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6" r:id="rId1"/>
  </p:sldMasterIdLst>
  <p:sldIdLst>
    <p:sldId id="262" r:id="rId2"/>
    <p:sldId id="256" r:id="rId3"/>
    <p:sldId id="264" r:id="rId4"/>
    <p:sldId id="257" r:id="rId5"/>
    <p:sldId id="259" r:id="rId6"/>
    <p:sldId id="260" r:id="rId7"/>
    <p:sldId id="261" r:id="rId8"/>
    <p:sldId id="266" r:id="rId9"/>
    <p:sldId id="263"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C6ECF2A-F31B-4CB6-A5EF-2357830D5134}" v="310" dt="2025-11-28T20:31:22.0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p:scale>
          <a:sx n="77" d="100"/>
          <a:sy n="77" d="100"/>
        </p:scale>
        <p:origin x="912" y="10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haji isah" userId="08be1d1214643e5e" providerId="LiveId" clId="{C83CB6FA-81E7-483B-AA61-5D21D08053F7}"/>
    <pc:docChg chg="undo custSel addSld delSld modSld sldOrd">
      <pc:chgData name="alhaji isah" userId="08be1d1214643e5e" providerId="LiveId" clId="{C83CB6FA-81E7-483B-AA61-5D21D08053F7}" dt="2025-11-28T20:31:53.506" v="3177" actId="20577"/>
      <pc:docMkLst>
        <pc:docMk/>
      </pc:docMkLst>
      <pc:sldChg chg="addSp delSp modSp mod setBg addAnim delAnim modAnim setClrOvrMap delDesignElem">
        <pc:chgData name="alhaji isah" userId="08be1d1214643e5e" providerId="LiveId" clId="{C83CB6FA-81E7-483B-AA61-5D21D08053F7}" dt="2025-11-28T19:56:15.736" v="2887" actId="20577"/>
        <pc:sldMkLst>
          <pc:docMk/>
          <pc:sldMk cId="1131763531" sldId="256"/>
        </pc:sldMkLst>
        <pc:spChg chg="mod">
          <ac:chgData name="alhaji isah" userId="08be1d1214643e5e" providerId="LiveId" clId="{C83CB6FA-81E7-483B-AA61-5D21D08053F7}" dt="2025-11-27T21:13:18.322" v="783" actId="26606"/>
          <ac:spMkLst>
            <pc:docMk/>
            <pc:sldMk cId="1131763531" sldId="256"/>
            <ac:spMk id="2" creationId="{158296EF-C419-381D-23FE-3C4F95DF77FC}"/>
          </ac:spMkLst>
        </pc:spChg>
        <pc:spChg chg="mod">
          <ac:chgData name="alhaji isah" userId="08be1d1214643e5e" providerId="LiveId" clId="{C83CB6FA-81E7-483B-AA61-5D21D08053F7}" dt="2025-11-28T19:56:15.736" v="2887" actId="20577"/>
          <ac:spMkLst>
            <pc:docMk/>
            <pc:sldMk cId="1131763531" sldId="256"/>
            <ac:spMk id="3" creationId="{BF1AF54F-C133-1DAA-2667-D5AC4AB2C7B6}"/>
          </ac:spMkLst>
        </pc:spChg>
        <pc:spChg chg="add del">
          <ac:chgData name="alhaji isah" userId="08be1d1214643e5e" providerId="LiveId" clId="{C83CB6FA-81E7-483B-AA61-5D21D08053F7}" dt="2025-11-27T21:17:35.184" v="794"/>
          <ac:spMkLst>
            <pc:docMk/>
            <pc:sldMk cId="1131763531" sldId="256"/>
            <ac:spMk id="6" creationId="{9B347087-DEE1-4F23-8486-A2690AA195E5}"/>
          </ac:spMkLst>
        </pc:spChg>
        <pc:spChg chg="add del">
          <ac:chgData name="alhaji isah" userId="08be1d1214643e5e" providerId="LiveId" clId="{C83CB6FA-81E7-483B-AA61-5D21D08053F7}" dt="2025-11-27T21:17:35.184" v="794"/>
          <ac:spMkLst>
            <pc:docMk/>
            <pc:sldMk cId="1131763531" sldId="256"/>
            <ac:spMk id="7" creationId="{44BB81AE-EE4A-4AA4-8941-104B6C943598}"/>
          </ac:spMkLst>
        </pc:spChg>
        <pc:spChg chg="del">
          <ac:chgData name="alhaji isah" userId="08be1d1214643e5e" providerId="LiveId" clId="{C83CB6FA-81E7-483B-AA61-5D21D08053F7}" dt="2025-11-27T20:47:03.429" v="0" actId="26606"/>
          <ac:spMkLst>
            <pc:docMk/>
            <pc:sldMk cId="1131763531" sldId="256"/>
            <ac:spMk id="9" creationId="{33E93247-6229-44AB-A550-739E971E690B}"/>
          </ac:spMkLst>
        </pc:spChg>
        <pc:spChg chg="add del">
          <ac:chgData name="alhaji isah" userId="08be1d1214643e5e" providerId="LiveId" clId="{C83CB6FA-81E7-483B-AA61-5D21D08053F7}" dt="2025-11-27T21:17:35.184" v="794"/>
          <ac:spMkLst>
            <pc:docMk/>
            <pc:sldMk cId="1131763531" sldId="256"/>
            <ac:spMk id="15" creationId="{AAA2202F-2A68-464D-8E53-CEBE9303D848}"/>
          </ac:spMkLst>
        </pc:spChg>
        <pc:spChg chg="add del">
          <ac:chgData name="alhaji isah" userId="08be1d1214643e5e" providerId="LiveId" clId="{C83CB6FA-81E7-483B-AA61-5D21D08053F7}" dt="2025-11-27T20:49:49.595" v="59" actId="26606"/>
          <ac:spMkLst>
            <pc:docMk/>
            <pc:sldMk cId="1131763531" sldId="256"/>
            <ac:spMk id="18" creationId="{60E52DF2-6802-459B-AC2A-AF976DEB1DAB}"/>
          </ac:spMkLst>
        </pc:spChg>
        <pc:spChg chg="add del">
          <ac:chgData name="alhaji isah" userId="08be1d1214643e5e" providerId="LiveId" clId="{C83CB6FA-81E7-483B-AA61-5D21D08053F7}" dt="2025-11-27T20:49:49.579" v="58" actId="26606"/>
          <ac:spMkLst>
            <pc:docMk/>
            <pc:sldMk cId="1131763531" sldId="256"/>
            <ac:spMk id="25" creationId="{60E52DF2-6802-459B-AC2A-AF976DEB1DAB}"/>
          </ac:spMkLst>
        </pc:spChg>
        <pc:spChg chg="add del">
          <ac:chgData name="alhaji isah" userId="08be1d1214643e5e" providerId="LiveId" clId="{C83CB6FA-81E7-483B-AA61-5D21D08053F7}" dt="2025-11-27T20:51:33.009" v="105" actId="26606"/>
          <ac:spMkLst>
            <pc:docMk/>
            <pc:sldMk cId="1131763531" sldId="256"/>
            <ac:spMk id="30" creationId="{33E93247-6229-44AB-A550-739E971E690B}"/>
          </ac:spMkLst>
        </pc:spChg>
        <pc:spChg chg="add del">
          <ac:chgData name="alhaji isah" userId="08be1d1214643e5e" providerId="LiveId" clId="{C83CB6FA-81E7-483B-AA61-5D21D08053F7}" dt="2025-11-27T20:51:33.009" v="105" actId="26606"/>
          <ac:spMkLst>
            <pc:docMk/>
            <pc:sldMk cId="1131763531" sldId="256"/>
            <ac:spMk id="31" creationId="{6BB6B482-ACCA-4938-8AEA-49D525C17221}"/>
          </ac:spMkLst>
        </pc:spChg>
        <pc:spChg chg="add del">
          <ac:chgData name="alhaji isah" userId="08be1d1214643e5e" providerId="LiveId" clId="{C83CB6FA-81E7-483B-AA61-5D21D08053F7}" dt="2025-11-27T21:12:26.012" v="779"/>
          <ac:spMkLst>
            <pc:docMk/>
            <pc:sldMk cId="1131763531" sldId="256"/>
            <ac:spMk id="36" creationId="{33E93247-6229-44AB-A550-739E971E690B}"/>
          </ac:spMkLst>
        </pc:spChg>
        <pc:spChg chg="add del">
          <ac:chgData name="alhaji isah" userId="08be1d1214643e5e" providerId="LiveId" clId="{C83CB6FA-81E7-483B-AA61-5D21D08053F7}" dt="2025-11-27T21:12:26.012" v="779"/>
          <ac:spMkLst>
            <pc:docMk/>
            <pc:sldMk cId="1131763531" sldId="256"/>
            <ac:spMk id="38" creationId="{A5D67320-FCFD-4931-AAF7-C6C853329C7F}"/>
          </ac:spMkLst>
        </pc:spChg>
        <pc:grpChg chg="add del">
          <ac:chgData name="alhaji isah" userId="08be1d1214643e5e" providerId="LiveId" clId="{C83CB6FA-81E7-483B-AA61-5D21D08053F7}" dt="2025-11-27T21:17:35.184" v="794"/>
          <ac:grpSpMkLst>
            <pc:docMk/>
            <pc:sldMk cId="1131763531" sldId="256"/>
            <ac:grpSpMk id="17" creationId="{5B129734-DF6D-46B8-A0E0-4F178B3AD2FC}"/>
          </ac:grpSpMkLst>
        </pc:grpChg>
        <pc:picChg chg="mod ord">
          <ac:chgData name="alhaji isah" userId="08be1d1214643e5e" providerId="LiveId" clId="{C83CB6FA-81E7-483B-AA61-5D21D08053F7}" dt="2025-11-27T21:13:18.322" v="783" actId="26606"/>
          <ac:picMkLst>
            <pc:docMk/>
            <pc:sldMk cId="1131763531" sldId="256"/>
            <ac:picMk id="4" creationId="{58A7C43C-E58D-C84B-2787-16C239E80AD6}"/>
          </ac:picMkLst>
        </pc:picChg>
        <pc:cxnChg chg="add del">
          <ac:chgData name="alhaji isah" userId="08be1d1214643e5e" providerId="LiveId" clId="{C83CB6FA-81E7-483B-AA61-5D21D08053F7}" dt="2025-11-27T21:17:35.184" v="794"/>
          <ac:cxnSpMkLst>
            <pc:docMk/>
            <pc:sldMk cId="1131763531" sldId="256"/>
            <ac:cxnSpMk id="8" creationId="{4AA791FC-1AEF-4561-93B5-6B9E981BBB74}"/>
          </ac:cxnSpMkLst>
        </pc:cxnChg>
        <pc:cxnChg chg="del">
          <ac:chgData name="alhaji isah" userId="08be1d1214643e5e" providerId="LiveId" clId="{C83CB6FA-81E7-483B-AA61-5D21D08053F7}" dt="2025-11-27T20:47:03.429" v="0" actId="26606"/>
          <ac:cxnSpMkLst>
            <pc:docMk/>
            <pc:sldMk cId="1131763531" sldId="256"/>
            <ac:cxnSpMk id="11" creationId="{EE2E603F-4A95-4FE8-BB06-211DFD75DBEF}"/>
          </ac:cxnSpMkLst>
        </pc:cxnChg>
        <pc:cxnChg chg="del">
          <ac:chgData name="alhaji isah" userId="08be1d1214643e5e" providerId="LiveId" clId="{C83CB6FA-81E7-483B-AA61-5D21D08053F7}" dt="2025-11-27T20:47:03.429" v="0" actId="26606"/>
          <ac:cxnSpMkLst>
            <pc:docMk/>
            <pc:sldMk cId="1131763531" sldId="256"/>
            <ac:cxnSpMk id="13" creationId="{2CF06E40-3ECB-4820-95B5-8A70B07D4B47}"/>
          </ac:cxnSpMkLst>
        </pc:cxnChg>
        <pc:cxnChg chg="add del">
          <ac:chgData name="alhaji isah" userId="08be1d1214643e5e" providerId="LiveId" clId="{C83CB6FA-81E7-483B-AA61-5D21D08053F7}" dt="2025-11-27T20:49:49.595" v="59" actId="26606"/>
          <ac:cxnSpMkLst>
            <pc:docMk/>
            <pc:sldMk cId="1131763531" sldId="256"/>
            <ac:cxnSpMk id="20" creationId="{EE2E603F-4A95-4FE8-BB06-211DFD75DBEF}"/>
          </ac:cxnSpMkLst>
        </pc:cxnChg>
        <pc:cxnChg chg="add del">
          <ac:chgData name="alhaji isah" userId="08be1d1214643e5e" providerId="LiveId" clId="{C83CB6FA-81E7-483B-AA61-5D21D08053F7}" dt="2025-11-27T20:49:49.579" v="58" actId="26606"/>
          <ac:cxnSpMkLst>
            <pc:docMk/>
            <pc:sldMk cId="1131763531" sldId="256"/>
            <ac:cxnSpMk id="27" creationId="{EE2E603F-4A95-4FE8-BB06-211DFD75DBEF}"/>
          </ac:cxnSpMkLst>
        </pc:cxnChg>
        <pc:cxnChg chg="add del">
          <ac:chgData name="alhaji isah" userId="08be1d1214643e5e" providerId="LiveId" clId="{C83CB6FA-81E7-483B-AA61-5D21D08053F7}" dt="2025-11-27T20:51:33.009" v="105" actId="26606"/>
          <ac:cxnSpMkLst>
            <pc:docMk/>
            <pc:sldMk cId="1131763531" sldId="256"/>
            <ac:cxnSpMk id="29" creationId="{EE2E603F-4A95-4FE8-BB06-211DFD75DBEF}"/>
          </ac:cxnSpMkLst>
        </pc:cxnChg>
        <pc:cxnChg chg="add del">
          <ac:chgData name="alhaji isah" userId="08be1d1214643e5e" providerId="LiveId" clId="{C83CB6FA-81E7-483B-AA61-5D21D08053F7}" dt="2025-11-27T21:12:26.012" v="779"/>
          <ac:cxnSpMkLst>
            <pc:docMk/>
            <pc:sldMk cId="1131763531" sldId="256"/>
            <ac:cxnSpMk id="40" creationId="{EE2E603F-4A95-4FE8-BB06-211DFD75DBEF}"/>
          </ac:cxnSpMkLst>
        </pc:cxnChg>
      </pc:sldChg>
      <pc:sldChg chg="addSp delSp modSp mod setBg delDesignElem">
        <pc:chgData name="alhaji isah" userId="08be1d1214643e5e" providerId="LiveId" clId="{C83CB6FA-81E7-483B-AA61-5D21D08053F7}" dt="2025-11-28T20:01:00.693" v="2896" actId="26606"/>
        <pc:sldMkLst>
          <pc:docMk/>
          <pc:sldMk cId="2441105394" sldId="257"/>
        </pc:sldMkLst>
        <pc:spChg chg="mod ord">
          <ac:chgData name="alhaji isah" userId="08be1d1214643e5e" providerId="LiveId" clId="{C83CB6FA-81E7-483B-AA61-5D21D08053F7}" dt="2025-11-27T21:17:35.184" v="794"/>
          <ac:spMkLst>
            <pc:docMk/>
            <pc:sldMk cId="2441105394" sldId="257"/>
            <ac:spMk id="4" creationId="{F65DB438-BD99-7C7F-3207-AD419DA1BD78}"/>
          </ac:spMkLst>
        </pc:spChg>
        <pc:spChg chg="del mod ord">
          <ac:chgData name="alhaji isah" userId="08be1d1214643e5e" providerId="LiveId" clId="{C83CB6FA-81E7-483B-AA61-5D21D08053F7}" dt="2025-11-28T20:01:00.693" v="2896" actId="26606"/>
          <ac:spMkLst>
            <pc:docMk/>
            <pc:sldMk cId="2441105394" sldId="257"/>
            <ac:spMk id="6" creationId="{EB3F9310-6684-927B-CC4B-B7D3F3C700D4}"/>
          </ac:spMkLst>
        </pc:spChg>
        <pc:spChg chg="del">
          <ac:chgData name="alhaji isah" userId="08be1d1214643e5e" providerId="LiveId" clId="{C83CB6FA-81E7-483B-AA61-5D21D08053F7}" dt="2025-11-27T20:57:20.354" v="321" actId="26606"/>
          <ac:spMkLst>
            <pc:docMk/>
            <pc:sldMk cId="2441105394" sldId="257"/>
            <ac:spMk id="17" creationId="{E49D7415-2F11-44C2-B6AA-13A25B6814B9}"/>
          </ac:spMkLst>
        </pc:spChg>
        <pc:spChg chg="add del">
          <ac:chgData name="alhaji isah" userId="08be1d1214643e5e" providerId="LiveId" clId="{C83CB6FA-81E7-483B-AA61-5D21D08053F7}" dt="2025-11-27T21:14:11.570" v="785" actId="26606"/>
          <ac:spMkLst>
            <pc:docMk/>
            <pc:sldMk cId="2441105394" sldId="257"/>
            <ac:spMk id="21" creationId="{333F0879-3DA0-4CB8-B35E-A0AD42558191}"/>
          </ac:spMkLst>
        </pc:spChg>
        <pc:spChg chg="add del">
          <ac:chgData name="alhaji isah" userId="08be1d1214643e5e" providerId="LiveId" clId="{C83CB6FA-81E7-483B-AA61-5D21D08053F7}" dt="2025-11-27T21:14:11.570" v="785" actId="26606"/>
          <ac:spMkLst>
            <pc:docMk/>
            <pc:sldMk cId="2441105394" sldId="257"/>
            <ac:spMk id="23" creationId="{324D2183-F388-476E-92A9-D6639D698580}"/>
          </ac:spMkLst>
        </pc:spChg>
        <pc:spChg chg="add del">
          <ac:chgData name="alhaji isah" userId="08be1d1214643e5e" providerId="LiveId" clId="{C83CB6FA-81E7-483B-AA61-5D21D08053F7}" dt="2025-11-27T21:14:11.570" v="785" actId="26606"/>
          <ac:spMkLst>
            <pc:docMk/>
            <pc:sldMk cId="2441105394" sldId="257"/>
            <ac:spMk id="25" creationId="{243462E7-1698-4B21-BE89-AEFAC7C2FEFA}"/>
          </ac:spMkLst>
        </pc:spChg>
        <pc:spChg chg="add del">
          <ac:chgData name="alhaji isah" userId="08be1d1214643e5e" providerId="LiveId" clId="{C83CB6FA-81E7-483B-AA61-5D21D08053F7}" dt="2025-11-27T21:14:11.570" v="785" actId="26606"/>
          <ac:spMkLst>
            <pc:docMk/>
            <pc:sldMk cId="2441105394" sldId="257"/>
            <ac:spMk id="27" creationId="{6C22FCAC-D7EC-4A52-B153-FF761E2235B3}"/>
          </ac:spMkLst>
        </pc:spChg>
        <pc:spChg chg="add del">
          <ac:chgData name="alhaji isah" userId="08be1d1214643e5e" providerId="LiveId" clId="{C83CB6FA-81E7-483B-AA61-5D21D08053F7}" dt="2025-11-27T21:04:10.917" v="597" actId="26606"/>
          <ac:spMkLst>
            <pc:docMk/>
            <pc:sldMk cId="2441105394" sldId="257"/>
            <ac:spMk id="28" creationId="{E49D7415-2F11-44C2-B6AA-13A25B6814B9}"/>
          </ac:spMkLst>
        </pc:spChg>
        <pc:spChg chg="add del">
          <ac:chgData name="alhaji isah" userId="08be1d1214643e5e" providerId="LiveId" clId="{C83CB6FA-81E7-483B-AA61-5D21D08053F7}" dt="2025-11-27T21:17:35.184" v="794"/>
          <ac:spMkLst>
            <pc:docMk/>
            <pc:sldMk cId="2441105394" sldId="257"/>
            <ac:spMk id="38" creationId="{B0393412-BB8B-4EC9-A88D-93917FA47451}"/>
          </ac:spMkLst>
        </pc:spChg>
        <pc:spChg chg="add del">
          <ac:chgData name="alhaji isah" userId="08be1d1214643e5e" providerId="LiveId" clId="{C83CB6FA-81E7-483B-AA61-5D21D08053F7}" dt="2025-11-27T21:12:26.012" v="779"/>
          <ac:spMkLst>
            <pc:docMk/>
            <pc:sldMk cId="2441105394" sldId="257"/>
            <ac:spMk id="39" creationId="{E49D7415-2F11-44C2-B6AA-13A25B6814B9}"/>
          </ac:spMkLst>
        </pc:spChg>
        <pc:spChg chg="add del">
          <ac:chgData name="alhaji isah" userId="08be1d1214643e5e" providerId="LiveId" clId="{C83CB6FA-81E7-483B-AA61-5D21D08053F7}" dt="2025-11-27T21:17:35.184" v="794"/>
          <ac:spMkLst>
            <pc:docMk/>
            <pc:sldMk cId="2441105394" sldId="257"/>
            <ac:spMk id="40" creationId="{68AB7DB4-4BE9-465B-8843-8073715FF855}"/>
          </ac:spMkLst>
        </pc:spChg>
        <pc:grpChg chg="add del">
          <ac:chgData name="alhaji isah" userId="08be1d1214643e5e" providerId="LiveId" clId="{C83CB6FA-81E7-483B-AA61-5D21D08053F7}" dt="2025-11-27T21:14:11.570" v="785" actId="26606"/>
          <ac:grpSpMkLst>
            <pc:docMk/>
            <pc:sldMk cId="2441105394" sldId="257"/>
            <ac:grpSpMk id="10" creationId="{3F6D81C7-B083-478E-82FE-089A8CB72EB8}"/>
          </ac:grpSpMkLst>
        </pc:grpChg>
        <pc:grpChg chg="add del">
          <ac:chgData name="alhaji isah" userId="08be1d1214643e5e" providerId="LiveId" clId="{C83CB6FA-81E7-483B-AA61-5D21D08053F7}" dt="2025-11-27T21:17:35.184" v="794"/>
          <ac:grpSpMkLst>
            <pc:docMk/>
            <pc:sldMk cId="2441105394" sldId="257"/>
            <ac:grpSpMk id="32" creationId="{DFB5D1BB-0703-437B-BD1E-1D07F8A2730B}"/>
          </ac:grpSpMkLst>
        </pc:grpChg>
        <pc:grpChg chg="add del">
          <ac:chgData name="alhaji isah" userId="08be1d1214643e5e" providerId="LiveId" clId="{C83CB6FA-81E7-483B-AA61-5D21D08053F7}" dt="2025-11-27T21:17:35.184" v="794"/>
          <ac:grpSpMkLst>
            <pc:docMk/>
            <pc:sldMk cId="2441105394" sldId="257"/>
            <ac:grpSpMk id="44" creationId="{79E73055-8C3E-4C1D-88EA-3D22039CDF98}"/>
          </ac:grpSpMkLst>
        </pc:grpChg>
        <pc:graphicFrameChg chg="add">
          <ac:chgData name="alhaji isah" userId="08be1d1214643e5e" providerId="LiveId" clId="{C83CB6FA-81E7-483B-AA61-5D21D08053F7}" dt="2025-11-28T20:01:00.693" v="2896" actId="26606"/>
          <ac:graphicFrameMkLst>
            <pc:docMk/>
            <pc:sldMk cId="2441105394" sldId="257"/>
            <ac:graphicFrameMk id="48" creationId="{4813FBB7-C265-40F8-8B0C-F14257D0A762}"/>
          </ac:graphicFrameMkLst>
        </pc:graphicFrameChg>
        <pc:picChg chg="mod ord">
          <ac:chgData name="alhaji isah" userId="08be1d1214643e5e" providerId="LiveId" clId="{C83CB6FA-81E7-483B-AA61-5D21D08053F7}" dt="2025-11-27T22:29:32.149" v="1690" actId="1035"/>
          <ac:picMkLst>
            <pc:docMk/>
            <pc:sldMk cId="2441105394" sldId="257"/>
            <ac:picMk id="8" creationId="{408AB0A8-6BD1-79E6-B787-6B9375A5CA14}"/>
          </ac:picMkLst>
        </pc:picChg>
        <pc:cxnChg chg="del">
          <ac:chgData name="alhaji isah" userId="08be1d1214643e5e" providerId="LiveId" clId="{C83CB6FA-81E7-483B-AA61-5D21D08053F7}" dt="2025-11-27T20:57:20.354" v="321" actId="26606"/>
          <ac:cxnSpMkLst>
            <pc:docMk/>
            <pc:sldMk cId="2441105394" sldId="257"/>
            <ac:cxnSpMk id="13" creationId="{F64F9B95-9045-48D2-B9F3-2927E98F54AA}"/>
          </ac:cxnSpMkLst>
        </pc:cxnChg>
        <pc:cxnChg chg="del">
          <ac:chgData name="alhaji isah" userId="08be1d1214643e5e" providerId="LiveId" clId="{C83CB6FA-81E7-483B-AA61-5D21D08053F7}" dt="2025-11-27T20:57:20.354" v="321" actId="26606"/>
          <ac:cxnSpMkLst>
            <pc:docMk/>
            <pc:sldMk cId="2441105394" sldId="257"/>
            <ac:cxnSpMk id="15" creationId="{085AA86F-6A4D-4BCB-A045-D992CDC2959B}"/>
          </ac:cxnSpMkLst>
        </pc:cxnChg>
        <pc:cxnChg chg="add del">
          <ac:chgData name="alhaji isah" userId="08be1d1214643e5e" providerId="LiveId" clId="{C83CB6FA-81E7-483B-AA61-5D21D08053F7}" dt="2025-11-27T21:14:11.570" v="785" actId="26606"/>
          <ac:cxnSpMkLst>
            <pc:docMk/>
            <pc:sldMk cId="2441105394" sldId="257"/>
            <ac:cxnSpMk id="18" creationId="{F06B54F2-CD11-4359-A7D6-DA7C76C091A6}"/>
          </ac:cxnSpMkLst>
        </pc:cxnChg>
        <pc:cxnChg chg="add del">
          <ac:chgData name="alhaji isah" userId="08be1d1214643e5e" providerId="LiveId" clId="{C83CB6FA-81E7-483B-AA61-5D21D08053F7}" dt="2025-11-27T21:04:10.917" v="597" actId="26606"/>
          <ac:cxnSpMkLst>
            <pc:docMk/>
            <pc:sldMk cId="2441105394" sldId="257"/>
            <ac:cxnSpMk id="24" creationId="{F64F9B95-9045-48D2-B9F3-2927E98F54AA}"/>
          </ac:cxnSpMkLst>
        </pc:cxnChg>
        <pc:cxnChg chg="add del">
          <ac:chgData name="alhaji isah" userId="08be1d1214643e5e" providerId="LiveId" clId="{C83CB6FA-81E7-483B-AA61-5D21D08053F7}" dt="2025-11-27T21:04:10.917" v="597" actId="26606"/>
          <ac:cxnSpMkLst>
            <pc:docMk/>
            <pc:sldMk cId="2441105394" sldId="257"/>
            <ac:cxnSpMk id="26" creationId="{085AA86F-6A4D-4BCB-A045-D992CDC2959B}"/>
          </ac:cxnSpMkLst>
        </pc:cxnChg>
        <pc:cxnChg chg="add del">
          <ac:chgData name="alhaji isah" userId="08be1d1214643e5e" providerId="LiveId" clId="{C83CB6FA-81E7-483B-AA61-5D21D08053F7}" dt="2025-11-27T21:04:10.917" v="597" actId="26606"/>
          <ac:cxnSpMkLst>
            <pc:docMk/>
            <pc:sldMk cId="2441105394" sldId="257"/>
            <ac:cxnSpMk id="30" creationId="{7D3DF08D-8EDA-0FB3-59D9-B692F2ADD1EA}"/>
          </ac:cxnSpMkLst>
        </pc:cxnChg>
        <pc:cxnChg chg="del">
          <ac:chgData name="alhaji isah" userId="08be1d1214643e5e" providerId="LiveId" clId="{C83CB6FA-81E7-483B-AA61-5D21D08053F7}" dt="2025-11-27T21:12:26.012" v="779"/>
          <ac:cxnSpMkLst>
            <pc:docMk/>
            <pc:sldMk cId="2441105394" sldId="257"/>
            <ac:cxnSpMk id="35" creationId="{F64F9B95-9045-48D2-B9F3-2927E98F54AA}"/>
          </ac:cxnSpMkLst>
        </pc:cxnChg>
        <pc:cxnChg chg="add del">
          <ac:chgData name="alhaji isah" userId="08be1d1214643e5e" providerId="LiveId" clId="{C83CB6FA-81E7-483B-AA61-5D21D08053F7}" dt="2025-11-27T21:17:35.184" v="794"/>
          <ac:cxnSpMkLst>
            <pc:docMk/>
            <pc:sldMk cId="2441105394" sldId="257"/>
            <ac:cxnSpMk id="36" creationId="{883F92AF-2403-4558-B1D7-72130A1E4BC7}"/>
          </ac:cxnSpMkLst>
        </pc:cxnChg>
        <pc:cxnChg chg="add del">
          <ac:chgData name="alhaji isah" userId="08be1d1214643e5e" providerId="LiveId" clId="{C83CB6FA-81E7-483B-AA61-5D21D08053F7}" dt="2025-11-27T21:12:26.012" v="779"/>
          <ac:cxnSpMkLst>
            <pc:docMk/>
            <pc:sldMk cId="2441105394" sldId="257"/>
            <ac:cxnSpMk id="37" creationId="{085AA86F-6A4D-4BCB-A045-D992CDC2959B}"/>
          </ac:cxnSpMkLst>
        </pc:cxnChg>
        <pc:cxnChg chg="del">
          <ac:chgData name="alhaji isah" userId="08be1d1214643e5e" providerId="LiveId" clId="{C83CB6FA-81E7-483B-AA61-5D21D08053F7}" dt="2025-11-27T21:12:26.012" v="779"/>
          <ac:cxnSpMkLst>
            <pc:docMk/>
            <pc:sldMk cId="2441105394" sldId="257"/>
            <ac:cxnSpMk id="41" creationId="{D2E57F3D-33BE-4306-87E6-245763719516}"/>
          </ac:cxnSpMkLst>
        </pc:cxnChg>
        <pc:cxnChg chg="add del">
          <ac:chgData name="alhaji isah" userId="08be1d1214643e5e" providerId="LiveId" clId="{C83CB6FA-81E7-483B-AA61-5D21D08053F7}" dt="2025-11-27T21:17:35.184" v="794"/>
          <ac:cxnSpMkLst>
            <pc:docMk/>
            <pc:sldMk cId="2441105394" sldId="257"/>
            <ac:cxnSpMk id="42" creationId="{AFC431BA-A96A-492C-A2FA-F9F701E385FB}"/>
          </ac:cxnSpMkLst>
        </pc:cxnChg>
        <pc:cxnChg chg="add del">
          <ac:chgData name="alhaji isah" userId="08be1d1214643e5e" providerId="LiveId" clId="{C83CB6FA-81E7-483B-AA61-5D21D08053F7}" dt="2025-11-27T21:12:26.012" v="779"/>
          <ac:cxnSpMkLst>
            <pc:docMk/>
            <pc:sldMk cId="2441105394" sldId="257"/>
            <ac:cxnSpMk id="43" creationId="{8E0104E4-99BC-494F-8342-F250828E574F}"/>
          </ac:cxnSpMkLst>
        </pc:cxnChg>
      </pc:sldChg>
      <pc:sldChg chg="delSp modSp del delDesignElem">
        <pc:chgData name="alhaji isah" userId="08be1d1214643e5e" providerId="LiveId" clId="{C83CB6FA-81E7-483B-AA61-5D21D08053F7}" dt="2025-11-27T21:14:36.403" v="787" actId="47"/>
        <pc:sldMkLst>
          <pc:docMk/>
          <pc:sldMk cId="2932751516" sldId="258"/>
        </pc:sldMkLst>
        <pc:spChg chg="del">
          <ac:chgData name="alhaji isah" userId="08be1d1214643e5e" providerId="LiveId" clId="{C83CB6FA-81E7-483B-AA61-5D21D08053F7}" dt="2025-11-27T21:12:26.012" v="779"/>
          <ac:spMkLst>
            <pc:docMk/>
            <pc:sldMk cId="2932751516" sldId="258"/>
            <ac:spMk id="18" creationId="{E49D7415-2F11-44C2-B6AA-13A25B6814B9}"/>
          </ac:spMkLst>
        </pc:spChg>
        <pc:picChg chg="mod">
          <ac:chgData name="alhaji isah" userId="08be1d1214643e5e" providerId="LiveId" clId="{C83CB6FA-81E7-483B-AA61-5D21D08053F7}" dt="2025-11-27T21:12:51.691" v="781"/>
          <ac:picMkLst>
            <pc:docMk/>
            <pc:sldMk cId="2932751516" sldId="258"/>
            <ac:picMk id="9" creationId="{B946838D-BEF3-D194-9159-88B231388BB2}"/>
          </ac:picMkLst>
        </pc:picChg>
        <pc:cxnChg chg="del">
          <ac:chgData name="alhaji isah" userId="08be1d1214643e5e" providerId="LiveId" clId="{C83CB6FA-81E7-483B-AA61-5D21D08053F7}" dt="2025-11-27T21:12:26.012" v="779"/>
          <ac:cxnSpMkLst>
            <pc:docMk/>
            <pc:sldMk cId="2932751516" sldId="258"/>
            <ac:cxnSpMk id="14" creationId="{F64F9B95-9045-48D2-B9F3-2927E98F54AA}"/>
          </ac:cxnSpMkLst>
        </pc:cxnChg>
        <pc:cxnChg chg="del">
          <ac:chgData name="alhaji isah" userId="08be1d1214643e5e" providerId="LiveId" clId="{C83CB6FA-81E7-483B-AA61-5D21D08053F7}" dt="2025-11-27T21:12:26.012" v="779"/>
          <ac:cxnSpMkLst>
            <pc:docMk/>
            <pc:sldMk cId="2932751516" sldId="258"/>
            <ac:cxnSpMk id="16" creationId="{085AA86F-6A4D-4BCB-A045-D992CDC2959B}"/>
          </ac:cxnSpMkLst>
        </pc:cxnChg>
        <pc:cxnChg chg="del">
          <ac:chgData name="alhaji isah" userId="08be1d1214643e5e" providerId="LiveId" clId="{C83CB6FA-81E7-483B-AA61-5D21D08053F7}" dt="2025-11-27T21:12:26.012" v="779"/>
          <ac:cxnSpMkLst>
            <pc:docMk/>
            <pc:sldMk cId="2932751516" sldId="258"/>
            <ac:cxnSpMk id="20" creationId="{7D3DF08D-8EDA-0FB3-59D9-B692F2ADD1EA}"/>
          </ac:cxnSpMkLst>
        </pc:cxnChg>
      </pc:sldChg>
      <pc:sldChg chg="modSp new mod">
        <pc:chgData name="alhaji isah" userId="08be1d1214643e5e" providerId="LiveId" clId="{C83CB6FA-81E7-483B-AA61-5D21D08053F7}" dt="2025-11-28T20:07:09.397" v="3047" actId="20577"/>
        <pc:sldMkLst>
          <pc:docMk/>
          <pc:sldMk cId="953533216" sldId="259"/>
        </pc:sldMkLst>
        <pc:spChg chg="mod">
          <ac:chgData name="alhaji isah" userId="08be1d1214643e5e" providerId="LiveId" clId="{C83CB6FA-81E7-483B-AA61-5D21D08053F7}" dt="2025-11-27T21:17:35.184" v="794"/>
          <ac:spMkLst>
            <pc:docMk/>
            <pc:sldMk cId="953533216" sldId="259"/>
            <ac:spMk id="2" creationId="{F881AFE9-9F24-E8F7-2346-1B344E47A18A}"/>
          </ac:spMkLst>
        </pc:spChg>
        <pc:spChg chg="mod">
          <ac:chgData name="alhaji isah" userId="08be1d1214643e5e" providerId="LiveId" clId="{C83CB6FA-81E7-483B-AA61-5D21D08053F7}" dt="2025-11-27T21:17:35.184" v="794"/>
          <ac:spMkLst>
            <pc:docMk/>
            <pc:sldMk cId="953533216" sldId="259"/>
            <ac:spMk id="3" creationId="{EDB11C7E-0E8D-001F-A274-046AD09ADF54}"/>
          </ac:spMkLst>
        </pc:spChg>
        <pc:spChg chg="mod">
          <ac:chgData name="alhaji isah" userId="08be1d1214643e5e" providerId="LiveId" clId="{C83CB6FA-81E7-483B-AA61-5D21D08053F7}" dt="2025-11-28T20:07:09.397" v="3047" actId="20577"/>
          <ac:spMkLst>
            <pc:docMk/>
            <pc:sldMk cId="953533216" sldId="259"/>
            <ac:spMk id="4" creationId="{F28A8E5D-40E1-E84E-2D2D-A9DA55833AAF}"/>
          </ac:spMkLst>
        </pc:spChg>
      </pc:sldChg>
      <pc:sldChg chg="addSp delSp modSp new mod setBg">
        <pc:chgData name="alhaji isah" userId="08be1d1214643e5e" providerId="LiveId" clId="{C83CB6FA-81E7-483B-AA61-5D21D08053F7}" dt="2025-11-28T20:09:06.312" v="3049" actId="20577"/>
        <pc:sldMkLst>
          <pc:docMk/>
          <pc:sldMk cId="3090188473" sldId="260"/>
        </pc:sldMkLst>
        <pc:spChg chg="mod">
          <ac:chgData name="alhaji isah" userId="08be1d1214643e5e" providerId="LiveId" clId="{C83CB6FA-81E7-483B-AA61-5D21D08053F7}" dt="2025-11-27T21:22:28.136" v="941" actId="26606"/>
          <ac:spMkLst>
            <pc:docMk/>
            <pc:sldMk cId="3090188473" sldId="260"/>
            <ac:spMk id="2" creationId="{9F89D2FB-6601-65D7-4FCC-E6E92ADFE032}"/>
          </ac:spMkLst>
        </pc:spChg>
        <pc:spChg chg="del mod">
          <ac:chgData name="alhaji isah" userId="08be1d1214643e5e" providerId="LiveId" clId="{C83CB6FA-81E7-483B-AA61-5D21D08053F7}" dt="2025-11-27T21:22:28.136" v="941" actId="26606"/>
          <ac:spMkLst>
            <pc:docMk/>
            <pc:sldMk cId="3090188473" sldId="260"/>
            <ac:spMk id="3" creationId="{871A6D9E-BDF1-25A3-9050-EFD467FE3D00}"/>
          </ac:spMkLst>
        </pc:spChg>
        <pc:spChg chg="add">
          <ac:chgData name="alhaji isah" userId="08be1d1214643e5e" providerId="LiveId" clId="{C83CB6FA-81E7-483B-AA61-5D21D08053F7}" dt="2025-11-27T21:22:28.136" v="941" actId="26606"/>
          <ac:spMkLst>
            <pc:docMk/>
            <pc:sldMk cId="3090188473" sldId="260"/>
            <ac:spMk id="9" creationId="{52BE4420-3B5F-4549-8B4A-77855B8215EC}"/>
          </ac:spMkLst>
        </pc:spChg>
        <pc:spChg chg="add">
          <ac:chgData name="alhaji isah" userId="08be1d1214643e5e" providerId="LiveId" clId="{C83CB6FA-81E7-483B-AA61-5D21D08053F7}" dt="2025-11-27T21:22:28.136" v="941" actId="26606"/>
          <ac:spMkLst>
            <pc:docMk/>
            <pc:sldMk cId="3090188473" sldId="260"/>
            <ac:spMk id="11" creationId="{A75876F6-95D4-48CB-8E3E-4401A96E25A4}"/>
          </ac:spMkLst>
        </pc:spChg>
        <pc:spChg chg="add">
          <ac:chgData name="alhaji isah" userId="08be1d1214643e5e" providerId="LiveId" clId="{C83CB6FA-81E7-483B-AA61-5D21D08053F7}" dt="2025-11-27T21:22:28.136" v="941" actId="26606"/>
          <ac:spMkLst>
            <pc:docMk/>
            <pc:sldMk cId="3090188473" sldId="260"/>
            <ac:spMk id="13" creationId="{D1B84719-90BB-4D0C-92D8-61DC5512B34B}"/>
          </ac:spMkLst>
        </pc:spChg>
        <pc:spChg chg="add">
          <ac:chgData name="alhaji isah" userId="08be1d1214643e5e" providerId="LiveId" clId="{C83CB6FA-81E7-483B-AA61-5D21D08053F7}" dt="2025-11-27T21:22:28.136" v="941" actId="26606"/>
          <ac:spMkLst>
            <pc:docMk/>
            <pc:sldMk cId="3090188473" sldId="260"/>
            <ac:spMk id="15" creationId="{7B407EC4-5D16-4845-9840-4E28622B6568}"/>
          </ac:spMkLst>
        </pc:spChg>
        <pc:graphicFrameChg chg="add mod modGraphic">
          <ac:chgData name="alhaji isah" userId="08be1d1214643e5e" providerId="LiveId" clId="{C83CB6FA-81E7-483B-AA61-5D21D08053F7}" dt="2025-11-28T20:09:06.312" v="3049" actId="20577"/>
          <ac:graphicFrameMkLst>
            <pc:docMk/>
            <pc:sldMk cId="3090188473" sldId="260"/>
            <ac:graphicFrameMk id="5" creationId="{7B17271A-9D6C-E321-643A-8B687B1E7889}"/>
          </ac:graphicFrameMkLst>
        </pc:graphicFrameChg>
      </pc:sldChg>
      <pc:sldChg chg="addSp delSp modSp new mod setBg">
        <pc:chgData name="alhaji isah" userId="08be1d1214643e5e" providerId="LiveId" clId="{C83CB6FA-81E7-483B-AA61-5D21D08053F7}" dt="2025-11-28T20:10:44.833" v="3077" actId="20577"/>
        <pc:sldMkLst>
          <pc:docMk/>
          <pc:sldMk cId="2497377733" sldId="261"/>
        </pc:sldMkLst>
        <pc:spChg chg="mod">
          <ac:chgData name="alhaji isah" userId="08be1d1214643e5e" providerId="LiveId" clId="{C83CB6FA-81E7-483B-AA61-5D21D08053F7}" dt="2025-11-27T21:30:01.540" v="1409" actId="26606"/>
          <ac:spMkLst>
            <pc:docMk/>
            <pc:sldMk cId="2497377733" sldId="261"/>
            <ac:spMk id="2" creationId="{342DDAE4-AEBA-661B-4EC7-C3C94B64BD7B}"/>
          </ac:spMkLst>
        </pc:spChg>
        <pc:spChg chg="del mod">
          <ac:chgData name="alhaji isah" userId="08be1d1214643e5e" providerId="LiveId" clId="{C83CB6FA-81E7-483B-AA61-5D21D08053F7}" dt="2025-11-27T21:30:01.540" v="1409" actId="26606"/>
          <ac:spMkLst>
            <pc:docMk/>
            <pc:sldMk cId="2497377733" sldId="261"/>
            <ac:spMk id="3" creationId="{CE30FCD9-7EB9-8DC0-A189-7D3E36656E67}"/>
          </ac:spMkLst>
        </pc:spChg>
        <pc:spChg chg="add">
          <ac:chgData name="alhaji isah" userId="08be1d1214643e5e" providerId="LiveId" clId="{C83CB6FA-81E7-483B-AA61-5D21D08053F7}" dt="2025-11-27T21:30:01.540" v="1409" actId="26606"/>
          <ac:spMkLst>
            <pc:docMk/>
            <pc:sldMk cId="2497377733" sldId="261"/>
            <ac:spMk id="9" creationId="{52BE4420-3B5F-4549-8B4A-77855B8215EC}"/>
          </ac:spMkLst>
        </pc:spChg>
        <pc:spChg chg="add">
          <ac:chgData name="alhaji isah" userId="08be1d1214643e5e" providerId="LiveId" clId="{C83CB6FA-81E7-483B-AA61-5D21D08053F7}" dt="2025-11-27T21:30:01.540" v="1409" actId="26606"/>
          <ac:spMkLst>
            <pc:docMk/>
            <pc:sldMk cId="2497377733" sldId="261"/>
            <ac:spMk id="11" creationId="{A75876F6-95D4-48CB-8E3E-4401A96E25A4}"/>
          </ac:spMkLst>
        </pc:spChg>
        <pc:spChg chg="add">
          <ac:chgData name="alhaji isah" userId="08be1d1214643e5e" providerId="LiveId" clId="{C83CB6FA-81E7-483B-AA61-5D21D08053F7}" dt="2025-11-27T21:30:01.540" v="1409" actId="26606"/>
          <ac:spMkLst>
            <pc:docMk/>
            <pc:sldMk cId="2497377733" sldId="261"/>
            <ac:spMk id="13" creationId="{D1B84719-90BB-4D0C-92D8-61DC5512B34B}"/>
          </ac:spMkLst>
        </pc:spChg>
        <pc:spChg chg="add">
          <ac:chgData name="alhaji isah" userId="08be1d1214643e5e" providerId="LiveId" clId="{C83CB6FA-81E7-483B-AA61-5D21D08053F7}" dt="2025-11-27T21:30:01.540" v="1409" actId="26606"/>
          <ac:spMkLst>
            <pc:docMk/>
            <pc:sldMk cId="2497377733" sldId="261"/>
            <ac:spMk id="15" creationId="{7B407EC4-5D16-4845-9840-4E28622B6568}"/>
          </ac:spMkLst>
        </pc:spChg>
        <pc:graphicFrameChg chg="add mod modGraphic">
          <ac:chgData name="alhaji isah" userId="08be1d1214643e5e" providerId="LiveId" clId="{C83CB6FA-81E7-483B-AA61-5D21D08053F7}" dt="2025-11-28T20:10:44.833" v="3077" actId="20577"/>
          <ac:graphicFrameMkLst>
            <pc:docMk/>
            <pc:sldMk cId="2497377733" sldId="261"/>
            <ac:graphicFrameMk id="5" creationId="{7C4BCDC3-A5F1-DB5B-D8A2-88616BBC6A21}"/>
          </ac:graphicFrameMkLst>
        </pc:graphicFrameChg>
      </pc:sldChg>
      <pc:sldChg chg="addSp delSp modSp new mod ord setBg addAnim">
        <pc:chgData name="alhaji isah" userId="08be1d1214643e5e" providerId="LiveId" clId="{C83CB6FA-81E7-483B-AA61-5D21D08053F7}" dt="2025-11-28T20:14:59.784" v="3115" actId="20577"/>
        <pc:sldMkLst>
          <pc:docMk/>
          <pc:sldMk cId="3768173538" sldId="262"/>
        </pc:sldMkLst>
        <pc:spChg chg="mod">
          <ac:chgData name="alhaji isah" userId="08be1d1214643e5e" providerId="LiveId" clId="{C83CB6FA-81E7-483B-AA61-5D21D08053F7}" dt="2025-11-27T22:08:04.992" v="1547" actId="26606"/>
          <ac:spMkLst>
            <pc:docMk/>
            <pc:sldMk cId="3768173538" sldId="262"/>
            <ac:spMk id="2" creationId="{5D88955D-628F-C5B2-13C8-72AD9A619DBC}"/>
          </ac:spMkLst>
        </pc:spChg>
        <pc:spChg chg="del">
          <ac:chgData name="alhaji isah" userId="08be1d1214643e5e" providerId="LiveId" clId="{C83CB6FA-81E7-483B-AA61-5D21D08053F7}" dt="2025-11-27T21:32:24.987" v="1411" actId="931"/>
          <ac:spMkLst>
            <pc:docMk/>
            <pc:sldMk cId="3768173538" sldId="262"/>
            <ac:spMk id="3" creationId="{FACAF165-86BF-980D-FAA3-CCA582BB6A0A}"/>
          </ac:spMkLst>
        </pc:spChg>
        <pc:spChg chg="add mod">
          <ac:chgData name="alhaji isah" userId="08be1d1214643e5e" providerId="LiveId" clId="{C83CB6FA-81E7-483B-AA61-5D21D08053F7}" dt="2025-11-28T20:14:59.784" v="3115" actId="20577"/>
          <ac:spMkLst>
            <pc:docMk/>
            <pc:sldMk cId="3768173538" sldId="262"/>
            <ac:spMk id="9" creationId="{1268261C-7C9A-6789-83B3-4D61D708084D}"/>
          </ac:spMkLst>
        </pc:spChg>
        <pc:spChg chg="add del">
          <ac:chgData name="alhaji isah" userId="08be1d1214643e5e" providerId="LiveId" clId="{C83CB6FA-81E7-483B-AA61-5D21D08053F7}" dt="2025-11-27T22:08:04.992" v="1547" actId="26606"/>
          <ac:spMkLst>
            <pc:docMk/>
            <pc:sldMk cId="3768173538" sldId="262"/>
            <ac:spMk id="12" creationId="{A440FBE6-72B7-43D4-A8EB-FDBC35FE56C6}"/>
          </ac:spMkLst>
        </pc:spChg>
        <pc:spChg chg="add">
          <ac:chgData name="alhaji isah" userId="08be1d1214643e5e" providerId="LiveId" clId="{C83CB6FA-81E7-483B-AA61-5D21D08053F7}" dt="2025-11-27T22:08:04.992" v="1547" actId="26606"/>
          <ac:spMkLst>
            <pc:docMk/>
            <pc:sldMk cId="3768173538" sldId="262"/>
            <ac:spMk id="33" creationId="{9F1F6E2E-E2E7-4689-9E5D-51F37CBE4127}"/>
          </ac:spMkLst>
        </pc:spChg>
        <pc:spChg chg="add">
          <ac:chgData name="alhaji isah" userId="08be1d1214643e5e" providerId="LiveId" clId="{C83CB6FA-81E7-483B-AA61-5D21D08053F7}" dt="2025-11-27T22:08:04.992" v="1547" actId="26606"/>
          <ac:spMkLst>
            <pc:docMk/>
            <pc:sldMk cId="3768173538" sldId="262"/>
            <ac:spMk id="41" creationId="{7731DD8B-7A0A-47A0-BF6B-EBB4F9709B91}"/>
          </ac:spMkLst>
        </pc:spChg>
        <pc:grpChg chg="add del">
          <ac:chgData name="alhaji isah" userId="08be1d1214643e5e" providerId="LiveId" clId="{C83CB6FA-81E7-483B-AA61-5D21D08053F7}" dt="2025-11-27T22:08:04.992" v="1547" actId="26606"/>
          <ac:grpSpMkLst>
            <pc:docMk/>
            <pc:sldMk cId="3768173538" sldId="262"/>
            <ac:grpSpMk id="14" creationId="{647B8492-BC4D-4046-B35A-C38E03494068}"/>
          </ac:grpSpMkLst>
        </pc:grpChg>
        <pc:grpChg chg="add">
          <ac:chgData name="alhaji isah" userId="08be1d1214643e5e" providerId="LiveId" clId="{C83CB6FA-81E7-483B-AA61-5D21D08053F7}" dt="2025-11-27T22:08:04.992" v="1547" actId="26606"/>
          <ac:grpSpMkLst>
            <pc:docMk/>
            <pc:sldMk cId="3768173538" sldId="262"/>
            <ac:grpSpMk id="25" creationId="{03E8C8A2-D2DA-42F8-84AA-AC5AB4251D29}"/>
          </ac:grpSpMkLst>
        </pc:grpChg>
        <pc:grpChg chg="add">
          <ac:chgData name="alhaji isah" userId="08be1d1214643e5e" providerId="LiveId" clId="{C83CB6FA-81E7-483B-AA61-5D21D08053F7}" dt="2025-11-27T22:08:04.992" v="1547" actId="26606"/>
          <ac:grpSpMkLst>
            <pc:docMk/>
            <pc:sldMk cId="3768173538" sldId="262"/>
            <ac:grpSpMk id="35" creationId="{BB728A18-FF26-43E9-AF31-9608EBA3D5C7}"/>
          </ac:grpSpMkLst>
        </pc:grpChg>
        <pc:picChg chg="add mod">
          <ac:chgData name="alhaji isah" userId="08be1d1214643e5e" providerId="LiveId" clId="{C83CB6FA-81E7-483B-AA61-5D21D08053F7}" dt="2025-11-27T22:08:04.992" v="1547" actId="26606"/>
          <ac:picMkLst>
            <pc:docMk/>
            <pc:sldMk cId="3768173538" sldId="262"/>
            <ac:picMk id="5" creationId="{5653BEBA-429D-2135-3E96-7CD41510818E}"/>
          </ac:picMkLst>
        </pc:picChg>
        <pc:cxnChg chg="add">
          <ac:chgData name="alhaji isah" userId="08be1d1214643e5e" providerId="LiveId" clId="{C83CB6FA-81E7-483B-AA61-5D21D08053F7}" dt="2025-11-27T21:32:39.701" v="1412" actId="26606"/>
          <ac:cxnSpMkLst>
            <pc:docMk/>
            <pc:sldMk cId="3768173538" sldId="262"/>
            <ac:cxnSpMk id="20" creationId="{16652DC1-CA18-4263-AC06-BAB0B05EC783}"/>
          </ac:cxnSpMkLst>
        </pc:cxnChg>
        <pc:cxnChg chg="add">
          <ac:chgData name="alhaji isah" userId="08be1d1214643e5e" providerId="LiveId" clId="{C83CB6FA-81E7-483B-AA61-5D21D08053F7}" dt="2025-11-27T22:08:04.992" v="1547" actId="26606"/>
          <ac:cxnSpMkLst>
            <pc:docMk/>
            <pc:sldMk cId="3768173538" sldId="262"/>
            <ac:cxnSpMk id="31" creationId="{0DFD28A6-39F3-425F-8050-E5BF1B4523B2}"/>
          </ac:cxnSpMkLst>
        </pc:cxnChg>
      </pc:sldChg>
      <pc:sldChg chg="new del">
        <pc:chgData name="alhaji isah" userId="08be1d1214643e5e" providerId="LiveId" clId="{C83CB6FA-81E7-483B-AA61-5D21D08053F7}" dt="2025-11-27T22:14:50.572" v="1628" actId="47"/>
        <pc:sldMkLst>
          <pc:docMk/>
          <pc:sldMk cId="1313333612" sldId="263"/>
        </pc:sldMkLst>
      </pc:sldChg>
      <pc:sldChg chg="addSp modSp new mod">
        <pc:chgData name="alhaji isah" userId="08be1d1214643e5e" providerId="LiveId" clId="{C83CB6FA-81E7-483B-AA61-5D21D08053F7}" dt="2025-11-27T22:25:29.113" v="1675" actId="20577"/>
        <pc:sldMkLst>
          <pc:docMk/>
          <pc:sldMk cId="3864499538" sldId="263"/>
        </pc:sldMkLst>
        <pc:spChg chg="mod">
          <ac:chgData name="alhaji isah" userId="08be1d1214643e5e" providerId="LiveId" clId="{C83CB6FA-81E7-483B-AA61-5D21D08053F7}" dt="2025-11-27T22:25:29.113" v="1675" actId="20577"/>
          <ac:spMkLst>
            <pc:docMk/>
            <pc:sldMk cId="3864499538" sldId="263"/>
            <ac:spMk id="2" creationId="{496C91A6-4C01-6CF5-EAD1-E029762D4B8D}"/>
          </ac:spMkLst>
        </pc:spChg>
        <pc:picChg chg="add mod">
          <ac:chgData name="alhaji isah" userId="08be1d1214643e5e" providerId="LiveId" clId="{C83CB6FA-81E7-483B-AA61-5D21D08053F7}" dt="2025-11-27T22:19:58.104" v="1645"/>
          <ac:picMkLst>
            <pc:docMk/>
            <pc:sldMk cId="3864499538" sldId="263"/>
            <ac:picMk id="4" creationId="{58F4E48A-F615-37F4-27FB-B0AB9C1FB5BC}"/>
          </ac:picMkLst>
        </pc:picChg>
        <pc:picChg chg="add mod">
          <ac:chgData name="alhaji isah" userId="08be1d1214643e5e" providerId="LiveId" clId="{C83CB6FA-81E7-483B-AA61-5D21D08053F7}" dt="2025-11-27T22:24:55.103" v="1648" actId="14100"/>
          <ac:picMkLst>
            <pc:docMk/>
            <pc:sldMk cId="3864499538" sldId="263"/>
            <ac:picMk id="6" creationId="{BDE83858-B347-AA3A-2DDD-863B3A680470}"/>
          </ac:picMkLst>
        </pc:picChg>
      </pc:sldChg>
      <pc:sldChg chg="addSp delSp modSp new mod ord setBg modClrScheme chgLayout">
        <pc:chgData name="alhaji isah" userId="08be1d1214643e5e" providerId="LiveId" clId="{C83CB6FA-81E7-483B-AA61-5D21D08053F7}" dt="2025-11-28T20:23:40.309" v="3156" actId="20577"/>
        <pc:sldMkLst>
          <pc:docMk/>
          <pc:sldMk cId="1695768573" sldId="264"/>
        </pc:sldMkLst>
        <pc:spChg chg="mod ord">
          <ac:chgData name="alhaji isah" userId="08be1d1214643e5e" providerId="LiveId" clId="{C83CB6FA-81E7-483B-AA61-5D21D08053F7}" dt="2025-11-28T20:00:15.767" v="2895" actId="26606"/>
          <ac:spMkLst>
            <pc:docMk/>
            <pc:sldMk cId="1695768573" sldId="264"/>
            <ac:spMk id="2" creationId="{BF9513A0-02A3-C67D-82E1-49907ECD4737}"/>
          </ac:spMkLst>
        </pc:spChg>
        <pc:spChg chg="add mod ord">
          <ac:chgData name="alhaji isah" userId="08be1d1214643e5e" providerId="LiveId" clId="{C83CB6FA-81E7-483B-AA61-5D21D08053F7}" dt="2025-11-28T20:23:40.309" v="3156" actId="20577"/>
          <ac:spMkLst>
            <pc:docMk/>
            <pc:sldMk cId="1695768573" sldId="264"/>
            <ac:spMk id="3" creationId="{6E2536EC-7E36-0198-0ECB-E9065015A27C}"/>
          </ac:spMkLst>
        </pc:spChg>
        <pc:spChg chg="add del">
          <ac:chgData name="alhaji isah" userId="08be1d1214643e5e" providerId="LiveId" clId="{C83CB6FA-81E7-483B-AA61-5D21D08053F7}" dt="2025-11-28T19:59:45.076" v="2890" actId="26606"/>
          <ac:spMkLst>
            <pc:docMk/>
            <pc:sldMk cId="1695768573" sldId="264"/>
            <ac:spMk id="10" creationId="{8243CDD5-F82E-454F-8486-578A477A8670}"/>
          </ac:spMkLst>
        </pc:spChg>
        <pc:spChg chg="add del">
          <ac:chgData name="alhaji isah" userId="08be1d1214643e5e" providerId="LiveId" clId="{C83CB6FA-81E7-483B-AA61-5D21D08053F7}" dt="2025-11-28T19:59:45.076" v="2890" actId="26606"/>
          <ac:spMkLst>
            <pc:docMk/>
            <pc:sldMk cId="1695768573" sldId="264"/>
            <ac:spMk id="12" creationId="{125408EF-EA7D-413B-B27F-B1FCD06FAC6D}"/>
          </ac:spMkLst>
        </pc:spChg>
        <pc:spChg chg="add del">
          <ac:chgData name="alhaji isah" userId="08be1d1214643e5e" providerId="LiveId" clId="{C83CB6FA-81E7-483B-AA61-5D21D08053F7}" dt="2025-11-28T20:00:04.755" v="2892" actId="26606"/>
          <ac:spMkLst>
            <pc:docMk/>
            <pc:sldMk cId="1695768573" sldId="264"/>
            <ac:spMk id="18" creationId="{69A54E25-1C05-48E5-A5CC-3778C1D3632D}"/>
          </ac:spMkLst>
        </pc:spChg>
        <pc:spChg chg="add del">
          <ac:chgData name="alhaji isah" userId="08be1d1214643e5e" providerId="LiveId" clId="{C83CB6FA-81E7-483B-AA61-5D21D08053F7}" dt="2025-11-28T20:00:04.755" v="2892" actId="26606"/>
          <ac:spMkLst>
            <pc:docMk/>
            <pc:sldMk cId="1695768573" sldId="264"/>
            <ac:spMk id="22" creationId="{22AC0F86-9A78-4E84-A4B4-ADB8B2629A0C}"/>
          </ac:spMkLst>
        </pc:spChg>
        <pc:spChg chg="add del">
          <ac:chgData name="alhaji isah" userId="08be1d1214643e5e" providerId="LiveId" clId="{C83CB6FA-81E7-483B-AA61-5D21D08053F7}" dt="2025-11-28T20:00:15.673" v="2894" actId="26606"/>
          <ac:spMkLst>
            <pc:docMk/>
            <pc:sldMk cId="1695768573" sldId="264"/>
            <ac:spMk id="27" creationId="{333F0879-3DA0-4CB8-B35E-A0AD42558191}"/>
          </ac:spMkLst>
        </pc:spChg>
        <pc:spChg chg="add del">
          <ac:chgData name="alhaji isah" userId="08be1d1214643e5e" providerId="LiveId" clId="{C83CB6FA-81E7-483B-AA61-5D21D08053F7}" dt="2025-11-28T20:00:15.673" v="2894" actId="26606"/>
          <ac:spMkLst>
            <pc:docMk/>
            <pc:sldMk cId="1695768573" sldId="264"/>
            <ac:spMk id="28" creationId="{324D2183-F388-476E-92A9-D6639D698580}"/>
          </ac:spMkLst>
        </pc:spChg>
        <pc:spChg chg="add del">
          <ac:chgData name="alhaji isah" userId="08be1d1214643e5e" providerId="LiveId" clId="{C83CB6FA-81E7-483B-AA61-5D21D08053F7}" dt="2025-11-28T20:00:15.673" v="2894" actId="26606"/>
          <ac:spMkLst>
            <pc:docMk/>
            <pc:sldMk cId="1695768573" sldId="264"/>
            <ac:spMk id="29" creationId="{243462E7-1698-4B21-BE89-AEFAC7C2FEFA}"/>
          </ac:spMkLst>
        </pc:spChg>
        <pc:spChg chg="add del">
          <ac:chgData name="alhaji isah" userId="08be1d1214643e5e" providerId="LiveId" clId="{C83CB6FA-81E7-483B-AA61-5D21D08053F7}" dt="2025-11-28T20:00:15.673" v="2894" actId="26606"/>
          <ac:spMkLst>
            <pc:docMk/>
            <pc:sldMk cId="1695768573" sldId="264"/>
            <ac:spMk id="30" creationId="{6C22FCAC-D7EC-4A52-B153-FF761E2235B3}"/>
          </ac:spMkLst>
        </pc:spChg>
        <pc:spChg chg="add">
          <ac:chgData name="alhaji isah" userId="08be1d1214643e5e" providerId="LiveId" clId="{C83CB6FA-81E7-483B-AA61-5D21D08053F7}" dt="2025-11-28T20:00:15.767" v="2895" actId="26606"/>
          <ac:spMkLst>
            <pc:docMk/>
            <pc:sldMk cId="1695768573" sldId="264"/>
            <ac:spMk id="32" creationId="{A440FBE6-72B7-43D4-A8EB-FDBC35FE56C6}"/>
          </ac:spMkLst>
        </pc:spChg>
        <pc:grpChg chg="add del">
          <ac:chgData name="alhaji isah" userId="08be1d1214643e5e" providerId="LiveId" clId="{C83CB6FA-81E7-483B-AA61-5D21D08053F7}" dt="2025-11-28T19:59:45.076" v="2890" actId="26606"/>
          <ac:grpSpMkLst>
            <pc:docMk/>
            <pc:sldMk cId="1695768573" sldId="264"/>
            <ac:grpSpMk id="16" creationId="{9CA11A81-0344-4F96-8A6F-BBBB25E6E964}"/>
          </ac:grpSpMkLst>
        </pc:grpChg>
        <pc:grpChg chg="add del">
          <ac:chgData name="alhaji isah" userId="08be1d1214643e5e" providerId="LiveId" clId="{C83CB6FA-81E7-483B-AA61-5D21D08053F7}" dt="2025-11-28T20:00:04.755" v="2892" actId="26606"/>
          <ac:grpSpMkLst>
            <pc:docMk/>
            <pc:sldMk cId="1695768573" sldId="264"/>
            <ac:grpSpMk id="23" creationId="{4AF78B9E-8BE2-4706-9377-A05FA25ABABF}"/>
          </ac:grpSpMkLst>
        </pc:grpChg>
        <pc:grpChg chg="add">
          <ac:chgData name="alhaji isah" userId="08be1d1214643e5e" providerId="LiveId" clId="{C83CB6FA-81E7-483B-AA61-5D21D08053F7}" dt="2025-11-28T20:00:15.767" v="2895" actId="26606"/>
          <ac:grpSpMkLst>
            <pc:docMk/>
            <pc:sldMk cId="1695768573" sldId="264"/>
            <ac:grpSpMk id="33" creationId="{647B8492-BC4D-4046-B35A-C38E03494068}"/>
          </ac:grpSpMkLst>
        </pc:grpChg>
        <pc:picChg chg="add mod ord">
          <ac:chgData name="alhaji isah" userId="08be1d1214643e5e" providerId="LiveId" clId="{C83CB6FA-81E7-483B-AA61-5D21D08053F7}" dt="2025-11-28T20:00:15.767" v="2895" actId="26606"/>
          <ac:picMkLst>
            <pc:docMk/>
            <pc:sldMk cId="1695768573" sldId="264"/>
            <ac:picMk id="5" creationId="{280EEEA0-F968-529B-2CCA-2830ED922779}"/>
          </ac:picMkLst>
        </pc:picChg>
        <pc:cxnChg chg="add del">
          <ac:chgData name="alhaji isah" userId="08be1d1214643e5e" providerId="LiveId" clId="{C83CB6FA-81E7-483B-AA61-5D21D08053F7}" dt="2025-11-28T19:59:45.076" v="2890" actId="26606"/>
          <ac:cxnSpMkLst>
            <pc:docMk/>
            <pc:sldMk cId="1695768573" sldId="264"/>
            <ac:cxnSpMk id="14" creationId="{98C14DAD-9B93-4225-B89C-5D0B5BD3A2E0}"/>
          </ac:cxnSpMkLst>
        </pc:cxnChg>
        <pc:cxnChg chg="add del">
          <ac:chgData name="alhaji isah" userId="08be1d1214643e5e" providerId="LiveId" clId="{C83CB6FA-81E7-483B-AA61-5D21D08053F7}" dt="2025-11-28T20:00:04.755" v="2892" actId="26606"/>
          <ac:cxnSpMkLst>
            <pc:docMk/>
            <pc:sldMk cId="1695768573" sldId="264"/>
            <ac:cxnSpMk id="20" creationId="{0E5D0023-B23E-4823-8D72-B07FFF8CAE96}"/>
          </ac:cxnSpMkLst>
        </pc:cxnChg>
        <pc:cxnChg chg="add">
          <ac:chgData name="alhaji isah" userId="08be1d1214643e5e" providerId="LiveId" clId="{C83CB6FA-81E7-483B-AA61-5D21D08053F7}" dt="2025-11-28T20:00:15.767" v="2895" actId="26606"/>
          <ac:cxnSpMkLst>
            <pc:docMk/>
            <pc:sldMk cId="1695768573" sldId="264"/>
            <ac:cxnSpMk id="36" creationId="{16652DC1-CA18-4263-AC06-BAB0B05EC783}"/>
          </ac:cxnSpMkLst>
        </pc:cxnChg>
      </pc:sldChg>
      <pc:sldChg chg="new del">
        <pc:chgData name="alhaji isah" userId="08be1d1214643e5e" providerId="LiveId" clId="{C83CB6FA-81E7-483B-AA61-5D21D08053F7}" dt="2025-11-27T22:15:05.629" v="1629" actId="47"/>
        <pc:sldMkLst>
          <pc:docMk/>
          <pc:sldMk cId="2899112666" sldId="264"/>
        </pc:sldMkLst>
      </pc:sldChg>
      <pc:sldChg chg="addSp delSp modSp new del mod modClrScheme chgLayout">
        <pc:chgData name="alhaji isah" userId="08be1d1214643e5e" providerId="LiveId" clId="{C83CB6FA-81E7-483B-AA61-5D21D08053F7}" dt="2025-11-28T19:53:50.845" v="2847" actId="47"/>
        <pc:sldMkLst>
          <pc:docMk/>
          <pc:sldMk cId="1524088143" sldId="265"/>
        </pc:sldMkLst>
        <pc:spChg chg="del mod ord">
          <ac:chgData name="alhaji isah" userId="08be1d1214643e5e" providerId="LiveId" clId="{C83CB6FA-81E7-483B-AA61-5D21D08053F7}" dt="2025-11-28T19:06:26.403" v="1742" actId="700"/>
          <ac:spMkLst>
            <pc:docMk/>
            <pc:sldMk cId="1524088143" sldId="265"/>
            <ac:spMk id="2" creationId="{321A56E6-7A57-1AD1-87A6-8C21C57D1B1C}"/>
          </ac:spMkLst>
        </pc:spChg>
        <pc:spChg chg="add mod ord">
          <ac:chgData name="alhaji isah" userId="08be1d1214643e5e" providerId="LiveId" clId="{C83CB6FA-81E7-483B-AA61-5D21D08053F7}" dt="2025-11-28T19:06:26.403" v="1742" actId="700"/>
          <ac:spMkLst>
            <pc:docMk/>
            <pc:sldMk cId="1524088143" sldId="265"/>
            <ac:spMk id="3" creationId="{1B91C4EC-A219-C9A2-8CC4-4AB20A41FCAC}"/>
          </ac:spMkLst>
        </pc:spChg>
        <pc:spChg chg="add mod ord">
          <ac:chgData name="alhaji isah" userId="08be1d1214643e5e" providerId="LiveId" clId="{C83CB6FA-81E7-483B-AA61-5D21D08053F7}" dt="2025-11-28T19:06:26.403" v="1742" actId="700"/>
          <ac:spMkLst>
            <pc:docMk/>
            <pc:sldMk cId="1524088143" sldId="265"/>
            <ac:spMk id="4" creationId="{0607800D-C048-7284-9292-B6D391BBBBA2}"/>
          </ac:spMkLst>
        </pc:spChg>
      </pc:sldChg>
      <pc:sldChg chg="addSp delSp modSp new mod ord setBg">
        <pc:chgData name="alhaji isah" userId="08be1d1214643e5e" providerId="LiveId" clId="{C83CB6FA-81E7-483B-AA61-5D21D08053F7}" dt="2025-11-28T20:31:53.506" v="3177" actId="20577"/>
        <pc:sldMkLst>
          <pc:docMk/>
          <pc:sldMk cId="3223726212" sldId="266"/>
        </pc:sldMkLst>
        <pc:spChg chg="mod">
          <ac:chgData name="alhaji isah" userId="08be1d1214643e5e" providerId="LiveId" clId="{C83CB6FA-81E7-483B-AA61-5D21D08053F7}" dt="2025-11-28T20:12:12.309" v="3080" actId="26606"/>
          <ac:spMkLst>
            <pc:docMk/>
            <pc:sldMk cId="3223726212" sldId="266"/>
            <ac:spMk id="2" creationId="{1DDD0012-7121-E810-265E-E88020159E39}"/>
          </ac:spMkLst>
        </pc:spChg>
        <pc:spChg chg="del mod">
          <ac:chgData name="alhaji isah" userId="08be1d1214643e5e" providerId="LiveId" clId="{C83CB6FA-81E7-483B-AA61-5D21D08053F7}" dt="2025-11-28T20:12:12.309" v="3080" actId="26606"/>
          <ac:spMkLst>
            <pc:docMk/>
            <pc:sldMk cId="3223726212" sldId="266"/>
            <ac:spMk id="3" creationId="{69B5938E-5C08-00DE-4E4F-AE05F2F0AC3E}"/>
          </ac:spMkLst>
        </pc:spChg>
        <pc:spChg chg="add del">
          <ac:chgData name="alhaji isah" userId="08be1d1214643e5e" providerId="LiveId" clId="{C83CB6FA-81E7-483B-AA61-5D21D08053F7}" dt="2025-11-28T20:12:12.309" v="3080" actId="26606"/>
          <ac:spMkLst>
            <pc:docMk/>
            <pc:sldMk cId="3223726212" sldId="266"/>
            <ac:spMk id="8" creationId="{DC878D9A-77BE-4701-AE3D-EEFC53CD50BC}"/>
          </ac:spMkLst>
        </pc:spChg>
        <pc:spChg chg="add del">
          <ac:chgData name="alhaji isah" userId="08be1d1214643e5e" providerId="LiveId" clId="{C83CB6FA-81E7-483B-AA61-5D21D08053F7}" dt="2025-11-28T20:12:12.309" v="3080" actId="26606"/>
          <ac:spMkLst>
            <pc:docMk/>
            <pc:sldMk cId="3223726212" sldId="266"/>
            <ac:spMk id="10" creationId="{F643BE08-0ED1-4B73-AC6D-B7E26A59CDAA}"/>
          </ac:spMkLst>
        </pc:spChg>
        <pc:spChg chg="add del">
          <ac:chgData name="alhaji isah" userId="08be1d1214643e5e" providerId="LiveId" clId="{C83CB6FA-81E7-483B-AA61-5D21D08053F7}" dt="2025-11-28T20:12:12.309" v="3080" actId="26606"/>
          <ac:spMkLst>
            <pc:docMk/>
            <pc:sldMk cId="3223726212" sldId="266"/>
            <ac:spMk id="12" creationId="{956B2094-7FC0-45FC-BFED-3CB88CEE63F5}"/>
          </ac:spMkLst>
        </pc:spChg>
        <pc:spChg chg="add del">
          <ac:chgData name="alhaji isah" userId="08be1d1214643e5e" providerId="LiveId" clId="{C83CB6FA-81E7-483B-AA61-5D21D08053F7}" dt="2025-11-28T20:12:12.309" v="3080" actId="26606"/>
          <ac:spMkLst>
            <pc:docMk/>
            <pc:sldMk cId="3223726212" sldId="266"/>
            <ac:spMk id="14" creationId="{07A4B640-BB7F-4272-A710-068DBA9F9A6E}"/>
          </ac:spMkLst>
        </pc:spChg>
        <pc:spChg chg="add del">
          <ac:chgData name="alhaji isah" userId="08be1d1214643e5e" providerId="LiveId" clId="{C83CB6FA-81E7-483B-AA61-5D21D08053F7}" dt="2025-11-28T20:12:12.277" v="3079" actId="26606"/>
          <ac:spMkLst>
            <pc:docMk/>
            <pc:sldMk cId="3223726212" sldId="266"/>
            <ac:spMk id="19" creationId="{52723366-C73B-4ED6-ADEF-29911C6BC55F}"/>
          </ac:spMkLst>
        </pc:spChg>
        <pc:spChg chg="add">
          <ac:chgData name="alhaji isah" userId="08be1d1214643e5e" providerId="LiveId" clId="{C83CB6FA-81E7-483B-AA61-5D21D08053F7}" dt="2025-11-28T20:12:12.309" v="3080" actId="26606"/>
          <ac:spMkLst>
            <pc:docMk/>
            <pc:sldMk cId="3223726212" sldId="266"/>
            <ac:spMk id="20" creationId="{52BE4420-3B5F-4549-8B4A-77855B8215EC}"/>
          </ac:spMkLst>
        </pc:spChg>
        <pc:spChg chg="add del">
          <ac:chgData name="alhaji isah" userId="08be1d1214643e5e" providerId="LiveId" clId="{C83CB6FA-81E7-483B-AA61-5D21D08053F7}" dt="2025-11-28T20:12:12.277" v="3079" actId="26606"/>
          <ac:spMkLst>
            <pc:docMk/>
            <pc:sldMk cId="3223726212" sldId="266"/>
            <ac:spMk id="21" creationId="{847A4152-8E41-4D1C-B88C-57C5C430A69E}"/>
          </ac:spMkLst>
        </pc:spChg>
        <pc:spChg chg="add">
          <ac:chgData name="alhaji isah" userId="08be1d1214643e5e" providerId="LiveId" clId="{C83CB6FA-81E7-483B-AA61-5D21D08053F7}" dt="2025-11-28T20:12:12.309" v="3080" actId="26606"/>
          <ac:spMkLst>
            <pc:docMk/>
            <pc:sldMk cId="3223726212" sldId="266"/>
            <ac:spMk id="22" creationId="{A75876F6-95D4-48CB-8E3E-4401A96E25A4}"/>
          </ac:spMkLst>
        </pc:spChg>
        <pc:spChg chg="add del">
          <ac:chgData name="alhaji isah" userId="08be1d1214643e5e" providerId="LiveId" clId="{C83CB6FA-81E7-483B-AA61-5D21D08053F7}" dt="2025-11-28T20:12:12.277" v="3079" actId="26606"/>
          <ac:spMkLst>
            <pc:docMk/>
            <pc:sldMk cId="3223726212" sldId="266"/>
            <ac:spMk id="23" creationId="{999F76F5-72D4-4814-9169-8F535AEEB809}"/>
          </ac:spMkLst>
        </pc:spChg>
        <pc:spChg chg="add">
          <ac:chgData name="alhaji isah" userId="08be1d1214643e5e" providerId="LiveId" clId="{C83CB6FA-81E7-483B-AA61-5D21D08053F7}" dt="2025-11-28T20:12:12.309" v="3080" actId="26606"/>
          <ac:spMkLst>
            <pc:docMk/>
            <pc:sldMk cId="3223726212" sldId="266"/>
            <ac:spMk id="24" creationId="{D1B84719-90BB-4D0C-92D8-61DC5512B34B}"/>
          </ac:spMkLst>
        </pc:spChg>
        <pc:spChg chg="add del">
          <ac:chgData name="alhaji isah" userId="08be1d1214643e5e" providerId="LiveId" clId="{C83CB6FA-81E7-483B-AA61-5D21D08053F7}" dt="2025-11-28T20:12:12.277" v="3079" actId="26606"/>
          <ac:spMkLst>
            <pc:docMk/>
            <pc:sldMk cId="3223726212" sldId="266"/>
            <ac:spMk id="25" creationId="{C6202988-4466-42C5-B33A-AFABF051B4FE}"/>
          </ac:spMkLst>
        </pc:spChg>
        <pc:spChg chg="add">
          <ac:chgData name="alhaji isah" userId="08be1d1214643e5e" providerId="LiveId" clId="{C83CB6FA-81E7-483B-AA61-5D21D08053F7}" dt="2025-11-28T20:12:12.309" v="3080" actId="26606"/>
          <ac:spMkLst>
            <pc:docMk/>
            <pc:sldMk cId="3223726212" sldId="266"/>
            <ac:spMk id="26" creationId="{7B407EC4-5D16-4845-9840-4E28622B6568}"/>
          </ac:spMkLst>
        </pc:spChg>
        <pc:graphicFrameChg chg="mod modGraphic">
          <ac:chgData name="alhaji isah" userId="08be1d1214643e5e" providerId="LiveId" clId="{C83CB6FA-81E7-483B-AA61-5D21D08053F7}" dt="2025-11-28T20:31:53.506" v="3177" actId="20577"/>
          <ac:graphicFrameMkLst>
            <pc:docMk/>
            <pc:sldMk cId="3223726212" sldId="266"/>
            <ac:graphicFrameMk id="16" creationId="{91B7DC8F-CCDF-F8CB-B6E1-363D89A3B436}"/>
          </ac:graphicFrameMkLst>
        </pc:graphicFrameChg>
      </pc:sldChg>
    </pc:docChg>
  </pc:docChgLst>
</pc:chgInfo>
</file>

<file path=ppt/diagrams/_rels/data4.xml.rels><?xml version="1.0" encoding="UTF-8" standalone="yes"?>
<Relationships xmlns="http://schemas.openxmlformats.org/package/2006/relationships"><Relationship Id="rId3" Type="http://schemas.openxmlformats.org/officeDocument/2006/relationships/hyperlink" Target="https://school-education-ec-europa.eu/" TargetMode="External"/><Relationship Id="rId2" Type="http://schemas.openxmlformats.org/officeDocument/2006/relationships/hyperlink" Target="https://icdl.org/" TargetMode="External"/><Relationship Id="rId1" Type="http://schemas.openxmlformats.org/officeDocument/2006/relationships/hyperlink" Target="https://libguides.londonmet.ac.uk/" TargetMode="External"/><Relationship Id="rId4" Type="http://schemas.openxmlformats.org/officeDocument/2006/relationships/hyperlink" Target="https://www.sciencedirect.com/" TargetMode="External"/></Relationships>
</file>

<file path=ppt/diagrams/_rels/drawing2.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3.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4.xml.rels><?xml version="1.0" encoding="UTF-8" standalone="yes"?>
<Relationships xmlns="http://schemas.openxmlformats.org/package/2006/relationships"><Relationship Id="rId3" Type="http://schemas.openxmlformats.org/officeDocument/2006/relationships/hyperlink" Target="https://icdl.org/" TargetMode="External"/><Relationship Id="rId2" Type="http://schemas.openxmlformats.org/officeDocument/2006/relationships/hyperlink" Target="https://libguides.londonmet.ac.uk/" TargetMode="External"/><Relationship Id="rId1" Type="http://schemas.openxmlformats.org/officeDocument/2006/relationships/image" Target="../media/image1.jpeg"/><Relationship Id="rId5" Type="http://schemas.openxmlformats.org/officeDocument/2006/relationships/hyperlink" Target="https://www.sciencedirect.com/" TargetMode="External"/><Relationship Id="rId4" Type="http://schemas.openxmlformats.org/officeDocument/2006/relationships/hyperlink" Target="https://school-education-ec-europa.eu/" TargetMode="Externa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A5C3977-84EB-41BA-90C6-95DB385EFE09}"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57828527-E74B-465D-809D-766E9156DF6A}">
      <dgm:prSet/>
      <dgm:spPr/>
      <dgm:t>
        <a:bodyPr/>
        <a:lstStyle/>
        <a:p>
          <a:r>
            <a:rPr lang="en-US"/>
            <a:t>Source of knowledge for academics and future career development.</a:t>
          </a:r>
        </a:p>
      </dgm:t>
    </dgm:pt>
    <dgm:pt modelId="{BA790824-F2EF-453F-B866-F7E7C9DB4610}" type="parTrans" cxnId="{D8D7DCA1-7ADD-49B5-A8D9-2F9C7E95FDE6}">
      <dgm:prSet/>
      <dgm:spPr/>
      <dgm:t>
        <a:bodyPr/>
        <a:lstStyle/>
        <a:p>
          <a:endParaRPr lang="en-US"/>
        </a:p>
      </dgm:t>
    </dgm:pt>
    <dgm:pt modelId="{0F42C10E-2130-4A89-93F5-362E5CFD6868}" type="sibTrans" cxnId="{D8D7DCA1-7ADD-49B5-A8D9-2F9C7E95FDE6}">
      <dgm:prSet/>
      <dgm:spPr/>
      <dgm:t>
        <a:bodyPr/>
        <a:lstStyle/>
        <a:p>
          <a:endParaRPr lang="en-US"/>
        </a:p>
      </dgm:t>
    </dgm:pt>
    <dgm:pt modelId="{59DD4605-37B3-4746-BB02-9CE39676BEBE}">
      <dgm:prSet/>
      <dgm:spPr/>
      <dgm:t>
        <a:bodyPr/>
        <a:lstStyle/>
        <a:p>
          <a:r>
            <a:rPr lang="en-US"/>
            <a:t>For small- and large-scale businesses</a:t>
          </a:r>
        </a:p>
      </dgm:t>
    </dgm:pt>
    <dgm:pt modelId="{F5A935F1-7155-4F63-9538-18C983FD1AB3}" type="parTrans" cxnId="{A12FE4D9-6F0A-4534-9333-CF4BC68A6578}">
      <dgm:prSet/>
      <dgm:spPr/>
      <dgm:t>
        <a:bodyPr/>
        <a:lstStyle/>
        <a:p>
          <a:endParaRPr lang="en-US"/>
        </a:p>
      </dgm:t>
    </dgm:pt>
    <dgm:pt modelId="{0E07030E-0C25-4615-84C6-C03EA4879E49}" type="sibTrans" cxnId="{A12FE4D9-6F0A-4534-9333-CF4BC68A6578}">
      <dgm:prSet/>
      <dgm:spPr/>
      <dgm:t>
        <a:bodyPr/>
        <a:lstStyle/>
        <a:p>
          <a:endParaRPr lang="en-US"/>
        </a:p>
      </dgm:t>
    </dgm:pt>
    <dgm:pt modelId="{57D69BDC-F0ED-425D-9D2A-E92B67DDB84E}">
      <dgm:prSet/>
      <dgm:spPr/>
      <dgm:t>
        <a:bodyPr/>
        <a:lstStyle/>
        <a:p>
          <a:r>
            <a:rPr lang="en-US"/>
            <a:t>For Government, private and commercial purposes</a:t>
          </a:r>
        </a:p>
      </dgm:t>
    </dgm:pt>
    <dgm:pt modelId="{86BD21BB-7D5E-4F32-859D-6D95502D9CF6}" type="parTrans" cxnId="{FCD5D970-B850-4A2F-A26A-81230E9BACCD}">
      <dgm:prSet/>
      <dgm:spPr/>
      <dgm:t>
        <a:bodyPr/>
        <a:lstStyle/>
        <a:p>
          <a:endParaRPr lang="en-US"/>
        </a:p>
      </dgm:t>
    </dgm:pt>
    <dgm:pt modelId="{2C185D0B-1AD2-4078-B32C-A84681721DFA}" type="sibTrans" cxnId="{FCD5D970-B850-4A2F-A26A-81230E9BACCD}">
      <dgm:prSet/>
      <dgm:spPr/>
      <dgm:t>
        <a:bodyPr/>
        <a:lstStyle/>
        <a:p>
          <a:endParaRPr lang="en-US"/>
        </a:p>
      </dgm:t>
    </dgm:pt>
    <dgm:pt modelId="{62BEF17D-F5C2-4F6D-8496-5A381CBC798F}" type="pres">
      <dgm:prSet presAssocID="{CA5C3977-84EB-41BA-90C6-95DB385EFE09}" presName="hierChild1" presStyleCnt="0">
        <dgm:presLayoutVars>
          <dgm:chPref val="1"/>
          <dgm:dir/>
          <dgm:animOne val="branch"/>
          <dgm:animLvl val="lvl"/>
          <dgm:resizeHandles/>
        </dgm:presLayoutVars>
      </dgm:prSet>
      <dgm:spPr/>
    </dgm:pt>
    <dgm:pt modelId="{E0D307D1-8888-46E4-A9B8-6D0DF150CB7E}" type="pres">
      <dgm:prSet presAssocID="{57828527-E74B-465D-809D-766E9156DF6A}" presName="hierRoot1" presStyleCnt="0"/>
      <dgm:spPr/>
    </dgm:pt>
    <dgm:pt modelId="{3BB7CD2D-27F4-40F4-BC6F-21174AD221B4}" type="pres">
      <dgm:prSet presAssocID="{57828527-E74B-465D-809D-766E9156DF6A}" presName="composite" presStyleCnt="0"/>
      <dgm:spPr/>
    </dgm:pt>
    <dgm:pt modelId="{280C9AC0-C68E-4AAE-A589-79157E1CD872}" type="pres">
      <dgm:prSet presAssocID="{57828527-E74B-465D-809D-766E9156DF6A}" presName="background" presStyleLbl="node0" presStyleIdx="0" presStyleCnt="3"/>
      <dgm:spPr/>
    </dgm:pt>
    <dgm:pt modelId="{12FE9290-DAA2-4D59-9946-A5E7CFE05C4D}" type="pres">
      <dgm:prSet presAssocID="{57828527-E74B-465D-809D-766E9156DF6A}" presName="text" presStyleLbl="fgAcc0" presStyleIdx="0" presStyleCnt="3">
        <dgm:presLayoutVars>
          <dgm:chPref val="3"/>
        </dgm:presLayoutVars>
      </dgm:prSet>
      <dgm:spPr/>
    </dgm:pt>
    <dgm:pt modelId="{EFA499A4-96AA-4265-982A-75BD77F3C89D}" type="pres">
      <dgm:prSet presAssocID="{57828527-E74B-465D-809D-766E9156DF6A}" presName="hierChild2" presStyleCnt="0"/>
      <dgm:spPr/>
    </dgm:pt>
    <dgm:pt modelId="{0A5BE902-750F-43F3-BD01-49C2D22B864D}" type="pres">
      <dgm:prSet presAssocID="{59DD4605-37B3-4746-BB02-9CE39676BEBE}" presName="hierRoot1" presStyleCnt="0"/>
      <dgm:spPr/>
    </dgm:pt>
    <dgm:pt modelId="{988C1C19-DCBC-412C-A455-78321C0D8C1C}" type="pres">
      <dgm:prSet presAssocID="{59DD4605-37B3-4746-BB02-9CE39676BEBE}" presName="composite" presStyleCnt="0"/>
      <dgm:spPr/>
    </dgm:pt>
    <dgm:pt modelId="{2033BE6E-5D75-4834-A7C4-F692C7F9972E}" type="pres">
      <dgm:prSet presAssocID="{59DD4605-37B3-4746-BB02-9CE39676BEBE}" presName="background" presStyleLbl="node0" presStyleIdx="1" presStyleCnt="3"/>
      <dgm:spPr/>
    </dgm:pt>
    <dgm:pt modelId="{8BB38DE0-F2B2-4720-AEE3-0D86C68CBC7B}" type="pres">
      <dgm:prSet presAssocID="{59DD4605-37B3-4746-BB02-9CE39676BEBE}" presName="text" presStyleLbl="fgAcc0" presStyleIdx="1" presStyleCnt="3">
        <dgm:presLayoutVars>
          <dgm:chPref val="3"/>
        </dgm:presLayoutVars>
      </dgm:prSet>
      <dgm:spPr/>
    </dgm:pt>
    <dgm:pt modelId="{E52D08E1-7B5F-4782-BA07-301740A50631}" type="pres">
      <dgm:prSet presAssocID="{59DD4605-37B3-4746-BB02-9CE39676BEBE}" presName="hierChild2" presStyleCnt="0"/>
      <dgm:spPr/>
    </dgm:pt>
    <dgm:pt modelId="{0EEE8915-C95F-4070-8AE9-E1642485A1FC}" type="pres">
      <dgm:prSet presAssocID="{57D69BDC-F0ED-425D-9D2A-E92B67DDB84E}" presName="hierRoot1" presStyleCnt="0"/>
      <dgm:spPr/>
    </dgm:pt>
    <dgm:pt modelId="{05BEA01C-40EF-4464-8D11-5FB8E8CFE118}" type="pres">
      <dgm:prSet presAssocID="{57D69BDC-F0ED-425D-9D2A-E92B67DDB84E}" presName="composite" presStyleCnt="0"/>
      <dgm:spPr/>
    </dgm:pt>
    <dgm:pt modelId="{DD6CB69D-BFDA-4C14-A79D-19534D86A475}" type="pres">
      <dgm:prSet presAssocID="{57D69BDC-F0ED-425D-9D2A-E92B67DDB84E}" presName="background" presStyleLbl="node0" presStyleIdx="2" presStyleCnt="3"/>
      <dgm:spPr/>
    </dgm:pt>
    <dgm:pt modelId="{9695A441-CE32-4DF6-98C8-9A5B74D7D16B}" type="pres">
      <dgm:prSet presAssocID="{57D69BDC-F0ED-425D-9D2A-E92B67DDB84E}" presName="text" presStyleLbl="fgAcc0" presStyleIdx="2" presStyleCnt="3">
        <dgm:presLayoutVars>
          <dgm:chPref val="3"/>
        </dgm:presLayoutVars>
      </dgm:prSet>
      <dgm:spPr/>
    </dgm:pt>
    <dgm:pt modelId="{FB2DA904-A016-4589-A7E4-BF4721973BF0}" type="pres">
      <dgm:prSet presAssocID="{57D69BDC-F0ED-425D-9D2A-E92B67DDB84E}" presName="hierChild2" presStyleCnt="0"/>
      <dgm:spPr/>
    </dgm:pt>
  </dgm:ptLst>
  <dgm:cxnLst>
    <dgm:cxn modelId="{3CA1D368-76BC-4034-BACB-6A6861373730}" type="presOf" srcId="{59DD4605-37B3-4746-BB02-9CE39676BEBE}" destId="{8BB38DE0-F2B2-4720-AEE3-0D86C68CBC7B}" srcOrd="0" destOrd="0" presId="urn:microsoft.com/office/officeart/2005/8/layout/hierarchy1"/>
    <dgm:cxn modelId="{FCD5D970-B850-4A2F-A26A-81230E9BACCD}" srcId="{CA5C3977-84EB-41BA-90C6-95DB385EFE09}" destId="{57D69BDC-F0ED-425D-9D2A-E92B67DDB84E}" srcOrd="2" destOrd="0" parTransId="{86BD21BB-7D5E-4F32-859D-6D95502D9CF6}" sibTransId="{2C185D0B-1AD2-4078-B32C-A84681721DFA}"/>
    <dgm:cxn modelId="{36E5767B-ACB2-4D91-9D87-18ABA0119187}" type="presOf" srcId="{57D69BDC-F0ED-425D-9D2A-E92B67DDB84E}" destId="{9695A441-CE32-4DF6-98C8-9A5B74D7D16B}" srcOrd="0" destOrd="0" presId="urn:microsoft.com/office/officeart/2005/8/layout/hierarchy1"/>
    <dgm:cxn modelId="{AD5F2783-CF18-46E8-9B96-7EC64D5C0D5E}" type="presOf" srcId="{CA5C3977-84EB-41BA-90C6-95DB385EFE09}" destId="{62BEF17D-F5C2-4F6D-8496-5A381CBC798F}" srcOrd="0" destOrd="0" presId="urn:microsoft.com/office/officeart/2005/8/layout/hierarchy1"/>
    <dgm:cxn modelId="{95EEDB9E-74C6-40A5-9550-32D5AFACC241}" type="presOf" srcId="{57828527-E74B-465D-809D-766E9156DF6A}" destId="{12FE9290-DAA2-4D59-9946-A5E7CFE05C4D}" srcOrd="0" destOrd="0" presId="urn:microsoft.com/office/officeart/2005/8/layout/hierarchy1"/>
    <dgm:cxn modelId="{D8D7DCA1-7ADD-49B5-A8D9-2F9C7E95FDE6}" srcId="{CA5C3977-84EB-41BA-90C6-95DB385EFE09}" destId="{57828527-E74B-465D-809D-766E9156DF6A}" srcOrd="0" destOrd="0" parTransId="{BA790824-F2EF-453F-B866-F7E7C9DB4610}" sibTransId="{0F42C10E-2130-4A89-93F5-362E5CFD6868}"/>
    <dgm:cxn modelId="{A12FE4D9-6F0A-4534-9333-CF4BC68A6578}" srcId="{CA5C3977-84EB-41BA-90C6-95DB385EFE09}" destId="{59DD4605-37B3-4746-BB02-9CE39676BEBE}" srcOrd="1" destOrd="0" parTransId="{F5A935F1-7155-4F63-9538-18C983FD1AB3}" sibTransId="{0E07030E-0C25-4615-84C6-C03EA4879E49}"/>
    <dgm:cxn modelId="{8B148204-DF38-4D48-B5EB-CF807D4656F2}" type="presParOf" srcId="{62BEF17D-F5C2-4F6D-8496-5A381CBC798F}" destId="{E0D307D1-8888-46E4-A9B8-6D0DF150CB7E}" srcOrd="0" destOrd="0" presId="urn:microsoft.com/office/officeart/2005/8/layout/hierarchy1"/>
    <dgm:cxn modelId="{3E7B461C-A776-4190-AF2A-F9099F5F2D6D}" type="presParOf" srcId="{E0D307D1-8888-46E4-A9B8-6D0DF150CB7E}" destId="{3BB7CD2D-27F4-40F4-BC6F-21174AD221B4}" srcOrd="0" destOrd="0" presId="urn:microsoft.com/office/officeart/2005/8/layout/hierarchy1"/>
    <dgm:cxn modelId="{A12C5B02-9124-41FE-9FB1-742D6A109C87}" type="presParOf" srcId="{3BB7CD2D-27F4-40F4-BC6F-21174AD221B4}" destId="{280C9AC0-C68E-4AAE-A589-79157E1CD872}" srcOrd="0" destOrd="0" presId="urn:microsoft.com/office/officeart/2005/8/layout/hierarchy1"/>
    <dgm:cxn modelId="{A8E85871-AE61-4FB5-8E6C-86C79995AB2A}" type="presParOf" srcId="{3BB7CD2D-27F4-40F4-BC6F-21174AD221B4}" destId="{12FE9290-DAA2-4D59-9946-A5E7CFE05C4D}" srcOrd="1" destOrd="0" presId="urn:microsoft.com/office/officeart/2005/8/layout/hierarchy1"/>
    <dgm:cxn modelId="{D9D48F84-5F8E-4A07-97E4-54CE44273137}" type="presParOf" srcId="{E0D307D1-8888-46E4-A9B8-6D0DF150CB7E}" destId="{EFA499A4-96AA-4265-982A-75BD77F3C89D}" srcOrd="1" destOrd="0" presId="urn:microsoft.com/office/officeart/2005/8/layout/hierarchy1"/>
    <dgm:cxn modelId="{EEEEDF2B-1C20-490E-94FE-381DD5EF6814}" type="presParOf" srcId="{62BEF17D-F5C2-4F6D-8496-5A381CBC798F}" destId="{0A5BE902-750F-43F3-BD01-49C2D22B864D}" srcOrd="1" destOrd="0" presId="urn:microsoft.com/office/officeart/2005/8/layout/hierarchy1"/>
    <dgm:cxn modelId="{CB2CC345-2DA0-46EB-BE33-9A2543427812}" type="presParOf" srcId="{0A5BE902-750F-43F3-BD01-49C2D22B864D}" destId="{988C1C19-DCBC-412C-A455-78321C0D8C1C}" srcOrd="0" destOrd="0" presId="urn:microsoft.com/office/officeart/2005/8/layout/hierarchy1"/>
    <dgm:cxn modelId="{9F9BEAD3-04C3-4FAC-AE58-76EB446F06FE}" type="presParOf" srcId="{988C1C19-DCBC-412C-A455-78321C0D8C1C}" destId="{2033BE6E-5D75-4834-A7C4-F692C7F9972E}" srcOrd="0" destOrd="0" presId="urn:microsoft.com/office/officeart/2005/8/layout/hierarchy1"/>
    <dgm:cxn modelId="{3F3CE347-4B3C-4B8C-A4C7-67D2A3CB5CD9}" type="presParOf" srcId="{988C1C19-DCBC-412C-A455-78321C0D8C1C}" destId="{8BB38DE0-F2B2-4720-AEE3-0D86C68CBC7B}" srcOrd="1" destOrd="0" presId="urn:microsoft.com/office/officeart/2005/8/layout/hierarchy1"/>
    <dgm:cxn modelId="{F859075B-9E13-4EF0-8486-528F7FD8186D}" type="presParOf" srcId="{0A5BE902-750F-43F3-BD01-49C2D22B864D}" destId="{E52D08E1-7B5F-4782-BA07-301740A50631}" srcOrd="1" destOrd="0" presId="urn:microsoft.com/office/officeart/2005/8/layout/hierarchy1"/>
    <dgm:cxn modelId="{4774DE4C-664D-4B1C-9C88-D60ECE385581}" type="presParOf" srcId="{62BEF17D-F5C2-4F6D-8496-5A381CBC798F}" destId="{0EEE8915-C95F-4070-8AE9-E1642485A1FC}" srcOrd="2" destOrd="0" presId="urn:microsoft.com/office/officeart/2005/8/layout/hierarchy1"/>
    <dgm:cxn modelId="{C11F8C8E-FD1E-4A8F-A661-4ABA7AA2B2A1}" type="presParOf" srcId="{0EEE8915-C95F-4070-8AE9-E1642485A1FC}" destId="{05BEA01C-40EF-4464-8D11-5FB8E8CFE118}" srcOrd="0" destOrd="0" presId="urn:microsoft.com/office/officeart/2005/8/layout/hierarchy1"/>
    <dgm:cxn modelId="{CFA57610-95EE-468F-97E2-CB264C01A8F4}" type="presParOf" srcId="{05BEA01C-40EF-4464-8D11-5FB8E8CFE118}" destId="{DD6CB69D-BFDA-4C14-A79D-19534D86A475}" srcOrd="0" destOrd="0" presId="urn:microsoft.com/office/officeart/2005/8/layout/hierarchy1"/>
    <dgm:cxn modelId="{02DDD8C3-E974-4CDE-BC21-3071DFA67ED0}" type="presParOf" srcId="{05BEA01C-40EF-4464-8D11-5FB8E8CFE118}" destId="{9695A441-CE32-4DF6-98C8-9A5B74D7D16B}" srcOrd="1" destOrd="0" presId="urn:microsoft.com/office/officeart/2005/8/layout/hierarchy1"/>
    <dgm:cxn modelId="{45E5B24E-867E-4121-A667-EDD4A7E4451A}" type="presParOf" srcId="{0EEE8915-C95F-4070-8AE9-E1642485A1FC}" destId="{FB2DA904-A016-4589-A7E4-BF4721973BF0}" srcOrd="1" destOrd="0" presId="urn:microsoft.com/office/officeart/2005/8/layout/hierarchy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82EBBD7-C5F6-4463-B6B7-D59595DBBCC0}"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A6BA1EA3-90CC-4B0B-860E-9F26D612E498}">
      <dgm:prSet/>
      <dgm:spPr/>
      <dgm:t>
        <a:bodyPr/>
        <a:lstStyle/>
        <a:p>
          <a:r>
            <a:rPr lang="en-GB"/>
            <a:t>What is data </a:t>
          </a:r>
          <a:endParaRPr lang="en-US"/>
        </a:p>
      </dgm:t>
    </dgm:pt>
    <dgm:pt modelId="{60D64CE8-0104-4195-BC54-9AA67772A045}" type="parTrans" cxnId="{76DF73E1-972C-4F8E-9809-78A618C3A201}">
      <dgm:prSet/>
      <dgm:spPr/>
      <dgm:t>
        <a:bodyPr/>
        <a:lstStyle/>
        <a:p>
          <a:endParaRPr lang="en-US"/>
        </a:p>
      </dgm:t>
    </dgm:pt>
    <dgm:pt modelId="{9A74069F-14A8-47EE-9A39-47918E4A35CA}" type="sibTrans" cxnId="{76DF73E1-972C-4F8E-9809-78A618C3A201}">
      <dgm:prSet/>
      <dgm:spPr/>
      <dgm:t>
        <a:bodyPr/>
        <a:lstStyle/>
        <a:p>
          <a:endParaRPr lang="en-US"/>
        </a:p>
      </dgm:t>
    </dgm:pt>
    <dgm:pt modelId="{817DE998-6A00-4D87-94D3-262D7D4E66A0}">
      <dgm:prSet/>
      <dgm:spPr/>
      <dgm:t>
        <a:bodyPr/>
        <a:lstStyle/>
        <a:p>
          <a:r>
            <a:rPr lang="en-GB"/>
            <a:t>Individual right over his data</a:t>
          </a:r>
          <a:endParaRPr lang="en-US"/>
        </a:p>
      </dgm:t>
    </dgm:pt>
    <dgm:pt modelId="{FBC12F80-AD41-42E4-B8C1-F263499D789F}" type="parTrans" cxnId="{9BEC49E0-C054-4872-B2EF-C2C80C8874B2}">
      <dgm:prSet/>
      <dgm:spPr/>
      <dgm:t>
        <a:bodyPr/>
        <a:lstStyle/>
        <a:p>
          <a:endParaRPr lang="en-US"/>
        </a:p>
      </dgm:t>
    </dgm:pt>
    <dgm:pt modelId="{5BF79361-67E3-48AA-B730-E9C255129EED}" type="sibTrans" cxnId="{9BEC49E0-C054-4872-B2EF-C2C80C8874B2}">
      <dgm:prSet/>
      <dgm:spPr/>
      <dgm:t>
        <a:bodyPr/>
        <a:lstStyle/>
        <a:p>
          <a:endParaRPr lang="en-US"/>
        </a:p>
      </dgm:t>
    </dgm:pt>
    <dgm:pt modelId="{C0802AD0-B36C-4AC5-80BC-D22256E4CEA4}">
      <dgm:prSet/>
      <dgm:spPr/>
      <dgm:t>
        <a:bodyPr/>
        <a:lstStyle/>
        <a:p>
          <a:r>
            <a:rPr lang="en-GB" dirty="0"/>
            <a:t>What is GDPR</a:t>
          </a:r>
          <a:endParaRPr lang="en-US" dirty="0"/>
        </a:p>
      </dgm:t>
    </dgm:pt>
    <dgm:pt modelId="{8257C4D0-C8C6-4644-ADAD-278BBD12FBE3}" type="parTrans" cxnId="{B924B7F0-CC64-47E0-A653-22433F288490}">
      <dgm:prSet/>
      <dgm:spPr/>
      <dgm:t>
        <a:bodyPr/>
        <a:lstStyle/>
        <a:p>
          <a:endParaRPr lang="en-US"/>
        </a:p>
      </dgm:t>
    </dgm:pt>
    <dgm:pt modelId="{F1F7D1C6-DAE9-4D32-B947-FCB3FC3BABD4}" type="sibTrans" cxnId="{B924B7F0-CC64-47E0-A653-22433F288490}">
      <dgm:prSet/>
      <dgm:spPr/>
      <dgm:t>
        <a:bodyPr/>
        <a:lstStyle/>
        <a:p>
          <a:endParaRPr lang="en-US"/>
        </a:p>
      </dgm:t>
    </dgm:pt>
    <dgm:pt modelId="{284B5BF3-42FB-4BCF-B00C-86E9B6BD68D5}">
      <dgm:prSet/>
      <dgm:spPr/>
      <dgm:t>
        <a:bodyPr/>
        <a:lstStyle/>
        <a:p>
          <a:r>
            <a:rPr lang="en-GB" dirty="0"/>
            <a:t>Whom it’s applied to</a:t>
          </a:r>
          <a:endParaRPr lang="en-US" dirty="0"/>
        </a:p>
      </dgm:t>
    </dgm:pt>
    <dgm:pt modelId="{1202629E-A7A3-4889-9C8E-7D6DD36DC713}" type="parTrans" cxnId="{09C41078-40D2-4745-8269-35B848B84B62}">
      <dgm:prSet/>
      <dgm:spPr/>
      <dgm:t>
        <a:bodyPr/>
        <a:lstStyle/>
        <a:p>
          <a:endParaRPr lang="en-US"/>
        </a:p>
      </dgm:t>
    </dgm:pt>
    <dgm:pt modelId="{6FD409DC-282D-4E99-B53D-22A5056A1194}" type="sibTrans" cxnId="{09C41078-40D2-4745-8269-35B848B84B62}">
      <dgm:prSet/>
      <dgm:spPr/>
      <dgm:t>
        <a:bodyPr/>
        <a:lstStyle/>
        <a:p>
          <a:endParaRPr lang="en-US"/>
        </a:p>
      </dgm:t>
    </dgm:pt>
    <dgm:pt modelId="{FEE92890-CA83-4508-8F86-5414136579FF}">
      <dgm:prSet/>
      <dgm:spPr/>
      <dgm:t>
        <a:bodyPr/>
        <a:lstStyle/>
        <a:p>
          <a:r>
            <a:rPr lang="en-GB"/>
            <a:t>Data breach and penalties</a:t>
          </a:r>
          <a:endParaRPr lang="en-US"/>
        </a:p>
      </dgm:t>
    </dgm:pt>
    <dgm:pt modelId="{643B027C-25F4-4A88-B762-EA69DD9E871D}" type="parTrans" cxnId="{57D0F7CF-038C-49FC-A937-8F02CD1C4FC0}">
      <dgm:prSet/>
      <dgm:spPr/>
      <dgm:t>
        <a:bodyPr/>
        <a:lstStyle/>
        <a:p>
          <a:endParaRPr lang="en-US"/>
        </a:p>
      </dgm:t>
    </dgm:pt>
    <dgm:pt modelId="{4E802562-FD8B-447C-B5A4-D45DCAE99DC4}" type="sibTrans" cxnId="{57D0F7CF-038C-49FC-A937-8F02CD1C4FC0}">
      <dgm:prSet/>
      <dgm:spPr/>
      <dgm:t>
        <a:bodyPr/>
        <a:lstStyle/>
        <a:p>
          <a:endParaRPr lang="en-US"/>
        </a:p>
      </dgm:t>
    </dgm:pt>
    <dgm:pt modelId="{898F3FF7-0272-4096-8E9A-D48A7993A15F}" type="pres">
      <dgm:prSet presAssocID="{182EBBD7-C5F6-4463-B6B7-D59595DBBCC0}" presName="linear" presStyleCnt="0">
        <dgm:presLayoutVars>
          <dgm:animLvl val="lvl"/>
          <dgm:resizeHandles val="exact"/>
        </dgm:presLayoutVars>
      </dgm:prSet>
      <dgm:spPr/>
    </dgm:pt>
    <dgm:pt modelId="{A4CD65BE-53C5-43D6-9281-223D251CA63D}" type="pres">
      <dgm:prSet presAssocID="{A6BA1EA3-90CC-4B0B-860E-9F26D612E498}" presName="parentText" presStyleLbl="node1" presStyleIdx="0" presStyleCnt="5">
        <dgm:presLayoutVars>
          <dgm:chMax val="0"/>
          <dgm:bulletEnabled val="1"/>
        </dgm:presLayoutVars>
      </dgm:prSet>
      <dgm:spPr/>
    </dgm:pt>
    <dgm:pt modelId="{FDE69CD4-67D4-4446-99DD-B802EED33669}" type="pres">
      <dgm:prSet presAssocID="{9A74069F-14A8-47EE-9A39-47918E4A35CA}" presName="spacer" presStyleCnt="0"/>
      <dgm:spPr/>
    </dgm:pt>
    <dgm:pt modelId="{67C1A171-A4E3-4234-8059-3D7D20B58726}" type="pres">
      <dgm:prSet presAssocID="{817DE998-6A00-4D87-94D3-262D7D4E66A0}" presName="parentText" presStyleLbl="node1" presStyleIdx="1" presStyleCnt="5">
        <dgm:presLayoutVars>
          <dgm:chMax val="0"/>
          <dgm:bulletEnabled val="1"/>
        </dgm:presLayoutVars>
      </dgm:prSet>
      <dgm:spPr/>
    </dgm:pt>
    <dgm:pt modelId="{A58F7E76-C5AA-4E07-B295-3970ABE99937}" type="pres">
      <dgm:prSet presAssocID="{5BF79361-67E3-48AA-B730-E9C255129EED}" presName="spacer" presStyleCnt="0"/>
      <dgm:spPr/>
    </dgm:pt>
    <dgm:pt modelId="{FAEA2FD9-10B4-413E-B9BF-189E32A3CA33}" type="pres">
      <dgm:prSet presAssocID="{C0802AD0-B36C-4AC5-80BC-D22256E4CEA4}" presName="parentText" presStyleLbl="node1" presStyleIdx="2" presStyleCnt="5">
        <dgm:presLayoutVars>
          <dgm:chMax val="0"/>
          <dgm:bulletEnabled val="1"/>
        </dgm:presLayoutVars>
      </dgm:prSet>
      <dgm:spPr/>
    </dgm:pt>
    <dgm:pt modelId="{FC4889C6-046D-48EC-8C70-5078D88DEAAE}" type="pres">
      <dgm:prSet presAssocID="{F1F7D1C6-DAE9-4D32-B947-FCB3FC3BABD4}" presName="spacer" presStyleCnt="0"/>
      <dgm:spPr/>
    </dgm:pt>
    <dgm:pt modelId="{B152585A-E2F3-48B1-876D-D30ED17FB4D2}" type="pres">
      <dgm:prSet presAssocID="{284B5BF3-42FB-4BCF-B00C-86E9B6BD68D5}" presName="parentText" presStyleLbl="node1" presStyleIdx="3" presStyleCnt="5">
        <dgm:presLayoutVars>
          <dgm:chMax val="0"/>
          <dgm:bulletEnabled val="1"/>
        </dgm:presLayoutVars>
      </dgm:prSet>
      <dgm:spPr/>
    </dgm:pt>
    <dgm:pt modelId="{C823E2B4-9EE0-446D-8E64-775129A9A847}" type="pres">
      <dgm:prSet presAssocID="{6FD409DC-282D-4E99-B53D-22A5056A1194}" presName="spacer" presStyleCnt="0"/>
      <dgm:spPr/>
    </dgm:pt>
    <dgm:pt modelId="{31AC0B15-62D8-4880-BB1C-328128C6C745}" type="pres">
      <dgm:prSet presAssocID="{FEE92890-CA83-4508-8F86-5414136579FF}" presName="parentText" presStyleLbl="node1" presStyleIdx="4" presStyleCnt="5">
        <dgm:presLayoutVars>
          <dgm:chMax val="0"/>
          <dgm:bulletEnabled val="1"/>
        </dgm:presLayoutVars>
      </dgm:prSet>
      <dgm:spPr/>
    </dgm:pt>
  </dgm:ptLst>
  <dgm:cxnLst>
    <dgm:cxn modelId="{AF632C07-A6FC-4E08-8E1A-A8600801C862}" type="presOf" srcId="{A6BA1EA3-90CC-4B0B-860E-9F26D612E498}" destId="{A4CD65BE-53C5-43D6-9281-223D251CA63D}" srcOrd="0" destOrd="0" presId="urn:microsoft.com/office/officeart/2005/8/layout/vList2"/>
    <dgm:cxn modelId="{DAC69F17-FC9B-43D6-910A-605AC6DD023B}" type="presOf" srcId="{FEE92890-CA83-4508-8F86-5414136579FF}" destId="{31AC0B15-62D8-4880-BB1C-328128C6C745}" srcOrd="0" destOrd="0" presId="urn:microsoft.com/office/officeart/2005/8/layout/vList2"/>
    <dgm:cxn modelId="{00EBCD5E-A7CA-4321-8EC7-CBA1EABD2311}" type="presOf" srcId="{284B5BF3-42FB-4BCF-B00C-86E9B6BD68D5}" destId="{B152585A-E2F3-48B1-876D-D30ED17FB4D2}" srcOrd="0" destOrd="0" presId="urn:microsoft.com/office/officeart/2005/8/layout/vList2"/>
    <dgm:cxn modelId="{09C41078-40D2-4745-8269-35B848B84B62}" srcId="{182EBBD7-C5F6-4463-B6B7-D59595DBBCC0}" destId="{284B5BF3-42FB-4BCF-B00C-86E9B6BD68D5}" srcOrd="3" destOrd="0" parTransId="{1202629E-A7A3-4889-9C8E-7D6DD36DC713}" sibTransId="{6FD409DC-282D-4E99-B53D-22A5056A1194}"/>
    <dgm:cxn modelId="{75F3FB7B-17CB-4A72-A117-7495D154E1FF}" type="presOf" srcId="{817DE998-6A00-4D87-94D3-262D7D4E66A0}" destId="{67C1A171-A4E3-4234-8059-3D7D20B58726}" srcOrd="0" destOrd="0" presId="urn:microsoft.com/office/officeart/2005/8/layout/vList2"/>
    <dgm:cxn modelId="{57D0F7CF-038C-49FC-A937-8F02CD1C4FC0}" srcId="{182EBBD7-C5F6-4463-B6B7-D59595DBBCC0}" destId="{FEE92890-CA83-4508-8F86-5414136579FF}" srcOrd="4" destOrd="0" parTransId="{643B027C-25F4-4A88-B762-EA69DD9E871D}" sibTransId="{4E802562-FD8B-447C-B5A4-D45DCAE99DC4}"/>
    <dgm:cxn modelId="{9BEC49E0-C054-4872-B2EF-C2C80C8874B2}" srcId="{182EBBD7-C5F6-4463-B6B7-D59595DBBCC0}" destId="{817DE998-6A00-4D87-94D3-262D7D4E66A0}" srcOrd="1" destOrd="0" parTransId="{FBC12F80-AD41-42E4-B8C1-F263499D789F}" sibTransId="{5BF79361-67E3-48AA-B730-E9C255129EED}"/>
    <dgm:cxn modelId="{0F7B6AE1-DA8B-4155-B0B1-241EBAB5223F}" type="presOf" srcId="{182EBBD7-C5F6-4463-B6B7-D59595DBBCC0}" destId="{898F3FF7-0272-4096-8E9A-D48A7993A15F}" srcOrd="0" destOrd="0" presId="urn:microsoft.com/office/officeart/2005/8/layout/vList2"/>
    <dgm:cxn modelId="{76DF73E1-972C-4F8E-9809-78A618C3A201}" srcId="{182EBBD7-C5F6-4463-B6B7-D59595DBBCC0}" destId="{A6BA1EA3-90CC-4B0B-860E-9F26D612E498}" srcOrd="0" destOrd="0" parTransId="{60D64CE8-0104-4195-BC54-9AA67772A045}" sibTransId="{9A74069F-14A8-47EE-9A39-47918E4A35CA}"/>
    <dgm:cxn modelId="{B924B7F0-CC64-47E0-A653-22433F288490}" srcId="{182EBBD7-C5F6-4463-B6B7-D59595DBBCC0}" destId="{C0802AD0-B36C-4AC5-80BC-D22256E4CEA4}" srcOrd="2" destOrd="0" parTransId="{8257C4D0-C8C6-4644-ADAD-278BBD12FBE3}" sibTransId="{F1F7D1C6-DAE9-4D32-B947-FCB3FC3BABD4}"/>
    <dgm:cxn modelId="{4D34B3F1-CDBC-4E63-BA73-7AAD315D6BE7}" type="presOf" srcId="{C0802AD0-B36C-4AC5-80BC-D22256E4CEA4}" destId="{FAEA2FD9-10B4-413E-B9BF-189E32A3CA33}" srcOrd="0" destOrd="0" presId="urn:microsoft.com/office/officeart/2005/8/layout/vList2"/>
    <dgm:cxn modelId="{40BA53B4-BD51-41EA-B910-1E7440D2851A}" type="presParOf" srcId="{898F3FF7-0272-4096-8E9A-D48A7993A15F}" destId="{A4CD65BE-53C5-43D6-9281-223D251CA63D}" srcOrd="0" destOrd="0" presId="urn:microsoft.com/office/officeart/2005/8/layout/vList2"/>
    <dgm:cxn modelId="{FCCB669C-EBFD-4001-B720-3E37FAF442A0}" type="presParOf" srcId="{898F3FF7-0272-4096-8E9A-D48A7993A15F}" destId="{FDE69CD4-67D4-4446-99DD-B802EED33669}" srcOrd="1" destOrd="0" presId="urn:microsoft.com/office/officeart/2005/8/layout/vList2"/>
    <dgm:cxn modelId="{68B832D8-86B5-4D20-8606-99E52965A0C3}" type="presParOf" srcId="{898F3FF7-0272-4096-8E9A-D48A7993A15F}" destId="{67C1A171-A4E3-4234-8059-3D7D20B58726}" srcOrd="2" destOrd="0" presId="urn:microsoft.com/office/officeart/2005/8/layout/vList2"/>
    <dgm:cxn modelId="{7652DCE2-9372-4F4C-88D1-AA94AEF3A0FF}" type="presParOf" srcId="{898F3FF7-0272-4096-8E9A-D48A7993A15F}" destId="{A58F7E76-C5AA-4E07-B295-3970ABE99937}" srcOrd="3" destOrd="0" presId="urn:microsoft.com/office/officeart/2005/8/layout/vList2"/>
    <dgm:cxn modelId="{3CF06AE2-B6A4-4B8F-BCFA-5A76A4FC96DD}" type="presParOf" srcId="{898F3FF7-0272-4096-8E9A-D48A7993A15F}" destId="{FAEA2FD9-10B4-413E-B9BF-189E32A3CA33}" srcOrd="4" destOrd="0" presId="urn:microsoft.com/office/officeart/2005/8/layout/vList2"/>
    <dgm:cxn modelId="{16D311D0-95DE-4DFE-9D63-8F96E44D7C54}" type="presParOf" srcId="{898F3FF7-0272-4096-8E9A-D48A7993A15F}" destId="{FC4889C6-046D-48EC-8C70-5078D88DEAAE}" srcOrd="5" destOrd="0" presId="urn:microsoft.com/office/officeart/2005/8/layout/vList2"/>
    <dgm:cxn modelId="{53083FE0-C69D-42B2-AFD5-82EC0F6DD5D8}" type="presParOf" srcId="{898F3FF7-0272-4096-8E9A-D48A7993A15F}" destId="{B152585A-E2F3-48B1-876D-D30ED17FB4D2}" srcOrd="6" destOrd="0" presId="urn:microsoft.com/office/officeart/2005/8/layout/vList2"/>
    <dgm:cxn modelId="{13B5D71D-54FB-4F16-A0AC-A7573C883173}" type="presParOf" srcId="{898F3FF7-0272-4096-8E9A-D48A7993A15F}" destId="{C823E2B4-9EE0-446D-8E64-775129A9A847}" srcOrd="7" destOrd="0" presId="urn:microsoft.com/office/officeart/2005/8/layout/vList2"/>
    <dgm:cxn modelId="{F3A65273-6488-445D-9DF7-061312B41F4F}" type="presParOf" srcId="{898F3FF7-0272-4096-8E9A-D48A7993A15F}" destId="{31AC0B15-62D8-4880-BB1C-328128C6C745}"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9A1F250-526A-4AC4-B666-FE7266613B43}" type="doc">
      <dgm:prSet loTypeId="urn:microsoft.com/office/officeart/2005/8/layout/process4" loCatId="process" qsTypeId="urn:microsoft.com/office/officeart/2005/8/quickstyle/simple4" qsCatId="simple" csTypeId="urn:microsoft.com/office/officeart/2005/8/colors/colorful2" csCatId="colorful" phldr="1"/>
      <dgm:spPr/>
      <dgm:t>
        <a:bodyPr/>
        <a:lstStyle/>
        <a:p>
          <a:endParaRPr lang="en-US"/>
        </a:p>
      </dgm:t>
    </dgm:pt>
    <dgm:pt modelId="{71B49D2F-783A-4D00-A380-A047DD0ED9BE}">
      <dgm:prSet/>
      <dgm:spPr/>
      <dgm:t>
        <a:bodyPr/>
        <a:lstStyle/>
        <a:p>
          <a:r>
            <a:rPr lang="en-GB" dirty="0"/>
            <a:t>Digital skills have become necessary in the present digital era. The importance of the skills is so much that no any modern society can boast of any meaningful technological or economic development without it.  </a:t>
          </a:r>
          <a:endParaRPr lang="en-US" dirty="0"/>
        </a:p>
      </dgm:t>
    </dgm:pt>
    <dgm:pt modelId="{5D3EFD98-6E09-403D-9787-E78493A1A9ED}" type="parTrans" cxnId="{E19CBE5C-4859-4566-87E9-A77F59E6ADFB}">
      <dgm:prSet/>
      <dgm:spPr/>
      <dgm:t>
        <a:bodyPr/>
        <a:lstStyle/>
        <a:p>
          <a:endParaRPr lang="en-US"/>
        </a:p>
      </dgm:t>
    </dgm:pt>
    <dgm:pt modelId="{6A089C92-159D-43C2-9A4C-7104B8E09F9A}" type="sibTrans" cxnId="{E19CBE5C-4859-4566-87E9-A77F59E6ADFB}">
      <dgm:prSet/>
      <dgm:spPr/>
      <dgm:t>
        <a:bodyPr/>
        <a:lstStyle/>
        <a:p>
          <a:endParaRPr lang="en-US"/>
        </a:p>
      </dgm:t>
    </dgm:pt>
    <dgm:pt modelId="{7CAEF6D3-3990-4156-AE19-7C3DF4396732}">
      <dgm:prSet/>
      <dgm:spPr/>
      <dgm:t>
        <a:bodyPr/>
        <a:lstStyle/>
        <a:p>
          <a:r>
            <a:rPr lang="en-GB" dirty="0"/>
            <a:t>Both individuals, public and private organisations as well as research institutions must adopt digital skills to operate effectively and efficiently.</a:t>
          </a:r>
          <a:endParaRPr lang="en-US" dirty="0"/>
        </a:p>
      </dgm:t>
    </dgm:pt>
    <dgm:pt modelId="{93F8D765-86AC-40CB-B15C-237392CA4170}" type="parTrans" cxnId="{4C0AA19A-1EF4-404D-908D-30E8BBFD83B3}">
      <dgm:prSet/>
      <dgm:spPr/>
      <dgm:t>
        <a:bodyPr/>
        <a:lstStyle/>
        <a:p>
          <a:endParaRPr lang="en-US"/>
        </a:p>
      </dgm:t>
    </dgm:pt>
    <dgm:pt modelId="{A854BB6E-A329-4998-9932-13C3B3A4028C}" type="sibTrans" cxnId="{4C0AA19A-1EF4-404D-908D-30E8BBFD83B3}">
      <dgm:prSet/>
      <dgm:spPr/>
      <dgm:t>
        <a:bodyPr/>
        <a:lstStyle/>
        <a:p>
          <a:endParaRPr lang="en-US"/>
        </a:p>
      </dgm:t>
    </dgm:pt>
    <dgm:pt modelId="{48062AAF-E946-40CE-AC8D-1323C30F7ED1}" type="pres">
      <dgm:prSet presAssocID="{39A1F250-526A-4AC4-B666-FE7266613B43}" presName="Name0" presStyleCnt="0">
        <dgm:presLayoutVars>
          <dgm:dir/>
          <dgm:animLvl val="lvl"/>
          <dgm:resizeHandles val="exact"/>
        </dgm:presLayoutVars>
      </dgm:prSet>
      <dgm:spPr/>
    </dgm:pt>
    <dgm:pt modelId="{AC824A43-4648-4EEE-AECC-EE4501EC5F8D}" type="pres">
      <dgm:prSet presAssocID="{7CAEF6D3-3990-4156-AE19-7C3DF4396732}" presName="boxAndChildren" presStyleCnt="0"/>
      <dgm:spPr/>
    </dgm:pt>
    <dgm:pt modelId="{8A80F1A2-377B-4025-8320-554447D83A1D}" type="pres">
      <dgm:prSet presAssocID="{7CAEF6D3-3990-4156-AE19-7C3DF4396732}" presName="parentTextBox" presStyleLbl="node1" presStyleIdx="0" presStyleCnt="2"/>
      <dgm:spPr/>
    </dgm:pt>
    <dgm:pt modelId="{9CB31D24-135E-40F5-B7AC-D00310D5C366}" type="pres">
      <dgm:prSet presAssocID="{6A089C92-159D-43C2-9A4C-7104B8E09F9A}" presName="sp" presStyleCnt="0"/>
      <dgm:spPr/>
    </dgm:pt>
    <dgm:pt modelId="{F1E6F948-9647-451E-B079-B805CC4E4838}" type="pres">
      <dgm:prSet presAssocID="{71B49D2F-783A-4D00-A380-A047DD0ED9BE}" presName="arrowAndChildren" presStyleCnt="0"/>
      <dgm:spPr/>
    </dgm:pt>
    <dgm:pt modelId="{EAD0E250-2610-40F2-9D60-1AC890F637B9}" type="pres">
      <dgm:prSet presAssocID="{71B49D2F-783A-4D00-A380-A047DD0ED9BE}" presName="parentTextArrow" presStyleLbl="node1" presStyleIdx="1" presStyleCnt="2"/>
      <dgm:spPr/>
    </dgm:pt>
  </dgm:ptLst>
  <dgm:cxnLst>
    <dgm:cxn modelId="{E19CBE5C-4859-4566-87E9-A77F59E6ADFB}" srcId="{39A1F250-526A-4AC4-B666-FE7266613B43}" destId="{71B49D2F-783A-4D00-A380-A047DD0ED9BE}" srcOrd="0" destOrd="0" parTransId="{5D3EFD98-6E09-403D-9787-E78493A1A9ED}" sibTransId="{6A089C92-159D-43C2-9A4C-7104B8E09F9A}"/>
    <dgm:cxn modelId="{D6817863-FC8B-4C22-A89D-EFF115BE9021}" type="presOf" srcId="{71B49D2F-783A-4D00-A380-A047DD0ED9BE}" destId="{EAD0E250-2610-40F2-9D60-1AC890F637B9}" srcOrd="0" destOrd="0" presId="urn:microsoft.com/office/officeart/2005/8/layout/process4"/>
    <dgm:cxn modelId="{2DECB25A-11D5-498A-8A02-3088AAEEF16F}" type="presOf" srcId="{7CAEF6D3-3990-4156-AE19-7C3DF4396732}" destId="{8A80F1A2-377B-4025-8320-554447D83A1D}" srcOrd="0" destOrd="0" presId="urn:microsoft.com/office/officeart/2005/8/layout/process4"/>
    <dgm:cxn modelId="{4C0AA19A-1EF4-404D-908D-30E8BBFD83B3}" srcId="{39A1F250-526A-4AC4-B666-FE7266613B43}" destId="{7CAEF6D3-3990-4156-AE19-7C3DF4396732}" srcOrd="1" destOrd="0" parTransId="{93F8D765-86AC-40CB-B15C-237392CA4170}" sibTransId="{A854BB6E-A329-4998-9932-13C3B3A4028C}"/>
    <dgm:cxn modelId="{8BF2A9C2-5877-491D-8B36-9055464D26A2}" type="presOf" srcId="{39A1F250-526A-4AC4-B666-FE7266613B43}" destId="{48062AAF-E946-40CE-AC8D-1323C30F7ED1}" srcOrd="0" destOrd="0" presId="urn:microsoft.com/office/officeart/2005/8/layout/process4"/>
    <dgm:cxn modelId="{BA9577B6-6502-4B92-9D63-C537CD7DA578}" type="presParOf" srcId="{48062AAF-E946-40CE-AC8D-1323C30F7ED1}" destId="{AC824A43-4648-4EEE-AECC-EE4501EC5F8D}" srcOrd="0" destOrd="0" presId="urn:microsoft.com/office/officeart/2005/8/layout/process4"/>
    <dgm:cxn modelId="{992CC7BB-0B74-4A62-8903-5487F141B800}" type="presParOf" srcId="{AC824A43-4648-4EEE-AECC-EE4501EC5F8D}" destId="{8A80F1A2-377B-4025-8320-554447D83A1D}" srcOrd="0" destOrd="0" presId="urn:microsoft.com/office/officeart/2005/8/layout/process4"/>
    <dgm:cxn modelId="{0CB7E3A0-42C4-4132-9889-36F5DE80E082}" type="presParOf" srcId="{48062AAF-E946-40CE-AC8D-1323C30F7ED1}" destId="{9CB31D24-135E-40F5-B7AC-D00310D5C366}" srcOrd="1" destOrd="0" presId="urn:microsoft.com/office/officeart/2005/8/layout/process4"/>
    <dgm:cxn modelId="{7BFEFA85-9352-4549-BC5D-EA31E94E5E8B}" type="presParOf" srcId="{48062AAF-E946-40CE-AC8D-1323C30F7ED1}" destId="{F1E6F948-9647-451E-B079-B805CC4E4838}" srcOrd="2" destOrd="0" presId="urn:microsoft.com/office/officeart/2005/8/layout/process4"/>
    <dgm:cxn modelId="{5DCAC68F-E869-451C-9AD7-445564393ADC}" type="presParOf" srcId="{F1E6F948-9647-451E-B079-B805CC4E4838}" destId="{EAD0E250-2610-40F2-9D60-1AC890F637B9}"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21BA6B6-F689-4FBB-AA77-6E1397E721F1}"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0BBD8B46-969F-4F4B-8856-A1C8C9620D5F}">
      <dgm:prSet/>
      <dgm:spPr/>
      <dgm:t>
        <a:bodyPr/>
        <a:lstStyle/>
        <a:p>
          <a:r>
            <a:rPr lang="en-GB" dirty="0"/>
            <a:t>London </a:t>
          </a:r>
          <a:r>
            <a:rPr lang="en-GB" dirty="0" err="1"/>
            <a:t>Metropolitant</a:t>
          </a:r>
          <a:r>
            <a:rPr lang="en-GB" dirty="0"/>
            <a:t> University (2024)’ Your digital Skills’, Available at: </a:t>
          </a:r>
          <a:r>
            <a:rPr lang="en-GB" dirty="0">
              <a:hlinkClick xmlns:r="http://schemas.openxmlformats.org/officeDocument/2006/relationships" r:id="rId1"/>
            </a:rPr>
            <a:t>https://libguides.londonmet.ac.uk</a:t>
          </a:r>
          <a:r>
            <a:rPr lang="en-GB" dirty="0"/>
            <a:t> accessed on: (28</a:t>
          </a:r>
          <a:r>
            <a:rPr lang="en-GB" baseline="30000" dirty="0"/>
            <a:t>th</a:t>
          </a:r>
          <a:r>
            <a:rPr lang="en-GB" dirty="0"/>
            <a:t> November 2025)</a:t>
          </a:r>
          <a:endParaRPr lang="en-US" dirty="0"/>
        </a:p>
      </dgm:t>
    </dgm:pt>
    <dgm:pt modelId="{77F55CFA-DAE9-4F9B-9635-C5C61890FDBD}" type="parTrans" cxnId="{3D7E902C-F822-4EF1-8B58-6A52C4BBC7A4}">
      <dgm:prSet/>
      <dgm:spPr/>
      <dgm:t>
        <a:bodyPr/>
        <a:lstStyle/>
        <a:p>
          <a:endParaRPr lang="en-US"/>
        </a:p>
      </dgm:t>
    </dgm:pt>
    <dgm:pt modelId="{0B89FE21-7609-48A1-9761-234B5CF2D1B3}" type="sibTrans" cxnId="{3D7E902C-F822-4EF1-8B58-6A52C4BBC7A4}">
      <dgm:prSet/>
      <dgm:spPr/>
      <dgm:t>
        <a:bodyPr/>
        <a:lstStyle/>
        <a:p>
          <a:endParaRPr lang="en-US"/>
        </a:p>
      </dgm:t>
    </dgm:pt>
    <dgm:pt modelId="{9A40B627-0749-48A6-9BC9-032D95A4A074}">
      <dgm:prSet/>
      <dgm:spPr/>
      <dgm:t>
        <a:bodyPr/>
        <a:lstStyle/>
        <a:p>
          <a:r>
            <a:rPr lang="en-GB"/>
            <a:t>ICDL Global (2024)‘Why digital Literacy is Essential for Students in the 21</a:t>
          </a:r>
          <a:r>
            <a:rPr lang="en-GB" baseline="30000"/>
            <a:t>st</a:t>
          </a:r>
          <a:r>
            <a:rPr lang="en-GB"/>
            <a:t> Century’, Available at: </a:t>
          </a:r>
          <a:r>
            <a:rPr lang="en-GB">
              <a:hlinkClick xmlns:r="http://schemas.openxmlformats.org/officeDocument/2006/relationships" r:id="rId2"/>
            </a:rPr>
            <a:t>https://icdl.org</a:t>
          </a:r>
          <a:r>
            <a:rPr lang="en-GB"/>
            <a:t> </a:t>
          </a:r>
          <a:endParaRPr lang="en-US"/>
        </a:p>
      </dgm:t>
    </dgm:pt>
    <dgm:pt modelId="{70AEE156-9CC1-4F88-9438-31EA9782B664}" type="parTrans" cxnId="{E90C4C93-2F35-40DF-B0E7-EBCF928FE277}">
      <dgm:prSet/>
      <dgm:spPr/>
      <dgm:t>
        <a:bodyPr/>
        <a:lstStyle/>
        <a:p>
          <a:endParaRPr lang="en-US"/>
        </a:p>
      </dgm:t>
    </dgm:pt>
    <dgm:pt modelId="{BFAC1876-40E3-4165-8A0A-C7D0938EA24C}" type="sibTrans" cxnId="{E90C4C93-2F35-40DF-B0E7-EBCF928FE277}">
      <dgm:prSet/>
      <dgm:spPr/>
      <dgm:t>
        <a:bodyPr/>
        <a:lstStyle/>
        <a:p>
          <a:endParaRPr lang="en-US"/>
        </a:p>
      </dgm:t>
    </dgm:pt>
    <dgm:pt modelId="{E2DBFF83-0A6A-4F69-B60C-D477C3532F34}">
      <dgm:prSet/>
      <dgm:spPr/>
      <dgm:t>
        <a:bodyPr/>
        <a:lstStyle/>
        <a:p>
          <a:r>
            <a:rPr lang="en-GB"/>
            <a:t>European School Education Platform’ Empowering the next generation: teaching digital skill’, Available at: </a:t>
          </a:r>
          <a:r>
            <a:rPr lang="en-GB">
              <a:hlinkClick xmlns:r="http://schemas.openxmlformats.org/officeDocument/2006/relationships" r:id="rId3"/>
            </a:rPr>
            <a:t>https://school-education-ec-Europa.eu</a:t>
          </a:r>
          <a:endParaRPr lang="en-US"/>
        </a:p>
      </dgm:t>
    </dgm:pt>
    <dgm:pt modelId="{B8DA28CA-90F9-47FF-A86C-0566CE2DFE5B}" type="parTrans" cxnId="{90A0FDFC-30B3-4A4C-B322-CC1E22A58783}">
      <dgm:prSet/>
      <dgm:spPr/>
      <dgm:t>
        <a:bodyPr/>
        <a:lstStyle/>
        <a:p>
          <a:endParaRPr lang="en-US"/>
        </a:p>
      </dgm:t>
    </dgm:pt>
    <dgm:pt modelId="{2DC5D8AC-1DEC-4F94-9A44-6F14AA82D8C5}" type="sibTrans" cxnId="{90A0FDFC-30B3-4A4C-B322-CC1E22A58783}">
      <dgm:prSet/>
      <dgm:spPr/>
      <dgm:t>
        <a:bodyPr/>
        <a:lstStyle/>
        <a:p>
          <a:endParaRPr lang="en-US"/>
        </a:p>
      </dgm:t>
    </dgm:pt>
    <dgm:pt modelId="{E62B6304-503E-440A-9CB8-F3AA2CC03F5E}">
      <dgm:prSet/>
      <dgm:spPr/>
      <dgm:t>
        <a:bodyPr/>
        <a:lstStyle/>
        <a:p>
          <a:r>
            <a:rPr lang="en-GB" dirty="0"/>
            <a:t>ScienceDirect.com ‘Understanding the role of digital technologies in education’, Available at: </a:t>
          </a:r>
          <a:r>
            <a:rPr lang="en-GB" dirty="0">
              <a:hlinkClick xmlns:r="http://schemas.openxmlformats.org/officeDocument/2006/relationships" r:id="rId4"/>
            </a:rPr>
            <a:t>https://www.sciencedirect.com</a:t>
          </a:r>
          <a:endParaRPr lang="en-US" dirty="0"/>
        </a:p>
      </dgm:t>
    </dgm:pt>
    <dgm:pt modelId="{FDF76D56-2458-4734-A790-96AFE0DF58BF}" type="parTrans" cxnId="{DCF2F065-5C47-43D2-B85B-A270A637C219}">
      <dgm:prSet/>
      <dgm:spPr/>
      <dgm:t>
        <a:bodyPr/>
        <a:lstStyle/>
        <a:p>
          <a:endParaRPr lang="en-US"/>
        </a:p>
      </dgm:t>
    </dgm:pt>
    <dgm:pt modelId="{A234E95A-C2C5-4DED-96F1-84301C8D9781}" type="sibTrans" cxnId="{DCF2F065-5C47-43D2-B85B-A270A637C219}">
      <dgm:prSet/>
      <dgm:spPr/>
      <dgm:t>
        <a:bodyPr/>
        <a:lstStyle/>
        <a:p>
          <a:endParaRPr lang="en-US"/>
        </a:p>
      </dgm:t>
    </dgm:pt>
    <dgm:pt modelId="{04AAD0BD-4A6D-4EAA-8F8D-AD8A388982F4}" type="pres">
      <dgm:prSet presAssocID="{D21BA6B6-F689-4FBB-AA77-6E1397E721F1}" presName="linear" presStyleCnt="0">
        <dgm:presLayoutVars>
          <dgm:animLvl val="lvl"/>
          <dgm:resizeHandles val="exact"/>
        </dgm:presLayoutVars>
      </dgm:prSet>
      <dgm:spPr/>
    </dgm:pt>
    <dgm:pt modelId="{A82BA2DB-6758-40A9-A943-F2649AF3C3BA}" type="pres">
      <dgm:prSet presAssocID="{0BBD8B46-969F-4F4B-8856-A1C8C9620D5F}" presName="parentText" presStyleLbl="node1" presStyleIdx="0" presStyleCnt="4" custLinFactY="-35262" custLinFactNeighborX="-87" custLinFactNeighborY="-100000">
        <dgm:presLayoutVars>
          <dgm:chMax val="0"/>
          <dgm:bulletEnabled val="1"/>
        </dgm:presLayoutVars>
      </dgm:prSet>
      <dgm:spPr/>
    </dgm:pt>
    <dgm:pt modelId="{27F7F4A3-0576-482D-B3B6-274E029D58A3}" type="pres">
      <dgm:prSet presAssocID="{0B89FE21-7609-48A1-9761-234B5CF2D1B3}" presName="spacer" presStyleCnt="0"/>
      <dgm:spPr/>
    </dgm:pt>
    <dgm:pt modelId="{92000A32-DB4E-4108-A6F3-358427E7FAFD}" type="pres">
      <dgm:prSet presAssocID="{9A40B627-0749-48A6-9BC9-032D95A4A074}" presName="parentText" presStyleLbl="node1" presStyleIdx="1" presStyleCnt="4" custLinFactY="-30261" custLinFactNeighborX="-87" custLinFactNeighborY="-100000">
        <dgm:presLayoutVars>
          <dgm:chMax val="0"/>
          <dgm:bulletEnabled val="1"/>
        </dgm:presLayoutVars>
      </dgm:prSet>
      <dgm:spPr/>
    </dgm:pt>
    <dgm:pt modelId="{BF03874F-A4DE-4885-8701-6A8310C3908B}" type="pres">
      <dgm:prSet presAssocID="{BFAC1876-40E3-4165-8A0A-C7D0938EA24C}" presName="spacer" presStyleCnt="0"/>
      <dgm:spPr/>
    </dgm:pt>
    <dgm:pt modelId="{22DEBE8B-47A7-4978-9E3F-345FD1D9E4D6}" type="pres">
      <dgm:prSet presAssocID="{E2DBFF83-0A6A-4F69-B60C-D477C3532F34}" presName="parentText" presStyleLbl="node1" presStyleIdx="2" presStyleCnt="4" custLinFactY="-22995" custLinFactNeighborX="-87" custLinFactNeighborY="-100000">
        <dgm:presLayoutVars>
          <dgm:chMax val="0"/>
          <dgm:bulletEnabled val="1"/>
        </dgm:presLayoutVars>
      </dgm:prSet>
      <dgm:spPr/>
    </dgm:pt>
    <dgm:pt modelId="{1011569F-3DB8-41E8-B215-B7A55163E800}" type="pres">
      <dgm:prSet presAssocID="{2DC5D8AC-1DEC-4F94-9A44-6F14AA82D8C5}" presName="spacer" presStyleCnt="0"/>
      <dgm:spPr/>
    </dgm:pt>
    <dgm:pt modelId="{D6FBE5FC-73C0-402B-A69F-41D68BB44D6F}" type="pres">
      <dgm:prSet presAssocID="{E62B6304-503E-440A-9CB8-F3AA2CC03F5E}" presName="parentText" presStyleLbl="node1" presStyleIdx="3" presStyleCnt="4" custLinFactY="-16470" custLinFactNeighborX="-87" custLinFactNeighborY="-100000">
        <dgm:presLayoutVars>
          <dgm:chMax val="0"/>
          <dgm:bulletEnabled val="1"/>
        </dgm:presLayoutVars>
      </dgm:prSet>
      <dgm:spPr/>
    </dgm:pt>
  </dgm:ptLst>
  <dgm:cxnLst>
    <dgm:cxn modelId="{391BE523-22EF-479E-AB6B-BA49E0271918}" type="presOf" srcId="{9A40B627-0749-48A6-9BC9-032D95A4A074}" destId="{92000A32-DB4E-4108-A6F3-358427E7FAFD}" srcOrd="0" destOrd="0" presId="urn:microsoft.com/office/officeart/2005/8/layout/vList2"/>
    <dgm:cxn modelId="{3D7E902C-F822-4EF1-8B58-6A52C4BBC7A4}" srcId="{D21BA6B6-F689-4FBB-AA77-6E1397E721F1}" destId="{0BBD8B46-969F-4F4B-8856-A1C8C9620D5F}" srcOrd="0" destOrd="0" parTransId="{77F55CFA-DAE9-4F9B-9635-C5C61890FDBD}" sibTransId="{0B89FE21-7609-48A1-9761-234B5CF2D1B3}"/>
    <dgm:cxn modelId="{DCF2F065-5C47-43D2-B85B-A270A637C219}" srcId="{D21BA6B6-F689-4FBB-AA77-6E1397E721F1}" destId="{E62B6304-503E-440A-9CB8-F3AA2CC03F5E}" srcOrd="3" destOrd="0" parTransId="{FDF76D56-2458-4734-A790-96AFE0DF58BF}" sibTransId="{A234E95A-C2C5-4DED-96F1-84301C8D9781}"/>
    <dgm:cxn modelId="{73631F6F-966C-4ADC-98A4-F70CF1994A8D}" type="presOf" srcId="{0BBD8B46-969F-4F4B-8856-A1C8C9620D5F}" destId="{A82BA2DB-6758-40A9-A943-F2649AF3C3BA}" srcOrd="0" destOrd="0" presId="urn:microsoft.com/office/officeart/2005/8/layout/vList2"/>
    <dgm:cxn modelId="{2336737C-9935-4038-B74B-35F5979D8C2C}" type="presOf" srcId="{E2DBFF83-0A6A-4F69-B60C-D477C3532F34}" destId="{22DEBE8B-47A7-4978-9E3F-345FD1D9E4D6}" srcOrd="0" destOrd="0" presId="urn:microsoft.com/office/officeart/2005/8/layout/vList2"/>
    <dgm:cxn modelId="{521BBE8C-CA1B-4984-B9EC-253DD89E3230}" type="presOf" srcId="{E62B6304-503E-440A-9CB8-F3AA2CC03F5E}" destId="{D6FBE5FC-73C0-402B-A69F-41D68BB44D6F}" srcOrd="0" destOrd="0" presId="urn:microsoft.com/office/officeart/2005/8/layout/vList2"/>
    <dgm:cxn modelId="{E90C4C93-2F35-40DF-B0E7-EBCF928FE277}" srcId="{D21BA6B6-F689-4FBB-AA77-6E1397E721F1}" destId="{9A40B627-0749-48A6-9BC9-032D95A4A074}" srcOrd="1" destOrd="0" parTransId="{70AEE156-9CC1-4F88-9438-31EA9782B664}" sibTransId="{BFAC1876-40E3-4165-8A0A-C7D0938EA24C}"/>
    <dgm:cxn modelId="{530AC1E8-0DE7-4801-B4AE-3B3D3354071E}" type="presOf" srcId="{D21BA6B6-F689-4FBB-AA77-6E1397E721F1}" destId="{04AAD0BD-4A6D-4EAA-8F8D-AD8A388982F4}" srcOrd="0" destOrd="0" presId="urn:microsoft.com/office/officeart/2005/8/layout/vList2"/>
    <dgm:cxn modelId="{90A0FDFC-30B3-4A4C-B322-CC1E22A58783}" srcId="{D21BA6B6-F689-4FBB-AA77-6E1397E721F1}" destId="{E2DBFF83-0A6A-4F69-B60C-D477C3532F34}" srcOrd="2" destOrd="0" parTransId="{B8DA28CA-90F9-47FF-A86C-0566CE2DFE5B}" sibTransId="{2DC5D8AC-1DEC-4F94-9A44-6F14AA82D8C5}"/>
    <dgm:cxn modelId="{8317ED94-D78D-424A-8CAD-2DF44B412832}" type="presParOf" srcId="{04AAD0BD-4A6D-4EAA-8F8D-AD8A388982F4}" destId="{A82BA2DB-6758-40A9-A943-F2649AF3C3BA}" srcOrd="0" destOrd="0" presId="urn:microsoft.com/office/officeart/2005/8/layout/vList2"/>
    <dgm:cxn modelId="{08EBE53A-AAAA-471C-87C3-216218247E95}" type="presParOf" srcId="{04AAD0BD-4A6D-4EAA-8F8D-AD8A388982F4}" destId="{27F7F4A3-0576-482D-B3B6-274E029D58A3}" srcOrd="1" destOrd="0" presId="urn:microsoft.com/office/officeart/2005/8/layout/vList2"/>
    <dgm:cxn modelId="{015DE56B-3554-4692-9CE1-92DEF6C87D50}" type="presParOf" srcId="{04AAD0BD-4A6D-4EAA-8F8D-AD8A388982F4}" destId="{92000A32-DB4E-4108-A6F3-358427E7FAFD}" srcOrd="2" destOrd="0" presId="urn:microsoft.com/office/officeart/2005/8/layout/vList2"/>
    <dgm:cxn modelId="{50265CCC-DF1A-4E9A-9D80-B546FBF947C9}" type="presParOf" srcId="{04AAD0BD-4A6D-4EAA-8F8D-AD8A388982F4}" destId="{BF03874F-A4DE-4885-8701-6A8310C3908B}" srcOrd="3" destOrd="0" presId="urn:microsoft.com/office/officeart/2005/8/layout/vList2"/>
    <dgm:cxn modelId="{F514FC45-3E58-460B-8554-D5D98FF13C36}" type="presParOf" srcId="{04AAD0BD-4A6D-4EAA-8F8D-AD8A388982F4}" destId="{22DEBE8B-47A7-4978-9E3F-345FD1D9E4D6}" srcOrd="4" destOrd="0" presId="urn:microsoft.com/office/officeart/2005/8/layout/vList2"/>
    <dgm:cxn modelId="{9BE8CF30-CA09-453B-8A84-1FF7A782D3E1}" type="presParOf" srcId="{04AAD0BD-4A6D-4EAA-8F8D-AD8A388982F4}" destId="{1011569F-3DB8-41E8-B215-B7A55163E800}" srcOrd="5" destOrd="0" presId="urn:microsoft.com/office/officeart/2005/8/layout/vList2"/>
    <dgm:cxn modelId="{23F6A967-5371-4581-8419-BAC911B2BE7A}" type="presParOf" srcId="{04AAD0BD-4A6D-4EAA-8F8D-AD8A388982F4}" destId="{D6FBE5FC-73C0-402B-A69F-41D68BB44D6F}"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0C9AC0-C68E-4AAE-A589-79157E1CD872}">
      <dsp:nvSpPr>
        <dsp:cNvPr id="0" name=""/>
        <dsp:cNvSpPr/>
      </dsp:nvSpPr>
      <dsp:spPr>
        <a:xfrm>
          <a:off x="0" y="659593"/>
          <a:ext cx="2700336" cy="1714713"/>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2FE9290-DAA2-4D59-9946-A5E7CFE05C4D}">
      <dsp:nvSpPr>
        <dsp:cNvPr id="0" name=""/>
        <dsp:cNvSpPr/>
      </dsp:nvSpPr>
      <dsp:spPr>
        <a:xfrm>
          <a:off x="300037" y="944628"/>
          <a:ext cx="2700336" cy="1714713"/>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Source of knowledge for academics and future career development.</a:t>
          </a:r>
        </a:p>
      </dsp:txBody>
      <dsp:txXfrm>
        <a:off x="350259" y="994850"/>
        <a:ext cx="2599892" cy="1614269"/>
      </dsp:txXfrm>
    </dsp:sp>
    <dsp:sp modelId="{2033BE6E-5D75-4834-A7C4-F692C7F9972E}">
      <dsp:nvSpPr>
        <dsp:cNvPr id="0" name=""/>
        <dsp:cNvSpPr/>
      </dsp:nvSpPr>
      <dsp:spPr>
        <a:xfrm>
          <a:off x="3300411" y="659593"/>
          <a:ext cx="2700336" cy="1714713"/>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BB38DE0-F2B2-4720-AEE3-0D86C68CBC7B}">
      <dsp:nvSpPr>
        <dsp:cNvPr id="0" name=""/>
        <dsp:cNvSpPr/>
      </dsp:nvSpPr>
      <dsp:spPr>
        <a:xfrm>
          <a:off x="3600448" y="944628"/>
          <a:ext cx="2700336" cy="1714713"/>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For small- and large-scale businesses</a:t>
          </a:r>
        </a:p>
      </dsp:txBody>
      <dsp:txXfrm>
        <a:off x="3650670" y="994850"/>
        <a:ext cx="2599892" cy="1614269"/>
      </dsp:txXfrm>
    </dsp:sp>
    <dsp:sp modelId="{DD6CB69D-BFDA-4C14-A79D-19534D86A475}">
      <dsp:nvSpPr>
        <dsp:cNvPr id="0" name=""/>
        <dsp:cNvSpPr/>
      </dsp:nvSpPr>
      <dsp:spPr>
        <a:xfrm>
          <a:off x="6600822" y="659593"/>
          <a:ext cx="2700336" cy="1714713"/>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695A441-CE32-4DF6-98C8-9A5B74D7D16B}">
      <dsp:nvSpPr>
        <dsp:cNvPr id="0" name=""/>
        <dsp:cNvSpPr/>
      </dsp:nvSpPr>
      <dsp:spPr>
        <a:xfrm>
          <a:off x="6900859" y="944628"/>
          <a:ext cx="2700336" cy="1714713"/>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For Government, private and commercial purposes</a:t>
          </a:r>
        </a:p>
      </dsp:txBody>
      <dsp:txXfrm>
        <a:off x="6951081" y="994850"/>
        <a:ext cx="2599892" cy="161426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CD65BE-53C5-43D6-9281-223D251CA63D}">
      <dsp:nvSpPr>
        <dsp:cNvPr id="0" name=""/>
        <dsp:cNvSpPr/>
      </dsp:nvSpPr>
      <dsp:spPr>
        <a:xfrm>
          <a:off x="0" y="118188"/>
          <a:ext cx="5914209" cy="912600"/>
        </a:xfrm>
        <a:prstGeom prst="roundRect">
          <a:avLst/>
        </a:prstGeom>
        <a:blipFill>
          <a:blip xmlns:r="http://schemas.openxmlformats.org/officeDocument/2006/relationships" r:embed="rId1">
            <a:duotone>
              <a:schemeClr val="accent5">
                <a:hueOff val="0"/>
                <a:satOff val="0"/>
                <a:lumOff val="0"/>
                <a:alphaOff val="0"/>
                <a:shade val="74000"/>
                <a:satMod val="130000"/>
                <a:lumMod val="90000"/>
              </a:schemeClr>
              <a:schemeClr val="accent5">
                <a:hueOff val="0"/>
                <a:satOff val="0"/>
                <a:lumOff val="0"/>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a:t>What is data </a:t>
          </a:r>
          <a:endParaRPr lang="en-US" sz="3900" kern="1200"/>
        </a:p>
      </dsp:txBody>
      <dsp:txXfrm>
        <a:off x="44549" y="162737"/>
        <a:ext cx="5825111" cy="823502"/>
      </dsp:txXfrm>
    </dsp:sp>
    <dsp:sp modelId="{67C1A171-A4E3-4234-8059-3D7D20B58726}">
      <dsp:nvSpPr>
        <dsp:cNvPr id="0" name=""/>
        <dsp:cNvSpPr/>
      </dsp:nvSpPr>
      <dsp:spPr>
        <a:xfrm>
          <a:off x="0" y="1143108"/>
          <a:ext cx="5914209" cy="912600"/>
        </a:xfrm>
        <a:prstGeom prst="roundRect">
          <a:avLst/>
        </a:prstGeom>
        <a:blipFill>
          <a:blip xmlns:r="http://schemas.openxmlformats.org/officeDocument/2006/relationships" r:embed="rId1">
            <a:duotone>
              <a:schemeClr val="accent5">
                <a:hueOff val="248291"/>
                <a:satOff val="144"/>
                <a:lumOff val="1421"/>
                <a:alphaOff val="0"/>
                <a:shade val="74000"/>
                <a:satMod val="130000"/>
                <a:lumMod val="90000"/>
              </a:schemeClr>
              <a:schemeClr val="accent5">
                <a:hueOff val="248291"/>
                <a:satOff val="144"/>
                <a:lumOff val="1421"/>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a:t>Individual right over his data</a:t>
          </a:r>
          <a:endParaRPr lang="en-US" sz="3900" kern="1200"/>
        </a:p>
      </dsp:txBody>
      <dsp:txXfrm>
        <a:off x="44549" y="1187657"/>
        <a:ext cx="5825111" cy="823502"/>
      </dsp:txXfrm>
    </dsp:sp>
    <dsp:sp modelId="{FAEA2FD9-10B4-413E-B9BF-189E32A3CA33}">
      <dsp:nvSpPr>
        <dsp:cNvPr id="0" name=""/>
        <dsp:cNvSpPr/>
      </dsp:nvSpPr>
      <dsp:spPr>
        <a:xfrm>
          <a:off x="0" y="2168028"/>
          <a:ext cx="5914209" cy="912600"/>
        </a:xfrm>
        <a:prstGeom prst="roundRect">
          <a:avLst/>
        </a:prstGeom>
        <a:blipFill>
          <a:blip xmlns:r="http://schemas.openxmlformats.org/officeDocument/2006/relationships" r:embed="rId1">
            <a:duotone>
              <a:schemeClr val="accent5">
                <a:hueOff val="496582"/>
                <a:satOff val="288"/>
                <a:lumOff val="2843"/>
                <a:alphaOff val="0"/>
                <a:shade val="74000"/>
                <a:satMod val="130000"/>
                <a:lumMod val="90000"/>
              </a:schemeClr>
              <a:schemeClr val="accent5">
                <a:hueOff val="496582"/>
                <a:satOff val="288"/>
                <a:lumOff val="2843"/>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dirty="0"/>
            <a:t>What is GDPR</a:t>
          </a:r>
          <a:endParaRPr lang="en-US" sz="3900" kern="1200" dirty="0"/>
        </a:p>
      </dsp:txBody>
      <dsp:txXfrm>
        <a:off x="44549" y="2212577"/>
        <a:ext cx="5825111" cy="823502"/>
      </dsp:txXfrm>
    </dsp:sp>
    <dsp:sp modelId="{B152585A-E2F3-48B1-876D-D30ED17FB4D2}">
      <dsp:nvSpPr>
        <dsp:cNvPr id="0" name=""/>
        <dsp:cNvSpPr/>
      </dsp:nvSpPr>
      <dsp:spPr>
        <a:xfrm>
          <a:off x="0" y="3192948"/>
          <a:ext cx="5914209" cy="912600"/>
        </a:xfrm>
        <a:prstGeom prst="roundRect">
          <a:avLst/>
        </a:prstGeom>
        <a:blipFill>
          <a:blip xmlns:r="http://schemas.openxmlformats.org/officeDocument/2006/relationships" r:embed="rId1">
            <a:duotone>
              <a:schemeClr val="accent5">
                <a:hueOff val="744874"/>
                <a:satOff val="432"/>
                <a:lumOff val="4264"/>
                <a:alphaOff val="0"/>
                <a:shade val="74000"/>
                <a:satMod val="130000"/>
                <a:lumMod val="90000"/>
              </a:schemeClr>
              <a:schemeClr val="accent5">
                <a:hueOff val="744874"/>
                <a:satOff val="432"/>
                <a:lumOff val="4264"/>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dirty="0"/>
            <a:t>Whom it’s applied to</a:t>
          </a:r>
          <a:endParaRPr lang="en-US" sz="3900" kern="1200" dirty="0"/>
        </a:p>
      </dsp:txBody>
      <dsp:txXfrm>
        <a:off x="44549" y="3237497"/>
        <a:ext cx="5825111" cy="823502"/>
      </dsp:txXfrm>
    </dsp:sp>
    <dsp:sp modelId="{31AC0B15-62D8-4880-BB1C-328128C6C745}">
      <dsp:nvSpPr>
        <dsp:cNvPr id="0" name=""/>
        <dsp:cNvSpPr/>
      </dsp:nvSpPr>
      <dsp:spPr>
        <a:xfrm>
          <a:off x="0" y="4217868"/>
          <a:ext cx="5914209" cy="912600"/>
        </a:xfrm>
        <a:prstGeom prst="roundRect">
          <a:avLst/>
        </a:prstGeom>
        <a:blipFill>
          <a:blip xmlns:r="http://schemas.openxmlformats.org/officeDocument/2006/relationships" r:embed="rId1">
            <a:duotone>
              <a:schemeClr val="accent5">
                <a:hueOff val="993165"/>
                <a:satOff val="576"/>
                <a:lumOff val="5686"/>
                <a:alphaOff val="0"/>
                <a:shade val="74000"/>
                <a:satMod val="130000"/>
                <a:lumMod val="90000"/>
              </a:schemeClr>
              <a:schemeClr val="accent5">
                <a:hueOff val="993165"/>
                <a:satOff val="576"/>
                <a:lumOff val="5686"/>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a:t>Data breach and penalties</a:t>
          </a:r>
          <a:endParaRPr lang="en-US" sz="3900" kern="1200"/>
        </a:p>
      </dsp:txBody>
      <dsp:txXfrm>
        <a:off x="44549" y="4262417"/>
        <a:ext cx="5825111" cy="82350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80F1A2-377B-4025-8320-554447D83A1D}">
      <dsp:nvSpPr>
        <dsp:cNvPr id="0" name=""/>
        <dsp:cNvSpPr/>
      </dsp:nvSpPr>
      <dsp:spPr>
        <a:xfrm>
          <a:off x="0" y="3167842"/>
          <a:ext cx="5914209" cy="2078447"/>
        </a:xfrm>
        <a:prstGeom prst="rect">
          <a:avLst/>
        </a:prstGeom>
        <a:blipFill>
          <a:blip xmlns:r="http://schemas.openxmlformats.org/officeDocument/2006/relationships" r:embed="rId1">
            <a:duotone>
              <a:schemeClr val="accent2">
                <a:hueOff val="0"/>
                <a:satOff val="0"/>
                <a:lumOff val="0"/>
                <a:alphaOff val="0"/>
                <a:shade val="74000"/>
                <a:satMod val="130000"/>
                <a:lumMod val="90000"/>
              </a:schemeClr>
              <a:schemeClr val="accent2">
                <a:hueOff val="0"/>
                <a:satOff val="0"/>
                <a:lumOff val="0"/>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77800" tIns="177800" rIns="177800" bIns="177800" numCol="1" spcCol="1270" anchor="ctr" anchorCtr="0">
          <a:noAutofit/>
        </a:bodyPr>
        <a:lstStyle/>
        <a:p>
          <a:pPr marL="0" lvl="0" indent="0" algn="ctr" defTabSz="1111250">
            <a:lnSpc>
              <a:spcPct val="90000"/>
            </a:lnSpc>
            <a:spcBef>
              <a:spcPct val="0"/>
            </a:spcBef>
            <a:spcAft>
              <a:spcPct val="35000"/>
            </a:spcAft>
            <a:buNone/>
          </a:pPr>
          <a:r>
            <a:rPr lang="en-GB" sz="2500" kern="1200" dirty="0"/>
            <a:t>Both individuals, public and private organisations as well as research institutions must adopt digital skills to operate effectively and efficiently.</a:t>
          </a:r>
          <a:endParaRPr lang="en-US" sz="2500" kern="1200" dirty="0"/>
        </a:p>
      </dsp:txBody>
      <dsp:txXfrm>
        <a:off x="0" y="3167842"/>
        <a:ext cx="5914209" cy="2078447"/>
      </dsp:txXfrm>
    </dsp:sp>
    <dsp:sp modelId="{EAD0E250-2610-40F2-9D60-1AC890F637B9}">
      <dsp:nvSpPr>
        <dsp:cNvPr id="0" name=""/>
        <dsp:cNvSpPr/>
      </dsp:nvSpPr>
      <dsp:spPr>
        <a:xfrm rot="10800000">
          <a:off x="0" y="2366"/>
          <a:ext cx="5914209" cy="3196652"/>
        </a:xfrm>
        <a:prstGeom prst="upArrowCallout">
          <a:avLst/>
        </a:prstGeom>
        <a:blipFill>
          <a:blip xmlns:r="http://schemas.openxmlformats.org/officeDocument/2006/relationships" r:embed="rId1">
            <a:duotone>
              <a:schemeClr val="accent2">
                <a:hueOff val="3363155"/>
                <a:satOff val="-3572"/>
                <a:lumOff val="2745"/>
                <a:alphaOff val="0"/>
                <a:shade val="74000"/>
                <a:satMod val="130000"/>
                <a:lumMod val="90000"/>
              </a:schemeClr>
              <a:schemeClr val="accent2">
                <a:hueOff val="3363155"/>
                <a:satOff val="-3572"/>
                <a:lumOff val="2745"/>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77800" tIns="177800" rIns="177800" bIns="177800" numCol="1" spcCol="1270" anchor="ctr" anchorCtr="0">
          <a:noAutofit/>
        </a:bodyPr>
        <a:lstStyle/>
        <a:p>
          <a:pPr marL="0" lvl="0" indent="0" algn="ctr" defTabSz="1111250">
            <a:lnSpc>
              <a:spcPct val="90000"/>
            </a:lnSpc>
            <a:spcBef>
              <a:spcPct val="0"/>
            </a:spcBef>
            <a:spcAft>
              <a:spcPct val="35000"/>
            </a:spcAft>
            <a:buNone/>
          </a:pPr>
          <a:r>
            <a:rPr lang="en-GB" sz="2500" kern="1200" dirty="0"/>
            <a:t>Digital skills have become necessary in the present digital era. The importance of the skills is so much that no any modern society can boast of any meaningful technological or economic development without it.  </a:t>
          </a:r>
          <a:endParaRPr lang="en-US" sz="2500" kern="1200" dirty="0"/>
        </a:p>
      </dsp:txBody>
      <dsp:txXfrm rot="10800000">
        <a:off x="0" y="2366"/>
        <a:ext cx="5914209" cy="207708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2BA2DB-6758-40A9-A943-F2649AF3C3BA}">
      <dsp:nvSpPr>
        <dsp:cNvPr id="0" name=""/>
        <dsp:cNvSpPr/>
      </dsp:nvSpPr>
      <dsp:spPr>
        <a:xfrm>
          <a:off x="0" y="168097"/>
          <a:ext cx="5914209" cy="1081080"/>
        </a:xfrm>
        <a:prstGeom prst="roundRect">
          <a:avLst/>
        </a:prstGeom>
        <a:blipFill>
          <a:blip xmlns:r="http://schemas.openxmlformats.org/officeDocument/2006/relationships" r:embed="rId1">
            <a:duotone>
              <a:schemeClr val="accent2">
                <a:hueOff val="0"/>
                <a:satOff val="0"/>
                <a:lumOff val="0"/>
                <a:alphaOff val="0"/>
                <a:shade val="74000"/>
                <a:satMod val="130000"/>
                <a:lumMod val="90000"/>
              </a:schemeClr>
              <a:schemeClr val="accent2">
                <a:hueOff val="0"/>
                <a:satOff val="0"/>
                <a:lumOff val="0"/>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London </a:t>
          </a:r>
          <a:r>
            <a:rPr lang="en-GB" sz="2100" kern="1200" dirty="0" err="1"/>
            <a:t>Metropolitant</a:t>
          </a:r>
          <a:r>
            <a:rPr lang="en-GB" sz="2100" kern="1200" dirty="0"/>
            <a:t> University (2024)’ Your digital Skills’, Available at: </a:t>
          </a:r>
          <a:r>
            <a:rPr lang="en-GB" sz="2100" kern="1200" dirty="0">
              <a:hlinkClick xmlns:r="http://schemas.openxmlformats.org/officeDocument/2006/relationships" r:id="rId2"/>
            </a:rPr>
            <a:t>https://libguides.londonmet.ac.uk</a:t>
          </a:r>
          <a:r>
            <a:rPr lang="en-GB" sz="2100" kern="1200" dirty="0"/>
            <a:t> accessed on: (28</a:t>
          </a:r>
          <a:r>
            <a:rPr lang="en-GB" sz="2100" kern="1200" baseline="30000" dirty="0"/>
            <a:t>th</a:t>
          </a:r>
          <a:r>
            <a:rPr lang="en-GB" sz="2100" kern="1200" dirty="0"/>
            <a:t> November 2025)</a:t>
          </a:r>
          <a:endParaRPr lang="en-US" sz="2100" kern="1200" dirty="0"/>
        </a:p>
      </dsp:txBody>
      <dsp:txXfrm>
        <a:off x="52774" y="220871"/>
        <a:ext cx="5808661" cy="975532"/>
      </dsp:txXfrm>
    </dsp:sp>
    <dsp:sp modelId="{92000A32-DB4E-4108-A6F3-358427E7FAFD}">
      <dsp:nvSpPr>
        <dsp:cNvPr id="0" name=""/>
        <dsp:cNvSpPr/>
      </dsp:nvSpPr>
      <dsp:spPr>
        <a:xfrm>
          <a:off x="0" y="1363722"/>
          <a:ext cx="5914209" cy="1081080"/>
        </a:xfrm>
        <a:prstGeom prst="roundRect">
          <a:avLst/>
        </a:prstGeom>
        <a:blipFill>
          <a:blip xmlns:r="http://schemas.openxmlformats.org/officeDocument/2006/relationships" r:embed="rId1">
            <a:duotone>
              <a:schemeClr val="accent2">
                <a:hueOff val="1121052"/>
                <a:satOff val="-1191"/>
                <a:lumOff val="915"/>
                <a:alphaOff val="0"/>
                <a:shade val="74000"/>
                <a:satMod val="130000"/>
                <a:lumMod val="90000"/>
              </a:schemeClr>
              <a:schemeClr val="accent2">
                <a:hueOff val="1121052"/>
                <a:satOff val="-1191"/>
                <a:lumOff val="915"/>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ICDL Global (2024)‘Why digital Literacy is Essential for Students in the 21</a:t>
          </a:r>
          <a:r>
            <a:rPr lang="en-GB" sz="2100" kern="1200" baseline="30000"/>
            <a:t>st</a:t>
          </a:r>
          <a:r>
            <a:rPr lang="en-GB" sz="2100" kern="1200"/>
            <a:t> Century’, Available at: </a:t>
          </a:r>
          <a:r>
            <a:rPr lang="en-GB" sz="2100" kern="1200">
              <a:hlinkClick xmlns:r="http://schemas.openxmlformats.org/officeDocument/2006/relationships" r:id="rId3"/>
            </a:rPr>
            <a:t>https://icdl.org</a:t>
          </a:r>
          <a:r>
            <a:rPr lang="en-GB" sz="2100" kern="1200"/>
            <a:t> </a:t>
          </a:r>
          <a:endParaRPr lang="en-US" sz="2100" kern="1200"/>
        </a:p>
      </dsp:txBody>
      <dsp:txXfrm>
        <a:off x="52774" y="1416496"/>
        <a:ext cx="5808661" cy="975532"/>
      </dsp:txXfrm>
    </dsp:sp>
    <dsp:sp modelId="{22DEBE8B-47A7-4978-9E3F-345FD1D9E4D6}">
      <dsp:nvSpPr>
        <dsp:cNvPr id="0" name=""/>
        <dsp:cNvSpPr/>
      </dsp:nvSpPr>
      <dsp:spPr>
        <a:xfrm>
          <a:off x="0" y="2583833"/>
          <a:ext cx="5914209" cy="1081080"/>
        </a:xfrm>
        <a:prstGeom prst="roundRect">
          <a:avLst/>
        </a:prstGeom>
        <a:blipFill>
          <a:blip xmlns:r="http://schemas.openxmlformats.org/officeDocument/2006/relationships" r:embed="rId1">
            <a:duotone>
              <a:schemeClr val="accent2">
                <a:hueOff val="2242103"/>
                <a:satOff val="-2381"/>
                <a:lumOff val="1830"/>
                <a:alphaOff val="0"/>
                <a:shade val="74000"/>
                <a:satMod val="130000"/>
                <a:lumMod val="90000"/>
              </a:schemeClr>
              <a:schemeClr val="accent2">
                <a:hueOff val="2242103"/>
                <a:satOff val="-2381"/>
                <a:lumOff val="1830"/>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European School Education Platform’ Empowering the next generation: teaching digital skill’, Available at: </a:t>
          </a:r>
          <a:r>
            <a:rPr lang="en-GB" sz="2100" kern="1200">
              <a:hlinkClick xmlns:r="http://schemas.openxmlformats.org/officeDocument/2006/relationships" r:id="rId4"/>
            </a:rPr>
            <a:t>https://school-education-ec-Europa.eu</a:t>
          </a:r>
          <a:endParaRPr lang="en-US" sz="2100" kern="1200"/>
        </a:p>
      </dsp:txBody>
      <dsp:txXfrm>
        <a:off x="52774" y="2636607"/>
        <a:ext cx="5808661" cy="975532"/>
      </dsp:txXfrm>
    </dsp:sp>
    <dsp:sp modelId="{D6FBE5FC-73C0-402B-A69F-41D68BB44D6F}">
      <dsp:nvSpPr>
        <dsp:cNvPr id="0" name=""/>
        <dsp:cNvSpPr/>
      </dsp:nvSpPr>
      <dsp:spPr>
        <a:xfrm>
          <a:off x="0" y="3795934"/>
          <a:ext cx="5914209" cy="1081080"/>
        </a:xfrm>
        <a:prstGeom prst="roundRect">
          <a:avLst/>
        </a:prstGeom>
        <a:blipFill>
          <a:blip xmlns:r="http://schemas.openxmlformats.org/officeDocument/2006/relationships" r:embed="rId1">
            <a:duotone>
              <a:schemeClr val="accent2">
                <a:hueOff val="3363155"/>
                <a:satOff val="-3572"/>
                <a:lumOff val="2745"/>
                <a:alphaOff val="0"/>
                <a:shade val="74000"/>
                <a:satMod val="130000"/>
                <a:lumMod val="90000"/>
              </a:schemeClr>
              <a:schemeClr val="accent2">
                <a:hueOff val="3363155"/>
                <a:satOff val="-3572"/>
                <a:lumOff val="2745"/>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ScienceDirect.com ‘Understanding the role of digital technologies in education’, Available at: </a:t>
          </a:r>
          <a:r>
            <a:rPr lang="en-GB" sz="2100" kern="1200" dirty="0">
              <a:hlinkClick xmlns:r="http://schemas.openxmlformats.org/officeDocument/2006/relationships" r:id="rId5"/>
            </a:rPr>
            <a:t>https://www.sciencedirect.com</a:t>
          </a:r>
          <a:endParaRPr lang="en-US" sz="2100" kern="1200" dirty="0"/>
        </a:p>
      </dsp:txBody>
      <dsp:txXfrm>
        <a:off x="52774" y="3848708"/>
        <a:ext cx="5808661" cy="975532"/>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D1D1EADE-8E88-4C7C-8AC5-FB148DE4940E}" type="datetime1">
              <a:rPr lang="en-US" smtClean="0"/>
              <a:t>11/28/2025</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87E7843D-FF13-4365-9478-9625B70A2705}" type="slidenum">
              <a:rPr lang="en-US" smtClean="0"/>
              <a:t>‹#›</a:t>
            </a:fld>
            <a:endParaRPr 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522823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31BA835-12AC-4E8F-955A-EA3F4DE2791F}" type="datetime1">
              <a:rPr lang="en-US" smtClean="0"/>
              <a:t>11/28/2025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706663986"/>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3DB64E7-5594-42A3-ADBF-E95A7ACEAD64}" type="datetime1">
              <a:rPr lang="en-US" smtClean="0"/>
              <a:t>11/28/2025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359978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31BA835-12AC-4E8F-955A-EA3F4DE2791F}" type="datetime1">
              <a:rPr lang="en-US" smtClean="0"/>
              <a:t>11/28/2025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533888310"/>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31BA835-12AC-4E8F-955A-EA3F4DE2791F}" type="datetime1">
              <a:rPr lang="en-US" smtClean="0"/>
              <a:t>11/28/2025</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7E7843D-FF13-4365-9478-9625B70A2705}" type="slidenum">
              <a:rPr lang="en-US" smtClean="0"/>
              <a:t>‹#›</a:t>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32709362"/>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9BC9412-2452-4BED-A324-9D8C115361AD}" type="datetime1">
              <a:rPr lang="en-US" smtClean="0"/>
              <a:t>11/28/2025</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7E7843D-FF13-4365-9478-9625B70A2705}"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11062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5318F62-D251-40E8-A23C-F4CFE9FEAB41}" type="datetime1">
              <a:rPr lang="en-US" smtClean="0"/>
              <a:t>11/28/2025</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712716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31BA835-12AC-4E8F-955A-EA3F4DE2791F}" type="datetime1">
              <a:rPr lang="en-US" smtClean="0"/>
              <a:t>11/28/2025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95372121"/>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0BA65D8-0540-4835-AE5C-25D29DBA01BE}" type="datetime1">
              <a:rPr lang="en-US" smtClean="0"/>
              <a:t>11/28/2025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8201808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31BA835-12AC-4E8F-955A-EA3F4DE2791F}" type="datetime1">
              <a:rPr lang="en-US" smtClean="0"/>
              <a:t>11/28/2025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574765307"/>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31BA835-12AC-4E8F-955A-EA3F4DE2791F}" type="datetime1">
              <a:rPr lang="en-US" smtClean="0"/>
              <a:t>11/28/2025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74828060"/>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31BA835-12AC-4E8F-955A-EA3F4DE2791F}" type="datetime1">
              <a:rPr lang="en-US" smtClean="0"/>
              <a:t>11/28/2025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25375873"/>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31BA835-12AC-4E8F-955A-EA3F4DE2791F}" type="datetime1">
              <a:rPr lang="en-US" smtClean="0"/>
              <a:t>11/28/2025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755996921"/>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31BA835-12AC-4E8F-955A-EA3F4DE2791F}" type="datetime1">
              <a:rPr lang="en-US" smtClean="0"/>
              <a:t>11/28/2025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49202322"/>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31BA835-12AC-4E8F-955A-EA3F4DE2791F}" type="datetime1">
              <a:rPr lang="en-US" smtClean="0"/>
              <a:t>11/28/2025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66261304"/>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31BA835-12AC-4E8F-955A-EA3F4DE2791F}" type="datetime1">
              <a:rPr lang="en-US" smtClean="0"/>
              <a:t>11/28/2025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98798246"/>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31BA835-12AC-4E8F-955A-EA3F4DE2791F}" type="datetime1">
              <a:rPr lang="en-US" smtClean="0"/>
              <a:t>11/28/2025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63078951"/>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E31BA835-12AC-4E8F-955A-EA3F4DE2791F}" type="datetime1">
              <a:rPr lang="en-US" smtClean="0"/>
              <a:t>11/28/2025</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7E7843D-FF13-4365-9478-9625B70A2705}" type="slidenum">
              <a:rPr lang="en-US" smtClean="0"/>
              <a:t>‹#›</a:t>
            </a:fld>
            <a:endParaRPr lang="en-US"/>
          </a:p>
        </p:txBody>
      </p:sp>
    </p:spTree>
    <p:extLst>
      <p:ext uri="{BB962C8B-B14F-4D97-AF65-F5344CB8AC3E}">
        <p14:creationId xmlns:p14="http://schemas.microsoft.com/office/powerpoint/2010/main" val="2874699188"/>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12" r:id="rId6"/>
    <p:sldLayoutId id="2147483713" r:id="rId7"/>
    <p:sldLayoutId id="2147483714" r:id="rId8"/>
    <p:sldLayoutId id="2147483715" r:id="rId9"/>
    <p:sldLayoutId id="2147483716" r:id="rId10"/>
    <p:sldLayoutId id="2147483717" r:id="rId11"/>
    <p:sldLayoutId id="2147483718" r:id="rId12"/>
    <p:sldLayoutId id="2147483719" r:id="rId13"/>
    <p:sldLayoutId id="2147483720" r:id="rId14"/>
    <p:sldLayoutId id="2147483721" r:id="rId15"/>
    <p:sldLayoutId id="2147483722" r:id="rId16"/>
    <p:sldLayoutId id="2147483723" r:id="rId17"/>
  </p:sldLayoutIdLst>
  <p:hf sldNum="0" hdr="0" ftr="0" dt="0"/>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7.jpeg"/><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6.png"/></Relationships>
</file>

<file path=ppt/slides/_rels/slide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2.jpeg"/><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image" Target="../media/image9.jpe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8" Type="http://schemas.openxmlformats.org/officeDocument/2006/relationships/diagramLayout" Target="../diagrams/layout1.xml"/><Relationship Id="rId3" Type="http://schemas.openxmlformats.org/officeDocument/2006/relationships/image" Target="../media/image3.png"/><Relationship Id="rId7" Type="http://schemas.openxmlformats.org/officeDocument/2006/relationships/diagramData" Target="../diagrams/data1.xml"/><Relationship Id="rId2" Type="http://schemas.openxmlformats.org/officeDocument/2006/relationships/image" Target="../media/image2.jpeg"/><Relationship Id="rId1" Type="http://schemas.openxmlformats.org/officeDocument/2006/relationships/slideLayout" Target="../slideLayouts/slideLayout4.xml"/><Relationship Id="rId6" Type="http://schemas.openxmlformats.org/officeDocument/2006/relationships/image" Target="../media/image11.png"/><Relationship Id="rId11" Type="http://schemas.microsoft.com/office/2007/relationships/diagramDrawing" Target="../diagrams/drawing1.xml"/><Relationship Id="rId5" Type="http://schemas.openxmlformats.org/officeDocument/2006/relationships/image" Target="../media/image10.jpeg"/><Relationship Id="rId10" Type="http://schemas.openxmlformats.org/officeDocument/2006/relationships/diagramColors" Target="../diagrams/colors1.xml"/><Relationship Id="rId4" Type="http://schemas.openxmlformats.org/officeDocument/2006/relationships/image" Target="../media/image4.png"/><Relationship Id="rId9"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2.pn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2.pn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2.pn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id="{03E8C8A2-D2DA-42F8-84AA-AC5AB4251D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934" y="0"/>
            <a:ext cx="12231160" cy="6856214"/>
            <a:chOff x="-16934" y="0"/>
            <a:chExt cx="12231160" cy="6856214"/>
          </a:xfrm>
        </p:grpSpPr>
        <p:pic>
          <p:nvPicPr>
            <p:cNvPr id="26" name="Picture 25">
              <a:extLst>
                <a:ext uri="{FF2B5EF4-FFF2-40B4-BE49-F238E27FC236}">
                  <a16:creationId xmlns:a16="http://schemas.microsoft.com/office/drawing/2014/main" id="{9A5D1FE1-4883-49B4-AD3E-D0A3F8DCE12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7" name="Rectangle 26">
              <a:extLst>
                <a:ext uri="{FF2B5EF4-FFF2-40B4-BE49-F238E27FC236}">
                  <a16:creationId xmlns:a16="http://schemas.microsoft.com/office/drawing/2014/main" id="{7F829EAE-7CB1-410F-BAF1-55BD6DC249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28" name="Picture 27">
              <a:extLst>
                <a:ext uri="{FF2B5EF4-FFF2-40B4-BE49-F238E27FC236}">
                  <a16:creationId xmlns:a16="http://schemas.microsoft.com/office/drawing/2014/main" id="{4EA5F8CE-974F-4443-AB3C-4799C332304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9" name="Picture 28">
              <a:extLst>
                <a:ext uri="{FF2B5EF4-FFF2-40B4-BE49-F238E27FC236}">
                  <a16:creationId xmlns:a16="http://schemas.microsoft.com/office/drawing/2014/main" id="{94075D0C-1739-4729-A5C8-5C5707A942F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cxnSp>
        <p:nvCxnSpPr>
          <p:cNvPr id="31" name="Straight Connector 30">
            <a:extLst>
              <a:ext uri="{FF2B5EF4-FFF2-40B4-BE49-F238E27FC236}">
                <a16:creationId xmlns:a16="http://schemas.microsoft.com/office/drawing/2014/main" id="{0DFD28A6-39F3-425F-8050-E5BF1B4523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useBgFill="1">
        <p:nvSpPr>
          <p:cNvPr id="33" name="Rectangle 32">
            <a:extLst>
              <a:ext uri="{FF2B5EF4-FFF2-40B4-BE49-F238E27FC236}">
                <a16:creationId xmlns:a16="http://schemas.microsoft.com/office/drawing/2014/main" id="{9F1F6E2E-E2E7-4689-9E5D-51F37CB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5" name="Group 34">
            <a:extLst>
              <a:ext uri="{FF2B5EF4-FFF2-40B4-BE49-F238E27FC236}">
                <a16:creationId xmlns:a16="http://schemas.microsoft.com/office/drawing/2014/main" id="{BB728A18-FF26-43E9-AF31-9608EBA3D5C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29962" cy="6856214"/>
            <a:chOff x="-15736" y="0"/>
            <a:chExt cx="12229962" cy="6856214"/>
          </a:xfrm>
        </p:grpSpPr>
        <p:pic>
          <p:nvPicPr>
            <p:cNvPr id="36" name="Picture 35">
              <a:extLst>
                <a:ext uri="{FF2B5EF4-FFF2-40B4-BE49-F238E27FC236}">
                  <a16:creationId xmlns:a16="http://schemas.microsoft.com/office/drawing/2014/main" id="{D418D479-7A49-4E09-A270-87C36ABE505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7" name="Rectangle 36">
              <a:extLst>
                <a:ext uri="{FF2B5EF4-FFF2-40B4-BE49-F238E27FC236}">
                  <a16:creationId xmlns:a16="http://schemas.microsoft.com/office/drawing/2014/main" id="{F55AC523-B142-409D-BB68-747EDDCE60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38" name="Picture 37">
              <a:extLst>
                <a:ext uri="{FF2B5EF4-FFF2-40B4-BE49-F238E27FC236}">
                  <a16:creationId xmlns:a16="http://schemas.microsoft.com/office/drawing/2014/main" id="{98FD6A06-A68E-49C5-8F1D-8945DD8C004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39" name="Picture 38">
              <a:extLst>
                <a:ext uri="{FF2B5EF4-FFF2-40B4-BE49-F238E27FC236}">
                  <a16:creationId xmlns:a16="http://schemas.microsoft.com/office/drawing/2014/main" id="{A6794A3D-A7E9-4DC9-98E4-02104E24AC3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5D88955D-628F-C5B2-13C8-72AD9A619DBC}"/>
              </a:ext>
            </a:extLst>
          </p:cNvPr>
          <p:cNvSpPr>
            <a:spLocks noGrp="1"/>
          </p:cNvSpPr>
          <p:nvPr>
            <p:ph type="title"/>
          </p:nvPr>
        </p:nvSpPr>
        <p:spPr>
          <a:xfrm>
            <a:off x="6553770" y="1041401"/>
            <a:ext cx="4538526" cy="2345264"/>
          </a:xfrm>
        </p:spPr>
        <p:txBody>
          <a:bodyPr vert="horz" lIns="91440" tIns="45720" rIns="91440" bIns="45720" rtlCol="0" anchor="b">
            <a:normAutofit/>
          </a:bodyPr>
          <a:lstStyle/>
          <a:p>
            <a:pPr>
              <a:lnSpc>
                <a:spcPct val="90000"/>
              </a:lnSpc>
            </a:pPr>
            <a:r>
              <a:rPr lang="en-US" sz="5400" dirty="0"/>
              <a:t>Digital Skills For Personal Development.</a:t>
            </a:r>
          </a:p>
        </p:txBody>
      </p:sp>
      <p:sp>
        <p:nvSpPr>
          <p:cNvPr id="9" name="Content Placeholder 8">
            <a:extLst>
              <a:ext uri="{FF2B5EF4-FFF2-40B4-BE49-F238E27FC236}">
                <a16:creationId xmlns:a16="http://schemas.microsoft.com/office/drawing/2014/main" id="{1268261C-7C9A-6789-83B3-4D61D708084D}"/>
              </a:ext>
            </a:extLst>
          </p:cNvPr>
          <p:cNvSpPr>
            <a:spLocks noGrp="1"/>
          </p:cNvSpPr>
          <p:nvPr>
            <p:ph idx="1"/>
          </p:nvPr>
        </p:nvSpPr>
        <p:spPr>
          <a:xfrm>
            <a:off x="6538034" y="3760258"/>
            <a:ext cx="4569788" cy="2115604"/>
          </a:xfrm>
        </p:spPr>
        <p:txBody>
          <a:bodyPr vert="horz" lIns="91440" tIns="45720" rIns="91440" bIns="45720" rtlCol="0" anchor="t">
            <a:normAutofit fontScale="47500" lnSpcReduction="20000"/>
          </a:bodyPr>
          <a:lstStyle/>
          <a:p>
            <a:pPr marL="0" indent="0" algn="ctr">
              <a:buNone/>
            </a:pPr>
            <a:endParaRPr lang="en-US" sz="2100" b="1" dirty="0">
              <a:solidFill>
                <a:schemeClr val="tx1"/>
              </a:solidFill>
            </a:endParaRPr>
          </a:p>
          <a:p>
            <a:pPr marL="0" indent="0" algn="ctr">
              <a:buNone/>
            </a:pPr>
            <a:endParaRPr lang="en-US" sz="2100" b="1" dirty="0">
              <a:solidFill>
                <a:schemeClr val="tx1"/>
              </a:solidFill>
            </a:endParaRPr>
          </a:p>
          <a:p>
            <a:pPr marL="0" indent="0" algn="ctr">
              <a:buNone/>
            </a:pPr>
            <a:r>
              <a:rPr lang="en-US" sz="2900" b="1" dirty="0">
                <a:solidFill>
                  <a:schemeClr val="tx1"/>
                </a:solidFill>
              </a:rPr>
              <a:t>Reflection over the knowledge and skills learned so far. </a:t>
            </a:r>
          </a:p>
          <a:p>
            <a:pPr marL="0" indent="0" algn="ctr">
              <a:buNone/>
            </a:pPr>
            <a:endParaRPr lang="en-US" sz="2100" b="1" dirty="0">
              <a:solidFill>
                <a:schemeClr val="tx1"/>
              </a:solidFill>
            </a:endParaRPr>
          </a:p>
          <a:p>
            <a:pPr marL="0" indent="0" algn="ctr">
              <a:buNone/>
            </a:pPr>
            <a:endParaRPr lang="en-US" sz="2100" b="1" dirty="0">
              <a:solidFill>
                <a:schemeClr val="tx1"/>
              </a:solidFill>
            </a:endParaRPr>
          </a:p>
          <a:p>
            <a:pPr marL="0" indent="0" algn="ctr">
              <a:buNone/>
            </a:pPr>
            <a:r>
              <a:rPr lang="en-US" sz="2100" b="1" dirty="0">
                <a:solidFill>
                  <a:schemeClr val="tx1"/>
                </a:solidFill>
              </a:rPr>
              <a:t>						By.</a:t>
            </a:r>
          </a:p>
          <a:p>
            <a:pPr marL="0" indent="0" algn="ctr">
              <a:buNone/>
            </a:pPr>
            <a:r>
              <a:rPr lang="en-US" sz="2100" b="1" dirty="0">
                <a:solidFill>
                  <a:schemeClr val="tx1"/>
                </a:solidFill>
              </a:rPr>
              <a:t>						Alhaji Isah</a:t>
            </a:r>
          </a:p>
          <a:p>
            <a:pPr marL="0" indent="0" algn="ctr">
              <a:buNone/>
            </a:pPr>
            <a:r>
              <a:rPr lang="en-US" sz="2100" b="1" dirty="0">
                <a:solidFill>
                  <a:schemeClr val="tx1"/>
                </a:solidFill>
              </a:rPr>
              <a:t>						2510741@student.uwtsd.ac.uk</a:t>
            </a:r>
          </a:p>
        </p:txBody>
      </p:sp>
      <p:sp>
        <p:nvSpPr>
          <p:cNvPr id="41" name="Rectangle 40">
            <a:extLst>
              <a:ext uri="{FF2B5EF4-FFF2-40B4-BE49-F238E27FC236}">
                <a16:creationId xmlns:a16="http://schemas.microsoft.com/office/drawing/2014/main" id="{7731DD8B-7A0A-47A0-BF6B-EBB4F9709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4" y="1092200"/>
            <a:ext cx="4976494"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Person analyzing market on laptop">
            <a:extLst>
              <a:ext uri="{FF2B5EF4-FFF2-40B4-BE49-F238E27FC236}">
                <a16:creationId xmlns:a16="http://schemas.microsoft.com/office/drawing/2014/main" id="{5653BEBA-429D-2135-3E96-7CD41510818E}"/>
              </a:ext>
            </a:extLst>
          </p:cNvPr>
          <p:cNvPicPr>
            <a:picLocks noChangeAspect="1"/>
          </p:cNvPicPr>
          <p:nvPr/>
        </p:nvPicPr>
        <p:blipFill>
          <a:blip r:embed="rId7">
            <a:extLst>
              <a:ext uri="{28A0092B-C50C-407E-A947-70E740481C1C}">
                <a14:useLocalDpi xmlns:a14="http://schemas.microsoft.com/office/drawing/2010/main" val="0"/>
              </a:ext>
            </a:extLst>
          </a:blip>
          <a:srcRect l="18527" r="6527" b="2"/>
          <a:stretch>
            <a:fillRect/>
          </a:stretch>
        </p:blipFill>
        <p:spPr>
          <a:xfrm>
            <a:off x="1412683" y="1410208"/>
            <a:ext cx="4348925" cy="3858780"/>
          </a:xfrm>
          <a:prstGeom prst="rect">
            <a:avLst/>
          </a:prstGeom>
        </p:spPr>
      </p:pic>
      <p:cxnSp>
        <p:nvCxnSpPr>
          <p:cNvPr id="43" name="Straight Connector 42">
            <a:extLst>
              <a:ext uri="{FF2B5EF4-FFF2-40B4-BE49-F238E27FC236}">
                <a16:creationId xmlns:a16="http://schemas.microsoft.com/office/drawing/2014/main" id="{10A370BF-9768-4FA0-8887-C3777F3A9C9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770" y="3522131"/>
            <a:ext cx="452063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681735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9B347087-DEE1-4F23-8486-A2690AA195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44BB81AE-EE4A-4AA4-8941-104B6C9435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88137"/>
            <a:ext cx="11227442" cy="5883295"/>
          </a:xfrm>
          <a:prstGeom prst="rect">
            <a:avLst/>
          </a:prstGeom>
          <a:solidFill>
            <a:schemeClr val="tx2"/>
          </a:solidFill>
          <a:ln>
            <a:noFill/>
          </a:ln>
          <a:effectLst>
            <a:outerShdw blurRad="114300" dist="127000" dir="5400000" sx="99000" sy="99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aramond" panose="02020404030301010803"/>
              <a:ea typeface="+mn-ea"/>
              <a:cs typeface="+mn-cs"/>
            </a:endParaRPr>
          </a:p>
        </p:txBody>
      </p:sp>
      <p:pic>
        <p:nvPicPr>
          <p:cNvPr id="4" name="Picture 3" descr="An abstract burst of blue and pink">
            <a:extLst>
              <a:ext uri="{FF2B5EF4-FFF2-40B4-BE49-F238E27FC236}">
                <a16:creationId xmlns:a16="http://schemas.microsoft.com/office/drawing/2014/main" id="{58A7C43C-E58D-C84B-2787-16C239E80AD6}"/>
              </a:ext>
            </a:extLst>
          </p:cNvPr>
          <p:cNvPicPr>
            <a:picLocks noChangeAspect="1"/>
          </p:cNvPicPr>
          <p:nvPr/>
        </p:nvPicPr>
        <p:blipFill>
          <a:blip r:embed="rId3">
            <a:alphaModFix amt="50000"/>
          </a:blip>
          <a:srcRect t="6843" r="1" b="1"/>
          <a:stretch>
            <a:fillRect/>
          </a:stretch>
        </p:blipFill>
        <p:spPr>
          <a:xfrm>
            <a:off x="486138" y="488137"/>
            <a:ext cx="11227442" cy="5883295"/>
          </a:xfrm>
          <a:prstGeom prst="rect">
            <a:avLst/>
          </a:prstGeom>
        </p:spPr>
      </p:pic>
      <p:cxnSp>
        <p:nvCxnSpPr>
          <p:cNvPr id="8" name="Straight Connector 7">
            <a:extLst>
              <a:ext uri="{FF2B5EF4-FFF2-40B4-BE49-F238E27FC236}">
                <a16:creationId xmlns:a16="http://schemas.microsoft.com/office/drawing/2014/main" id="{4AA791FC-1AEF-4561-93B5-6B9E981BBB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21280" y="3594428"/>
            <a:ext cx="6949440" cy="0"/>
          </a:xfrm>
          <a:prstGeom prst="line">
            <a:avLst/>
          </a:prstGeom>
          <a:ln>
            <a:solidFill>
              <a:schemeClr val="bg1"/>
            </a:solidFill>
          </a:ln>
        </p:spPr>
        <p:style>
          <a:lnRef idx="2">
            <a:schemeClr val="accent1"/>
          </a:lnRef>
          <a:fillRef idx="0">
            <a:schemeClr val="accent1"/>
          </a:fillRef>
          <a:effectRef idx="1">
            <a:schemeClr val="accent1"/>
          </a:effectRef>
          <a:fontRef idx="minor">
            <a:schemeClr val="tx1"/>
          </a:fontRef>
        </p:style>
      </p:cxnSp>
      <p:sp>
        <p:nvSpPr>
          <p:cNvPr id="15" name="Rectangle 14">
            <a:extLst>
              <a:ext uri="{FF2B5EF4-FFF2-40B4-BE49-F238E27FC236}">
                <a16:creationId xmlns:a16="http://schemas.microsoft.com/office/drawing/2014/main" id="{AAA2202F-2A68-464D-8E53-CEBE9303D8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solidFill>
              <a:schemeClr val="bg1"/>
            </a:solidFill>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grpSp>
        <p:nvGrpSpPr>
          <p:cNvPr id="17" name="Group 16">
            <a:extLst>
              <a:ext uri="{FF2B5EF4-FFF2-40B4-BE49-F238E27FC236}">
                <a16:creationId xmlns:a16="http://schemas.microsoft.com/office/drawing/2014/main" id="{5B129734-DF6D-46B8-A0E0-4F178B3AD2F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28956"/>
            <a:ext cx="12234672" cy="658368"/>
            <a:chOff x="-18288" y="3128956"/>
            <a:chExt cx="12234672" cy="658368"/>
          </a:xfrm>
        </p:grpSpPr>
        <p:sp useBgFill="1">
          <p:nvSpPr>
            <p:cNvPr id="10" name="Rounded Rectangle 21">
              <a:extLst>
                <a:ext uri="{FF2B5EF4-FFF2-40B4-BE49-F238E27FC236}">
                  <a16:creationId xmlns:a16="http://schemas.microsoft.com/office/drawing/2014/main" id="{6A986578-4991-4E9B-94B7-056F6B09B7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2303" y="3128956"/>
              <a:ext cx="45720" cy="658368"/>
            </a:xfrm>
            <a:prstGeom prst="roundRect">
              <a:avLst>
                <a:gd name="adj" fmla="val 50000"/>
              </a:avLst>
            </a:prstGeom>
            <a:ln w="9525">
              <a:noFill/>
            </a:ln>
            <a:effectLst>
              <a:innerShdw blurRad="114300">
                <a:prstClr val="black">
                  <a:alpha val="86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aramond" panose="02020404030301010803"/>
                <a:ea typeface="+mn-ea"/>
                <a:cs typeface="+mn-cs"/>
              </a:endParaRPr>
            </a:p>
          </p:txBody>
        </p:sp>
        <p:pic>
          <p:nvPicPr>
            <p:cNvPr id="19" name="Picture 18">
              <a:extLst>
                <a:ext uri="{FF2B5EF4-FFF2-40B4-BE49-F238E27FC236}">
                  <a16:creationId xmlns:a16="http://schemas.microsoft.com/office/drawing/2014/main" id="{257D0097-ACF2-46A6-804C-C5D55A188FE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8288" y="3154680"/>
              <a:ext cx="777240" cy="606425"/>
            </a:xfrm>
            <a:prstGeom prst="rect">
              <a:avLst/>
            </a:prstGeom>
          </p:spPr>
        </p:pic>
        <p:sp useBgFill="1">
          <p:nvSpPr>
            <p:cNvPr id="12" name="Rounded Rectangle 27">
              <a:extLst>
                <a:ext uri="{FF2B5EF4-FFF2-40B4-BE49-F238E27FC236}">
                  <a16:creationId xmlns:a16="http://schemas.microsoft.com/office/drawing/2014/main" id="{A71DA5EB-109A-4C2F-A093-7E5F6490BD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14377" y="3128956"/>
              <a:ext cx="45720" cy="658368"/>
            </a:xfrm>
            <a:prstGeom prst="roundRect">
              <a:avLst>
                <a:gd name="adj" fmla="val 50000"/>
              </a:avLst>
            </a:prstGeom>
            <a:ln w="9525">
              <a:noFill/>
            </a:ln>
            <a:effectLst>
              <a:innerShdw blurRad="114300">
                <a:prstClr val="black">
                  <a:alpha val="86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aramond" panose="02020404030301010803"/>
                <a:ea typeface="+mn-ea"/>
                <a:cs typeface="+mn-cs"/>
              </a:endParaRPr>
            </a:p>
          </p:txBody>
        </p:sp>
        <p:pic>
          <p:nvPicPr>
            <p:cNvPr id="21" name="Picture 20">
              <a:extLst>
                <a:ext uri="{FF2B5EF4-FFF2-40B4-BE49-F238E27FC236}">
                  <a16:creationId xmlns:a16="http://schemas.microsoft.com/office/drawing/2014/main" id="{DA85B8CE-EB01-4DD0-8B39-D413503D772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flipH="1">
              <a:off x="11439144" y="3154680"/>
              <a:ext cx="777240" cy="606425"/>
            </a:xfrm>
            <a:prstGeom prst="rect">
              <a:avLst/>
            </a:prstGeom>
          </p:spPr>
        </p:pic>
      </p:grpSp>
      <p:sp>
        <p:nvSpPr>
          <p:cNvPr id="2" name="Title 1">
            <a:extLst>
              <a:ext uri="{FF2B5EF4-FFF2-40B4-BE49-F238E27FC236}">
                <a16:creationId xmlns:a16="http://schemas.microsoft.com/office/drawing/2014/main" id="{158296EF-C419-381D-23FE-3C4F95DF77FC}"/>
              </a:ext>
            </a:extLst>
          </p:cNvPr>
          <p:cNvSpPr>
            <a:spLocks noGrp="1"/>
          </p:cNvSpPr>
          <p:nvPr>
            <p:ph type="ctrTitle"/>
          </p:nvPr>
        </p:nvSpPr>
        <p:spPr>
          <a:xfrm>
            <a:off x="2224403" y="1113698"/>
            <a:ext cx="8229600" cy="2345264"/>
          </a:xfrm>
        </p:spPr>
        <p:txBody>
          <a:bodyPr>
            <a:normAutofit/>
          </a:bodyPr>
          <a:lstStyle/>
          <a:p>
            <a:r>
              <a:rPr lang="en-GB" sz="7200" dirty="0">
                <a:solidFill>
                  <a:schemeClr val="bg1"/>
                </a:solidFill>
              </a:rPr>
              <a:t>Digital skills</a:t>
            </a:r>
          </a:p>
        </p:txBody>
      </p:sp>
      <p:sp>
        <p:nvSpPr>
          <p:cNvPr id="3" name="Subtitle 2">
            <a:extLst>
              <a:ext uri="{FF2B5EF4-FFF2-40B4-BE49-F238E27FC236}">
                <a16:creationId xmlns:a16="http://schemas.microsoft.com/office/drawing/2014/main" id="{BF1AF54F-C133-1DAA-2667-D5AC4AB2C7B6}"/>
              </a:ext>
            </a:extLst>
          </p:cNvPr>
          <p:cNvSpPr>
            <a:spLocks noGrp="1"/>
          </p:cNvSpPr>
          <p:nvPr>
            <p:ph type="subTitle" idx="1"/>
          </p:nvPr>
        </p:nvSpPr>
        <p:spPr>
          <a:xfrm>
            <a:off x="2136914" y="3729894"/>
            <a:ext cx="8448260" cy="1320802"/>
          </a:xfrm>
        </p:spPr>
        <p:txBody>
          <a:bodyPr>
            <a:normAutofit fontScale="92500"/>
          </a:bodyPr>
          <a:lstStyle/>
          <a:p>
            <a:pPr>
              <a:lnSpc>
                <a:spcPct val="90000"/>
              </a:lnSpc>
            </a:pPr>
            <a:r>
              <a:rPr lang="en-GB" dirty="0">
                <a:solidFill>
                  <a:schemeClr val="bg1"/>
                </a:solidFill>
              </a:rPr>
              <a:t>What? define</a:t>
            </a:r>
          </a:p>
          <a:p>
            <a:pPr>
              <a:lnSpc>
                <a:spcPct val="90000"/>
              </a:lnSpc>
            </a:pPr>
            <a:r>
              <a:rPr lang="en-GB" dirty="0">
                <a:solidFill>
                  <a:schemeClr val="bg1"/>
                </a:solidFill>
              </a:rPr>
              <a:t>Why Digital Literacy is Essential</a:t>
            </a:r>
          </a:p>
          <a:p>
            <a:pPr>
              <a:lnSpc>
                <a:spcPct val="90000"/>
              </a:lnSpc>
            </a:pPr>
            <a:r>
              <a:rPr lang="en-GB" dirty="0">
                <a:solidFill>
                  <a:schemeClr val="bg1"/>
                </a:solidFill>
              </a:rPr>
              <a:t>How:  Through learning both formal and informal (JISC, LinkedIn, Online Resources).</a:t>
            </a:r>
          </a:p>
        </p:txBody>
      </p:sp>
    </p:spTree>
    <p:extLst>
      <p:ext uri="{BB962C8B-B14F-4D97-AF65-F5344CB8AC3E}">
        <p14:creationId xmlns:p14="http://schemas.microsoft.com/office/powerpoint/2010/main" val="11317635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1500"/>
                                  </p:stCondLst>
                                  <p:iterate>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7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A440FBE6-72B7-43D4-A8EB-FDBC35FE56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3" name="Group 32">
            <a:extLst>
              <a:ext uri="{FF2B5EF4-FFF2-40B4-BE49-F238E27FC236}">
                <a16:creationId xmlns:a16="http://schemas.microsoft.com/office/drawing/2014/main" id="{647B8492-BC4D-4046-B35A-C38E034940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3" name="Picture 12">
              <a:extLst>
                <a:ext uri="{FF2B5EF4-FFF2-40B4-BE49-F238E27FC236}">
                  <a16:creationId xmlns:a16="http://schemas.microsoft.com/office/drawing/2014/main" id="{47264A7B-BD07-443B-B4AE-B7D112274D0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4" name="Rectangle 33">
              <a:extLst>
                <a:ext uri="{FF2B5EF4-FFF2-40B4-BE49-F238E27FC236}">
                  <a16:creationId xmlns:a16="http://schemas.microsoft.com/office/drawing/2014/main" id="{8D9B85B4-ACC6-412B-BC6B-2163BCCDFB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5" name="Picture 14">
              <a:extLst>
                <a:ext uri="{FF2B5EF4-FFF2-40B4-BE49-F238E27FC236}">
                  <a16:creationId xmlns:a16="http://schemas.microsoft.com/office/drawing/2014/main" id="{17D5E57D-F913-44D3-9AF3-FCDFAE64F7E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35" name="Picture 34">
              <a:extLst>
                <a:ext uri="{FF2B5EF4-FFF2-40B4-BE49-F238E27FC236}">
                  <a16:creationId xmlns:a16="http://schemas.microsoft.com/office/drawing/2014/main" id="{BCF01E4E-4102-455A-BC41-D5F848B9417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BF9513A0-02A3-C67D-82E1-49907ECD4737}"/>
              </a:ext>
            </a:extLst>
          </p:cNvPr>
          <p:cNvSpPr>
            <a:spLocks noGrp="1"/>
          </p:cNvSpPr>
          <p:nvPr>
            <p:ph type="title"/>
          </p:nvPr>
        </p:nvSpPr>
        <p:spPr>
          <a:xfrm>
            <a:off x="1295402" y="982132"/>
            <a:ext cx="3660056" cy="1325373"/>
          </a:xfrm>
        </p:spPr>
        <p:txBody>
          <a:bodyPr anchor="b">
            <a:normAutofit/>
          </a:bodyPr>
          <a:lstStyle/>
          <a:p>
            <a:r>
              <a:rPr lang="en-GB" sz="2200"/>
              <a:t>RELEVANCE AND IMPORTANCE OF DIGITAL SKILLS TO STUDENTS</a:t>
            </a:r>
          </a:p>
        </p:txBody>
      </p:sp>
      <p:cxnSp>
        <p:nvCxnSpPr>
          <p:cNvPr id="36" name="Straight Connector 35">
            <a:extLst>
              <a:ext uri="{FF2B5EF4-FFF2-40B4-BE49-F238E27FC236}">
                <a16:creationId xmlns:a16="http://schemas.microsoft.com/office/drawing/2014/main" id="{16652DC1-CA18-4263-AC06-BAB0B05EC78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95401" y="2400639"/>
            <a:ext cx="3660057"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6E2536EC-7E36-0198-0ECB-E9065015A27C}"/>
              </a:ext>
            </a:extLst>
          </p:cNvPr>
          <p:cNvSpPr>
            <a:spLocks noGrp="1"/>
          </p:cNvSpPr>
          <p:nvPr>
            <p:ph idx="1"/>
          </p:nvPr>
        </p:nvSpPr>
        <p:spPr>
          <a:xfrm>
            <a:off x="1295401" y="2493774"/>
            <a:ext cx="3660057" cy="3382094"/>
          </a:xfrm>
        </p:spPr>
        <p:txBody>
          <a:bodyPr>
            <a:normAutofit fontScale="92500" lnSpcReduction="10000"/>
          </a:bodyPr>
          <a:lstStyle/>
          <a:p>
            <a:pPr>
              <a:lnSpc>
                <a:spcPct val="90000"/>
              </a:lnSpc>
            </a:pPr>
            <a:r>
              <a:rPr lang="en-GB" sz="1500" b="1" dirty="0"/>
              <a:t>Academic success</a:t>
            </a:r>
          </a:p>
          <a:p>
            <a:pPr>
              <a:lnSpc>
                <a:spcPct val="90000"/>
              </a:lnSpc>
            </a:pPr>
            <a:r>
              <a:rPr lang="en-GB" sz="1500" b="1" dirty="0"/>
              <a:t>Lifelong learning</a:t>
            </a:r>
          </a:p>
          <a:p>
            <a:pPr>
              <a:lnSpc>
                <a:spcPct val="90000"/>
              </a:lnSpc>
            </a:pPr>
            <a:r>
              <a:rPr lang="en-GB" sz="1500" b="1" dirty="0"/>
              <a:t>Workforce readiness</a:t>
            </a:r>
          </a:p>
          <a:p>
            <a:pPr>
              <a:lnSpc>
                <a:spcPct val="90000"/>
              </a:lnSpc>
            </a:pPr>
            <a:r>
              <a:rPr lang="en-GB" sz="1500" b="1" dirty="0"/>
              <a:t>Improve daily life efficiency and access to services</a:t>
            </a:r>
          </a:p>
          <a:p>
            <a:pPr>
              <a:lnSpc>
                <a:spcPct val="90000"/>
              </a:lnSpc>
            </a:pPr>
            <a:r>
              <a:rPr lang="en-GB" sz="1500" b="1" dirty="0"/>
              <a:t>Critical thinking ( enable them to evaluate online information and stay safe online) </a:t>
            </a:r>
          </a:p>
          <a:p>
            <a:pPr marL="0" indent="0" algn="ctr">
              <a:lnSpc>
                <a:spcPct val="90000"/>
              </a:lnSpc>
              <a:buNone/>
            </a:pPr>
            <a:r>
              <a:rPr lang="en-GB" sz="1400" b="1" dirty="0"/>
              <a:t>   					</a:t>
            </a:r>
            <a:r>
              <a:rPr lang="en-GB" sz="1400" dirty="0"/>
              <a:t>						</a:t>
            </a:r>
          </a:p>
          <a:p>
            <a:pPr marL="0" indent="0" algn="ctr">
              <a:lnSpc>
                <a:spcPct val="90000"/>
              </a:lnSpc>
              <a:buNone/>
            </a:pPr>
            <a:endParaRPr lang="en-GB" sz="1400" dirty="0"/>
          </a:p>
          <a:p>
            <a:pPr marL="0" indent="0" algn="ctr">
              <a:lnSpc>
                <a:spcPct val="90000"/>
              </a:lnSpc>
              <a:buNone/>
            </a:pPr>
            <a:endParaRPr lang="en-GB" sz="1400" dirty="0"/>
          </a:p>
          <a:p>
            <a:pPr marL="0" indent="0" algn="r">
              <a:lnSpc>
                <a:spcPct val="90000"/>
              </a:lnSpc>
              <a:buNone/>
            </a:pPr>
            <a:r>
              <a:rPr lang="en-GB" sz="1400" dirty="0"/>
              <a:t>															</a:t>
            </a:r>
            <a:r>
              <a:rPr lang="en-GB" sz="1400" b="1" i="1" dirty="0"/>
              <a:t>ScienceDirect and Vodafone.com (2025) </a:t>
            </a:r>
          </a:p>
        </p:txBody>
      </p:sp>
      <p:pic>
        <p:nvPicPr>
          <p:cNvPr id="5" name="Picture 4" descr="Extreme close-up of purple flower">
            <a:extLst>
              <a:ext uri="{FF2B5EF4-FFF2-40B4-BE49-F238E27FC236}">
                <a16:creationId xmlns:a16="http://schemas.microsoft.com/office/drawing/2014/main" id="{280EEEA0-F968-529B-2CCA-2830ED922779}"/>
              </a:ext>
            </a:extLst>
          </p:cNvPr>
          <p:cNvPicPr>
            <a:picLocks noChangeAspect="1"/>
          </p:cNvPicPr>
          <p:nvPr/>
        </p:nvPicPr>
        <p:blipFill>
          <a:blip r:embed="rId5">
            <a:extLst>
              <a:ext uri="{28A0092B-C50C-407E-A947-70E740481C1C}">
                <a14:useLocalDpi xmlns:a14="http://schemas.microsoft.com/office/drawing/2010/main" val="0"/>
              </a:ext>
            </a:extLst>
          </a:blip>
          <a:srcRect l="1166" r="24233" b="2"/>
          <a:stretch>
            <a:fillRect/>
          </a:stretch>
        </p:blipFill>
        <p:spPr>
          <a:xfrm>
            <a:off x="5418668" y="982131"/>
            <a:ext cx="5469466" cy="4893735"/>
          </a:xfrm>
          <a:prstGeom prst="rect">
            <a:avLst/>
          </a:prstGeom>
          <a:ln w="57150" cmpd="thickThin">
            <a:solidFill>
              <a:schemeClr val="tx1">
                <a:lumMod val="50000"/>
                <a:lumOff val="50000"/>
              </a:schemeClr>
            </a:solidFill>
            <a:miter lim="800000"/>
          </a:ln>
        </p:spPr>
      </p:pic>
    </p:spTree>
    <p:extLst>
      <p:ext uri="{BB962C8B-B14F-4D97-AF65-F5344CB8AC3E}">
        <p14:creationId xmlns:p14="http://schemas.microsoft.com/office/powerpoint/2010/main" val="16957685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32" name="Group 31">
            <a:extLst>
              <a:ext uri="{FF2B5EF4-FFF2-40B4-BE49-F238E27FC236}">
                <a16:creationId xmlns:a16="http://schemas.microsoft.com/office/drawing/2014/main" id="{DFB5D1BB-0703-437B-BD1E-1D07F8A2730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4" name="Picture 13">
              <a:extLst>
                <a:ext uri="{FF2B5EF4-FFF2-40B4-BE49-F238E27FC236}">
                  <a16:creationId xmlns:a16="http://schemas.microsoft.com/office/drawing/2014/main" id="{3886586B-3F0F-4593-B272-AE75AD0F092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3" name="Rectangle 32">
              <a:extLst>
                <a:ext uri="{FF2B5EF4-FFF2-40B4-BE49-F238E27FC236}">
                  <a16:creationId xmlns:a16="http://schemas.microsoft.com/office/drawing/2014/main" id="{020DEB59-BF94-41B5-8F16-8B10442EE0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6" name="Picture 15">
              <a:extLst>
                <a:ext uri="{FF2B5EF4-FFF2-40B4-BE49-F238E27FC236}">
                  <a16:creationId xmlns:a16="http://schemas.microsoft.com/office/drawing/2014/main" id="{9A3BEF6F-FC03-43B1-8D1B-8DA3A360DBF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34" name="Picture 33">
              <a:extLst>
                <a:ext uri="{FF2B5EF4-FFF2-40B4-BE49-F238E27FC236}">
                  <a16:creationId xmlns:a16="http://schemas.microsoft.com/office/drawing/2014/main" id="{0F49BA32-A501-4C79-9A72-92587AB9EEF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36" name="Straight Connector 35">
            <a:extLst>
              <a:ext uri="{FF2B5EF4-FFF2-40B4-BE49-F238E27FC236}">
                <a16:creationId xmlns:a16="http://schemas.microsoft.com/office/drawing/2014/main" id="{883F92AF-2403-4558-B1D7-72130A1E4B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pic>
        <p:nvPicPr>
          <p:cNvPr id="8" name="Content Placeholder 7" descr="Simple laptop illustration">
            <a:extLst>
              <a:ext uri="{FF2B5EF4-FFF2-40B4-BE49-F238E27FC236}">
                <a16:creationId xmlns:a16="http://schemas.microsoft.com/office/drawing/2014/main" id="{408AB0A8-6BD1-79E6-B787-6B9375A5CA14}"/>
              </a:ext>
            </a:extLst>
          </p:cNvPr>
          <p:cNvPicPr>
            <a:picLocks noGrp="1" noChangeAspect="1"/>
          </p:cNvPicPr>
          <p:nvPr>
            <p:ph sz="half" idx="1"/>
          </p:nvPr>
        </p:nvPicPr>
        <p:blipFill>
          <a:blip r:embed="rId5">
            <a:duotone>
              <a:prstClr val="black"/>
              <a:prstClr val="white"/>
            </a:duotone>
            <a:extLst>
              <a:ext uri="{28A0092B-C50C-407E-A947-70E740481C1C}">
                <a14:useLocalDpi xmlns:a14="http://schemas.microsoft.com/office/drawing/2010/main" val="0"/>
              </a:ext>
            </a:extLst>
          </a:blip>
          <a:srcRect t="8271" b="7460"/>
          <a:stretch>
            <a:fillRect/>
          </a:stretch>
        </p:blipFill>
        <p:spPr>
          <a:xfrm>
            <a:off x="20" y="9738"/>
            <a:ext cx="12191980" cy="6857990"/>
          </a:xfrm>
          <a:prstGeom prst="rect">
            <a:avLst/>
          </a:prstGeom>
        </p:spPr>
      </p:pic>
      <p:sp>
        <p:nvSpPr>
          <p:cNvPr id="38" name="Rectangle 37">
            <a:extLst>
              <a:ext uri="{FF2B5EF4-FFF2-40B4-BE49-F238E27FC236}">
                <a16:creationId xmlns:a16="http://schemas.microsoft.com/office/drawing/2014/main" id="{B0393412-BB8B-4EC9-A88D-93917FA474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11227442" cy="5883295"/>
          </a:xfrm>
          <a:prstGeom prst="rect">
            <a:avLst/>
          </a:prstGeom>
          <a:blipFill dpi="0" rotWithShape="1">
            <a:blip r:embed="rId6">
              <a:alphaModFix amt="88000"/>
              <a:duotone>
                <a:schemeClr val="bg2">
                  <a:shade val="45000"/>
                  <a:satMod val="135000"/>
                </a:schemeClr>
                <a:prstClr val="white"/>
              </a:duotone>
            </a:blip>
            <a:srcRect/>
            <a:tile tx="0" ty="0" sx="90000" sy="100000" flip="none" algn="ctr"/>
          </a:blipFill>
          <a:ln>
            <a:noFill/>
          </a:ln>
          <a:effectLst>
            <a:outerShdw blurRad="114300" dist="127000" dir="5400000" sx="99000" sy="99000" algn="t" rotWithShape="0">
              <a:prstClr val="black">
                <a:alpha val="40000"/>
              </a:prstClr>
            </a:outerShdw>
          </a:effectLst>
          <a:scene3d>
            <a:camera prst="orthographicFront"/>
            <a:lightRig rig="twoPt" dir="t"/>
          </a:scene3d>
          <a:sp3d>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aramond" panose="02020404030301010803"/>
              <a:ea typeface="+mn-ea"/>
              <a:cs typeface="+mn-cs"/>
            </a:endParaRPr>
          </a:p>
        </p:txBody>
      </p:sp>
      <p:sp>
        <p:nvSpPr>
          <p:cNvPr id="40" name="Rectangle 39">
            <a:extLst>
              <a:ext uri="{FF2B5EF4-FFF2-40B4-BE49-F238E27FC236}">
                <a16:creationId xmlns:a16="http://schemas.microsoft.com/office/drawing/2014/main" id="{68AB7DB4-4BE9-465B-8843-8073715FF8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solidFill>
              <a:schemeClr val="accent1"/>
            </a:solidFill>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Title 3">
            <a:extLst>
              <a:ext uri="{FF2B5EF4-FFF2-40B4-BE49-F238E27FC236}">
                <a16:creationId xmlns:a16="http://schemas.microsoft.com/office/drawing/2014/main" id="{F65DB438-BD99-7C7F-3207-AD419DA1BD78}"/>
              </a:ext>
            </a:extLst>
          </p:cNvPr>
          <p:cNvSpPr>
            <a:spLocks noGrp="1"/>
          </p:cNvSpPr>
          <p:nvPr>
            <p:ph type="title"/>
          </p:nvPr>
        </p:nvSpPr>
        <p:spPr>
          <a:xfrm>
            <a:off x="1295402" y="982132"/>
            <a:ext cx="9601196" cy="1303867"/>
          </a:xfrm>
        </p:spPr>
        <p:txBody>
          <a:bodyPr vert="horz" lIns="91440" tIns="45720" rIns="91440" bIns="45720" rtlCol="0" anchor="ctr">
            <a:normAutofit/>
          </a:bodyPr>
          <a:lstStyle/>
          <a:p>
            <a:pPr>
              <a:lnSpc>
                <a:spcPct val="90000"/>
              </a:lnSpc>
            </a:pPr>
            <a:r>
              <a:rPr lang="en-US" sz="4100"/>
              <a:t>Microsoft 365 </a:t>
            </a:r>
            <a:br>
              <a:rPr lang="en-US" sz="4100"/>
            </a:br>
            <a:r>
              <a:rPr lang="en-US" sz="4100"/>
              <a:t>(Microsoft word, excel and power point)</a:t>
            </a:r>
          </a:p>
        </p:txBody>
      </p:sp>
      <p:cxnSp>
        <p:nvCxnSpPr>
          <p:cNvPr id="42" name="Straight Connector 41">
            <a:extLst>
              <a:ext uri="{FF2B5EF4-FFF2-40B4-BE49-F238E27FC236}">
                <a16:creationId xmlns:a16="http://schemas.microsoft.com/office/drawing/2014/main" id="{AFC431BA-A96A-492C-A2FA-F9F701E385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grpSp>
        <p:nvGrpSpPr>
          <p:cNvPr id="44" name="Group 43">
            <a:extLst>
              <a:ext uri="{FF2B5EF4-FFF2-40B4-BE49-F238E27FC236}">
                <a16:creationId xmlns:a16="http://schemas.microsoft.com/office/drawing/2014/main" id="{79E73055-8C3E-4C1D-88EA-3D22039CDF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8288" y="3128956"/>
            <a:ext cx="12234672" cy="658368"/>
            <a:chOff x="-18288" y="3128956"/>
            <a:chExt cx="12234672" cy="658368"/>
          </a:xfrm>
        </p:grpSpPr>
        <p:sp>
          <p:nvSpPr>
            <p:cNvPr id="45" name="Rounded Rectangle 30">
              <a:extLst>
                <a:ext uri="{FF2B5EF4-FFF2-40B4-BE49-F238E27FC236}">
                  <a16:creationId xmlns:a16="http://schemas.microsoft.com/office/drawing/2014/main" id="{FF9A1137-08E4-442C-9270-0F23E380D9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2303" y="3128956"/>
              <a:ext cx="45720" cy="658368"/>
            </a:xfrm>
            <a:prstGeom prst="roundRect">
              <a:avLst>
                <a:gd name="adj" fmla="val 50000"/>
              </a:avLst>
            </a:prstGeom>
            <a:solidFill>
              <a:schemeClr val="tx2">
                <a:alpha val="55000"/>
              </a:schemeClr>
            </a:solidFill>
            <a:ln w="9525">
              <a:noFill/>
            </a:ln>
            <a:effectLst>
              <a:innerShdw blurRad="114300">
                <a:prstClr val="black">
                  <a:alpha val="48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aramond" panose="02020404030301010803"/>
                <a:ea typeface="+mn-ea"/>
                <a:cs typeface="+mn-cs"/>
              </a:endParaRPr>
            </a:p>
          </p:txBody>
        </p:sp>
        <p:pic>
          <p:nvPicPr>
            <p:cNvPr id="29" name="Picture 28">
              <a:extLst>
                <a:ext uri="{FF2B5EF4-FFF2-40B4-BE49-F238E27FC236}">
                  <a16:creationId xmlns:a16="http://schemas.microsoft.com/office/drawing/2014/main" id="{6A4AC3F5-7F5F-4B49-835E-36CBE45D34F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8288" y="3154680"/>
              <a:ext cx="777240" cy="606425"/>
            </a:xfrm>
            <a:prstGeom prst="rect">
              <a:avLst/>
            </a:prstGeom>
          </p:spPr>
        </p:pic>
        <p:sp>
          <p:nvSpPr>
            <p:cNvPr id="46" name="Rounded Rectangle 32">
              <a:extLst>
                <a:ext uri="{FF2B5EF4-FFF2-40B4-BE49-F238E27FC236}">
                  <a16:creationId xmlns:a16="http://schemas.microsoft.com/office/drawing/2014/main" id="{C79DCCFA-B647-41F3-8C57-D19A61760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14377" y="3128956"/>
              <a:ext cx="45720" cy="658368"/>
            </a:xfrm>
            <a:prstGeom prst="roundRect">
              <a:avLst>
                <a:gd name="adj" fmla="val 50000"/>
              </a:avLst>
            </a:prstGeom>
            <a:solidFill>
              <a:schemeClr val="tx2">
                <a:alpha val="55000"/>
              </a:schemeClr>
            </a:solidFill>
            <a:ln w="9525">
              <a:noFill/>
            </a:ln>
            <a:effectLst>
              <a:innerShdw blurRad="114300">
                <a:prstClr val="black">
                  <a:alpha val="48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aramond" panose="02020404030301010803"/>
                <a:ea typeface="+mn-ea"/>
                <a:cs typeface="+mn-cs"/>
              </a:endParaRPr>
            </a:p>
          </p:txBody>
        </p:sp>
        <p:pic>
          <p:nvPicPr>
            <p:cNvPr id="31" name="Picture 30">
              <a:extLst>
                <a:ext uri="{FF2B5EF4-FFF2-40B4-BE49-F238E27FC236}">
                  <a16:creationId xmlns:a16="http://schemas.microsoft.com/office/drawing/2014/main" id="{3C7401E9-AF65-4A82-8FB1-401302CD5AB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flipH="1">
              <a:off x="11439144" y="3154680"/>
              <a:ext cx="777240" cy="606425"/>
            </a:xfrm>
            <a:prstGeom prst="rect">
              <a:avLst/>
            </a:prstGeom>
          </p:spPr>
        </p:pic>
      </p:grpSp>
      <p:graphicFrame>
        <p:nvGraphicFramePr>
          <p:cNvPr id="48" name="Content Placeholder 5">
            <a:extLst>
              <a:ext uri="{FF2B5EF4-FFF2-40B4-BE49-F238E27FC236}">
                <a16:creationId xmlns:a16="http://schemas.microsoft.com/office/drawing/2014/main" id="{4813FBB7-C265-40F8-8B0C-F14257D0A762}"/>
              </a:ext>
            </a:extLst>
          </p:cNvPr>
          <p:cNvGraphicFramePr>
            <a:graphicFrameLocks noGrp="1"/>
          </p:cNvGraphicFramePr>
          <p:nvPr>
            <p:ph sz="half" idx="2"/>
          </p:nvPr>
        </p:nvGraphicFramePr>
        <p:xfrm>
          <a:off x="1295401" y="2556932"/>
          <a:ext cx="9601196" cy="3318936"/>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24411053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81AFE9-9F24-E8F7-2346-1B344E47A18A}"/>
              </a:ext>
            </a:extLst>
          </p:cNvPr>
          <p:cNvSpPr>
            <a:spLocks noGrp="1"/>
          </p:cNvSpPr>
          <p:nvPr>
            <p:ph type="title"/>
          </p:nvPr>
        </p:nvSpPr>
        <p:spPr/>
        <p:txBody>
          <a:bodyPr>
            <a:normAutofit/>
          </a:bodyPr>
          <a:lstStyle/>
          <a:p>
            <a:r>
              <a:rPr lang="en-GB" dirty="0"/>
              <a:t>Artificial intelligence and cyber security</a:t>
            </a:r>
          </a:p>
        </p:txBody>
      </p:sp>
      <p:sp>
        <p:nvSpPr>
          <p:cNvPr id="3" name="Content Placeholder 2">
            <a:extLst>
              <a:ext uri="{FF2B5EF4-FFF2-40B4-BE49-F238E27FC236}">
                <a16:creationId xmlns:a16="http://schemas.microsoft.com/office/drawing/2014/main" id="{EDB11C7E-0E8D-001F-A274-046AD09ADF54}"/>
              </a:ext>
            </a:extLst>
          </p:cNvPr>
          <p:cNvSpPr>
            <a:spLocks noGrp="1"/>
          </p:cNvSpPr>
          <p:nvPr>
            <p:ph sz="half" idx="1"/>
          </p:nvPr>
        </p:nvSpPr>
        <p:spPr/>
        <p:txBody>
          <a:bodyPr/>
          <a:lstStyle/>
          <a:p>
            <a:r>
              <a:rPr lang="en-GB" dirty="0"/>
              <a:t>AI define</a:t>
            </a:r>
          </a:p>
          <a:p>
            <a:r>
              <a:rPr lang="en-GB" dirty="0"/>
              <a:t>Advantages</a:t>
            </a:r>
          </a:p>
          <a:p>
            <a:r>
              <a:rPr lang="en-GB" dirty="0"/>
              <a:t>disadvantages</a:t>
            </a:r>
          </a:p>
        </p:txBody>
      </p:sp>
      <p:sp>
        <p:nvSpPr>
          <p:cNvPr id="4" name="Content Placeholder 3">
            <a:extLst>
              <a:ext uri="{FF2B5EF4-FFF2-40B4-BE49-F238E27FC236}">
                <a16:creationId xmlns:a16="http://schemas.microsoft.com/office/drawing/2014/main" id="{F28A8E5D-40E1-E84E-2D2D-A9DA55833AAF}"/>
              </a:ext>
            </a:extLst>
          </p:cNvPr>
          <p:cNvSpPr>
            <a:spLocks noGrp="1"/>
          </p:cNvSpPr>
          <p:nvPr>
            <p:ph sz="half" idx="2"/>
          </p:nvPr>
        </p:nvSpPr>
        <p:spPr/>
        <p:txBody>
          <a:bodyPr/>
          <a:lstStyle/>
          <a:p>
            <a:r>
              <a:rPr lang="en-GB" dirty="0"/>
              <a:t>Cyber security</a:t>
            </a:r>
          </a:p>
          <a:p>
            <a:r>
              <a:rPr lang="en-GB" dirty="0"/>
              <a:t>Cyber crime/attack</a:t>
            </a:r>
          </a:p>
          <a:p>
            <a:r>
              <a:rPr lang="en-GB" dirty="0"/>
              <a:t>Cyber awareness</a:t>
            </a:r>
          </a:p>
        </p:txBody>
      </p:sp>
    </p:spTree>
    <p:extLst>
      <p:ext uri="{BB962C8B-B14F-4D97-AF65-F5344CB8AC3E}">
        <p14:creationId xmlns:p14="http://schemas.microsoft.com/office/powerpoint/2010/main" val="9535332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2"/>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F89D2FB-6601-65D7-4FCC-E6E92ADFE032}"/>
              </a:ext>
            </a:extLst>
          </p:cNvPr>
          <p:cNvSpPr>
            <a:spLocks noGrp="1"/>
          </p:cNvSpPr>
          <p:nvPr>
            <p:ph type="title"/>
          </p:nvPr>
        </p:nvSpPr>
        <p:spPr>
          <a:xfrm>
            <a:off x="1055599" y="1055077"/>
            <a:ext cx="2532909" cy="4794578"/>
          </a:xfrm>
        </p:spPr>
        <p:txBody>
          <a:bodyPr>
            <a:normAutofit/>
          </a:bodyPr>
          <a:lstStyle/>
          <a:p>
            <a:r>
              <a:rPr lang="en-GB">
                <a:solidFill>
                  <a:srgbClr val="262626"/>
                </a:solidFill>
              </a:rPr>
              <a:t>Data Protection and Laws (GDPR)</a:t>
            </a:r>
          </a:p>
        </p:txBody>
      </p:sp>
      <p:sp useBgFill="1">
        <p:nvSpPr>
          <p:cNvPr id="15" name="Rectangle 14">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7B17271A-9D6C-E321-643A-8B687B1E7889}"/>
              </a:ext>
            </a:extLst>
          </p:cNvPr>
          <p:cNvGraphicFramePr>
            <a:graphicFrameLocks noGrp="1"/>
          </p:cNvGraphicFramePr>
          <p:nvPr>
            <p:ph idx="1"/>
            <p:extLst>
              <p:ext uri="{D42A27DB-BD31-4B8C-83A1-F6EECF244321}">
                <p14:modId xmlns:p14="http://schemas.microsoft.com/office/powerpoint/2010/main" val="257673866"/>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901884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2"/>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342DDAE4-AEBA-661B-4EC7-C3C94B64BD7B}"/>
              </a:ext>
            </a:extLst>
          </p:cNvPr>
          <p:cNvSpPr>
            <a:spLocks noGrp="1"/>
          </p:cNvSpPr>
          <p:nvPr>
            <p:ph type="title"/>
          </p:nvPr>
        </p:nvSpPr>
        <p:spPr>
          <a:xfrm>
            <a:off x="1055599" y="1055077"/>
            <a:ext cx="2532909" cy="4794578"/>
          </a:xfrm>
        </p:spPr>
        <p:txBody>
          <a:bodyPr>
            <a:normAutofit/>
          </a:bodyPr>
          <a:lstStyle/>
          <a:p>
            <a:r>
              <a:rPr lang="en-GB" sz="3700">
                <a:solidFill>
                  <a:srgbClr val="262626"/>
                </a:solidFill>
              </a:rPr>
              <a:t>Conclusion.</a:t>
            </a:r>
          </a:p>
        </p:txBody>
      </p:sp>
      <p:sp useBgFill="1">
        <p:nvSpPr>
          <p:cNvPr id="15" name="Rectangle 14">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7C4BCDC3-A5F1-DB5B-D8A2-88616BBC6A21}"/>
              </a:ext>
            </a:extLst>
          </p:cNvPr>
          <p:cNvGraphicFramePr>
            <a:graphicFrameLocks noGrp="1"/>
          </p:cNvGraphicFramePr>
          <p:nvPr>
            <p:ph idx="1"/>
            <p:extLst>
              <p:ext uri="{D42A27DB-BD31-4B8C-83A1-F6EECF244321}">
                <p14:modId xmlns:p14="http://schemas.microsoft.com/office/powerpoint/2010/main" val="184249930"/>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973777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2"/>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1DDD0012-7121-E810-265E-E88020159E39}"/>
              </a:ext>
            </a:extLst>
          </p:cNvPr>
          <p:cNvSpPr>
            <a:spLocks noGrp="1"/>
          </p:cNvSpPr>
          <p:nvPr>
            <p:ph type="title"/>
          </p:nvPr>
        </p:nvSpPr>
        <p:spPr>
          <a:xfrm>
            <a:off x="1055599" y="1055077"/>
            <a:ext cx="2532909" cy="4794578"/>
          </a:xfrm>
        </p:spPr>
        <p:txBody>
          <a:bodyPr>
            <a:normAutofit/>
          </a:bodyPr>
          <a:lstStyle/>
          <a:p>
            <a:r>
              <a:rPr lang="en-GB" sz="4100">
                <a:solidFill>
                  <a:srgbClr val="262626"/>
                </a:solidFill>
              </a:rPr>
              <a:t>References</a:t>
            </a:r>
            <a:br>
              <a:rPr lang="en-GB" sz="4100">
                <a:solidFill>
                  <a:srgbClr val="262626"/>
                </a:solidFill>
              </a:rPr>
            </a:br>
            <a:endParaRPr lang="en-GB" sz="4100">
              <a:solidFill>
                <a:srgbClr val="262626"/>
              </a:solidFill>
            </a:endParaRPr>
          </a:p>
        </p:txBody>
      </p:sp>
      <p:sp useBgFill="1">
        <p:nvSpPr>
          <p:cNvPr id="26" name="Rectangle 25">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6" name="Content Placeholder 2">
            <a:extLst>
              <a:ext uri="{FF2B5EF4-FFF2-40B4-BE49-F238E27FC236}">
                <a16:creationId xmlns:a16="http://schemas.microsoft.com/office/drawing/2014/main" id="{91B7DC8F-CCDF-F8CB-B6E1-363D89A3B436}"/>
              </a:ext>
            </a:extLst>
          </p:cNvPr>
          <p:cNvGraphicFramePr>
            <a:graphicFrameLocks noGrp="1"/>
          </p:cNvGraphicFramePr>
          <p:nvPr>
            <p:ph idx="1"/>
            <p:extLst>
              <p:ext uri="{D42A27DB-BD31-4B8C-83A1-F6EECF244321}">
                <p14:modId xmlns:p14="http://schemas.microsoft.com/office/powerpoint/2010/main" val="1053847757"/>
              </p:ext>
            </p:extLst>
          </p:nvPr>
        </p:nvGraphicFramePr>
        <p:xfrm>
          <a:off x="5470072" y="327992"/>
          <a:ext cx="5914209" cy="57253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237262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C91A6-4C01-6CF5-EAD1-E029762D4B8D}"/>
              </a:ext>
            </a:extLst>
          </p:cNvPr>
          <p:cNvSpPr>
            <a:spLocks noGrp="1"/>
          </p:cNvSpPr>
          <p:nvPr>
            <p:ph type="title"/>
          </p:nvPr>
        </p:nvSpPr>
        <p:spPr/>
        <p:txBody>
          <a:bodyPr/>
          <a:lstStyle/>
          <a:p>
            <a:r>
              <a:rPr lang="en-GB" dirty="0"/>
              <a:t>Thank you. </a:t>
            </a:r>
          </a:p>
        </p:txBody>
      </p:sp>
      <p:pic>
        <p:nvPicPr>
          <p:cNvPr id="6" name="Picture 5" descr="Pen pointing to a graph on a screen">
            <a:extLst>
              <a:ext uri="{FF2B5EF4-FFF2-40B4-BE49-F238E27FC236}">
                <a16:creationId xmlns:a16="http://schemas.microsoft.com/office/drawing/2014/main" id="{BDE83858-B347-AA3A-2DDD-863B3A68047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51244" y="2451798"/>
            <a:ext cx="10289512" cy="3727938"/>
          </a:xfrm>
          <a:prstGeom prst="rect">
            <a:avLst/>
          </a:prstGeom>
        </p:spPr>
      </p:pic>
    </p:spTree>
    <p:extLst>
      <p:ext uri="{BB962C8B-B14F-4D97-AF65-F5344CB8AC3E}">
        <p14:creationId xmlns:p14="http://schemas.microsoft.com/office/powerpoint/2010/main" val="3864499538"/>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
  <TotalTime>1473</TotalTime>
  <Words>386</Words>
  <Application>Microsoft Office PowerPoint</Application>
  <PresentationFormat>Widescreen</PresentationFormat>
  <Paragraphs>49</Paragraphs>
  <Slides>9</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9</vt:i4>
      </vt:variant>
    </vt:vector>
  </HeadingPairs>
  <TitlesOfParts>
    <vt:vector size="12" baseType="lpstr">
      <vt:lpstr>Arial</vt:lpstr>
      <vt:lpstr>Garamond</vt:lpstr>
      <vt:lpstr>Organic</vt:lpstr>
      <vt:lpstr>Digital Skills For Personal Development.</vt:lpstr>
      <vt:lpstr>Digital skills</vt:lpstr>
      <vt:lpstr>RELEVANCE AND IMPORTANCE OF DIGITAL SKILLS TO STUDENTS</vt:lpstr>
      <vt:lpstr>Microsoft 365  (Microsoft word, excel and power point)</vt:lpstr>
      <vt:lpstr>Artificial intelligence and cyber security</vt:lpstr>
      <vt:lpstr>Data Protection and Laws (GDPR)</vt:lpstr>
      <vt:lpstr>Conclusion.</vt:lpstr>
      <vt:lpstr>References </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alhaji isah</dc:creator>
  <cp:lastModifiedBy>alhaji isah</cp:lastModifiedBy>
  <cp:revision>1</cp:revision>
  <dcterms:created xsi:type="dcterms:W3CDTF">2025-11-26T23:32:20Z</dcterms:created>
  <dcterms:modified xsi:type="dcterms:W3CDTF">2025-11-28T20:32:03Z</dcterms:modified>
</cp:coreProperties>
</file>