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6E41E4-0A6C-EF7F-E988-9AA379CC5770}" v="145" dt="2025-10-09T08:32:02.258"/>
    <p1510:client id="{2F8F807E-B862-43EA-5B29-8FADA3D8F916}" v="587" dt="2025-10-09T12:05:50.166"/>
    <p1510:client id="{9986AA80-4E96-D412-BD66-7EF49A3E8680}" v="4" dt="2025-10-09T13:35:06.160"/>
    <p1510:client id="{C60FF28E-0361-0448-0717-E570EEAD5099}" v="3" dt="2025-10-09T13:49:26.0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a-Rae Copeland (2511227)" userId="S::2511227@student.uwtsd.ac.uk::a27e6d34-030d-4a99-85ad-e008cdbf1497" providerId="AD" clId="Web-{49DE0E49-F999-09C1-5F19-16629B4266D8}"/>
    <pc:docChg chg="delSld modSld">
      <pc:chgData name="Mya-Rae Copeland (2511227)" userId="S::2511227@student.uwtsd.ac.uk::a27e6d34-030d-4a99-85ad-e008cdbf1497" providerId="AD" clId="Web-{49DE0E49-F999-09C1-5F19-16629B4266D8}" dt="2025-10-02T09:42:25.538" v="35"/>
      <pc:docMkLst>
        <pc:docMk/>
      </pc:docMkLst>
      <pc:sldChg chg="addSp delSp modSp">
        <pc:chgData name="Mya-Rae Copeland (2511227)" userId="S::2511227@student.uwtsd.ac.uk::a27e6d34-030d-4a99-85ad-e008cdbf1497" providerId="AD" clId="Web-{49DE0E49-F999-09C1-5F19-16629B4266D8}" dt="2025-10-02T09:16:04.523" v="34" actId="1076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49DE0E49-F999-09C1-5F19-16629B4266D8}" dt="2025-10-02T09:13:54.460" v="1" actId="20577"/>
          <ac:spMkLst>
            <pc:docMk/>
            <pc:sldMk cId="1733083179" sldId="258"/>
            <ac:spMk id="3" creationId="{3E57CF7D-CA0A-D8C7-52F0-20C2F96B71F5}"/>
          </ac:spMkLst>
        </pc:spChg>
        <pc:spChg chg="add mod">
          <ac:chgData name="Mya-Rae Copeland (2511227)" userId="S::2511227@student.uwtsd.ac.uk::a27e6d34-030d-4a99-85ad-e008cdbf1497" providerId="AD" clId="Web-{49DE0E49-F999-09C1-5F19-16629B4266D8}" dt="2025-10-02T09:16:04.523" v="34" actId="1076"/>
          <ac:spMkLst>
            <pc:docMk/>
            <pc:sldMk cId="1733083179" sldId="258"/>
            <ac:spMk id="7" creationId="{EE3FD0C6-E2CA-444D-3F22-AA8E154457F0}"/>
          </ac:spMkLst>
        </pc:spChg>
      </pc:sldChg>
    </pc:docChg>
  </pc:docChgLst>
  <pc:docChgLst>
    <pc:chgData name="Mya-Rae Copeland (2511227)" userId="S::2511227@student.uwtsd.ac.uk::a27e6d34-030d-4a99-85ad-e008cdbf1497" providerId="AD" clId="Web-{8970154D-E70A-C0F7-2DEB-7E61BBD484A2}"/>
    <pc:docChg chg="addSld modSld">
      <pc:chgData name="Mya-Rae Copeland (2511227)" userId="S::2511227@student.uwtsd.ac.uk::a27e6d34-030d-4a99-85ad-e008cdbf1497" providerId="AD" clId="Web-{8970154D-E70A-C0F7-2DEB-7E61BBD484A2}" dt="2025-10-04T15:45:50.714" v="323" actId="20577"/>
      <pc:docMkLst>
        <pc:docMk/>
      </pc:docMkLst>
      <pc:sldChg chg="modSp">
        <pc:chgData name="Mya-Rae Copeland (2511227)" userId="S::2511227@student.uwtsd.ac.uk::a27e6d34-030d-4a99-85ad-e008cdbf1497" providerId="AD" clId="Web-{8970154D-E70A-C0F7-2DEB-7E61BBD484A2}" dt="2025-10-04T15:23:04.118" v="37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8970154D-E70A-C0F7-2DEB-7E61BBD484A2}" dt="2025-10-04T15:23:04.118" v="37" actId="20577"/>
          <ac:spMkLst>
            <pc:docMk/>
            <pc:sldMk cId="2036671278" sldId="260"/>
            <ac:spMk id="3" creationId="{E50360F8-EBE5-9F02-C065-8BB68A5F876A}"/>
          </ac:spMkLst>
        </pc:spChg>
      </pc:sldChg>
      <pc:sldChg chg="modSp new">
        <pc:chgData name="Mya-Rae Copeland (2511227)" userId="S::2511227@student.uwtsd.ac.uk::a27e6d34-030d-4a99-85ad-e008cdbf1497" providerId="AD" clId="Web-{8970154D-E70A-C0F7-2DEB-7E61BBD484A2}" dt="2025-10-04T15:45:50.714" v="323" actId="20577"/>
        <pc:sldMkLst>
          <pc:docMk/>
          <pc:sldMk cId="1822129955" sldId="262"/>
        </pc:sldMkLst>
        <pc:spChg chg="mod">
          <ac:chgData name="Mya-Rae Copeland (2511227)" userId="S::2511227@student.uwtsd.ac.uk::a27e6d34-030d-4a99-85ad-e008cdbf1497" providerId="AD" clId="Web-{8970154D-E70A-C0F7-2DEB-7E61BBD484A2}" dt="2025-10-04T15:24:14.607" v="55" actId="20577"/>
          <ac:spMkLst>
            <pc:docMk/>
            <pc:sldMk cId="1822129955" sldId="262"/>
            <ac:spMk id="2" creationId="{849DEA37-EDB9-861C-8453-1126EC07BC9E}"/>
          </ac:spMkLst>
        </pc:spChg>
        <pc:spChg chg="mod">
          <ac:chgData name="Mya-Rae Copeland (2511227)" userId="S::2511227@student.uwtsd.ac.uk::a27e6d34-030d-4a99-85ad-e008cdbf1497" providerId="AD" clId="Web-{8970154D-E70A-C0F7-2DEB-7E61BBD484A2}" dt="2025-10-04T15:45:50.714" v="323" actId="20577"/>
          <ac:spMkLst>
            <pc:docMk/>
            <pc:sldMk cId="1822129955" sldId="262"/>
            <ac:spMk id="3" creationId="{05617927-7A46-715F-3730-5F5F4C5A6764}"/>
          </ac:spMkLst>
        </pc:spChg>
      </pc:sldChg>
    </pc:docChg>
  </pc:docChgLst>
  <pc:docChgLst>
    <pc:chgData name="Mya-Rae Copeland (2511227)" userId="S::2511227@student.uwtsd.ac.uk::a27e6d34-030d-4a99-85ad-e008cdbf1497" providerId="AD" clId="Web-{DE1F2C8E-A888-999E-3F13-6EB0ED432437}"/>
    <pc:docChg chg="modSld">
      <pc:chgData name="Mya-Rae Copeland (2511227)" userId="S::2511227@student.uwtsd.ac.uk::a27e6d34-030d-4a99-85ad-e008cdbf1497" providerId="AD" clId="Web-{DE1F2C8E-A888-999E-3F13-6EB0ED432437}" dt="2025-10-04T09:47:59.195" v="610"/>
      <pc:docMkLst>
        <pc:docMk/>
      </pc:docMkLst>
      <pc:sldChg chg="modSp">
        <pc:chgData name="Mya-Rae Copeland (2511227)" userId="S::2511227@student.uwtsd.ac.uk::a27e6d34-030d-4a99-85ad-e008cdbf1497" providerId="AD" clId="Web-{DE1F2C8E-A888-999E-3F13-6EB0ED432437}" dt="2025-10-04T09:23:30.869" v="29" actId="20577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DE1F2C8E-A888-999E-3F13-6EB0ED432437}" dt="2025-10-04T09:23:30.869" v="2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ya-Rae Copeland (2511227)" userId="S::2511227@student.uwtsd.ac.uk::a27e6d34-030d-4a99-85ad-e008cdbf1497" providerId="AD" clId="Web-{DE1F2C8E-A888-999E-3F13-6EB0ED432437}" dt="2025-10-04T09:36:22.540" v="210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DE1F2C8E-A888-999E-3F13-6EB0ED432437}" dt="2025-10-04T09:36:22.540" v="210" actId="20577"/>
          <ac:spMkLst>
            <pc:docMk/>
            <pc:sldMk cId="3656585304" sldId="257"/>
            <ac:spMk id="3" creationId="{58D88E19-A1EE-EE99-A9F4-C974E6703C27}"/>
          </ac:spMkLst>
        </pc:spChg>
      </pc:sldChg>
      <pc:sldChg chg="modSp">
        <pc:chgData name="Mya-Rae Copeland (2511227)" userId="S::2511227@student.uwtsd.ac.uk::a27e6d34-030d-4a99-85ad-e008cdbf1497" providerId="AD" clId="Web-{DE1F2C8E-A888-999E-3F13-6EB0ED432437}" dt="2025-10-04T09:47:59.195" v="610"/>
        <pc:sldMkLst>
          <pc:docMk/>
          <pc:sldMk cId="3104838931" sldId="259"/>
        </pc:sldMkLst>
        <pc:graphicFrameChg chg="mod modGraphic">
          <ac:chgData name="Mya-Rae Copeland (2511227)" userId="S::2511227@student.uwtsd.ac.uk::a27e6d34-030d-4a99-85ad-e008cdbf1497" providerId="AD" clId="Web-{DE1F2C8E-A888-999E-3F13-6EB0ED432437}" dt="2025-10-04T09:47:59.195" v="610"/>
          <ac:graphicFrameMkLst>
            <pc:docMk/>
            <pc:sldMk cId="3104838931" sldId="259"/>
            <ac:graphicFrameMk id="4" creationId="{9062CE47-8BA5-AFC7-6D73-3A056CBED1BC}"/>
          </ac:graphicFrameMkLst>
        </pc:graphicFrameChg>
      </pc:sldChg>
      <pc:sldChg chg="modSp">
        <pc:chgData name="Mya-Rae Copeland (2511227)" userId="S::2511227@student.uwtsd.ac.uk::a27e6d34-030d-4a99-85ad-e008cdbf1497" providerId="AD" clId="Web-{DE1F2C8E-A888-999E-3F13-6EB0ED432437}" dt="2025-10-04T09:28:33.508" v="194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DE1F2C8E-A888-999E-3F13-6EB0ED432437}" dt="2025-10-04T09:28:33.508" v="194" actId="20577"/>
          <ac:spMkLst>
            <pc:docMk/>
            <pc:sldMk cId="2036671278" sldId="260"/>
            <ac:spMk id="3" creationId="{E50360F8-EBE5-9F02-C065-8BB68A5F876A}"/>
          </ac:spMkLst>
        </pc:spChg>
      </pc:sldChg>
      <pc:sldChg chg="modSp">
        <pc:chgData name="Mya-Rae Copeland (2511227)" userId="S::2511227@student.uwtsd.ac.uk::a27e6d34-030d-4a99-85ad-e008cdbf1497" providerId="AD" clId="Web-{DE1F2C8E-A888-999E-3F13-6EB0ED432437}" dt="2025-10-04T09:37:44.652" v="274" actId="20577"/>
        <pc:sldMkLst>
          <pc:docMk/>
          <pc:sldMk cId="1756073718" sldId="261"/>
        </pc:sldMkLst>
        <pc:spChg chg="mod">
          <ac:chgData name="Mya-Rae Copeland (2511227)" userId="S::2511227@student.uwtsd.ac.uk::a27e6d34-030d-4a99-85ad-e008cdbf1497" providerId="AD" clId="Web-{DE1F2C8E-A888-999E-3F13-6EB0ED432437}" dt="2025-10-04T09:37:04.026" v="240" actId="20577"/>
          <ac:spMkLst>
            <pc:docMk/>
            <pc:sldMk cId="1756073718" sldId="261"/>
            <ac:spMk id="2" creationId="{B32E6AC2-1DFE-E18A-E5FA-A3EF543B94DE}"/>
          </ac:spMkLst>
        </pc:spChg>
        <pc:spChg chg="mod">
          <ac:chgData name="Mya-Rae Copeland (2511227)" userId="S::2511227@student.uwtsd.ac.uk::a27e6d34-030d-4a99-85ad-e008cdbf1497" providerId="AD" clId="Web-{DE1F2C8E-A888-999E-3F13-6EB0ED432437}" dt="2025-10-04T09:37:44.652" v="274" actId="20577"/>
          <ac:spMkLst>
            <pc:docMk/>
            <pc:sldMk cId="1756073718" sldId="261"/>
            <ac:spMk id="3" creationId="{253E1975-D29F-8CAF-2C3A-9094828BA798}"/>
          </ac:spMkLst>
        </pc:spChg>
      </pc:sldChg>
    </pc:docChg>
  </pc:docChgLst>
  <pc:docChgLst>
    <pc:chgData name="Mya-Rae Copeland (2511227)" userId="S::2511227@student.uwtsd.ac.uk::a27e6d34-030d-4a99-85ad-e008cdbf1497" providerId="AD" clId="Web-{A3821D02-DBD7-C806-30AB-DDBD13123224}"/>
    <pc:docChg chg="addSld modSld sldOrd">
      <pc:chgData name="Mya-Rae Copeland (2511227)" userId="S::2511227@student.uwtsd.ac.uk::a27e6d34-030d-4a99-85ad-e008cdbf1497" providerId="AD" clId="Web-{A3821D02-DBD7-C806-30AB-DDBD13123224}" dt="2025-10-02T12:00:25.574" v="243" actId="20577"/>
      <pc:docMkLst>
        <pc:docMk/>
      </pc:docMkLst>
      <pc:sldChg chg="modSp">
        <pc:chgData name="Mya-Rae Copeland (2511227)" userId="S::2511227@student.uwtsd.ac.uk::a27e6d34-030d-4a99-85ad-e008cdbf1497" providerId="AD" clId="Web-{A3821D02-DBD7-C806-30AB-DDBD13123224}" dt="2025-10-02T11:53:17.720" v="239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A3821D02-DBD7-C806-30AB-DDBD13123224}" dt="2025-10-02T11:53:17.720" v="239" actId="20577"/>
          <ac:spMkLst>
            <pc:docMk/>
            <pc:sldMk cId="3656585304" sldId="257"/>
            <ac:spMk id="3" creationId="{58D88E19-A1EE-EE99-A9F4-C974E6703C27}"/>
          </ac:spMkLst>
        </pc:spChg>
      </pc:sldChg>
      <pc:sldChg chg="modSp">
        <pc:chgData name="Mya-Rae Copeland (2511227)" userId="S::2511227@student.uwtsd.ac.uk::a27e6d34-030d-4a99-85ad-e008cdbf1497" providerId="AD" clId="Web-{A3821D02-DBD7-C806-30AB-DDBD13123224}" dt="2025-10-02T12:00:25.574" v="243" actId="20577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A3821D02-DBD7-C806-30AB-DDBD13123224}" dt="2025-10-02T11:39:25.072" v="237" actId="20577"/>
          <ac:spMkLst>
            <pc:docMk/>
            <pc:sldMk cId="1733083179" sldId="258"/>
            <ac:spMk id="3" creationId="{3E57CF7D-CA0A-D8C7-52F0-20C2F96B71F5}"/>
          </ac:spMkLst>
        </pc:spChg>
        <pc:spChg chg="mod">
          <ac:chgData name="Mya-Rae Copeland (2511227)" userId="S::2511227@student.uwtsd.ac.uk::a27e6d34-030d-4a99-85ad-e008cdbf1497" providerId="AD" clId="Web-{A3821D02-DBD7-C806-30AB-DDBD13123224}" dt="2025-10-02T12:00:25.574" v="243" actId="20577"/>
          <ac:spMkLst>
            <pc:docMk/>
            <pc:sldMk cId="1733083179" sldId="258"/>
            <ac:spMk id="7" creationId="{EE3FD0C6-E2CA-444D-3F22-AA8E154457F0}"/>
          </ac:spMkLst>
        </pc:spChg>
      </pc:sldChg>
      <pc:sldChg chg="addSp delSp modSp new ord">
        <pc:chgData name="Mya-Rae Copeland (2511227)" userId="S::2511227@student.uwtsd.ac.uk::a27e6d34-030d-4a99-85ad-e008cdbf1497" providerId="AD" clId="Web-{A3821D02-DBD7-C806-30AB-DDBD13123224}" dt="2025-10-02T11:36:38.210" v="158"/>
        <pc:sldMkLst>
          <pc:docMk/>
          <pc:sldMk cId="3104838931" sldId="259"/>
        </pc:sldMkLst>
        <pc:spChg chg="mod">
          <ac:chgData name="Mya-Rae Copeland (2511227)" userId="S::2511227@student.uwtsd.ac.uk::a27e6d34-030d-4a99-85ad-e008cdbf1497" providerId="AD" clId="Web-{A3821D02-DBD7-C806-30AB-DDBD13123224}" dt="2025-10-02T10:51:44.801" v="27" actId="20577"/>
          <ac:spMkLst>
            <pc:docMk/>
            <pc:sldMk cId="3104838931" sldId="259"/>
            <ac:spMk id="2" creationId="{33FA6A72-EBBE-8BCE-F75E-73B84F0F9121}"/>
          </ac:spMkLst>
        </pc:spChg>
        <pc:graphicFrameChg chg="add mod ord modGraphic">
          <ac:chgData name="Mya-Rae Copeland (2511227)" userId="S::2511227@student.uwtsd.ac.uk::a27e6d34-030d-4a99-85ad-e008cdbf1497" providerId="AD" clId="Web-{A3821D02-DBD7-C806-30AB-DDBD13123224}" dt="2025-10-02T10:56:24.665" v="57"/>
          <ac:graphicFrameMkLst>
            <pc:docMk/>
            <pc:sldMk cId="3104838931" sldId="259"/>
            <ac:graphicFrameMk id="4" creationId="{9062CE47-8BA5-AFC7-6D73-3A056CBED1BC}"/>
          </ac:graphicFrameMkLst>
        </pc:graphicFrameChg>
      </pc:sldChg>
      <pc:sldChg chg="modSp new">
        <pc:chgData name="Mya-Rae Copeland (2511227)" userId="S::2511227@student.uwtsd.ac.uk::a27e6d34-030d-4a99-85ad-e008cdbf1497" providerId="AD" clId="Web-{A3821D02-DBD7-C806-30AB-DDBD13123224}" dt="2025-10-02T11:39:31.526" v="238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A3821D02-DBD7-C806-30AB-DDBD13123224}" dt="2025-10-02T11:39:31.526" v="238" actId="20577"/>
          <ac:spMkLst>
            <pc:docMk/>
            <pc:sldMk cId="2036671278" sldId="260"/>
            <ac:spMk id="2" creationId="{51DBC368-0AA7-2990-EE36-50FA5472190D}"/>
          </ac:spMkLst>
        </pc:spChg>
      </pc:sldChg>
      <pc:sldChg chg="new">
        <pc:chgData name="Mya-Rae Copeland (2511227)" userId="S::2511227@student.uwtsd.ac.uk::a27e6d34-030d-4a99-85ad-e008cdbf1497" providerId="AD" clId="Web-{A3821D02-DBD7-C806-30AB-DDBD13123224}" dt="2025-10-02T10:58:48.729" v="59"/>
        <pc:sldMkLst>
          <pc:docMk/>
          <pc:sldMk cId="1756073718" sldId="261"/>
        </pc:sldMkLst>
      </pc:sldChg>
    </pc:docChg>
  </pc:docChgLst>
  <pc:docChgLst>
    <pc:chgData clId="Web-{49DE0E49-F999-09C1-5F19-16629B4266D8}"/>
    <pc:docChg chg="modSld">
      <pc:chgData name="" userId="" providerId="" clId="Web-{49DE0E49-F999-09C1-5F19-16629B4266D8}" dt="2025-10-02T09:13:50.507" v="2" actId="20577"/>
      <pc:docMkLst>
        <pc:docMk/>
      </pc:docMkLst>
      <pc:sldChg chg="modSp">
        <pc:chgData name="" userId="" providerId="" clId="Web-{49DE0E49-F999-09C1-5F19-16629B4266D8}" dt="2025-10-02T09:13:50.507" v="2" actId="20577"/>
        <pc:sldMkLst>
          <pc:docMk/>
          <pc:sldMk cId="1733083179" sldId="258"/>
        </pc:sldMkLst>
        <pc:spChg chg="mod">
          <ac:chgData name="" userId="" providerId="" clId="Web-{49DE0E49-F999-09C1-5F19-16629B4266D8}" dt="2025-10-02T09:13:50.507" v="2" actId="20577"/>
          <ac:spMkLst>
            <pc:docMk/>
            <pc:sldMk cId="1733083179" sldId="258"/>
            <ac:spMk id="3" creationId="{3E57CF7D-CA0A-D8C7-52F0-20C2F96B71F5}"/>
          </ac:spMkLst>
        </pc:spChg>
      </pc:sldChg>
    </pc:docChg>
  </pc:docChgLst>
  <pc:docChgLst>
    <pc:chgData name="Mya-Rae Copeland (2511227)" userId="S::2511227@student.uwtsd.ac.uk::a27e6d34-030d-4a99-85ad-e008cdbf1497" providerId="AD" clId="Web-{9986AA80-4E96-D412-BD66-7EF49A3E8680}"/>
    <pc:docChg chg="modSld">
      <pc:chgData name="Mya-Rae Copeland (2511227)" userId="S::2511227@student.uwtsd.ac.uk::a27e6d34-030d-4a99-85ad-e008cdbf1497" providerId="AD" clId="Web-{9986AA80-4E96-D412-BD66-7EF49A3E8680}" dt="2025-10-09T13:35:06.160" v="3" actId="20577"/>
      <pc:docMkLst>
        <pc:docMk/>
      </pc:docMkLst>
      <pc:sldChg chg="modSp">
        <pc:chgData name="Mya-Rae Copeland (2511227)" userId="S::2511227@student.uwtsd.ac.uk::a27e6d34-030d-4a99-85ad-e008cdbf1497" providerId="AD" clId="Web-{9986AA80-4E96-D412-BD66-7EF49A3E8680}" dt="2025-10-09T13:35:06.160" v="3" actId="20577"/>
        <pc:sldMkLst>
          <pc:docMk/>
          <pc:sldMk cId="1822129955" sldId="262"/>
        </pc:sldMkLst>
        <pc:spChg chg="mod">
          <ac:chgData name="Mya-Rae Copeland (2511227)" userId="S::2511227@student.uwtsd.ac.uk::a27e6d34-030d-4a99-85ad-e008cdbf1497" providerId="AD" clId="Web-{9986AA80-4E96-D412-BD66-7EF49A3E8680}" dt="2025-10-09T13:35:06.160" v="3" actId="20577"/>
          <ac:spMkLst>
            <pc:docMk/>
            <pc:sldMk cId="1822129955" sldId="262"/>
            <ac:spMk id="3" creationId="{05617927-7A46-715F-3730-5F5F4C5A6764}"/>
          </ac:spMkLst>
        </pc:spChg>
      </pc:sldChg>
    </pc:docChg>
  </pc:docChgLst>
  <pc:docChgLst>
    <pc:chgData name="Mya-Rae Copeland (2511227)" userId="S::2511227@student.uwtsd.ac.uk::a27e6d34-030d-4a99-85ad-e008cdbf1497" providerId="AD" clId="Web-{A9F9E3AB-E23D-4D67-7D31-E48292BB7908}"/>
    <pc:docChg chg="addSld modSld addMainMaster delMainMaster">
      <pc:chgData name="Mya-Rae Copeland (2511227)" userId="S::2511227@student.uwtsd.ac.uk::a27e6d34-030d-4a99-85ad-e008cdbf1497" providerId="AD" clId="Web-{A9F9E3AB-E23D-4D67-7D31-E48292BB7908}" dt="2025-10-02T09:13:16.071" v="444"/>
      <pc:docMkLst>
        <pc:docMk/>
      </pc:docMkLst>
      <pc:sldChg chg="addSp delSp modSp mod setBg modClrScheme setClrOvrMap chgLayout">
        <pc:chgData name="Mya-Rae Copeland (2511227)" userId="S::2511227@student.uwtsd.ac.uk::a27e6d34-030d-4a99-85ad-e008cdbf1497" providerId="AD" clId="Web-{A9F9E3AB-E23D-4D67-7D31-E48292BB7908}" dt="2025-10-02T08:47:04.795" v="124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2" creationId="{774A975B-A886-5202-0489-6965514A0D14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4" creationId="{175EAFFD-4A47-DD53-4F76-BD457E18BF1F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6" creationId="{7CC1FECC-9CA4-341C-7E20-4728C5147389}"/>
          </ac:spMkLst>
        </pc:spChg>
        <pc:picChg chg="add mod">
          <ac:chgData name="Mya-Rae Copeland (2511227)" userId="S::2511227@student.uwtsd.ac.uk::a27e6d34-030d-4a99-85ad-e008cdbf1497" providerId="AD" clId="Web-{A9F9E3AB-E23D-4D67-7D31-E48292BB7908}" dt="2025-10-02T08:47:04.795" v="124"/>
          <ac:picMkLst>
            <pc:docMk/>
            <pc:sldMk cId="109857222" sldId="256"/>
            <ac:picMk id="27" creationId="{EF8C9DB2-D997-58E5-7DBB-B8BE74CDEB78}"/>
          </ac:picMkLst>
        </pc:picChg>
      </pc:sldChg>
      <pc:sldChg chg="modSp new">
        <pc:chgData name="Mya-Rae Copeland (2511227)" userId="S::2511227@student.uwtsd.ac.uk::a27e6d34-030d-4a99-85ad-e008cdbf1497" providerId="AD" clId="Web-{A9F9E3AB-E23D-4D67-7D31-E48292BB7908}" dt="2025-10-02T08:53:23.787" v="191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A9F9E3AB-E23D-4D67-7D31-E48292BB7908}" dt="2025-10-02T08:51:28.956" v="135" actId="20577"/>
          <ac:spMkLst>
            <pc:docMk/>
            <pc:sldMk cId="3656585304" sldId="257"/>
            <ac:spMk id="2" creationId="{E8ABD1E2-0FA3-FAD5-7EC5-A4124D94F297}"/>
          </ac:spMkLst>
        </pc:spChg>
        <pc:spChg chg="mod">
          <ac:chgData name="Mya-Rae Copeland (2511227)" userId="S::2511227@student.uwtsd.ac.uk::a27e6d34-030d-4a99-85ad-e008cdbf1497" providerId="AD" clId="Web-{A9F9E3AB-E23D-4D67-7D31-E48292BB7908}" dt="2025-10-02T08:53:23.787" v="191" actId="20577"/>
          <ac:spMkLst>
            <pc:docMk/>
            <pc:sldMk cId="3656585304" sldId="257"/>
            <ac:spMk id="3" creationId="{58D88E19-A1EE-EE99-A9F4-C974E6703C27}"/>
          </ac:spMkLst>
        </pc:spChg>
      </pc:sldChg>
      <pc:sldChg chg="addSp delSp modSp new mod setBg">
        <pc:chgData name="Mya-Rae Copeland (2511227)" userId="S::2511227@student.uwtsd.ac.uk::a27e6d34-030d-4a99-85ad-e008cdbf1497" providerId="AD" clId="Web-{A9F9E3AB-E23D-4D67-7D31-E48292BB7908}" dt="2025-10-02T09:11:59.131" v="443" actId="1076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A9F9E3AB-E23D-4D67-7D31-E48292BB7908}" dt="2025-10-02T09:09:02.161" v="394"/>
          <ac:spMkLst>
            <pc:docMk/>
            <pc:sldMk cId="1733083179" sldId="258"/>
            <ac:spMk id="2" creationId="{FE7FD3C3-B8E3-BAC4-2DA9-BCAD70C5620C}"/>
          </ac:spMkLst>
        </pc:spChg>
        <pc:spChg chg="mod">
          <ac:chgData name="Mya-Rae Copeland (2511227)" userId="S::2511227@student.uwtsd.ac.uk::a27e6d34-030d-4a99-85ad-e008cdbf1497" providerId="AD" clId="Web-{A9F9E3AB-E23D-4D67-7D31-E48292BB7908}" dt="2025-10-02T09:10:36.365" v="441" actId="20577"/>
          <ac:spMkLst>
            <pc:docMk/>
            <pc:sldMk cId="1733083179" sldId="258"/>
            <ac:spMk id="3" creationId="{3E57CF7D-CA0A-D8C7-52F0-20C2F96B71F5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9:09:02.161" v="394"/>
          <ac:spMkLst>
            <pc:docMk/>
            <pc:sldMk cId="1733083179" sldId="258"/>
            <ac:spMk id="13" creationId="{175EAFFD-4A47-DD53-4F76-BD457E18BF1F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9:09:02.161" v="394"/>
          <ac:spMkLst>
            <pc:docMk/>
            <pc:sldMk cId="1733083179" sldId="258"/>
            <ac:spMk id="14" creationId="{7CC1FECC-9CA4-341C-7E20-4728C5147389}"/>
          </ac:spMkLst>
        </pc:spChg>
        <pc:picChg chg="add mod">
          <ac:chgData name="Mya-Rae Copeland (2511227)" userId="S::2511227@student.uwtsd.ac.uk::a27e6d34-030d-4a99-85ad-e008cdbf1497" providerId="AD" clId="Web-{A9F9E3AB-E23D-4D67-7D31-E48292BB7908}" dt="2025-10-02T09:11:59.131" v="443" actId="1076"/>
          <ac:picMkLst>
            <pc:docMk/>
            <pc:sldMk cId="1733083179" sldId="258"/>
            <ac:picMk id="4" creationId="{C8BAA829-12CE-DB4C-C03E-0FCC831E7C19}"/>
          </ac:picMkLst>
        </pc:picChg>
      </pc:sldChg>
      <pc:sldMasterChg chg="add addSldLayout">
        <pc:chgData name="Mya-Rae Copeland (2511227)" userId="S::2511227@student.uwtsd.ac.uk::a27e6d34-030d-4a99-85ad-e008cdbf1497" providerId="AD" clId="Web-{A9F9E3AB-E23D-4D67-7D31-E48292BB7908}" dt="2025-10-02T08:47:04.795" v="124"/>
        <pc:sldMasterMkLst>
          <pc:docMk/>
          <pc:sldMasterMk cId="3538712198" sldId="2147483771"/>
        </pc:sldMasterMkLst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2745838603" sldId="2147483760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054665320" sldId="2147483761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655622954" sldId="2147483762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803750239" sldId="2147483763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3542770443" sldId="2147483764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2741807640" sldId="2147483765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376408893" sldId="2147483766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597230272" sldId="2147483767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746497812" sldId="2147483768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3783681217" sldId="2147483769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130793512" sldId="2147483770"/>
          </pc:sldLayoutMkLst>
        </pc:sldLayoutChg>
      </pc:sldMasterChg>
    </pc:docChg>
  </pc:docChgLst>
  <pc:docChgLst>
    <pc:chgData name="Mya-Rae Copeland (2511227)" userId="S::2511227@student.uwtsd.ac.uk::a27e6d34-030d-4a99-85ad-e008cdbf1497" providerId="AD" clId="Web-{2F8F807E-B862-43EA-5B29-8FADA3D8F916}"/>
    <pc:docChg chg="addSld delSld modSld">
      <pc:chgData name="Mya-Rae Copeland (2511227)" userId="S::2511227@student.uwtsd.ac.uk::a27e6d34-030d-4a99-85ad-e008cdbf1497" providerId="AD" clId="Web-{2F8F807E-B862-43EA-5B29-8FADA3D8F916}" dt="2025-10-09T12:05:50.166" v="527" actId="20577"/>
      <pc:docMkLst>
        <pc:docMk/>
      </pc:docMkLst>
      <pc:sldChg chg="modSp">
        <pc:chgData name="Mya-Rae Copeland (2511227)" userId="S::2511227@student.uwtsd.ac.uk::a27e6d34-030d-4a99-85ad-e008cdbf1497" providerId="AD" clId="Web-{2F8F807E-B862-43EA-5B29-8FADA3D8F916}" dt="2025-10-09T10:47:11.193" v="15" actId="20577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2F8F807E-B862-43EA-5B29-8FADA3D8F916}" dt="2025-10-09T10:47:11.193" v="15" actId="20577"/>
          <ac:spMkLst>
            <pc:docMk/>
            <pc:sldMk cId="1733083179" sldId="258"/>
            <ac:spMk id="7" creationId="{EE3FD0C6-E2CA-444D-3F22-AA8E154457F0}"/>
          </ac:spMkLst>
        </pc:spChg>
      </pc:sldChg>
      <pc:sldChg chg="addSp delSp modSp">
        <pc:chgData name="Mya-Rae Copeland (2511227)" userId="S::2511227@student.uwtsd.ac.uk::a27e6d34-030d-4a99-85ad-e008cdbf1497" providerId="AD" clId="Web-{2F8F807E-B862-43EA-5B29-8FADA3D8F916}" dt="2025-10-09T11:53:22.958" v="196" actId="20577"/>
        <pc:sldMkLst>
          <pc:docMk/>
          <pc:sldMk cId="3104838931" sldId="259"/>
        </pc:sldMkLst>
        <pc:spChg chg="add del mod">
          <ac:chgData name="Mya-Rae Copeland (2511227)" userId="S::2511227@student.uwtsd.ac.uk::a27e6d34-030d-4a99-85ad-e008cdbf1497" providerId="AD" clId="Web-{2F8F807E-B862-43EA-5B29-8FADA3D8F916}" dt="2025-10-09T11:42:49.705" v="140"/>
          <ac:spMkLst>
            <pc:docMk/>
            <pc:sldMk cId="3104838931" sldId="259"/>
            <ac:spMk id="5" creationId="{5A4E0DDF-A3F5-E9C8-F496-E932083B423D}"/>
          </ac:spMkLst>
        </pc:spChg>
        <pc:spChg chg="add mod">
          <ac:chgData name="Mya-Rae Copeland (2511227)" userId="S::2511227@student.uwtsd.ac.uk::a27e6d34-030d-4a99-85ad-e008cdbf1497" providerId="AD" clId="Web-{2F8F807E-B862-43EA-5B29-8FADA3D8F916}" dt="2025-10-09T11:53:22.958" v="196" actId="20577"/>
          <ac:spMkLst>
            <pc:docMk/>
            <pc:sldMk cId="3104838931" sldId="259"/>
            <ac:spMk id="10" creationId="{1544B295-2099-AEF3-A41C-789C79C2B6D2}"/>
          </ac:spMkLst>
        </pc:spChg>
        <pc:graphicFrameChg chg="add del">
          <ac:chgData name="Mya-Rae Copeland (2511227)" userId="S::2511227@student.uwtsd.ac.uk::a27e6d34-030d-4a99-85ad-e008cdbf1497" providerId="AD" clId="Web-{2F8F807E-B862-43EA-5B29-8FADA3D8F916}" dt="2025-10-09T11:43:46.941" v="145"/>
          <ac:graphicFrameMkLst>
            <pc:docMk/>
            <pc:sldMk cId="3104838931" sldId="259"/>
            <ac:graphicFrameMk id="3" creationId="{3637C168-0F67-1437-5177-6D4D3F8BCFE0}"/>
          </ac:graphicFrameMkLst>
        </pc:graphicFrameChg>
        <pc:graphicFrameChg chg="mod modGraphic">
          <ac:chgData name="Mya-Rae Copeland (2511227)" userId="S::2511227@student.uwtsd.ac.uk::a27e6d34-030d-4a99-85ad-e008cdbf1497" providerId="AD" clId="Web-{2F8F807E-B862-43EA-5B29-8FADA3D8F916}" dt="2025-10-09T11:47:44.819" v="162"/>
          <ac:graphicFrameMkLst>
            <pc:docMk/>
            <pc:sldMk cId="3104838931" sldId="259"/>
            <ac:graphicFrameMk id="4" creationId="{9062CE47-8BA5-AFC7-6D73-3A056CBED1BC}"/>
          </ac:graphicFrameMkLst>
        </pc:graphicFrameChg>
        <pc:graphicFrameChg chg="add del mod modGraphic">
          <ac:chgData name="Mya-Rae Copeland (2511227)" userId="S::2511227@student.uwtsd.ac.uk::a27e6d34-030d-4a99-85ad-e008cdbf1497" providerId="AD" clId="Web-{2F8F807E-B862-43EA-5B29-8FADA3D8F916}" dt="2025-10-09T11:43:43.753" v="144"/>
          <ac:graphicFrameMkLst>
            <pc:docMk/>
            <pc:sldMk cId="3104838931" sldId="259"/>
            <ac:graphicFrameMk id="6" creationId="{F1EB051D-DE37-F312-2B47-46890EC46E3B}"/>
          </ac:graphicFrameMkLst>
        </pc:graphicFrameChg>
        <pc:graphicFrameChg chg="add del">
          <ac:chgData name="Mya-Rae Copeland (2511227)" userId="S::2511227@student.uwtsd.ac.uk::a27e6d34-030d-4a99-85ad-e008cdbf1497" providerId="AD" clId="Web-{2F8F807E-B862-43EA-5B29-8FADA3D8F916}" dt="2025-10-09T11:44:22.769" v="147"/>
          <ac:graphicFrameMkLst>
            <pc:docMk/>
            <pc:sldMk cId="3104838931" sldId="259"/>
            <ac:graphicFrameMk id="7" creationId="{622725DD-C4B8-8FA1-20DB-F3B34BD742D2}"/>
          </ac:graphicFrameMkLst>
        </pc:graphicFrameChg>
        <pc:graphicFrameChg chg="add del mod modGraphic">
          <ac:chgData name="Mya-Rae Copeland (2511227)" userId="S::2511227@student.uwtsd.ac.uk::a27e6d34-030d-4a99-85ad-e008cdbf1497" providerId="AD" clId="Web-{2F8F807E-B862-43EA-5B29-8FADA3D8F916}" dt="2025-10-09T11:45:47.146" v="154"/>
          <ac:graphicFrameMkLst>
            <pc:docMk/>
            <pc:sldMk cId="3104838931" sldId="259"/>
            <ac:graphicFrameMk id="8" creationId="{C8003E25-7B79-E64F-9338-F890C94578E1}"/>
          </ac:graphicFrameMkLst>
        </pc:graphicFrameChg>
        <pc:graphicFrameChg chg="add del">
          <ac:chgData name="Mya-Rae Copeland (2511227)" userId="S::2511227@student.uwtsd.ac.uk::a27e6d34-030d-4a99-85ad-e008cdbf1497" providerId="AD" clId="Web-{2F8F807E-B862-43EA-5B29-8FADA3D8F916}" dt="2025-10-09T11:47:29.428" v="158"/>
          <ac:graphicFrameMkLst>
            <pc:docMk/>
            <pc:sldMk cId="3104838931" sldId="259"/>
            <ac:graphicFrameMk id="9" creationId="{1ADC8163-6A01-0FDA-6312-FC869F9878BC}"/>
          </ac:graphicFrameMkLst>
        </pc:graphicFrameChg>
      </pc:sldChg>
      <pc:sldChg chg="modSp">
        <pc:chgData name="Mya-Rae Copeland (2511227)" userId="S::2511227@student.uwtsd.ac.uk::a27e6d34-030d-4a99-85ad-e008cdbf1497" providerId="AD" clId="Web-{2F8F807E-B862-43EA-5B29-8FADA3D8F916}" dt="2025-10-09T11:32:07.702" v="112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2F8F807E-B862-43EA-5B29-8FADA3D8F916}" dt="2025-10-09T11:32:07.702" v="112" actId="20577"/>
          <ac:spMkLst>
            <pc:docMk/>
            <pc:sldMk cId="2036671278" sldId="260"/>
            <ac:spMk id="3" creationId="{E50360F8-EBE5-9F02-C065-8BB68A5F876A}"/>
          </ac:spMkLst>
        </pc:spChg>
      </pc:sldChg>
      <pc:sldChg chg="modSp">
        <pc:chgData name="Mya-Rae Copeland (2511227)" userId="S::2511227@student.uwtsd.ac.uk::a27e6d34-030d-4a99-85ad-e008cdbf1497" providerId="AD" clId="Web-{2F8F807E-B862-43EA-5B29-8FADA3D8F916}" dt="2025-10-09T12:05:50.166" v="527" actId="20577"/>
        <pc:sldMkLst>
          <pc:docMk/>
          <pc:sldMk cId="1822129955" sldId="262"/>
        </pc:sldMkLst>
        <pc:spChg chg="mod">
          <ac:chgData name="Mya-Rae Copeland (2511227)" userId="S::2511227@student.uwtsd.ac.uk::a27e6d34-030d-4a99-85ad-e008cdbf1497" providerId="AD" clId="Web-{2F8F807E-B862-43EA-5B29-8FADA3D8F916}" dt="2025-10-09T12:05:50.166" v="527" actId="20577"/>
          <ac:spMkLst>
            <pc:docMk/>
            <pc:sldMk cId="1822129955" sldId="262"/>
            <ac:spMk id="3" creationId="{05617927-7A46-715F-3730-5F5F4C5A6764}"/>
          </ac:spMkLst>
        </pc:spChg>
      </pc:sldChg>
      <pc:sldChg chg="modSp new">
        <pc:chgData name="Mya-Rae Copeland (2511227)" userId="S::2511227@student.uwtsd.ac.uk::a27e6d34-030d-4a99-85ad-e008cdbf1497" providerId="AD" clId="Web-{2F8F807E-B862-43EA-5B29-8FADA3D8F916}" dt="2025-10-09T12:05:08.697" v="522" actId="20577"/>
        <pc:sldMkLst>
          <pc:docMk/>
          <pc:sldMk cId="1135291052" sldId="264"/>
        </pc:sldMkLst>
        <pc:spChg chg="mod">
          <ac:chgData name="Mya-Rae Copeland (2511227)" userId="S::2511227@student.uwtsd.ac.uk::a27e6d34-030d-4a99-85ad-e008cdbf1497" providerId="AD" clId="Web-{2F8F807E-B862-43EA-5B29-8FADA3D8F916}" dt="2025-10-09T10:48:05.432" v="27" actId="20577"/>
          <ac:spMkLst>
            <pc:docMk/>
            <pc:sldMk cId="1135291052" sldId="264"/>
            <ac:spMk id="2" creationId="{13F4C291-B59E-3E9A-22AE-972CEA9699F8}"/>
          </ac:spMkLst>
        </pc:spChg>
        <pc:spChg chg="mod">
          <ac:chgData name="Mya-Rae Copeland (2511227)" userId="S::2511227@student.uwtsd.ac.uk::a27e6d34-030d-4a99-85ad-e008cdbf1497" providerId="AD" clId="Web-{2F8F807E-B862-43EA-5B29-8FADA3D8F916}" dt="2025-10-09T12:05:08.697" v="522" actId="20577"/>
          <ac:spMkLst>
            <pc:docMk/>
            <pc:sldMk cId="1135291052" sldId="264"/>
            <ac:spMk id="3" creationId="{52DE27B5-D067-1458-010D-0E3E6AD2E222}"/>
          </ac:spMkLst>
        </pc:spChg>
      </pc:sldChg>
      <pc:sldChg chg="new del">
        <pc:chgData name="Mya-Rae Copeland (2511227)" userId="S::2511227@student.uwtsd.ac.uk::a27e6d34-030d-4a99-85ad-e008cdbf1497" providerId="AD" clId="Web-{2F8F807E-B862-43EA-5B29-8FADA3D8F916}" dt="2025-10-09T11:59:48.083" v="345"/>
        <pc:sldMkLst>
          <pc:docMk/>
          <pc:sldMk cId="3054397394" sldId="265"/>
        </pc:sldMkLst>
      </pc:sldChg>
    </pc:docChg>
  </pc:docChgLst>
  <pc:docChgLst>
    <pc:chgData name="Mya-Rae Copeland (2511227)" userId="S::2511227@student.uwtsd.ac.uk::a27e6d34-030d-4a99-85ad-e008cdbf1497" providerId="AD" clId="Web-{C60FF28E-0361-0448-0717-E570EEAD5099}"/>
    <pc:docChg chg="modSld">
      <pc:chgData name="Mya-Rae Copeland (2511227)" userId="S::2511227@student.uwtsd.ac.uk::a27e6d34-030d-4a99-85ad-e008cdbf1497" providerId="AD" clId="Web-{C60FF28E-0361-0448-0717-E570EEAD5099}" dt="2025-10-09T13:49:25.678" v="1" actId="20577"/>
      <pc:docMkLst>
        <pc:docMk/>
      </pc:docMkLst>
      <pc:sldChg chg="modSp">
        <pc:chgData name="Mya-Rae Copeland (2511227)" userId="S::2511227@student.uwtsd.ac.uk::a27e6d34-030d-4a99-85ad-e008cdbf1497" providerId="AD" clId="Web-{C60FF28E-0361-0448-0717-E570EEAD5099}" dt="2025-10-09T13:49:25.678" v="1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C60FF28E-0361-0448-0717-E570EEAD5099}" dt="2025-10-09T13:49:25.678" v="1" actId="20577"/>
          <ac:spMkLst>
            <pc:docMk/>
            <pc:sldMk cId="3656585304" sldId="257"/>
            <ac:spMk id="3" creationId="{58D88E19-A1EE-EE99-A9F4-C974E6703C27}"/>
          </ac:spMkLst>
        </pc:spChg>
      </pc:sldChg>
    </pc:docChg>
  </pc:docChgLst>
  <pc:docChgLst>
    <pc:chgData name="Mya-Rae Copeland (2511227)" userId="S::2511227@student.uwtsd.ac.uk::a27e6d34-030d-4a99-85ad-e008cdbf1497" providerId="AD" clId="Web-{216E41E4-0A6C-EF7F-E988-9AA379CC5770}"/>
    <pc:docChg chg="addSld modSld">
      <pc:chgData name="Mya-Rae Copeland (2511227)" userId="S::2511227@student.uwtsd.ac.uk::a27e6d34-030d-4a99-85ad-e008cdbf1497" providerId="AD" clId="Web-{216E41E4-0A6C-EF7F-E988-9AA379CC5770}" dt="2025-10-09T08:32:02.258" v="143" actId="20577"/>
      <pc:docMkLst>
        <pc:docMk/>
      </pc:docMkLst>
      <pc:sldChg chg="modSp new">
        <pc:chgData name="Mya-Rae Copeland (2511227)" userId="S::2511227@student.uwtsd.ac.uk::a27e6d34-030d-4a99-85ad-e008cdbf1497" providerId="AD" clId="Web-{216E41E4-0A6C-EF7F-E988-9AA379CC5770}" dt="2025-10-09T08:32:02.258" v="143" actId="20577"/>
        <pc:sldMkLst>
          <pc:docMk/>
          <pc:sldMk cId="268022770" sldId="263"/>
        </pc:sldMkLst>
        <pc:spChg chg="mod">
          <ac:chgData name="Mya-Rae Copeland (2511227)" userId="S::2511227@student.uwtsd.ac.uk::a27e6d34-030d-4a99-85ad-e008cdbf1497" providerId="AD" clId="Web-{216E41E4-0A6C-EF7F-E988-9AA379CC5770}" dt="2025-10-09T08:27:56.273" v="7" actId="20577"/>
          <ac:spMkLst>
            <pc:docMk/>
            <pc:sldMk cId="268022770" sldId="263"/>
            <ac:spMk id="2" creationId="{D973F41A-EA57-CC9F-597E-AAA61B1F7FBF}"/>
          </ac:spMkLst>
        </pc:spChg>
        <pc:spChg chg="mod">
          <ac:chgData name="Mya-Rae Copeland (2511227)" userId="S::2511227@student.uwtsd.ac.uk::a27e6d34-030d-4a99-85ad-e008cdbf1497" providerId="AD" clId="Web-{216E41E4-0A6C-EF7F-E988-9AA379CC5770}" dt="2025-10-09T08:32:02.258" v="143" actId="20577"/>
          <ac:spMkLst>
            <pc:docMk/>
            <pc:sldMk cId="268022770" sldId="263"/>
            <ac:spMk id="3" creationId="{9342BB3E-0820-F1E6-89C3-EC3D22A99B3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08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23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497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681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79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770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838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665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62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750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807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12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4" r:id="rId6"/>
    <p:sldLayoutId id="2147483760" r:id="rId7"/>
    <p:sldLayoutId id="2147483761" r:id="rId8"/>
    <p:sldLayoutId id="2147483762" r:id="rId9"/>
    <p:sldLayoutId id="2147483763" r:id="rId10"/>
    <p:sldLayoutId id="214748376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mabetter.com/bytes/articles/advantages-and-disadvantages-of-ms-excel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news-and-events/blogs/empowering-care-through-technology-the-vital-role-of-digital-skills-in-adult-social-care" TargetMode="External"/><Relationship Id="rId4" Type="http://schemas.openxmlformats.org/officeDocument/2006/relationships/hyperlink" Target="https://itrelease.com/2022/01/what-are-advantages-and-disadvantages-of-microsoft-excel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200400" cy="24323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LCHS4007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3538728"/>
            <a:ext cx="3200400" cy="28163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Digital skills and research methods.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Lecturer: Anika Tamsin Ahmed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Mya-Rae Copeland (2511227)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Jahmai Howe (2507679)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27" name="Picture 26" descr="A mosaic of colourful geometric shapes">
            <a:extLst>
              <a:ext uri="{FF2B5EF4-FFF2-40B4-BE49-F238E27FC236}">
                <a16:creationId xmlns:a16="http://schemas.microsoft.com/office/drawing/2014/main" id="{EF8C9DB2-D997-58E5-7DBB-B8BE74CDEB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0" r="-2" b="-2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BD1E2-0FA3-FAD5-7EC5-A4124D94F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>
                <a:latin typeface="Arial"/>
                <a:cs typeface="Arial"/>
              </a:rPr>
              <a:t>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88E19-A1EE-EE99-A9F4-C974E6703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These are the topics we are going to be talking about for our presentation.</a:t>
            </a:r>
          </a:p>
          <a:p>
            <a:pPr marL="0" indent="0">
              <a:buNone/>
            </a:pPr>
            <a:r>
              <a:rPr lang="en-GB" dirty="0"/>
              <a:t>The pros and cons of excel.</a:t>
            </a:r>
          </a:p>
          <a:p>
            <a:pPr marL="0" indent="0">
              <a:buNone/>
            </a:pPr>
            <a:r>
              <a:rPr lang="en-GB" dirty="0"/>
              <a:t>The impact of teams.</a:t>
            </a:r>
          </a:p>
        </p:txBody>
      </p:sp>
    </p:spTree>
    <p:extLst>
      <p:ext uri="{BB962C8B-B14F-4D97-AF65-F5344CB8AC3E}">
        <p14:creationId xmlns:p14="http://schemas.microsoft.com/office/powerpoint/2010/main" val="3656585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FD3C3-B8E3-BAC4-2DA9-BCAD70C56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7CF7D-CA0A-D8C7-52F0-20C2F96B7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/>
              <a:t>Sunrise Residential Care (For older and dementia patients) 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GB"/>
              <a:t>During this presentation we will be discussing implementing Microsoft 365 within the care home improve the quality and efficiency of care.</a:t>
            </a:r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</p:txBody>
      </p:sp>
      <p:pic>
        <p:nvPicPr>
          <p:cNvPr id="4" name="Picture 3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C8BAA829-12CE-DB4C-C03E-0FCC831E7C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99" r="-1" b="-1"/>
          <a:stretch>
            <a:fillRect/>
          </a:stretch>
        </p:blipFill>
        <p:spPr>
          <a:xfrm>
            <a:off x="3920948" y="985306"/>
            <a:ext cx="7074108" cy="50587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3FD0C6-E2CA-444D-3F22-AA8E154457F0}"/>
              </a:ext>
            </a:extLst>
          </p:cNvPr>
          <p:cNvSpPr txBox="1"/>
          <p:nvPr/>
        </p:nvSpPr>
        <p:spPr>
          <a:xfrm>
            <a:off x="3917531" y="602621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(Age UK, 2024)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083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BC368-0AA7-2990-EE36-50FA54721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use excel in care homes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360F8-EBE5-9F02-C065-8BB68A5F8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 a care home excel is useful for storing data such as:</a:t>
            </a:r>
            <a:endParaRPr lang="en-US" dirty="0"/>
          </a:p>
          <a:p>
            <a:r>
              <a:rPr lang="en-GB" dirty="0"/>
              <a:t>Rotas for staff members.</a:t>
            </a:r>
          </a:p>
          <a:p>
            <a:r>
              <a:rPr lang="en-GB" dirty="0"/>
              <a:t>Keeping track of staff absences and holidays.</a:t>
            </a:r>
          </a:p>
          <a:p>
            <a:r>
              <a:rPr lang="en-GB" dirty="0"/>
              <a:t>Patient information.</a:t>
            </a:r>
          </a:p>
          <a:p>
            <a:r>
              <a:rPr lang="en-GB" dirty="0"/>
              <a:t>Accident tracking for staff and patients.</a:t>
            </a:r>
          </a:p>
          <a:p>
            <a:r>
              <a:rPr lang="en-GB" dirty="0"/>
              <a:t>A record of medication to help staff keep track of which medication each patient need.</a:t>
            </a:r>
          </a:p>
          <a:p>
            <a:r>
              <a:rPr lang="en-GB" dirty="0"/>
              <a:t>Activities rota for patients.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(Alma better bytes 2023)</a:t>
            </a:r>
          </a:p>
        </p:txBody>
      </p:sp>
    </p:spTree>
    <p:extLst>
      <p:ext uri="{BB962C8B-B14F-4D97-AF65-F5344CB8AC3E}">
        <p14:creationId xmlns:p14="http://schemas.microsoft.com/office/powerpoint/2010/main" val="2036671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6AC2-1DFE-E18A-E5FA-A3EF543B9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and limitations (MS Word)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E1975-D29F-8CAF-2C3A-9094828BA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How its used within the residential care home?</a:t>
            </a:r>
          </a:p>
        </p:txBody>
      </p:sp>
    </p:spTree>
    <p:extLst>
      <p:ext uri="{BB962C8B-B14F-4D97-AF65-F5344CB8AC3E}">
        <p14:creationId xmlns:p14="http://schemas.microsoft.com/office/powerpoint/2010/main" val="1756073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A6A72-EBBE-8BCE-F75E-73B84F0F9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Strengths and limitations of excel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62CE47-8BA5-AFC7-6D73-3A056CBED1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5115161"/>
              </p:ext>
            </p:extLst>
          </p:nvPr>
        </p:nvGraphicFramePr>
        <p:xfrm>
          <a:off x="348172" y="2031760"/>
          <a:ext cx="11156950" cy="2116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78475">
                  <a:extLst>
                    <a:ext uri="{9D8B030D-6E8A-4147-A177-3AD203B41FA5}">
                      <a16:colId xmlns:a16="http://schemas.microsoft.com/office/drawing/2014/main" val="3645867140"/>
                    </a:ext>
                  </a:extLst>
                </a:gridCol>
                <a:gridCol w="5578475">
                  <a:extLst>
                    <a:ext uri="{9D8B030D-6E8A-4147-A177-3AD203B41FA5}">
                      <a16:colId xmlns:a16="http://schemas.microsoft.com/office/drawing/2014/main" val="783697981"/>
                    </a:ext>
                  </a:extLst>
                </a:gridCol>
              </a:tblGrid>
              <a:tr h="529248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1355410"/>
                  </a:ext>
                </a:extLst>
              </a:tr>
              <a:tr h="529248">
                <a:tc>
                  <a:txBody>
                    <a:bodyPr/>
                    <a:lstStyle/>
                    <a:p>
                      <a:r>
                        <a:rPr lang="en-GB" dirty="0"/>
                        <a:t>Can track medication dosage.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error risk.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207128"/>
                  </a:ext>
                </a:extLst>
              </a:tr>
              <a:tr h="529248">
                <a:tc>
                  <a:txBody>
                    <a:bodyPr/>
                    <a:lstStyle/>
                    <a:p>
                      <a:r>
                        <a:rPr lang="en-GB" dirty="0"/>
                        <a:t>Create schedules for patients and staff.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consuming administration.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14465"/>
                  </a:ext>
                </a:extLst>
              </a:tr>
              <a:tr h="529248">
                <a:tc>
                  <a:txBody>
                    <a:bodyPr/>
                    <a:lstStyle/>
                    <a:p>
                      <a:r>
                        <a:rPr lang="en-GB" dirty="0"/>
                        <a:t>Organises patient data.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Poor visibility due to spreadsheet format.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340033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544B295-2099-AEF3-A41C-789C79C2B6D2}"/>
              </a:ext>
            </a:extLst>
          </p:cNvPr>
          <p:cNvSpPr txBox="1"/>
          <p:nvPr/>
        </p:nvSpPr>
        <p:spPr>
          <a:xfrm>
            <a:off x="346554" y="5105460"/>
            <a:ext cx="21368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(IT release, 2025)</a:t>
            </a:r>
          </a:p>
        </p:txBody>
      </p:sp>
    </p:spTree>
    <p:extLst>
      <p:ext uri="{BB962C8B-B14F-4D97-AF65-F5344CB8AC3E}">
        <p14:creationId xmlns:p14="http://schemas.microsoft.com/office/powerpoint/2010/main" val="3104838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DEA37-EDB9-861C-8453-1126EC07B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limited digital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7927-7A46-715F-3730-5F5F4C5A6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dirty="0"/>
              <a:t>Not all staff members will be able to use Microsoft apps or use different devices. </a:t>
            </a:r>
            <a:endParaRPr lang="en-US"/>
          </a:p>
          <a:p>
            <a:pPr marL="285750" indent="-285750"/>
            <a:r>
              <a:rPr lang="en-GB" dirty="0"/>
              <a:t>Inputting data can be time consuming on the job, especially if you're not familiar with the software. </a:t>
            </a:r>
          </a:p>
          <a:p>
            <a:pPr marL="285750" indent="-285750"/>
            <a:r>
              <a:rPr lang="en-GB" dirty="0"/>
              <a:t>Older staff members may not trust putting confidential data into a software. </a:t>
            </a:r>
          </a:p>
          <a:p>
            <a:pPr marL="285750" indent="-285750"/>
            <a:r>
              <a:rPr lang="en-GB" dirty="0"/>
              <a:t>There also has  to be a very good network connection, which can be costly if the building is big as a slow connection will slow down data input. </a:t>
            </a:r>
          </a:p>
          <a:p>
            <a:pPr marL="285750" indent="-285750"/>
            <a:r>
              <a:rPr lang="en-GB" dirty="0"/>
              <a:t>Staff members may not know how to 'troubleshoot' if there is a digital issue.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(Skills for care 2025)</a:t>
            </a:r>
          </a:p>
        </p:txBody>
      </p:sp>
    </p:spTree>
    <p:extLst>
      <p:ext uri="{BB962C8B-B14F-4D97-AF65-F5344CB8AC3E}">
        <p14:creationId xmlns:p14="http://schemas.microsoft.com/office/powerpoint/2010/main" val="1822129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4C291-B59E-3E9A-22AE-972CEA969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E27B5-D067-1458-010D-0E3E6AD2E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Age UK, Lets change how we age, 2024, available at: </a:t>
            </a:r>
            <a:r>
              <a:rPr lang="en-GB" dirty="0">
                <a:hlinkClick r:id="rId2"/>
              </a:rPr>
              <a:t>https</a:t>
            </a:r>
            <a:r>
              <a:rPr lang="en-GB" dirty="0">
                <a:ea typeface="+mn-lt"/>
                <a:cs typeface="+mn-lt"/>
                <a:hlinkClick r:id="rId2"/>
              </a:rPr>
              <a:t>://www.ageuk.org.uk/</a:t>
            </a:r>
            <a:r>
              <a:rPr lang="en-GB" dirty="0">
                <a:ea typeface="+mn-lt"/>
                <a:cs typeface="+mn-lt"/>
              </a:rPr>
              <a:t>  (accessed 9th October 2025)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Almabetterbytes</a:t>
            </a:r>
            <a:r>
              <a:rPr lang="en-GB" dirty="0"/>
              <a:t>, what are the advantages and disadvantages of MS Excel, 14 December 2023, available at: </a:t>
            </a:r>
            <a:r>
              <a:rPr lang="en-GB" dirty="0">
                <a:ea typeface="+mn-lt"/>
                <a:cs typeface="+mn-lt"/>
                <a:hlinkClick r:id="rId3"/>
              </a:rPr>
              <a:t>https://www.almabetter.com/bytes/articles/advantages-and-disadvantages-of-ms-excel</a:t>
            </a:r>
            <a:r>
              <a:rPr lang="en-GB" dirty="0">
                <a:ea typeface="+mn-lt"/>
                <a:cs typeface="+mn-lt"/>
              </a:rPr>
              <a:t> (accessed 9th October 2025)</a:t>
            </a:r>
          </a:p>
          <a:p>
            <a:pPr marL="0" indent="0">
              <a:buNone/>
            </a:pPr>
            <a:r>
              <a:rPr lang="en-GB" dirty="0"/>
              <a:t>IT release, what are the advantages and disadvantages of Microsoft excel, 2025,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https://itrelease.com/2022/01/what-are-advantages-and-disadvantages-of-microsoft-excel/</a:t>
            </a:r>
            <a:r>
              <a:rPr lang="en-GB" dirty="0">
                <a:ea typeface="+mn-lt"/>
                <a:cs typeface="+mn-lt"/>
              </a:rPr>
              <a:t> (accessed 9th October 2025)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Skills for care, empowering care through technology: The vital role of digital skills in adult social care, 27th August 2024,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https://www.skillsforcare.org.uk/news-and-events/blogs/empowering-care-through-technology-the-vital-role-of-digital-skills-in-adult-social-care</a:t>
            </a:r>
            <a:r>
              <a:rPr lang="en-GB" dirty="0">
                <a:ea typeface="+mn-lt"/>
                <a:cs typeface="+mn-lt"/>
              </a:rPr>
              <a:t> (accessed 9th October 2025)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35291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3F41A-EA57-CC9F-597E-AAA61B1F7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2BB3E-0820-F1E6-89C3-EC3D22A99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 conclude, I think excel should be used within care homes due to the convenience for logging data. I also think staff members should be taught how to use excel so it's not as time consuming during the workday.</a:t>
            </a:r>
          </a:p>
          <a:p>
            <a:pPr marL="0" indent="0">
              <a:buNone/>
            </a:pPr>
            <a:r>
              <a:rPr lang="en-GB" dirty="0"/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26802277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LCHS4007</vt:lpstr>
      <vt:lpstr>Content:</vt:lpstr>
      <vt:lpstr>Introduction</vt:lpstr>
      <vt:lpstr>How to use excel in care homes</vt:lpstr>
      <vt:lpstr>Benefits and limitations (MS Word)</vt:lpstr>
      <vt:lpstr>Strengths and limitations of excel</vt:lpstr>
      <vt:lpstr>Impact of limited digital skills.</vt:lpstr>
      <vt:lpstr>Reference list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257</cp:revision>
  <dcterms:created xsi:type="dcterms:W3CDTF">2025-10-02T08:35:51Z</dcterms:created>
  <dcterms:modified xsi:type="dcterms:W3CDTF">2025-10-09T13:49:34Z</dcterms:modified>
</cp:coreProperties>
</file>