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1.xml" ContentType="application/vnd.openxmlformats-officedocument.presentationml.tags+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notesSlides/notesSlide18.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notesSlides/notesSlide2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tags/tag10.xml" ContentType="application/vnd.openxmlformats-officedocument.presentationml.tags+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tags/tag11.xml" ContentType="application/vnd.openxmlformats-officedocument.presentationml.tags+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9"/>
  </p:notesMasterIdLst>
  <p:handoutMasterIdLst>
    <p:handoutMasterId r:id="rId30"/>
  </p:handoutMasterIdLst>
  <p:sldIdLst>
    <p:sldId id="287" r:id="rId3"/>
    <p:sldId id="260" r:id="rId4"/>
    <p:sldId id="261" r:id="rId5"/>
    <p:sldId id="263" r:id="rId6"/>
    <p:sldId id="262" r:id="rId7"/>
    <p:sldId id="266" r:id="rId8"/>
    <p:sldId id="264" r:id="rId9"/>
    <p:sldId id="270" r:id="rId10"/>
    <p:sldId id="269" r:id="rId11"/>
    <p:sldId id="268" r:id="rId12"/>
    <p:sldId id="267" r:id="rId13"/>
    <p:sldId id="273" r:id="rId14"/>
    <p:sldId id="272" r:id="rId15"/>
    <p:sldId id="275" r:id="rId16"/>
    <p:sldId id="274" r:id="rId17"/>
    <p:sldId id="271" r:id="rId18"/>
    <p:sldId id="278" r:id="rId19"/>
    <p:sldId id="277" r:id="rId20"/>
    <p:sldId id="276" r:id="rId21"/>
    <p:sldId id="280" r:id="rId22"/>
    <p:sldId id="283" r:id="rId23"/>
    <p:sldId id="282" r:id="rId24"/>
    <p:sldId id="281" r:id="rId25"/>
    <p:sldId id="279" r:id="rId26"/>
    <p:sldId id="286"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XwTe1KlTHimqFlCXMpWWyg==" hashData="1AgQy/HcjA2k911253B3A6awrII3+tqFXat7FmFy4cYPIhBaiWk3kCrMZb6+dH2XRBrdfJWXfk1qYdazfxEyQ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49847" autoAdjust="0"/>
  </p:normalViewPr>
  <p:slideViewPr>
    <p:cSldViewPr snapToGrid="0">
      <p:cViewPr varScale="1">
        <p:scale>
          <a:sx n="48" d="100"/>
          <a:sy n="48" d="100"/>
        </p:scale>
        <p:origin x="1296" y="54"/>
      </p:cViewPr>
      <p:guideLst/>
    </p:cSldViewPr>
  </p:slideViewPr>
  <p:notesTextViewPr>
    <p:cViewPr>
      <p:scale>
        <a:sx n="1" d="1"/>
        <a:sy n="1" d="1"/>
      </p:scale>
      <p:origin x="0" y="0"/>
    </p:cViewPr>
  </p:notesTextViewPr>
  <p:sorterViewPr>
    <p:cViewPr>
      <p:scale>
        <a:sx n="100" d="100"/>
        <a:sy n="100" d="100"/>
      </p:scale>
      <p:origin x="0" y="-41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7677EB-E807-4026-B346-68AE68E3EE43}" type="doc">
      <dgm:prSet loTypeId="urn:microsoft.com/office/officeart/2005/8/layout/chart3" loCatId="cycle" qsTypeId="urn:microsoft.com/office/officeart/2005/8/quickstyle/simple1" qsCatId="simple" csTypeId="urn:microsoft.com/office/officeart/2005/8/colors/accent1_2" csCatId="accent1" phldr="1"/>
      <dgm:spPr/>
    </dgm:pt>
    <dgm:pt modelId="{BB334F96-0A83-4A71-A2F2-06FFF23AE27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What exactly has occurred?</a:t>
          </a:r>
        </a:p>
      </dgm:t>
    </dgm:pt>
    <dgm:pt modelId="{65459189-9207-4398-B712-3FEEDD278F18}" type="parTrans" cxnId="{6F1B10B0-EE5D-476E-B563-83C642D70363}">
      <dgm:prSet/>
      <dgm:spPr/>
      <dgm:t>
        <a:bodyPr/>
        <a:lstStyle/>
        <a:p>
          <a:endParaRPr lang="en-GB"/>
        </a:p>
      </dgm:t>
    </dgm:pt>
    <dgm:pt modelId="{5FF5466E-5090-4746-85F2-6AE347CDDD9D}" type="sibTrans" cxnId="{6F1B10B0-EE5D-476E-B563-83C642D70363}">
      <dgm:prSet/>
      <dgm:spPr/>
      <dgm:t>
        <a:bodyPr/>
        <a:lstStyle/>
        <a:p>
          <a:endParaRPr lang="en-GB"/>
        </a:p>
      </dgm:t>
    </dgm:pt>
    <dgm:pt modelId="{88E04C9A-7893-4272-9C84-CAA4731E8EC3}">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Is the incident a crime?</a:t>
          </a:r>
        </a:p>
      </dgm:t>
    </dgm:pt>
    <dgm:pt modelId="{30E1FAF7-3283-4787-9723-2C79F63C79B1}" type="parTrans" cxnId="{3EB2F879-DACC-4711-A8FF-BB069454FCAF}">
      <dgm:prSet/>
      <dgm:spPr/>
      <dgm:t>
        <a:bodyPr/>
        <a:lstStyle/>
        <a:p>
          <a:endParaRPr lang="en-GB"/>
        </a:p>
      </dgm:t>
    </dgm:pt>
    <dgm:pt modelId="{B46AEC18-0B28-46E8-9F07-06E5EB9F8D21}" type="sibTrans" cxnId="{3EB2F879-DACC-4711-A8FF-BB069454FCAF}">
      <dgm:prSet/>
      <dgm:spPr/>
      <dgm:t>
        <a:bodyPr/>
        <a:lstStyle/>
        <a:p>
          <a:endParaRPr lang="en-GB"/>
        </a:p>
      </dgm:t>
    </dgm:pt>
    <dgm:pt modelId="{897C8F99-9027-4875-8E90-F3430DA02860}">
      <dgm:prSet phldrT="[Text]" custT="1"/>
      <dgm:spPr>
        <a:solidFill>
          <a:schemeClr val="bg2">
            <a:lumMod val="75000"/>
          </a:schemeClr>
        </a:solidFill>
        <a:ln>
          <a:solidFill>
            <a:schemeClr val="tx1"/>
          </a:solidFill>
        </a:ln>
      </dgm:spPr>
      <dgm:t>
        <a:bodyPr/>
        <a:lstStyle/>
        <a:p>
          <a:r>
            <a:rPr lang="en-GB" sz="2400" dirty="0">
              <a:solidFill>
                <a:schemeClr val="tx1"/>
              </a:solidFill>
            </a:rPr>
            <a:t>If so, what sort of crime?</a:t>
          </a:r>
        </a:p>
      </dgm:t>
    </dgm:pt>
    <dgm:pt modelId="{26EE5255-7CCE-485A-AECF-94D14D2F80DA}" type="parTrans" cxnId="{8BB67B77-E680-4141-9793-BA9B3074B108}">
      <dgm:prSet/>
      <dgm:spPr/>
      <dgm:t>
        <a:bodyPr/>
        <a:lstStyle/>
        <a:p>
          <a:endParaRPr lang="en-GB"/>
        </a:p>
      </dgm:t>
    </dgm:pt>
    <dgm:pt modelId="{1E235C2A-20EB-4D94-83C9-D019F0B483A2}" type="sibTrans" cxnId="{8BB67B77-E680-4141-9793-BA9B3074B108}">
      <dgm:prSet/>
      <dgm:spPr/>
      <dgm:t>
        <a:bodyPr/>
        <a:lstStyle/>
        <a:p>
          <a:endParaRPr lang="en-GB"/>
        </a:p>
      </dgm:t>
    </dgm:pt>
    <dgm:pt modelId="{078E446D-3E48-4882-87A0-245A7D493251}" type="pres">
      <dgm:prSet presAssocID="{707677EB-E807-4026-B346-68AE68E3EE43}" presName="compositeShape" presStyleCnt="0">
        <dgm:presLayoutVars>
          <dgm:chMax val="7"/>
          <dgm:dir/>
          <dgm:resizeHandles val="exact"/>
        </dgm:presLayoutVars>
      </dgm:prSet>
      <dgm:spPr/>
    </dgm:pt>
    <dgm:pt modelId="{A00DAACF-A89F-4018-B747-AB84D5D67C1B}" type="pres">
      <dgm:prSet presAssocID="{707677EB-E807-4026-B346-68AE68E3EE43}" presName="wedge1" presStyleLbl="node1" presStyleIdx="0" presStyleCnt="3"/>
      <dgm:spPr/>
    </dgm:pt>
    <dgm:pt modelId="{5D1279AF-7843-4B1E-8597-2DCD805D41F0}" type="pres">
      <dgm:prSet presAssocID="{707677EB-E807-4026-B346-68AE68E3EE43}" presName="wedge1Tx" presStyleLbl="node1" presStyleIdx="0" presStyleCnt="3">
        <dgm:presLayoutVars>
          <dgm:chMax val="0"/>
          <dgm:chPref val="0"/>
          <dgm:bulletEnabled val="1"/>
        </dgm:presLayoutVars>
      </dgm:prSet>
      <dgm:spPr/>
    </dgm:pt>
    <dgm:pt modelId="{A5D38D3A-C38F-4EC3-AB71-C8B2D948943F}" type="pres">
      <dgm:prSet presAssocID="{707677EB-E807-4026-B346-68AE68E3EE43}" presName="wedge2" presStyleLbl="node1" presStyleIdx="1" presStyleCnt="3"/>
      <dgm:spPr/>
    </dgm:pt>
    <dgm:pt modelId="{BBBE2A43-29E1-4364-A05D-522D45F5FAFC}" type="pres">
      <dgm:prSet presAssocID="{707677EB-E807-4026-B346-68AE68E3EE43}" presName="wedge2Tx" presStyleLbl="node1" presStyleIdx="1" presStyleCnt="3">
        <dgm:presLayoutVars>
          <dgm:chMax val="0"/>
          <dgm:chPref val="0"/>
          <dgm:bulletEnabled val="1"/>
        </dgm:presLayoutVars>
      </dgm:prSet>
      <dgm:spPr/>
    </dgm:pt>
    <dgm:pt modelId="{36F6BC54-1F63-45F8-A8F1-03C55CB86CF2}" type="pres">
      <dgm:prSet presAssocID="{707677EB-E807-4026-B346-68AE68E3EE43}" presName="wedge3" presStyleLbl="node1" presStyleIdx="2" presStyleCnt="3"/>
      <dgm:spPr/>
    </dgm:pt>
    <dgm:pt modelId="{BE5C20D7-F247-47C0-AEA7-13D573D39DDD}" type="pres">
      <dgm:prSet presAssocID="{707677EB-E807-4026-B346-68AE68E3EE43}" presName="wedge3Tx" presStyleLbl="node1" presStyleIdx="2" presStyleCnt="3">
        <dgm:presLayoutVars>
          <dgm:chMax val="0"/>
          <dgm:chPref val="0"/>
          <dgm:bulletEnabled val="1"/>
        </dgm:presLayoutVars>
      </dgm:prSet>
      <dgm:spPr/>
    </dgm:pt>
  </dgm:ptLst>
  <dgm:cxnLst>
    <dgm:cxn modelId="{42C85110-61B8-4802-9A79-DEDBA2B48C83}" type="presOf" srcId="{BB334F96-0A83-4A71-A2F2-06FFF23AE27B}" destId="{5D1279AF-7843-4B1E-8597-2DCD805D41F0}" srcOrd="1" destOrd="0" presId="urn:microsoft.com/office/officeart/2005/8/layout/chart3"/>
    <dgm:cxn modelId="{8CA11818-6F5A-436A-A8BD-8745FAC05119}" type="presOf" srcId="{88E04C9A-7893-4272-9C84-CAA4731E8EC3}" destId="{BBBE2A43-29E1-4364-A05D-522D45F5FAFC}" srcOrd="1" destOrd="0" presId="urn:microsoft.com/office/officeart/2005/8/layout/chart3"/>
    <dgm:cxn modelId="{CF14C264-115B-4BAA-9BDA-9F470E82262C}" type="presOf" srcId="{897C8F99-9027-4875-8E90-F3430DA02860}" destId="{36F6BC54-1F63-45F8-A8F1-03C55CB86CF2}" srcOrd="0" destOrd="0" presId="urn:microsoft.com/office/officeart/2005/8/layout/chart3"/>
    <dgm:cxn modelId="{96F0C970-B351-4262-A2D7-241476E7D0C6}" type="presOf" srcId="{BB334F96-0A83-4A71-A2F2-06FFF23AE27B}" destId="{A00DAACF-A89F-4018-B747-AB84D5D67C1B}" srcOrd="0" destOrd="0" presId="urn:microsoft.com/office/officeart/2005/8/layout/chart3"/>
    <dgm:cxn modelId="{3F15EF53-4430-4F73-BB35-E9887C6BB0AF}" type="presOf" srcId="{897C8F99-9027-4875-8E90-F3430DA02860}" destId="{BE5C20D7-F247-47C0-AEA7-13D573D39DDD}" srcOrd="1" destOrd="0" presId="urn:microsoft.com/office/officeart/2005/8/layout/chart3"/>
    <dgm:cxn modelId="{8BB67B77-E680-4141-9793-BA9B3074B108}" srcId="{707677EB-E807-4026-B346-68AE68E3EE43}" destId="{897C8F99-9027-4875-8E90-F3430DA02860}" srcOrd="2" destOrd="0" parTransId="{26EE5255-7CCE-485A-AECF-94D14D2F80DA}" sibTransId="{1E235C2A-20EB-4D94-83C9-D019F0B483A2}"/>
    <dgm:cxn modelId="{3EB2F879-DACC-4711-A8FF-BB069454FCAF}" srcId="{707677EB-E807-4026-B346-68AE68E3EE43}" destId="{88E04C9A-7893-4272-9C84-CAA4731E8EC3}" srcOrd="1" destOrd="0" parTransId="{30E1FAF7-3283-4787-9723-2C79F63C79B1}" sibTransId="{B46AEC18-0B28-46E8-9F07-06E5EB9F8D21}"/>
    <dgm:cxn modelId="{6F1B10B0-EE5D-476E-B563-83C642D70363}" srcId="{707677EB-E807-4026-B346-68AE68E3EE43}" destId="{BB334F96-0A83-4A71-A2F2-06FFF23AE27B}" srcOrd="0" destOrd="0" parTransId="{65459189-9207-4398-B712-3FEEDD278F18}" sibTransId="{5FF5466E-5090-4746-85F2-6AE347CDDD9D}"/>
    <dgm:cxn modelId="{F37C2ADA-9BAA-47EE-8A05-5B7FB996ADA6}" type="presOf" srcId="{88E04C9A-7893-4272-9C84-CAA4731E8EC3}" destId="{A5D38D3A-C38F-4EC3-AB71-C8B2D948943F}" srcOrd="0" destOrd="0" presId="urn:microsoft.com/office/officeart/2005/8/layout/chart3"/>
    <dgm:cxn modelId="{FB9C77F3-20E0-4AC3-934F-C11E54F8D9DF}" type="presOf" srcId="{707677EB-E807-4026-B346-68AE68E3EE43}" destId="{078E446D-3E48-4882-87A0-245A7D493251}" srcOrd="0" destOrd="0" presId="urn:microsoft.com/office/officeart/2005/8/layout/chart3"/>
    <dgm:cxn modelId="{C815AD70-ADA2-44F0-B25A-C0C485BB0307}" type="presParOf" srcId="{078E446D-3E48-4882-87A0-245A7D493251}" destId="{A00DAACF-A89F-4018-B747-AB84D5D67C1B}" srcOrd="0" destOrd="0" presId="urn:microsoft.com/office/officeart/2005/8/layout/chart3"/>
    <dgm:cxn modelId="{AAFCDBF9-A4D0-4D6E-AC22-5271E8FE066F}" type="presParOf" srcId="{078E446D-3E48-4882-87A0-245A7D493251}" destId="{5D1279AF-7843-4B1E-8597-2DCD805D41F0}" srcOrd="1" destOrd="0" presId="urn:microsoft.com/office/officeart/2005/8/layout/chart3"/>
    <dgm:cxn modelId="{3BE27F91-E948-4D01-80A7-685FBA5BFB29}" type="presParOf" srcId="{078E446D-3E48-4882-87A0-245A7D493251}" destId="{A5D38D3A-C38F-4EC3-AB71-C8B2D948943F}" srcOrd="2" destOrd="0" presId="urn:microsoft.com/office/officeart/2005/8/layout/chart3"/>
    <dgm:cxn modelId="{09E244CC-6491-4EA8-84FC-FDE498DB8317}" type="presParOf" srcId="{078E446D-3E48-4882-87A0-245A7D493251}" destId="{BBBE2A43-29E1-4364-A05D-522D45F5FAFC}" srcOrd="3" destOrd="0" presId="urn:microsoft.com/office/officeart/2005/8/layout/chart3"/>
    <dgm:cxn modelId="{7F8450BD-F14F-4C0E-AF57-4B8163247DF3}" type="presParOf" srcId="{078E446D-3E48-4882-87A0-245A7D493251}" destId="{36F6BC54-1F63-45F8-A8F1-03C55CB86CF2}" srcOrd="4" destOrd="0" presId="urn:microsoft.com/office/officeart/2005/8/layout/chart3"/>
    <dgm:cxn modelId="{93FABB15-002E-490F-BC85-10D98868361C}" type="presParOf" srcId="{078E446D-3E48-4882-87A0-245A7D493251}" destId="{BE5C20D7-F247-47C0-AEA7-13D573D39DDD}" srcOrd="5"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67051A-B03E-4801-BC8A-E0F362ABBFC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2849C891-A365-4057-983B-666890EB6C18}">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Historically two categories:</a:t>
          </a:r>
        </a:p>
      </dgm:t>
    </dgm:pt>
    <dgm:pt modelId="{ACD581CD-ACB5-4903-A4DC-0C7B94BDF57A}" type="parTrans" cxnId="{76467BD0-82B8-4845-867E-6C91BA940ED8}">
      <dgm:prSet/>
      <dgm:spPr/>
      <dgm:t>
        <a:bodyPr/>
        <a:lstStyle/>
        <a:p>
          <a:endParaRPr lang="en-GB"/>
        </a:p>
      </dgm:t>
    </dgm:pt>
    <dgm:pt modelId="{E60940D3-A882-4CCD-AC98-01F28C304243}" type="sibTrans" cxnId="{76467BD0-82B8-4845-867E-6C91BA940ED8}">
      <dgm:prSet/>
      <dgm:spPr/>
      <dgm:t>
        <a:bodyPr/>
        <a:lstStyle/>
        <a:p>
          <a:endParaRPr lang="en-GB"/>
        </a:p>
      </dgm:t>
    </dgm:pt>
    <dgm:pt modelId="{71B50BB5-7040-4599-8165-4B5735A291F9}">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Evidential</a:t>
          </a:r>
        </a:p>
      </dgm:t>
    </dgm:pt>
    <dgm:pt modelId="{EC5D5C71-4FEE-47FE-8ECE-802111A29826}" type="parTrans" cxnId="{A81376D9-D7B9-4C51-AE91-3B3C48771D6B}">
      <dgm:prSet/>
      <dgm:spPr/>
      <dgm:t>
        <a:bodyPr/>
        <a:lstStyle/>
        <a:p>
          <a:endParaRPr lang="en-GB"/>
        </a:p>
      </dgm:t>
    </dgm:pt>
    <dgm:pt modelId="{FA88FB4C-2556-4FA1-88C7-08011468F77C}" type="sibTrans" cxnId="{A81376D9-D7B9-4C51-AE91-3B3C48771D6B}">
      <dgm:prSet/>
      <dgm:spPr/>
      <dgm:t>
        <a:bodyPr/>
        <a:lstStyle/>
        <a:p>
          <a:endParaRPr lang="en-GB"/>
        </a:p>
      </dgm:t>
    </dgm:pt>
    <dgm:pt modelId="{A84C3CAE-2D83-4AD1-A29A-C35244B82155}">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Prima facie</a:t>
          </a:r>
        </a:p>
      </dgm:t>
    </dgm:pt>
    <dgm:pt modelId="{8ADE2C5F-1BE1-4677-82F8-83754A546EBA}" type="parTrans" cxnId="{4762A0BC-4C71-4A24-8A6E-C43DC6571406}">
      <dgm:prSet/>
      <dgm:spPr/>
      <dgm:t>
        <a:bodyPr/>
        <a:lstStyle/>
        <a:p>
          <a:endParaRPr lang="en-GB"/>
        </a:p>
      </dgm:t>
    </dgm:pt>
    <dgm:pt modelId="{B981813B-2E43-4068-8054-0DBE09AE7F45}" type="sibTrans" cxnId="{4762A0BC-4C71-4A24-8A6E-C43DC6571406}">
      <dgm:prSet/>
      <dgm:spPr/>
      <dgm:t>
        <a:bodyPr/>
        <a:lstStyle/>
        <a:p>
          <a:endParaRPr lang="en-GB"/>
        </a:p>
      </dgm:t>
    </dgm:pt>
    <dgm:pt modelId="{66CC7309-7D24-4E5D-BE02-0A255245BA2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Now:</a:t>
          </a:r>
        </a:p>
      </dgm:t>
    </dgm:pt>
    <dgm:pt modelId="{A1141150-6931-4C74-A102-DF78D4FE90B9}" type="parTrans" cxnId="{3A44F168-23E1-4FC8-A6F5-3C9CB111FCBC}">
      <dgm:prSet/>
      <dgm:spPr/>
      <dgm:t>
        <a:bodyPr/>
        <a:lstStyle/>
        <a:p>
          <a:endParaRPr lang="en-GB"/>
        </a:p>
      </dgm:t>
    </dgm:pt>
    <dgm:pt modelId="{DAE638C8-7797-4765-8C3E-0323866D601C}" type="sibTrans" cxnId="{3A44F168-23E1-4FC8-A6F5-3C9CB111FCBC}">
      <dgm:prSet/>
      <dgm:spPr/>
      <dgm:t>
        <a:bodyPr/>
        <a:lstStyle/>
        <a:p>
          <a:endParaRPr lang="en-GB"/>
        </a:p>
      </dgm:t>
    </dgm:pt>
    <dgm:pt modelId="{96530856-2493-49B0-84EA-0ED2BC0EDAEA}">
      <dgm:prSet phldrT="[Text]" custT="1"/>
      <dgm:spPr>
        <a:ln>
          <a:solidFill>
            <a:schemeClr val="tx1">
              <a:alpha val="90000"/>
            </a:schemeClr>
          </a:solidFill>
        </a:ln>
      </dgm:spPr>
      <dgm:t>
        <a:bodyPr/>
        <a:lstStyle/>
        <a:p>
          <a:r>
            <a:rPr lang="en-GB" sz="2400" dirty="0"/>
            <a:t>National Crime Recording Standards</a:t>
          </a:r>
        </a:p>
      </dgm:t>
    </dgm:pt>
    <dgm:pt modelId="{6E8D18D8-2A94-4DAA-A9AD-0C1CF9C943C7}" type="sibTrans" cxnId="{BD20CF61-F960-4504-BC05-00AC83DBF64B}">
      <dgm:prSet/>
      <dgm:spPr/>
      <dgm:t>
        <a:bodyPr/>
        <a:lstStyle/>
        <a:p>
          <a:endParaRPr lang="en-GB"/>
        </a:p>
      </dgm:t>
    </dgm:pt>
    <dgm:pt modelId="{B9EBAD34-0D2E-4CF5-8F11-E398CA2B2673}" type="parTrans" cxnId="{BD20CF61-F960-4504-BC05-00AC83DBF64B}">
      <dgm:prSet/>
      <dgm:spPr/>
      <dgm:t>
        <a:bodyPr/>
        <a:lstStyle/>
        <a:p>
          <a:endParaRPr lang="en-GB"/>
        </a:p>
      </dgm:t>
    </dgm:pt>
    <dgm:pt modelId="{2F8D4064-DB83-4CA8-AAB1-EA8AEB85318C}" type="pres">
      <dgm:prSet presAssocID="{D467051A-B03E-4801-BC8A-E0F362ABBFC5}" presName="Name0" presStyleCnt="0">
        <dgm:presLayoutVars>
          <dgm:dir/>
          <dgm:animLvl val="lvl"/>
          <dgm:resizeHandles val="exact"/>
        </dgm:presLayoutVars>
      </dgm:prSet>
      <dgm:spPr/>
    </dgm:pt>
    <dgm:pt modelId="{4434F822-B83C-46C5-823B-E5FE7FC5BAF2}" type="pres">
      <dgm:prSet presAssocID="{66CC7309-7D24-4E5D-BE02-0A255245BA2C}" presName="boxAndChildren" presStyleCnt="0"/>
      <dgm:spPr/>
    </dgm:pt>
    <dgm:pt modelId="{94F493F3-7EBE-4A5C-9ADF-14ECD2E2B6CF}" type="pres">
      <dgm:prSet presAssocID="{66CC7309-7D24-4E5D-BE02-0A255245BA2C}" presName="parentTextBox" presStyleLbl="node1" presStyleIdx="0" presStyleCnt="2"/>
      <dgm:spPr/>
    </dgm:pt>
    <dgm:pt modelId="{79775648-D4F2-4A66-BF97-949D0B7E660C}" type="pres">
      <dgm:prSet presAssocID="{66CC7309-7D24-4E5D-BE02-0A255245BA2C}" presName="entireBox" presStyleLbl="node1" presStyleIdx="0" presStyleCnt="2"/>
      <dgm:spPr/>
    </dgm:pt>
    <dgm:pt modelId="{9D7A4BA7-E407-430A-88FD-B203195E6786}" type="pres">
      <dgm:prSet presAssocID="{66CC7309-7D24-4E5D-BE02-0A255245BA2C}" presName="descendantBox" presStyleCnt="0"/>
      <dgm:spPr/>
    </dgm:pt>
    <dgm:pt modelId="{6EC1F631-1089-47DE-9F29-6A5F026106CA}" type="pres">
      <dgm:prSet presAssocID="{96530856-2493-49B0-84EA-0ED2BC0EDAEA}" presName="childTextBox" presStyleLbl="fgAccFollowNode1" presStyleIdx="0" presStyleCnt="3">
        <dgm:presLayoutVars>
          <dgm:bulletEnabled val="1"/>
        </dgm:presLayoutVars>
      </dgm:prSet>
      <dgm:spPr/>
    </dgm:pt>
    <dgm:pt modelId="{7F8D8385-23D8-4160-BD75-B09085D0CBEA}" type="pres">
      <dgm:prSet presAssocID="{E60940D3-A882-4CCD-AC98-01F28C304243}" presName="sp" presStyleCnt="0"/>
      <dgm:spPr/>
    </dgm:pt>
    <dgm:pt modelId="{F3354143-C091-4DEF-9A01-41F89099D82A}" type="pres">
      <dgm:prSet presAssocID="{2849C891-A365-4057-983B-666890EB6C18}" presName="arrowAndChildren" presStyleCnt="0"/>
      <dgm:spPr/>
    </dgm:pt>
    <dgm:pt modelId="{EDD44033-2495-4704-ABD7-991CB3A97D98}" type="pres">
      <dgm:prSet presAssocID="{2849C891-A365-4057-983B-666890EB6C18}" presName="parentTextArrow" presStyleLbl="node1" presStyleIdx="0" presStyleCnt="2"/>
      <dgm:spPr/>
    </dgm:pt>
    <dgm:pt modelId="{2EA125EA-8A9B-4E8A-9E25-E09F9D7191A6}" type="pres">
      <dgm:prSet presAssocID="{2849C891-A365-4057-983B-666890EB6C18}" presName="arrow" presStyleLbl="node1" presStyleIdx="1" presStyleCnt="2" custLinFactNeighborX="9532" custLinFactNeighborY="-74"/>
      <dgm:spPr/>
    </dgm:pt>
    <dgm:pt modelId="{C8DA34B7-2E3D-4203-9FB6-2323C30F7A7D}" type="pres">
      <dgm:prSet presAssocID="{2849C891-A365-4057-983B-666890EB6C18}" presName="descendantArrow" presStyleCnt="0"/>
      <dgm:spPr/>
    </dgm:pt>
    <dgm:pt modelId="{34A0262A-E48F-4F57-BA27-17F7BC995EBC}" type="pres">
      <dgm:prSet presAssocID="{71B50BB5-7040-4599-8165-4B5735A291F9}" presName="childTextArrow" presStyleLbl="fgAccFollowNode1" presStyleIdx="1" presStyleCnt="3">
        <dgm:presLayoutVars>
          <dgm:bulletEnabled val="1"/>
        </dgm:presLayoutVars>
      </dgm:prSet>
      <dgm:spPr/>
    </dgm:pt>
    <dgm:pt modelId="{A53865E4-91AC-47E1-819E-6CA7ED82D349}" type="pres">
      <dgm:prSet presAssocID="{A84C3CAE-2D83-4AD1-A29A-C35244B82155}" presName="childTextArrow" presStyleLbl="fgAccFollowNode1" presStyleIdx="2" presStyleCnt="3">
        <dgm:presLayoutVars>
          <dgm:bulletEnabled val="1"/>
        </dgm:presLayoutVars>
      </dgm:prSet>
      <dgm:spPr/>
    </dgm:pt>
  </dgm:ptLst>
  <dgm:cxnLst>
    <dgm:cxn modelId="{1A37C935-18A9-4BCC-A0B3-D0A2FBA65366}" type="presOf" srcId="{66CC7309-7D24-4E5D-BE02-0A255245BA2C}" destId="{79775648-D4F2-4A66-BF97-949D0B7E660C}" srcOrd="1" destOrd="0" presId="urn:microsoft.com/office/officeart/2005/8/layout/process4"/>
    <dgm:cxn modelId="{BD20CF61-F960-4504-BC05-00AC83DBF64B}" srcId="{66CC7309-7D24-4E5D-BE02-0A255245BA2C}" destId="{96530856-2493-49B0-84EA-0ED2BC0EDAEA}" srcOrd="0" destOrd="0" parTransId="{B9EBAD34-0D2E-4CF5-8F11-E398CA2B2673}" sibTransId="{6E8D18D8-2A94-4DAA-A9AD-0C1CF9C943C7}"/>
    <dgm:cxn modelId="{4264BC65-B72A-409A-943A-6747B1857B69}" type="presOf" srcId="{D467051A-B03E-4801-BC8A-E0F362ABBFC5}" destId="{2F8D4064-DB83-4CA8-AAB1-EA8AEB85318C}" srcOrd="0" destOrd="0" presId="urn:microsoft.com/office/officeart/2005/8/layout/process4"/>
    <dgm:cxn modelId="{3A44F168-23E1-4FC8-A6F5-3C9CB111FCBC}" srcId="{D467051A-B03E-4801-BC8A-E0F362ABBFC5}" destId="{66CC7309-7D24-4E5D-BE02-0A255245BA2C}" srcOrd="1" destOrd="0" parTransId="{A1141150-6931-4C74-A102-DF78D4FE90B9}" sibTransId="{DAE638C8-7797-4765-8C3E-0323866D601C}"/>
    <dgm:cxn modelId="{14650977-7A08-418E-AFFA-AA21344DB291}" type="presOf" srcId="{96530856-2493-49B0-84EA-0ED2BC0EDAEA}" destId="{6EC1F631-1089-47DE-9F29-6A5F026106CA}" srcOrd="0" destOrd="0" presId="urn:microsoft.com/office/officeart/2005/8/layout/process4"/>
    <dgm:cxn modelId="{A90E0280-08A2-40A9-B0FA-96BABBEBF8E3}" type="presOf" srcId="{2849C891-A365-4057-983B-666890EB6C18}" destId="{EDD44033-2495-4704-ABD7-991CB3A97D98}" srcOrd="0" destOrd="0" presId="urn:microsoft.com/office/officeart/2005/8/layout/process4"/>
    <dgm:cxn modelId="{5D55BB8F-7ADE-49B5-9D11-17AFF3B1E007}" type="presOf" srcId="{2849C891-A365-4057-983B-666890EB6C18}" destId="{2EA125EA-8A9B-4E8A-9E25-E09F9D7191A6}" srcOrd="1" destOrd="0" presId="urn:microsoft.com/office/officeart/2005/8/layout/process4"/>
    <dgm:cxn modelId="{E1C775B8-6408-40E5-B3B0-83A8841B274F}" type="presOf" srcId="{66CC7309-7D24-4E5D-BE02-0A255245BA2C}" destId="{94F493F3-7EBE-4A5C-9ADF-14ECD2E2B6CF}" srcOrd="0" destOrd="0" presId="urn:microsoft.com/office/officeart/2005/8/layout/process4"/>
    <dgm:cxn modelId="{4762A0BC-4C71-4A24-8A6E-C43DC6571406}" srcId="{2849C891-A365-4057-983B-666890EB6C18}" destId="{A84C3CAE-2D83-4AD1-A29A-C35244B82155}" srcOrd="1" destOrd="0" parTransId="{8ADE2C5F-1BE1-4677-82F8-83754A546EBA}" sibTransId="{B981813B-2E43-4068-8054-0DBE09AE7F45}"/>
    <dgm:cxn modelId="{76467BD0-82B8-4845-867E-6C91BA940ED8}" srcId="{D467051A-B03E-4801-BC8A-E0F362ABBFC5}" destId="{2849C891-A365-4057-983B-666890EB6C18}" srcOrd="0" destOrd="0" parTransId="{ACD581CD-ACB5-4903-A4DC-0C7B94BDF57A}" sibTransId="{E60940D3-A882-4CCD-AC98-01F28C304243}"/>
    <dgm:cxn modelId="{A81376D9-D7B9-4C51-AE91-3B3C48771D6B}" srcId="{2849C891-A365-4057-983B-666890EB6C18}" destId="{71B50BB5-7040-4599-8165-4B5735A291F9}" srcOrd="0" destOrd="0" parTransId="{EC5D5C71-4FEE-47FE-8ECE-802111A29826}" sibTransId="{FA88FB4C-2556-4FA1-88C7-08011468F77C}"/>
    <dgm:cxn modelId="{8E8673E6-56DB-459B-9B11-6EC2BA96EFAA}" type="presOf" srcId="{71B50BB5-7040-4599-8165-4B5735A291F9}" destId="{34A0262A-E48F-4F57-BA27-17F7BC995EBC}" srcOrd="0" destOrd="0" presId="urn:microsoft.com/office/officeart/2005/8/layout/process4"/>
    <dgm:cxn modelId="{4A2F90FF-33A3-4A40-BA15-34BA5487A563}" type="presOf" srcId="{A84C3CAE-2D83-4AD1-A29A-C35244B82155}" destId="{A53865E4-91AC-47E1-819E-6CA7ED82D349}" srcOrd="0" destOrd="0" presId="urn:microsoft.com/office/officeart/2005/8/layout/process4"/>
    <dgm:cxn modelId="{B69942DA-1A5D-4943-A60A-2649FDB04C4C}" type="presParOf" srcId="{2F8D4064-DB83-4CA8-AAB1-EA8AEB85318C}" destId="{4434F822-B83C-46C5-823B-E5FE7FC5BAF2}" srcOrd="0" destOrd="0" presId="urn:microsoft.com/office/officeart/2005/8/layout/process4"/>
    <dgm:cxn modelId="{EA34F2E6-740F-4A37-8846-115F809412A0}" type="presParOf" srcId="{4434F822-B83C-46C5-823B-E5FE7FC5BAF2}" destId="{94F493F3-7EBE-4A5C-9ADF-14ECD2E2B6CF}" srcOrd="0" destOrd="0" presId="urn:microsoft.com/office/officeart/2005/8/layout/process4"/>
    <dgm:cxn modelId="{05039DB0-2079-4778-9199-15834E55E9F9}" type="presParOf" srcId="{4434F822-B83C-46C5-823B-E5FE7FC5BAF2}" destId="{79775648-D4F2-4A66-BF97-949D0B7E660C}" srcOrd="1" destOrd="0" presId="urn:microsoft.com/office/officeart/2005/8/layout/process4"/>
    <dgm:cxn modelId="{23AD3DD7-CE36-4C80-A912-8B38B6B1D27C}" type="presParOf" srcId="{4434F822-B83C-46C5-823B-E5FE7FC5BAF2}" destId="{9D7A4BA7-E407-430A-88FD-B203195E6786}" srcOrd="2" destOrd="0" presId="urn:microsoft.com/office/officeart/2005/8/layout/process4"/>
    <dgm:cxn modelId="{20614081-07CC-45A3-915F-25C4876F0892}" type="presParOf" srcId="{9D7A4BA7-E407-430A-88FD-B203195E6786}" destId="{6EC1F631-1089-47DE-9F29-6A5F026106CA}" srcOrd="0" destOrd="0" presId="urn:microsoft.com/office/officeart/2005/8/layout/process4"/>
    <dgm:cxn modelId="{9867D23F-4077-44F9-B8E9-7D619B32CA83}" type="presParOf" srcId="{2F8D4064-DB83-4CA8-AAB1-EA8AEB85318C}" destId="{7F8D8385-23D8-4160-BD75-B09085D0CBEA}" srcOrd="1" destOrd="0" presId="urn:microsoft.com/office/officeart/2005/8/layout/process4"/>
    <dgm:cxn modelId="{5F3C4600-FC95-4B54-A25C-C49F94AA1CA2}" type="presParOf" srcId="{2F8D4064-DB83-4CA8-AAB1-EA8AEB85318C}" destId="{F3354143-C091-4DEF-9A01-41F89099D82A}" srcOrd="2" destOrd="0" presId="urn:microsoft.com/office/officeart/2005/8/layout/process4"/>
    <dgm:cxn modelId="{E46E8BD0-CDE8-454B-BB7D-BDD7C7C36819}" type="presParOf" srcId="{F3354143-C091-4DEF-9A01-41F89099D82A}" destId="{EDD44033-2495-4704-ABD7-991CB3A97D98}" srcOrd="0" destOrd="0" presId="urn:microsoft.com/office/officeart/2005/8/layout/process4"/>
    <dgm:cxn modelId="{2D7AE04F-6AB4-4D3F-85A4-8F95C4C7F06E}" type="presParOf" srcId="{F3354143-C091-4DEF-9A01-41F89099D82A}" destId="{2EA125EA-8A9B-4E8A-9E25-E09F9D7191A6}" srcOrd="1" destOrd="0" presId="urn:microsoft.com/office/officeart/2005/8/layout/process4"/>
    <dgm:cxn modelId="{27A7C47F-1DE5-45AC-A123-ED8AC72C1CC9}" type="presParOf" srcId="{F3354143-C091-4DEF-9A01-41F89099D82A}" destId="{C8DA34B7-2E3D-4203-9FB6-2323C30F7A7D}" srcOrd="2" destOrd="0" presId="urn:microsoft.com/office/officeart/2005/8/layout/process4"/>
    <dgm:cxn modelId="{AB06B89C-053E-499E-B626-9106EA764987}" type="presParOf" srcId="{C8DA34B7-2E3D-4203-9FB6-2323C30F7A7D}" destId="{34A0262A-E48F-4F57-BA27-17F7BC995EBC}" srcOrd="0" destOrd="0" presId="urn:microsoft.com/office/officeart/2005/8/layout/process4"/>
    <dgm:cxn modelId="{F83686D0-4ED0-4504-93D6-411A3752644C}" type="presParOf" srcId="{C8DA34B7-2E3D-4203-9FB6-2323C30F7A7D}" destId="{A53865E4-91AC-47E1-819E-6CA7ED82D349}"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9CFBF4-2497-478D-B524-EFC8A4BAD19C}"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69541E2E-D11F-42FB-85A8-09D9F6BCF140}">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Reasons </a:t>
          </a:r>
          <a:r>
            <a:rPr lang="en-GB" sz="2400" b="1" i="1" dirty="0">
              <a:solidFill>
                <a:schemeClr val="tx1"/>
              </a:solidFill>
            </a:rPr>
            <a:t>not</a:t>
          </a:r>
          <a:r>
            <a:rPr lang="en-GB" sz="2400" dirty="0">
              <a:solidFill>
                <a:schemeClr val="tx1"/>
              </a:solidFill>
            </a:rPr>
            <a:t> to record a crime:</a:t>
          </a:r>
        </a:p>
      </dgm:t>
    </dgm:pt>
    <dgm:pt modelId="{FAB35112-F7F3-4C1B-8A7A-7C3E2BEC0A9F}" type="parTrans" cxnId="{6699CB13-16EC-4BBC-AA41-20A18F827DDA}">
      <dgm:prSet/>
      <dgm:spPr/>
      <dgm:t>
        <a:bodyPr/>
        <a:lstStyle/>
        <a:p>
          <a:endParaRPr lang="en-GB"/>
        </a:p>
      </dgm:t>
    </dgm:pt>
    <dgm:pt modelId="{A1EEE697-DAC6-4FA4-9135-AD6D96036EB2}" type="sibTrans" cxnId="{6699CB13-16EC-4BBC-AA41-20A18F827DDA}">
      <dgm:prSet/>
      <dgm:spPr/>
      <dgm:t>
        <a:bodyPr/>
        <a:lstStyle/>
        <a:p>
          <a:endParaRPr lang="en-GB"/>
        </a:p>
      </dgm:t>
    </dgm:pt>
    <dgm:pt modelId="{C8600440-6115-4E98-981E-E22EF5980B0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incident reported does not amount to a crime in law</a:t>
          </a:r>
        </a:p>
      </dgm:t>
    </dgm:pt>
    <dgm:pt modelId="{C4049EF9-0661-4D75-9941-B503477BA19B}" type="parTrans" cxnId="{CB718132-2535-4FA2-B3CE-4F7FB5F09E5E}">
      <dgm:prSet/>
      <dgm:spPr/>
      <dgm:t>
        <a:bodyPr/>
        <a:lstStyle/>
        <a:p>
          <a:endParaRPr lang="en-GB"/>
        </a:p>
      </dgm:t>
    </dgm:pt>
    <dgm:pt modelId="{9139018B-87C7-4D98-8975-92C2B936D716}" type="sibTrans" cxnId="{CB718132-2535-4FA2-B3CE-4F7FB5F09E5E}">
      <dgm:prSet/>
      <dgm:spPr/>
      <dgm:t>
        <a:bodyPr/>
        <a:lstStyle/>
        <a:p>
          <a:endParaRPr lang="en-GB"/>
        </a:p>
      </dgm:t>
    </dgm:pt>
    <dgm:pt modelId="{D9C6EED2-2266-4294-BFDF-85EEF747D9AF}">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initial incident report is not confirmed by the victim</a:t>
          </a:r>
        </a:p>
      </dgm:t>
    </dgm:pt>
    <dgm:pt modelId="{78CD96BA-FF30-48F4-9F2F-EC7EC056B516}" type="parTrans" cxnId="{63113282-014A-410C-9DD0-F9701392CE2B}">
      <dgm:prSet/>
      <dgm:spPr/>
      <dgm:t>
        <a:bodyPr/>
        <a:lstStyle/>
        <a:p>
          <a:endParaRPr lang="en-GB"/>
        </a:p>
      </dgm:t>
    </dgm:pt>
    <dgm:pt modelId="{D3FD66DE-2EF5-4CD1-86F6-C2CFED339228}" type="sibTrans" cxnId="{63113282-014A-410C-9DD0-F9701392CE2B}">
      <dgm:prSet/>
      <dgm:spPr/>
      <dgm:t>
        <a:bodyPr/>
        <a:lstStyle/>
        <a:p>
          <a:endParaRPr lang="en-GB"/>
        </a:p>
      </dgm:t>
    </dgm:pt>
    <dgm:pt modelId="{4B456EC5-51C0-448E-8677-93575249DA4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On the balance of probabilities a crime has not been committed</a:t>
          </a:r>
        </a:p>
      </dgm:t>
    </dgm:pt>
    <dgm:pt modelId="{E922E209-B3F6-4609-83ED-619DC8D451BC}" type="parTrans" cxnId="{C562E3D7-43BD-4C04-8362-26A8501F89D1}">
      <dgm:prSet/>
      <dgm:spPr/>
      <dgm:t>
        <a:bodyPr/>
        <a:lstStyle/>
        <a:p>
          <a:endParaRPr lang="en-GB"/>
        </a:p>
      </dgm:t>
    </dgm:pt>
    <dgm:pt modelId="{A7BD525A-06CB-47FE-87F5-D1343807FA84}" type="sibTrans" cxnId="{C562E3D7-43BD-4C04-8362-26A8501F89D1}">
      <dgm:prSet/>
      <dgm:spPr/>
      <dgm:t>
        <a:bodyPr/>
        <a:lstStyle/>
        <a:p>
          <a:endParaRPr lang="en-GB"/>
        </a:p>
      </dgm:t>
    </dgm:pt>
    <dgm:pt modelId="{7D7F54F2-FBE5-40BC-AC7C-51BCEC26680A}" type="pres">
      <dgm:prSet presAssocID="{619CFBF4-2497-478D-B524-EFC8A4BAD19C}" presName="composite" presStyleCnt="0">
        <dgm:presLayoutVars>
          <dgm:chMax val="1"/>
          <dgm:dir/>
          <dgm:resizeHandles val="exact"/>
        </dgm:presLayoutVars>
      </dgm:prSet>
      <dgm:spPr/>
    </dgm:pt>
    <dgm:pt modelId="{7495B848-B5C3-4EF1-B770-A733405FF96A}" type="pres">
      <dgm:prSet presAssocID="{69541E2E-D11F-42FB-85A8-09D9F6BCF140}" presName="roof" presStyleLbl="dkBgShp" presStyleIdx="0" presStyleCnt="2" custLinFactNeighborX="-2079"/>
      <dgm:spPr/>
    </dgm:pt>
    <dgm:pt modelId="{B6B6608B-1241-4B2C-A059-E8D35B3FB1A1}" type="pres">
      <dgm:prSet presAssocID="{69541E2E-D11F-42FB-85A8-09D9F6BCF140}" presName="pillars" presStyleCnt="0"/>
      <dgm:spPr/>
    </dgm:pt>
    <dgm:pt modelId="{012DF289-D6FA-40B4-B740-B1E379AFE25A}" type="pres">
      <dgm:prSet presAssocID="{69541E2E-D11F-42FB-85A8-09D9F6BCF140}" presName="pillar1" presStyleLbl="node1" presStyleIdx="0" presStyleCnt="3">
        <dgm:presLayoutVars>
          <dgm:bulletEnabled val="1"/>
        </dgm:presLayoutVars>
      </dgm:prSet>
      <dgm:spPr/>
    </dgm:pt>
    <dgm:pt modelId="{6248FD04-12EC-4330-834D-32DFBBE58D8B}" type="pres">
      <dgm:prSet presAssocID="{D9C6EED2-2266-4294-BFDF-85EEF747D9AF}" presName="pillarX" presStyleLbl="node1" presStyleIdx="1" presStyleCnt="3">
        <dgm:presLayoutVars>
          <dgm:bulletEnabled val="1"/>
        </dgm:presLayoutVars>
      </dgm:prSet>
      <dgm:spPr/>
    </dgm:pt>
    <dgm:pt modelId="{63D29EC2-F07B-4AFB-8630-320AA9DC99CA}" type="pres">
      <dgm:prSet presAssocID="{4B456EC5-51C0-448E-8677-93575249DA46}" presName="pillarX" presStyleLbl="node1" presStyleIdx="2" presStyleCnt="3">
        <dgm:presLayoutVars>
          <dgm:bulletEnabled val="1"/>
        </dgm:presLayoutVars>
      </dgm:prSet>
      <dgm:spPr/>
    </dgm:pt>
    <dgm:pt modelId="{B4C8E022-FEE6-493A-A45F-FB1DEF2B08C4}" type="pres">
      <dgm:prSet presAssocID="{69541E2E-D11F-42FB-85A8-09D9F6BCF140}" presName="base" presStyleLbl="dkBgShp" presStyleIdx="1" presStyleCnt="2"/>
      <dgm:spPr>
        <a:solidFill>
          <a:schemeClr val="tx2">
            <a:lumMod val="60000"/>
            <a:lumOff val="40000"/>
          </a:schemeClr>
        </a:solidFill>
        <a:ln>
          <a:solidFill>
            <a:schemeClr val="tx1"/>
          </a:solidFill>
        </a:ln>
      </dgm:spPr>
    </dgm:pt>
  </dgm:ptLst>
  <dgm:cxnLst>
    <dgm:cxn modelId="{6699CB13-16EC-4BBC-AA41-20A18F827DDA}" srcId="{619CFBF4-2497-478D-B524-EFC8A4BAD19C}" destId="{69541E2E-D11F-42FB-85A8-09D9F6BCF140}" srcOrd="0" destOrd="0" parTransId="{FAB35112-F7F3-4C1B-8A7A-7C3E2BEC0A9F}" sibTransId="{A1EEE697-DAC6-4FA4-9135-AD6D96036EB2}"/>
    <dgm:cxn modelId="{CB718132-2535-4FA2-B3CE-4F7FB5F09E5E}" srcId="{69541E2E-D11F-42FB-85A8-09D9F6BCF140}" destId="{C8600440-6115-4E98-981E-E22EF5980B0D}" srcOrd="0" destOrd="0" parTransId="{C4049EF9-0661-4D75-9941-B503477BA19B}" sibTransId="{9139018B-87C7-4D98-8975-92C2B936D716}"/>
    <dgm:cxn modelId="{81D4D668-F3ED-4F8F-9078-1FE1F1CDDF91}" type="presOf" srcId="{619CFBF4-2497-478D-B524-EFC8A4BAD19C}" destId="{7D7F54F2-FBE5-40BC-AC7C-51BCEC26680A}" srcOrd="0" destOrd="0" presId="urn:microsoft.com/office/officeart/2005/8/layout/hList3"/>
    <dgm:cxn modelId="{8B312569-3887-4461-9AF0-636312A2D0B8}" type="presOf" srcId="{69541E2E-D11F-42FB-85A8-09D9F6BCF140}" destId="{7495B848-B5C3-4EF1-B770-A733405FF96A}" srcOrd="0" destOrd="0" presId="urn:microsoft.com/office/officeart/2005/8/layout/hList3"/>
    <dgm:cxn modelId="{63113282-014A-410C-9DD0-F9701392CE2B}" srcId="{69541E2E-D11F-42FB-85A8-09D9F6BCF140}" destId="{D9C6EED2-2266-4294-BFDF-85EEF747D9AF}" srcOrd="1" destOrd="0" parTransId="{78CD96BA-FF30-48F4-9F2F-EC7EC056B516}" sibTransId="{D3FD66DE-2EF5-4CD1-86F6-C2CFED339228}"/>
    <dgm:cxn modelId="{BDA27AC8-6E72-4EFE-96F6-94A612E80C1D}" type="presOf" srcId="{C8600440-6115-4E98-981E-E22EF5980B0D}" destId="{012DF289-D6FA-40B4-B740-B1E379AFE25A}" srcOrd="0" destOrd="0" presId="urn:microsoft.com/office/officeart/2005/8/layout/hList3"/>
    <dgm:cxn modelId="{74C227D0-AF0B-4941-8440-7B116E002FAB}" type="presOf" srcId="{4B456EC5-51C0-448E-8677-93575249DA46}" destId="{63D29EC2-F07B-4AFB-8630-320AA9DC99CA}" srcOrd="0" destOrd="0" presId="urn:microsoft.com/office/officeart/2005/8/layout/hList3"/>
    <dgm:cxn modelId="{C562E3D7-43BD-4C04-8362-26A8501F89D1}" srcId="{69541E2E-D11F-42FB-85A8-09D9F6BCF140}" destId="{4B456EC5-51C0-448E-8677-93575249DA46}" srcOrd="2" destOrd="0" parTransId="{E922E209-B3F6-4609-83ED-619DC8D451BC}" sibTransId="{A7BD525A-06CB-47FE-87F5-D1343807FA84}"/>
    <dgm:cxn modelId="{40A799FA-3863-447C-8F3C-A5650798D9A5}" type="presOf" srcId="{D9C6EED2-2266-4294-BFDF-85EEF747D9AF}" destId="{6248FD04-12EC-4330-834D-32DFBBE58D8B}" srcOrd="0" destOrd="0" presId="urn:microsoft.com/office/officeart/2005/8/layout/hList3"/>
    <dgm:cxn modelId="{B4D8B291-D80A-4D7F-9F1F-51829C8DF02F}" type="presParOf" srcId="{7D7F54F2-FBE5-40BC-AC7C-51BCEC26680A}" destId="{7495B848-B5C3-4EF1-B770-A733405FF96A}" srcOrd="0" destOrd="0" presId="urn:microsoft.com/office/officeart/2005/8/layout/hList3"/>
    <dgm:cxn modelId="{F77106BD-7C66-4979-A153-2BF20932CB2D}" type="presParOf" srcId="{7D7F54F2-FBE5-40BC-AC7C-51BCEC26680A}" destId="{B6B6608B-1241-4B2C-A059-E8D35B3FB1A1}" srcOrd="1" destOrd="0" presId="urn:microsoft.com/office/officeart/2005/8/layout/hList3"/>
    <dgm:cxn modelId="{EDD4E6C2-A3EB-4A0C-9640-7162DDD75652}" type="presParOf" srcId="{B6B6608B-1241-4B2C-A059-E8D35B3FB1A1}" destId="{012DF289-D6FA-40B4-B740-B1E379AFE25A}" srcOrd="0" destOrd="0" presId="urn:microsoft.com/office/officeart/2005/8/layout/hList3"/>
    <dgm:cxn modelId="{321CC23F-868B-4E31-8374-7796C23CE510}" type="presParOf" srcId="{B6B6608B-1241-4B2C-A059-E8D35B3FB1A1}" destId="{6248FD04-12EC-4330-834D-32DFBBE58D8B}" srcOrd="1" destOrd="0" presId="urn:microsoft.com/office/officeart/2005/8/layout/hList3"/>
    <dgm:cxn modelId="{0C08CA7F-15E4-4615-ADC6-F2B12816718A}" type="presParOf" srcId="{B6B6608B-1241-4B2C-A059-E8D35B3FB1A1}" destId="{63D29EC2-F07B-4AFB-8630-320AA9DC99CA}" srcOrd="2" destOrd="0" presId="urn:microsoft.com/office/officeart/2005/8/layout/hList3"/>
    <dgm:cxn modelId="{6B1500AE-349D-4054-96FD-222B168E987D}" type="presParOf" srcId="{7D7F54F2-FBE5-40BC-AC7C-51BCEC26680A}" destId="{B4C8E022-FEE6-493A-A45F-FB1DEF2B08C4}" srcOrd="2" destOrd="0" presId="urn:microsoft.com/office/officeart/2005/8/layout/hList3"/>
  </dgm:cxnLst>
  <dgm:bg/>
  <dgm:whole>
    <a:ln>
      <a:solidFill>
        <a:schemeClr val="tx1"/>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7DD47E-4AC6-4888-94F2-9D6AC105978D}" type="doc">
      <dgm:prSet loTypeId="urn:microsoft.com/office/officeart/2005/8/layout/process2" loCatId="process" qsTypeId="urn:microsoft.com/office/officeart/2005/8/quickstyle/simple1" qsCatId="simple" csTypeId="urn:microsoft.com/office/officeart/2005/8/colors/accent1_2" csCatId="accent1" phldr="1"/>
      <dgm:spPr/>
    </dgm:pt>
    <dgm:pt modelId="{A7F9EB74-66BE-42A8-93A0-CCDDF6E7C1A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method by which a crime is committed</a:t>
          </a:r>
        </a:p>
      </dgm:t>
    </dgm:pt>
    <dgm:pt modelId="{83B8F115-6749-44D2-BFFB-51DEBCEB634C}" type="parTrans" cxnId="{5A3E7EAE-75F0-4539-81DB-A5B437ED53F9}">
      <dgm:prSet/>
      <dgm:spPr/>
      <dgm:t>
        <a:bodyPr/>
        <a:lstStyle/>
        <a:p>
          <a:endParaRPr lang="en-GB"/>
        </a:p>
      </dgm:t>
    </dgm:pt>
    <dgm:pt modelId="{C7820C08-49FE-4F05-A29B-D7D4AF9EC8BB}" type="sibTrans" cxnId="{5A3E7EAE-75F0-4539-81DB-A5B437ED53F9}">
      <dgm:prSet/>
      <dgm:spPr>
        <a:solidFill>
          <a:schemeClr val="accent1">
            <a:lumMod val="50000"/>
          </a:schemeClr>
        </a:solidFill>
        <a:ln>
          <a:solidFill>
            <a:schemeClr val="tx1"/>
          </a:solidFill>
        </a:ln>
      </dgm:spPr>
      <dgm:t>
        <a:bodyPr/>
        <a:lstStyle/>
        <a:p>
          <a:endParaRPr lang="en-GB"/>
        </a:p>
      </dgm:t>
    </dgm:pt>
    <dgm:pt modelId="{AF3193DD-8E92-4EFC-A2A6-BE7A6E6EEDCC}">
      <dgm:prSet phldrT="[Text]" custT="1"/>
      <dgm:spPr>
        <a:solidFill>
          <a:schemeClr val="bg2">
            <a:lumMod val="90000"/>
          </a:schemeClr>
        </a:solidFill>
        <a:ln>
          <a:solidFill>
            <a:schemeClr val="tx1"/>
          </a:solidFill>
        </a:ln>
      </dgm:spPr>
      <dgm:t>
        <a:bodyPr/>
        <a:lstStyle/>
        <a:p>
          <a:r>
            <a:rPr lang="en-GB" sz="2400" dirty="0">
              <a:solidFill>
                <a:schemeClr val="tx1"/>
              </a:solidFill>
            </a:rPr>
            <a:t>The method by which a known criminal operates</a:t>
          </a:r>
        </a:p>
      </dgm:t>
    </dgm:pt>
    <dgm:pt modelId="{C175F147-C640-4898-8E4E-B487D86003DE}" type="parTrans" cxnId="{6055803D-3AC0-4BF3-8977-6CF6B9F802E7}">
      <dgm:prSet/>
      <dgm:spPr/>
      <dgm:t>
        <a:bodyPr/>
        <a:lstStyle/>
        <a:p>
          <a:endParaRPr lang="en-GB"/>
        </a:p>
      </dgm:t>
    </dgm:pt>
    <dgm:pt modelId="{CA74C2DB-1638-4C89-90A0-2ACCC3B92A74}" type="sibTrans" cxnId="{6055803D-3AC0-4BF3-8977-6CF6B9F802E7}">
      <dgm:prSet/>
      <dgm:spPr/>
      <dgm:t>
        <a:bodyPr/>
        <a:lstStyle/>
        <a:p>
          <a:endParaRPr lang="en-GB"/>
        </a:p>
      </dgm:t>
    </dgm:pt>
    <dgm:pt modelId="{AEECC367-D890-424C-9A41-3219CAD77D4E}" type="pres">
      <dgm:prSet presAssocID="{EB7DD47E-4AC6-4888-94F2-9D6AC105978D}" presName="linearFlow" presStyleCnt="0">
        <dgm:presLayoutVars>
          <dgm:resizeHandles val="exact"/>
        </dgm:presLayoutVars>
      </dgm:prSet>
      <dgm:spPr/>
    </dgm:pt>
    <dgm:pt modelId="{2E06B691-4CB1-47F5-84B4-2045992D5A7C}" type="pres">
      <dgm:prSet presAssocID="{A7F9EB74-66BE-42A8-93A0-CCDDF6E7C1AA}" presName="node" presStyleLbl="node1" presStyleIdx="0" presStyleCnt="2">
        <dgm:presLayoutVars>
          <dgm:bulletEnabled val="1"/>
        </dgm:presLayoutVars>
      </dgm:prSet>
      <dgm:spPr/>
    </dgm:pt>
    <dgm:pt modelId="{45A0B8D6-462D-4537-86C7-C43DD97A15C9}" type="pres">
      <dgm:prSet presAssocID="{C7820C08-49FE-4F05-A29B-D7D4AF9EC8BB}" presName="sibTrans" presStyleLbl="sibTrans2D1" presStyleIdx="0" presStyleCnt="1"/>
      <dgm:spPr/>
    </dgm:pt>
    <dgm:pt modelId="{A06E8D85-3F1B-4711-8CA2-48CA736D3A54}" type="pres">
      <dgm:prSet presAssocID="{C7820C08-49FE-4F05-A29B-D7D4AF9EC8BB}" presName="connectorText" presStyleLbl="sibTrans2D1" presStyleIdx="0" presStyleCnt="1"/>
      <dgm:spPr/>
    </dgm:pt>
    <dgm:pt modelId="{4107FE39-D3E4-4C57-A1BB-EB9790B6B9CC}" type="pres">
      <dgm:prSet presAssocID="{AF3193DD-8E92-4EFC-A2A6-BE7A6E6EEDCC}" presName="node" presStyleLbl="node1" presStyleIdx="1" presStyleCnt="2">
        <dgm:presLayoutVars>
          <dgm:bulletEnabled val="1"/>
        </dgm:presLayoutVars>
      </dgm:prSet>
      <dgm:spPr/>
    </dgm:pt>
  </dgm:ptLst>
  <dgm:cxnLst>
    <dgm:cxn modelId="{321D7A1B-FA18-4248-B0CF-C6D86EFB8658}" type="presOf" srcId="{C7820C08-49FE-4F05-A29B-D7D4AF9EC8BB}" destId="{45A0B8D6-462D-4537-86C7-C43DD97A15C9}" srcOrd="0" destOrd="0" presId="urn:microsoft.com/office/officeart/2005/8/layout/process2"/>
    <dgm:cxn modelId="{C37ED932-C25E-44AC-BA78-97500647BC6B}" type="presOf" srcId="{C7820C08-49FE-4F05-A29B-D7D4AF9EC8BB}" destId="{A06E8D85-3F1B-4711-8CA2-48CA736D3A54}" srcOrd="1" destOrd="0" presId="urn:microsoft.com/office/officeart/2005/8/layout/process2"/>
    <dgm:cxn modelId="{6055803D-3AC0-4BF3-8977-6CF6B9F802E7}" srcId="{EB7DD47E-4AC6-4888-94F2-9D6AC105978D}" destId="{AF3193DD-8E92-4EFC-A2A6-BE7A6E6EEDCC}" srcOrd="1" destOrd="0" parTransId="{C175F147-C640-4898-8E4E-B487D86003DE}" sibTransId="{CA74C2DB-1638-4C89-90A0-2ACCC3B92A74}"/>
    <dgm:cxn modelId="{27CABF5D-DAAB-47B1-A667-1AA1F48B4428}" type="presOf" srcId="{A7F9EB74-66BE-42A8-93A0-CCDDF6E7C1AA}" destId="{2E06B691-4CB1-47F5-84B4-2045992D5A7C}" srcOrd="0" destOrd="0" presId="urn:microsoft.com/office/officeart/2005/8/layout/process2"/>
    <dgm:cxn modelId="{758EE04D-CFF8-4DDC-97AE-CA00483AF719}" type="presOf" srcId="{EB7DD47E-4AC6-4888-94F2-9D6AC105978D}" destId="{AEECC367-D890-424C-9A41-3219CAD77D4E}" srcOrd="0" destOrd="0" presId="urn:microsoft.com/office/officeart/2005/8/layout/process2"/>
    <dgm:cxn modelId="{CB08F7A9-DE56-4BD3-A854-8B23B1B37237}" type="presOf" srcId="{AF3193DD-8E92-4EFC-A2A6-BE7A6E6EEDCC}" destId="{4107FE39-D3E4-4C57-A1BB-EB9790B6B9CC}" srcOrd="0" destOrd="0" presId="urn:microsoft.com/office/officeart/2005/8/layout/process2"/>
    <dgm:cxn modelId="{5A3E7EAE-75F0-4539-81DB-A5B437ED53F9}" srcId="{EB7DD47E-4AC6-4888-94F2-9D6AC105978D}" destId="{A7F9EB74-66BE-42A8-93A0-CCDDF6E7C1AA}" srcOrd="0" destOrd="0" parTransId="{83B8F115-6749-44D2-BFFB-51DEBCEB634C}" sibTransId="{C7820C08-49FE-4F05-A29B-D7D4AF9EC8BB}"/>
    <dgm:cxn modelId="{3FD94F4B-E71A-45DB-A4CD-D519B2F76C9A}" type="presParOf" srcId="{AEECC367-D890-424C-9A41-3219CAD77D4E}" destId="{2E06B691-4CB1-47F5-84B4-2045992D5A7C}" srcOrd="0" destOrd="0" presId="urn:microsoft.com/office/officeart/2005/8/layout/process2"/>
    <dgm:cxn modelId="{95523A3C-A8B0-43E1-A128-F76743B9127B}" type="presParOf" srcId="{AEECC367-D890-424C-9A41-3219CAD77D4E}" destId="{45A0B8D6-462D-4537-86C7-C43DD97A15C9}" srcOrd="1" destOrd="0" presId="urn:microsoft.com/office/officeart/2005/8/layout/process2"/>
    <dgm:cxn modelId="{36C71E9B-9944-4E7A-8294-E7D345D29DF1}" type="presParOf" srcId="{45A0B8D6-462D-4537-86C7-C43DD97A15C9}" destId="{A06E8D85-3F1B-4711-8CA2-48CA736D3A54}" srcOrd="0" destOrd="0" presId="urn:microsoft.com/office/officeart/2005/8/layout/process2"/>
    <dgm:cxn modelId="{67DFDEC3-C1DC-423B-ABA5-31C4C393EDA0}" type="presParOf" srcId="{AEECC367-D890-424C-9A41-3219CAD77D4E}" destId="{4107FE39-D3E4-4C57-A1BB-EB9790B6B9CC}"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C264EC-C2FD-423C-820F-5A42FADA89BC}"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BADC368C-9467-4836-A2F5-46F365E3B6B8}">
      <dgm:prSet phldrT="[Text]" custT="1"/>
      <dgm:spPr>
        <a:solidFill>
          <a:schemeClr val="accent1">
            <a:lumMod val="75000"/>
          </a:schemeClr>
        </a:solidFill>
      </dgm:spPr>
      <dgm:t>
        <a:bodyPr/>
        <a:lstStyle/>
        <a:p>
          <a:r>
            <a:rPr lang="en-GB" sz="2400" dirty="0">
              <a:solidFill>
                <a:schemeClr val="tx1"/>
              </a:solidFill>
            </a:rPr>
            <a:t>C</a:t>
          </a:r>
        </a:p>
      </dgm:t>
    </dgm:pt>
    <dgm:pt modelId="{882FFBB7-0FC3-4D53-91C3-9CBE3EBD47E5}" type="parTrans" cxnId="{977AF013-D623-44A5-BA28-3B7005A1B070}">
      <dgm:prSet/>
      <dgm:spPr/>
      <dgm:t>
        <a:bodyPr/>
        <a:lstStyle/>
        <a:p>
          <a:endParaRPr lang="en-GB"/>
        </a:p>
      </dgm:t>
    </dgm:pt>
    <dgm:pt modelId="{F867E0E5-9333-4E3E-81F0-FD0D644548D7}" type="sibTrans" cxnId="{977AF013-D623-44A5-BA28-3B7005A1B070}">
      <dgm:prSet/>
      <dgm:spPr>
        <a:solidFill>
          <a:schemeClr val="accent1">
            <a:lumMod val="50000"/>
          </a:schemeClr>
        </a:solidFill>
        <a:ln>
          <a:solidFill>
            <a:schemeClr val="tx1"/>
          </a:solidFill>
        </a:ln>
      </dgm:spPr>
      <dgm:t>
        <a:bodyPr/>
        <a:lstStyle/>
        <a:p>
          <a:endParaRPr lang="en-GB"/>
        </a:p>
      </dgm:t>
    </dgm:pt>
    <dgm:pt modelId="{B7BF07B7-E75C-4674-B6AA-E0A3F4787BEC}">
      <dgm:prSet phldrT="[Text]" custT="1"/>
      <dgm:spPr>
        <a:solidFill>
          <a:schemeClr val="tx2">
            <a:lumMod val="20000"/>
            <a:lumOff val="80000"/>
            <a:alpha val="90000"/>
          </a:schemeClr>
        </a:solidFill>
        <a:ln>
          <a:solidFill>
            <a:schemeClr val="tx1"/>
          </a:solidFill>
        </a:ln>
      </dgm:spPr>
      <dgm:t>
        <a:bodyPr/>
        <a:lstStyle/>
        <a:p>
          <a:r>
            <a:rPr lang="en-GB" sz="2000" dirty="0"/>
            <a:t>Class</a:t>
          </a:r>
        </a:p>
      </dgm:t>
    </dgm:pt>
    <dgm:pt modelId="{A99F1217-ABA0-4A31-BB5A-158E30A5A8F6}" type="parTrans" cxnId="{E2979B7C-9CF2-4DD0-86D8-A185AE2472B1}">
      <dgm:prSet/>
      <dgm:spPr/>
      <dgm:t>
        <a:bodyPr/>
        <a:lstStyle/>
        <a:p>
          <a:endParaRPr lang="en-GB"/>
        </a:p>
      </dgm:t>
    </dgm:pt>
    <dgm:pt modelId="{761CC871-AB4A-4026-9A23-E92987E1F5C4}" type="sibTrans" cxnId="{E2979B7C-9CF2-4DD0-86D8-A185AE2472B1}">
      <dgm:prSet/>
      <dgm:spPr/>
      <dgm:t>
        <a:bodyPr/>
        <a:lstStyle/>
        <a:p>
          <a:endParaRPr lang="en-GB"/>
        </a:p>
      </dgm:t>
    </dgm:pt>
    <dgm:pt modelId="{91815A40-BEB9-46B1-B5FA-DDF9D677B816}">
      <dgm:prSet phldrT="[Text]" custT="1"/>
      <dgm:spPr>
        <a:solidFill>
          <a:schemeClr val="accent1">
            <a:lumMod val="75000"/>
          </a:schemeClr>
        </a:solidFill>
        <a:ln>
          <a:solidFill>
            <a:schemeClr val="tx1"/>
          </a:solidFill>
        </a:ln>
      </dgm:spPr>
      <dgm:t>
        <a:bodyPr/>
        <a:lstStyle/>
        <a:p>
          <a:r>
            <a:rPr lang="en-GB" sz="2400" dirty="0">
              <a:solidFill>
                <a:schemeClr val="tx1"/>
              </a:solidFill>
            </a:rPr>
            <a:t>R</a:t>
          </a:r>
        </a:p>
      </dgm:t>
    </dgm:pt>
    <dgm:pt modelId="{58AB1D62-9DB5-4C4F-AA6E-51DE102F21E8}" type="parTrans" cxnId="{6F034D1B-DA3A-48A1-80FA-E389F1C36E04}">
      <dgm:prSet/>
      <dgm:spPr/>
      <dgm:t>
        <a:bodyPr/>
        <a:lstStyle/>
        <a:p>
          <a:endParaRPr lang="en-GB"/>
        </a:p>
      </dgm:t>
    </dgm:pt>
    <dgm:pt modelId="{4736103A-73F4-4CAC-B38B-7DB47BF44556}" type="sibTrans" cxnId="{6F034D1B-DA3A-48A1-80FA-E389F1C36E04}">
      <dgm:prSet/>
      <dgm:spPr>
        <a:solidFill>
          <a:schemeClr val="accent1">
            <a:lumMod val="50000"/>
          </a:schemeClr>
        </a:solidFill>
        <a:ln>
          <a:solidFill>
            <a:schemeClr val="tx1"/>
          </a:solidFill>
        </a:ln>
      </dgm:spPr>
      <dgm:t>
        <a:bodyPr/>
        <a:lstStyle/>
        <a:p>
          <a:endParaRPr lang="en-GB"/>
        </a:p>
      </dgm:t>
    </dgm:pt>
    <dgm:pt modelId="{9D305308-72B7-4D6C-9A68-859FE6BD5915}">
      <dgm:prSet phldrT="[Text]" custT="1"/>
      <dgm:spPr>
        <a:solidFill>
          <a:schemeClr val="tx2">
            <a:lumMod val="20000"/>
            <a:lumOff val="80000"/>
            <a:alpha val="90000"/>
          </a:schemeClr>
        </a:solidFill>
        <a:ln>
          <a:solidFill>
            <a:schemeClr val="tx1"/>
          </a:solidFill>
        </a:ln>
      </dgm:spPr>
      <dgm:t>
        <a:bodyPr/>
        <a:lstStyle/>
        <a:p>
          <a:r>
            <a:rPr lang="en-GB" sz="1900" dirty="0"/>
            <a:t>Reason</a:t>
          </a:r>
        </a:p>
      </dgm:t>
    </dgm:pt>
    <dgm:pt modelId="{A82C0956-4E8C-43EF-8D2B-6601AD392076}" type="parTrans" cxnId="{D427EC93-CC2B-4882-8FC9-001FE3BDD54B}">
      <dgm:prSet/>
      <dgm:spPr/>
      <dgm:t>
        <a:bodyPr/>
        <a:lstStyle/>
        <a:p>
          <a:endParaRPr lang="en-GB"/>
        </a:p>
      </dgm:t>
    </dgm:pt>
    <dgm:pt modelId="{94869C7E-0389-4E13-8DD3-06AAF4377DE6}" type="sibTrans" cxnId="{D427EC93-CC2B-4882-8FC9-001FE3BDD54B}">
      <dgm:prSet/>
      <dgm:spPr/>
      <dgm:t>
        <a:bodyPr/>
        <a:lstStyle/>
        <a:p>
          <a:endParaRPr lang="en-GB"/>
        </a:p>
      </dgm:t>
    </dgm:pt>
    <dgm:pt modelId="{F7A0554D-E0C4-419F-A9A3-3869C70DFB42}">
      <dgm:prSet phldrT="[Text]" custT="1"/>
      <dgm:spPr>
        <a:solidFill>
          <a:schemeClr val="accent1">
            <a:lumMod val="75000"/>
          </a:schemeClr>
        </a:solidFill>
        <a:ln>
          <a:solidFill>
            <a:schemeClr val="tx1"/>
          </a:solidFill>
        </a:ln>
      </dgm:spPr>
      <dgm:t>
        <a:bodyPr/>
        <a:lstStyle/>
        <a:p>
          <a:r>
            <a:rPr lang="en-GB" sz="2400" dirty="0">
              <a:solidFill>
                <a:schemeClr val="tx1"/>
              </a:solidFill>
            </a:rPr>
            <a:t>I</a:t>
          </a:r>
        </a:p>
      </dgm:t>
    </dgm:pt>
    <dgm:pt modelId="{D7E895EC-F298-4BF4-AC12-DCAAF6D1FFF4}" type="parTrans" cxnId="{0F8347C5-01D3-4440-9212-5872FAC6DF20}">
      <dgm:prSet/>
      <dgm:spPr/>
      <dgm:t>
        <a:bodyPr/>
        <a:lstStyle/>
        <a:p>
          <a:endParaRPr lang="en-GB"/>
        </a:p>
      </dgm:t>
    </dgm:pt>
    <dgm:pt modelId="{AAFE8D2F-6075-4D63-AA1B-74AE94F386BC}" type="sibTrans" cxnId="{0F8347C5-01D3-4440-9212-5872FAC6DF20}">
      <dgm:prSet/>
      <dgm:spPr>
        <a:solidFill>
          <a:schemeClr val="accent1">
            <a:lumMod val="50000"/>
          </a:schemeClr>
        </a:solidFill>
        <a:ln>
          <a:solidFill>
            <a:schemeClr val="tx1"/>
          </a:solidFill>
        </a:ln>
      </dgm:spPr>
      <dgm:t>
        <a:bodyPr/>
        <a:lstStyle/>
        <a:p>
          <a:endParaRPr lang="en-GB"/>
        </a:p>
      </dgm:t>
    </dgm:pt>
    <dgm:pt modelId="{362CBF6D-1B3B-4465-9CF9-11A3DA506380}">
      <dgm:prSet phldrT="[Text]"/>
      <dgm:spPr>
        <a:solidFill>
          <a:schemeClr val="tx2">
            <a:lumMod val="20000"/>
            <a:lumOff val="80000"/>
            <a:alpha val="90000"/>
          </a:schemeClr>
        </a:solidFill>
        <a:ln>
          <a:solidFill>
            <a:schemeClr val="tx1"/>
          </a:solidFill>
        </a:ln>
      </dgm:spPr>
      <dgm:t>
        <a:bodyPr/>
        <a:lstStyle/>
        <a:p>
          <a:r>
            <a:rPr lang="en-GB" dirty="0"/>
            <a:t>Instrument</a:t>
          </a:r>
        </a:p>
      </dgm:t>
    </dgm:pt>
    <dgm:pt modelId="{6050A18C-1215-44EC-97E6-B9A5BFFE61AE}" type="parTrans" cxnId="{78B98BAB-BD61-4546-8DEB-DF7473C62245}">
      <dgm:prSet/>
      <dgm:spPr/>
      <dgm:t>
        <a:bodyPr/>
        <a:lstStyle/>
        <a:p>
          <a:endParaRPr lang="en-GB"/>
        </a:p>
      </dgm:t>
    </dgm:pt>
    <dgm:pt modelId="{756D6C63-D8A0-40D2-B118-0349EB0F5802}" type="sibTrans" cxnId="{78B98BAB-BD61-4546-8DEB-DF7473C62245}">
      <dgm:prSet/>
      <dgm:spPr/>
      <dgm:t>
        <a:bodyPr/>
        <a:lstStyle/>
        <a:p>
          <a:endParaRPr lang="en-GB"/>
        </a:p>
      </dgm:t>
    </dgm:pt>
    <dgm:pt modelId="{4838AAA2-9561-4417-B279-BEF6D24A71FF}">
      <dgm:prSet phldrT="[Text]" custT="1"/>
      <dgm:spPr>
        <a:solidFill>
          <a:schemeClr val="accent1">
            <a:lumMod val="75000"/>
          </a:schemeClr>
        </a:solidFill>
        <a:ln>
          <a:solidFill>
            <a:schemeClr val="tx1"/>
          </a:solidFill>
        </a:ln>
      </dgm:spPr>
      <dgm:t>
        <a:bodyPr/>
        <a:lstStyle/>
        <a:p>
          <a:r>
            <a:rPr lang="en-GB" sz="2400" dirty="0">
              <a:solidFill>
                <a:schemeClr val="tx1"/>
              </a:solidFill>
            </a:rPr>
            <a:t>M</a:t>
          </a:r>
        </a:p>
      </dgm:t>
    </dgm:pt>
    <dgm:pt modelId="{60A3E8FE-6D48-42EB-A813-C07D175C257A}" type="parTrans" cxnId="{EDD0729A-8743-47EE-9131-9767763D4FED}">
      <dgm:prSet/>
      <dgm:spPr/>
      <dgm:t>
        <a:bodyPr/>
        <a:lstStyle/>
        <a:p>
          <a:endParaRPr lang="en-GB"/>
        </a:p>
      </dgm:t>
    </dgm:pt>
    <dgm:pt modelId="{E0370A5D-DBE3-413B-AEBF-A4C987829B10}" type="sibTrans" cxnId="{EDD0729A-8743-47EE-9131-9767763D4FED}">
      <dgm:prSet/>
      <dgm:spPr>
        <a:solidFill>
          <a:schemeClr val="accent1">
            <a:lumMod val="50000"/>
          </a:schemeClr>
        </a:solidFill>
        <a:ln>
          <a:solidFill>
            <a:schemeClr val="tx1"/>
          </a:solidFill>
        </a:ln>
      </dgm:spPr>
      <dgm:t>
        <a:bodyPr/>
        <a:lstStyle/>
        <a:p>
          <a:endParaRPr lang="en-GB"/>
        </a:p>
      </dgm:t>
    </dgm:pt>
    <dgm:pt modelId="{C7E7AA2D-DA28-486B-BAFC-DEF4D267E411}">
      <dgm:prSet phldrT="[Text]" custT="1"/>
      <dgm:spPr>
        <a:solidFill>
          <a:schemeClr val="accent1">
            <a:lumMod val="75000"/>
          </a:schemeClr>
        </a:solidFill>
        <a:ln>
          <a:solidFill>
            <a:schemeClr val="tx1"/>
          </a:solidFill>
        </a:ln>
      </dgm:spPr>
      <dgm:t>
        <a:bodyPr/>
        <a:lstStyle/>
        <a:p>
          <a:r>
            <a:rPr lang="en-GB" sz="2400" dirty="0">
              <a:solidFill>
                <a:schemeClr val="tx1"/>
              </a:solidFill>
            </a:rPr>
            <a:t>E</a:t>
          </a:r>
        </a:p>
      </dgm:t>
    </dgm:pt>
    <dgm:pt modelId="{31609105-D45E-4BCC-A40E-C0FD2992A191}" type="parTrans" cxnId="{A92F2250-D9E6-4EC6-9FB1-C7998C55EF35}">
      <dgm:prSet/>
      <dgm:spPr/>
      <dgm:t>
        <a:bodyPr/>
        <a:lstStyle/>
        <a:p>
          <a:endParaRPr lang="en-GB"/>
        </a:p>
      </dgm:t>
    </dgm:pt>
    <dgm:pt modelId="{35984C52-A8F0-49BF-A156-0FC79C925C6B}" type="sibTrans" cxnId="{A92F2250-D9E6-4EC6-9FB1-C7998C55EF35}">
      <dgm:prSet/>
      <dgm:spPr>
        <a:solidFill>
          <a:schemeClr val="accent1">
            <a:lumMod val="50000"/>
          </a:schemeClr>
        </a:solidFill>
        <a:ln>
          <a:solidFill>
            <a:schemeClr val="tx1"/>
          </a:solidFill>
        </a:ln>
      </dgm:spPr>
      <dgm:t>
        <a:bodyPr/>
        <a:lstStyle/>
        <a:p>
          <a:endParaRPr lang="en-GB"/>
        </a:p>
      </dgm:t>
    </dgm:pt>
    <dgm:pt modelId="{A647FAC3-7916-4D46-8B10-C7D3AB432DF4}">
      <dgm:prSet phldrT="[Text]" custT="1"/>
      <dgm:spPr>
        <a:solidFill>
          <a:schemeClr val="accent1">
            <a:lumMod val="75000"/>
          </a:schemeClr>
        </a:solidFill>
        <a:ln>
          <a:solidFill>
            <a:schemeClr val="tx1"/>
          </a:solidFill>
        </a:ln>
      </dgm:spPr>
      <dgm:t>
        <a:bodyPr/>
        <a:lstStyle/>
        <a:p>
          <a:r>
            <a:rPr lang="en-GB" sz="2400" dirty="0">
              <a:solidFill>
                <a:schemeClr val="tx1"/>
              </a:solidFill>
            </a:rPr>
            <a:t>S</a:t>
          </a:r>
        </a:p>
      </dgm:t>
    </dgm:pt>
    <dgm:pt modelId="{B6CCFDC9-B353-46F9-808C-DA4718546BBB}" type="parTrans" cxnId="{C18CD65A-9111-485E-964A-A6F3B2B72651}">
      <dgm:prSet/>
      <dgm:spPr/>
      <dgm:t>
        <a:bodyPr/>
        <a:lstStyle/>
        <a:p>
          <a:endParaRPr lang="en-GB"/>
        </a:p>
      </dgm:t>
    </dgm:pt>
    <dgm:pt modelId="{8E46639C-E35A-4008-AE5A-A049B04CE05F}" type="sibTrans" cxnId="{C18CD65A-9111-485E-964A-A6F3B2B72651}">
      <dgm:prSet/>
      <dgm:spPr/>
      <dgm:t>
        <a:bodyPr/>
        <a:lstStyle/>
        <a:p>
          <a:endParaRPr lang="en-GB"/>
        </a:p>
      </dgm:t>
    </dgm:pt>
    <dgm:pt modelId="{7DDF0393-C4F2-4458-B901-2E3C34A32B8C}">
      <dgm:prSet custT="1"/>
      <dgm:spPr>
        <a:solidFill>
          <a:schemeClr val="tx2">
            <a:lumMod val="20000"/>
            <a:lumOff val="80000"/>
            <a:alpha val="90000"/>
          </a:schemeClr>
        </a:solidFill>
        <a:ln>
          <a:solidFill>
            <a:schemeClr val="tx1"/>
          </a:solidFill>
        </a:ln>
      </dgm:spPr>
      <dgm:t>
        <a:bodyPr/>
        <a:lstStyle/>
        <a:p>
          <a:r>
            <a:rPr lang="en-GB" sz="2000" dirty="0"/>
            <a:t>Mode</a:t>
          </a:r>
        </a:p>
      </dgm:t>
    </dgm:pt>
    <dgm:pt modelId="{5A506A09-EDA0-48BE-B1EC-2A9FC8219FA6}" type="parTrans" cxnId="{8052684F-9DE3-424F-B059-6958A77D623C}">
      <dgm:prSet/>
      <dgm:spPr/>
      <dgm:t>
        <a:bodyPr/>
        <a:lstStyle/>
        <a:p>
          <a:endParaRPr lang="en-GB"/>
        </a:p>
      </dgm:t>
    </dgm:pt>
    <dgm:pt modelId="{2ACFFD96-2F11-4C17-91B8-5AC32FE23A16}" type="sibTrans" cxnId="{8052684F-9DE3-424F-B059-6958A77D623C}">
      <dgm:prSet/>
      <dgm:spPr/>
      <dgm:t>
        <a:bodyPr/>
        <a:lstStyle/>
        <a:p>
          <a:endParaRPr lang="en-GB"/>
        </a:p>
      </dgm:t>
    </dgm:pt>
    <dgm:pt modelId="{A9A96E6E-FD31-40E4-A190-AAA96FE83928}">
      <dgm:prSet custT="1"/>
      <dgm:spPr>
        <a:solidFill>
          <a:schemeClr val="tx2">
            <a:lumMod val="20000"/>
            <a:lumOff val="80000"/>
            <a:alpha val="90000"/>
          </a:schemeClr>
        </a:solidFill>
        <a:ln>
          <a:solidFill>
            <a:schemeClr val="tx1"/>
          </a:solidFill>
        </a:ln>
      </dgm:spPr>
      <dgm:t>
        <a:bodyPr/>
        <a:lstStyle/>
        <a:p>
          <a:r>
            <a:rPr lang="en-GB" sz="2000" dirty="0"/>
            <a:t>Entry</a:t>
          </a:r>
        </a:p>
      </dgm:t>
    </dgm:pt>
    <dgm:pt modelId="{0D4C111D-2B50-4744-BB70-5C98C012578A}" type="parTrans" cxnId="{EDA93FFB-BF72-4201-8976-911D1E81D275}">
      <dgm:prSet/>
      <dgm:spPr/>
      <dgm:t>
        <a:bodyPr/>
        <a:lstStyle/>
        <a:p>
          <a:endParaRPr lang="en-GB"/>
        </a:p>
      </dgm:t>
    </dgm:pt>
    <dgm:pt modelId="{0EAA3D0B-D311-4D4D-93FF-0D806C110A12}" type="sibTrans" cxnId="{EDA93FFB-BF72-4201-8976-911D1E81D275}">
      <dgm:prSet/>
      <dgm:spPr/>
      <dgm:t>
        <a:bodyPr/>
        <a:lstStyle/>
        <a:p>
          <a:endParaRPr lang="en-GB"/>
        </a:p>
      </dgm:t>
    </dgm:pt>
    <dgm:pt modelId="{1D7CC987-A736-448F-96F9-2B404D1046EE}">
      <dgm:prSet/>
      <dgm:spPr>
        <a:solidFill>
          <a:schemeClr val="tx2">
            <a:lumMod val="20000"/>
            <a:lumOff val="80000"/>
            <a:alpha val="90000"/>
          </a:schemeClr>
        </a:solidFill>
        <a:ln>
          <a:solidFill>
            <a:schemeClr val="tx1"/>
          </a:solidFill>
        </a:ln>
      </dgm:spPr>
      <dgm:t>
        <a:bodyPr/>
        <a:lstStyle/>
        <a:p>
          <a:r>
            <a:rPr lang="en-GB" dirty="0"/>
            <a:t>Signature</a:t>
          </a:r>
        </a:p>
      </dgm:t>
    </dgm:pt>
    <dgm:pt modelId="{A170808D-2C3E-441B-BEB5-99A19591D50F}" type="parTrans" cxnId="{C2C31CD3-0BB1-4AB8-9908-311D7F2558AD}">
      <dgm:prSet/>
      <dgm:spPr/>
      <dgm:t>
        <a:bodyPr/>
        <a:lstStyle/>
        <a:p>
          <a:endParaRPr lang="en-GB"/>
        </a:p>
      </dgm:t>
    </dgm:pt>
    <dgm:pt modelId="{8E862851-4DA6-41AC-BD0E-89B6D1495B22}" type="sibTrans" cxnId="{C2C31CD3-0BB1-4AB8-9908-311D7F2558AD}">
      <dgm:prSet/>
      <dgm:spPr/>
      <dgm:t>
        <a:bodyPr/>
        <a:lstStyle/>
        <a:p>
          <a:endParaRPr lang="en-GB"/>
        </a:p>
      </dgm:t>
    </dgm:pt>
    <dgm:pt modelId="{4326556D-1224-4DEA-B34B-60C74876137F}" type="pres">
      <dgm:prSet presAssocID="{D7C264EC-C2FD-423C-820F-5A42FADA89BC}" presName="linearFlow" presStyleCnt="0">
        <dgm:presLayoutVars>
          <dgm:dir/>
          <dgm:animLvl val="lvl"/>
          <dgm:resizeHandles val="exact"/>
        </dgm:presLayoutVars>
      </dgm:prSet>
      <dgm:spPr/>
    </dgm:pt>
    <dgm:pt modelId="{06E8B67A-D150-454A-AD70-9959C7DE7230}" type="pres">
      <dgm:prSet presAssocID="{BADC368C-9467-4836-A2F5-46F365E3B6B8}" presName="composite" presStyleCnt="0"/>
      <dgm:spPr/>
    </dgm:pt>
    <dgm:pt modelId="{76FCD847-2871-4468-81E8-9FD89DACFD60}" type="pres">
      <dgm:prSet presAssocID="{BADC368C-9467-4836-A2F5-46F365E3B6B8}" presName="parTx" presStyleLbl="node1" presStyleIdx="0" presStyleCnt="6">
        <dgm:presLayoutVars>
          <dgm:chMax val="0"/>
          <dgm:chPref val="0"/>
          <dgm:bulletEnabled val="1"/>
        </dgm:presLayoutVars>
      </dgm:prSet>
      <dgm:spPr/>
    </dgm:pt>
    <dgm:pt modelId="{A018247D-AC3A-4204-A3BB-0D7DA2E1D520}" type="pres">
      <dgm:prSet presAssocID="{BADC368C-9467-4836-A2F5-46F365E3B6B8}" presName="parSh" presStyleLbl="node1" presStyleIdx="0" presStyleCnt="6"/>
      <dgm:spPr/>
    </dgm:pt>
    <dgm:pt modelId="{45B86C28-EC22-468A-A4F1-6D0AA283E07C}" type="pres">
      <dgm:prSet presAssocID="{BADC368C-9467-4836-A2F5-46F365E3B6B8}" presName="desTx" presStyleLbl="fgAcc1" presStyleIdx="0" presStyleCnt="6">
        <dgm:presLayoutVars>
          <dgm:bulletEnabled val="1"/>
        </dgm:presLayoutVars>
      </dgm:prSet>
      <dgm:spPr/>
    </dgm:pt>
    <dgm:pt modelId="{9AB51B2B-C3FE-4A14-B8DC-EE3582CC2516}" type="pres">
      <dgm:prSet presAssocID="{F867E0E5-9333-4E3E-81F0-FD0D644548D7}" presName="sibTrans" presStyleLbl="sibTrans2D1" presStyleIdx="0" presStyleCnt="5"/>
      <dgm:spPr/>
    </dgm:pt>
    <dgm:pt modelId="{6559CBF8-B144-4FF4-989C-02014B72CA7E}" type="pres">
      <dgm:prSet presAssocID="{F867E0E5-9333-4E3E-81F0-FD0D644548D7}" presName="connTx" presStyleLbl="sibTrans2D1" presStyleIdx="0" presStyleCnt="5"/>
      <dgm:spPr/>
    </dgm:pt>
    <dgm:pt modelId="{E4A98734-87DE-4CA5-84F4-FE8D2302118C}" type="pres">
      <dgm:prSet presAssocID="{91815A40-BEB9-46B1-B5FA-DDF9D677B816}" presName="composite" presStyleCnt="0"/>
      <dgm:spPr/>
    </dgm:pt>
    <dgm:pt modelId="{BF8BDAFD-AEC5-4076-A98B-1AEC19AE009B}" type="pres">
      <dgm:prSet presAssocID="{91815A40-BEB9-46B1-B5FA-DDF9D677B816}" presName="parTx" presStyleLbl="node1" presStyleIdx="0" presStyleCnt="6">
        <dgm:presLayoutVars>
          <dgm:chMax val="0"/>
          <dgm:chPref val="0"/>
          <dgm:bulletEnabled val="1"/>
        </dgm:presLayoutVars>
      </dgm:prSet>
      <dgm:spPr/>
    </dgm:pt>
    <dgm:pt modelId="{65CC79CD-322F-4D90-8C27-F88A9CDD632D}" type="pres">
      <dgm:prSet presAssocID="{91815A40-BEB9-46B1-B5FA-DDF9D677B816}" presName="parSh" presStyleLbl="node1" presStyleIdx="1" presStyleCnt="6"/>
      <dgm:spPr/>
    </dgm:pt>
    <dgm:pt modelId="{6BE6D287-316E-4D0B-91DA-456790BB8E9D}" type="pres">
      <dgm:prSet presAssocID="{91815A40-BEB9-46B1-B5FA-DDF9D677B816}" presName="desTx" presStyleLbl="fgAcc1" presStyleIdx="1" presStyleCnt="6">
        <dgm:presLayoutVars>
          <dgm:bulletEnabled val="1"/>
        </dgm:presLayoutVars>
      </dgm:prSet>
      <dgm:spPr/>
    </dgm:pt>
    <dgm:pt modelId="{9B6718F3-B732-4355-BF76-08B4271869BA}" type="pres">
      <dgm:prSet presAssocID="{4736103A-73F4-4CAC-B38B-7DB47BF44556}" presName="sibTrans" presStyleLbl="sibTrans2D1" presStyleIdx="1" presStyleCnt="5"/>
      <dgm:spPr/>
    </dgm:pt>
    <dgm:pt modelId="{2A4EB644-6B64-45FF-9EB8-81D0ED7ECEB1}" type="pres">
      <dgm:prSet presAssocID="{4736103A-73F4-4CAC-B38B-7DB47BF44556}" presName="connTx" presStyleLbl="sibTrans2D1" presStyleIdx="1" presStyleCnt="5"/>
      <dgm:spPr/>
    </dgm:pt>
    <dgm:pt modelId="{FCC8EE94-AA50-4F52-A447-0B6E1CBA68F3}" type="pres">
      <dgm:prSet presAssocID="{F7A0554D-E0C4-419F-A9A3-3869C70DFB42}" presName="composite" presStyleCnt="0"/>
      <dgm:spPr/>
    </dgm:pt>
    <dgm:pt modelId="{4F982D43-F894-4723-A580-A96FCE090A02}" type="pres">
      <dgm:prSet presAssocID="{F7A0554D-E0C4-419F-A9A3-3869C70DFB42}" presName="parTx" presStyleLbl="node1" presStyleIdx="1" presStyleCnt="6">
        <dgm:presLayoutVars>
          <dgm:chMax val="0"/>
          <dgm:chPref val="0"/>
          <dgm:bulletEnabled val="1"/>
        </dgm:presLayoutVars>
      </dgm:prSet>
      <dgm:spPr/>
    </dgm:pt>
    <dgm:pt modelId="{5ED8E3E6-FB03-4978-9059-935A47F45887}" type="pres">
      <dgm:prSet presAssocID="{F7A0554D-E0C4-419F-A9A3-3869C70DFB42}" presName="parSh" presStyleLbl="node1" presStyleIdx="2" presStyleCnt="6"/>
      <dgm:spPr/>
    </dgm:pt>
    <dgm:pt modelId="{C53987D9-885B-4A19-B0CF-4149025CA33D}" type="pres">
      <dgm:prSet presAssocID="{F7A0554D-E0C4-419F-A9A3-3869C70DFB42}" presName="desTx" presStyleLbl="fgAcc1" presStyleIdx="2" presStyleCnt="6">
        <dgm:presLayoutVars>
          <dgm:bulletEnabled val="1"/>
        </dgm:presLayoutVars>
      </dgm:prSet>
      <dgm:spPr/>
    </dgm:pt>
    <dgm:pt modelId="{731E1931-F058-42AF-9361-8C02661D568A}" type="pres">
      <dgm:prSet presAssocID="{AAFE8D2F-6075-4D63-AA1B-74AE94F386BC}" presName="sibTrans" presStyleLbl="sibTrans2D1" presStyleIdx="2" presStyleCnt="5"/>
      <dgm:spPr/>
    </dgm:pt>
    <dgm:pt modelId="{2DE372B6-5A0D-4224-9711-234B48288188}" type="pres">
      <dgm:prSet presAssocID="{AAFE8D2F-6075-4D63-AA1B-74AE94F386BC}" presName="connTx" presStyleLbl="sibTrans2D1" presStyleIdx="2" presStyleCnt="5"/>
      <dgm:spPr/>
    </dgm:pt>
    <dgm:pt modelId="{0BA45B62-29B5-4B5F-AEB7-D41F3B3A31F4}" type="pres">
      <dgm:prSet presAssocID="{4838AAA2-9561-4417-B279-BEF6D24A71FF}" presName="composite" presStyleCnt="0"/>
      <dgm:spPr/>
    </dgm:pt>
    <dgm:pt modelId="{6C39BE11-E1BD-4E59-B618-27639EE87F4D}" type="pres">
      <dgm:prSet presAssocID="{4838AAA2-9561-4417-B279-BEF6D24A71FF}" presName="parTx" presStyleLbl="node1" presStyleIdx="2" presStyleCnt="6">
        <dgm:presLayoutVars>
          <dgm:chMax val="0"/>
          <dgm:chPref val="0"/>
          <dgm:bulletEnabled val="1"/>
        </dgm:presLayoutVars>
      </dgm:prSet>
      <dgm:spPr/>
    </dgm:pt>
    <dgm:pt modelId="{0BD32C8F-8FC8-4F56-9250-8AEA32C7A799}" type="pres">
      <dgm:prSet presAssocID="{4838AAA2-9561-4417-B279-BEF6D24A71FF}" presName="parSh" presStyleLbl="node1" presStyleIdx="3" presStyleCnt="6"/>
      <dgm:spPr/>
    </dgm:pt>
    <dgm:pt modelId="{04631174-6739-43AB-9042-19DE4219C54F}" type="pres">
      <dgm:prSet presAssocID="{4838AAA2-9561-4417-B279-BEF6D24A71FF}" presName="desTx" presStyleLbl="fgAcc1" presStyleIdx="3" presStyleCnt="6">
        <dgm:presLayoutVars>
          <dgm:bulletEnabled val="1"/>
        </dgm:presLayoutVars>
      </dgm:prSet>
      <dgm:spPr/>
    </dgm:pt>
    <dgm:pt modelId="{37DEA926-A401-4C59-8252-EB7E291BFB46}" type="pres">
      <dgm:prSet presAssocID="{E0370A5D-DBE3-413B-AEBF-A4C987829B10}" presName="sibTrans" presStyleLbl="sibTrans2D1" presStyleIdx="3" presStyleCnt="5"/>
      <dgm:spPr/>
    </dgm:pt>
    <dgm:pt modelId="{CE3FF449-3743-42EC-8CFD-49F875FCAE90}" type="pres">
      <dgm:prSet presAssocID="{E0370A5D-DBE3-413B-AEBF-A4C987829B10}" presName="connTx" presStyleLbl="sibTrans2D1" presStyleIdx="3" presStyleCnt="5"/>
      <dgm:spPr/>
    </dgm:pt>
    <dgm:pt modelId="{75CD1181-DE87-4255-A88C-AAA47E593FDD}" type="pres">
      <dgm:prSet presAssocID="{C7E7AA2D-DA28-486B-BAFC-DEF4D267E411}" presName="composite" presStyleCnt="0"/>
      <dgm:spPr/>
    </dgm:pt>
    <dgm:pt modelId="{8B2D7BFE-A77B-49ED-A46C-AC3D183DBEBE}" type="pres">
      <dgm:prSet presAssocID="{C7E7AA2D-DA28-486B-BAFC-DEF4D267E411}" presName="parTx" presStyleLbl="node1" presStyleIdx="3" presStyleCnt="6">
        <dgm:presLayoutVars>
          <dgm:chMax val="0"/>
          <dgm:chPref val="0"/>
          <dgm:bulletEnabled val="1"/>
        </dgm:presLayoutVars>
      </dgm:prSet>
      <dgm:spPr/>
    </dgm:pt>
    <dgm:pt modelId="{70ECB507-3D6A-4340-98E2-AC98356A9759}" type="pres">
      <dgm:prSet presAssocID="{C7E7AA2D-DA28-486B-BAFC-DEF4D267E411}" presName="parSh" presStyleLbl="node1" presStyleIdx="4" presStyleCnt="6"/>
      <dgm:spPr/>
    </dgm:pt>
    <dgm:pt modelId="{E319FD42-9A1E-47F3-B301-CE0DE61F2EAE}" type="pres">
      <dgm:prSet presAssocID="{C7E7AA2D-DA28-486B-BAFC-DEF4D267E411}" presName="desTx" presStyleLbl="fgAcc1" presStyleIdx="4" presStyleCnt="6">
        <dgm:presLayoutVars>
          <dgm:bulletEnabled val="1"/>
        </dgm:presLayoutVars>
      </dgm:prSet>
      <dgm:spPr/>
    </dgm:pt>
    <dgm:pt modelId="{F81F2268-3B52-4DA6-BAC6-6EA150D29773}" type="pres">
      <dgm:prSet presAssocID="{35984C52-A8F0-49BF-A156-0FC79C925C6B}" presName="sibTrans" presStyleLbl="sibTrans2D1" presStyleIdx="4" presStyleCnt="5"/>
      <dgm:spPr/>
    </dgm:pt>
    <dgm:pt modelId="{5F763712-35A8-42B5-BD59-3B892EB572C1}" type="pres">
      <dgm:prSet presAssocID="{35984C52-A8F0-49BF-A156-0FC79C925C6B}" presName="connTx" presStyleLbl="sibTrans2D1" presStyleIdx="4" presStyleCnt="5"/>
      <dgm:spPr/>
    </dgm:pt>
    <dgm:pt modelId="{35ADEED0-68FB-420E-B27C-242DBFEFEF66}" type="pres">
      <dgm:prSet presAssocID="{A647FAC3-7916-4D46-8B10-C7D3AB432DF4}" presName="composite" presStyleCnt="0"/>
      <dgm:spPr/>
    </dgm:pt>
    <dgm:pt modelId="{8ECE680A-4A50-470C-9FED-ED03B18B1AE9}" type="pres">
      <dgm:prSet presAssocID="{A647FAC3-7916-4D46-8B10-C7D3AB432DF4}" presName="parTx" presStyleLbl="node1" presStyleIdx="4" presStyleCnt="6">
        <dgm:presLayoutVars>
          <dgm:chMax val="0"/>
          <dgm:chPref val="0"/>
          <dgm:bulletEnabled val="1"/>
        </dgm:presLayoutVars>
      </dgm:prSet>
      <dgm:spPr/>
    </dgm:pt>
    <dgm:pt modelId="{D357069B-7C5C-480F-9F2A-63DC7E62CE09}" type="pres">
      <dgm:prSet presAssocID="{A647FAC3-7916-4D46-8B10-C7D3AB432DF4}" presName="parSh" presStyleLbl="node1" presStyleIdx="5" presStyleCnt="6"/>
      <dgm:spPr/>
    </dgm:pt>
    <dgm:pt modelId="{BA03FE4A-1AC2-46FD-BB88-EE437F30EA94}" type="pres">
      <dgm:prSet presAssocID="{A647FAC3-7916-4D46-8B10-C7D3AB432DF4}" presName="desTx" presStyleLbl="fgAcc1" presStyleIdx="5" presStyleCnt="6">
        <dgm:presLayoutVars>
          <dgm:bulletEnabled val="1"/>
        </dgm:presLayoutVars>
      </dgm:prSet>
      <dgm:spPr/>
    </dgm:pt>
  </dgm:ptLst>
  <dgm:cxnLst>
    <dgm:cxn modelId="{D80D4006-C574-413D-9E82-2BA72DB1E30E}" type="presOf" srcId="{4736103A-73F4-4CAC-B38B-7DB47BF44556}" destId="{9B6718F3-B732-4355-BF76-08B4271869BA}" srcOrd="0" destOrd="0" presId="urn:microsoft.com/office/officeart/2005/8/layout/process3"/>
    <dgm:cxn modelId="{916F5112-592D-4542-B680-EDA7A38D5CD3}" type="presOf" srcId="{BADC368C-9467-4836-A2F5-46F365E3B6B8}" destId="{A018247D-AC3A-4204-A3BB-0D7DA2E1D520}" srcOrd="1" destOrd="0" presId="urn:microsoft.com/office/officeart/2005/8/layout/process3"/>
    <dgm:cxn modelId="{977AF013-D623-44A5-BA28-3B7005A1B070}" srcId="{D7C264EC-C2FD-423C-820F-5A42FADA89BC}" destId="{BADC368C-9467-4836-A2F5-46F365E3B6B8}" srcOrd="0" destOrd="0" parTransId="{882FFBB7-0FC3-4D53-91C3-9CBE3EBD47E5}" sibTransId="{F867E0E5-9333-4E3E-81F0-FD0D644548D7}"/>
    <dgm:cxn modelId="{CD004018-71F9-4E99-8F3C-210E9B9954DC}" type="presOf" srcId="{1D7CC987-A736-448F-96F9-2B404D1046EE}" destId="{BA03FE4A-1AC2-46FD-BB88-EE437F30EA94}" srcOrd="0" destOrd="0" presId="urn:microsoft.com/office/officeart/2005/8/layout/process3"/>
    <dgm:cxn modelId="{6F034D1B-DA3A-48A1-80FA-E389F1C36E04}" srcId="{D7C264EC-C2FD-423C-820F-5A42FADA89BC}" destId="{91815A40-BEB9-46B1-B5FA-DDF9D677B816}" srcOrd="1" destOrd="0" parTransId="{58AB1D62-9DB5-4C4F-AA6E-51DE102F21E8}" sibTransId="{4736103A-73F4-4CAC-B38B-7DB47BF44556}"/>
    <dgm:cxn modelId="{7726761C-588F-4489-AFC4-30631D0C61EA}" type="presOf" srcId="{362CBF6D-1B3B-4465-9CF9-11A3DA506380}" destId="{C53987D9-885B-4A19-B0CF-4149025CA33D}" srcOrd="0" destOrd="0" presId="urn:microsoft.com/office/officeart/2005/8/layout/process3"/>
    <dgm:cxn modelId="{9F319229-5F30-46B0-BC03-062427C1E06C}" type="presOf" srcId="{9D305308-72B7-4D6C-9A68-859FE6BD5915}" destId="{6BE6D287-316E-4D0B-91DA-456790BB8E9D}" srcOrd="0" destOrd="0" presId="urn:microsoft.com/office/officeart/2005/8/layout/process3"/>
    <dgm:cxn modelId="{EBCDFB2A-5696-48BC-B9B4-71039BC14BCC}" type="presOf" srcId="{A647FAC3-7916-4D46-8B10-C7D3AB432DF4}" destId="{8ECE680A-4A50-470C-9FED-ED03B18B1AE9}" srcOrd="0" destOrd="0" presId="urn:microsoft.com/office/officeart/2005/8/layout/process3"/>
    <dgm:cxn modelId="{D02FA92B-D51F-4BCE-B11B-4AE080D19404}" type="presOf" srcId="{91815A40-BEB9-46B1-B5FA-DDF9D677B816}" destId="{BF8BDAFD-AEC5-4076-A98B-1AEC19AE009B}" srcOrd="0" destOrd="0" presId="urn:microsoft.com/office/officeart/2005/8/layout/process3"/>
    <dgm:cxn modelId="{BEF5522D-944E-4F63-9020-A4216C2E2D9C}" type="presOf" srcId="{AAFE8D2F-6075-4D63-AA1B-74AE94F386BC}" destId="{2DE372B6-5A0D-4224-9711-234B48288188}" srcOrd="1" destOrd="0" presId="urn:microsoft.com/office/officeart/2005/8/layout/process3"/>
    <dgm:cxn modelId="{B2C8DC3D-6F33-4484-95CC-C38A3D3E2045}" type="presOf" srcId="{A9A96E6E-FD31-40E4-A190-AAA96FE83928}" destId="{E319FD42-9A1E-47F3-B301-CE0DE61F2EAE}" srcOrd="0" destOrd="0" presId="urn:microsoft.com/office/officeart/2005/8/layout/process3"/>
    <dgm:cxn modelId="{67A0F25C-F59B-4875-BEEA-F494908C8B81}" type="presOf" srcId="{E0370A5D-DBE3-413B-AEBF-A4C987829B10}" destId="{37DEA926-A401-4C59-8252-EB7E291BFB46}" srcOrd="0" destOrd="0" presId="urn:microsoft.com/office/officeart/2005/8/layout/process3"/>
    <dgm:cxn modelId="{99A55D67-DBCE-4612-AA05-3993D292052A}" type="presOf" srcId="{F7A0554D-E0C4-419F-A9A3-3869C70DFB42}" destId="{4F982D43-F894-4723-A580-A96FCE090A02}" srcOrd="0" destOrd="0" presId="urn:microsoft.com/office/officeart/2005/8/layout/process3"/>
    <dgm:cxn modelId="{C29D9D68-6E86-4F0D-8191-2E8030024422}" type="presOf" srcId="{B7BF07B7-E75C-4674-B6AA-E0A3F4787BEC}" destId="{45B86C28-EC22-468A-A4F1-6D0AA283E07C}" srcOrd="0" destOrd="0" presId="urn:microsoft.com/office/officeart/2005/8/layout/process3"/>
    <dgm:cxn modelId="{8052684F-9DE3-424F-B059-6958A77D623C}" srcId="{4838AAA2-9561-4417-B279-BEF6D24A71FF}" destId="{7DDF0393-C4F2-4458-B901-2E3C34A32B8C}" srcOrd="0" destOrd="0" parTransId="{5A506A09-EDA0-48BE-B1EC-2A9FC8219FA6}" sibTransId="{2ACFFD96-2F11-4C17-91B8-5AC32FE23A16}"/>
    <dgm:cxn modelId="{A92F2250-D9E6-4EC6-9FB1-C7998C55EF35}" srcId="{D7C264EC-C2FD-423C-820F-5A42FADA89BC}" destId="{C7E7AA2D-DA28-486B-BAFC-DEF4D267E411}" srcOrd="4" destOrd="0" parTransId="{31609105-D45E-4BCC-A40E-C0FD2992A191}" sibTransId="{35984C52-A8F0-49BF-A156-0FC79C925C6B}"/>
    <dgm:cxn modelId="{D41FB855-05C6-4F4C-AE95-0D6302AA1440}" type="presOf" srcId="{BADC368C-9467-4836-A2F5-46F365E3B6B8}" destId="{76FCD847-2871-4468-81E8-9FD89DACFD60}" srcOrd="0" destOrd="0" presId="urn:microsoft.com/office/officeart/2005/8/layout/process3"/>
    <dgm:cxn modelId="{C18CD65A-9111-485E-964A-A6F3B2B72651}" srcId="{D7C264EC-C2FD-423C-820F-5A42FADA89BC}" destId="{A647FAC3-7916-4D46-8B10-C7D3AB432DF4}" srcOrd="5" destOrd="0" parTransId="{B6CCFDC9-B353-46F9-808C-DA4718546BBB}" sibTransId="{8E46639C-E35A-4008-AE5A-A049B04CE05F}"/>
    <dgm:cxn modelId="{E2979B7C-9CF2-4DD0-86D8-A185AE2472B1}" srcId="{BADC368C-9467-4836-A2F5-46F365E3B6B8}" destId="{B7BF07B7-E75C-4674-B6AA-E0A3F4787BEC}" srcOrd="0" destOrd="0" parTransId="{A99F1217-ABA0-4A31-BB5A-158E30A5A8F6}" sibTransId="{761CC871-AB4A-4026-9A23-E92987E1F5C4}"/>
    <dgm:cxn modelId="{12D1FC7C-9B65-407B-9190-1D3053976CF4}" type="presOf" srcId="{E0370A5D-DBE3-413B-AEBF-A4C987829B10}" destId="{CE3FF449-3743-42EC-8CFD-49F875FCAE90}" srcOrd="1" destOrd="0" presId="urn:microsoft.com/office/officeart/2005/8/layout/process3"/>
    <dgm:cxn modelId="{F68AA985-1A03-4912-B097-42704790DBD8}" type="presOf" srcId="{A647FAC3-7916-4D46-8B10-C7D3AB432DF4}" destId="{D357069B-7C5C-480F-9F2A-63DC7E62CE09}" srcOrd="1" destOrd="0" presId="urn:microsoft.com/office/officeart/2005/8/layout/process3"/>
    <dgm:cxn modelId="{D521C28A-2DE0-412C-9AE8-53FF362BC4C0}" type="presOf" srcId="{F867E0E5-9333-4E3E-81F0-FD0D644548D7}" destId="{6559CBF8-B144-4FF4-989C-02014B72CA7E}" srcOrd="1" destOrd="0" presId="urn:microsoft.com/office/officeart/2005/8/layout/process3"/>
    <dgm:cxn modelId="{0D64ED91-943E-4D31-B2EF-3A4E36EA7474}" type="presOf" srcId="{35984C52-A8F0-49BF-A156-0FC79C925C6B}" destId="{F81F2268-3B52-4DA6-BAC6-6EA150D29773}" srcOrd="0" destOrd="0" presId="urn:microsoft.com/office/officeart/2005/8/layout/process3"/>
    <dgm:cxn modelId="{DC057192-FD90-4097-933F-A6EB992824D3}" type="presOf" srcId="{D7C264EC-C2FD-423C-820F-5A42FADA89BC}" destId="{4326556D-1224-4DEA-B34B-60C74876137F}" srcOrd="0" destOrd="0" presId="urn:microsoft.com/office/officeart/2005/8/layout/process3"/>
    <dgm:cxn modelId="{D427EC93-CC2B-4882-8FC9-001FE3BDD54B}" srcId="{91815A40-BEB9-46B1-B5FA-DDF9D677B816}" destId="{9D305308-72B7-4D6C-9A68-859FE6BD5915}" srcOrd="0" destOrd="0" parTransId="{A82C0956-4E8C-43EF-8D2B-6601AD392076}" sibTransId="{94869C7E-0389-4E13-8DD3-06AAF4377DE6}"/>
    <dgm:cxn modelId="{50622296-14D1-49C8-848E-609A7702E0EB}" type="presOf" srcId="{91815A40-BEB9-46B1-B5FA-DDF9D677B816}" destId="{65CC79CD-322F-4D90-8C27-F88A9CDD632D}" srcOrd="1" destOrd="0" presId="urn:microsoft.com/office/officeart/2005/8/layout/process3"/>
    <dgm:cxn modelId="{BF335499-D9D9-4D1C-AB17-B1F0C5055764}" type="presOf" srcId="{F867E0E5-9333-4E3E-81F0-FD0D644548D7}" destId="{9AB51B2B-C3FE-4A14-B8DC-EE3582CC2516}" srcOrd="0" destOrd="0" presId="urn:microsoft.com/office/officeart/2005/8/layout/process3"/>
    <dgm:cxn modelId="{EDD0729A-8743-47EE-9131-9767763D4FED}" srcId="{D7C264EC-C2FD-423C-820F-5A42FADA89BC}" destId="{4838AAA2-9561-4417-B279-BEF6D24A71FF}" srcOrd="3" destOrd="0" parTransId="{60A3E8FE-6D48-42EB-A813-C07D175C257A}" sibTransId="{E0370A5D-DBE3-413B-AEBF-A4C987829B10}"/>
    <dgm:cxn modelId="{78B98BAB-BD61-4546-8DEB-DF7473C62245}" srcId="{F7A0554D-E0C4-419F-A9A3-3869C70DFB42}" destId="{362CBF6D-1B3B-4465-9CF9-11A3DA506380}" srcOrd="0" destOrd="0" parTransId="{6050A18C-1215-44EC-97E6-B9A5BFFE61AE}" sibTransId="{756D6C63-D8A0-40D2-B118-0349EB0F5802}"/>
    <dgm:cxn modelId="{567B97AD-5950-495C-B2E0-8DE0E1A86A69}" type="presOf" srcId="{F7A0554D-E0C4-419F-A9A3-3869C70DFB42}" destId="{5ED8E3E6-FB03-4978-9059-935A47F45887}" srcOrd="1" destOrd="0" presId="urn:microsoft.com/office/officeart/2005/8/layout/process3"/>
    <dgm:cxn modelId="{5B6850B3-8165-4E3E-A090-26B522D8CC63}" type="presOf" srcId="{4838AAA2-9561-4417-B279-BEF6D24A71FF}" destId="{0BD32C8F-8FC8-4F56-9250-8AEA32C7A799}" srcOrd="1" destOrd="0" presId="urn:microsoft.com/office/officeart/2005/8/layout/process3"/>
    <dgm:cxn modelId="{0F8347C5-01D3-4440-9212-5872FAC6DF20}" srcId="{D7C264EC-C2FD-423C-820F-5A42FADA89BC}" destId="{F7A0554D-E0C4-419F-A9A3-3869C70DFB42}" srcOrd="2" destOrd="0" parTransId="{D7E895EC-F298-4BF4-AC12-DCAAF6D1FFF4}" sibTransId="{AAFE8D2F-6075-4D63-AA1B-74AE94F386BC}"/>
    <dgm:cxn modelId="{F99156CD-3BBF-48E6-994D-40BECFC94A12}" type="presOf" srcId="{7DDF0393-C4F2-4458-B901-2E3C34A32B8C}" destId="{04631174-6739-43AB-9042-19DE4219C54F}" srcOrd="0" destOrd="0" presId="urn:microsoft.com/office/officeart/2005/8/layout/process3"/>
    <dgm:cxn modelId="{C2C31CD3-0BB1-4AB8-9908-311D7F2558AD}" srcId="{A647FAC3-7916-4D46-8B10-C7D3AB432DF4}" destId="{1D7CC987-A736-448F-96F9-2B404D1046EE}" srcOrd="0" destOrd="0" parTransId="{A170808D-2C3E-441B-BEB5-99A19591D50F}" sibTransId="{8E862851-4DA6-41AC-BD0E-89B6D1495B22}"/>
    <dgm:cxn modelId="{F70E30D4-BDFE-4196-ADEE-F9EAE59F0367}" type="presOf" srcId="{C7E7AA2D-DA28-486B-BAFC-DEF4D267E411}" destId="{8B2D7BFE-A77B-49ED-A46C-AC3D183DBEBE}" srcOrd="0" destOrd="0" presId="urn:microsoft.com/office/officeart/2005/8/layout/process3"/>
    <dgm:cxn modelId="{3404F5D7-0E16-438E-90F8-A93BC40CC366}" type="presOf" srcId="{4838AAA2-9561-4417-B279-BEF6D24A71FF}" destId="{6C39BE11-E1BD-4E59-B618-27639EE87F4D}" srcOrd="0" destOrd="0" presId="urn:microsoft.com/office/officeart/2005/8/layout/process3"/>
    <dgm:cxn modelId="{33ACA4D8-ECC6-4E58-9FCE-58278C72AC24}" type="presOf" srcId="{35984C52-A8F0-49BF-A156-0FC79C925C6B}" destId="{5F763712-35A8-42B5-BD59-3B892EB572C1}" srcOrd="1" destOrd="0" presId="urn:microsoft.com/office/officeart/2005/8/layout/process3"/>
    <dgm:cxn modelId="{A3A320DE-38EC-4487-9E82-5769D74BB19D}" type="presOf" srcId="{C7E7AA2D-DA28-486B-BAFC-DEF4D267E411}" destId="{70ECB507-3D6A-4340-98E2-AC98356A9759}" srcOrd="1" destOrd="0" presId="urn:microsoft.com/office/officeart/2005/8/layout/process3"/>
    <dgm:cxn modelId="{74651EE1-CD09-4102-B9A9-64224D0060AA}" type="presOf" srcId="{AAFE8D2F-6075-4D63-AA1B-74AE94F386BC}" destId="{731E1931-F058-42AF-9361-8C02661D568A}" srcOrd="0" destOrd="0" presId="urn:microsoft.com/office/officeart/2005/8/layout/process3"/>
    <dgm:cxn modelId="{17FC3AEA-619A-4A8A-9D8A-FBF582E464F6}" type="presOf" srcId="{4736103A-73F4-4CAC-B38B-7DB47BF44556}" destId="{2A4EB644-6B64-45FF-9EB8-81D0ED7ECEB1}" srcOrd="1" destOrd="0" presId="urn:microsoft.com/office/officeart/2005/8/layout/process3"/>
    <dgm:cxn modelId="{EDA93FFB-BF72-4201-8976-911D1E81D275}" srcId="{C7E7AA2D-DA28-486B-BAFC-DEF4D267E411}" destId="{A9A96E6E-FD31-40E4-A190-AAA96FE83928}" srcOrd="0" destOrd="0" parTransId="{0D4C111D-2B50-4744-BB70-5C98C012578A}" sibTransId="{0EAA3D0B-D311-4D4D-93FF-0D806C110A12}"/>
    <dgm:cxn modelId="{97A2AC4E-EBB9-47F9-BDA6-BECB59F8F40D}" type="presParOf" srcId="{4326556D-1224-4DEA-B34B-60C74876137F}" destId="{06E8B67A-D150-454A-AD70-9959C7DE7230}" srcOrd="0" destOrd="0" presId="urn:microsoft.com/office/officeart/2005/8/layout/process3"/>
    <dgm:cxn modelId="{9DAD73A1-5C08-45B4-BD68-9DB02FCDF82B}" type="presParOf" srcId="{06E8B67A-D150-454A-AD70-9959C7DE7230}" destId="{76FCD847-2871-4468-81E8-9FD89DACFD60}" srcOrd="0" destOrd="0" presId="urn:microsoft.com/office/officeart/2005/8/layout/process3"/>
    <dgm:cxn modelId="{6753057B-58A4-4BAF-A84D-91F455D68B44}" type="presParOf" srcId="{06E8B67A-D150-454A-AD70-9959C7DE7230}" destId="{A018247D-AC3A-4204-A3BB-0D7DA2E1D520}" srcOrd="1" destOrd="0" presId="urn:microsoft.com/office/officeart/2005/8/layout/process3"/>
    <dgm:cxn modelId="{7D473DE2-935A-46DF-BC80-12B1EC7F4627}" type="presParOf" srcId="{06E8B67A-D150-454A-AD70-9959C7DE7230}" destId="{45B86C28-EC22-468A-A4F1-6D0AA283E07C}" srcOrd="2" destOrd="0" presId="urn:microsoft.com/office/officeart/2005/8/layout/process3"/>
    <dgm:cxn modelId="{A41668EA-5343-4901-BA7E-1504067B93DE}" type="presParOf" srcId="{4326556D-1224-4DEA-B34B-60C74876137F}" destId="{9AB51B2B-C3FE-4A14-B8DC-EE3582CC2516}" srcOrd="1" destOrd="0" presId="urn:microsoft.com/office/officeart/2005/8/layout/process3"/>
    <dgm:cxn modelId="{27A35B41-E383-4F40-9C32-F7536B2D1EBA}" type="presParOf" srcId="{9AB51B2B-C3FE-4A14-B8DC-EE3582CC2516}" destId="{6559CBF8-B144-4FF4-989C-02014B72CA7E}" srcOrd="0" destOrd="0" presId="urn:microsoft.com/office/officeart/2005/8/layout/process3"/>
    <dgm:cxn modelId="{9973EBCF-AFAD-46AB-A064-CC7744E15873}" type="presParOf" srcId="{4326556D-1224-4DEA-B34B-60C74876137F}" destId="{E4A98734-87DE-4CA5-84F4-FE8D2302118C}" srcOrd="2" destOrd="0" presId="urn:microsoft.com/office/officeart/2005/8/layout/process3"/>
    <dgm:cxn modelId="{B63B6A63-B528-482D-AEAC-107F20AD09A3}" type="presParOf" srcId="{E4A98734-87DE-4CA5-84F4-FE8D2302118C}" destId="{BF8BDAFD-AEC5-4076-A98B-1AEC19AE009B}" srcOrd="0" destOrd="0" presId="urn:microsoft.com/office/officeart/2005/8/layout/process3"/>
    <dgm:cxn modelId="{04AE20FF-A2EF-4445-8D71-C429F0F6E054}" type="presParOf" srcId="{E4A98734-87DE-4CA5-84F4-FE8D2302118C}" destId="{65CC79CD-322F-4D90-8C27-F88A9CDD632D}" srcOrd="1" destOrd="0" presId="urn:microsoft.com/office/officeart/2005/8/layout/process3"/>
    <dgm:cxn modelId="{2F82AB17-214A-4713-9FD6-1FBAC55FCE71}" type="presParOf" srcId="{E4A98734-87DE-4CA5-84F4-FE8D2302118C}" destId="{6BE6D287-316E-4D0B-91DA-456790BB8E9D}" srcOrd="2" destOrd="0" presId="urn:microsoft.com/office/officeart/2005/8/layout/process3"/>
    <dgm:cxn modelId="{B0C4E26E-044D-483B-9D46-2527F50AC9D2}" type="presParOf" srcId="{4326556D-1224-4DEA-B34B-60C74876137F}" destId="{9B6718F3-B732-4355-BF76-08B4271869BA}" srcOrd="3" destOrd="0" presId="urn:microsoft.com/office/officeart/2005/8/layout/process3"/>
    <dgm:cxn modelId="{58FAA8B3-63D4-4EEE-8BCF-31BBD6713A50}" type="presParOf" srcId="{9B6718F3-B732-4355-BF76-08B4271869BA}" destId="{2A4EB644-6B64-45FF-9EB8-81D0ED7ECEB1}" srcOrd="0" destOrd="0" presId="urn:microsoft.com/office/officeart/2005/8/layout/process3"/>
    <dgm:cxn modelId="{FA630BB0-92E7-4A8F-98BD-EA520FBC72AC}" type="presParOf" srcId="{4326556D-1224-4DEA-B34B-60C74876137F}" destId="{FCC8EE94-AA50-4F52-A447-0B6E1CBA68F3}" srcOrd="4" destOrd="0" presId="urn:microsoft.com/office/officeart/2005/8/layout/process3"/>
    <dgm:cxn modelId="{36A5C07E-7291-4EA7-9F47-725776ABE24C}" type="presParOf" srcId="{FCC8EE94-AA50-4F52-A447-0B6E1CBA68F3}" destId="{4F982D43-F894-4723-A580-A96FCE090A02}" srcOrd="0" destOrd="0" presId="urn:microsoft.com/office/officeart/2005/8/layout/process3"/>
    <dgm:cxn modelId="{16ABC272-DB3F-46F5-8B0E-0603CB24645C}" type="presParOf" srcId="{FCC8EE94-AA50-4F52-A447-0B6E1CBA68F3}" destId="{5ED8E3E6-FB03-4978-9059-935A47F45887}" srcOrd="1" destOrd="0" presId="urn:microsoft.com/office/officeart/2005/8/layout/process3"/>
    <dgm:cxn modelId="{F883E44A-93A0-4B3A-826E-9268A76A85ED}" type="presParOf" srcId="{FCC8EE94-AA50-4F52-A447-0B6E1CBA68F3}" destId="{C53987D9-885B-4A19-B0CF-4149025CA33D}" srcOrd="2" destOrd="0" presId="urn:microsoft.com/office/officeart/2005/8/layout/process3"/>
    <dgm:cxn modelId="{9ABDA7D1-D961-4813-9825-EEA3FB03A966}" type="presParOf" srcId="{4326556D-1224-4DEA-B34B-60C74876137F}" destId="{731E1931-F058-42AF-9361-8C02661D568A}" srcOrd="5" destOrd="0" presId="urn:microsoft.com/office/officeart/2005/8/layout/process3"/>
    <dgm:cxn modelId="{83254C5C-823D-4043-8DA8-C39B8FCD4037}" type="presParOf" srcId="{731E1931-F058-42AF-9361-8C02661D568A}" destId="{2DE372B6-5A0D-4224-9711-234B48288188}" srcOrd="0" destOrd="0" presId="urn:microsoft.com/office/officeart/2005/8/layout/process3"/>
    <dgm:cxn modelId="{F26144B1-34AE-45F1-BD28-6AE4CD97A2E6}" type="presParOf" srcId="{4326556D-1224-4DEA-B34B-60C74876137F}" destId="{0BA45B62-29B5-4B5F-AEB7-D41F3B3A31F4}" srcOrd="6" destOrd="0" presId="urn:microsoft.com/office/officeart/2005/8/layout/process3"/>
    <dgm:cxn modelId="{A1FCA0F4-D4A0-4AFA-B170-2848CC81FD7C}" type="presParOf" srcId="{0BA45B62-29B5-4B5F-AEB7-D41F3B3A31F4}" destId="{6C39BE11-E1BD-4E59-B618-27639EE87F4D}" srcOrd="0" destOrd="0" presId="urn:microsoft.com/office/officeart/2005/8/layout/process3"/>
    <dgm:cxn modelId="{1E557026-5193-4711-B8E8-4F345F31E371}" type="presParOf" srcId="{0BA45B62-29B5-4B5F-AEB7-D41F3B3A31F4}" destId="{0BD32C8F-8FC8-4F56-9250-8AEA32C7A799}" srcOrd="1" destOrd="0" presId="urn:microsoft.com/office/officeart/2005/8/layout/process3"/>
    <dgm:cxn modelId="{91233732-BD5B-488D-926C-D3F2BC3BFFD7}" type="presParOf" srcId="{0BA45B62-29B5-4B5F-AEB7-D41F3B3A31F4}" destId="{04631174-6739-43AB-9042-19DE4219C54F}" srcOrd="2" destOrd="0" presId="urn:microsoft.com/office/officeart/2005/8/layout/process3"/>
    <dgm:cxn modelId="{41B44758-30BC-42A6-9282-A9995A539468}" type="presParOf" srcId="{4326556D-1224-4DEA-B34B-60C74876137F}" destId="{37DEA926-A401-4C59-8252-EB7E291BFB46}" srcOrd="7" destOrd="0" presId="urn:microsoft.com/office/officeart/2005/8/layout/process3"/>
    <dgm:cxn modelId="{4466A3B3-79E3-4C86-AFE4-06FFEA28CE0B}" type="presParOf" srcId="{37DEA926-A401-4C59-8252-EB7E291BFB46}" destId="{CE3FF449-3743-42EC-8CFD-49F875FCAE90}" srcOrd="0" destOrd="0" presId="urn:microsoft.com/office/officeart/2005/8/layout/process3"/>
    <dgm:cxn modelId="{4FBAD713-A82C-45A8-A9BE-F5A07C6CB777}" type="presParOf" srcId="{4326556D-1224-4DEA-B34B-60C74876137F}" destId="{75CD1181-DE87-4255-A88C-AAA47E593FDD}" srcOrd="8" destOrd="0" presId="urn:microsoft.com/office/officeart/2005/8/layout/process3"/>
    <dgm:cxn modelId="{05C220C1-03A1-49E2-8ECE-791CE1DD195C}" type="presParOf" srcId="{75CD1181-DE87-4255-A88C-AAA47E593FDD}" destId="{8B2D7BFE-A77B-49ED-A46C-AC3D183DBEBE}" srcOrd="0" destOrd="0" presId="urn:microsoft.com/office/officeart/2005/8/layout/process3"/>
    <dgm:cxn modelId="{B76007AC-579B-4EDB-90B5-00196D4B3609}" type="presParOf" srcId="{75CD1181-DE87-4255-A88C-AAA47E593FDD}" destId="{70ECB507-3D6A-4340-98E2-AC98356A9759}" srcOrd="1" destOrd="0" presId="urn:microsoft.com/office/officeart/2005/8/layout/process3"/>
    <dgm:cxn modelId="{DBA076E1-97A5-4988-A68B-B907D984E41A}" type="presParOf" srcId="{75CD1181-DE87-4255-A88C-AAA47E593FDD}" destId="{E319FD42-9A1E-47F3-B301-CE0DE61F2EAE}" srcOrd="2" destOrd="0" presId="urn:microsoft.com/office/officeart/2005/8/layout/process3"/>
    <dgm:cxn modelId="{A2D2D39D-00AF-4179-A433-10A24EE53BEE}" type="presParOf" srcId="{4326556D-1224-4DEA-B34B-60C74876137F}" destId="{F81F2268-3B52-4DA6-BAC6-6EA150D29773}" srcOrd="9" destOrd="0" presId="urn:microsoft.com/office/officeart/2005/8/layout/process3"/>
    <dgm:cxn modelId="{C01D4014-38BD-4ABE-8039-2E6DB9C048DA}" type="presParOf" srcId="{F81F2268-3B52-4DA6-BAC6-6EA150D29773}" destId="{5F763712-35A8-42B5-BD59-3B892EB572C1}" srcOrd="0" destOrd="0" presId="urn:microsoft.com/office/officeart/2005/8/layout/process3"/>
    <dgm:cxn modelId="{B22D7D21-E727-4427-862D-B8589EB24084}" type="presParOf" srcId="{4326556D-1224-4DEA-B34B-60C74876137F}" destId="{35ADEED0-68FB-420E-B27C-242DBFEFEF66}" srcOrd="10" destOrd="0" presId="urn:microsoft.com/office/officeart/2005/8/layout/process3"/>
    <dgm:cxn modelId="{1B018D4B-4687-499D-81C4-149B1523DBB6}" type="presParOf" srcId="{35ADEED0-68FB-420E-B27C-242DBFEFEF66}" destId="{8ECE680A-4A50-470C-9FED-ED03B18B1AE9}" srcOrd="0" destOrd="0" presId="urn:microsoft.com/office/officeart/2005/8/layout/process3"/>
    <dgm:cxn modelId="{2FA6EE6B-9C48-4CD7-9CC6-FEF36B3A0720}" type="presParOf" srcId="{35ADEED0-68FB-420E-B27C-242DBFEFEF66}" destId="{D357069B-7C5C-480F-9F2A-63DC7E62CE09}" srcOrd="1" destOrd="0" presId="urn:microsoft.com/office/officeart/2005/8/layout/process3"/>
    <dgm:cxn modelId="{48C6D1B9-3BC1-4D4A-B935-7B55C6195679}" type="presParOf" srcId="{35ADEED0-68FB-420E-B27C-242DBFEFEF66}" destId="{BA03FE4A-1AC2-46FD-BB88-EE437F30EA94}" srcOrd="2" destOrd="0" presId="urn:microsoft.com/office/officeart/2005/8/layout/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B3C67D-D161-480C-93BF-DD49F8B8A39D}"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C3D11F79-45A0-4A74-96D7-F24E3C1C20D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a:t>
          </a:r>
        </a:p>
      </dgm:t>
    </dgm:pt>
    <dgm:pt modelId="{FD9CB6D3-EFF7-4705-9F21-6818A3568AC4}" type="parTrans" cxnId="{A4728B81-A8B8-4496-AE2E-0A6C6D58C6FC}">
      <dgm:prSet/>
      <dgm:spPr/>
      <dgm:t>
        <a:bodyPr/>
        <a:lstStyle/>
        <a:p>
          <a:endParaRPr lang="en-GB"/>
        </a:p>
      </dgm:t>
    </dgm:pt>
    <dgm:pt modelId="{F9F59AA2-6D47-423C-8D4B-77D9C311C007}" type="sibTrans" cxnId="{A4728B81-A8B8-4496-AE2E-0A6C6D58C6FC}">
      <dgm:prSet/>
      <dgm:spPr>
        <a:solidFill>
          <a:schemeClr val="accent1">
            <a:lumMod val="50000"/>
          </a:schemeClr>
        </a:solidFill>
        <a:ln>
          <a:solidFill>
            <a:schemeClr val="tx1"/>
          </a:solidFill>
        </a:ln>
      </dgm:spPr>
      <dgm:t>
        <a:bodyPr/>
        <a:lstStyle/>
        <a:p>
          <a:endParaRPr lang="en-GB"/>
        </a:p>
      </dgm:t>
    </dgm:pt>
    <dgm:pt modelId="{8930FA75-7654-4D3C-AD36-D34F98B35A55}">
      <dgm:prSet phldrT="[Text]" custT="1"/>
      <dgm:spPr>
        <a:solidFill>
          <a:schemeClr val="accent1">
            <a:lumMod val="40000"/>
            <a:lumOff val="60000"/>
            <a:alpha val="90000"/>
          </a:schemeClr>
        </a:solidFill>
        <a:ln>
          <a:solidFill>
            <a:schemeClr val="tx1"/>
          </a:solidFill>
        </a:ln>
      </dgm:spPr>
      <dgm:t>
        <a:bodyPr/>
        <a:lstStyle/>
        <a:p>
          <a:r>
            <a:rPr lang="en-GB" sz="2400" dirty="0"/>
            <a:t>Style</a:t>
          </a:r>
        </a:p>
      </dgm:t>
    </dgm:pt>
    <dgm:pt modelId="{2117BA87-0DE0-476B-B603-F79FD287704F}" type="parTrans" cxnId="{C9C48125-1570-4364-A10C-21131F27719F}">
      <dgm:prSet/>
      <dgm:spPr/>
      <dgm:t>
        <a:bodyPr/>
        <a:lstStyle/>
        <a:p>
          <a:endParaRPr lang="en-GB"/>
        </a:p>
      </dgm:t>
    </dgm:pt>
    <dgm:pt modelId="{55696B2D-6C15-473C-87DA-36228B649F02}" type="sibTrans" cxnId="{C9C48125-1570-4364-A10C-21131F27719F}">
      <dgm:prSet/>
      <dgm:spPr/>
      <dgm:t>
        <a:bodyPr/>
        <a:lstStyle/>
        <a:p>
          <a:endParaRPr lang="en-GB"/>
        </a:p>
      </dgm:t>
    </dgm:pt>
    <dgm:pt modelId="{005F4540-9FC4-4977-BD18-3E54DF425BD0}">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a:t>
          </a:r>
        </a:p>
      </dgm:t>
    </dgm:pt>
    <dgm:pt modelId="{C4DD867D-C85D-447A-8A24-3C666880C2CA}" type="parTrans" cxnId="{D7344513-867D-4CA8-83DE-62C0669C7605}">
      <dgm:prSet/>
      <dgm:spPr/>
      <dgm:t>
        <a:bodyPr/>
        <a:lstStyle/>
        <a:p>
          <a:endParaRPr lang="en-GB"/>
        </a:p>
      </dgm:t>
    </dgm:pt>
    <dgm:pt modelId="{5D6AC41B-BF0C-4920-B7D2-450282EEBB83}" type="sibTrans" cxnId="{D7344513-867D-4CA8-83DE-62C0669C7605}">
      <dgm:prSet/>
      <dgm:spPr>
        <a:solidFill>
          <a:schemeClr val="accent1">
            <a:lumMod val="50000"/>
          </a:schemeClr>
        </a:solidFill>
        <a:ln>
          <a:solidFill>
            <a:schemeClr val="tx1"/>
          </a:solidFill>
        </a:ln>
      </dgm:spPr>
      <dgm:t>
        <a:bodyPr/>
        <a:lstStyle/>
        <a:p>
          <a:endParaRPr lang="en-GB"/>
        </a:p>
      </dgm:t>
    </dgm:pt>
    <dgm:pt modelId="{4378C32C-EE2D-44B5-ABB0-61AD3B32045A}">
      <dgm:prSet phldrT="[Text]" custT="1"/>
      <dgm:spPr>
        <a:solidFill>
          <a:schemeClr val="accent1">
            <a:lumMod val="40000"/>
            <a:lumOff val="60000"/>
            <a:alpha val="90000"/>
          </a:schemeClr>
        </a:solidFill>
        <a:ln>
          <a:solidFill>
            <a:schemeClr val="tx1"/>
          </a:solidFill>
        </a:ln>
      </dgm:spPr>
      <dgm:t>
        <a:bodyPr/>
        <a:lstStyle/>
        <a:p>
          <a:r>
            <a:rPr lang="en-GB" sz="2400" dirty="0"/>
            <a:t>Time</a:t>
          </a:r>
        </a:p>
      </dgm:t>
    </dgm:pt>
    <dgm:pt modelId="{26A8979F-16C5-4C50-8E3E-C5AE25AA04BD}" type="parTrans" cxnId="{E4C22DAF-04E9-4E50-9F3E-6319B4507F73}">
      <dgm:prSet/>
      <dgm:spPr/>
      <dgm:t>
        <a:bodyPr/>
        <a:lstStyle/>
        <a:p>
          <a:endParaRPr lang="en-GB"/>
        </a:p>
      </dgm:t>
    </dgm:pt>
    <dgm:pt modelId="{F62635EE-958F-44D5-8671-295BC3131ACE}" type="sibTrans" cxnId="{E4C22DAF-04E9-4E50-9F3E-6319B4507F73}">
      <dgm:prSet/>
      <dgm:spPr/>
      <dgm:t>
        <a:bodyPr/>
        <a:lstStyle/>
        <a:p>
          <a:endParaRPr lang="en-GB"/>
        </a:p>
      </dgm:t>
    </dgm:pt>
    <dgm:pt modelId="{88A89085-75B8-4712-982A-7605A5F9E4C0}">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O</a:t>
          </a:r>
        </a:p>
      </dgm:t>
    </dgm:pt>
    <dgm:pt modelId="{2FBAA70C-5C2A-4F68-8E25-D6C461D6859F}" type="parTrans" cxnId="{0E8357C9-D71E-4AA9-833C-E9CAE9A77C03}">
      <dgm:prSet/>
      <dgm:spPr/>
      <dgm:t>
        <a:bodyPr/>
        <a:lstStyle/>
        <a:p>
          <a:endParaRPr lang="en-GB"/>
        </a:p>
      </dgm:t>
    </dgm:pt>
    <dgm:pt modelId="{9FBD846E-CC2F-4C56-82B9-C393E19CAE62}" type="sibTrans" cxnId="{0E8357C9-D71E-4AA9-833C-E9CAE9A77C03}">
      <dgm:prSet/>
      <dgm:spPr>
        <a:solidFill>
          <a:schemeClr val="accent1">
            <a:lumMod val="50000"/>
          </a:schemeClr>
        </a:solidFill>
        <a:ln>
          <a:solidFill>
            <a:schemeClr val="tx1"/>
          </a:solidFill>
        </a:ln>
      </dgm:spPr>
      <dgm:t>
        <a:bodyPr/>
        <a:lstStyle/>
        <a:p>
          <a:endParaRPr lang="en-GB"/>
        </a:p>
      </dgm:t>
    </dgm:pt>
    <dgm:pt modelId="{4165CA94-F3D7-4FBC-8D71-258E984C6A70}">
      <dgm:prSet phldrT="[Text]"/>
      <dgm:spPr>
        <a:solidFill>
          <a:schemeClr val="accent1">
            <a:lumMod val="40000"/>
            <a:lumOff val="60000"/>
            <a:alpha val="90000"/>
          </a:schemeClr>
        </a:solidFill>
        <a:ln>
          <a:solidFill>
            <a:schemeClr val="tx1"/>
          </a:solidFill>
        </a:ln>
      </dgm:spPr>
      <dgm:t>
        <a:bodyPr/>
        <a:lstStyle/>
        <a:p>
          <a:r>
            <a:rPr lang="en-GB" dirty="0"/>
            <a:t>Objective</a:t>
          </a:r>
        </a:p>
      </dgm:t>
    </dgm:pt>
    <dgm:pt modelId="{E5A829D9-C86A-4D8D-82A8-EEFA3645477F}" type="parTrans" cxnId="{9C654FC2-0951-4F40-9B47-5D7673FEA1C5}">
      <dgm:prSet/>
      <dgm:spPr/>
      <dgm:t>
        <a:bodyPr/>
        <a:lstStyle/>
        <a:p>
          <a:endParaRPr lang="en-GB"/>
        </a:p>
      </dgm:t>
    </dgm:pt>
    <dgm:pt modelId="{DAD502A3-2E85-4210-9144-311FBB16E421}" type="sibTrans" cxnId="{9C654FC2-0951-4F40-9B47-5D7673FEA1C5}">
      <dgm:prSet/>
      <dgm:spPr/>
      <dgm:t>
        <a:bodyPr/>
        <a:lstStyle/>
        <a:p>
          <a:endParaRPr lang="en-GB"/>
        </a:p>
      </dgm:t>
    </dgm:pt>
    <dgm:pt modelId="{3ABC1EED-6212-4574-928B-DF5576689B86}">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a:t>
          </a:r>
        </a:p>
      </dgm:t>
    </dgm:pt>
    <dgm:pt modelId="{AEDEEAB5-4D99-4663-BF66-619141B62E1B}" type="parTrans" cxnId="{B2B00201-E150-4C4E-B715-7E0D3531332F}">
      <dgm:prSet/>
      <dgm:spPr/>
      <dgm:t>
        <a:bodyPr/>
        <a:lstStyle/>
        <a:p>
          <a:endParaRPr lang="en-GB"/>
        </a:p>
      </dgm:t>
    </dgm:pt>
    <dgm:pt modelId="{1BF72FEB-E9A8-46E2-89E1-D887C528BEB1}" type="sibTrans" cxnId="{B2B00201-E150-4C4E-B715-7E0D3531332F}">
      <dgm:prSet/>
      <dgm:spPr/>
      <dgm:t>
        <a:bodyPr/>
        <a:lstStyle/>
        <a:p>
          <a:endParaRPr lang="en-GB"/>
        </a:p>
      </dgm:t>
    </dgm:pt>
    <dgm:pt modelId="{FEAB06F8-2A0F-435D-A85E-CB4AFEEA9F8E}">
      <dgm:prSet custT="1"/>
      <dgm:spPr>
        <a:solidFill>
          <a:schemeClr val="accent1">
            <a:lumMod val="40000"/>
            <a:lumOff val="60000"/>
            <a:alpha val="90000"/>
          </a:schemeClr>
        </a:solidFill>
        <a:ln>
          <a:solidFill>
            <a:schemeClr val="tx1"/>
          </a:solidFill>
        </a:ln>
      </dgm:spPr>
      <dgm:t>
        <a:bodyPr/>
        <a:lstStyle/>
        <a:p>
          <a:r>
            <a:rPr lang="en-GB" sz="2400" dirty="0"/>
            <a:t>Pal</a:t>
          </a:r>
        </a:p>
      </dgm:t>
    </dgm:pt>
    <dgm:pt modelId="{0A00938E-42EA-4A88-AEBB-5DB5AAD88AA0}" type="parTrans" cxnId="{2C8D754A-512B-4BD4-B24B-06E082F677C5}">
      <dgm:prSet/>
      <dgm:spPr/>
      <dgm:t>
        <a:bodyPr/>
        <a:lstStyle/>
        <a:p>
          <a:endParaRPr lang="en-GB"/>
        </a:p>
      </dgm:t>
    </dgm:pt>
    <dgm:pt modelId="{1562A6E8-B123-4A6A-9485-BC3500077273}" type="sibTrans" cxnId="{2C8D754A-512B-4BD4-B24B-06E082F677C5}">
      <dgm:prSet/>
      <dgm:spPr/>
      <dgm:t>
        <a:bodyPr/>
        <a:lstStyle/>
        <a:p>
          <a:endParaRPr lang="en-GB"/>
        </a:p>
      </dgm:t>
    </dgm:pt>
    <dgm:pt modelId="{EEC30B1C-4AED-4308-9FB1-4D0316AF24D6}" type="pres">
      <dgm:prSet presAssocID="{81B3C67D-D161-480C-93BF-DD49F8B8A39D}" presName="linearFlow" presStyleCnt="0">
        <dgm:presLayoutVars>
          <dgm:dir/>
          <dgm:animLvl val="lvl"/>
          <dgm:resizeHandles val="exact"/>
        </dgm:presLayoutVars>
      </dgm:prSet>
      <dgm:spPr/>
    </dgm:pt>
    <dgm:pt modelId="{22FD4EB3-F632-48FD-96B6-107B93FB6A66}" type="pres">
      <dgm:prSet presAssocID="{C3D11F79-45A0-4A74-96D7-F24E3C1C20DB}" presName="composite" presStyleCnt="0"/>
      <dgm:spPr/>
    </dgm:pt>
    <dgm:pt modelId="{86CBA893-736E-47DC-BEC8-6769BB55A8D0}" type="pres">
      <dgm:prSet presAssocID="{C3D11F79-45A0-4A74-96D7-F24E3C1C20DB}" presName="parTx" presStyleLbl="node1" presStyleIdx="0" presStyleCnt="4">
        <dgm:presLayoutVars>
          <dgm:chMax val="0"/>
          <dgm:chPref val="0"/>
          <dgm:bulletEnabled val="1"/>
        </dgm:presLayoutVars>
      </dgm:prSet>
      <dgm:spPr/>
    </dgm:pt>
    <dgm:pt modelId="{C7ADC4DE-7D1A-46DE-8ADD-0D296EF47303}" type="pres">
      <dgm:prSet presAssocID="{C3D11F79-45A0-4A74-96D7-F24E3C1C20DB}" presName="parSh" presStyleLbl="node1" presStyleIdx="0" presStyleCnt="4"/>
      <dgm:spPr/>
    </dgm:pt>
    <dgm:pt modelId="{88C7898A-8DE7-4280-A990-3D6BD6DDF9BD}" type="pres">
      <dgm:prSet presAssocID="{C3D11F79-45A0-4A74-96D7-F24E3C1C20DB}" presName="desTx" presStyleLbl="fgAcc1" presStyleIdx="0" presStyleCnt="4">
        <dgm:presLayoutVars>
          <dgm:bulletEnabled val="1"/>
        </dgm:presLayoutVars>
      </dgm:prSet>
      <dgm:spPr/>
    </dgm:pt>
    <dgm:pt modelId="{03CAA994-A84A-4F6B-B873-0B888C3AE612}" type="pres">
      <dgm:prSet presAssocID="{F9F59AA2-6D47-423C-8D4B-77D9C311C007}" presName="sibTrans" presStyleLbl="sibTrans2D1" presStyleIdx="0" presStyleCnt="3"/>
      <dgm:spPr/>
    </dgm:pt>
    <dgm:pt modelId="{2B1C3A2F-CB30-4A2E-A4A5-1E0E79A591D6}" type="pres">
      <dgm:prSet presAssocID="{F9F59AA2-6D47-423C-8D4B-77D9C311C007}" presName="connTx" presStyleLbl="sibTrans2D1" presStyleIdx="0" presStyleCnt="3"/>
      <dgm:spPr/>
    </dgm:pt>
    <dgm:pt modelId="{D17CA452-73AE-4EB8-9F4F-99EFF87D6C16}" type="pres">
      <dgm:prSet presAssocID="{005F4540-9FC4-4977-BD18-3E54DF425BD0}" presName="composite" presStyleCnt="0"/>
      <dgm:spPr/>
    </dgm:pt>
    <dgm:pt modelId="{08FB9A55-F974-48AB-8C53-C501F986CCB9}" type="pres">
      <dgm:prSet presAssocID="{005F4540-9FC4-4977-BD18-3E54DF425BD0}" presName="parTx" presStyleLbl="node1" presStyleIdx="0" presStyleCnt="4">
        <dgm:presLayoutVars>
          <dgm:chMax val="0"/>
          <dgm:chPref val="0"/>
          <dgm:bulletEnabled val="1"/>
        </dgm:presLayoutVars>
      </dgm:prSet>
      <dgm:spPr/>
    </dgm:pt>
    <dgm:pt modelId="{A47A8600-7BBD-4092-B5EE-CA07C26A84AD}" type="pres">
      <dgm:prSet presAssocID="{005F4540-9FC4-4977-BD18-3E54DF425BD0}" presName="parSh" presStyleLbl="node1" presStyleIdx="1" presStyleCnt="4"/>
      <dgm:spPr/>
    </dgm:pt>
    <dgm:pt modelId="{663A9077-C2BE-462E-9BC4-E237C09181D9}" type="pres">
      <dgm:prSet presAssocID="{005F4540-9FC4-4977-BD18-3E54DF425BD0}" presName="desTx" presStyleLbl="fgAcc1" presStyleIdx="1" presStyleCnt="4">
        <dgm:presLayoutVars>
          <dgm:bulletEnabled val="1"/>
        </dgm:presLayoutVars>
      </dgm:prSet>
      <dgm:spPr/>
    </dgm:pt>
    <dgm:pt modelId="{1244D003-C33E-46E8-8E50-E7574DCD7DE2}" type="pres">
      <dgm:prSet presAssocID="{5D6AC41B-BF0C-4920-B7D2-450282EEBB83}" presName="sibTrans" presStyleLbl="sibTrans2D1" presStyleIdx="1" presStyleCnt="3"/>
      <dgm:spPr/>
    </dgm:pt>
    <dgm:pt modelId="{33153846-440F-4668-A0D5-FABA12E82DD3}" type="pres">
      <dgm:prSet presAssocID="{5D6AC41B-BF0C-4920-B7D2-450282EEBB83}" presName="connTx" presStyleLbl="sibTrans2D1" presStyleIdx="1" presStyleCnt="3"/>
      <dgm:spPr/>
    </dgm:pt>
    <dgm:pt modelId="{C5752475-AF9E-4D72-B3CD-D4F5AD033A40}" type="pres">
      <dgm:prSet presAssocID="{88A89085-75B8-4712-982A-7605A5F9E4C0}" presName="composite" presStyleCnt="0"/>
      <dgm:spPr/>
    </dgm:pt>
    <dgm:pt modelId="{C8C36C5F-658A-464C-BEEF-8AD2D5FF0038}" type="pres">
      <dgm:prSet presAssocID="{88A89085-75B8-4712-982A-7605A5F9E4C0}" presName="parTx" presStyleLbl="node1" presStyleIdx="1" presStyleCnt="4">
        <dgm:presLayoutVars>
          <dgm:chMax val="0"/>
          <dgm:chPref val="0"/>
          <dgm:bulletEnabled val="1"/>
        </dgm:presLayoutVars>
      </dgm:prSet>
      <dgm:spPr/>
    </dgm:pt>
    <dgm:pt modelId="{F02FE254-A1CE-48D9-8AEB-E49180D553D8}" type="pres">
      <dgm:prSet presAssocID="{88A89085-75B8-4712-982A-7605A5F9E4C0}" presName="parSh" presStyleLbl="node1" presStyleIdx="2" presStyleCnt="4"/>
      <dgm:spPr/>
    </dgm:pt>
    <dgm:pt modelId="{770B6A58-4B1F-42F0-9C36-CC70AF78BFE8}" type="pres">
      <dgm:prSet presAssocID="{88A89085-75B8-4712-982A-7605A5F9E4C0}" presName="desTx" presStyleLbl="fgAcc1" presStyleIdx="2" presStyleCnt="4">
        <dgm:presLayoutVars>
          <dgm:bulletEnabled val="1"/>
        </dgm:presLayoutVars>
      </dgm:prSet>
      <dgm:spPr/>
    </dgm:pt>
    <dgm:pt modelId="{DD19D57A-D22D-450A-8C20-6C7FE5C801AB}" type="pres">
      <dgm:prSet presAssocID="{9FBD846E-CC2F-4C56-82B9-C393E19CAE62}" presName="sibTrans" presStyleLbl="sibTrans2D1" presStyleIdx="2" presStyleCnt="3"/>
      <dgm:spPr/>
    </dgm:pt>
    <dgm:pt modelId="{D970D33B-146A-4EF2-BC2B-5F410F5265B0}" type="pres">
      <dgm:prSet presAssocID="{9FBD846E-CC2F-4C56-82B9-C393E19CAE62}" presName="connTx" presStyleLbl="sibTrans2D1" presStyleIdx="2" presStyleCnt="3"/>
      <dgm:spPr/>
    </dgm:pt>
    <dgm:pt modelId="{C08B3ABA-5F30-40B4-B487-116BF116ACD5}" type="pres">
      <dgm:prSet presAssocID="{3ABC1EED-6212-4574-928B-DF5576689B86}" presName="composite" presStyleCnt="0"/>
      <dgm:spPr/>
    </dgm:pt>
    <dgm:pt modelId="{86F10891-F828-4166-9E07-080C88AA7A95}" type="pres">
      <dgm:prSet presAssocID="{3ABC1EED-6212-4574-928B-DF5576689B86}" presName="parTx" presStyleLbl="node1" presStyleIdx="2" presStyleCnt="4">
        <dgm:presLayoutVars>
          <dgm:chMax val="0"/>
          <dgm:chPref val="0"/>
          <dgm:bulletEnabled val="1"/>
        </dgm:presLayoutVars>
      </dgm:prSet>
      <dgm:spPr/>
    </dgm:pt>
    <dgm:pt modelId="{21CBFE7B-BEA0-49EB-86F3-1F7361460027}" type="pres">
      <dgm:prSet presAssocID="{3ABC1EED-6212-4574-928B-DF5576689B86}" presName="parSh" presStyleLbl="node1" presStyleIdx="3" presStyleCnt="4"/>
      <dgm:spPr/>
    </dgm:pt>
    <dgm:pt modelId="{7E9CFADE-5C81-4ED5-90D1-0B37C6E1ED82}" type="pres">
      <dgm:prSet presAssocID="{3ABC1EED-6212-4574-928B-DF5576689B86}" presName="desTx" presStyleLbl="fgAcc1" presStyleIdx="3" presStyleCnt="4">
        <dgm:presLayoutVars>
          <dgm:bulletEnabled val="1"/>
        </dgm:presLayoutVars>
      </dgm:prSet>
      <dgm:spPr/>
    </dgm:pt>
  </dgm:ptLst>
  <dgm:cxnLst>
    <dgm:cxn modelId="{B2B00201-E150-4C4E-B715-7E0D3531332F}" srcId="{81B3C67D-D161-480C-93BF-DD49F8B8A39D}" destId="{3ABC1EED-6212-4574-928B-DF5576689B86}" srcOrd="3" destOrd="0" parTransId="{AEDEEAB5-4D99-4663-BF66-619141B62E1B}" sibTransId="{1BF72FEB-E9A8-46E2-89E1-D887C528BEB1}"/>
    <dgm:cxn modelId="{C39BEB0F-2070-424D-9AA5-41527EE94075}" type="presOf" srcId="{F9F59AA2-6D47-423C-8D4B-77D9C311C007}" destId="{2B1C3A2F-CB30-4A2E-A4A5-1E0E79A591D6}" srcOrd="1" destOrd="0" presId="urn:microsoft.com/office/officeart/2005/8/layout/process3"/>
    <dgm:cxn modelId="{D7344513-867D-4CA8-83DE-62C0669C7605}" srcId="{81B3C67D-D161-480C-93BF-DD49F8B8A39D}" destId="{005F4540-9FC4-4977-BD18-3E54DF425BD0}" srcOrd="1" destOrd="0" parTransId="{C4DD867D-C85D-447A-8A24-3C666880C2CA}" sibTransId="{5D6AC41B-BF0C-4920-B7D2-450282EEBB83}"/>
    <dgm:cxn modelId="{C9C48125-1570-4364-A10C-21131F27719F}" srcId="{C3D11F79-45A0-4A74-96D7-F24E3C1C20DB}" destId="{8930FA75-7654-4D3C-AD36-D34F98B35A55}" srcOrd="0" destOrd="0" parTransId="{2117BA87-0DE0-476B-B603-F79FD287704F}" sibTransId="{55696B2D-6C15-473C-87DA-36228B649F02}"/>
    <dgm:cxn modelId="{1E604132-26E0-4598-85F4-0B6F3E7A2ED4}" type="presOf" srcId="{4378C32C-EE2D-44B5-ABB0-61AD3B32045A}" destId="{663A9077-C2BE-462E-9BC4-E237C09181D9}" srcOrd="0" destOrd="0" presId="urn:microsoft.com/office/officeart/2005/8/layout/process3"/>
    <dgm:cxn modelId="{4177865B-6FFA-49EE-B443-FEE9FA28CC86}" type="presOf" srcId="{8930FA75-7654-4D3C-AD36-D34F98B35A55}" destId="{88C7898A-8DE7-4280-A990-3D6BD6DDF9BD}" srcOrd="0" destOrd="0" presId="urn:microsoft.com/office/officeart/2005/8/layout/process3"/>
    <dgm:cxn modelId="{3B6AC65B-37B7-4B19-BF69-92D169A40377}" type="presOf" srcId="{4165CA94-F3D7-4FBC-8D71-258E984C6A70}" destId="{770B6A58-4B1F-42F0-9C36-CC70AF78BFE8}" srcOrd="0" destOrd="0" presId="urn:microsoft.com/office/officeart/2005/8/layout/process3"/>
    <dgm:cxn modelId="{4BFCFA5C-5BB7-4E74-AF9C-1B87BEE8CF01}" type="presOf" srcId="{5D6AC41B-BF0C-4920-B7D2-450282EEBB83}" destId="{33153846-440F-4668-A0D5-FABA12E82DD3}" srcOrd="1" destOrd="0" presId="urn:microsoft.com/office/officeart/2005/8/layout/process3"/>
    <dgm:cxn modelId="{BC345760-8D0E-4453-B7C2-8458A76A8469}" type="presOf" srcId="{9FBD846E-CC2F-4C56-82B9-C393E19CAE62}" destId="{DD19D57A-D22D-450A-8C20-6C7FE5C801AB}" srcOrd="0" destOrd="0" presId="urn:microsoft.com/office/officeart/2005/8/layout/process3"/>
    <dgm:cxn modelId="{FA1F5462-5F8C-4696-9DC1-BE8A9ADD98FA}" type="presOf" srcId="{005F4540-9FC4-4977-BD18-3E54DF425BD0}" destId="{08FB9A55-F974-48AB-8C53-C501F986CCB9}" srcOrd="0" destOrd="0" presId="urn:microsoft.com/office/officeart/2005/8/layout/process3"/>
    <dgm:cxn modelId="{6950B245-73D2-49C7-B388-CBC2AECE8C80}" type="presOf" srcId="{3ABC1EED-6212-4574-928B-DF5576689B86}" destId="{86F10891-F828-4166-9E07-080C88AA7A95}" srcOrd="0" destOrd="0" presId="urn:microsoft.com/office/officeart/2005/8/layout/process3"/>
    <dgm:cxn modelId="{0E544049-E8E2-48EA-9449-8ADBD0F277AA}" type="presOf" srcId="{5D6AC41B-BF0C-4920-B7D2-450282EEBB83}" destId="{1244D003-C33E-46E8-8E50-E7574DCD7DE2}" srcOrd="0" destOrd="0" presId="urn:microsoft.com/office/officeart/2005/8/layout/process3"/>
    <dgm:cxn modelId="{2C8D754A-512B-4BD4-B24B-06E082F677C5}" srcId="{3ABC1EED-6212-4574-928B-DF5576689B86}" destId="{FEAB06F8-2A0F-435D-A85E-CB4AFEEA9F8E}" srcOrd="0" destOrd="0" parTransId="{0A00938E-42EA-4A88-AEBB-5DB5AAD88AA0}" sibTransId="{1562A6E8-B123-4A6A-9485-BC3500077273}"/>
    <dgm:cxn modelId="{8D64956A-36A4-451A-8474-7E5E2D2507DB}" type="presOf" srcId="{9FBD846E-CC2F-4C56-82B9-C393E19CAE62}" destId="{D970D33B-146A-4EF2-BC2B-5F410F5265B0}" srcOrd="1" destOrd="0" presId="urn:microsoft.com/office/officeart/2005/8/layout/process3"/>
    <dgm:cxn modelId="{ADA2A04A-0D11-483B-8001-D930AFCA5AC0}" type="presOf" srcId="{88A89085-75B8-4712-982A-7605A5F9E4C0}" destId="{F02FE254-A1CE-48D9-8AEB-E49180D553D8}" srcOrd="1" destOrd="0" presId="urn:microsoft.com/office/officeart/2005/8/layout/process3"/>
    <dgm:cxn modelId="{1B1DBB4D-4515-494D-9C7B-2A06763402EC}" type="presOf" srcId="{005F4540-9FC4-4977-BD18-3E54DF425BD0}" destId="{A47A8600-7BBD-4092-B5EE-CA07C26A84AD}" srcOrd="1" destOrd="0" presId="urn:microsoft.com/office/officeart/2005/8/layout/process3"/>
    <dgm:cxn modelId="{51843F6E-F837-4F9A-AC86-8834429471F5}" type="presOf" srcId="{81B3C67D-D161-480C-93BF-DD49F8B8A39D}" destId="{EEC30B1C-4AED-4308-9FB1-4D0316AF24D6}" srcOrd="0" destOrd="0" presId="urn:microsoft.com/office/officeart/2005/8/layout/process3"/>
    <dgm:cxn modelId="{3503C152-277C-491D-A05C-137DF3F4320B}" type="presOf" srcId="{F9F59AA2-6D47-423C-8D4B-77D9C311C007}" destId="{03CAA994-A84A-4F6B-B873-0B888C3AE612}" srcOrd="0" destOrd="0" presId="urn:microsoft.com/office/officeart/2005/8/layout/process3"/>
    <dgm:cxn modelId="{32631E53-F4E6-4D64-A186-03F4AB6E57DC}" type="presOf" srcId="{C3D11F79-45A0-4A74-96D7-F24E3C1C20DB}" destId="{C7ADC4DE-7D1A-46DE-8ADD-0D296EF47303}" srcOrd="1" destOrd="0" presId="urn:microsoft.com/office/officeart/2005/8/layout/process3"/>
    <dgm:cxn modelId="{A4728B81-A8B8-4496-AE2E-0A6C6D58C6FC}" srcId="{81B3C67D-D161-480C-93BF-DD49F8B8A39D}" destId="{C3D11F79-45A0-4A74-96D7-F24E3C1C20DB}" srcOrd="0" destOrd="0" parTransId="{FD9CB6D3-EFF7-4705-9F21-6818A3568AC4}" sibTransId="{F9F59AA2-6D47-423C-8D4B-77D9C311C007}"/>
    <dgm:cxn modelId="{15949D86-512B-4DEA-ADF7-A2C848960002}" type="presOf" srcId="{C3D11F79-45A0-4A74-96D7-F24E3C1C20DB}" destId="{86CBA893-736E-47DC-BEC8-6769BB55A8D0}" srcOrd="0" destOrd="0" presId="urn:microsoft.com/office/officeart/2005/8/layout/process3"/>
    <dgm:cxn modelId="{9452BC92-4039-4EED-8AB5-9E6F744F73AA}" type="presOf" srcId="{3ABC1EED-6212-4574-928B-DF5576689B86}" destId="{21CBFE7B-BEA0-49EB-86F3-1F7361460027}" srcOrd="1" destOrd="0" presId="urn:microsoft.com/office/officeart/2005/8/layout/process3"/>
    <dgm:cxn modelId="{E4C22DAF-04E9-4E50-9F3E-6319B4507F73}" srcId="{005F4540-9FC4-4977-BD18-3E54DF425BD0}" destId="{4378C32C-EE2D-44B5-ABB0-61AD3B32045A}" srcOrd="0" destOrd="0" parTransId="{26A8979F-16C5-4C50-8E3E-C5AE25AA04BD}" sibTransId="{F62635EE-958F-44D5-8671-295BC3131ACE}"/>
    <dgm:cxn modelId="{559560B1-DB99-42D6-B5B9-F5FE72050592}" type="presOf" srcId="{88A89085-75B8-4712-982A-7605A5F9E4C0}" destId="{C8C36C5F-658A-464C-BEEF-8AD2D5FF0038}" srcOrd="0" destOrd="0" presId="urn:microsoft.com/office/officeart/2005/8/layout/process3"/>
    <dgm:cxn modelId="{9C654FC2-0951-4F40-9B47-5D7673FEA1C5}" srcId="{88A89085-75B8-4712-982A-7605A5F9E4C0}" destId="{4165CA94-F3D7-4FBC-8D71-258E984C6A70}" srcOrd="0" destOrd="0" parTransId="{E5A829D9-C86A-4D8D-82A8-EEFA3645477F}" sibTransId="{DAD502A3-2E85-4210-9144-311FBB16E421}"/>
    <dgm:cxn modelId="{0E8357C9-D71E-4AA9-833C-E9CAE9A77C03}" srcId="{81B3C67D-D161-480C-93BF-DD49F8B8A39D}" destId="{88A89085-75B8-4712-982A-7605A5F9E4C0}" srcOrd="2" destOrd="0" parTransId="{2FBAA70C-5C2A-4F68-8E25-D6C461D6859F}" sibTransId="{9FBD846E-CC2F-4C56-82B9-C393E19CAE62}"/>
    <dgm:cxn modelId="{FD80BAE5-2656-49DE-87EF-C1C07E705B6B}" type="presOf" srcId="{FEAB06F8-2A0F-435D-A85E-CB4AFEEA9F8E}" destId="{7E9CFADE-5C81-4ED5-90D1-0B37C6E1ED82}" srcOrd="0" destOrd="0" presId="urn:microsoft.com/office/officeart/2005/8/layout/process3"/>
    <dgm:cxn modelId="{75632517-F910-456E-9260-FBD0F89EB049}" type="presParOf" srcId="{EEC30B1C-4AED-4308-9FB1-4D0316AF24D6}" destId="{22FD4EB3-F632-48FD-96B6-107B93FB6A66}" srcOrd="0" destOrd="0" presId="urn:microsoft.com/office/officeart/2005/8/layout/process3"/>
    <dgm:cxn modelId="{4AE4DF22-DF6E-4983-9566-F533FABD2EEF}" type="presParOf" srcId="{22FD4EB3-F632-48FD-96B6-107B93FB6A66}" destId="{86CBA893-736E-47DC-BEC8-6769BB55A8D0}" srcOrd="0" destOrd="0" presId="urn:microsoft.com/office/officeart/2005/8/layout/process3"/>
    <dgm:cxn modelId="{AF220C09-D726-46B4-8762-2F4020B7005F}" type="presParOf" srcId="{22FD4EB3-F632-48FD-96B6-107B93FB6A66}" destId="{C7ADC4DE-7D1A-46DE-8ADD-0D296EF47303}" srcOrd="1" destOrd="0" presId="urn:microsoft.com/office/officeart/2005/8/layout/process3"/>
    <dgm:cxn modelId="{3F0EC80B-024C-4B5C-BF91-7B59E9AB9FBA}" type="presParOf" srcId="{22FD4EB3-F632-48FD-96B6-107B93FB6A66}" destId="{88C7898A-8DE7-4280-A990-3D6BD6DDF9BD}" srcOrd="2" destOrd="0" presId="urn:microsoft.com/office/officeart/2005/8/layout/process3"/>
    <dgm:cxn modelId="{AA44192B-EA82-44DD-8453-C7585000BB32}" type="presParOf" srcId="{EEC30B1C-4AED-4308-9FB1-4D0316AF24D6}" destId="{03CAA994-A84A-4F6B-B873-0B888C3AE612}" srcOrd="1" destOrd="0" presId="urn:microsoft.com/office/officeart/2005/8/layout/process3"/>
    <dgm:cxn modelId="{8DF0FD35-5667-49D6-9B54-69DB12024A95}" type="presParOf" srcId="{03CAA994-A84A-4F6B-B873-0B888C3AE612}" destId="{2B1C3A2F-CB30-4A2E-A4A5-1E0E79A591D6}" srcOrd="0" destOrd="0" presId="urn:microsoft.com/office/officeart/2005/8/layout/process3"/>
    <dgm:cxn modelId="{04693EAF-F3EC-4B4E-97F5-ED17CDF68CBE}" type="presParOf" srcId="{EEC30B1C-4AED-4308-9FB1-4D0316AF24D6}" destId="{D17CA452-73AE-4EB8-9F4F-99EFF87D6C16}" srcOrd="2" destOrd="0" presId="urn:microsoft.com/office/officeart/2005/8/layout/process3"/>
    <dgm:cxn modelId="{43E88ED8-9347-4236-80D9-B292B3AB1B91}" type="presParOf" srcId="{D17CA452-73AE-4EB8-9F4F-99EFF87D6C16}" destId="{08FB9A55-F974-48AB-8C53-C501F986CCB9}" srcOrd="0" destOrd="0" presId="urn:microsoft.com/office/officeart/2005/8/layout/process3"/>
    <dgm:cxn modelId="{E6945843-6E0B-440F-8BAD-E2ABD2BF8004}" type="presParOf" srcId="{D17CA452-73AE-4EB8-9F4F-99EFF87D6C16}" destId="{A47A8600-7BBD-4092-B5EE-CA07C26A84AD}" srcOrd="1" destOrd="0" presId="urn:microsoft.com/office/officeart/2005/8/layout/process3"/>
    <dgm:cxn modelId="{286A3476-09DE-48FC-8FC9-5764CB0285FA}" type="presParOf" srcId="{D17CA452-73AE-4EB8-9F4F-99EFF87D6C16}" destId="{663A9077-C2BE-462E-9BC4-E237C09181D9}" srcOrd="2" destOrd="0" presId="urn:microsoft.com/office/officeart/2005/8/layout/process3"/>
    <dgm:cxn modelId="{B1628BC3-852E-4C60-A920-6E4B292E5A43}" type="presParOf" srcId="{EEC30B1C-4AED-4308-9FB1-4D0316AF24D6}" destId="{1244D003-C33E-46E8-8E50-E7574DCD7DE2}" srcOrd="3" destOrd="0" presId="urn:microsoft.com/office/officeart/2005/8/layout/process3"/>
    <dgm:cxn modelId="{310AB984-9CEA-4CE4-8CBA-E4F40DF894EA}" type="presParOf" srcId="{1244D003-C33E-46E8-8E50-E7574DCD7DE2}" destId="{33153846-440F-4668-A0D5-FABA12E82DD3}" srcOrd="0" destOrd="0" presId="urn:microsoft.com/office/officeart/2005/8/layout/process3"/>
    <dgm:cxn modelId="{87ECA55C-046A-4D45-A1C8-CDC1E0E1FC45}" type="presParOf" srcId="{EEC30B1C-4AED-4308-9FB1-4D0316AF24D6}" destId="{C5752475-AF9E-4D72-B3CD-D4F5AD033A40}" srcOrd="4" destOrd="0" presId="urn:microsoft.com/office/officeart/2005/8/layout/process3"/>
    <dgm:cxn modelId="{68BE97BA-05BF-49C7-B4FF-BEFC04FE5F6D}" type="presParOf" srcId="{C5752475-AF9E-4D72-B3CD-D4F5AD033A40}" destId="{C8C36C5F-658A-464C-BEEF-8AD2D5FF0038}" srcOrd="0" destOrd="0" presId="urn:microsoft.com/office/officeart/2005/8/layout/process3"/>
    <dgm:cxn modelId="{A2C65A88-26AB-44EB-A968-7DDE0FB5CD4F}" type="presParOf" srcId="{C5752475-AF9E-4D72-B3CD-D4F5AD033A40}" destId="{F02FE254-A1CE-48D9-8AEB-E49180D553D8}" srcOrd="1" destOrd="0" presId="urn:microsoft.com/office/officeart/2005/8/layout/process3"/>
    <dgm:cxn modelId="{594DAE59-5C26-4B01-80C0-1699885BAE93}" type="presParOf" srcId="{C5752475-AF9E-4D72-B3CD-D4F5AD033A40}" destId="{770B6A58-4B1F-42F0-9C36-CC70AF78BFE8}" srcOrd="2" destOrd="0" presId="urn:microsoft.com/office/officeart/2005/8/layout/process3"/>
    <dgm:cxn modelId="{8DCBAC9A-E7DD-494B-BF91-19EA348FEF24}" type="presParOf" srcId="{EEC30B1C-4AED-4308-9FB1-4D0316AF24D6}" destId="{DD19D57A-D22D-450A-8C20-6C7FE5C801AB}" srcOrd="5" destOrd="0" presId="urn:microsoft.com/office/officeart/2005/8/layout/process3"/>
    <dgm:cxn modelId="{2013DDBA-30DB-4585-AC1C-C9F417508286}" type="presParOf" srcId="{DD19D57A-D22D-450A-8C20-6C7FE5C801AB}" destId="{D970D33B-146A-4EF2-BC2B-5F410F5265B0}" srcOrd="0" destOrd="0" presId="urn:microsoft.com/office/officeart/2005/8/layout/process3"/>
    <dgm:cxn modelId="{C815F252-37DC-459C-B957-9F826181D664}" type="presParOf" srcId="{EEC30B1C-4AED-4308-9FB1-4D0316AF24D6}" destId="{C08B3ABA-5F30-40B4-B487-116BF116ACD5}" srcOrd="6" destOrd="0" presId="urn:microsoft.com/office/officeart/2005/8/layout/process3"/>
    <dgm:cxn modelId="{4AF0F851-7824-4B09-861E-A839E33A6CA7}" type="presParOf" srcId="{C08B3ABA-5F30-40B4-B487-116BF116ACD5}" destId="{86F10891-F828-4166-9E07-080C88AA7A95}" srcOrd="0" destOrd="0" presId="urn:microsoft.com/office/officeart/2005/8/layout/process3"/>
    <dgm:cxn modelId="{ABE0952F-3187-43A4-81EA-59CF20492A25}" type="presParOf" srcId="{C08B3ABA-5F30-40B4-B487-116BF116ACD5}" destId="{21CBFE7B-BEA0-49EB-86F3-1F7361460027}" srcOrd="1" destOrd="0" presId="urn:microsoft.com/office/officeart/2005/8/layout/process3"/>
    <dgm:cxn modelId="{50E1C1B8-05FC-4479-9219-87CC95D9392E}" type="presParOf" srcId="{C08B3ABA-5F30-40B4-B487-116BF116ACD5}" destId="{7E9CFADE-5C81-4ED5-90D1-0B37C6E1ED82}" srcOrd="2" destOrd="0" presId="urn:microsoft.com/office/officeart/2005/8/layout/process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3F15BD-95F0-4E45-BBCC-4D83D0BE514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DBFE8A04-CDD4-4803-B9A4-F75C14BD386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Means of disposal of offence</a:t>
          </a:r>
        </a:p>
      </dgm:t>
    </dgm:pt>
    <dgm:pt modelId="{84766A1B-CF6D-4E9D-865C-27835509142B}" type="parTrans" cxnId="{2AA3C122-330B-4A1A-A8AD-8199A6FACFB4}">
      <dgm:prSet/>
      <dgm:spPr/>
      <dgm:t>
        <a:bodyPr/>
        <a:lstStyle/>
        <a:p>
          <a:endParaRPr lang="en-GB"/>
        </a:p>
      </dgm:t>
    </dgm:pt>
    <dgm:pt modelId="{0ADE4651-2960-4BBA-BE24-E17CFD47AD39}" type="sibTrans" cxnId="{2AA3C122-330B-4A1A-A8AD-8199A6FACFB4}">
      <dgm:prSet/>
      <dgm:spPr>
        <a:solidFill>
          <a:schemeClr val="accent1">
            <a:lumMod val="50000"/>
          </a:schemeClr>
        </a:solidFill>
        <a:ln>
          <a:solidFill>
            <a:schemeClr val="tx1"/>
          </a:solidFill>
        </a:ln>
      </dgm:spPr>
      <dgm:t>
        <a:bodyPr/>
        <a:lstStyle/>
        <a:p>
          <a:endParaRPr lang="en-GB"/>
        </a:p>
      </dgm:t>
    </dgm:pt>
    <dgm:pt modelId="{705240E3-04B5-4409-8A36-836A16E7A6D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Officers attending scene</a:t>
          </a:r>
        </a:p>
      </dgm:t>
    </dgm:pt>
    <dgm:pt modelId="{E1A1C34A-C6AB-42ED-A372-073D847884C2}" type="parTrans" cxnId="{F50AEEB0-75DF-4B36-99AA-71ADE1D63A6A}">
      <dgm:prSet/>
      <dgm:spPr/>
      <dgm:t>
        <a:bodyPr/>
        <a:lstStyle/>
        <a:p>
          <a:endParaRPr lang="en-GB"/>
        </a:p>
      </dgm:t>
    </dgm:pt>
    <dgm:pt modelId="{3EB8925D-4A59-446B-8BE5-F2759072CB42}" type="sibTrans" cxnId="{F50AEEB0-75DF-4B36-99AA-71ADE1D63A6A}">
      <dgm:prSet/>
      <dgm:spPr>
        <a:solidFill>
          <a:schemeClr val="accent1">
            <a:lumMod val="50000"/>
          </a:schemeClr>
        </a:solidFill>
        <a:ln>
          <a:solidFill>
            <a:schemeClr val="tx1"/>
          </a:solidFill>
        </a:ln>
      </dgm:spPr>
      <dgm:t>
        <a:bodyPr/>
        <a:lstStyle/>
        <a:p>
          <a:endParaRPr lang="en-GB"/>
        </a:p>
      </dgm:t>
    </dgm:pt>
    <dgm:pt modelId="{953BAAB9-AB79-4874-9598-C87D5340FECA}">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Persons wanted or suspected</a:t>
          </a:r>
        </a:p>
      </dgm:t>
    </dgm:pt>
    <dgm:pt modelId="{688A90E6-F52A-495B-A7DD-9FF4E14D3574}" type="parTrans" cxnId="{FB99D105-41F8-4B9D-8DAB-9F079DF58A6D}">
      <dgm:prSet/>
      <dgm:spPr/>
      <dgm:t>
        <a:bodyPr/>
        <a:lstStyle/>
        <a:p>
          <a:endParaRPr lang="en-GB"/>
        </a:p>
      </dgm:t>
    </dgm:pt>
    <dgm:pt modelId="{C6BFA2BD-2967-44CC-B76C-7BFB82045F3F}" type="sibTrans" cxnId="{FB99D105-41F8-4B9D-8DAB-9F079DF58A6D}">
      <dgm:prSet/>
      <dgm:spPr>
        <a:solidFill>
          <a:schemeClr val="accent1">
            <a:lumMod val="50000"/>
          </a:schemeClr>
        </a:solidFill>
        <a:ln>
          <a:solidFill>
            <a:schemeClr val="tx1"/>
          </a:solidFill>
        </a:ln>
      </dgm:spPr>
      <dgm:t>
        <a:bodyPr/>
        <a:lstStyle/>
        <a:p>
          <a:endParaRPr lang="en-GB"/>
        </a:p>
      </dgm:t>
    </dgm:pt>
    <dgm:pt modelId="{E9EEEFB1-4988-4416-8A9A-2FEFAB3B8927}">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Circulations if appropriate</a:t>
          </a:r>
        </a:p>
      </dgm:t>
    </dgm:pt>
    <dgm:pt modelId="{012EB309-73BF-43F4-800E-87B8CA50EE9B}" type="parTrans" cxnId="{08F586ED-610C-45BE-A78A-21AC58579677}">
      <dgm:prSet/>
      <dgm:spPr/>
      <dgm:t>
        <a:bodyPr/>
        <a:lstStyle/>
        <a:p>
          <a:endParaRPr lang="en-GB"/>
        </a:p>
      </dgm:t>
    </dgm:pt>
    <dgm:pt modelId="{7964A278-740C-4D57-A353-40E393D76A59}" type="sibTrans" cxnId="{08F586ED-610C-45BE-A78A-21AC58579677}">
      <dgm:prSet/>
      <dgm:spPr>
        <a:solidFill>
          <a:schemeClr val="accent1">
            <a:lumMod val="50000"/>
          </a:schemeClr>
        </a:solidFill>
        <a:ln>
          <a:solidFill>
            <a:schemeClr val="tx1"/>
          </a:solidFill>
        </a:ln>
      </dgm:spPr>
      <dgm:t>
        <a:bodyPr/>
        <a:lstStyle/>
        <a:p>
          <a:endParaRPr lang="en-GB"/>
        </a:p>
      </dgm:t>
    </dgm:pt>
    <dgm:pt modelId="{521AE3AD-3705-4CFE-8DCE-62E6155587CC}">
      <dgm:prSet phldrT="[Text]" custT="1"/>
      <dgm:spPr>
        <a:ln>
          <a:solidFill>
            <a:schemeClr val="tx1"/>
          </a:solidFill>
        </a:ln>
      </dgm:spPr>
      <dgm:t>
        <a:bodyPr/>
        <a:lstStyle/>
        <a:p>
          <a:r>
            <a:rPr lang="en-GB" sz="2400" dirty="0">
              <a:solidFill>
                <a:schemeClr val="tx1"/>
              </a:solidFill>
            </a:rPr>
            <a:t>Date &amp; by whom victim was informed of result</a:t>
          </a:r>
        </a:p>
      </dgm:t>
    </dgm:pt>
    <dgm:pt modelId="{6FC44271-995D-4B28-9AD2-64F72E47BD62}" type="parTrans" cxnId="{168630A7-A6B8-4A92-94F3-836657D6A607}">
      <dgm:prSet/>
      <dgm:spPr/>
      <dgm:t>
        <a:bodyPr/>
        <a:lstStyle/>
        <a:p>
          <a:endParaRPr lang="en-GB"/>
        </a:p>
      </dgm:t>
    </dgm:pt>
    <dgm:pt modelId="{4682B184-8B4F-4CDD-9AFF-858E6ECB876B}" type="sibTrans" cxnId="{168630A7-A6B8-4A92-94F3-836657D6A607}">
      <dgm:prSet/>
      <dgm:spPr/>
      <dgm:t>
        <a:bodyPr/>
        <a:lstStyle/>
        <a:p>
          <a:endParaRPr lang="en-GB"/>
        </a:p>
      </dgm:t>
    </dgm:pt>
    <dgm:pt modelId="{8594938D-6518-465A-84BE-F2295698FFD6}" type="pres">
      <dgm:prSet presAssocID="{D13F15BD-95F0-4E45-BBCC-4D83D0BE5142}" presName="diagram" presStyleCnt="0">
        <dgm:presLayoutVars>
          <dgm:dir/>
          <dgm:resizeHandles val="exact"/>
        </dgm:presLayoutVars>
      </dgm:prSet>
      <dgm:spPr/>
    </dgm:pt>
    <dgm:pt modelId="{F8C6CE9C-4C81-44E7-9C06-BF9E3775619E}" type="pres">
      <dgm:prSet presAssocID="{DBFE8A04-CDD4-4803-B9A4-F75C14BD3861}" presName="node" presStyleLbl="node1" presStyleIdx="0" presStyleCnt="5">
        <dgm:presLayoutVars>
          <dgm:bulletEnabled val="1"/>
        </dgm:presLayoutVars>
      </dgm:prSet>
      <dgm:spPr/>
    </dgm:pt>
    <dgm:pt modelId="{D6EF3910-2C09-49C8-AF74-2F23BFEB9D25}" type="pres">
      <dgm:prSet presAssocID="{0ADE4651-2960-4BBA-BE24-E17CFD47AD39}" presName="sibTrans" presStyleLbl="sibTrans2D1" presStyleIdx="0" presStyleCnt="4"/>
      <dgm:spPr/>
    </dgm:pt>
    <dgm:pt modelId="{27C8967B-A2E8-45F5-8914-9E2A82E8F612}" type="pres">
      <dgm:prSet presAssocID="{0ADE4651-2960-4BBA-BE24-E17CFD47AD39}" presName="connectorText" presStyleLbl="sibTrans2D1" presStyleIdx="0" presStyleCnt="4"/>
      <dgm:spPr/>
    </dgm:pt>
    <dgm:pt modelId="{C7DC8A75-A264-4F39-9363-8177B4C364B7}" type="pres">
      <dgm:prSet presAssocID="{705240E3-04B5-4409-8A36-836A16E7A6DD}" presName="node" presStyleLbl="node1" presStyleIdx="1" presStyleCnt="5">
        <dgm:presLayoutVars>
          <dgm:bulletEnabled val="1"/>
        </dgm:presLayoutVars>
      </dgm:prSet>
      <dgm:spPr/>
    </dgm:pt>
    <dgm:pt modelId="{A185269A-11F8-4416-861D-2CC9C2E61B19}" type="pres">
      <dgm:prSet presAssocID="{3EB8925D-4A59-446B-8BE5-F2759072CB42}" presName="sibTrans" presStyleLbl="sibTrans2D1" presStyleIdx="1" presStyleCnt="4"/>
      <dgm:spPr/>
    </dgm:pt>
    <dgm:pt modelId="{98C0E32C-1099-4A44-9C44-A42F29AC743D}" type="pres">
      <dgm:prSet presAssocID="{3EB8925D-4A59-446B-8BE5-F2759072CB42}" presName="connectorText" presStyleLbl="sibTrans2D1" presStyleIdx="1" presStyleCnt="4"/>
      <dgm:spPr/>
    </dgm:pt>
    <dgm:pt modelId="{CB87E040-E756-4499-9398-614B5338C70B}" type="pres">
      <dgm:prSet presAssocID="{953BAAB9-AB79-4874-9598-C87D5340FECA}" presName="node" presStyleLbl="node1" presStyleIdx="2" presStyleCnt="5">
        <dgm:presLayoutVars>
          <dgm:bulletEnabled val="1"/>
        </dgm:presLayoutVars>
      </dgm:prSet>
      <dgm:spPr/>
    </dgm:pt>
    <dgm:pt modelId="{E5D44E22-7990-4739-A8E5-E22EB865E4A4}" type="pres">
      <dgm:prSet presAssocID="{C6BFA2BD-2967-44CC-B76C-7BFB82045F3F}" presName="sibTrans" presStyleLbl="sibTrans2D1" presStyleIdx="2" presStyleCnt="4"/>
      <dgm:spPr/>
    </dgm:pt>
    <dgm:pt modelId="{F9D3E693-9049-4C24-A0E3-1A000FEF2E2F}" type="pres">
      <dgm:prSet presAssocID="{C6BFA2BD-2967-44CC-B76C-7BFB82045F3F}" presName="connectorText" presStyleLbl="sibTrans2D1" presStyleIdx="2" presStyleCnt="4"/>
      <dgm:spPr/>
    </dgm:pt>
    <dgm:pt modelId="{C6853DEF-383A-4F71-84A4-14E16E52439C}" type="pres">
      <dgm:prSet presAssocID="{E9EEEFB1-4988-4416-8A9A-2FEFAB3B8927}" presName="node" presStyleLbl="node1" presStyleIdx="3" presStyleCnt="5">
        <dgm:presLayoutVars>
          <dgm:bulletEnabled val="1"/>
        </dgm:presLayoutVars>
      </dgm:prSet>
      <dgm:spPr/>
    </dgm:pt>
    <dgm:pt modelId="{6DE9A31C-CA4C-4372-B505-AFB72BAC79D7}" type="pres">
      <dgm:prSet presAssocID="{7964A278-740C-4D57-A353-40E393D76A59}" presName="sibTrans" presStyleLbl="sibTrans2D1" presStyleIdx="3" presStyleCnt="4"/>
      <dgm:spPr/>
    </dgm:pt>
    <dgm:pt modelId="{02D78E34-B7A7-4C0D-8EDD-D9E5590D3293}" type="pres">
      <dgm:prSet presAssocID="{7964A278-740C-4D57-A353-40E393D76A59}" presName="connectorText" presStyleLbl="sibTrans2D1" presStyleIdx="3" presStyleCnt="4"/>
      <dgm:spPr/>
    </dgm:pt>
    <dgm:pt modelId="{8227ACDE-A4AB-4753-9536-B5D0B1A5832D}" type="pres">
      <dgm:prSet presAssocID="{521AE3AD-3705-4CFE-8DCE-62E6155587CC}" presName="node" presStyleLbl="node1" presStyleIdx="4" presStyleCnt="5">
        <dgm:presLayoutVars>
          <dgm:bulletEnabled val="1"/>
        </dgm:presLayoutVars>
      </dgm:prSet>
      <dgm:spPr/>
    </dgm:pt>
  </dgm:ptLst>
  <dgm:cxnLst>
    <dgm:cxn modelId="{FB99D105-41F8-4B9D-8DAB-9F079DF58A6D}" srcId="{D13F15BD-95F0-4E45-BBCC-4D83D0BE5142}" destId="{953BAAB9-AB79-4874-9598-C87D5340FECA}" srcOrd="2" destOrd="0" parTransId="{688A90E6-F52A-495B-A7DD-9FF4E14D3574}" sibTransId="{C6BFA2BD-2967-44CC-B76C-7BFB82045F3F}"/>
    <dgm:cxn modelId="{3822B416-62E4-40B0-A082-0B15FFD664DF}" type="presOf" srcId="{3EB8925D-4A59-446B-8BE5-F2759072CB42}" destId="{98C0E32C-1099-4A44-9C44-A42F29AC743D}" srcOrd="1" destOrd="0" presId="urn:microsoft.com/office/officeart/2005/8/layout/process5"/>
    <dgm:cxn modelId="{2A2D0B22-BB56-4456-A0EE-9C80E912033A}" type="presOf" srcId="{C6BFA2BD-2967-44CC-B76C-7BFB82045F3F}" destId="{F9D3E693-9049-4C24-A0E3-1A000FEF2E2F}" srcOrd="1" destOrd="0" presId="urn:microsoft.com/office/officeart/2005/8/layout/process5"/>
    <dgm:cxn modelId="{2AA3C122-330B-4A1A-A8AD-8199A6FACFB4}" srcId="{D13F15BD-95F0-4E45-BBCC-4D83D0BE5142}" destId="{DBFE8A04-CDD4-4803-B9A4-F75C14BD3861}" srcOrd="0" destOrd="0" parTransId="{84766A1B-CF6D-4E9D-865C-27835509142B}" sibTransId="{0ADE4651-2960-4BBA-BE24-E17CFD47AD39}"/>
    <dgm:cxn modelId="{F16A922D-A79C-4A84-8E48-6D16952BD5F7}" type="presOf" srcId="{E9EEEFB1-4988-4416-8A9A-2FEFAB3B8927}" destId="{C6853DEF-383A-4F71-84A4-14E16E52439C}" srcOrd="0" destOrd="0" presId="urn:microsoft.com/office/officeart/2005/8/layout/process5"/>
    <dgm:cxn modelId="{24AABB2F-B525-431C-8604-0D5B5C4A8BC5}" type="presOf" srcId="{D13F15BD-95F0-4E45-BBCC-4D83D0BE5142}" destId="{8594938D-6518-465A-84BE-F2295698FFD6}" srcOrd="0" destOrd="0" presId="urn:microsoft.com/office/officeart/2005/8/layout/process5"/>
    <dgm:cxn modelId="{3D03A143-8C6A-4D69-9C66-9CB2931E5107}" type="presOf" srcId="{3EB8925D-4A59-446B-8BE5-F2759072CB42}" destId="{A185269A-11F8-4416-861D-2CC9C2E61B19}" srcOrd="0" destOrd="0" presId="urn:microsoft.com/office/officeart/2005/8/layout/process5"/>
    <dgm:cxn modelId="{AB2AC748-6EE1-4A68-8C78-78EF22948045}" type="presOf" srcId="{7964A278-740C-4D57-A353-40E393D76A59}" destId="{02D78E34-B7A7-4C0D-8EDD-D9E5590D3293}" srcOrd="1" destOrd="0" presId="urn:microsoft.com/office/officeart/2005/8/layout/process5"/>
    <dgm:cxn modelId="{7AFFA27C-FD66-4576-9C07-41F704E34F92}" type="presOf" srcId="{953BAAB9-AB79-4874-9598-C87D5340FECA}" destId="{CB87E040-E756-4499-9398-614B5338C70B}" srcOrd="0" destOrd="0" presId="urn:microsoft.com/office/officeart/2005/8/layout/process5"/>
    <dgm:cxn modelId="{D9AA177F-F7B3-429B-AA5F-EA357CFED3CA}" type="presOf" srcId="{0ADE4651-2960-4BBA-BE24-E17CFD47AD39}" destId="{27C8967B-A2E8-45F5-8914-9E2A82E8F612}" srcOrd="1" destOrd="0" presId="urn:microsoft.com/office/officeart/2005/8/layout/process5"/>
    <dgm:cxn modelId="{EA6D048C-CC77-4E7A-AFBA-69923065ABEB}" type="presOf" srcId="{705240E3-04B5-4409-8A36-836A16E7A6DD}" destId="{C7DC8A75-A264-4F39-9363-8177B4C364B7}" srcOrd="0" destOrd="0" presId="urn:microsoft.com/office/officeart/2005/8/layout/process5"/>
    <dgm:cxn modelId="{168630A7-A6B8-4A92-94F3-836657D6A607}" srcId="{D13F15BD-95F0-4E45-BBCC-4D83D0BE5142}" destId="{521AE3AD-3705-4CFE-8DCE-62E6155587CC}" srcOrd="4" destOrd="0" parTransId="{6FC44271-995D-4B28-9AD2-64F72E47BD62}" sibTransId="{4682B184-8B4F-4CDD-9AFF-858E6ECB876B}"/>
    <dgm:cxn modelId="{F50AEEB0-75DF-4B36-99AA-71ADE1D63A6A}" srcId="{D13F15BD-95F0-4E45-BBCC-4D83D0BE5142}" destId="{705240E3-04B5-4409-8A36-836A16E7A6DD}" srcOrd="1" destOrd="0" parTransId="{E1A1C34A-C6AB-42ED-A372-073D847884C2}" sibTransId="{3EB8925D-4A59-446B-8BE5-F2759072CB42}"/>
    <dgm:cxn modelId="{2A516EDD-35FB-48E8-BA60-3B24485F7CAE}" type="presOf" srcId="{7964A278-740C-4D57-A353-40E393D76A59}" destId="{6DE9A31C-CA4C-4372-B505-AFB72BAC79D7}" srcOrd="0" destOrd="0" presId="urn:microsoft.com/office/officeart/2005/8/layout/process5"/>
    <dgm:cxn modelId="{D7B063E4-8A59-43C3-AC86-DA92DB5CC796}" type="presOf" srcId="{C6BFA2BD-2967-44CC-B76C-7BFB82045F3F}" destId="{E5D44E22-7990-4739-A8E5-E22EB865E4A4}" srcOrd="0" destOrd="0" presId="urn:microsoft.com/office/officeart/2005/8/layout/process5"/>
    <dgm:cxn modelId="{D0BBEFE8-19BB-4152-8DFF-670F405D1A83}" type="presOf" srcId="{0ADE4651-2960-4BBA-BE24-E17CFD47AD39}" destId="{D6EF3910-2C09-49C8-AF74-2F23BFEB9D25}" srcOrd="0" destOrd="0" presId="urn:microsoft.com/office/officeart/2005/8/layout/process5"/>
    <dgm:cxn modelId="{08F586ED-610C-45BE-A78A-21AC58579677}" srcId="{D13F15BD-95F0-4E45-BBCC-4D83D0BE5142}" destId="{E9EEEFB1-4988-4416-8A9A-2FEFAB3B8927}" srcOrd="3" destOrd="0" parTransId="{012EB309-73BF-43F4-800E-87B8CA50EE9B}" sibTransId="{7964A278-740C-4D57-A353-40E393D76A59}"/>
    <dgm:cxn modelId="{A922F6F3-FFA8-4A4C-9316-55DAA3E4A10B}" type="presOf" srcId="{521AE3AD-3705-4CFE-8DCE-62E6155587CC}" destId="{8227ACDE-A4AB-4753-9536-B5D0B1A5832D}" srcOrd="0" destOrd="0" presId="urn:microsoft.com/office/officeart/2005/8/layout/process5"/>
    <dgm:cxn modelId="{052DDBFD-F2C7-44DA-97DB-FC971A267A17}" type="presOf" srcId="{DBFE8A04-CDD4-4803-B9A4-F75C14BD3861}" destId="{F8C6CE9C-4C81-44E7-9C06-BF9E3775619E}" srcOrd="0" destOrd="0" presId="urn:microsoft.com/office/officeart/2005/8/layout/process5"/>
    <dgm:cxn modelId="{8B6BAF29-4667-400A-BDE4-CD049D282E07}" type="presParOf" srcId="{8594938D-6518-465A-84BE-F2295698FFD6}" destId="{F8C6CE9C-4C81-44E7-9C06-BF9E3775619E}" srcOrd="0" destOrd="0" presId="urn:microsoft.com/office/officeart/2005/8/layout/process5"/>
    <dgm:cxn modelId="{4543B2F9-2BCE-4717-AD88-3E4A72756288}" type="presParOf" srcId="{8594938D-6518-465A-84BE-F2295698FFD6}" destId="{D6EF3910-2C09-49C8-AF74-2F23BFEB9D25}" srcOrd="1" destOrd="0" presId="urn:microsoft.com/office/officeart/2005/8/layout/process5"/>
    <dgm:cxn modelId="{208293FD-DBB6-40B1-BD45-3A5E68EB3EEA}" type="presParOf" srcId="{D6EF3910-2C09-49C8-AF74-2F23BFEB9D25}" destId="{27C8967B-A2E8-45F5-8914-9E2A82E8F612}" srcOrd="0" destOrd="0" presId="urn:microsoft.com/office/officeart/2005/8/layout/process5"/>
    <dgm:cxn modelId="{5B71C31C-06DC-4DBA-BCF6-7B4BB556EABD}" type="presParOf" srcId="{8594938D-6518-465A-84BE-F2295698FFD6}" destId="{C7DC8A75-A264-4F39-9363-8177B4C364B7}" srcOrd="2" destOrd="0" presId="urn:microsoft.com/office/officeart/2005/8/layout/process5"/>
    <dgm:cxn modelId="{F3A019A6-A833-422B-B34E-9174EC3AE642}" type="presParOf" srcId="{8594938D-6518-465A-84BE-F2295698FFD6}" destId="{A185269A-11F8-4416-861D-2CC9C2E61B19}" srcOrd="3" destOrd="0" presId="urn:microsoft.com/office/officeart/2005/8/layout/process5"/>
    <dgm:cxn modelId="{D3822A73-157E-4710-BEEE-5412411EE43E}" type="presParOf" srcId="{A185269A-11F8-4416-861D-2CC9C2E61B19}" destId="{98C0E32C-1099-4A44-9C44-A42F29AC743D}" srcOrd="0" destOrd="0" presId="urn:microsoft.com/office/officeart/2005/8/layout/process5"/>
    <dgm:cxn modelId="{6A59218C-1A46-40C3-A437-982492130CF7}" type="presParOf" srcId="{8594938D-6518-465A-84BE-F2295698FFD6}" destId="{CB87E040-E756-4499-9398-614B5338C70B}" srcOrd="4" destOrd="0" presId="urn:microsoft.com/office/officeart/2005/8/layout/process5"/>
    <dgm:cxn modelId="{F2819052-56CC-48EF-86C8-100D016CE933}" type="presParOf" srcId="{8594938D-6518-465A-84BE-F2295698FFD6}" destId="{E5D44E22-7990-4739-A8E5-E22EB865E4A4}" srcOrd="5" destOrd="0" presId="urn:microsoft.com/office/officeart/2005/8/layout/process5"/>
    <dgm:cxn modelId="{CE7472F1-3A43-4572-BB0B-505F9D675F0F}" type="presParOf" srcId="{E5D44E22-7990-4739-A8E5-E22EB865E4A4}" destId="{F9D3E693-9049-4C24-A0E3-1A000FEF2E2F}" srcOrd="0" destOrd="0" presId="urn:microsoft.com/office/officeart/2005/8/layout/process5"/>
    <dgm:cxn modelId="{C4019262-E8F9-4F6E-B3A0-8BD75F065F28}" type="presParOf" srcId="{8594938D-6518-465A-84BE-F2295698FFD6}" destId="{C6853DEF-383A-4F71-84A4-14E16E52439C}" srcOrd="6" destOrd="0" presId="urn:microsoft.com/office/officeart/2005/8/layout/process5"/>
    <dgm:cxn modelId="{40FC86A1-C9FF-47FF-957E-AF2AD8F593E4}" type="presParOf" srcId="{8594938D-6518-465A-84BE-F2295698FFD6}" destId="{6DE9A31C-CA4C-4372-B505-AFB72BAC79D7}" srcOrd="7" destOrd="0" presId="urn:microsoft.com/office/officeart/2005/8/layout/process5"/>
    <dgm:cxn modelId="{4024ECE6-96B8-4BD3-BC12-F89C7A9AB026}" type="presParOf" srcId="{6DE9A31C-CA4C-4372-B505-AFB72BAC79D7}" destId="{02D78E34-B7A7-4C0D-8EDD-D9E5590D3293}" srcOrd="0" destOrd="0" presId="urn:microsoft.com/office/officeart/2005/8/layout/process5"/>
    <dgm:cxn modelId="{277BC9B3-44D8-4FBD-B3FE-615CEFE598BF}" type="presParOf" srcId="{8594938D-6518-465A-84BE-F2295698FFD6}" destId="{8227ACDE-A4AB-4753-9536-B5D0B1A5832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7A930F-CB19-45C9-A538-CCC117261D6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57F93E03-64D4-4915-B41F-CA9CE4CA2894}">
      <dgm:prSet phldrT="[Text]" custT="1"/>
      <dgm:spPr>
        <a:solidFill>
          <a:schemeClr val="bg2">
            <a:lumMod val="90000"/>
          </a:schemeClr>
        </a:solidFill>
        <a:ln>
          <a:solidFill>
            <a:schemeClr val="tx1"/>
          </a:solidFill>
        </a:ln>
      </dgm:spPr>
      <dgm:t>
        <a:bodyPr/>
        <a:lstStyle/>
        <a:p>
          <a:r>
            <a:rPr lang="en-GB" sz="2400" dirty="0">
              <a:solidFill>
                <a:schemeClr val="tx1"/>
              </a:solidFill>
            </a:rPr>
            <a:t>Obtain all possible information from victims &amp; witnesses</a:t>
          </a:r>
        </a:p>
      </dgm:t>
    </dgm:pt>
    <dgm:pt modelId="{5ED67870-43EC-4086-ADCD-463C193EB25D}" type="parTrans" cxnId="{A87C1300-5758-4438-A6B4-3488DECC020A}">
      <dgm:prSet/>
      <dgm:spPr/>
      <dgm:t>
        <a:bodyPr/>
        <a:lstStyle/>
        <a:p>
          <a:endParaRPr lang="en-GB"/>
        </a:p>
      </dgm:t>
    </dgm:pt>
    <dgm:pt modelId="{2197AEB0-358E-4BD7-96F9-70BFD6994664}" type="sibTrans" cxnId="{A87C1300-5758-4438-A6B4-3488DECC020A}">
      <dgm:prSet/>
      <dgm:spPr>
        <a:solidFill>
          <a:schemeClr val="accent1">
            <a:lumMod val="50000"/>
            <a:alpha val="90000"/>
          </a:schemeClr>
        </a:solidFill>
        <a:ln>
          <a:solidFill>
            <a:schemeClr val="tx1">
              <a:alpha val="90000"/>
            </a:schemeClr>
          </a:solidFill>
        </a:ln>
      </dgm:spPr>
      <dgm:t>
        <a:bodyPr/>
        <a:lstStyle/>
        <a:p>
          <a:endParaRPr lang="en-GB"/>
        </a:p>
      </dgm:t>
    </dgm:pt>
    <dgm:pt modelId="{51F8B2FB-08A3-4EB5-A22B-414EE92A7171}">
      <dgm:prSet phldrT="[Text]" custT="1"/>
      <dgm:spPr>
        <a:solidFill>
          <a:schemeClr val="bg1">
            <a:lumMod val="75000"/>
          </a:schemeClr>
        </a:solidFill>
        <a:ln>
          <a:solidFill>
            <a:schemeClr val="tx1"/>
          </a:solidFill>
        </a:ln>
      </dgm:spPr>
      <dgm:t>
        <a:bodyPr/>
        <a:lstStyle/>
        <a:p>
          <a:r>
            <a:rPr lang="en-GB" sz="2400" dirty="0">
              <a:solidFill>
                <a:schemeClr val="tx1"/>
              </a:solidFill>
            </a:rPr>
            <a:t>Complete a crime report &amp; submit before going off duty</a:t>
          </a:r>
        </a:p>
      </dgm:t>
    </dgm:pt>
    <dgm:pt modelId="{7220009C-6DB2-4718-8840-024DDD8ADCBC}" type="parTrans" cxnId="{6FF9DE07-0644-428A-B24C-2434C9FFF913}">
      <dgm:prSet/>
      <dgm:spPr/>
      <dgm:t>
        <a:bodyPr/>
        <a:lstStyle/>
        <a:p>
          <a:endParaRPr lang="en-GB"/>
        </a:p>
      </dgm:t>
    </dgm:pt>
    <dgm:pt modelId="{FE3DD065-7CC9-4BD9-9A97-C5EC530C78B1}" type="sibTrans" cxnId="{6FF9DE07-0644-428A-B24C-2434C9FFF913}">
      <dgm:prSet/>
      <dgm:spPr>
        <a:solidFill>
          <a:schemeClr val="accent1">
            <a:lumMod val="50000"/>
            <a:alpha val="90000"/>
          </a:schemeClr>
        </a:solidFill>
        <a:ln>
          <a:solidFill>
            <a:schemeClr val="tx1">
              <a:alpha val="90000"/>
            </a:schemeClr>
          </a:solidFill>
        </a:ln>
      </dgm:spPr>
      <dgm:t>
        <a:bodyPr/>
        <a:lstStyle/>
        <a:p>
          <a:endParaRPr lang="en-GB"/>
        </a:p>
      </dgm:t>
    </dgm:pt>
    <dgm:pt modelId="{E3A17C07-445D-416E-9A5B-45B3527C8D26}">
      <dgm:prSet phldrT="[Text]" custT="1"/>
      <dgm:spPr>
        <a:solidFill>
          <a:schemeClr val="bg2">
            <a:lumMod val="75000"/>
          </a:schemeClr>
        </a:solidFill>
        <a:ln>
          <a:solidFill>
            <a:schemeClr val="tx1"/>
          </a:solidFill>
        </a:ln>
      </dgm:spPr>
      <dgm:t>
        <a:bodyPr/>
        <a:lstStyle/>
        <a:p>
          <a:r>
            <a:rPr lang="en-GB" sz="2400" dirty="0">
              <a:solidFill>
                <a:schemeClr val="tx1"/>
              </a:solidFill>
            </a:rPr>
            <a:t>Inform supervising officers, specialist teams or CID dependent upon type or seriousness of offence</a:t>
          </a:r>
        </a:p>
      </dgm:t>
    </dgm:pt>
    <dgm:pt modelId="{1F65C103-DE51-4209-BB65-BAB5D94388D7}" type="parTrans" cxnId="{906681C5-305C-4EB1-B34B-68CEF37E92C5}">
      <dgm:prSet/>
      <dgm:spPr/>
      <dgm:t>
        <a:bodyPr/>
        <a:lstStyle/>
        <a:p>
          <a:endParaRPr lang="en-GB"/>
        </a:p>
      </dgm:t>
    </dgm:pt>
    <dgm:pt modelId="{D485C546-DCAC-4B3F-AD90-5F5EA8D08354}" type="sibTrans" cxnId="{906681C5-305C-4EB1-B34B-68CEF37E92C5}">
      <dgm:prSet/>
      <dgm:spPr/>
      <dgm:t>
        <a:bodyPr/>
        <a:lstStyle/>
        <a:p>
          <a:endParaRPr lang="en-GB"/>
        </a:p>
      </dgm:t>
    </dgm:pt>
    <dgm:pt modelId="{F78DF84D-80FB-41CC-91BB-CACA7EFAD181}" type="pres">
      <dgm:prSet presAssocID="{1D7A930F-CB19-45C9-A538-CCC117261D69}" presName="outerComposite" presStyleCnt="0">
        <dgm:presLayoutVars>
          <dgm:chMax val="5"/>
          <dgm:dir/>
          <dgm:resizeHandles val="exact"/>
        </dgm:presLayoutVars>
      </dgm:prSet>
      <dgm:spPr/>
    </dgm:pt>
    <dgm:pt modelId="{4DEC5B0C-3735-4436-B141-7CAB8152F015}" type="pres">
      <dgm:prSet presAssocID="{1D7A930F-CB19-45C9-A538-CCC117261D69}" presName="dummyMaxCanvas" presStyleCnt="0">
        <dgm:presLayoutVars/>
      </dgm:prSet>
      <dgm:spPr/>
    </dgm:pt>
    <dgm:pt modelId="{98E7E526-CCE5-4057-B203-92F14A93D279}" type="pres">
      <dgm:prSet presAssocID="{1D7A930F-CB19-45C9-A538-CCC117261D69}" presName="ThreeNodes_1" presStyleLbl="node1" presStyleIdx="0" presStyleCnt="3">
        <dgm:presLayoutVars>
          <dgm:bulletEnabled val="1"/>
        </dgm:presLayoutVars>
      </dgm:prSet>
      <dgm:spPr/>
    </dgm:pt>
    <dgm:pt modelId="{8B1923E8-C839-4028-B863-DC1C12E43DD0}" type="pres">
      <dgm:prSet presAssocID="{1D7A930F-CB19-45C9-A538-CCC117261D69}" presName="ThreeNodes_2" presStyleLbl="node1" presStyleIdx="1" presStyleCnt="3">
        <dgm:presLayoutVars>
          <dgm:bulletEnabled val="1"/>
        </dgm:presLayoutVars>
      </dgm:prSet>
      <dgm:spPr/>
    </dgm:pt>
    <dgm:pt modelId="{80827492-802B-452E-ACD2-4C449E68BFC2}" type="pres">
      <dgm:prSet presAssocID="{1D7A930F-CB19-45C9-A538-CCC117261D69}" presName="ThreeNodes_3" presStyleLbl="node1" presStyleIdx="2" presStyleCnt="3">
        <dgm:presLayoutVars>
          <dgm:bulletEnabled val="1"/>
        </dgm:presLayoutVars>
      </dgm:prSet>
      <dgm:spPr/>
    </dgm:pt>
    <dgm:pt modelId="{7C7B692A-DF94-4D96-A642-CFD01045B8FE}" type="pres">
      <dgm:prSet presAssocID="{1D7A930F-CB19-45C9-A538-CCC117261D69}" presName="ThreeConn_1-2" presStyleLbl="fgAccFollowNode1" presStyleIdx="0" presStyleCnt="2" custLinFactNeighborY="-13986">
        <dgm:presLayoutVars>
          <dgm:bulletEnabled val="1"/>
        </dgm:presLayoutVars>
      </dgm:prSet>
      <dgm:spPr/>
    </dgm:pt>
    <dgm:pt modelId="{7642A475-FBF8-4747-A023-26DA5217B27C}" type="pres">
      <dgm:prSet presAssocID="{1D7A930F-CB19-45C9-A538-CCC117261D69}" presName="ThreeConn_2-3" presStyleLbl="fgAccFollowNode1" presStyleIdx="1" presStyleCnt="2">
        <dgm:presLayoutVars>
          <dgm:bulletEnabled val="1"/>
        </dgm:presLayoutVars>
      </dgm:prSet>
      <dgm:spPr/>
    </dgm:pt>
    <dgm:pt modelId="{A4A9848F-4B02-4CEA-AD7E-A735EC696D56}" type="pres">
      <dgm:prSet presAssocID="{1D7A930F-CB19-45C9-A538-CCC117261D69}" presName="ThreeNodes_1_text" presStyleLbl="node1" presStyleIdx="2" presStyleCnt="3">
        <dgm:presLayoutVars>
          <dgm:bulletEnabled val="1"/>
        </dgm:presLayoutVars>
      </dgm:prSet>
      <dgm:spPr/>
    </dgm:pt>
    <dgm:pt modelId="{A8113A66-9D00-40E0-9D55-8A210E7863E7}" type="pres">
      <dgm:prSet presAssocID="{1D7A930F-CB19-45C9-A538-CCC117261D69}" presName="ThreeNodes_2_text" presStyleLbl="node1" presStyleIdx="2" presStyleCnt="3">
        <dgm:presLayoutVars>
          <dgm:bulletEnabled val="1"/>
        </dgm:presLayoutVars>
      </dgm:prSet>
      <dgm:spPr/>
    </dgm:pt>
    <dgm:pt modelId="{6FE144ED-C6C9-440A-9D19-A78CB5D32B07}" type="pres">
      <dgm:prSet presAssocID="{1D7A930F-CB19-45C9-A538-CCC117261D69}" presName="ThreeNodes_3_text" presStyleLbl="node1" presStyleIdx="2" presStyleCnt="3">
        <dgm:presLayoutVars>
          <dgm:bulletEnabled val="1"/>
        </dgm:presLayoutVars>
      </dgm:prSet>
      <dgm:spPr/>
    </dgm:pt>
  </dgm:ptLst>
  <dgm:cxnLst>
    <dgm:cxn modelId="{A87C1300-5758-4438-A6B4-3488DECC020A}" srcId="{1D7A930F-CB19-45C9-A538-CCC117261D69}" destId="{57F93E03-64D4-4915-B41F-CA9CE4CA2894}" srcOrd="0" destOrd="0" parTransId="{5ED67870-43EC-4086-ADCD-463C193EB25D}" sibTransId="{2197AEB0-358E-4BD7-96F9-70BFD6994664}"/>
    <dgm:cxn modelId="{6FF9DE07-0644-428A-B24C-2434C9FFF913}" srcId="{1D7A930F-CB19-45C9-A538-CCC117261D69}" destId="{51F8B2FB-08A3-4EB5-A22B-414EE92A7171}" srcOrd="1" destOrd="0" parTransId="{7220009C-6DB2-4718-8840-024DDD8ADCBC}" sibTransId="{FE3DD065-7CC9-4BD9-9A97-C5EC530C78B1}"/>
    <dgm:cxn modelId="{3071D61A-B8E9-4AB0-9F60-65D62A414C2F}" type="presOf" srcId="{E3A17C07-445D-416E-9A5B-45B3527C8D26}" destId="{6FE144ED-C6C9-440A-9D19-A78CB5D32B07}" srcOrd="1" destOrd="0" presId="urn:microsoft.com/office/officeart/2005/8/layout/vProcess5"/>
    <dgm:cxn modelId="{C5866226-7B4D-464F-B919-C1F91996E2F0}" type="presOf" srcId="{57F93E03-64D4-4915-B41F-CA9CE4CA2894}" destId="{A4A9848F-4B02-4CEA-AD7E-A735EC696D56}" srcOrd="1" destOrd="0" presId="urn:microsoft.com/office/officeart/2005/8/layout/vProcess5"/>
    <dgm:cxn modelId="{88C6D54A-1CD2-4D03-ABF7-94D82A99F6CE}" type="presOf" srcId="{FE3DD065-7CC9-4BD9-9A97-C5EC530C78B1}" destId="{7642A475-FBF8-4747-A023-26DA5217B27C}" srcOrd="0" destOrd="0" presId="urn:microsoft.com/office/officeart/2005/8/layout/vProcess5"/>
    <dgm:cxn modelId="{F0AE329F-AC5F-4191-BE4B-32C5002AE46D}" type="presOf" srcId="{1D7A930F-CB19-45C9-A538-CCC117261D69}" destId="{F78DF84D-80FB-41CC-91BB-CACA7EFAD181}" srcOrd="0" destOrd="0" presId="urn:microsoft.com/office/officeart/2005/8/layout/vProcess5"/>
    <dgm:cxn modelId="{620F41AB-8A45-4CF1-975B-21CC1935824B}" type="presOf" srcId="{E3A17C07-445D-416E-9A5B-45B3527C8D26}" destId="{80827492-802B-452E-ACD2-4C449E68BFC2}" srcOrd="0" destOrd="0" presId="urn:microsoft.com/office/officeart/2005/8/layout/vProcess5"/>
    <dgm:cxn modelId="{D6A616AE-A775-490A-A154-9A44DF1A3F3D}" type="presOf" srcId="{51F8B2FB-08A3-4EB5-A22B-414EE92A7171}" destId="{8B1923E8-C839-4028-B863-DC1C12E43DD0}" srcOrd="0" destOrd="0" presId="urn:microsoft.com/office/officeart/2005/8/layout/vProcess5"/>
    <dgm:cxn modelId="{906681C5-305C-4EB1-B34B-68CEF37E92C5}" srcId="{1D7A930F-CB19-45C9-A538-CCC117261D69}" destId="{E3A17C07-445D-416E-9A5B-45B3527C8D26}" srcOrd="2" destOrd="0" parTransId="{1F65C103-DE51-4209-BB65-BAB5D94388D7}" sibTransId="{D485C546-DCAC-4B3F-AD90-5F5EA8D08354}"/>
    <dgm:cxn modelId="{7BB3EDD7-6C89-409E-BD1F-DD29EAA18AC7}" type="presOf" srcId="{51F8B2FB-08A3-4EB5-A22B-414EE92A7171}" destId="{A8113A66-9D00-40E0-9D55-8A210E7863E7}" srcOrd="1" destOrd="0" presId="urn:microsoft.com/office/officeart/2005/8/layout/vProcess5"/>
    <dgm:cxn modelId="{FA82E4DE-FFF7-4601-B8B8-40CBDF6EC8AF}" type="presOf" srcId="{57F93E03-64D4-4915-B41F-CA9CE4CA2894}" destId="{98E7E526-CCE5-4057-B203-92F14A93D279}" srcOrd="0" destOrd="0" presId="urn:microsoft.com/office/officeart/2005/8/layout/vProcess5"/>
    <dgm:cxn modelId="{58B1CBF3-797A-47C7-AC93-4B8AC40AF7ED}" type="presOf" srcId="{2197AEB0-358E-4BD7-96F9-70BFD6994664}" destId="{7C7B692A-DF94-4D96-A642-CFD01045B8FE}" srcOrd="0" destOrd="0" presId="urn:microsoft.com/office/officeart/2005/8/layout/vProcess5"/>
    <dgm:cxn modelId="{976A8242-9212-44B7-A915-DFC96700EF0D}" type="presParOf" srcId="{F78DF84D-80FB-41CC-91BB-CACA7EFAD181}" destId="{4DEC5B0C-3735-4436-B141-7CAB8152F015}" srcOrd="0" destOrd="0" presId="urn:microsoft.com/office/officeart/2005/8/layout/vProcess5"/>
    <dgm:cxn modelId="{59722BFB-A0A9-4538-BA1D-5719D7F5145A}" type="presParOf" srcId="{F78DF84D-80FB-41CC-91BB-CACA7EFAD181}" destId="{98E7E526-CCE5-4057-B203-92F14A93D279}" srcOrd="1" destOrd="0" presId="urn:microsoft.com/office/officeart/2005/8/layout/vProcess5"/>
    <dgm:cxn modelId="{8CAA6897-E6D8-4BBC-8AB9-3452734798ED}" type="presParOf" srcId="{F78DF84D-80FB-41CC-91BB-CACA7EFAD181}" destId="{8B1923E8-C839-4028-B863-DC1C12E43DD0}" srcOrd="2" destOrd="0" presId="urn:microsoft.com/office/officeart/2005/8/layout/vProcess5"/>
    <dgm:cxn modelId="{70B80A61-F2FD-440F-9A1B-78ACA29EC263}" type="presParOf" srcId="{F78DF84D-80FB-41CC-91BB-CACA7EFAD181}" destId="{80827492-802B-452E-ACD2-4C449E68BFC2}" srcOrd="3" destOrd="0" presId="urn:microsoft.com/office/officeart/2005/8/layout/vProcess5"/>
    <dgm:cxn modelId="{ACEEB931-BF69-4451-BBFF-EABA4BEC827E}" type="presParOf" srcId="{F78DF84D-80FB-41CC-91BB-CACA7EFAD181}" destId="{7C7B692A-DF94-4D96-A642-CFD01045B8FE}" srcOrd="4" destOrd="0" presId="urn:microsoft.com/office/officeart/2005/8/layout/vProcess5"/>
    <dgm:cxn modelId="{44CD2A31-3C45-41C5-9336-CDCACCB3D72F}" type="presParOf" srcId="{F78DF84D-80FB-41CC-91BB-CACA7EFAD181}" destId="{7642A475-FBF8-4747-A023-26DA5217B27C}" srcOrd="5" destOrd="0" presId="urn:microsoft.com/office/officeart/2005/8/layout/vProcess5"/>
    <dgm:cxn modelId="{18F12CFE-E58C-4294-BF25-743D1DC41599}" type="presParOf" srcId="{F78DF84D-80FB-41CC-91BB-CACA7EFAD181}" destId="{A4A9848F-4B02-4CEA-AD7E-A735EC696D56}" srcOrd="6" destOrd="0" presId="urn:microsoft.com/office/officeart/2005/8/layout/vProcess5"/>
    <dgm:cxn modelId="{B933618E-5296-4494-9FED-08F8040CD242}" type="presParOf" srcId="{F78DF84D-80FB-41CC-91BB-CACA7EFAD181}" destId="{A8113A66-9D00-40E0-9D55-8A210E7863E7}" srcOrd="7" destOrd="0" presId="urn:microsoft.com/office/officeart/2005/8/layout/vProcess5"/>
    <dgm:cxn modelId="{BE0A855A-65FB-4444-ACB3-20BA6A698CCD}" type="presParOf" srcId="{F78DF84D-80FB-41CC-91BB-CACA7EFAD181}" destId="{6FE144ED-C6C9-440A-9D19-A78CB5D32B0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5CD78B-DAF3-496C-A1F8-6415848FAF83}"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94D4A314-D88E-4D33-89B6-D778B761225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Agitated victim/ witness/ suspect</a:t>
          </a:r>
        </a:p>
      </dgm:t>
    </dgm:pt>
    <dgm:pt modelId="{16B1AA1A-29EE-4F5C-9561-56C3C28C6BBA}" type="parTrans" cxnId="{1FBE26B5-3C4B-40AD-B4D4-75BF283936B8}">
      <dgm:prSet/>
      <dgm:spPr/>
      <dgm:t>
        <a:bodyPr/>
        <a:lstStyle/>
        <a:p>
          <a:endParaRPr lang="en-GB"/>
        </a:p>
      </dgm:t>
    </dgm:pt>
    <dgm:pt modelId="{B1252CD7-CC93-4BB2-AA1A-F7B048A9CC4F}" type="sibTrans" cxnId="{1FBE26B5-3C4B-40AD-B4D4-75BF283936B8}">
      <dgm:prSet/>
      <dgm:spPr>
        <a:solidFill>
          <a:schemeClr val="accent1">
            <a:lumMod val="50000"/>
          </a:schemeClr>
        </a:solidFill>
      </dgm:spPr>
      <dgm:t>
        <a:bodyPr/>
        <a:lstStyle/>
        <a:p>
          <a:endParaRPr lang="en-GB"/>
        </a:p>
      </dgm:t>
    </dgm:pt>
    <dgm:pt modelId="{4FB7CF4E-FE1A-41D1-AD00-FD41F3108E7B}">
      <dgm:prSet phldrT="[Text]" custT="1"/>
      <dgm:spPr>
        <a:solidFill>
          <a:schemeClr val="bg1">
            <a:lumMod val="85000"/>
          </a:schemeClr>
        </a:solidFill>
        <a:ln>
          <a:solidFill>
            <a:schemeClr val="tx1"/>
          </a:solidFill>
        </a:ln>
      </dgm:spPr>
      <dgm:t>
        <a:bodyPr/>
        <a:lstStyle/>
        <a:p>
          <a:r>
            <a:rPr lang="en-GB" sz="2400" dirty="0">
              <a:solidFill>
                <a:schemeClr val="tx1"/>
              </a:solidFill>
            </a:rPr>
            <a:t>Weapons</a:t>
          </a:r>
        </a:p>
      </dgm:t>
    </dgm:pt>
    <dgm:pt modelId="{291F8861-CB45-4E2D-91EC-440777A88560}" type="parTrans" cxnId="{BED60FD2-47C3-4FF8-B23E-6CBEC934AA8A}">
      <dgm:prSet/>
      <dgm:spPr/>
      <dgm:t>
        <a:bodyPr/>
        <a:lstStyle/>
        <a:p>
          <a:endParaRPr lang="en-GB"/>
        </a:p>
      </dgm:t>
    </dgm:pt>
    <dgm:pt modelId="{72D71D22-7ECE-47FD-B9BE-6253AF57EB6E}" type="sibTrans" cxnId="{BED60FD2-47C3-4FF8-B23E-6CBEC934AA8A}">
      <dgm:prSet/>
      <dgm:spPr>
        <a:solidFill>
          <a:schemeClr val="accent1">
            <a:lumMod val="50000"/>
          </a:schemeClr>
        </a:solidFill>
        <a:ln>
          <a:solidFill>
            <a:schemeClr val="tx1"/>
          </a:solidFill>
        </a:ln>
      </dgm:spPr>
      <dgm:t>
        <a:bodyPr/>
        <a:lstStyle/>
        <a:p>
          <a:endParaRPr lang="en-GB"/>
        </a:p>
      </dgm:t>
    </dgm:pt>
    <dgm:pt modelId="{1D3CBA0E-78EF-4759-8E1D-FB4E0FFD2E5B}">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Chemicals - drugs</a:t>
          </a:r>
        </a:p>
      </dgm:t>
    </dgm:pt>
    <dgm:pt modelId="{ECFC0B40-8802-4D83-94AB-104EF19B34A6}" type="parTrans" cxnId="{F4F7CD95-BBF2-4FEB-9EBB-FF01B4FF2767}">
      <dgm:prSet/>
      <dgm:spPr/>
      <dgm:t>
        <a:bodyPr/>
        <a:lstStyle/>
        <a:p>
          <a:endParaRPr lang="en-GB"/>
        </a:p>
      </dgm:t>
    </dgm:pt>
    <dgm:pt modelId="{587DD654-3034-4D23-8B20-0F288C7D3E79}" type="sibTrans" cxnId="{F4F7CD95-BBF2-4FEB-9EBB-FF01B4FF2767}">
      <dgm:prSet/>
      <dgm:spPr>
        <a:solidFill>
          <a:schemeClr val="accent1">
            <a:lumMod val="50000"/>
          </a:schemeClr>
        </a:solidFill>
        <a:ln>
          <a:solidFill>
            <a:schemeClr val="tx1"/>
          </a:solidFill>
        </a:ln>
      </dgm:spPr>
      <dgm:t>
        <a:bodyPr/>
        <a:lstStyle/>
        <a:p>
          <a:endParaRPr lang="en-GB"/>
        </a:p>
      </dgm:t>
    </dgm:pt>
    <dgm:pt modelId="{8FA59484-0F78-4772-9C35-7CA8776CF03B}">
      <dgm:prSet phldrT="[Text]" custT="1"/>
      <dgm:spPr>
        <a:solidFill>
          <a:schemeClr val="bg1">
            <a:lumMod val="75000"/>
          </a:schemeClr>
        </a:solidFill>
        <a:ln>
          <a:solidFill>
            <a:schemeClr val="tx1"/>
          </a:solidFill>
        </a:ln>
      </dgm:spPr>
      <dgm:t>
        <a:bodyPr/>
        <a:lstStyle/>
        <a:p>
          <a:r>
            <a:rPr lang="en-GB" sz="2400" dirty="0">
              <a:solidFill>
                <a:schemeClr val="tx1"/>
              </a:solidFill>
            </a:rPr>
            <a:t>Bodily Fluids</a:t>
          </a:r>
        </a:p>
      </dgm:t>
    </dgm:pt>
    <dgm:pt modelId="{9EC38F9A-E47D-4F0B-ACEB-ABDA37174678}" type="parTrans" cxnId="{69182A63-22DF-4B18-8D17-52F21CC36697}">
      <dgm:prSet/>
      <dgm:spPr/>
      <dgm:t>
        <a:bodyPr/>
        <a:lstStyle/>
        <a:p>
          <a:endParaRPr lang="en-GB"/>
        </a:p>
      </dgm:t>
    </dgm:pt>
    <dgm:pt modelId="{A812EBC4-372B-45FF-B618-096712A3F458}" type="sibTrans" cxnId="{69182A63-22DF-4B18-8D17-52F21CC36697}">
      <dgm:prSet/>
      <dgm:spPr>
        <a:solidFill>
          <a:schemeClr val="accent1">
            <a:lumMod val="50000"/>
          </a:schemeClr>
        </a:solidFill>
        <a:ln>
          <a:solidFill>
            <a:schemeClr val="tx1"/>
          </a:solidFill>
        </a:ln>
      </dgm:spPr>
      <dgm:t>
        <a:bodyPr/>
        <a:lstStyle/>
        <a:p>
          <a:endParaRPr lang="en-GB"/>
        </a:p>
      </dgm:t>
    </dgm:pt>
    <dgm:pt modelId="{7691ACA7-EBA5-4715-A210-2083734C90FB}">
      <dgm:prSet phldrT="[Text]" custT="1"/>
      <dgm:spPr>
        <a:solidFill>
          <a:schemeClr val="accent1"/>
        </a:solidFill>
        <a:ln>
          <a:solidFill>
            <a:schemeClr val="tx1"/>
          </a:solidFill>
        </a:ln>
      </dgm:spPr>
      <dgm:t>
        <a:bodyPr/>
        <a:lstStyle/>
        <a:p>
          <a:r>
            <a:rPr lang="en-GB" sz="2400" dirty="0">
              <a:solidFill>
                <a:schemeClr val="tx1"/>
              </a:solidFill>
            </a:rPr>
            <a:t>Sharp Objects</a:t>
          </a:r>
        </a:p>
      </dgm:t>
    </dgm:pt>
    <dgm:pt modelId="{2BF725D4-54A3-4947-B92C-FF1CE6000462}" type="parTrans" cxnId="{B6CA1510-B508-4F2E-88A5-343D42986F80}">
      <dgm:prSet/>
      <dgm:spPr/>
      <dgm:t>
        <a:bodyPr/>
        <a:lstStyle/>
        <a:p>
          <a:endParaRPr lang="en-GB"/>
        </a:p>
      </dgm:t>
    </dgm:pt>
    <dgm:pt modelId="{84358FC3-C661-4AAA-B11F-32AF82B36635}" type="sibTrans" cxnId="{B6CA1510-B508-4F2E-88A5-343D42986F80}">
      <dgm:prSet/>
      <dgm:spPr>
        <a:solidFill>
          <a:schemeClr val="accent1">
            <a:lumMod val="50000"/>
          </a:schemeClr>
        </a:solidFill>
        <a:ln>
          <a:solidFill>
            <a:schemeClr val="tx1"/>
          </a:solidFill>
        </a:ln>
      </dgm:spPr>
      <dgm:t>
        <a:bodyPr/>
        <a:lstStyle/>
        <a:p>
          <a:endParaRPr lang="en-GB"/>
        </a:p>
      </dgm:t>
    </dgm:pt>
    <dgm:pt modelId="{F06E8410-43E0-439E-AF01-F2E89A2B6FB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Structural Damage</a:t>
          </a:r>
        </a:p>
      </dgm:t>
    </dgm:pt>
    <dgm:pt modelId="{F291B992-B62E-450C-AAC4-AF0C5C6F7E76}" type="parTrans" cxnId="{056426CD-45EA-4DC6-ADC4-02D1D836BF09}">
      <dgm:prSet/>
      <dgm:spPr/>
      <dgm:t>
        <a:bodyPr/>
        <a:lstStyle/>
        <a:p>
          <a:endParaRPr lang="en-GB"/>
        </a:p>
      </dgm:t>
    </dgm:pt>
    <dgm:pt modelId="{65F0A23F-E7FF-489C-A1CE-0176F257FDE3}" type="sibTrans" cxnId="{056426CD-45EA-4DC6-ADC4-02D1D836BF09}">
      <dgm:prSet/>
      <dgm:spPr>
        <a:solidFill>
          <a:schemeClr val="accent1">
            <a:lumMod val="50000"/>
          </a:schemeClr>
        </a:solidFill>
        <a:ln>
          <a:solidFill>
            <a:schemeClr val="tx1"/>
          </a:solidFill>
        </a:ln>
      </dgm:spPr>
      <dgm:t>
        <a:bodyPr/>
        <a:lstStyle/>
        <a:p>
          <a:endParaRPr lang="en-GB"/>
        </a:p>
      </dgm:t>
    </dgm:pt>
    <dgm:pt modelId="{DAAE4C2C-0DF6-4C21-9791-6A84B5CE46EE}">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Poor Lighting</a:t>
          </a:r>
        </a:p>
      </dgm:t>
    </dgm:pt>
    <dgm:pt modelId="{0FCE764C-BC7F-42A7-84ED-80CF9AD81D17}" type="parTrans" cxnId="{DCD880A6-8608-4499-A8ED-127079E4A91B}">
      <dgm:prSet/>
      <dgm:spPr/>
      <dgm:t>
        <a:bodyPr/>
        <a:lstStyle/>
        <a:p>
          <a:endParaRPr lang="en-GB"/>
        </a:p>
      </dgm:t>
    </dgm:pt>
    <dgm:pt modelId="{5101D7AF-684F-4939-B4E0-6D5F77D2FC41}" type="sibTrans" cxnId="{DCD880A6-8608-4499-A8ED-127079E4A91B}">
      <dgm:prSet/>
      <dgm:spPr/>
      <dgm:t>
        <a:bodyPr/>
        <a:lstStyle/>
        <a:p>
          <a:endParaRPr lang="en-GB"/>
        </a:p>
      </dgm:t>
    </dgm:pt>
    <dgm:pt modelId="{50DF08D6-E794-4DB2-959C-C567AAE5D481}" type="pres">
      <dgm:prSet presAssocID="{095CD78B-DAF3-496C-A1F8-6415848FAF83}" presName="Name0" presStyleCnt="0">
        <dgm:presLayoutVars>
          <dgm:dir/>
          <dgm:resizeHandles/>
        </dgm:presLayoutVars>
      </dgm:prSet>
      <dgm:spPr/>
    </dgm:pt>
    <dgm:pt modelId="{FE9CD124-4C3F-42AE-AEA3-6B22ED5DBDFB}" type="pres">
      <dgm:prSet presAssocID="{94D4A314-D88E-4D33-89B6-D778B7612255}" presName="compNode" presStyleCnt="0"/>
      <dgm:spPr/>
    </dgm:pt>
    <dgm:pt modelId="{FC718F85-C204-4406-91E8-673CEEE5B5A9}" type="pres">
      <dgm:prSet presAssocID="{94D4A314-D88E-4D33-89B6-D778B7612255}" presName="dummyConnPt" presStyleCnt="0"/>
      <dgm:spPr/>
    </dgm:pt>
    <dgm:pt modelId="{93985BED-5986-48EF-B39C-9728EAAC7B0E}" type="pres">
      <dgm:prSet presAssocID="{94D4A314-D88E-4D33-89B6-D778B7612255}" presName="node" presStyleLbl="node1" presStyleIdx="0" presStyleCnt="7">
        <dgm:presLayoutVars>
          <dgm:bulletEnabled val="1"/>
        </dgm:presLayoutVars>
      </dgm:prSet>
      <dgm:spPr/>
    </dgm:pt>
    <dgm:pt modelId="{177D1B24-0FF5-4BDD-B317-284428A97BE8}" type="pres">
      <dgm:prSet presAssocID="{B1252CD7-CC93-4BB2-AA1A-F7B048A9CC4F}" presName="sibTrans" presStyleLbl="bgSibTrans2D1" presStyleIdx="0" presStyleCnt="6"/>
      <dgm:spPr/>
    </dgm:pt>
    <dgm:pt modelId="{02E8A208-1DC9-4E7C-AE28-491F2FF62466}" type="pres">
      <dgm:prSet presAssocID="{4FB7CF4E-FE1A-41D1-AD00-FD41F3108E7B}" presName="compNode" presStyleCnt="0"/>
      <dgm:spPr/>
    </dgm:pt>
    <dgm:pt modelId="{52E3D604-56C7-4691-8163-37B939C72C41}" type="pres">
      <dgm:prSet presAssocID="{4FB7CF4E-FE1A-41D1-AD00-FD41F3108E7B}" presName="dummyConnPt" presStyleCnt="0"/>
      <dgm:spPr/>
    </dgm:pt>
    <dgm:pt modelId="{39ADAAF9-D75E-4E1C-B453-F8F62033076F}" type="pres">
      <dgm:prSet presAssocID="{4FB7CF4E-FE1A-41D1-AD00-FD41F3108E7B}" presName="node" presStyleLbl="node1" presStyleIdx="1" presStyleCnt="7">
        <dgm:presLayoutVars>
          <dgm:bulletEnabled val="1"/>
        </dgm:presLayoutVars>
      </dgm:prSet>
      <dgm:spPr/>
    </dgm:pt>
    <dgm:pt modelId="{5D8EBF13-F872-4FAF-A26D-20731BDFAAE0}" type="pres">
      <dgm:prSet presAssocID="{72D71D22-7ECE-47FD-B9BE-6253AF57EB6E}" presName="sibTrans" presStyleLbl="bgSibTrans2D1" presStyleIdx="1" presStyleCnt="6"/>
      <dgm:spPr/>
    </dgm:pt>
    <dgm:pt modelId="{B5B656CE-0DD6-4A52-8E1B-255EC4C61E22}" type="pres">
      <dgm:prSet presAssocID="{1D3CBA0E-78EF-4759-8E1D-FB4E0FFD2E5B}" presName="compNode" presStyleCnt="0"/>
      <dgm:spPr/>
    </dgm:pt>
    <dgm:pt modelId="{99DF08D3-FAA1-4AA5-8D05-B18FD091DEBC}" type="pres">
      <dgm:prSet presAssocID="{1D3CBA0E-78EF-4759-8E1D-FB4E0FFD2E5B}" presName="dummyConnPt" presStyleCnt="0"/>
      <dgm:spPr/>
    </dgm:pt>
    <dgm:pt modelId="{FE15C8EC-2252-44EB-A91A-A073BAE525F3}" type="pres">
      <dgm:prSet presAssocID="{1D3CBA0E-78EF-4759-8E1D-FB4E0FFD2E5B}" presName="node" presStyleLbl="node1" presStyleIdx="2" presStyleCnt="7">
        <dgm:presLayoutVars>
          <dgm:bulletEnabled val="1"/>
        </dgm:presLayoutVars>
      </dgm:prSet>
      <dgm:spPr/>
    </dgm:pt>
    <dgm:pt modelId="{2D2727DD-4B09-48BA-87FC-8BB360718F91}" type="pres">
      <dgm:prSet presAssocID="{587DD654-3034-4D23-8B20-0F288C7D3E79}" presName="sibTrans" presStyleLbl="bgSibTrans2D1" presStyleIdx="2" presStyleCnt="6"/>
      <dgm:spPr/>
    </dgm:pt>
    <dgm:pt modelId="{7FD2F93C-54D5-4468-8045-DCA756429ED4}" type="pres">
      <dgm:prSet presAssocID="{8FA59484-0F78-4772-9C35-7CA8776CF03B}" presName="compNode" presStyleCnt="0"/>
      <dgm:spPr/>
    </dgm:pt>
    <dgm:pt modelId="{954AF165-5307-4121-A172-8C93C2CEA769}" type="pres">
      <dgm:prSet presAssocID="{8FA59484-0F78-4772-9C35-7CA8776CF03B}" presName="dummyConnPt" presStyleCnt="0"/>
      <dgm:spPr/>
    </dgm:pt>
    <dgm:pt modelId="{FBC19082-0207-4BC1-95AD-7D680FDD91DC}" type="pres">
      <dgm:prSet presAssocID="{8FA59484-0F78-4772-9C35-7CA8776CF03B}" presName="node" presStyleLbl="node1" presStyleIdx="3" presStyleCnt="7">
        <dgm:presLayoutVars>
          <dgm:bulletEnabled val="1"/>
        </dgm:presLayoutVars>
      </dgm:prSet>
      <dgm:spPr/>
    </dgm:pt>
    <dgm:pt modelId="{6F433EE3-8193-486F-A852-470913EB3848}" type="pres">
      <dgm:prSet presAssocID="{A812EBC4-372B-45FF-B618-096712A3F458}" presName="sibTrans" presStyleLbl="bgSibTrans2D1" presStyleIdx="3" presStyleCnt="6"/>
      <dgm:spPr/>
    </dgm:pt>
    <dgm:pt modelId="{B7D4865B-F244-44A9-95F8-8002D398B759}" type="pres">
      <dgm:prSet presAssocID="{7691ACA7-EBA5-4715-A210-2083734C90FB}" presName="compNode" presStyleCnt="0"/>
      <dgm:spPr/>
    </dgm:pt>
    <dgm:pt modelId="{1A9D7971-538D-4D0A-AC42-F7CA092BB09B}" type="pres">
      <dgm:prSet presAssocID="{7691ACA7-EBA5-4715-A210-2083734C90FB}" presName="dummyConnPt" presStyleCnt="0"/>
      <dgm:spPr/>
    </dgm:pt>
    <dgm:pt modelId="{A8AB469E-77B5-4E63-818F-646261BEF779}" type="pres">
      <dgm:prSet presAssocID="{7691ACA7-EBA5-4715-A210-2083734C90FB}" presName="node" presStyleLbl="node1" presStyleIdx="4" presStyleCnt="7">
        <dgm:presLayoutVars>
          <dgm:bulletEnabled val="1"/>
        </dgm:presLayoutVars>
      </dgm:prSet>
      <dgm:spPr/>
    </dgm:pt>
    <dgm:pt modelId="{347E9D1C-AB47-4D24-B04B-6BF441D7868E}" type="pres">
      <dgm:prSet presAssocID="{84358FC3-C661-4AAA-B11F-32AF82B36635}" presName="sibTrans" presStyleLbl="bgSibTrans2D1" presStyleIdx="4" presStyleCnt="6"/>
      <dgm:spPr/>
    </dgm:pt>
    <dgm:pt modelId="{9954AE45-6949-4C67-A04B-597A03A67142}" type="pres">
      <dgm:prSet presAssocID="{F06E8410-43E0-439E-AF01-F2E89A2B6FBB}" presName="compNode" presStyleCnt="0"/>
      <dgm:spPr/>
    </dgm:pt>
    <dgm:pt modelId="{3624FF8C-AF89-4FA2-ADB3-009BC964E97C}" type="pres">
      <dgm:prSet presAssocID="{F06E8410-43E0-439E-AF01-F2E89A2B6FBB}" presName="dummyConnPt" presStyleCnt="0"/>
      <dgm:spPr/>
    </dgm:pt>
    <dgm:pt modelId="{89357F3D-4C75-479F-8BF1-CD3A2CDC76F9}" type="pres">
      <dgm:prSet presAssocID="{F06E8410-43E0-439E-AF01-F2E89A2B6FBB}" presName="node" presStyleLbl="node1" presStyleIdx="5" presStyleCnt="7">
        <dgm:presLayoutVars>
          <dgm:bulletEnabled val="1"/>
        </dgm:presLayoutVars>
      </dgm:prSet>
      <dgm:spPr/>
    </dgm:pt>
    <dgm:pt modelId="{1DD6F3BB-1BB9-4ABA-8C92-96750AC09720}" type="pres">
      <dgm:prSet presAssocID="{65F0A23F-E7FF-489C-A1CE-0176F257FDE3}" presName="sibTrans" presStyleLbl="bgSibTrans2D1" presStyleIdx="5" presStyleCnt="6"/>
      <dgm:spPr/>
    </dgm:pt>
    <dgm:pt modelId="{1A5229CA-2169-42E1-9BFD-DF394384294B}" type="pres">
      <dgm:prSet presAssocID="{DAAE4C2C-0DF6-4C21-9791-6A84B5CE46EE}" presName="compNode" presStyleCnt="0"/>
      <dgm:spPr/>
    </dgm:pt>
    <dgm:pt modelId="{D9634826-C6B9-43A7-9A4D-6C1021A7AD64}" type="pres">
      <dgm:prSet presAssocID="{DAAE4C2C-0DF6-4C21-9791-6A84B5CE46EE}" presName="dummyConnPt" presStyleCnt="0"/>
      <dgm:spPr/>
    </dgm:pt>
    <dgm:pt modelId="{3B89AFB4-C0FE-426E-BFE4-713AA6A77E68}" type="pres">
      <dgm:prSet presAssocID="{DAAE4C2C-0DF6-4C21-9791-6A84B5CE46EE}" presName="node" presStyleLbl="node1" presStyleIdx="6" presStyleCnt="7">
        <dgm:presLayoutVars>
          <dgm:bulletEnabled val="1"/>
        </dgm:presLayoutVars>
      </dgm:prSet>
      <dgm:spPr/>
    </dgm:pt>
  </dgm:ptLst>
  <dgm:cxnLst>
    <dgm:cxn modelId="{B6CA1510-B508-4F2E-88A5-343D42986F80}" srcId="{095CD78B-DAF3-496C-A1F8-6415848FAF83}" destId="{7691ACA7-EBA5-4715-A210-2083734C90FB}" srcOrd="4" destOrd="0" parTransId="{2BF725D4-54A3-4947-B92C-FF1CE6000462}" sibTransId="{84358FC3-C661-4AAA-B11F-32AF82B36635}"/>
    <dgm:cxn modelId="{B6FADC18-5036-4B5D-BA65-6900BF24AD5F}" type="presOf" srcId="{65F0A23F-E7FF-489C-A1CE-0176F257FDE3}" destId="{1DD6F3BB-1BB9-4ABA-8C92-96750AC09720}" srcOrd="0" destOrd="0" presId="urn:microsoft.com/office/officeart/2005/8/layout/bProcess4"/>
    <dgm:cxn modelId="{601BA825-787B-4C6B-8946-FD2E4CC862A0}" type="presOf" srcId="{DAAE4C2C-0DF6-4C21-9791-6A84B5CE46EE}" destId="{3B89AFB4-C0FE-426E-BFE4-713AA6A77E68}" srcOrd="0" destOrd="0" presId="urn:microsoft.com/office/officeart/2005/8/layout/bProcess4"/>
    <dgm:cxn modelId="{CAF75F32-9B06-42D3-81C0-3C840C8097BE}" type="presOf" srcId="{94D4A314-D88E-4D33-89B6-D778B7612255}" destId="{93985BED-5986-48EF-B39C-9728EAAC7B0E}" srcOrd="0" destOrd="0" presId="urn:microsoft.com/office/officeart/2005/8/layout/bProcess4"/>
    <dgm:cxn modelId="{CEF06B60-51C8-44FF-80F6-60F7F93482FB}" type="presOf" srcId="{587DD654-3034-4D23-8B20-0F288C7D3E79}" destId="{2D2727DD-4B09-48BA-87FC-8BB360718F91}" srcOrd="0" destOrd="0" presId="urn:microsoft.com/office/officeart/2005/8/layout/bProcess4"/>
    <dgm:cxn modelId="{69182A63-22DF-4B18-8D17-52F21CC36697}" srcId="{095CD78B-DAF3-496C-A1F8-6415848FAF83}" destId="{8FA59484-0F78-4772-9C35-7CA8776CF03B}" srcOrd="3" destOrd="0" parTransId="{9EC38F9A-E47D-4F0B-ACEB-ABDA37174678}" sibTransId="{A812EBC4-372B-45FF-B618-096712A3F458}"/>
    <dgm:cxn modelId="{0F06B464-90D5-415E-86BF-AF4AB104C56B}" type="presOf" srcId="{84358FC3-C661-4AAA-B11F-32AF82B36635}" destId="{347E9D1C-AB47-4D24-B04B-6BF441D7868E}" srcOrd="0" destOrd="0" presId="urn:microsoft.com/office/officeart/2005/8/layout/bProcess4"/>
    <dgm:cxn modelId="{26FE4065-71E0-4123-8F3B-A5F90D8F2E68}" type="presOf" srcId="{B1252CD7-CC93-4BB2-AA1A-F7B048A9CC4F}" destId="{177D1B24-0FF5-4BDD-B317-284428A97BE8}" srcOrd="0" destOrd="0" presId="urn:microsoft.com/office/officeart/2005/8/layout/bProcess4"/>
    <dgm:cxn modelId="{DCB42E4A-CED3-45DC-9438-8971F530E341}" type="presOf" srcId="{A812EBC4-372B-45FF-B618-096712A3F458}" destId="{6F433EE3-8193-486F-A852-470913EB3848}" srcOrd="0" destOrd="0" presId="urn:microsoft.com/office/officeart/2005/8/layout/bProcess4"/>
    <dgm:cxn modelId="{1119D557-C463-4C44-AECB-B5F3DCB10F3C}" type="presOf" srcId="{F06E8410-43E0-439E-AF01-F2E89A2B6FBB}" destId="{89357F3D-4C75-479F-8BF1-CD3A2CDC76F9}" srcOrd="0" destOrd="0" presId="urn:microsoft.com/office/officeart/2005/8/layout/bProcess4"/>
    <dgm:cxn modelId="{11E95C5A-828C-4225-B742-E41503478FAD}" type="presOf" srcId="{1D3CBA0E-78EF-4759-8E1D-FB4E0FFD2E5B}" destId="{FE15C8EC-2252-44EB-A91A-A073BAE525F3}" srcOrd="0" destOrd="0" presId="urn:microsoft.com/office/officeart/2005/8/layout/bProcess4"/>
    <dgm:cxn modelId="{8B8E077B-D790-41D0-8E2C-0CE63F39BCA0}" type="presOf" srcId="{7691ACA7-EBA5-4715-A210-2083734C90FB}" destId="{A8AB469E-77B5-4E63-818F-646261BEF779}" srcOrd="0" destOrd="0" presId="urn:microsoft.com/office/officeart/2005/8/layout/bProcess4"/>
    <dgm:cxn modelId="{6CBD078F-5B46-4951-8892-28B3FFAC6030}" type="presOf" srcId="{72D71D22-7ECE-47FD-B9BE-6253AF57EB6E}" destId="{5D8EBF13-F872-4FAF-A26D-20731BDFAAE0}" srcOrd="0" destOrd="0" presId="urn:microsoft.com/office/officeart/2005/8/layout/bProcess4"/>
    <dgm:cxn modelId="{F4F7CD95-BBF2-4FEB-9EBB-FF01B4FF2767}" srcId="{095CD78B-DAF3-496C-A1F8-6415848FAF83}" destId="{1D3CBA0E-78EF-4759-8E1D-FB4E0FFD2E5B}" srcOrd="2" destOrd="0" parTransId="{ECFC0B40-8802-4D83-94AB-104EF19B34A6}" sibTransId="{587DD654-3034-4D23-8B20-0F288C7D3E79}"/>
    <dgm:cxn modelId="{944CE29A-4DE6-442A-ACCA-52D815F1D18C}" type="presOf" srcId="{8FA59484-0F78-4772-9C35-7CA8776CF03B}" destId="{FBC19082-0207-4BC1-95AD-7D680FDD91DC}" srcOrd="0" destOrd="0" presId="urn:microsoft.com/office/officeart/2005/8/layout/bProcess4"/>
    <dgm:cxn modelId="{DCD880A6-8608-4499-A8ED-127079E4A91B}" srcId="{095CD78B-DAF3-496C-A1F8-6415848FAF83}" destId="{DAAE4C2C-0DF6-4C21-9791-6A84B5CE46EE}" srcOrd="6" destOrd="0" parTransId="{0FCE764C-BC7F-42A7-84ED-80CF9AD81D17}" sibTransId="{5101D7AF-684F-4939-B4E0-6D5F77D2FC41}"/>
    <dgm:cxn modelId="{1FBE26B5-3C4B-40AD-B4D4-75BF283936B8}" srcId="{095CD78B-DAF3-496C-A1F8-6415848FAF83}" destId="{94D4A314-D88E-4D33-89B6-D778B7612255}" srcOrd="0" destOrd="0" parTransId="{16B1AA1A-29EE-4F5C-9561-56C3C28C6BBA}" sibTransId="{B1252CD7-CC93-4BB2-AA1A-F7B048A9CC4F}"/>
    <dgm:cxn modelId="{6479D0B8-69E9-4F92-85C2-DBCF4C01E541}" type="presOf" srcId="{095CD78B-DAF3-496C-A1F8-6415848FAF83}" destId="{50DF08D6-E794-4DB2-959C-C567AAE5D481}" srcOrd="0" destOrd="0" presId="urn:microsoft.com/office/officeart/2005/8/layout/bProcess4"/>
    <dgm:cxn modelId="{056426CD-45EA-4DC6-ADC4-02D1D836BF09}" srcId="{095CD78B-DAF3-496C-A1F8-6415848FAF83}" destId="{F06E8410-43E0-439E-AF01-F2E89A2B6FBB}" srcOrd="5" destOrd="0" parTransId="{F291B992-B62E-450C-AAC4-AF0C5C6F7E76}" sibTransId="{65F0A23F-E7FF-489C-A1CE-0176F257FDE3}"/>
    <dgm:cxn modelId="{BED60FD2-47C3-4FF8-B23E-6CBEC934AA8A}" srcId="{095CD78B-DAF3-496C-A1F8-6415848FAF83}" destId="{4FB7CF4E-FE1A-41D1-AD00-FD41F3108E7B}" srcOrd="1" destOrd="0" parTransId="{291F8861-CB45-4E2D-91EC-440777A88560}" sibTransId="{72D71D22-7ECE-47FD-B9BE-6253AF57EB6E}"/>
    <dgm:cxn modelId="{4CB24CF8-91AE-4FD1-8AE5-1C7599B344B4}" type="presOf" srcId="{4FB7CF4E-FE1A-41D1-AD00-FD41F3108E7B}" destId="{39ADAAF9-D75E-4E1C-B453-F8F62033076F}" srcOrd="0" destOrd="0" presId="urn:microsoft.com/office/officeart/2005/8/layout/bProcess4"/>
    <dgm:cxn modelId="{A1474F8C-A6DC-40F3-9E63-35F113D04ED3}" type="presParOf" srcId="{50DF08D6-E794-4DB2-959C-C567AAE5D481}" destId="{FE9CD124-4C3F-42AE-AEA3-6B22ED5DBDFB}" srcOrd="0" destOrd="0" presId="urn:microsoft.com/office/officeart/2005/8/layout/bProcess4"/>
    <dgm:cxn modelId="{CF12A2FF-43A8-45F1-8B04-A053263312C8}" type="presParOf" srcId="{FE9CD124-4C3F-42AE-AEA3-6B22ED5DBDFB}" destId="{FC718F85-C204-4406-91E8-673CEEE5B5A9}" srcOrd="0" destOrd="0" presId="urn:microsoft.com/office/officeart/2005/8/layout/bProcess4"/>
    <dgm:cxn modelId="{C1BEE18F-FF96-4524-9FA1-9A4C773F5D2E}" type="presParOf" srcId="{FE9CD124-4C3F-42AE-AEA3-6B22ED5DBDFB}" destId="{93985BED-5986-48EF-B39C-9728EAAC7B0E}" srcOrd="1" destOrd="0" presId="urn:microsoft.com/office/officeart/2005/8/layout/bProcess4"/>
    <dgm:cxn modelId="{2A171454-06F4-404B-A33C-99C236C7E3A6}" type="presParOf" srcId="{50DF08D6-E794-4DB2-959C-C567AAE5D481}" destId="{177D1B24-0FF5-4BDD-B317-284428A97BE8}" srcOrd="1" destOrd="0" presId="urn:microsoft.com/office/officeart/2005/8/layout/bProcess4"/>
    <dgm:cxn modelId="{2D55EBF9-E494-4E39-80E6-4DC43AB4FE8E}" type="presParOf" srcId="{50DF08D6-E794-4DB2-959C-C567AAE5D481}" destId="{02E8A208-1DC9-4E7C-AE28-491F2FF62466}" srcOrd="2" destOrd="0" presId="urn:microsoft.com/office/officeart/2005/8/layout/bProcess4"/>
    <dgm:cxn modelId="{C94BD131-14F6-4665-9102-75083991E4F5}" type="presParOf" srcId="{02E8A208-1DC9-4E7C-AE28-491F2FF62466}" destId="{52E3D604-56C7-4691-8163-37B939C72C41}" srcOrd="0" destOrd="0" presId="urn:microsoft.com/office/officeart/2005/8/layout/bProcess4"/>
    <dgm:cxn modelId="{7A2CC1F6-5340-4349-895A-D86687C6E94C}" type="presParOf" srcId="{02E8A208-1DC9-4E7C-AE28-491F2FF62466}" destId="{39ADAAF9-D75E-4E1C-B453-F8F62033076F}" srcOrd="1" destOrd="0" presId="urn:microsoft.com/office/officeart/2005/8/layout/bProcess4"/>
    <dgm:cxn modelId="{03E97E04-B293-4AD2-BEBE-220EFEDCE062}" type="presParOf" srcId="{50DF08D6-E794-4DB2-959C-C567AAE5D481}" destId="{5D8EBF13-F872-4FAF-A26D-20731BDFAAE0}" srcOrd="3" destOrd="0" presId="urn:microsoft.com/office/officeart/2005/8/layout/bProcess4"/>
    <dgm:cxn modelId="{18799516-E5BC-439D-B32B-4C64DF52811D}" type="presParOf" srcId="{50DF08D6-E794-4DB2-959C-C567AAE5D481}" destId="{B5B656CE-0DD6-4A52-8E1B-255EC4C61E22}" srcOrd="4" destOrd="0" presId="urn:microsoft.com/office/officeart/2005/8/layout/bProcess4"/>
    <dgm:cxn modelId="{486197D1-6419-425A-95D5-099F22898DE2}" type="presParOf" srcId="{B5B656CE-0DD6-4A52-8E1B-255EC4C61E22}" destId="{99DF08D3-FAA1-4AA5-8D05-B18FD091DEBC}" srcOrd="0" destOrd="0" presId="urn:microsoft.com/office/officeart/2005/8/layout/bProcess4"/>
    <dgm:cxn modelId="{3247F217-B371-4DC5-9C20-E3767A053F67}" type="presParOf" srcId="{B5B656CE-0DD6-4A52-8E1B-255EC4C61E22}" destId="{FE15C8EC-2252-44EB-A91A-A073BAE525F3}" srcOrd="1" destOrd="0" presId="urn:microsoft.com/office/officeart/2005/8/layout/bProcess4"/>
    <dgm:cxn modelId="{20CAAFC4-5454-46C4-BAF7-24173AA0849E}" type="presParOf" srcId="{50DF08D6-E794-4DB2-959C-C567AAE5D481}" destId="{2D2727DD-4B09-48BA-87FC-8BB360718F91}" srcOrd="5" destOrd="0" presId="urn:microsoft.com/office/officeart/2005/8/layout/bProcess4"/>
    <dgm:cxn modelId="{B095B959-AEBF-45BC-8101-92930716E189}" type="presParOf" srcId="{50DF08D6-E794-4DB2-959C-C567AAE5D481}" destId="{7FD2F93C-54D5-4468-8045-DCA756429ED4}" srcOrd="6" destOrd="0" presId="urn:microsoft.com/office/officeart/2005/8/layout/bProcess4"/>
    <dgm:cxn modelId="{7EC2EB33-FA55-4B99-9F55-361BAE3CC3D9}" type="presParOf" srcId="{7FD2F93C-54D5-4468-8045-DCA756429ED4}" destId="{954AF165-5307-4121-A172-8C93C2CEA769}" srcOrd="0" destOrd="0" presId="urn:microsoft.com/office/officeart/2005/8/layout/bProcess4"/>
    <dgm:cxn modelId="{E2C9A723-2F19-49C2-9279-19B01147D033}" type="presParOf" srcId="{7FD2F93C-54D5-4468-8045-DCA756429ED4}" destId="{FBC19082-0207-4BC1-95AD-7D680FDD91DC}" srcOrd="1" destOrd="0" presId="urn:microsoft.com/office/officeart/2005/8/layout/bProcess4"/>
    <dgm:cxn modelId="{CE8FA928-B18C-476C-AD88-2679AF7CF801}" type="presParOf" srcId="{50DF08D6-E794-4DB2-959C-C567AAE5D481}" destId="{6F433EE3-8193-486F-A852-470913EB3848}" srcOrd="7" destOrd="0" presId="urn:microsoft.com/office/officeart/2005/8/layout/bProcess4"/>
    <dgm:cxn modelId="{5F5C0F34-21D3-49DD-98D4-42A937BE71D4}" type="presParOf" srcId="{50DF08D6-E794-4DB2-959C-C567AAE5D481}" destId="{B7D4865B-F244-44A9-95F8-8002D398B759}" srcOrd="8" destOrd="0" presId="urn:microsoft.com/office/officeart/2005/8/layout/bProcess4"/>
    <dgm:cxn modelId="{3D2B160A-EF1B-4866-86D0-428DCC78892F}" type="presParOf" srcId="{B7D4865B-F244-44A9-95F8-8002D398B759}" destId="{1A9D7971-538D-4D0A-AC42-F7CA092BB09B}" srcOrd="0" destOrd="0" presId="urn:microsoft.com/office/officeart/2005/8/layout/bProcess4"/>
    <dgm:cxn modelId="{26EFF715-0E3D-425E-975B-99F5991C53E1}" type="presParOf" srcId="{B7D4865B-F244-44A9-95F8-8002D398B759}" destId="{A8AB469E-77B5-4E63-818F-646261BEF779}" srcOrd="1" destOrd="0" presId="urn:microsoft.com/office/officeart/2005/8/layout/bProcess4"/>
    <dgm:cxn modelId="{6D6D6B47-B9FC-4FEF-AC6B-9A06E5BAB101}" type="presParOf" srcId="{50DF08D6-E794-4DB2-959C-C567AAE5D481}" destId="{347E9D1C-AB47-4D24-B04B-6BF441D7868E}" srcOrd="9" destOrd="0" presId="urn:microsoft.com/office/officeart/2005/8/layout/bProcess4"/>
    <dgm:cxn modelId="{9CF9C3CF-9082-40F4-B0F8-1B665CF20CF9}" type="presParOf" srcId="{50DF08D6-E794-4DB2-959C-C567AAE5D481}" destId="{9954AE45-6949-4C67-A04B-597A03A67142}" srcOrd="10" destOrd="0" presId="urn:microsoft.com/office/officeart/2005/8/layout/bProcess4"/>
    <dgm:cxn modelId="{0AA77FBF-C6B3-45CE-A0C7-4111E2DBD9A8}" type="presParOf" srcId="{9954AE45-6949-4C67-A04B-597A03A67142}" destId="{3624FF8C-AF89-4FA2-ADB3-009BC964E97C}" srcOrd="0" destOrd="0" presId="urn:microsoft.com/office/officeart/2005/8/layout/bProcess4"/>
    <dgm:cxn modelId="{99DB31C0-F3A9-484C-9250-AB1BFB3D1A35}" type="presParOf" srcId="{9954AE45-6949-4C67-A04B-597A03A67142}" destId="{89357F3D-4C75-479F-8BF1-CD3A2CDC76F9}" srcOrd="1" destOrd="0" presId="urn:microsoft.com/office/officeart/2005/8/layout/bProcess4"/>
    <dgm:cxn modelId="{362BD733-A852-45B9-B61F-8DB2C877B742}" type="presParOf" srcId="{50DF08D6-E794-4DB2-959C-C567AAE5D481}" destId="{1DD6F3BB-1BB9-4ABA-8C92-96750AC09720}" srcOrd="11" destOrd="0" presId="urn:microsoft.com/office/officeart/2005/8/layout/bProcess4"/>
    <dgm:cxn modelId="{E2430C77-C72E-4EC5-9F52-22119FC29365}" type="presParOf" srcId="{50DF08D6-E794-4DB2-959C-C567AAE5D481}" destId="{1A5229CA-2169-42E1-9BFD-DF394384294B}" srcOrd="12" destOrd="0" presId="urn:microsoft.com/office/officeart/2005/8/layout/bProcess4"/>
    <dgm:cxn modelId="{FEC7E4BD-1A7B-444B-BA02-C8D033B52FDD}" type="presParOf" srcId="{1A5229CA-2169-42E1-9BFD-DF394384294B}" destId="{D9634826-C6B9-43A7-9A4D-6C1021A7AD64}" srcOrd="0" destOrd="0" presId="urn:microsoft.com/office/officeart/2005/8/layout/bProcess4"/>
    <dgm:cxn modelId="{B717BE96-8A64-4270-BF2A-BC5888ACF61D}" type="presParOf" srcId="{1A5229CA-2169-42E1-9BFD-DF394384294B}" destId="{3B89AFB4-C0FE-426E-BFE4-713AA6A77E68}"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D972AB-4498-483C-B971-266E343F3D3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080FE48-406C-4108-B798-E3D528DE2667}">
      <dgm:prSet phldrT="[Text]" custT="1"/>
      <dgm:spPr>
        <a:solidFill>
          <a:schemeClr val="bg2">
            <a:lumMod val="90000"/>
          </a:schemeClr>
        </a:solidFill>
        <a:ln>
          <a:solidFill>
            <a:schemeClr val="tx1"/>
          </a:solidFill>
        </a:ln>
      </dgm:spPr>
      <dgm:t>
        <a:bodyPr/>
        <a:lstStyle/>
        <a:p>
          <a:r>
            <a:rPr lang="en-GB" sz="2400" dirty="0">
              <a:solidFill>
                <a:schemeClr val="tx1"/>
              </a:solidFill>
            </a:rPr>
            <a:t>Details of offence</a:t>
          </a:r>
        </a:p>
      </dgm:t>
    </dgm:pt>
    <dgm:pt modelId="{B3B51DB1-0B67-4C08-9027-09DC723CA83F}" type="parTrans" cxnId="{5A0F4FE6-5B9C-4EFE-93AF-E6ACF253DE90}">
      <dgm:prSet/>
      <dgm:spPr/>
      <dgm:t>
        <a:bodyPr/>
        <a:lstStyle/>
        <a:p>
          <a:endParaRPr lang="en-GB"/>
        </a:p>
      </dgm:t>
    </dgm:pt>
    <dgm:pt modelId="{72EF75F1-909F-4919-9E65-0CCCA53E10F6}" type="sibTrans" cxnId="{5A0F4FE6-5B9C-4EFE-93AF-E6ACF253DE90}">
      <dgm:prSet/>
      <dgm:spPr/>
      <dgm:t>
        <a:bodyPr/>
        <a:lstStyle/>
        <a:p>
          <a:endParaRPr lang="en-GB"/>
        </a:p>
      </dgm:t>
    </dgm:pt>
    <dgm:pt modelId="{86C40D72-DA42-4CD5-BE6D-2AAF8372F96A}">
      <dgm:prSet phldrT="[Text]" custT="1"/>
      <dgm:spPr>
        <a:solidFill>
          <a:schemeClr val="bg2">
            <a:lumMod val="90000"/>
          </a:schemeClr>
        </a:solidFill>
        <a:ln>
          <a:solidFill>
            <a:schemeClr val="tx1"/>
          </a:solidFill>
        </a:ln>
      </dgm:spPr>
      <dgm:t>
        <a:bodyPr/>
        <a:lstStyle/>
        <a:p>
          <a:r>
            <a:rPr lang="en-GB" sz="2400" dirty="0">
              <a:solidFill>
                <a:schemeClr val="tx1"/>
              </a:solidFill>
            </a:rPr>
            <a:t>Victims name &amp; address, date &amp; place of birth, occupation, sex</a:t>
          </a:r>
        </a:p>
      </dgm:t>
    </dgm:pt>
    <dgm:pt modelId="{6BB92AA9-D783-4B4E-ABF2-31CBEC4A98F2}" type="parTrans" cxnId="{EE9406D0-01C9-40FA-8BB7-7A7E379E8F37}">
      <dgm:prSet/>
      <dgm:spPr/>
      <dgm:t>
        <a:bodyPr/>
        <a:lstStyle/>
        <a:p>
          <a:endParaRPr lang="en-GB"/>
        </a:p>
      </dgm:t>
    </dgm:pt>
    <dgm:pt modelId="{2A801324-0E1B-4724-9ED5-217583C2FD83}" type="sibTrans" cxnId="{EE9406D0-01C9-40FA-8BB7-7A7E379E8F37}">
      <dgm:prSet/>
      <dgm:spPr/>
      <dgm:t>
        <a:bodyPr/>
        <a:lstStyle/>
        <a:p>
          <a:endParaRPr lang="en-GB"/>
        </a:p>
      </dgm:t>
    </dgm:pt>
    <dgm:pt modelId="{6D811103-7CE1-4D0C-B305-6A7CEBB6E150}">
      <dgm:prSet phldrT="[Text]" custT="1"/>
      <dgm:spPr>
        <a:solidFill>
          <a:schemeClr val="bg2">
            <a:lumMod val="90000"/>
          </a:schemeClr>
        </a:solidFill>
        <a:ln>
          <a:solidFill>
            <a:schemeClr val="tx1"/>
          </a:solidFill>
        </a:ln>
      </dgm:spPr>
      <dgm:t>
        <a:bodyPr/>
        <a:lstStyle/>
        <a:p>
          <a:r>
            <a:rPr lang="en-GB" sz="2400" dirty="0">
              <a:solidFill>
                <a:schemeClr val="tx1"/>
              </a:solidFill>
            </a:rPr>
            <a:t>Victims contact details (LL, mobile, work, email) </a:t>
          </a:r>
        </a:p>
      </dgm:t>
    </dgm:pt>
    <dgm:pt modelId="{D8934BC3-EB44-4F8A-BCA3-562CE9F19013}" type="parTrans" cxnId="{C455FF6F-86B0-4FE8-A72E-6B124964D572}">
      <dgm:prSet/>
      <dgm:spPr/>
      <dgm:t>
        <a:bodyPr/>
        <a:lstStyle/>
        <a:p>
          <a:endParaRPr lang="en-GB"/>
        </a:p>
      </dgm:t>
    </dgm:pt>
    <dgm:pt modelId="{740A946B-AFAF-41A0-A6C9-91C4B747C939}" type="sibTrans" cxnId="{C455FF6F-86B0-4FE8-A72E-6B124964D572}">
      <dgm:prSet/>
      <dgm:spPr/>
      <dgm:t>
        <a:bodyPr/>
        <a:lstStyle/>
        <a:p>
          <a:endParaRPr lang="en-GB"/>
        </a:p>
      </dgm:t>
    </dgm:pt>
    <dgm:pt modelId="{D7479E6D-353B-438A-95E7-9A4FB5A26B4E}">
      <dgm:prSet phldrT="[Text]" custT="1"/>
      <dgm:spPr>
        <a:solidFill>
          <a:schemeClr val="bg2">
            <a:lumMod val="90000"/>
          </a:schemeClr>
        </a:solidFill>
        <a:ln>
          <a:solidFill>
            <a:schemeClr val="tx1"/>
          </a:solidFill>
        </a:ln>
      </dgm:spPr>
      <dgm:t>
        <a:bodyPr/>
        <a:lstStyle/>
        <a:p>
          <a:r>
            <a:rPr lang="en-GB" sz="2400" dirty="0">
              <a:solidFill>
                <a:schemeClr val="tx1"/>
              </a:solidFill>
            </a:rPr>
            <a:t>Time, date &amp; place offence committed</a:t>
          </a:r>
        </a:p>
      </dgm:t>
    </dgm:pt>
    <dgm:pt modelId="{3F8F1818-1103-4312-BCB5-525FB3F2B081}" type="parTrans" cxnId="{D505408E-53C7-4731-965C-2A435239C3DD}">
      <dgm:prSet/>
      <dgm:spPr/>
      <dgm:t>
        <a:bodyPr/>
        <a:lstStyle/>
        <a:p>
          <a:endParaRPr lang="en-GB"/>
        </a:p>
      </dgm:t>
    </dgm:pt>
    <dgm:pt modelId="{51CCFF0E-21A5-4AB1-9461-47345DB2F452}" type="sibTrans" cxnId="{D505408E-53C7-4731-965C-2A435239C3DD}">
      <dgm:prSet/>
      <dgm:spPr/>
      <dgm:t>
        <a:bodyPr/>
        <a:lstStyle/>
        <a:p>
          <a:endParaRPr lang="en-GB"/>
        </a:p>
      </dgm:t>
    </dgm:pt>
    <dgm:pt modelId="{44920997-9356-4052-AA64-85D725226B33}">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Circulations if appropriate</a:t>
          </a:r>
        </a:p>
      </dgm:t>
    </dgm:pt>
    <dgm:pt modelId="{367BB563-46D3-4ABE-BC24-05A568C8D676}" type="parTrans" cxnId="{4F4207A6-CBCB-464D-9837-E5A0B321F085}">
      <dgm:prSet/>
      <dgm:spPr/>
      <dgm:t>
        <a:bodyPr/>
        <a:lstStyle/>
        <a:p>
          <a:endParaRPr lang="en-GB"/>
        </a:p>
      </dgm:t>
    </dgm:pt>
    <dgm:pt modelId="{C1F18EAE-81A0-4421-843B-1F258799152C}" type="sibTrans" cxnId="{4F4207A6-CBCB-464D-9837-E5A0B321F085}">
      <dgm:prSet/>
      <dgm:spPr/>
      <dgm:t>
        <a:bodyPr/>
        <a:lstStyle/>
        <a:p>
          <a:endParaRPr lang="en-GB"/>
        </a:p>
      </dgm:t>
    </dgm:pt>
    <dgm:pt modelId="{439B2344-07B5-47F2-8460-6D3EEEB2C531}">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Victim update policy</a:t>
          </a:r>
        </a:p>
      </dgm:t>
    </dgm:pt>
    <dgm:pt modelId="{B65CB7EF-92A3-46D8-9F35-3E554CD6032D}" type="parTrans" cxnId="{DD44FBCC-EBC9-4894-A75A-26BA6F92577A}">
      <dgm:prSet/>
      <dgm:spPr/>
      <dgm:t>
        <a:bodyPr/>
        <a:lstStyle/>
        <a:p>
          <a:endParaRPr lang="en-GB"/>
        </a:p>
      </dgm:t>
    </dgm:pt>
    <dgm:pt modelId="{665DC6C2-CE24-4040-91EA-6F5CF52C34D7}" type="sibTrans" cxnId="{DD44FBCC-EBC9-4894-A75A-26BA6F92577A}">
      <dgm:prSet/>
      <dgm:spPr/>
      <dgm:t>
        <a:bodyPr/>
        <a:lstStyle/>
        <a:p>
          <a:endParaRPr lang="en-GB"/>
        </a:p>
      </dgm:t>
    </dgm:pt>
    <dgm:pt modelId="{8BB0A3FC-BDFD-4329-ACAE-DDD7D9222447}">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Victim injury &amp; type of weapon used</a:t>
          </a:r>
        </a:p>
      </dgm:t>
    </dgm:pt>
    <dgm:pt modelId="{DC127983-8AD7-46F6-9B75-60925C4347FF}" type="parTrans" cxnId="{D5C5CFB3-E372-4275-B7B0-D23036015B4E}">
      <dgm:prSet/>
      <dgm:spPr/>
      <dgm:t>
        <a:bodyPr/>
        <a:lstStyle/>
        <a:p>
          <a:endParaRPr lang="en-GB"/>
        </a:p>
      </dgm:t>
    </dgm:pt>
    <dgm:pt modelId="{F0D4F5B4-F34E-4F88-B842-1895C52B7CB8}" type="sibTrans" cxnId="{D5C5CFB3-E372-4275-B7B0-D23036015B4E}">
      <dgm:prSet/>
      <dgm:spPr/>
      <dgm:t>
        <a:bodyPr/>
        <a:lstStyle/>
        <a:p>
          <a:endParaRPr lang="en-GB"/>
        </a:p>
      </dgm:t>
    </dgm:pt>
    <dgm:pt modelId="{B9F55C1E-FDDC-45D6-BF82-C5BDF157BC28}">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Value of property stolen, recovered or damaged</a:t>
          </a:r>
        </a:p>
      </dgm:t>
    </dgm:pt>
    <dgm:pt modelId="{45C41574-AE3B-4663-8D8C-7885556A6FEA}" type="parTrans" cxnId="{6D2CA7A1-8829-4517-BF24-1CA3A905AB6F}">
      <dgm:prSet/>
      <dgm:spPr/>
      <dgm:t>
        <a:bodyPr/>
        <a:lstStyle/>
        <a:p>
          <a:endParaRPr lang="en-GB"/>
        </a:p>
      </dgm:t>
    </dgm:pt>
    <dgm:pt modelId="{B6ED8F79-C16C-4142-8D0E-4CD3ACCD12E8}" type="sibTrans" cxnId="{6D2CA7A1-8829-4517-BF24-1CA3A905AB6F}">
      <dgm:prSet/>
      <dgm:spPr/>
      <dgm:t>
        <a:bodyPr/>
        <a:lstStyle/>
        <a:p>
          <a:endParaRPr lang="en-GB"/>
        </a:p>
      </dgm:t>
    </dgm:pt>
    <dgm:pt modelId="{49930416-64FC-4617-BC03-8A58045AB4A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Identifiable, non identifiable &amp; recovered property</a:t>
          </a:r>
        </a:p>
      </dgm:t>
    </dgm:pt>
    <dgm:pt modelId="{54288159-FF4B-4ACE-BED7-F6CA0244B94C}" type="parTrans" cxnId="{5323C61E-2DAB-4918-B93A-65DD72F4503C}">
      <dgm:prSet/>
      <dgm:spPr/>
      <dgm:t>
        <a:bodyPr/>
        <a:lstStyle/>
        <a:p>
          <a:endParaRPr lang="en-GB"/>
        </a:p>
      </dgm:t>
    </dgm:pt>
    <dgm:pt modelId="{1D7FA5F0-98CA-4F12-A0B1-8C06E635C176}" type="sibTrans" cxnId="{5323C61E-2DAB-4918-B93A-65DD72F4503C}">
      <dgm:prSet/>
      <dgm:spPr/>
      <dgm:t>
        <a:bodyPr/>
        <a:lstStyle/>
        <a:p>
          <a:endParaRPr lang="en-GB"/>
        </a:p>
      </dgm:t>
    </dgm:pt>
    <dgm:pt modelId="{109498B4-F907-458E-AAE2-283671C7859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Person(s) wanted or suspected</a:t>
          </a:r>
        </a:p>
      </dgm:t>
    </dgm:pt>
    <dgm:pt modelId="{794BA143-E96A-4489-B12F-C5FC173FBEE3}" type="parTrans" cxnId="{88E102E5-DA0D-4AF5-B861-521CF041BB75}">
      <dgm:prSet/>
      <dgm:spPr/>
      <dgm:t>
        <a:bodyPr/>
        <a:lstStyle/>
        <a:p>
          <a:endParaRPr lang="en-GB"/>
        </a:p>
      </dgm:t>
    </dgm:pt>
    <dgm:pt modelId="{0F1AA97F-9DFC-48F9-8088-87DC26EFDB4E}" type="sibTrans" cxnId="{88E102E5-DA0D-4AF5-B861-521CF041BB75}">
      <dgm:prSet/>
      <dgm:spPr/>
      <dgm:t>
        <a:bodyPr/>
        <a:lstStyle/>
        <a:p>
          <a:endParaRPr lang="en-GB"/>
        </a:p>
      </dgm:t>
    </dgm:pt>
    <dgm:pt modelId="{2ACFEB46-F0B8-4452-B2E2-99BF0404E6C4}" type="pres">
      <dgm:prSet presAssocID="{2AD972AB-4498-483C-B971-266E343F3D33}" presName="diagram" presStyleCnt="0">
        <dgm:presLayoutVars>
          <dgm:dir/>
          <dgm:resizeHandles val="exact"/>
        </dgm:presLayoutVars>
      </dgm:prSet>
      <dgm:spPr/>
    </dgm:pt>
    <dgm:pt modelId="{230E01E6-6326-4CFD-AE48-603DBCE98AAF}" type="pres">
      <dgm:prSet presAssocID="{2080FE48-406C-4108-B798-E3D528DE2667}" presName="node" presStyleLbl="node1" presStyleIdx="0" presStyleCnt="10">
        <dgm:presLayoutVars>
          <dgm:bulletEnabled val="1"/>
        </dgm:presLayoutVars>
      </dgm:prSet>
      <dgm:spPr/>
    </dgm:pt>
    <dgm:pt modelId="{78FEBE90-964C-4981-950F-1E4DB93BAED4}" type="pres">
      <dgm:prSet presAssocID="{72EF75F1-909F-4919-9E65-0CCCA53E10F6}" presName="sibTrans" presStyleCnt="0"/>
      <dgm:spPr/>
    </dgm:pt>
    <dgm:pt modelId="{2E393D23-37FE-4E60-B4F5-CA2FB795A4B7}" type="pres">
      <dgm:prSet presAssocID="{86C40D72-DA42-4CD5-BE6D-2AAF8372F96A}" presName="node" presStyleLbl="node1" presStyleIdx="1" presStyleCnt="10">
        <dgm:presLayoutVars>
          <dgm:bulletEnabled val="1"/>
        </dgm:presLayoutVars>
      </dgm:prSet>
      <dgm:spPr/>
    </dgm:pt>
    <dgm:pt modelId="{FCDFA793-793B-4C40-9DA0-3625E18AE571}" type="pres">
      <dgm:prSet presAssocID="{2A801324-0E1B-4724-9ED5-217583C2FD83}" presName="sibTrans" presStyleCnt="0"/>
      <dgm:spPr/>
    </dgm:pt>
    <dgm:pt modelId="{46C19B43-D72D-4025-AA4B-8A859A703BF0}" type="pres">
      <dgm:prSet presAssocID="{6D811103-7CE1-4D0C-B305-6A7CEBB6E150}" presName="node" presStyleLbl="node1" presStyleIdx="2" presStyleCnt="10">
        <dgm:presLayoutVars>
          <dgm:bulletEnabled val="1"/>
        </dgm:presLayoutVars>
      </dgm:prSet>
      <dgm:spPr/>
    </dgm:pt>
    <dgm:pt modelId="{3F755C3F-2AE3-4CEC-94E1-F91F29EAA29C}" type="pres">
      <dgm:prSet presAssocID="{740A946B-AFAF-41A0-A6C9-91C4B747C939}" presName="sibTrans" presStyleCnt="0"/>
      <dgm:spPr/>
    </dgm:pt>
    <dgm:pt modelId="{58EDDC03-DF76-4C40-A0C6-92AEAEF2CF36}" type="pres">
      <dgm:prSet presAssocID="{D7479E6D-353B-438A-95E7-9A4FB5A26B4E}" presName="node" presStyleLbl="node1" presStyleIdx="3" presStyleCnt="10">
        <dgm:presLayoutVars>
          <dgm:bulletEnabled val="1"/>
        </dgm:presLayoutVars>
      </dgm:prSet>
      <dgm:spPr/>
    </dgm:pt>
    <dgm:pt modelId="{F3E21F58-3BFC-4276-9DD9-367F494F4E62}" type="pres">
      <dgm:prSet presAssocID="{51CCFF0E-21A5-4AB1-9461-47345DB2F452}" presName="sibTrans" presStyleCnt="0"/>
      <dgm:spPr/>
    </dgm:pt>
    <dgm:pt modelId="{2C7873D7-E015-4D77-995D-C7B86D0889A8}" type="pres">
      <dgm:prSet presAssocID="{44920997-9356-4052-AA64-85D725226B33}" presName="node" presStyleLbl="node1" presStyleIdx="4" presStyleCnt="10">
        <dgm:presLayoutVars>
          <dgm:bulletEnabled val="1"/>
        </dgm:presLayoutVars>
      </dgm:prSet>
      <dgm:spPr/>
    </dgm:pt>
    <dgm:pt modelId="{093537F9-0E73-4B8D-A220-DDEB2DE19ECE}" type="pres">
      <dgm:prSet presAssocID="{C1F18EAE-81A0-4421-843B-1F258799152C}" presName="sibTrans" presStyleCnt="0"/>
      <dgm:spPr/>
    </dgm:pt>
    <dgm:pt modelId="{3606238C-32EC-497C-9893-7645328CAA94}" type="pres">
      <dgm:prSet presAssocID="{439B2344-07B5-47F2-8460-6D3EEEB2C531}" presName="node" presStyleLbl="node1" presStyleIdx="5" presStyleCnt="10">
        <dgm:presLayoutVars>
          <dgm:bulletEnabled val="1"/>
        </dgm:presLayoutVars>
      </dgm:prSet>
      <dgm:spPr/>
    </dgm:pt>
    <dgm:pt modelId="{50DF1F9E-10B1-4BCC-93C2-ACF32800FAA0}" type="pres">
      <dgm:prSet presAssocID="{665DC6C2-CE24-4040-91EA-6F5CF52C34D7}" presName="sibTrans" presStyleCnt="0"/>
      <dgm:spPr/>
    </dgm:pt>
    <dgm:pt modelId="{C5AF3991-E20A-4A37-9367-27FC6EEF3A35}" type="pres">
      <dgm:prSet presAssocID="{8BB0A3FC-BDFD-4329-ACAE-DDD7D9222447}" presName="node" presStyleLbl="node1" presStyleIdx="6" presStyleCnt="10">
        <dgm:presLayoutVars>
          <dgm:bulletEnabled val="1"/>
        </dgm:presLayoutVars>
      </dgm:prSet>
      <dgm:spPr/>
    </dgm:pt>
    <dgm:pt modelId="{E906AE6B-E0BC-441D-A205-D9B3C7F07876}" type="pres">
      <dgm:prSet presAssocID="{F0D4F5B4-F34E-4F88-B842-1895C52B7CB8}" presName="sibTrans" presStyleCnt="0"/>
      <dgm:spPr/>
    </dgm:pt>
    <dgm:pt modelId="{4F996BA8-A72E-45AC-8F2D-D5822AF1EE11}" type="pres">
      <dgm:prSet presAssocID="{B9F55C1E-FDDC-45D6-BF82-C5BDF157BC28}" presName="node" presStyleLbl="node1" presStyleIdx="7" presStyleCnt="10">
        <dgm:presLayoutVars>
          <dgm:bulletEnabled val="1"/>
        </dgm:presLayoutVars>
      </dgm:prSet>
      <dgm:spPr/>
    </dgm:pt>
    <dgm:pt modelId="{C5C25A74-FB86-4F01-A115-984BA37D8A6F}" type="pres">
      <dgm:prSet presAssocID="{B6ED8F79-C16C-4142-8D0E-4CD3ACCD12E8}" presName="sibTrans" presStyleCnt="0"/>
      <dgm:spPr/>
    </dgm:pt>
    <dgm:pt modelId="{EE2C838C-4E85-46A2-B845-9C744F096660}" type="pres">
      <dgm:prSet presAssocID="{49930416-64FC-4617-BC03-8A58045AB4A9}" presName="node" presStyleLbl="node1" presStyleIdx="8" presStyleCnt="10">
        <dgm:presLayoutVars>
          <dgm:bulletEnabled val="1"/>
        </dgm:presLayoutVars>
      </dgm:prSet>
      <dgm:spPr/>
    </dgm:pt>
    <dgm:pt modelId="{D6477172-7695-409F-9482-9E2EF083D22E}" type="pres">
      <dgm:prSet presAssocID="{1D7FA5F0-98CA-4F12-A0B1-8C06E635C176}" presName="sibTrans" presStyleCnt="0"/>
      <dgm:spPr/>
    </dgm:pt>
    <dgm:pt modelId="{2012BC12-0789-45DC-944A-CA00C07776E4}" type="pres">
      <dgm:prSet presAssocID="{109498B4-F907-458E-AAE2-283671C78591}" presName="node" presStyleLbl="node1" presStyleIdx="9" presStyleCnt="10">
        <dgm:presLayoutVars>
          <dgm:bulletEnabled val="1"/>
        </dgm:presLayoutVars>
      </dgm:prSet>
      <dgm:spPr/>
    </dgm:pt>
  </dgm:ptLst>
  <dgm:cxnLst>
    <dgm:cxn modelId="{3C1D3B10-70BF-4815-8E9E-FAF866C97B86}" type="presOf" srcId="{109498B4-F907-458E-AAE2-283671C78591}" destId="{2012BC12-0789-45DC-944A-CA00C07776E4}" srcOrd="0" destOrd="0" presId="urn:microsoft.com/office/officeart/2005/8/layout/default"/>
    <dgm:cxn modelId="{38E82616-5AAF-4836-AECE-F98B0C5BC61E}" type="presOf" srcId="{6D811103-7CE1-4D0C-B305-6A7CEBB6E150}" destId="{46C19B43-D72D-4025-AA4B-8A859A703BF0}" srcOrd="0" destOrd="0" presId="urn:microsoft.com/office/officeart/2005/8/layout/default"/>
    <dgm:cxn modelId="{E974D019-DCF8-40BD-82A1-AB384BB83BB1}" type="presOf" srcId="{2080FE48-406C-4108-B798-E3D528DE2667}" destId="{230E01E6-6326-4CFD-AE48-603DBCE98AAF}" srcOrd="0" destOrd="0" presId="urn:microsoft.com/office/officeart/2005/8/layout/default"/>
    <dgm:cxn modelId="{5323C61E-2DAB-4918-B93A-65DD72F4503C}" srcId="{2AD972AB-4498-483C-B971-266E343F3D33}" destId="{49930416-64FC-4617-BC03-8A58045AB4A9}" srcOrd="8" destOrd="0" parTransId="{54288159-FF4B-4ACE-BED7-F6CA0244B94C}" sibTransId="{1D7FA5F0-98CA-4F12-A0B1-8C06E635C176}"/>
    <dgm:cxn modelId="{BE4D3239-5D66-415B-81A4-3888F40E621C}" type="presOf" srcId="{439B2344-07B5-47F2-8460-6D3EEEB2C531}" destId="{3606238C-32EC-497C-9893-7645328CAA94}" srcOrd="0" destOrd="0" presId="urn:microsoft.com/office/officeart/2005/8/layout/default"/>
    <dgm:cxn modelId="{F7473465-9377-4509-92BE-DCB3C8B81D2C}" type="presOf" srcId="{D7479E6D-353B-438A-95E7-9A4FB5A26B4E}" destId="{58EDDC03-DF76-4C40-A0C6-92AEAEF2CF36}" srcOrd="0" destOrd="0" presId="urn:microsoft.com/office/officeart/2005/8/layout/default"/>
    <dgm:cxn modelId="{C455FF6F-86B0-4FE8-A72E-6B124964D572}" srcId="{2AD972AB-4498-483C-B971-266E343F3D33}" destId="{6D811103-7CE1-4D0C-B305-6A7CEBB6E150}" srcOrd="2" destOrd="0" parTransId="{D8934BC3-EB44-4F8A-BCA3-562CE9F19013}" sibTransId="{740A946B-AFAF-41A0-A6C9-91C4B747C939}"/>
    <dgm:cxn modelId="{A0C32084-5737-43D1-8E83-911AF75F79B4}" type="presOf" srcId="{49930416-64FC-4617-BC03-8A58045AB4A9}" destId="{EE2C838C-4E85-46A2-B845-9C744F096660}" srcOrd="0" destOrd="0" presId="urn:microsoft.com/office/officeart/2005/8/layout/default"/>
    <dgm:cxn modelId="{7A108B85-C0F8-46E1-B9EE-E4E7C8B71260}" type="presOf" srcId="{86C40D72-DA42-4CD5-BE6D-2AAF8372F96A}" destId="{2E393D23-37FE-4E60-B4F5-CA2FB795A4B7}" srcOrd="0" destOrd="0" presId="urn:microsoft.com/office/officeart/2005/8/layout/default"/>
    <dgm:cxn modelId="{D505408E-53C7-4731-965C-2A435239C3DD}" srcId="{2AD972AB-4498-483C-B971-266E343F3D33}" destId="{D7479E6D-353B-438A-95E7-9A4FB5A26B4E}" srcOrd="3" destOrd="0" parTransId="{3F8F1818-1103-4312-BCB5-525FB3F2B081}" sibTransId="{51CCFF0E-21A5-4AB1-9461-47345DB2F452}"/>
    <dgm:cxn modelId="{D77F029C-1737-45A1-ABD9-59D9955E7B1A}" type="presOf" srcId="{8BB0A3FC-BDFD-4329-ACAE-DDD7D9222447}" destId="{C5AF3991-E20A-4A37-9367-27FC6EEF3A35}" srcOrd="0" destOrd="0" presId="urn:microsoft.com/office/officeart/2005/8/layout/default"/>
    <dgm:cxn modelId="{4048F6A0-6C3E-427F-BD59-7C1CD99D1434}" type="presOf" srcId="{44920997-9356-4052-AA64-85D725226B33}" destId="{2C7873D7-E015-4D77-995D-C7B86D0889A8}" srcOrd="0" destOrd="0" presId="urn:microsoft.com/office/officeart/2005/8/layout/default"/>
    <dgm:cxn modelId="{6D2CA7A1-8829-4517-BF24-1CA3A905AB6F}" srcId="{2AD972AB-4498-483C-B971-266E343F3D33}" destId="{B9F55C1E-FDDC-45D6-BF82-C5BDF157BC28}" srcOrd="7" destOrd="0" parTransId="{45C41574-AE3B-4663-8D8C-7885556A6FEA}" sibTransId="{B6ED8F79-C16C-4142-8D0E-4CD3ACCD12E8}"/>
    <dgm:cxn modelId="{4F4207A6-CBCB-464D-9837-E5A0B321F085}" srcId="{2AD972AB-4498-483C-B971-266E343F3D33}" destId="{44920997-9356-4052-AA64-85D725226B33}" srcOrd="4" destOrd="0" parTransId="{367BB563-46D3-4ABE-BC24-05A568C8D676}" sibTransId="{C1F18EAE-81A0-4421-843B-1F258799152C}"/>
    <dgm:cxn modelId="{D5C5CFB3-E372-4275-B7B0-D23036015B4E}" srcId="{2AD972AB-4498-483C-B971-266E343F3D33}" destId="{8BB0A3FC-BDFD-4329-ACAE-DDD7D9222447}" srcOrd="6" destOrd="0" parTransId="{DC127983-8AD7-46F6-9B75-60925C4347FF}" sibTransId="{F0D4F5B4-F34E-4F88-B842-1895C52B7CB8}"/>
    <dgm:cxn modelId="{932F42BA-BB21-4FC7-BF87-16ABB96BD926}" type="presOf" srcId="{B9F55C1E-FDDC-45D6-BF82-C5BDF157BC28}" destId="{4F996BA8-A72E-45AC-8F2D-D5822AF1EE11}" srcOrd="0" destOrd="0" presId="urn:microsoft.com/office/officeart/2005/8/layout/default"/>
    <dgm:cxn modelId="{DD44FBCC-EBC9-4894-A75A-26BA6F92577A}" srcId="{2AD972AB-4498-483C-B971-266E343F3D33}" destId="{439B2344-07B5-47F2-8460-6D3EEEB2C531}" srcOrd="5" destOrd="0" parTransId="{B65CB7EF-92A3-46D8-9F35-3E554CD6032D}" sibTransId="{665DC6C2-CE24-4040-91EA-6F5CF52C34D7}"/>
    <dgm:cxn modelId="{EE9406D0-01C9-40FA-8BB7-7A7E379E8F37}" srcId="{2AD972AB-4498-483C-B971-266E343F3D33}" destId="{86C40D72-DA42-4CD5-BE6D-2AAF8372F96A}" srcOrd="1" destOrd="0" parTransId="{6BB92AA9-D783-4B4E-ABF2-31CBEC4A98F2}" sibTransId="{2A801324-0E1B-4724-9ED5-217583C2FD83}"/>
    <dgm:cxn modelId="{88E102E5-DA0D-4AF5-B861-521CF041BB75}" srcId="{2AD972AB-4498-483C-B971-266E343F3D33}" destId="{109498B4-F907-458E-AAE2-283671C78591}" srcOrd="9" destOrd="0" parTransId="{794BA143-E96A-4489-B12F-C5FC173FBEE3}" sibTransId="{0F1AA97F-9DFC-48F9-8088-87DC26EFDB4E}"/>
    <dgm:cxn modelId="{5A0F4FE6-5B9C-4EFE-93AF-E6ACF253DE90}" srcId="{2AD972AB-4498-483C-B971-266E343F3D33}" destId="{2080FE48-406C-4108-B798-E3D528DE2667}" srcOrd="0" destOrd="0" parTransId="{B3B51DB1-0B67-4C08-9027-09DC723CA83F}" sibTransId="{72EF75F1-909F-4919-9E65-0CCCA53E10F6}"/>
    <dgm:cxn modelId="{0690ADE6-0EDE-4580-AA06-C932D404E4E4}" type="presOf" srcId="{2AD972AB-4498-483C-B971-266E343F3D33}" destId="{2ACFEB46-F0B8-4452-B2E2-99BF0404E6C4}" srcOrd="0" destOrd="0" presId="urn:microsoft.com/office/officeart/2005/8/layout/default"/>
    <dgm:cxn modelId="{2AB98380-44DB-4DC0-BAE0-3C141B142F9D}" type="presParOf" srcId="{2ACFEB46-F0B8-4452-B2E2-99BF0404E6C4}" destId="{230E01E6-6326-4CFD-AE48-603DBCE98AAF}" srcOrd="0" destOrd="0" presId="urn:microsoft.com/office/officeart/2005/8/layout/default"/>
    <dgm:cxn modelId="{63957534-5FEA-4F01-89F1-1F0AC4C91A9D}" type="presParOf" srcId="{2ACFEB46-F0B8-4452-B2E2-99BF0404E6C4}" destId="{78FEBE90-964C-4981-950F-1E4DB93BAED4}" srcOrd="1" destOrd="0" presId="urn:microsoft.com/office/officeart/2005/8/layout/default"/>
    <dgm:cxn modelId="{59771EF0-62C0-44F7-9E24-F1CDF7B02E79}" type="presParOf" srcId="{2ACFEB46-F0B8-4452-B2E2-99BF0404E6C4}" destId="{2E393D23-37FE-4E60-B4F5-CA2FB795A4B7}" srcOrd="2" destOrd="0" presId="urn:microsoft.com/office/officeart/2005/8/layout/default"/>
    <dgm:cxn modelId="{05B468A3-9149-47D8-998D-4CF184E19E65}" type="presParOf" srcId="{2ACFEB46-F0B8-4452-B2E2-99BF0404E6C4}" destId="{FCDFA793-793B-4C40-9DA0-3625E18AE571}" srcOrd="3" destOrd="0" presId="urn:microsoft.com/office/officeart/2005/8/layout/default"/>
    <dgm:cxn modelId="{00C9FCDF-A361-4BD7-AD50-325124593E5F}" type="presParOf" srcId="{2ACFEB46-F0B8-4452-B2E2-99BF0404E6C4}" destId="{46C19B43-D72D-4025-AA4B-8A859A703BF0}" srcOrd="4" destOrd="0" presId="urn:microsoft.com/office/officeart/2005/8/layout/default"/>
    <dgm:cxn modelId="{288D2ED8-922B-41EA-AC07-F02DCB89A192}" type="presParOf" srcId="{2ACFEB46-F0B8-4452-B2E2-99BF0404E6C4}" destId="{3F755C3F-2AE3-4CEC-94E1-F91F29EAA29C}" srcOrd="5" destOrd="0" presId="urn:microsoft.com/office/officeart/2005/8/layout/default"/>
    <dgm:cxn modelId="{CDD776C6-0081-44A7-A0BE-9D0FC6417D7D}" type="presParOf" srcId="{2ACFEB46-F0B8-4452-B2E2-99BF0404E6C4}" destId="{58EDDC03-DF76-4C40-A0C6-92AEAEF2CF36}" srcOrd="6" destOrd="0" presId="urn:microsoft.com/office/officeart/2005/8/layout/default"/>
    <dgm:cxn modelId="{02D402D5-F8D6-4976-AE63-6E6B7B9DC727}" type="presParOf" srcId="{2ACFEB46-F0B8-4452-B2E2-99BF0404E6C4}" destId="{F3E21F58-3BFC-4276-9DD9-367F494F4E62}" srcOrd="7" destOrd="0" presId="urn:microsoft.com/office/officeart/2005/8/layout/default"/>
    <dgm:cxn modelId="{AFE9A0A2-6B3D-452B-9E45-0EDB21201C06}" type="presParOf" srcId="{2ACFEB46-F0B8-4452-B2E2-99BF0404E6C4}" destId="{2C7873D7-E015-4D77-995D-C7B86D0889A8}" srcOrd="8" destOrd="0" presId="urn:microsoft.com/office/officeart/2005/8/layout/default"/>
    <dgm:cxn modelId="{4321C6E2-D914-4193-9F29-1C0BFA8AE97C}" type="presParOf" srcId="{2ACFEB46-F0B8-4452-B2E2-99BF0404E6C4}" destId="{093537F9-0E73-4B8D-A220-DDEB2DE19ECE}" srcOrd="9" destOrd="0" presId="urn:microsoft.com/office/officeart/2005/8/layout/default"/>
    <dgm:cxn modelId="{08370453-EB90-43C6-9CA2-47640B70584C}" type="presParOf" srcId="{2ACFEB46-F0B8-4452-B2E2-99BF0404E6C4}" destId="{3606238C-32EC-497C-9893-7645328CAA94}" srcOrd="10" destOrd="0" presId="urn:microsoft.com/office/officeart/2005/8/layout/default"/>
    <dgm:cxn modelId="{F4A60DE7-1196-4259-967F-EFC13208D4FD}" type="presParOf" srcId="{2ACFEB46-F0B8-4452-B2E2-99BF0404E6C4}" destId="{50DF1F9E-10B1-4BCC-93C2-ACF32800FAA0}" srcOrd="11" destOrd="0" presId="urn:microsoft.com/office/officeart/2005/8/layout/default"/>
    <dgm:cxn modelId="{7DEEEC55-16EF-42CE-9BEC-19489A584250}" type="presParOf" srcId="{2ACFEB46-F0B8-4452-B2E2-99BF0404E6C4}" destId="{C5AF3991-E20A-4A37-9367-27FC6EEF3A35}" srcOrd="12" destOrd="0" presId="urn:microsoft.com/office/officeart/2005/8/layout/default"/>
    <dgm:cxn modelId="{4ED4458F-7FFC-496B-8944-2227051BBAEF}" type="presParOf" srcId="{2ACFEB46-F0B8-4452-B2E2-99BF0404E6C4}" destId="{E906AE6B-E0BC-441D-A205-D9B3C7F07876}" srcOrd="13" destOrd="0" presId="urn:microsoft.com/office/officeart/2005/8/layout/default"/>
    <dgm:cxn modelId="{D6DEF978-3A19-48B9-BC80-8C209BF8912E}" type="presParOf" srcId="{2ACFEB46-F0B8-4452-B2E2-99BF0404E6C4}" destId="{4F996BA8-A72E-45AC-8F2D-D5822AF1EE11}" srcOrd="14" destOrd="0" presId="urn:microsoft.com/office/officeart/2005/8/layout/default"/>
    <dgm:cxn modelId="{897F210F-D3B1-474D-A937-A0B2AD853486}" type="presParOf" srcId="{2ACFEB46-F0B8-4452-B2E2-99BF0404E6C4}" destId="{C5C25A74-FB86-4F01-A115-984BA37D8A6F}" srcOrd="15" destOrd="0" presId="urn:microsoft.com/office/officeart/2005/8/layout/default"/>
    <dgm:cxn modelId="{5EDF9EF5-0399-4EFA-8932-A6C6D61978CF}" type="presParOf" srcId="{2ACFEB46-F0B8-4452-B2E2-99BF0404E6C4}" destId="{EE2C838C-4E85-46A2-B845-9C744F096660}" srcOrd="16" destOrd="0" presId="urn:microsoft.com/office/officeart/2005/8/layout/default"/>
    <dgm:cxn modelId="{B9710481-A034-4AB8-972D-F0EA082B4B96}" type="presParOf" srcId="{2ACFEB46-F0B8-4452-B2E2-99BF0404E6C4}" destId="{D6477172-7695-409F-9482-9E2EF083D22E}" srcOrd="17" destOrd="0" presId="urn:microsoft.com/office/officeart/2005/8/layout/default"/>
    <dgm:cxn modelId="{7F871AB0-C96D-4C30-BBE3-8A11A3408E11}" type="presParOf" srcId="{2ACFEB46-F0B8-4452-B2E2-99BF0404E6C4}" destId="{2012BC12-0789-45DC-944A-CA00C07776E4}"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323765F-55AE-40E3-80D9-FD98E28227DE}"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213A2173-E362-432C-AB3C-F477711FC48B}">
      <dgm:prSet phldrT="[Text]" custT="1"/>
      <dgm:spPr/>
      <dgm:t>
        <a:bodyPr/>
        <a:lstStyle/>
        <a:p>
          <a:r>
            <a:rPr lang="en-GB" sz="2400" dirty="0"/>
            <a:t>Assess</a:t>
          </a:r>
        </a:p>
      </dgm:t>
    </dgm:pt>
    <dgm:pt modelId="{1AC45F04-2029-40D8-BD34-99F27B82E8A3}" type="parTrans" cxnId="{2B0D92AA-76F5-4876-914F-F983741B3705}">
      <dgm:prSet/>
      <dgm:spPr/>
      <dgm:t>
        <a:bodyPr/>
        <a:lstStyle/>
        <a:p>
          <a:endParaRPr lang="en-GB"/>
        </a:p>
      </dgm:t>
    </dgm:pt>
    <dgm:pt modelId="{2229CC41-7173-44E8-9C2D-3F0B4B1FFBCF}" type="sibTrans" cxnId="{2B0D92AA-76F5-4876-914F-F983741B3705}">
      <dgm:prSet/>
      <dgm:spPr/>
      <dgm:t>
        <a:bodyPr/>
        <a:lstStyle/>
        <a:p>
          <a:endParaRPr lang="en-GB"/>
        </a:p>
      </dgm:t>
    </dgm:pt>
    <dgm:pt modelId="{BCC15C30-1CC4-42D1-83A5-5AB3A86E1946}">
      <dgm:prSet phldrT="[Text]" custT="1"/>
      <dgm:spPr/>
      <dgm:t>
        <a:bodyPr/>
        <a:lstStyle/>
        <a:p>
          <a:r>
            <a:rPr lang="en-GB" sz="2400" dirty="0"/>
            <a:t>Protect</a:t>
          </a:r>
        </a:p>
      </dgm:t>
    </dgm:pt>
    <dgm:pt modelId="{80B4603E-23F2-4BDD-93D6-6915184ED376}" type="parTrans" cxnId="{4CEA6E78-2A4E-4BC5-B4A6-9377C15B7480}">
      <dgm:prSet/>
      <dgm:spPr/>
      <dgm:t>
        <a:bodyPr/>
        <a:lstStyle/>
        <a:p>
          <a:endParaRPr lang="en-GB"/>
        </a:p>
      </dgm:t>
    </dgm:pt>
    <dgm:pt modelId="{4E5B70E2-FACD-47E9-A6C0-C83E1EF1095C}" type="sibTrans" cxnId="{4CEA6E78-2A4E-4BC5-B4A6-9377C15B7480}">
      <dgm:prSet/>
      <dgm:spPr/>
      <dgm:t>
        <a:bodyPr/>
        <a:lstStyle/>
        <a:p>
          <a:endParaRPr lang="en-GB"/>
        </a:p>
      </dgm:t>
    </dgm:pt>
    <dgm:pt modelId="{FE32EA6E-C17E-4202-93A5-D1D382C7ABD2}">
      <dgm:prSet phldrT="[Text]" custT="1"/>
      <dgm:spPr/>
      <dgm:t>
        <a:bodyPr/>
        <a:lstStyle/>
        <a:p>
          <a:r>
            <a:rPr lang="en-GB" sz="2400" dirty="0"/>
            <a:t>Secure</a:t>
          </a:r>
        </a:p>
      </dgm:t>
    </dgm:pt>
    <dgm:pt modelId="{B80A86F0-EA86-4A73-BE4C-DA98B0142931}" type="parTrans" cxnId="{40555EE7-9B7E-473F-94C9-302642C3575D}">
      <dgm:prSet/>
      <dgm:spPr/>
      <dgm:t>
        <a:bodyPr/>
        <a:lstStyle/>
        <a:p>
          <a:endParaRPr lang="en-GB"/>
        </a:p>
      </dgm:t>
    </dgm:pt>
    <dgm:pt modelId="{8D248112-793D-4979-8C80-88B5ECC2B27B}" type="sibTrans" cxnId="{40555EE7-9B7E-473F-94C9-302642C3575D}">
      <dgm:prSet/>
      <dgm:spPr/>
      <dgm:t>
        <a:bodyPr/>
        <a:lstStyle/>
        <a:p>
          <a:endParaRPr lang="en-GB"/>
        </a:p>
      </dgm:t>
    </dgm:pt>
    <dgm:pt modelId="{23F5D450-C6F2-456F-A424-F47A7370FFC1}" type="pres">
      <dgm:prSet presAssocID="{6323765F-55AE-40E3-80D9-FD98E28227DE}" presName="Name0" presStyleCnt="0">
        <dgm:presLayoutVars>
          <dgm:chMax val="7"/>
          <dgm:chPref val="7"/>
          <dgm:dir/>
          <dgm:animLvl val="lvl"/>
        </dgm:presLayoutVars>
      </dgm:prSet>
      <dgm:spPr/>
    </dgm:pt>
    <dgm:pt modelId="{8DFCC945-EB5F-49A5-ABB9-0E9BC2F95FDD}" type="pres">
      <dgm:prSet presAssocID="{213A2173-E362-432C-AB3C-F477711FC48B}" presName="Accent1" presStyleCnt="0"/>
      <dgm:spPr/>
    </dgm:pt>
    <dgm:pt modelId="{DE128661-988E-40C3-851E-C572B854404D}" type="pres">
      <dgm:prSet presAssocID="{213A2173-E362-432C-AB3C-F477711FC48B}" presName="Accent" presStyleLbl="node1" presStyleIdx="0" presStyleCnt="3"/>
      <dgm:spPr>
        <a:solidFill>
          <a:schemeClr val="tx2">
            <a:lumMod val="60000"/>
            <a:lumOff val="40000"/>
          </a:schemeClr>
        </a:solidFill>
        <a:ln>
          <a:solidFill>
            <a:schemeClr val="tx1"/>
          </a:solidFill>
        </a:ln>
      </dgm:spPr>
    </dgm:pt>
    <dgm:pt modelId="{DFA5DA0C-4353-4DEE-A7E1-693A18D50069}" type="pres">
      <dgm:prSet presAssocID="{213A2173-E362-432C-AB3C-F477711FC48B}" presName="Parent1" presStyleLbl="revTx" presStyleIdx="0" presStyleCnt="3">
        <dgm:presLayoutVars>
          <dgm:chMax val="1"/>
          <dgm:chPref val="1"/>
          <dgm:bulletEnabled val="1"/>
        </dgm:presLayoutVars>
      </dgm:prSet>
      <dgm:spPr/>
    </dgm:pt>
    <dgm:pt modelId="{04962681-C4F4-4F96-AAFB-9525BD258132}" type="pres">
      <dgm:prSet presAssocID="{BCC15C30-1CC4-42D1-83A5-5AB3A86E1946}" presName="Accent2" presStyleCnt="0"/>
      <dgm:spPr/>
    </dgm:pt>
    <dgm:pt modelId="{99255C9B-1515-4ABF-A306-ED69CBBEAEB4}" type="pres">
      <dgm:prSet presAssocID="{BCC15C30-1CC4-42D1-83A5-5AB3A86E1946}" presName="Accent" presStyleLbl="node1" presStyleIdx="1" presStyleCnt="3"/>
      <dgm:spPr>
        <a:solidFill>
          <a:schemeClr val="tx2">
            <a:lumMod val="75000"/>
          </a:schemeClr>
        </a:solidFill>
        <a:ln>
          <a:solidFill>
            <a:schemeClr val="tx1"/>
          </a:solidFill>
        </a:ln>
      </dgm:spPr>
    </dgm:pt>
    <dgm:pt modelId="{1AE4C1F5-72C7-413A-A19F-CFB14667A907}" type="pres">
      <dgm:prSet presAssocID="{BCC15C30-1CC4-42D1-83A5-5AB3A86E1946}" presName="Parent2" presStyleLbl="revTx" presStyleIdx="1" presStyleCnt="3">
        <dgm:presLayoutVars>
          <dgm:chMax val="1"/>
          <dgm:chPref val="1"/>
          <dgm:bulletEnabled val="1"/>
        </dgm:presLayoutVars>
      </dgm:prSet>
      <dgm:spPr/>
    </dgm:pt>
    <dgm:pt modelId="{A43331C9-892D-4B73-86B2-A0914F9AD059}" type="pres">
      <dgm:prSet presAssocID="{FE32EA6E-C17E-4202-93A5-D1D382C7ABD2}" presName="Accent3" presStyleCnt="0"/>
      <dgm:spPr/>
    </dgm:pt>
    <dgm:pt modelId="{240A4353-E654-46E8-A9E8-572E763154E4}" type="pres">
      <dgm:prSet presAssocID="{FE32EA6E-C17E-4202-93A5-D1D382C7ABD2}" presName="Accent" presStyleLbl="node1" presStyleIdx="2" presStyleCnt="3"/>
      <dgm:spPr>
        <a:solidFill>
          <a:schemeClr val="tx2">
            <a:lumMod val="60000"/>
            <a:lumOff val="40000"/>
          </a:schemeClr>
        </a:solidFill>
        <a:ln>
          <a:solidFill>
            <a:schemeClr val="tx1"/>
          </a:solidFill>
        </a:ln>
      </dgm:spPr>
    </dgm:pt>
    <dgm:pt modelId="{B5C43C18-B8CB-4A94-BC06-7F8D280FB339}" type="pres">
      <dgm:prSet presAssocID="{FE32EA6E-C17E-4202-93A5-D1D382C7ABD2}" presName="Parent3" presStyleLbl="revTx" presStyleIdx="2" presStyleCnt="3">
        <dgm:presLayoutVars>
          <dgm:chMax val="1"/>
          <dgm:chPref val="1"/>
          <dgm:bulletEnabled val="1"/>
        </dgm:presLayoutVars>
      </dgm:prSet>
      <dgm:spPr/>
    </dgm:pt>
  </dgm:ptLst>
  <dgm:cxnLst>
    <dgm:cxn modelId="{97A3C062-7160-4348-B2DE-68EB2E9FD16B}" type="presOf" srcId="{213A2173-E362-432C-AB3C-F477711FC48B}" destId="{DFA5DA0C-4353-4DEE-A7E1-693A18D50069}" srcOrd="0" destOrd="0" presId="urn:microsoft.com/office/officeart/2009/layout/CircleArrowProcess"/>
    <dgm:cxn modelId="{6BDDF777-0B32-45E0-BF81-789278E4E426}" type="presOf" srcId="{6323765F-55AE-40E3-80D9-FD98E28227DE}" destId="{23F5D450-C6F2-456F-A424-F47A7370FFC1}" srcOrd="0" destOrd="0" presId="urn:microsoft.com/office/officeart/2009/layout/CircleArrowProcess"/>
    <dgm:cxn modelId="{4CEA6E78-2A4E-4BC5-B4A6-9377C15B7480}" srcId="{6323765F-55AE-40E3-80D9-FD98E28227DE}" destId="{BCC15C30-1CC4-42D1-83A5-5AB3A86E1946}" srcOrd="1" destOrd="0" parTransId="{80B4603E-23F2-4BDD-93D6-6915184ED376}" sibTransId="{4E5B70E2-FACD-47E9-A6C0-C83E1EF1095C}"/>
    <dgm:cxn modelId="{D87CEA82-1B0F-4AED-BBA1-5922303AC2C3}" type="presOf" srcId="{BCC15C30-1CC4-42D1-83A5-5AB3A86E1946}" destId="{1AE4C1F5-72C7-413A-A19F-CFB14667A907}" srcOrd="0" destOrd="0" presId="urn:microsoft.com/office/officeart/2009/layout/CircleArrowProcess"/>
    <dgm:cxn modelId="{2B0D92AA-76F5-4876-914F-F983741B3705}" srcId="{6323765F-55AE-40E3-80D9-FD98E28227DE}" destId="{213A2173-E362-432C-AB3C-F477711FC48B}" srcOrd="0" destOrd="0" parTransId="{1AC45F04-2029-40D8-BD34-99F27B82E8A3}" sibTransId="{2229CC41-7173-44E8-9C2D-3F0B4B1FFBCF}"/>
    <dgm:cxn modelId="{C2C569DA-C22A-46FB-B14E-8E00F76FC7DE}" type="presOf" srcId="{FE32EA6E-C17E-4202-93A5-D1D382C7ABD2}" destId="{B5C43C18-B8CB-4A94-BC06-7F8D280FB339}" srcOrd="0" destOrd="0" presId="urn:microsoft.com/office/officeart/2009/layout/CircleArrowProcess"/>
    <dgm:cxn modelId="{40555EE7-9B7E-473F-94C9-302642C3575D}" srcId="{6323765F-55AE-40E3-80D9-FD98E28227DE}" destId="{FE32EA6E-C17E-4202-93A5-D1D382C7ABD2}" srcOrd="2" destOrd="0" parTransId="{B80A86F0-EA86-4A73-BE4C-DA98B0142931}" sibTransId="{8D248112-793D-4979-8C80-88B5ECC2B27B}"/>
    <dgm:cxn modelId="{50B8F0F0-027A-469E-B8AE-7838AAC4B602}" type="presParOf" srcId="{23F5D450-C6F2-456F-A424-F47A7370FFC1}" destId="{8DFCC945-EB5F-49A5-ABB9-0E9BC2F95FDD}" srcOrd="0" destOrd="0" presId="urn:microsoft.com/office/officeart/2009/layout/CircleArrowProcess"/>
    <dgm:cxn modelId="{C7AB819A-D2F2-42BF-AE63-0A69F2EB34F2}" type="presParOf" srcId="{8DFCC945-EB5F-49A5-ABB9-0E9BC2F95FDD}" destId="{DE128661-988E-40C3-851E-C572B854404D}" srcOrd="0" destOrd="0" presId="urn:microsoft.com/office/officeart/2009/layout/CircleArrowProcess"/>
    <dgm:cxn modelId="{9C20BFF7-FA88-4F5D-8FB8-BD175618B10A}" type="presParOf" srcId="{23F5D450-C6F2-456F-A424-F47A7370FFC1}" destId="{DFA5DA0C-4353-4DEE-A7E1-693A18D50069}" srcOrd="1" destOrd="0" presId="urn:microsoft.com/office/officeart/2009/layout/CircleArrowProcess"/>
    <dgm:cxn modelId="{4F20C9B8-A612-48A9-B6D4-045B64387B44}" type="presParOf" srcId="{23F5D450-C6F2-456F-A424-F47A7370FFC1}" destId="{04962681-C4F4-4F96-AAFB-9525BD258132}" srcOrd="2" destOrd="0" presId="urn:microsoft.com/office/officeart/2009/layout/CircleArrowProcess"/>
    <dgm:cxn modelId="{60218ACF-A1A4-4CB8-8DF5-637BE2C56A34}" type="presParOf" srcId="{04962681-C4F4-4F96-AAFB-9525BD258132}" destId="{99255C9B-1515-4ABF-A306-ED69CBBEAEB4}" srcOrd="0" destOrd="0" presId="urn:microsoft.com/office/officeart/2009/layout/CircleArrowProcess"/>
    <dgm:cxn modelId="{787A8447-EE55-47CF-9D38-11EE77E29A8B}" type="presParOf" srcId="{23F5D450-C6F2-456F-A424-F47A7370FFC1}" destId="{1AE4C1F5-72C7-413A-A19F-CFB14667A907}" srcOrd="3" destOrd="0" presId="urn:microsoft.com/office/officeart/2009/layout/CircleArrowProcess"/>
    <dgm:cxn modelId="{3C77A6A2-A4A8-4EDD-9B8F-50F2EE7C10DE}" type="presParOf" srcId="{23F5D450-C6F2-456F-A424-F47A7370FFC1}" destId="{A43331C9-892D-4B73-86B2-A0914F9AD059}" srcOrd="4" destOrd="0" presId="urn:microsoft.com/office/officeart/2009/layout/CircleArrowProcess"/>
    <dgm:cxn modelId="{91120619-4B2C-400B-A72D-53FE841FCC02}" type="presParOf" srcId="{A43331C9-892D-4B73-86B2-A0914F9AD059}" destId="{240A4353-E654-46E8-A9E8-572E763154E4}" srcOrd="0" destOrd="0" presId="urn:microsoft.com/office/officeart/2009/layout/CircleArrowProcess"/>
    <dgm:cxn modelId="{CCA7D153-A363-4A4F-87EC-68504781CA48}" type="presParOf" srcId="{23F5D450-C6F2-456F-A424-F47A7370FFC1}" destId="{B5C43C18-B8CB-4A94-BC06-7F8D280FB339}" srcOrd="5" destOrd="0" presId="urn:microsoft.com/office/officeart/2009/layout/Circle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DBC51EA-D61D-4125-99A8-4978914FDBF6}"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4C9BE32A-633C-4378-AB6F-B2572AEFF9F9}">
      <dgm:prSet phldrT="[Text]" custT="1"/>
      <dgm:spPr>
        <a:solidFill>
          <a:schemeClr val="bg2">
            <a:lumMod val="90000"/>
          </a:schemeClr>
        </a:solidFill>
        <a:ln>
          <a:solidFill>
            <a:schemeClr val="tx1"/>
          </a:solidFill>
        </a:ln>
      </dgm:spPr>
      <dgm:t>
        <a:bodyPr/>
        <a:lstStyle/>
        <a:p>
          <a:r>
            <a:rPr lang="en-GB" sz="2400" dirty="0"/>
            <a:t>Establish crime scene area</a:t>
          </a:r>
        </a:p>
      </dgm:t>
    </dgm:pt>
    <dgm:pt modelId="{F5125736-1B32-4850-AD11-EE2D174F25BA}" type="parTrans" cxnId="{B5F088E9-6737-4C11-99D3-62076BBB1463}">
      <dgm:prSet/>
      <dgm:spPr/>
      <dgm:t>
        <a:bodyPr/>
        <a:lstStyle/>
        <a:p>
          <a:endParaRPr lang="en-GB"/>
        </a:p>
      </dgm:t>
    </dgm:pt>
    <dgm:pt modelId="{D5DF5DA9-AA99-4F03-93D9-98070C72A3AF}" type="sibTrans" cxnId="{B5F088E9-6737-4C11-99D3-62076BBB1463}">
      <dgm:prSet/>
      <dgm:spPr/>
      <dgm:t>
        <a:bodyPr/>
        <a:lstStyle/>
        <a:p>
          <a:endParaRPr lang="en-GB"/>
        </a:p>
      </dgm:t>
    </dgm:pt>
    <dgm:pt modelId="{CF6F5040-0D86-46E5-9880-EE2BA4A45F0D}">
      <dgm:prSet phldrT="[Text]" custT="1"/>
      <dgm:spPr>
        <a:solidFill>
          <a:schemeClr val="bg2">
            <a:lumMod val="90000"/>
          </a:schemeClr>
        </a:solidFill>
        <a:ln>
          <a:solidFill>
            <a:schemeClr val="tx1"/>
          </a:solidFill>
        </a:ln>
      </dgm:spPr>
      <dgm:t>
        <a:bodyPr/>
        <a:lstStyle/>
        <a:p>
          <a:r>
            <a:rPr lang="en-GB" sz="2400" dirty="0"/>
            <a:t>First Aid</a:t>
          </a:r>
        </a:p>
      </dgm:t>
    </dgm:pt>
    <dgm:pt modelId="{16F0AB07-3EE5-4B4A-8B09-8B5C99E2AA7A}" type="parTrans" cxnId="{51CDADB1-D5B3-42A6-96DD-1D972B4C3EEB}">
      <dgm:prSet/>
      <dgm:spPr/>
      <dgm:t>
        <a:bodyPr/>
        <a:lstStyle/>
        <a:p>
          <a:endParaRPr lang="en-GB"/>
        </a:p>
      </dgm:t>
    </dgm:pt>
    <dgm:pt modelId="{FA97CF58-6114-4199-A322-C04CD31C27DE}" type="sibTrans" cxnId="{51CDADB1-D5B3-42A6-96DD-1D972B4C3EEB}">
      <dgm:prSet/>
      <dgm:spPr/>
      <dgm:t>
        <a:bodyPr/>
        <a:lstStyle/>
        <a:p>
          <a:endParaRPr lang="en-GB"/>
        </a:p>
      </dgm:t>
    </dgm:pt>
    <dgm:pt modelId="{CBBB340A-431A-4701-BB8E-07ED91AD50EE}">
      <dgm:prSet phldrT="[Text]" custT="1"/>
      <dgm:spPr>
        <a:solidFill>
          <a:schemeClr val="bg2">
            <a:lumMod val="90000"/>
          </a:schemeClr>
        </a:solidFill>
        <a:ln>
          <a:solidFill>
            <a:schemeClr val="tx1"/>
          </a:solidFill>
        </a:ln>
      </dgm:spPr>
      <dgm:t>
        <a:bodyPr/>
        <a:lstStyle/>
        <a:p>
          <a:r>
            <a:rPr lang="en-GB" sz="2400" dirty="0"/>
            <a:t>Coordinate arriving units</a:t>
          </a:r>
        </a:p>
      </dgm:t>
    </dgm:pt>
    <dgm:pt modelId="{A6BFD4ED-B618-44DD-A606-73F89E688768}" type="parTrans" cxnId="{C266B224-2CED-4AE4-964C-A56AF5059E32}">
      <dgm:prSet/>
      <dgm:spPr/>
      <dgm:t>
        <a:bodyPr/>
        <a:lstStyle/>
        <a:p>
          <a:endParaRPr lang="en-GB"/>
        </a:p>
      </dgm:t>
    </dgm:pt>
    <dgm:pt modelId="{C48FB62D-9F54-4EAB-AA9B-1E89C20C29F4}" type="sibTrans" cxnId="{C266B224-2CED-4AE4-964C-A56AF5059E32}">
      <dgm:prSet/>
      <dgm:spPr/>
      <dgm:t>
        <a:bodyPr/>
        <a:lstStyle/>
        <a:p>
          <a:endParaRPr lang="en-GB"/>
        </a:p>
      </dgm:t>
    </dgm:pt>
    <dgm:pt modelId="{8BA9751F-3A6F-4F5E-84E6-B6DE66C8497A}" type="pres">
      <dgm:prSet presAssocID="{1DBC51EA-D61D-4125-99A8-4978914FDBF6}" presName="Name0" presStyleCnt="0">
        <dgm:presLayoutVars>
          <dgm:chMax val="11"/>
          <dgm:chPref val="11"/>
          <dgm:dir/>
          <dgm:resizeHandles/>
        </dgm:presLayoutVars>
      </dgm:prSet>
      <dgm:spPr/>
    </dgm:pt>
    <dgm:pt modelId="{46A86726-5EBE-4842-9406-2B97A486B416}" type="pres">
      <dgm:prSet presAssocID="{CBBB340A-431A-4701-BB8E-07ED91AD50EE}" presName="Accent3" presStyleCnt="0"/>
      <dgm:spPr/>
    </dgm:pt>
    <dgm:pt modelId="{F93B47FD-A606-4CE0-8685-DAF0F745F4EC}" type="pres">
      <dgm:prSet presAssocID="{CBBB340A-431A-4701-BB8E-07ED91AD50EE}" presName="Accent" presStyleLbl="node1" presStyleIdx="0" presStyleCnt="3"/>
      <dgm:spPr>
        <a:solidFill>
          <a:schemeClr val="bg2">
            <a:lumMod val="25000"/>
          </a:schemeClr>
        </a:solidFill>
        <a:ln>
          <a:solidFill>
            <a:schemeClr val="tx1"/>
          </a:solidFill>
        </a:ln>
      </dgm:spPr>
    </dgm:pt>
    <dgm:pt modelId="{B8ABC147-519B-4C8C-8365-71A28BB22A88}" type="pres">
      <dgm:prSet presAssocID="{CBBB340A-431A-4701-BB8E-07ED91AD50EE}" presName="ParentBackground3" presStyleCnt="0"/>
      <dgm:spPr/>
    </dgm:pt>
    <dgm:pt modelId="{67D12A47-DDC2-4B97-882F-BD3C9F7AD003}" type="pres">
      <dgm:prSet presAssocID="{CBBB340A-431A-4701-BB8E-07ED91AD50EE}" presName="ParentBackground" presStyleLbl="fgAcc1" presStyleIdx="0" presStyleCnt="3"/>
      <dgm:spPr/>
    </dgm:pt>
    <dgm:pt modelId="{CFA5DAD1-736D-4F42-9EDF-EBAA79B0159B}" type="pres">
      <dgm:prSet presAssocID="{CBBB340A-431A-4701-BB8E-07ED91AD50EE}" presName="Parent3" presStyleLbl="revTx" presStyleIdx="0" presStyleCnt="0">
        <dgm:presLayoutVars>
          <dgm:chMax val="1"/>
          <dgm:chPref val="1"/>
          <dgm:bulletEnabled val="1"/>
        </dgm:presLayoutVars>
      </dgm:prSet>
      <dgm:spPr/>
    </dgm:pt>
    <dgm:pt modelId="{0D4E24B1-6EF4-4B5B-AC40-3B49BA4A96B0}" type="pres">
      <dgm:prSet presAssocID="{CF6F5040-0D86-46E5-9880-EE2BA4A45F0D}" presName="Accent2" presStyleCnt="0"/>
      <dgm:spPr/>
    </dgm:pt>
    <dgm:pt modelId="{5E4FEE41-6561-4AA3-A573-EFE9B9D22C78}" type="pres">
      <dgm:prSet presAssocID="{CF6F5040-0D86-46E5-9880-EE2BA4A45F0D}" presName="Accent" presStyleLbl="node1" presStyleIdx="1" presStyleCnt="3"/>
      <dgm:spPr>
        <a:solidFill>
          <a:schemeClr val="tx2">
            <a:lumMod val="75000"/>
          </a:schemeClr>
        </a:solidFill>
        <a:ln>
          <a:solidFill>
            <a:schemeClr val="tx1"/>
          </a:solidFill>
        </a:ln>
      </dgm:spPr>
    </dgm:pt>
    <dgm:pt modelId="{6AA1D630-D6F7-4568-9A21-8F54723221CE}" type="pres">
      <dgm:prSet presAssocID="{CF6F5040-0D86-46E5-9880-EE2BA4A45F0D}" presName="ParentBackground2" presStyleCnt="0"/>
      <dgm:spPr/>
    </dgm:pt>
    <dgm:pt modelId="{1FF6619B-3B9A-4352-BEC4-77AA2020E7BB}" type="pres">
      <dgm:prSet presAssocID="{CF6F5040-0D86-46E5-9880-EE2BA4A45F0D}" presName="ParentBackground" presStyleLbl="fgAcc1" presStyleIdx="1" presStyleCnt="3"/>
      <dgm:spPr/>
    </dgm:pt>
    <dgm:pt modelId="{ED0EAD18-EDA5-4B2E-AA9C-485D7C32A844}" type="pres">
      <dgm:prSet presAssocID="{CF6F5040-0D86-46E5-9880-EE2BA4A45F0D}" presName="Parent2" presStyleLbl="revTx" presStyleIdx="0" presStyleCnt="0">
        <dgm:presLayoutVars>
          <dgm:chMax val="1"/>
          <dgm:chPref val="1"/>
          <dgm:bulletEnabled val="1"/>
        </dgm:presLayoutVars>
      </dgm:prSet>
      <dgm:spPr/>
    </dgm:pt>
    <dgm:pt modelId="{76F88A3F-8F39-4430-8965-95F5A46F0ABC}" type="pres">
      <dgm:prSet presAssocID="{4C9BE32A-633C-4378-AB6F-B2572AEFF9F9}" presName="Accent1" presStyleCnt="0"/>
      <dgm:spPr/>
    </dgm:pt>
    <dgm:pt modelId="{C1368284-F712-4049-9BA5-845E459926E5}" type="pres">
      <dgm:prSet presAssocID="{4C9BE32A-633C-4378-AB6F-B2572AEFF9F9}" presName="Accent" presStyleLbl="node1" presStyleIdx="2" presStyleCnt="3"/>
      <dgm:spPr>
        <a:solidFill>
          <a:schemeClr val="tx2">
            <a:lumMod val="75000"/>
          </a:schemeClr>
        </a:solidFill>
        <a:ln>
          <a:solidFill>
            <a:schemeClr val="tx1"/>
          </a:solidFill>
        </a:ln>
      </dgm:spPr>
    </dgm:pt>
    <dgm:pt modelId="{BC2B7A04-3EA5-4E45-ACB4-B2F7A1E595B4}" type="pres">
      <dgm:prSet presAssocID="{4C9BE32A-633C-4378-AB6F-B2572AEFF9F9}" presName="ParentBackground1" presStyleCnt="0"/>
      <dgm:spPr/>
    </dgm:pt>
    <dgm:pt modelId="{827A056D-8C5B-49D2-AC1C-85C215049025}" type="pres">
      <dgm:prSet presAssocID="{4C9BE32A-633C-4378-AB6F-B2572AEFF9F9}" presName="ParentBackground" presStyleLbl="fgAcc1" presStyleIdx="2" presStyleCnt="3"/>
      <dgm:spPr/>
    </dgm:pt>
    <dgm:pt modelId="{DA178763-1850-4F0C-B793-B510392DCAD1}" type="pres">
      <dgm:prSet presAssocID="{4C9BE32A-633C-4378-AB6F-B2572AEFF9F9}" presName="Parent1" presStyleLbl="revTx" presStyleIdx="0" presStyleCnt="0">
        <dgm:presLayoutVars>
          <dgm:chMax val="1"/>
          <dgm:chPref val="1"/>
          <dgm:bulletEnabled val="1"/>
        </dgm:presLayoutVars>
      </dgm:prSet>
      <dgm:spPr/>
    </dgm:pt>
  </dgm:ptLst>
  <dgm:cxnLst>
    <dgm:cxn modelId="{771AA600-EB6A-43C3-B68B-DF2DA75B97F2}" type="presOf" srcId="{4C9BE32A-633C-4378-AB6F-B2572AEFF9F9}" destId="{827A056D-8C5B-49D2-AC1C-85C215049025}" srcOrd="0" destOrd="0" presId="urn:microsoft.com/office/officeart/2011/layout/CircleProcess"/>
    <dgm:cxn modelId="{C266B224-2CED-4AE4-964C-A56AF5059E32}" srcId="{1DBC51EA-D61D-4125-99A8-4978914FDBF6}" destId="{CBBB340A-431A-4701-BB8E-07ED91AD50EE}" srcOrd="2" destOrd="0" parTransId="{A6BFD4ED-B618-44DD-A606-73F89E688768}" sibTransId="{C48FB62D-9F54-4EAB-AA9B-1E89C20C29F4}"/>
    <dgm:cxn modelId="{2018845C-59B4-4994-8F2F-5915F6266413}" type="presOf" srcId="{CF6F5040-0D86-46E5-9880-EE2BA4A45F0D}" destId="{1FF6619B-3B9A-4352-BEC4-77AA2020E7BB}" srcOrd="0" destOrd="0" presId="urn:microsoft.com/office/officeart/2011/layout/CircleProcess"/>
    <dgm:cxn modelId="{A6078B44-9567-4BFB-8EB4-7B782F83E6EA}" type="presOf" srcId="{4C9BE32A-633C-4378-AB6F-B2572AEFF9F9}" destId="{DA178763-1850-4F0C-B793-B510392DCAD1}" srcOrd="1" destOrd="0" presId="urn:microsoft.com/office/officeart/2011/layout/CircleProcess"/>
    <dgm:cxn modelId="{8081316E-BABE-45B4-B34B-019A6E9931AE}" type="presOf" srcId="{1DBC51EA-D61D-4125-99A8-4978914FDBF6}" destId="{8BA9751F-3A6F-4F5E-84E6-B6DE66C8497A}" srcOrd="0" destOrd="0" presId="urn:microsoft.com/office/officeart/2011/layout/CircleProcess"/>
    <dgm:cxn modelId="{30BCB671-D126-4831-A04E-5D0D50C4B61D}" type="presOf" srcId="{CF6F5040-0D86-46E5-9880-EE2BA4A45F0D}" destId="{ED0EAD18-EDA5-4B2E-AA9C-485D7C32A844}" srcOrd="1" destOrd="0" presId="urn:microsoft.com/office/officeart/2011/layout/CircleProcess"/>
    <dgm:cxn modelId="{1DB87654-A91A-41F7-86F7-19A1B3CAC6BB}" type="presOf" srcId="{CBBB340A-431A-4701-BB8E-07ED91AD50EE}" destId="{67D12A47-DDC2-4B97-882F-BD3C9F7AD003}" srcOrd="0" destOrd="0" presId="urn:microsoft.com/office/officeart/2011/layout/CircleProcess"/>
    <dgm:cxn modelId="{51CDADB1-D5B3-42A6-96DD-1D972B4C3EEB}" srcId="{1DBC51EA-D61D-4125-99A8-4978914FDBF6}" destId="{CF6F5040-0D86-46E5-9880-EE2BA4A45F0D}" srcOrd="1" destOrd="0" parTransId="{16F0AB07-3EE5-4B4A-8B09-8B5C99E2AA7A}" sibTransId="{FA97CF58-6114-4199-A322-C04CD31C27DE}"/>
    <dgm:cxn modelId="{B0F368E7-E84B-4750-87F4-19421838D9CE}" type="presOf" srcId="{CBBB340A-431A-4701-BB8E-07ED91AD50EE}" destId="{CFA5DAD1-736D-4F42-9EDF-EBAA79B0159B}" srcOrd="1" destOrd="0" presId="urn:microsoft.com/office/officeart/2011/layout/CircleProcess"/>
    <dgm:cxn modelId="{B5F088E9-6737-4C11-99D3-62076BBB1463}" srcId="{1DBC51EA-D61D-4125-99A8-4978914FDBF6}" destId="{4C9BE32A-633C-4378-AB6F-B2572AEFF9F9}" srcOrd="0" destOrd="0" parTransId="{F5125736-1B32-4850-AD11-EE2D174F25BA}" sibTransId="{D5DF5DA9-AA99-4F03-93D9-98070C72A3AF}"/>
    <dgm:cxn modelId="{22E1914E-DFE9-49FC-9F0E-A234EF3CE543}" type="presParOf" srcId="{8BA9751F-3A6F-4F5E-84E6-B6DE66C8497A}" destId="{46A86726-5EBE-4842-9406-2B97A486B416}" srcOrd="0" destOrd="0" presId="urn:microsoft.com/office/officeart/2011/layout/CircleProcess"/>
    <dgm:cxn modelId="{BA071D2B-4E6C-4B00-9325-131C78F91AA7}" type="presParOf" srcId="{46A86726-5EBE-4842-9406-2B97A486B416}" destId="{F93B47FD-A606-4CE0-8685-DAF0F745F4EC}" srcOrd="0" destOrd="0" presId="urn:microsoft.com/office/officeart/2011/layout/CircleProcess"/>
    <dgm:cxn modelId="{54D87153-14A1-4166-9988-0707C1675765}" type="presParOf" srcId="{8BA9751F-3A6F-4F5E-84E6-B6DE66C8497A}" destId="{B8ABC147-519B-4C8C-8365-71A28BB22A88}" srcOrd="1" destOrd="0" presId="urn:microsoft.com/office/officeart/2011/layout/CircleProcess"/>
    <dgm:cxn modelId="{47BF3040-FEB0-4153-8168-88D2F4BE0251}" type="presParOf" srcId="{B8ABC147-519B-4C8C-8365-71A28BB22A88}" destId="{67D12A47-DDC2-4B97-882F-BD3C9F7AD003}" srcOrd="0" destOrd="0" presId="urn:microsoft.com/office/officeart/2011/layout/CircleProcess"/>
    <dgm:cxn modelId="{FF7235A0-5D3B-47DD-9EB8-563CD4048913}" type="presParOf" srcId="{8BA9751F-3A6F-4F5E-84E6-B6DE66C8497A}" destId="{CFA5DAD1-736D-4F42-9EDF-EBAA79B0159B}" srcOrd="2" destOrd="0" presId="urn:microsoft.com/office/officeart/2011/layout/CircleProcess"/>
    <dgm:cxn modelId="{19EB5714-918F-49AE-887E-2D437E8521DC}" type="presParOf" srcId="{8BA9751F-3A6F-4F5E-84E6-B6DE66C8497A}" destId="{0D4E24B1-6EF4-4B5B-AC40-3B49BA4A96B0}" srcOrd="3" destOrd="0" presId="urn:microsoft.com/office/officeart/2011/layout/CircleProcess"/>
    <dgm:cxn modelId="{B5A8C735-6B99-4680-8DE9-5458A0FF8AEE}" type="presParOf" srcId="{0D4E24B1-6EF4-4B5B-AC40-3B49BA4A96B0}" destId="{5E4FEE41-6561-4AA3-A573-EFE9B9D22C78}" srcOrd="0" destOrd="0" presId="urn:microsoft.com/office/officeart/2011/layout/CircleProcess"/>
    <dgm:cxn modelId="{31202C6C-B4DD-4EBE-A797-E612C252E9C1}" type="presParOf" srcId="{8BA9751F-3A6F-4F5E-84E6-B6DE66C8497A}" destId="{6AA1D630-D6F7-4568-9A21-8F54723221CE}" srcOrd="4" destOrd="0" presId="urn:microsoft.com/office/officeart/2011/layout/CircleProcess"/>
    <dgm:cxn modelId="{DD63D32F-0F63-473D-A329-9A7CE6782B65}" type="presParOf" srcId="{6AA1D630-D6F7-4568-9A21-8F54723221CE}" destId="{1FF6619B-3B9A-4352-BEC4-77AA2020E7BB}" srcOrd="0" destOrd="0" presId="urn:microsoft.com/office/officeart/2011/layout/CircleProcess"/>
    <dgm:cxn modelId="{46267219-47B3-4DEB-809A-920A2F530F8C}" type="presParOf" srcId="{8BA9751F-3A6F-4F5E-84E6-B6DE66C8497A}" destId="{ED0EAD18-EDA5-4B2E-AA9C-485D7C32A844}" srcOrd="5" destOrd="0" presId="urn:microsoft.com/office/officeart/2011/layout/CircleProcess"/>
    <dgm:cxn modelId="{E4C815EF-E216-4A87-8363-BCAEC1171836}" type="presParOf" srcId="{8BA9751F-3A6F-4F5E-84E6-B6DE66C8497A}" destId="{76F88A3F-8F39-4430-8965-95F5A46F0ABC}" srcOrd="6" destOrd="0" presId="urn:microsoft.com/office/officeart/2011/layout/CircleProcess"/>
    <dgm:cxn modelId="{B5722DF2-10C5-4E56-84C9-0D9FB183FE5F}" type="presParOf" srcId="{76F88A3F-8F39-4430-8965-95F5A46F0ABC}" destId="{C1368284-F712-4049-9BA5-845E459926E5}" srcOrd="0" destOrd="0" presId="urn:microsoft.com/office/officeart/2011/layout/CircleProcess"/>
    <dgm:cxn modelId="{9CCEF633-666E-46AF-8C78-05BB6C6A9AC1}" type="presParOf" srcId="{8BA9751F-3A6F-4F5E-84E6-B6DE66C8497A}" destId="{BC2B7A04-3EA5-4E45-ACB4-B2F7A1E595B4}" srcOrd="7" destOrd="0" presId="urn:microsoft.com/office/officeart/2011/layout/CircleProcess"/>
    <dgm:cxn modelId="{791D460E-3974-4670-8B8D-623E25A4D8AC}" type="presParOf" srcId="{BC2B7A04-3EA5-4E45-ACB4-B2F7A1E595B4}" destId="{827A056D-8C5B-49D2-AC1C-85C215049025}" srcOrd="0" destOrd="0" presId="urn:microsoft.com/office/officeart/2011/layout/CircleProcess"/>
    <dgm:cxn modelId="{5638CD7B-CD40-4779-8DB6-B1DABC6E0BA5}" type="presParOf" srcId="{8BA9751F-3A6F-4F5E-84E6-B6DE66C8497A}" destId="{DA178763-1850-4F0C-B793-B510392DCAD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A037625-09EC-4C18-BE47-D8B4FEBD43C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3F85E20-B3C0-41C3-B644-83543A79F6AC}">
      <dgm:prSet phldrT="[Text]" custT="1"/>
      <dgm:spPr>
        <a:solidFill>
          <a:schemeClr val="bg2">
            <a:lumMod val="90000"/>
          </a:schemeClr>
        </a:solidFill>
        <a:ln>
          <a:solidFill>
            <a:schemeClr val="tx1"/>
          </a:solidFill>
        </a:ln>
        <a:effectLst/>
      </dgm:spPr>
      <dgm:t>
        <a:bodyPr/>
        <a:lstStyle/>
        <a:p>
          <a:r>
            <a:rPr lang="en-GB" sz="2400" dirty="0">
              <a:solidFill>
                <a:schemeClr val="tx1"/>
              </a:solidFill>
            </a:rPr>
            <a:t>Victims</a:t>
          </a:r>
        </a:p>
      </dgm:t>
    </dgm:pt>
    <dgm:pt modelId="{84BBC424-934F-4E80-9090-7620B49BEB96}" type="parTrans" cxnId="{58A9CE4B-EDD2-4859-8DE5-974309332F2D}">
      <dgm:prSet/>
      <dgm:spPr/>
      <dgm:t>
        <a:bodyPr/>
        <a:lstStyle/>
        <a:p>
          <a:endParaRPr lang="en-GB"/>
        </a:p>
      </dgm:t>
    </dgm:pt>
    <dgm:pt modelId="{16AE23EE-658F-429C-9916-D049BED11E7B}" type="sibTrans" cxnId="{58A9CE4B-EDD2-4859-8DE5-974309332F2D}">
      <dgm:prSet/>
      <dgm:spPr/>
      <dgm:t>
        <a:bodyPr/>
        <a:lstStyle/>
        <a:p>
          <a:endParaRPr lang="en-GB"/>
        </a:p>
      </dgm:t>
    </dgm:pt>
    <dgm:pt modelId="{EC4255C2-2CAC-41AD-85E7-DC393F92B254}">
      <dgm:prSet phldrT="[Text]" custT="1"/>
      <dgm:spPr>
        <a:solidFill>
          <a:schemeClr val="bg2">
            <a:lumMod val="90000"/>
          </a:schemeClr>
        </a:solidFill>
        <a:ln>
          <a:solidFill>
            <a:schemeClr val="tx1"/>
          </a:solidFill>
        </a:ln>
      </dgm:spPr>
      <dgm:t>
        <a:bodyPr/>
        <a:lstStyle/>
        <a:p>
          <a:r>
            <a:rPr lang="en-GB" sz="2400" dirty="0">
              <a:solidFill>
                <a:schemeClr val="tx1"/>
              </a:solidFill>
            </a:rPr>
            <a:t>Scenes</a:t>
          </a:r>
        </a:p>
      </dgm:t>
    </dgm:pt>
    <dgm:pt modelId="{96EB41F6-611F-47A3-8446-6C958BECF390}" type="parTrans" cxnId="{DB4CB4FE-A1DD-4693-BA5F-B24F340257CF}">
      <dgm:prSet/>
      <dgm:spPr/>
      <dgm:t>
        <a:bodyPr/>
        <a:lstStyle/>
        <a:p>
          <a:endParaRPr lang="en-GB"/>
        </a:p>
      </dgm:t>
    </dgm:pt>
    <dgm:pt modelId="{8B3C8E72-8835-4638-9FFB-C4CB2B7E872C}" type="sibTrans" cxnId="{DB4CB4FE-A1DD-4693-BA5F-B24F340257CF}">
      <dgm:prSet/>
      <dgm:spPr/>
      <dgm:t>
        <a:bodyPr/>
        <a:lstStyle/>
        <a:p>
          <a:endParaRPr lang="en-GB"/>
        </a:p>
      </dgm:t>
    </dgm:pt>
    <dgm:pt modelId="{81A1E3BA-94F1-4BA9-8944-075C2D4A9D83}">
      <dgm:prSet phldrT="[Text]" custT="1"/>
      <dgm:spPr>
        <a:solidFill>
          <a:schemeClr val="bg2">
            <a:lumMod val="90000"/>
          </a:schemeClr>
        </a:solidFill>
        <a:ln>
          <a:solidFill>
            <a:schemeClr val="tx1"/>
          </a:solidFill>
        </a:ln>
      </dgm:spPr>
      <dgm:t>
        <a:bodyPr/>
        <a:lstStyle/>
        <a:p>
          <a:r>
            <a:rPr lang="en-GB" sz="2400" dirty="0">
              <a:solidFill>
                <a:schemeClr val="tx1"/>
              </a:solidFill>
            </a:rPr>
            <a:t>Suspects</a:t>
          </a:r>
        </a:p>
      </dgm:t>
    </dgm:pt>
    <dgm:pt modelId="{2C1CA167-BB4D-4EA7-8317-B00ED27AA80D}" type="parTrans" cxnId="{94CF548A-E063-4DF5-AACE-5EE88A9607A3}">
      <dgm:prSet/>
      <dgm:spPr/>
      <dgm:t>
        <a:bodyPr/>
        <a:lstStyle/>
        <a:p>
          <a:endParaRPr lang="en-GB"/>
        </a:p>
      </dgm:t>
    </dgm:pt>
    <dgm:pt modelId="{8FEC6ED0-F814-4558-818D-7C68C1346167}" type="sibTrans" cxnId="{94CF548A-E063-4DF5-AACE-5EE88A9607A3}">
      <dgm:prSet/>
      <dgm:spPr/>
      <dgm:t>
        <a:bodyPr/>
        <a:lstStyle/>
        <a:p>
          <a:endParaRPr lang="en-GB"/>
        </a:p>
      </dgm:t>
    </dgm:pt>
    <dgm:pt modelId="{D406CB36-AFC9-4012-9E27-238232356E16}">
      <dgm:prSet phldrT="[Text]" custT="1"/>
      <dgm:spPr>
        <a:solidFill>
          <a:schemeClr val="bg2">
            <a:lumMod val="90000"/>
          </a:schemeClr>
        </a:solidFill>
        <a:ln>
          <a:solidFill>
            <a:schemeClr val="tx1"/>
          </a:solidFill>
        </a:ln>
      </dgm:spPr>
      <dgm:t>
        <a:bodyPr/>
        <a:lstStyle/>
        <a:p>
          <a:r>
            <a:rPr lang="en-GB" sz="2400" dirty="0">
              <a:solidFill>
                <a:schemeClr val="tx1"/>
              </a:solidFill>
            </a:rPr>
            <a:t>Witnesses</a:t>
          </a:r>
        </a:p>
      </dgm:t>
    </dgm:pt>
    <dgm:pt modelId="{9F4800A2-0446-466F-8AD2-2542E487C398}" type="parTrans" cxnId="{63370365-5FC2-4E41-8B86-4F898DFF91E5}">
      <dgm:prSet/>
      <dgm:spPr/>
      <dgm:t>
        <a:bodyPr/>
        <a:lstStyle/>
        <a:p>
          <a:endParaRPr lang="en-GB"/>
        </a:p>
      </dgm:t>
    </dgm:pt>
    <dgm:pt modelId="{C5001B8E-45F2-4134-B405-372EA62D03E3}" type="sibTrans" cxnId="{63370365-5FC2-4E41-8B86-4F898DFF91E5}">
      <dgm:prSet/>
      <dgm:spPr/>
      <dgm:t>
        <a:bodyPr/>
        <a:lstStyle/>
        <a:p>
          <a:endParaRPr lang="en-GB"/>
        </a:p>
      </dgm:t>
    </dgm:pt>
    <dgm:pt modelId="{56055FB9-CDC3-4F99-AB1A-03604F3F321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Log</a:t>
          </a:r>
        </a:p>
      </dgm:t>
    </dgm:pt>
    <dgm:pt modelId="{66265117-9FF4-48AE-901A-ED0EBF1052F1}" type="parTrans" cxnId="{11DB3B63-A325-470B-B716-0454A31BC6CC}">
      <dgm:prSet/>
      <dgm:spPr/>
      <dgm:t>
        <a:bodyPr/>
        <a:lstStyle/>
        <a:p>
          <a:endParaRPr lang="en-GB"/>
        </a:p>
      </dgm:t>
    </dgm:pt>
    <dgm:pt modelId="{C868D3E2-C242-4D40-B20A-C561815FA18F}" type="sibTrans" cxnId="{11DB3B63-A325-470B-B716-0454A31BC6CC}">
      <dgm:prSet/>
      <dgm:spPr/>
      <dgm:t>
        <a:bodyPr/>
        <a:lstStyle/>
        <a:p>
          <a:endParaRPr lang="en-GB"/>
        </a:p>
      </dgm:t>
    </dgm:pt>
    <dgm:pt modelId="{98834BDA-C54C-4FEF-A01D-EA580ADB48B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Family/ Community</a:t>
          </a:r>
        </a:p>
      </dgm:t>
    </dgm:pt>
    <dgm:pt modelId="{B7353CE0-074C-4F45-A49A-4A11A892521F}" type="parTrans" cxnId="{07FBE2A3-613A-4615-ACD0-FA6C3AF7C71D}">
      <dgm:prSet/>
      <dgm:spPr/>
      <dgm:t>
        <a:bodyPr/>
        <a:lstStyle/>
        <a:p>
          <a:endParaRPr lang="en-GB"/>
        </a:p>
      </dgm:t>
    </dgm:pt>
    <dgm:pt modelId="{F0C666BD-D965-42E4-BD64-EA3EC3913677}" type="sibTrans" cxnId="{07FBE2A3-613A-4615-ACD0-FA6C3AF7C71D}">
      <dgm:prSet/>
      <dgm:spPr/>
      <dgm:t>
        <a:bodyPr/>
        <a:lstStyle/>
        <a:p>
          <a:endParaRPr lang="en-GB"/>
        </a:p>
      </dgm:t>
    </dgm:pt>
    <dgm:pt modelId="{0AB1BC46-D992-40E1-8127-D72D35315D1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Physical Evidence</a:t>
          </a:r>
        </a:p>
      </dgm:t>
    </dgm:pt>
    <dgm:pt modelId="{5A2FA5D0-5A29-45D3-996B-CEE4CF4E28D8}" type="parTrans" cxnId="{F31AB0DA-9A60-427D-A9BA-0196C043AB52}">
      <dgm:prSet/>
      <dgm:spPr/>
      <dgm:t>
        <a:bodyPr/>
        <a:lstStyle/>
        <a:p>
          <a:endParaRPr lang="en-GB"/>
        </a:p>
      </dgm:t>
    </dgm:pt>
    <dgm:pt modelId="{6E36EE9B-705E-4E11-95C0-665103068998}" type="sibTrans" cxnId="{F31AB0DA-9A60-427D-A9BA-0196C043AB52}">
      <dgm:prSet/>
      <dgm:spPr/>
      <dgm:t>
        <a:bodyPr/>
        <a:lstStyle/>
        <a:p>
          <a:endParaRPr lang="en-GB"/>
        </a:p>
      </dgm:t>
    </dgm:pt>
    <dgm:pt modelId="{6DFF583A-F72D-4D38-9B38-FDB4FF4929A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Intelligence</a:t>
          </a:r>
        </a:p>
      </dgm:t>
    </dgm:pt>
    <dgm:pt modelId="{3D274F8C-76C0-406B-870C-A6F2B5540C57}" type="parTrans" cxnId="{7D04AB12-3522-4FD3-8C6A-0ECE84540A1E}">
      <dgm:prSet/>
      <dgm:spPr/>
      <dgm:t>
        <a:bodyPr/>
        <a:lstStyle/>
        <a:p>
          <a:endParaRPr lang="en-GB"/>
        </a:p>
      </dgm:t>
    </dgm:pt>
    <dgm:pt modelId="{91913299-5AC4-4F1C-9C92-A3CED8F41AFE}" type="sibTrans" cxnId="{7D04AB12-3522-4FD3-8C6A-0ECE84540A1E}">
      <dgm:prSet/>
      <dgm:spPr/>
      <dgm:t>
        <a:bodyPr/>
        <a:lstStyle/>
        <a:p>
          <a:endParaRPr lang="en-GB"/>
        </a:p>
      </dgm:t>
    </dgm:pt>
    <dgm:pt modelId="{AA93B56B-8455-438A-A988-4038219673C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Contamination</a:t>
          </a:r>
        </a:p>
      </dgm:t>
    </dgm:pt>
    <dgm:pt modelId="{BBD6CD10-C3C7-4F39-A24D-B4B554683C9F}" type="parTrans" cxnId="{0B33FC24-0559-4036-BC91-29A7012A840B}">
      <dgm:prSet/>
      <dgm:spPr/>
      <dgm:t>
        <a:bodyPr/>
        <a:lstStyle/>
        <a:p>
          <a:endParaRPr lang="en-GB"/>
        </a:p>
      </dgm:t>
    </dgm:pt>
    <dgm:pt modelId="{87986B46-0226-43F0-A840-4AD82B3F5ABB}" type="sibTrans" cxnId="{0B33FC24-0559-4036-BC91-29A7012A840B}">
      <dgm:prSet/>
      <dgm:spPr/>
      <dgm:t>
        <a:bodyPr/>
        <a:lstStyle/>
        <a:p>
          <a:endParaRPr lang="en-GB"/>
        </a:p>
      </dgm:t>
    </dgm:pt>
    <dgm:pt modelId="{C8CF1300-9CAF-4EFB-AEE7-FB3FD0D2074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Responsibility</a:t>
          </a:r>
        </a:p>
      </dgm:t>
    </dgm:pt>
    <dgm:pt modelId="{07078950-6850-4CFD-A104-FF744D41E4D8}" type="parTrans" cxnId="{49A13C52-C92F-4B30-B088-CD85948979DF}">
      <dgm:prSet/>
      <dgm:spPr/>
      <dgm:t>
        <a:bodyPr/>
        <a:lstStyle/>
        <a:p>
          <a:endParaRPr lang="en-GB"/>
        </a:p>
      </dgm:t>
    </dgm:pt>
    <dgm:pt modelId="{33CD36F0-45B0-4356-8C9F-9E52AF5A77D2}" type="sibTrans" cxnId="{49A13C52-C92F-4B30-B088-CD85948979DF}">
      <dgm:prSet/>
      <dgm:spPr/>
      <dgm:t>
        <a:bodyPr/>
        <a:lstStyle/>
        <a:p>
          <a:endParaRPr lang="en-GB"/>
        </a:p>
      </dgm:t>
    </dgm:pt>
    <dgm:pt modelId="{768AE22D-AA5B-472E-AD68-B8BA4371E5EC}" type="pres">
      <dgm:prSet presAssocID="{5A037625-09EC-4C18-BE47-D8B4FEBD43C5}" presName="diagram" presStyleCnt="0">
        <dgm:presLayoutVars>
          <dgm:dir/>
          <dgm:resizeHandles val="exact"/>
        </dgm:presLayoutVars>
      </dgm:prSet>
      <dgm:spPr/>
    </dgm:pt>
    <dgm:pt modelId="{AB030411-55EC-4F64-ABDB-A7E609E9A358}" type="pres">
      <dgm:prSet presAssocID="{73F85E20-B3C0-41C3-B644-83543A79F6AC}" presName="node" presStyleLbl="node1" presStyleIdx="0" presStyleCnt="10">
        <dgm:presLayoutVars>
          <dgm:bulletEnabled val="1"/>
        </dgm:presLayoutVars>
      </dgm:prSet>
      <dgm:spPr/>
    </dgm:pt>
    <dgm:pt modelId="{E4D3A8F2-758E-410D-9EC5-7CB04E2443EF}" type="pres">
      <dgm:prSet presAssocID="{16AE23EE-658F-429C-9916-D049BED11E7B}" presName="sibTrans" presStyleCnt="0"/>
      <dgm:spPr/>
    </dgm:pt>
    <dgm:pt modelId="{B03623C4-FD8F-44BA-9551-3EB7705C76AD}" type="pres">
      <dgm:prSet presAssocID="{EC4255C2-2CAC-41AD-85E7-DC393F92B254}" presName="node" presStyleLbl="node1" presStyleIdx="1" presStyleCnt="10">
        <dgm:presLayoutVars>
          <dgm:bulletEnabled val="1"/>
        </dgm:presLayoutVars>
      </dgm:prSet>
      <dgm:spPr/>
    </dgm:pt>
    <dgm:pt modelId="{7845C561-1168-4A96-A73D-EA6F08A3B7CF}" type="pres">
      <dgm:prSet presAssocID="{8B3C8E72-8835-4638-9FFB-C4CB2B7E872C}" presName="sibTrans" presStyleCnt="0"/>
      <dgm:spPr/>
    </dgm:pt>
    <dgm:pt modelId="{A902E257-14F9-4E7E-AE19-CC3F9C92A0C4}" type="pres">
      <dgm:prSet presAssocID="{81A1E3BA-94F1-4BA9-8944-075C2D4A9D83}" presName="node" presStyleLbl="node1" presStyleIdx="2" presStyleCnt="10">
        <dgm:presLayoutVars>
          <dgm:bulletEnabled val="1"/>
        </dgm:presLayoutVars>
      </dgm:prSet>
      <dgm:spPr/>
    </dgm:pt>
    <dgm:pt modelId="{5174FE8D-2857-4BB9-B61B-8EA1FD3E4885}" type="pres">
      <dgm:prSet presAssocID="{8FEC6ED0-F814-4558-818D-7C68C1346167}" presName="sibTrans" presStyleCnt="0"/>
      <dgm:spPr/>
    </dgm:pt>
    <dgm:pt modelId="{A919B920-34E0-4D7A-B22C-5CA0AC8B89FA}" type="pres">
      <dgm:prSet presAssocID="{D406CB36-AFC9-4012-9E27-238232356E16}" presName="node" presStyleLbl="node1" presStyleIdx="3" presStyleCnt="10">
        <dgm:presLayoutVars>
          <dgm:bulletEnabled val="1"/>
        </dgm:presLayoutVars>
      </dgm:prSet>
      <dgm:spPr/>
    </dgm:pt>
    <dgm:pt modelId="{45192C54-8EBD-4991-B375-F5745739D4CD}" type="pres">
      <dgm:prSet presAssocID="{C5001B8E-45F2-4134-B405-372EA62D03E3}" presName="sibTrans" presStyleCnt="0"/>
      <dgm:spPr/>
    </dgm:pt>
    <dgm:pt modelId="{2F8FEB2D-3708-4421-8D21-69C7F4C0AE13}" type="pres">
      <dgm:prSet presAssocID="{56055FB9-CDC3-4F99-AB1A-03604F3F321C}" presName="node" presStyleLbl="node1" presStyleIdx="4" presStyleCnt="10">
        <dgm:presLayoutVars>
          <dgm:bulletEnabled val="1"/>
        </dgm:presLayoutVars>
      </dgm:prSet>
      <dgm:spPr/>
    </dgm:pt>
    <dgm:pt modelId="{5C1DCABD-B772-413D-BED2-5E345EEAAD05}" type="pres">
      <dgm:prSet presAssocID="{C868D3E2-C242-4D40-B20A-C561815FA18F}" presName="sibTrans" presStyleCnt="0"/>
      <dgm:spPr/>
    </dgm:pt>
    <dgm:pt modelId="{A7D87D7D-1F1D-47B8-9716-C2EA5F41243D}" type="pres">
      <dgm:prSet presAssocID="{98834BDA-C54C-4FEF-A01D-EA580ADB48B1}" presName="node" presStyleLbl="node1" presStyleIdx="5" presStyleCnt="10">
        <dgm:presLayoutVars>
          <dgm:bulletEnabled val="1"/>
        </dgm:presLayoutVars>
      </dgm:prSet>
      <dgm:spPr/>
    </dgm:pt>
    <dgm:pt modelId="{EA59FCA1-DE60-4455-98C5-028C2A6D13DD}" type="pres">
      <dgm:prSet presAssocID="{F0C666BD-D965-42E4-BD64-EA3EC3913677}" presName="sibTrans" presStyleCnt="0"/>
      <dgm:spPr/>
    </dgm:pt>
    <dgm:pt modelId="{3E239C20-EE2E-49A5-9604-3EE198A8DA43}" type="pres">
      <dgm:prSet presAssocID="{0AB1BC46-D992-40E1-8127-D72D35315D13}" presName="node" presStyleLbl="node1" presStyleIdx="6" presStyleCnt="10">
        <dgm:presLayoutVars>
          <dgm:bulletEnabled val="1"/>
        </dgm:presLayoutVars>
      </dgm:prSet>
      <dgm:spPr/>
    </dgm:pt>
    <dgm:pt modelId="{6E007786-C86A-47FD-9AAA-BFEC51F1C1EF}" type="pres">
      <dgm:prSet presAssocID="{6E36EE9B-705E-4E11-95C0-665103068998}" presName="sibTrans" presStyleCnt="0"/>
      <dgm:spPr/>
    </dgm:pt>
    <dgm:pt modelId="{72EB73C9-2896-4F11-A7E4-500FF21A93CE}" type="pres">
      <dgm:prSet presAssocID="{6DFF583A-F72D-4D38-9B38-FDB4FF4929AB}" presName="node" presStyleLbl="node1" presStyleIdx="7" presStyleCnt="10">
        <dgm:presLayoutVars>
          <dgm:bulletEnabled val="1"/>
        </dgm:presLayoutVars>
      </dgm:prSet>
      <dgm:spPr/>
    </dgm:pt>
    <dgm:pt modelId="{70E3FCA1-AC01-4393-8337-556425435ED6}" type="pres">
      <dgm:prSet presAssocID="{91913299-5AC4-4F1C-9C92-A3CED8F41AFE}" presName="sibTrans" presStyleCnt="0"/>
      <dgm:spPr/>
    </dgm:pt>
    <dgm:pt modelId="{E14ADD43-5B8D-43AF-9E17-1C50FB667A00}" type="pres">
      <dgm:prSet presAssocID="{AA93B56B-8455-438A-A988-4038219673C0}" presName="node" presStyleLbl="node1" presStyleIdx="8" presStyleCnt="10">
        <dgm:presLayoutVars>
          <dgm:bulletEnabled val="1"/>
        </dgm:presLayoutVars>
      </dgm:prSet>
      <dgm:spPr/>
    </dgm:pt>
    <dgm:pt modelId="{09201744-61DB-420F-A81C-C42B9A6991C6}" type="pres">
      <dgm:prSet presAssocID="{87986B46-0226-43F0-A840-4AD82B3F5ABB}" presName="sibTrans" presStyleCnt="0"/>
      <dgm:spPr/>
    </dgm:pt>
    <dgm:pt modelId="{F7F7458C-E853-4E3B-B20B-18F19A15314B}" type="pres">
      <dgm:prSet presAssocID="{C8CF1300-9CAF-4EFB-AEE7-FB3FD0D2074F}" presName="node" presStyleLbl="node1" presStyleIdx="9" presStyleCnt="10">
        <dgm:presLayoutVars>
          <dgm:bulletEnabled val="1"/>
        </dgm:presLayoutVars>
      </dgm:prSet>
      <dgm:spPr/>
    </dgm:pt>
  </dgm:ptLst>
  <dgm:cxnLst>
    <dgm:cxn modelId="{44715F03-8C92-4473-B5C4-562F87115CA1}" type="presOf" srcId="{0AB1BC46-D992-40E1-8127-D72D35315D13}" destId="{3E239C20-EE2E-49A5-9604-3EE198A8DA43}" srcOrd="0" destOrd="0" presId="urn:microsoft.com/office/officeart/2005/8/layout/default"/>
    <dgm:cxn modelId="{538CF20A-5498-44B8-A587-4E9BAA4CB95C}" type="presOf" srcId="{6DFF583A-F72D-4D38-9B38-FDB4FF4929AB}" destId="{72EB73C9-2896-4F11-A7E4-500FF21A93CE}" srcOrd="0" destOrd="0" presId="urn:microsoft.com/office/officeart/2005/8/layout/default"/>
    <dgm:cxn modelId="{7D04AB12-3522-4FD3-8C6A-0ECE84540A1E}" srcId="{5A037625-09EC-4C18-BE47-D8B4FEBD43C5}" destId="{6DFF583A-F72D-4D38-9B38-FDB4FF4929AB}" srcOrd="7" destOrd="0" parTransId="{3D274F8C-76C0-406B-870C-A6F2B5540C57}" sibTransId="{91913299-5AC4-4F1C-9C92-A3CED8F41AFE}"/>
    <dgm:cxn modelId="{0B33FC24-0559-4036-BC91-29A7012A840B}" srcId="{5A037625-09EC-4C18-BE47-D8B4FEBD43C5}" destId="{AA93B56B-8455-438A-A988-4038219673C0}" srcOrd="8" destOrd="0" parTransId="{BBD6CD10-C3C7-4F39-A24D-B4B554683C9F}" sibTransId="{87986B46-0226-43F0-A840-4AD82B3F5ABB}"/>
    <dgm:cxn modelId="{787C495E-3178-4083-8410-F1BE51D5EC3D}" type="presOf" srcId="{EC4255C2-2CAC-41AD-85E7-DC393F92B254}" destId="{B03623C4-FD8F-44BA-9551-3EB7705C76AD}" srcOrd="0" destOrd="0" presId="urn:microsoft.com/office/officeart/2005/8/layout/default"/>
    <dgm:cxn modelId="{21137D5F-44EC-4D73-B000-0714C490D65C}" type="presOf" srcId="{AA93B56B-8455-438A-A988-4038219673C0}" destId="{E14ADD43-5B8D-43AF-9E17-1C50FB667A00}" srcOrd="0" destOrd="0" presId="urn:microsoft.com/office/officeart/2005/8/layout/default"/>
    <dgm:cxn modelId="{11DB3B63-A325-470B-B716-0454A31BC6CC}" srcId="{5A037625-09EC-4C18-BE47-D8B4FEBD43C5}" destId="{56055FB9-CDC3-4F99-AB1A-03604F3F321C}" srcOrd="4" destOrd="0" parTransId="{66265117-9FF4-48AE-901A-ED0EBF1052F1}" sibTransId="{C868D3E2-C242-4D40-B20A-C561815FA18F}"/>
    <dgm:cxn modelId="{63370365-5FC2-4E41-8B86-4F898DFF91E5}" srcId="{5A037625-09EC-4C18-BE47-D8B4FEBD43C5}" destId="{D406CB36-AFC9-4012-9E27-238232356E16}" srcOrd="3" destOrd="0" parTransId="{9F4800A2-0446-466F-8AD2-2542E487C398}" sibTransId="{C5001B8E-45F2-4134-B405-372EA62D03E3}"/>
    <dgm:cxn modelId="{2D2EB468-0784-44E4-88B7-6E9B24A476A5}" type="presOf" srcId="{D406CB36-AFC9-4012-9E27-238232356E16}" destId="{A919B920-34E0-4D7A-B22C-5CA0AC8B89FA}" srcOrd="0" destOrd="0" presId="urn:microsoft.com/office/officeart/2005/8/layout/default"/>
    <dgm:cxn modelId="{58A9CE4B-EDD2-4859-8DE5-974309332F2D}" srcId="{5A037625-09EC-4C18-BE47-D8B4FEBD43C5}" destId="{73F85E20-B3C0-41C3-B644-83543A79F6AC}" srcOrd="0" destOrd="0" parTransId="{84BBC424-934F-4E80-9090-7620B49BEB96}" sibTransId="{16AE23EE-658F-429C-9916-D049BED11E7B}"/>
    <dgm:cxn modelId="{49A13C52-C92F-4B30-B088-CD85948979DF}" srcId="{5A037625-09EC-4C18-BE47-D8B4FEBD43C5}" destId="{C8CF1300-9CAF-4EFB-AEE7-FB3FD0D2074F}" srcOrd="9" destOrd="0" parTransId="{07078950-6850-4CFD-A104-FF744D41E4D8}" sibTransId="{33CD36F0-45B0-4356-8C9F-9E52AF5A77D2}"/>
    <dgm:cxn modelId="{2C789953-6FEF-4402-9D3E-3013D9A701FD}" type="presOf" srcId="{C8CF1300-9CAF-4EFB-AEE7-FB3FD0D2074F}" destId="{F7F7458C-E853-4E3B-B20B-18F19A15314B}" srcOrd="0" destOrd="0" presId="urn:microsoft.com/office/officeart/2005/8/layout/default"/>
    <dgm:cxn modelId="{94CF548A-E063-4DF5-AACE-5EE88A9607A3}" srcId="{5A037625-09EC-4C18-BE47-D8B4FEBD43C5}" destId="{81A1E3BA-94F1-4BA9-8944-075C2D4A9D83}" srcOrd="2" destOrd="0" parTransId="{2C1CA167-BB4D-4EA7-8317-B00ED27AA80D}" sibTransId="{8FEC6ED0-F814-4558-818D-7C68C1346167}"/>
    <dgm:cxn modelId="{07FBE2A3-613A-4615-ACD0-FA6C3AF7C71D}" srcId="{5A037625-09EC-4C18-BE47-D8B4FEBD43C5}" destId="{98834BDA-C54C-4FEF-A01D-EA580ADB48B1}" srcOrd="5" destOrd="0" parTransId="{B7353CE0-074C-4F45-A49A-4A11A892521F}" sibTransId="{F0C666BD-D965-42E4-BD64-EA3EC3913677}"/>
    <dgm:cxn modelId="{DCBE95AB-BC00-4C07-A329-0F928475418F}" type="presOf" srcId="{98834BDA-C54C-4FEF-A01D-EA580ADB48B1}" destId="{A7D87D7D-1F1D-47B8-9716-C2EA5F41243D}" srcOrd="0" destOrd="0" presId="urn:microsoft.com/office/officeart/2005/8/layout/default"/>
    <dgm:cxn modelId="{D8BD14BA-984F-48C0-BEFE-6133B2F4CDE5}" type="presOf" srcId="{56055FB9-CDC3-4F99-AB1A-03604F3F321C}" destId="{2F8FEB2D-3708-4421-8D21-69C7F4C0AE13}" srcOrd="0" destOrd="0" presId="urn:microsoft.com/office/officeart/2005/8/layout/default"/>
    <dgm:cxn modelId="{F31AB0DA-9A60-427D-A9BA-0196C043AB52}" srcId="{5A037625-09EC-4C18-BE47-D8B4FEBD43C5}" destId="{0AB1BC46-D992-40E1-8127-D72D35315D13}" srcOrd="6" destOrd="0" parTransId="{5A2FA5D0-5A29-45D3-996B-CEE4CF4E28D8}" sibTransId="{6E36EE9B-705E-4E11-95C0-665103068998}"/>
    <dgm:cxn modelId="{7B1CE3EC-B899-42A4-A202-3D6B7F83E65B}" type="presOf" srcId="{5A037625-09EC-4C18-BE47-D8B4FEBD43C5}" destId="{768AE22D-AA5B-472E-AD68-B8BA4371E5EC}" srcOrd="0" destOrd="0" presId="urn:microsoft.com/office/officeart/2005/8/layout/default"/>
    <dgm:cxn modelId="{A50E20F0-3B1A-4ECE-9CCA-97A4F94B4C52}" type="presOf" srcId="{73F85E20-B3C0-41C3-B644-83543A79F6AC}" destId="{AB030411-55EC-4F64-ABDB-A7E609E9A358}" srcOrd="0" destOrd="0" presId="urn:microsoft.com/office/officeart/2005/8/layout/default"/>
    <dgm:cxn modelId="{E16876F9-6E89-4BE5-9682-3118858F9049}" type="presOf" srcId="{81A1E3BA-94F1-4BA9-8944-075C2D4A9D83}" destId="{A902E257-14F9-4E7E-AE19-CC3F9C92A0C4}" srcOrd="0" destOrd="0" presId="urn:microsoft.com/office/officeart/2005/8/layout/default"/>
    <dgm:cxn modelId="{DB4CB4FE-A1DD-4693-BA5F-B24F340257CF}" srcId="{5A037625-09EC-4C18-BE47-D8B4FEBD43C5}" destId="{EC4255C2-2CAC-41AD-85E7-DC393F92B254}" srcOrd="1" destOrd="0" parTransId="{96EB41F6-611F-47A3-8446-6C958BECF390}" sibTransId="{8B3C8E72-8835-4638-9FFB-C4CB2B7E872C}"/>
    <dgm:cxn modelId="{AEA13313-7C91-4876-A21B-8BBA4AD2009B}" type="presParOf" srcId="{768AE22D-AA5B-472E-AD68-B8BA4371E5EC}" destId="{AB030411-55EC-4F64-ABDB-A7E609E9A358}" srcOrd="0" destOrd="0" presId="urn:microsoft.com/office/officeart/2005/8/layout/default"/>
    <dgm:cxn modelId="{129F35E1-81D0-4952-8D83-BF4E0114881F}" type="presParOf" srcId="{768AE22D-AA5B-472E-AD68-B8BA4371E5EC}" destId="{E4D3A8F2-758E-410D-9EC5-7CB04E2443EF}" srcOrd="1" destOrd="0" presId="urn:microsoft.com/office/officeart/2005/8/layout/default"/>
    <dgm:cxn modelId="{0D6311D3-D247-43DA-A967-9048A2709229}" type="presParOf" srcId="{768AE22D-AA5B-472E-AD68-B8BA4371E5EC}" destId="{B03623C4-FD8F-44BA-9551-3EB7705C76AD}" srcOrd="2" destOrd="0" presId="urn:microsoft.com/office/officeart/2005/8/layout/default"/>
    <dgm:cxn modelId="{D4E10CBF-D0C9-441A-8343-B314118132D8}" type="presParOf" srcId="{768AE22D-AA5B-472E-AD68-B8BA4371E5EC}" destId="{7845C561-1168-4A96-A73D-EA6F08A3B7CF}" srcOrd="3" destOrd="0" presId="urn:microsoft.com/office/officeart/2005/8/layout/default"/>
    <dgm:cxn modelId="{629A909F-C78B-4D1B-99A2-288E001D7650}" type="presParOf" srcId="{768AE22D-AA5B-472E-AD68-B8BA4371E5EC}" destId="{A902E257-14F9-4E7E-AE19-CC3F9C92A0C4}" srcOrd="4" destOrd="0" presId="urn:microsoft.com/office/officeart/2005/8/layout/default"/>
    <dgm:cxn modelId="{6B6F647A-5403-4464-8BB1-5F18B9ECCE2E}" type="presParOf" srcId="{768AE22D-AA5B-472E-AD68-B8BA4371E5EC}" destId="{5174FE8D-2857-4BB9-B61B-8EA1FD3E4885}" srcOrd="5" destOrd="0" presId="urn:microsoft.com/office/officeart/2005/8/layout/default"/>
    <dgm:cxn modelId="{19D6F3A2-C368-4E56-86AF-20A9750731F5}" type="presParOf" srcId="{768AE22D-AA5B-472E-AD68-B8BA4371E5EC}" destId="{A919B920-34E0-4D7A-B22C-5CA0AC8B89FA}" srcOrd="6" destOrd="0" presId="urn:microsoft.com/office/officeart/2005/8/layout/default"/>
    <dgm:cxn modelId="{BFAE4CB8-23AE-4AF0-852E-9BBD6343D9A8}" type="presParOf" srcId="{768AE22D-AA5B-472E-AD68-B8BA4371E5EC}" destId="{45192C54-8EBD-4991-B375-F5745739D4CD}" srcOrd="7" destOrd="0" presId="urn:microsoft.com/office/officeart/2005/8/layout/default"/>
    <dgm:cxn modelId="{B86DA7C8-80A0-41C8-AA7E-0D981CC1CD99}" type="presParOf" srcId="{768AE22D-AA5B-472E-AD68-B8BA4371E5EC}" destId="{2F8FEB2D-3708-4421-8D21-69C7F4C0AE13}" srcOrd="8" destOrd="0" presId="urn:microsoft.com/office/officeart/2005/8/layout/default"/>
    <dgm:cxn modelId="{8C36483B-7367-4EAF-B230-16FAA9BAAE35}" type="presParOf" srcId="{768AE22D-AA5B-472E-AD68-B8BA4371E5EC}" destId="{5C1DCABD-B772-413D-BED2-5E345EEAAD05}" srcOrd="9" destOrd="0" presId="urn:microsoft.com/office/officeart/2005/8/layout/default"/>
    <dgm:cxn modelId="{25C773EA-42B1-4468-B9C7-A5277869F3D7}" type="presParOf" srcId="{768AE22D-AA5B-472E-AD68-B8BA4371E5EC}" destId="{A7D87D7D-1F1D-47B8-9716-C2EA5F41243D}" srcOrd="10" destOrd="0" presId="urn:microsoft.com/office/officeart/2005/8/layout/default"/>
    <dgm:cxn modelId="{5F6182A0-4E0C-4504-BFA7-BA3CC2579A32}" type="presParOf" srcId="{768AE22D-AA5B-472E-AD68-B8BA4371E5EC}" destId="{EA59FCA1-DE60-4455-98C5-028C2A6D13DD}" srcOrd="11" destOrd="0" presId="urn:microsoft.com/office/officeart/2005/8/layout/default"/>
    <dgm:cxn modelId="{7AB76D9B-DA11-4AB7-B0E1-730BA27FD7AA}" type="presParOf" srcId="{768AE22D-AA5B-472E-AD68-B8BA4371E5EC}" destId="{3E239C20-EE2E-49A5-9604-3EE198A8DA43}" srcOrd="12" destOrd="0" presId="urn:microsoft.com/office/officeart/2005/8/layout/default"/>
    <dgm:cxn modelId="{8FDA19D7-A353-45FF-AE4F-F9C136E91C33}" type="presParOf" srcId="{768AE22D-AA5B-472E-AD68-B8BA4371E5EC}" destId="{6E007786-C86A-47FD-9AAA-BFEC51F1C1EF}" srcOrd="13" destOrd="0" presId="urn:microsoft.com/office/officeart/2005/8/layout/default"/>
    <dgm:cxn modelId="{5CE87F04-56E4-450B-B3C3-9A375EC04751}" type="presParOf" srcId="{768AE22D-AA5B-472E-AD68-B8BA4371E5EC}" destId="{72EB73C9-2896-4F11-A7E4-500FF21A93CE}" srcOrd="14" destOrd="0" presId="urn:microsoft.com/office/officeart/2005/8/layout/default"/>
    <dgm:cxn modelId="{642B39DF-2178-4CBE-96C2-D4B12457F4A8}" type="presParOf" srcId="{768AE22D-AA5B-472E-AD68-B8BA4371E5EC}" destId="{70E3FCA1-AC01-4393-8337-556425435ED6}" srcOrd="15" destOrd="0" presId="urn:microsoft.com/office/officeart/2005/8/layout/default"/>
    <dgm:cxn modelId="{C3C43CE2-41D6-4926-8BC4-5CBD6BD9DC66}" type="presParOf" srcId="{768AE22D-AA5B-472E-AD68-B8BA4371E5EC}" destId="{E14ADD43-5B8D-43AF-9E17-1C50FB667A00}" srcOrd="16" destOrd="0" presId="urn:microsoft.com/office/officeart/2005/8/layout/default"/>
    <dgm:cxn modelId="{AF3F9A46-A0E8-4165-B8C1-97D9ED6EDEF6}" type="presParOf" srcId="{768AE22D-AA5B-472E-AD68-B8BA4371E5EC}" destId="{09201744-61DB-420F-A81C-C42B9A6991C6}" srcOrd="17" destOrd="0" presId="urn:microsoft.com/office/officeart/2005/8/layout/default"/>
    <dgm:cxn modelId="{9443F953-B74E-4CED-94A9-1B6C6859BA41}" type="presParOf" srcId="{768AE22D-AA5B-472E-AD68-B8BA4371E5EC}" destId="{F7F7458C-E853-4E3B-B20B-18F19A15314B}" srcOrd="1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EB567C-49C1-4B0C-8304-EE58ADBA3CF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0CF8DE5-FA6A-4E18-A7B5-49559E6C79E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Value contribution</a:t>
          </a:r>
        </a:p>
      </dgm:t>
    </dgm:pt>
    <dgm:pt modelId="{75246F2C-4494-4DAD-A2E9-0481F4800981}" type="parTrans" cxnId="{0091C7D6-1615-40CA-B824-D15195747A48}">
      <dgm:prSet/>
      <dgm:spPr/>
      <dgm:t>
        <a:bodyPr/>
        <a:lstStyle/>
        <a:p>
          <a:endParaRPr lang="en-GB"/>
        </a:p>
      </dgm:t>
    </dgm:pt>
    <dgm:pt modelId="{8D5E49D1-7862-4464-88A5-6B0D812A586A}" type="sibTrans" cxnId="{0091C7D6-1615-40CA-B824-D15195747A48}">
      <dgm:prSet/>
      <dgm:spPr>
        <a:solidFill>
          <a:schemeClr val="accent1">
            <a:lumMod val="50000"/>
          </a:schemeClr>
        </a:solidFill>
        <a:ln>
          <a:solidFill>
            <a:schemeClr val="tx1"/>
          </a:solidFill>
        </a:ln>
      </dgm:spPr>
      <dgm:t>
        <a:bodyPr/>
        <a:lstStyle/>
        <a:p>
          <a:endParaRPr lang="en-GB"/>
        </a:p>
      </dgm:t>
    </dgm:pt>
    <dgm:pt modelId="{5BD1323B-E386-4E01-9489-7336E73EC855}">
      <dgm:prSet phldrT="[Text]" custT="1"/>
      <dgm:spPr>
        <a:solidFill>
          <a:schemeClr val="bg2">
            <a:lumMod val="75000"/>
          </a:schemeClr>
        </a:solidFill>
        <a:ln>
          <a:solidFill>
            <a:schemeClr val="tx1"/>
          </a:solidFill>
        </a:ln>
      </dgm:spPr>
      <dgm:t>
        <a:bodyPr/>
        <a:lstStyle/>
        <a:p>
          <a:r>
            <a:rPr lang="en-GB" sz="2400" dirty="0">
              <a:solidFill>
                <a:schemeClr val="tx1"/>
              </a:solidFill>
            </a:rPr>
            <a:t>Gather relevant information</a:t>
          </a:r>
        </a:p>
      </dgm:t>
    </dgm:pt>
    <dgm:pt modelId="{73789235-3329-4F8A-B25F-7E599B8B678F}" type="parTrans" cxnId="{24B6A298-30A3-44F4-BC69-AD89858C2506}">
      <dgm:prSet/>
      <dgm:spPr/>
      <dgm:t>
        <a:bodyPr/>
        <a:lstStyle/>
        <a:p>
          <a:endParaRPr lang="en-GB"/>
        </a:p>
      </dgm:t>
    </dgm:pt>
    <dgm:pt modelId="{BCA00B6F-39F6-487D-A31B-AA48EDD71706}" type="sibTrans" cxnId="{24B6A298-30A3-44F4-BC69-AD89858C2506}">
      <dgm:prSet/>
      <dgm:spPr>
        <a:solidFill>
          <a:schemeClr val="accent1">
            <a:lumMod val="50000"/>
          </a:schemeClr>
        </a:solidFill>
        <a:ln>
          <a:solidFill>
            <a:schemeClr val="tx1"/>
          </a:solidFill>
        </a:ln>
      </dgm:spPr>
      <dgm:t>
        <a:bodyPr/>
        <a:lstStyle/>
        <a:p>
          <a:endParaRPr lang="en-GB"/>
        </a:p>
      </dgm:t>
    </dgm:pt>
    <dgm:pt modelId="{0F985E5F-56C1-4A0B-BA4B-1ED52BF3E40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Make notes</a:t>
          </a:r>
        </a:p>
      </dgm:t>
    </dgm:pt>
    <dgm:pt modelId="{5FAE43EF-15F1-462A-8486-163B20299AA9}" type="parTrans" cxnId="{25D58DD9-3DF9-4786-A824-FCCCD2E19BCD}">
      <dgm:prSet/>
      <dgm:spPr/>
      <dgm:t>
        <a:bodyPr/>
        <a:lstStyle/>
        <a:p>
          <a:endParaRPr lang="en-GB"/>
        </a:p>
      </dgm:t>
    </dgm:pt>
    <dgm:pt modelId="{7A6E33E5-E18B-40AC-B8F7-DB05E6A4E8AD}" type="sibTrans" cxnId="{25D58DD9-3DF9-4786-A824-FCCCD2E19BCD}">
      <dgm:prSet/>
      <dgm:spPr>
        <a:solidFill>
          <a:schemeClr val="accent1">
            <a:lumMod val="50000"/>
          </a:schemeClr>
        </a:solidFill>
        <a:ln>
          <a:solidFill>
            <a:schemeClr val="tx1"/>
          </a:solidFill>
        </a:ln>
      </dgm:spPr>
      <dgm:t>
        <a:bodyPr/>
        <a:lstStyle/>
        <a:p>
          <a:endParaRPr lang="en-GB"/>
        </a:p>
      </dgm:t>
    </dgm:pt>
    <dgm:pt modelId="{98925293-D3F2-47D3-AF94-D2E2330C2EDB}">
      <dgm:prSet phldrT="[Text]" custT="1"/>
      <dgm:spPr>
        <a:solidFill>
          <a:schemeClr val="bg2">
            <a:lumMod val="75000"/>
          </a:schemeClr>
        </a:solidFill>
        <a:ln>
          <a:solidFill>
            <a:schemeClr val="tx1"/>
          </a:solidFill>
        </a:ln>
      </dgm:spPr>
      <dgm:t>
        <a:bodyPr/>
        <a:lstStyle/>
        <a:p>
          <a:r>
            <a:rPr lang="en-GB" sz="2400" dirty="0">
              <a:solidFill>
                <a:schemeClr val="tx1"/>
              </a:solidFill>
            </a:rPr>
            <a:t>Take names, addresses etc</a:t>
          </a:r>
        </a:p>
      </dgm:t>
    </dgm:pt>
    <dgm:pt modelId="{79ACBEB5-0457-460E-98A1-6C5E8481559A}" type="parTrans" cxnId="{4CD22776-DFDC-432F-A20C-E0E82329E0C9}">
      <dgm:prSet/>
      <dgm:spPr/>
      <dgm:t>
        <a:bodyPr/>
        <a:lstStyle/>
        <a:p>
          <a:endParaRPr lang="en-GB"/>
        </a:p>
      </dgm:t>
    </dgm:pt>
    <dgm:pt modelId="{6C5CC9F5-005B-40AA-B42A-A961F90645DA}" type="sibTrans" cxnId="{4CD22776-DFDC-432F-A20C-E0E82329E0C9}">
      <dgm:prSet/>
      <dgm:spPr/>
      <dgm:t>
        <a:bodyPr/>
        <a:lstStyle/>
        <a:p>
          <a:endParaRPr lang="en-GB"/>
        </a:p>
      </dgm:t>
    </dgm:pt>
    <dgm:pt modelId="{167F31D6-8D42-4D6F-99EE-51685D82E0B1}" type="pres">
      <dgm:prSet presAssocID="{32EB567C-49C1-4B0C-8304-EE58ADBA3CFD}" presName="diagram" presStyleCnt="0">
        <dgm:presLayoutVars>
          <dgm:dir/>
          <dgm:resizeHandles val="exact"/>
        </dgm:presLayoutVars>
      </dgm:prSet>
      <dgm:spPr/>
    </dgm:pt>
    <dgm:pt modelId="{45A0C44D-C181-47E8-8E37-22A7D13AA100}" type="pres">
      <dgm:prSet presAssocID="{A0CF8DE5-FA6A-4E18-A7B5-49559E6C79E3}" presName="node" presStyleLbl="node1" presStyleIdx="0" presStyleCnt="4">
        <dgm:presLayoutVars>
          <dgm:bulletEnabled val="1"/>
        </dgm:presLayoutVars>
      </dgm:prSet>
      <dgm:spPr/>
    </dgm:pt>
    <dgm:pt modelId="{ED07C262-13E2-40D1-B22E-E08DB8C628A5}" type="pres">
      <dgm:prSet presAssocID="{8D5E49D1-7862-4464-88A5-6B0D812A586A}" presName="sibTrans" presStyleLbl="sibTrans2D1" presStyleIdx="0" presStyleCnt="3"/>
      <dgm:spPr/>
    </dgm:pt>
    <dgm:pt modelId="{9EEC4BCD-8536-4674-9C13-E563BA594BCF}" type="pres">
      <dgm:prSet presAssocID="{8D5E49D1-7862-4464-88A5-6B0D812A586A}" presName="connectorText" presStyleLbl="sibTrans2D1" presStyleIdx="0" presStyleCnt="3"/>
      <dgm:spPr/>
    </dgm:pt>
    <dgm:pt modelId="{F8CACC8D-F9AE-462E-831F-A518731E23A7}" type="pres">
      <dgm:prSet presAssocID="{5BD1323B-E386-4E01-9489-7336E73EC855}" presName="node" presStyleLbl="node1" presStyleIdx="1" presStyleCnt="4">
        <dgm:presLayoutVars>
          <dgm:bulletEnabled val="1"/>
        </dgm:presLayoutVars>
      </dgm:prSet>
      <dgm:spPr/>
    </dgm:pt>
    <dgm:pt modelId="{542B69EB-294D-44E2-98B4-27BEDF189F4A}" type="pres">
      <dgm:prSet presAssocID="{BCA00B6F-39F6-487D-A31B-AA48EDD71706}" presName="sibTrans" presStyleLbl="sibTrans2D1" presStyleIdx="1" presStyleCnt="3"/>
      <dgm:spPr/>
    </dgm:pt>
    <dgm:pt modelId="{46F888B5-A861-44EF-B06A-B6EAE8F16707}" type="pres">
      <dgm:prSet presAssocID="{BCA00B6F-39F6-487D-A31B-AA48EDD71706}" presName="connectorText" presStyleLbl="sibTrans2D1" presStyleIdx="1" presStyleCnt="3"/>
      <dgm:spPr/>
    </dgm:pt>
    <dgm:pt modelId="{9181B1AA-575B-43E2-A06A-8B7788177FCF}" type="pres">
      <dgm:prSet presAssocID="{0F985E5F-56C1-4A0B-BA4B-1ED52BF3E40F}" presName="node" presStyleLbl="node1" presStyleIdx="2" presStyleCnt="4">
        <dgm:presLayoutVars>
          <dgm:bulletEnabled val="1"/>
        </dgm:presLayoutVars>
      </dgm:prSet>
      <dgm:spPr/>
    </dgm:pt>
    <dgm:pt modelId="{8451D05F-66E2-488C-A011-BFFD11562458}" type="pres">
      <dgm:prSet presAssocID="{7A6E33E5-E18B-40AC-B8F7-DB05E6A4E8AD}" presName="sibTrans" presStyleLbl="sibTrans2D1" presStyleIdx="2" presStyleCnt="3"/>
      <dgm:spPr/>
    </dgm:pt>
    <dgm:pt modelId="{F79D762B-BC3D-458F-ABF7-0BA2831F403A}" type="pres">
      <dgm:prSet presAssocID="{7A6E33E5-E18B-40AC-B8F7-DB05E6A4E8AD}" presName="connectorText" presStyleLbl="sibTrans2D1" presStyleIdx="2" presStyleCnt="3"/>
      <dgm:spPr/>
    </dgm:pt>
    <dgm:pt modelId="{2CB2B1B2-2503-40F2-9878-09177F307645}" type="pres">
      <dgm:prSet presAssocID="{98925293-D3F2-47D3-AF94-D2E2330C2EDB}" presName="node" presStyleLbl="node1" presStyleIdx="3" presStyleCnt="4">
        <dgm:presLayoutVars>
          <dgm:bulletEnabled val="1"/>
        </dgm:presLayoutVars>
      </dgm:prSet>
      <dgm:spPr/>
    </dgm:pt>
  </dgm:ptLst>
  <dgm:cxnLst>
    <dgm:cxn modelId="{F343740B-2618-4668-8995-88568DE6FE80}" type="presOf" srcId="{A0CF8DE5-FA6A-4E18-A7B5-49559E6C79E3}" destId="{45A0C44D-C181-47E8-8E37-22A7D13AA100}" srcOrd="0" destOrd="0" presId="urn:microsoft.com/office/officeart/2005/8/layout/process5"/>
    <dgm:cxn modelId="{61435540-36C1-437B-BF4C-20E4E5603289}" type="presOf" srcId="{8D5E49D1-7862-4464-88A5-6B0D812A586A}" destId="{ED07C262-13E2-40D1-B22E-E08DB8C628A5}" srcOrd="0" destOrd="0" presId="urn:microsoft.com/office/officeart/2005/8/layout/process5"/>
    <dgm:cxn modelId="{624B3664-9D73-44B9-AB46-2C8E3A57145E}" type="presOf" srcId="{5BD1323B-E386-4E01-9489-7336E73EC855}" destId="{F8CACC8D-F9AE-462E-831F-A518731E23A7}" srcOrd="0" destOrd="0" presId="urn:microsoft.com/office/officeart/2005/8/layout/process5"/>
    <dgm:cxn modelId="{391D186C-DA7A-4900-A90B-257F4ECA812B}" type="presOf" srcId="{7A6E33E5-E18B-40AC-B8F7-DB05E6A4E8AD}" destId="{F79D762B-BC3D-458F-ABF7-0BA2831F403A}" srcOrd="1" destOrd="0" presId="urn:microsoft.com/office/officeart/2005/8/layout/process5"/>
    <dgm:cxn modelId="{4CD22776-DFDC-432F-A20C-E0E82329E0C9}" srcId="{32EB567C-49C1-4B0C-8304-EE58ADBA3CFD}" destId="{98925293-D3F2-47D3-AF94-D2E2330C2EDB}" srcOrd="3" destOrd="0" parTransId="{79ACBEB5-0457-460E-98A1-6C5E8481559A}" sibTransId="{6C5CC9F5-005B-40AA-B42A-A961F90645DA}"/>
    <dgm:cxn modelId="{2408107E-073E-4B0F-9F5E-DDF3CB8F822B}" type="presOf" srcId="{32EB567C-49C1-4B0C-8304-EE58ADBA3CFD}" destId="{167F31D6-8D42-4D6F-99EE-51685D82E0B1}" srcOrd="0" destOrd="0" presId="urn:microsoft.com/office/officeart/2005/8/layout/process5"/>
    <dgm:cxn modelId="{27BDF181-C075-429F-B54A-F8C69B71D43D}" type="presOf" srcId="{98925293-D3F2-47D3-AF94-D2E2330C2EDB}" destId="{2CB2B1B2-2503-40F2-9878-09177F307645}" srcOrd="0" destOrd="0" presId="urn:microsoft.com/office/officeart/2005/8/layout/process5"/>
    <dgm:cxn modelId="{EF4FE685-8869-47F0-B6DD-A28A0C12FB95}" type="presOf" srcId="{8D5E49D1-7862-4464-88A5-6B0D812A586A}" destId="{9EEC4BCD-8536-4674-9C13-E563BA594BCF}" srcOrd="1" destOrd="0" presId="urn:microsoft.com/office/officeart/2005/8/layout/process5"/>
    <dgm:cxn modelId="{24B6A298-30A3-44F4-BC69-AD89858C2506}" srcId="{32EB567C-49C1-4B0C-8304-EE58ADBA3CFD}" destId="{5BD1323B-E386-4E01-9489-7336E73EC855}" srcOrd="1" destOrd="0" parTransId="{73789235-3329-4F8A-B25F-7E599B8B678F}" sibTransId="{BCA00B6F-39F6-487D-A31B-AA48EDD71706}"/>
    <dgm:cxn modelId="{98769A9D-723E-4162-9644-8AB45E449175}" type="presOf" srcId="{BCA00B6F-39F6-487D-A31B-AA48EDD71706}" destId="{542B69EB-294D-44E2-98B4-27BEDF189F4A}" srcOrd="0" destOrd="0" presId="urn:microsoft.com/office/officeart/2005/8/layout/process5"/>
    <dgm:cxn modelId="{03B993BB-3A4C-44D9-93C1-27857FD26245}" type="presOf" srcId="{7A6E33E5-E18B-40AC-B8F7-DB05E6A4E8AD}" destId="{8451D05F-66E2-488C-A011-BFFD11562458}" srcOrd="0" destOrd="0" presId="urn:microsoft.com/office/officeart/2005/8/layout/process5"/>
    <dgm:cxn modelId="{0091C7D6-1615-40CA-B824-D15195747A48}" srcId="{32EB567C-49C1-4B0C-8304-EE58ADBA3CFD}" destId="{A0CF8DE5-FA6A-4E18-A7B5-49559E6C79E3}" srcOrd="0" destOrd="0" parTransId="{75246F2C-4494-4DAD-A2E9-0481F4800981}" sibTransId="{8D5E49D1-7862-4464-88A5-6B0D812A586A}"/>
    <dgm:cxn modelId="{25D58DD9-3DF9-4786-A824-FCCCD2E19BCD}" srcId="{32EB567C-49C1-4B0C-8304-EE58ADBA3CFD}" destId="{0F985E5F-56C1-4A0B-BA4B-1ED52BF3E40F}" srcOrd="2" destOrd="0" parTransId="{5FAE43EF-15F1-462A-8486-163B20299AA9}" sibTransId="{7A6E33E5-E18B-40AC-B8F7-DB05E6A4E8AD}"/>
    <dgm:cxn modelId="{55FADFEC-7E89-42F1-A718-A9FFB5D8A6CD}" type="presOf" srcId="{0F985E5F-56C1-4A0B-BA4B-1ED52BF3E40F}" destId="{9181B1AA-575B-43E2-A06A-8B7788177FCF}" srcOrd="0" destOrd="0" presId="urn:microsoft.com/office/officeart/2005/8/layout/process5"/>
    <dgm:cxn modelId="{A2EE1AF9-498D-4A10-82B4-1F325047C3CD}" type="presOf" srcId="{BCA00B6F-39F6-487D-A31B-AA48EDD71706}" destId="{46F888B5-A861-44EF-B06A-B6EAE8F16707}" srcOrd="1" destOrd="0" presId="urn:microsoft.com/office/officeart/2005/8/layout/process5"/>
    <dgm:cxn modelId="{92A3E6A4-7F53-4E2E-9725-5D2610A19EB8}" type="presParOf" srcId="{167F31D6-8D42-4D6F-99EE-51685D82E0B1}" destId="{45A0C44D-C181-47E8-8E37-22A7D13AA100}" srcOrd="0" destOrd="0" presId="urn:microsoft.com/office/officeart/2005/8/layout/process5"/>
    <dgm:cxn modelId="{DF3B3068-8A26-4152-B7FE-FBD68114A6D7}" type="presParOf" srcId="{167F31D6-8D42-4D6F-99EE-51685D82E0B1}" destId="{ED07C262-13E2-40D1-B22E-E08DB8C628A5}" srcOrd="1" destOrd="0" presId="urn:microsoft.com/office/officeart/2005/8/layout/process5"/>
    <dgm:cxn modelId="{3880F931-2D99-45F9-9C9C-DF91246E6392}" type="presParOf" srcId="{ED07C262-13E2-40D1-B22E-E08DB8C628A5}" destId="{9EEC4BCD-8536-4674-9C13-E563BA594BCF}" srcOrd="0" destOrd="0" presId="urn:microsoft.com/office/officeart/2005/8/layout/process5"/>
    <dgm:cxn modelId="{98E2BFA6-0044-4569-8B7C-21527D80DE21}" type="presParOf" srcId="{167F31D6-8D42-4D6F-99EE-51685D82E0B1}" destId="{F8CACC8D-F9AE-462E-831F-A518731E23A7}" srcOrd="2" destOrd="0" presId="urn:microsoft.com/office/officeart/2005/8/layout/process5"/>
    <dgm:cxn modelId="{2D61FF97-4B76-47B9-A739-DC00085C2D59}" type="presParOf" srcId="{167F31D6-8D42-4D6F-99EE-51685D82E0B1}" destId="{542B69EB-294D-44E2-98B4-27BEDF189F4A}" srcOrd="3" destOrd="0" presId="urn:microsoft.com/office/officeart/2005/8/layout/process5"/>
    <dgm:cxn modelId="{38B2AB96-5025-440C-8E93-E3DD1A303FF4}" type="presParOf" srcId="{542B69EB-294D-44E2-98B4-27BEDF189F4A}" destId="{46F888B5-A861-44EF-B06A-B6EAE8F16707}" srcOrd="0" destOrd="0" presId="urn:microsoft.com/office/officeart/2005/8/layout/process5"/>
    <dgm:cxn modelId="{2785D56F-363E-46BF-8F6D-6E398B587522}" type="presParOf" srcId="{167F31D6-8D42-4D6F-99EE-51685D82E0B1}" destId="{9181B1AA-575B-43E2-A06A-8B7788177FCF}" srcOrd="4" destOrd="0" presId="urn:microsoft.com/office/officeart/2005/8/layout/process5"/>
    <dgm:cxn modelId="{0927D38C-C7EF-458B-8446-0C38E75C6A21}" type="presParOf" srcId="{167F31D6-8D42-4D6F-99EE-51685D82E0B1}" destId="{8451D05F-66E2-488C-A011-BFFD11562458}" srcOrd="5" destOrd="0" presId="urn:microsoft.com/office/officeart/2005/8/layout/process5"/>
    <dgm:cxn modelId="{B3D17A30-607B-464F-AEAF-16747198D8A1}" type="presParOf" srcId="{8451D05F-66E2-488C-A011-BFFD11562458}" destId="{F79D762B-BC3D-458F-ABF7-0BA2831F403A}" srcOrd="0" destOrd="0" presId="urn:microsoft.com/office/officeart/2005/8/layout/process5"/>
    <dgm:cxn modelId="{604CA2E0-732F-4F70-864A-FDF1F7F6F791}" type="presParOf" srcId="{167F31D6-8D42-4D6F-99EE-51685D82E0B1}" destId="{2CB2B1B2-2503-40F2-9878-09177F307645}"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FC41D3D-C2CB-4F74-81CA-4FDDCFE45B87}"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1E2FD119-F8A8-465B-940C-1CEFE665E967}">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Confirm</a:t>
          </a:r>
          <a:r>
            <a:rPr lang="en-GB" sz="2400" dirty="0">
              <a:solidFill>
                <a:schemeClr val="tx1"/>
              </a:solidFill>
            </a:rPr>
            <a:t> exactly what has taken place</a:t>
          </a:r>
        </a:p>
      </dgm:t>
    </dgm:pt>
    <dgm:pt modelId="{01E14DB4-FD71-44DE-BD11-ADABB98731F6}" type="parTrans" cxnId="{66595046-D100-414C-9234-99524F1E7B0E}">
      <dgm:prSet/>
      <dgm:spPr/>
      <dgm:t>
        <a:bodyPr/>
        <a:lstStyle/>
        <a:p>
          <a:endParaRPr lang="en-GB"/>
        </a:p>
      </dgm:t>
    </dgm:pt>
    <dgm:pt modelId="{BC3DFA8F-865B-497D-BD2F-A3F7D6DA9BEB}" type="sibTrans" cxnId="{66595046-D100-414C-9234-99524F1E7B0E}">
      <dgm:prSet/>
      <dgm:spPr/>
      <dgm:t>
        <a:bodyPr/>
        <a:lstStyle/>
        <a:p>
          <a:endParaRPr lang="en-GB"/>
        </a:p>
      </dgm:t>
    </dgm:pt>
    <dgm:pt modelId="{BD1D39B7-9280-40F1-A5A9-CD60A479A8AB}">
      <dgm:prSet phldrT="[Text]" custT="1"/>
      <dgm:spPr>
        <a:solidFill>
          <a:schemeClr val="tx2">
            <a:lumMod val="40000"/>
            <a:lumOff val="60000"/>
          </a:schemeClr>
        </a:solidFill>
        <a:ln>
          <a:solidFill>
            <a:schemeClr val="tx1"/>
          </a:solidFill>
        </a:ln>
      </dgm:spPr>
      <dgm:t>
        <a:bodyPr/>
        <a:lstStyle/>
        <a:p>
          <a:r>
            <a:rPr lang="en-GB" sz="2400" b="1" i="1" dirty="0">
              <a:solidFill>
                <a:schemeClr val="tx1"/>
              </a:solidFill>
            </a:rPr>
            <a:t>Cordon</a:t>
          </a:r>
          <a:r>
            <a:rPr lang="en-GB" sz="2400" dirty="0">
              <a:solidFill>
                <a:schemeClr val="tx1"/>
              </a:solidFill>
            </a:rPr>
            <a:t> off the crime scene</a:t>
          </a:r>
        </a:p>
      </dgm:t>
    </dgm:pt>
    <dgm:pt modelId="{85A9E2B4-7CE5-4CFD-8702-F76FE5287932}" type="parTrans" cxnId="{6BEF8B13-8A83-4374-9C10-F2F4327E4739}">
      <dgm:prSet/>
      <dgm:spPr/>
      <dgm:t>
        <a:bodyPr/>
        <a:lstStyle/>
        <a:p>
          <a:endParaRPr lang="en-GB"/>
        </a:p>
      </dgm:t>
    </dgm:pt>
    <dgm:pt modelId="{CF4053B4-E153-4CDF-8BE2-32C274190CDB}" type="sibTrans" cxnId="{6BEF8B13-8A83-4374-9C10-F2F4327E4739}">
      <dgm:prSet/>
      <dgm:spPr/>
      <dgm:t>
        <a:bodyPr/>
        <a:lstStyle/>
        <a:p>
          <a:endParaRPr lang="en-GB"/>
        </a:p>
      </dgm:t>
    </dgm:pt>
    <dgm:pt modelId="{80F1A5F3-34F9-4CCE-8DA7-A0EA3D194C27}">
      <dgm:prSet phldrT="[Text]" custT="1"/>
      <dgm:spPr>
        <a:solidFill>
          <a:schemeClr val="tx2">
            <a:lumMod val="60000"/>
            <a:lumOff val="40000"/>
          </a:schemeClr>
        </a:solidFill>
        <a:ln>
          <a:solidFill>
            <a:schemeClr val="tx1"/>
          </a:solidFill>
        </a:ln>
      </dgm:spPr>
      <dgm:t>
        <a:bodyPr/>
        <a:lstStyle/>
        <a:p>
          <a:r>
            <a:rPr lang="en-GB" sz="2400" b="1" i="1" dirty="0">
              <a:solidFill>
                <a:schemeClr val="tx1"/>
              </a:solidFill>
            </a:rPr>
            <a:t>Secure</a:t>
          </a:r>
          <a:r>
            <a:rPr lang="en-GB" sz="2400" dirty="0">
              <a:solidFill>
                <a:schemeClr val="tx1"/>
              </a:solidFill>
            </a:rPr>
            <a:t> the crime scene</a:t>
          </a:r>
        </a:p>
      </dgm:t>
    </dgm:pt>
    <dgm:pt modelId="{FE47747A-C9D6-402E-8662-B5911050E59A}" type="parTrans" cxnId="{F9025989-7E49-4E24-8C9D-A2B23125E5E0}">
      <dgm:prSet/>
      <dgm:spPr/>
      <dgm:t>
        <a:bodyPr/>
        <a:lstStyle/>
        <a:p>
          <a:endParaRPr lang="en-GB"/>
        </a:p>
      </dgm:t>
    </dgm:pt>
    <dgm:pt modelId="{E097ECC2-CB4D-43A6-96CF-F1DEEEEFB467}" type="sibTrans" cxnId="{F9025989-7E49-4E24-8C9D-A2B23125E5E0}">
      <dgm:prSet/>
      <dgm:spPr/>
      <dgm:t>
        <a:bodyPr/>
        <a:lstStyle/>
        <a:p>
          <a:endParaRPr lang="en-GB"/>
        </a:p>
      </dgm:t>
    </dgm:pt>
    <dgm:pt modelId="{818C4380-EE54-4F42-92BC-E14615AB620D}">
      <dgm:prSet phldrT="[Text]" custT="1"/>
      <dgm:spPr>
        <a:solidFill>
          <a:schemeClr val="accent1">
            <a:lumMod val="75000"/>
          </a:schemeClr>
        </a:solidFill>
        <a:ln>
          <a:solidFill>
            <a:schemeClr val="tx1"/>
          </a:solidFill>
        </a:ln>
      </dgm:spPr>
      <dgm:t>
        <a:bodyPr/>
        <a:lstStyle/>
        <a:p>
          <a:r>
            <a:rPr lang="en-GB" sz="2400" b="1" i="1" dirty="0">
              <a:solidFill>
                <a:schemeClr val="tx1"/>
              </a:solidFill>
            </a:rPr>
            <a:t>Control</a:t>
          </a:r>
          <a:r>
            <a:rPr lang="en-GB" sz="2400" b="1" dirty="0">
              <a:solidFill>
                <a:schemeClr val="tx1"/>
              </a:solidFill>
            </a:rPr>
            <a:t> the crime scene</a:t>
          </a:r>
        </a:p>
      </dgm:t>
    </dgm:pt>
    <dgm:pt modelId="{B8E10576-FB99-4792-B66C-A4CC7E5AA720}" type="parTrans" cxnId="{9E45D970-1D4C-410D-90FB-CEC39F8EDC4A}">
      <dgm:prSet/>
      <dgm:spPr/>
      <dgm:t>
        <a:bodyPr/>
        <a:lstStyle/>
        <a:p>
          <a:endParaRPr lang="en-GB"/>
        </a:p>
      </dgm:t>
    </dgm:pt>
    <dgm:pt modelId="{F2B1CB64-2D23-4BE3-A3A1-31FB0EC1C524}" type="sibTrans" cxnId="{9E45D970-1D4C-410D-90FB-CEC39F8EDC4A}">
      <dgm:prSet/>
      <dgm:spPr/>
      <dgm:t>
        <a:bodyPr/>
        <a:lstStyle/>
        <a:p>
          <a:endParaRPr lang="en-GB"/>
        </a:p>
      </dgm:t>
    </dgm:pt>
    <dgm:pt modelId="{B153C5D6-0CC1-48C6-B433-864B4273BFBC}" type="pres">
      <dgm:prSet presAssocID="{6FC41D3D-C2CB-4F74-81CA-4FDDCFE45B87}" presName="Name0" presStyleCnt="0">
        <dgm:presLayoutVars>
          <dgm:dir/>
          <dgm:resizeHandles val="exact"/>
        </dgm:presLayoutVars>
      </dgm:prSet>
      <dgm:spPr/>
    </dgm:pt>
    <dgm:pt modelId="{714EB0BB-CF08-46FD-8449-57D7208F61B0}" type="pres">
      <dgm:prSet presAssocID="{1E2FD119-F8A8-465B-940C-1CEFE665E967}" presName="parTxOnly" presStyleLbl="node1" presStyleIdx="0" presStyleCnt="4" custScaleY="151412">
        <dgm:presLayoutVars>
          <dgm:bulletEnabled val="1"/>
        </dgm:presLayoutVars>
      </dgm:prSet>
      <dgm:spPr/>
    </dgm:pt>
    <dgm:pt modelId="{D29DEE35-AEE8-477E-A470-3A617F90AC30}" type="pres">
      <dgm:prSet presAssocID="{BC3DFA8F-865B-497D-BD2F-A3F7D6DA9BEB}" presName="parSpace" presStyleCnt="0"/>
      <dgm:spPr/>
    </dgm:pt>
    <dgm:pt modelId="{92F83318-E4B9-41AF-AB15-53498E77C59C}" type="pres">
      <dgm:prSet presAssocID="{BD1D39B7-9280-40F1-A5A9-CD60A479A8AB}" presName="parTxOnly" presStyleLbl="node1" presStyleIdx="1" presStyleCnt="4" custScaleY="148315">
        <dgm:presLayoutVars>
          <dgm:bulletEnabled val="1"/>
        </dgm:presLayoutVars>
      </dgm:prSet>
      <dgm:spPr/>
    </dgm:pt>
    <dgm:pt modelId="{F7FF749A-FA23-4B26-BCEE-545BCAE4C2A2}" type="pres">
      <dgm:prSet presAssocID="{CF4053B4-E153-4CDF-8BE2-32C274190CDB}" presName="parSpace" presStyleCnt="0"/>
      <dgm:spPr/>
    </dgm:pt>
    <dgm:pt modelId="{9424F06D-3D99-493B-868D-147EC7BFD55D}" type="pres">
      <dgm:prSet presAssocID="{80F1A5F3-34F9-4CCE-8DA7-A0EA3D194C27}" presName="parTxOnly" presStyleLbl="node1" presStyleIdx="2" presStyleCnt="4" custScaleY="142122">
        <dgm:presLayoutVars>
          <dgm:bulletEnabled val="1"/>
        </dgm:presLayoutVars>
      </dgm:prSet>
      <dgm:spPr/>
    </dgm:pt>
    <dgm:pt modelId="{CA5AB8E2-E4F4-443A-B57B-ED8EEC2F4114}" type="pres">
      <dgm:prSet presAssocID="{E097ECC2-CB4D-43A6-96CF-F1DEEEEFB467}" presName="parSpace" presStyleCnt="0"/>
      <dgm:spPr/>
    </dgm:pt>
    <dgm:pt modelId="{2B807A54-607B-46F0-8A51-06B007C857F1}" type="pres">
      <dgm:prSet presAssocID="{818C4380-EE54-4F42-92BC-E14615AB620D}" presName="parTxOnly" presStyleLbl="node1" presStyleIdx="3" presStyleCnt="4" custScaleY="139026">
        <dgm:presLayoutVars>
          <dgm:bulletEnabled val="1"/>
        </dgm:presLayoutVars>
      </dgm:prSet>
      <dgm:spPr/>
    </dgm:pt>
  </dgm:ptLst>
  <dgm:cxnLst>
    <dgm:cxn modelId="{45E61108-9C4C-4956-92FA-EDA92B463F45}" type="presOf" srcId="{BD1D39B7-9280-40F1-A5A9-CD60A479A8AB}" destId="{92F83318-E4B9-41AF-AB15-53498E77C59C}" srcOrd="0" destOrd="0" presId="urn:microsoft.com/office/officeart/2005/8/layout/hChevron3"/>
    <dgm:cxn modelId="{6BEF8B13-8A83-4374-9C10-F2F4327E4739}" srcId="{6FC41D3D-C2CB-4F74-81CA-4FDDCFE45B87}" destId="{BD1D39B7-9280-40F1-A5A9-CD60A479A8AB}" srcOrd="1" destOrd="0" parTransId="{85A9E2B4-7CE5-4CFD-8702-F76FE5287932}" sibTransId="{CF4053B4-E153-4CDF-8BE2-32C274190CDB}"/>
    <dgm:cxn modelId="{F30D3F60-612B-4281-AFE1-ECA8D9B838F0}" type="presOf" srcId="{1E2FD119-F8A8-465B-940C-1CEFE665E967}" destId="{714EB0BB-CF08-46FD-8449-57D7208F61B0}" srcOrd="0" destOrd="0" presId="urn:microsoft.com/office/officeart/2005/8/layout/hChevron3"/>
    <dgm:cxn modelId="{66595046-D100-414C-9234-99524F1E7B0E}" srcId="{6FC41D3D-C2CB-4F74-81CA-4FDDCFE45B87}" destId="{1E2FD119-F8A8-465B-940C-1CEFE665E967}" srcOrd="0" destOrd="0" parTransId="{01E14DB4-FD71-44DE-BD11-ADABB98731F6}" sibTransId="{BC3DFA8F-865B-497D-BD2F-A3F7D6DA9BEB}"/>
    <dgm:cxn modelId="{9E45D970-1D4C-410D-90FB-CEC39F8EDC4A}" srcId="{6FC41D3D-C2CB-4F74-81CA-4FDDCFE45B87}" destId="{818C4380-EE54-4F42-92BC-E14615AB620D}" srcOrd="3" destOrd="0" parTransId="{B8E10576-FB99-4792-B66C-A4CC7E5AA720}" sibTransId="{F2B1CB64-2D23-4BE3-A3A1-31FB0EC1C524}"/>
    <dgm:cxn modelId="{F9025989-7E49-4E24-8C9D-A2B23125E5E0}" srcId="{6FC41D3D-C2CB-4F74-81CA-4FDDCFE45B87}" destId="{80F1A5F3-34F9-4CCE-8DA7-A0EA3D194C27}" srcOrd="2" destOrd="0" parTransId="{FE47747A-C9D6-402E-8662-B5911050E59A}" sibTransId="{E097ECC2-CB4D-43A6-96CF-F1DEEEEFB467}"/>
    <dgm:cxn modelId="{679D6A94-C0CE-4495-842A-BCF57C978FE1}" type="presOf" srcId="{818C4380-EE54-4F42-92BC-E14615AB620D}" destId="{2B807A54-607B-46F0-8A51-06B007C857F1}" srcOrd="0" destOrd="0" presId="urn:microsoft.com/office/officeart/2005/8/layout/hChevron3"/>
    <dgm:cxn modelId="{D5BE3596-BDCC-49AC-B83A-25B53053337F}" type="presOf" srcId="{6FC41D3D-C2CB-4F74-81CA-4FDDCFE45B87}" destId="{B153C5D6-0CC1-48C6-B433-864B4273BFBC}" srcOrd="0" destOrd="0" presId="urn:microsoft.com/office/officeart/2005/8/layout/hChevron3"/>
    <dgm:cxn modelId="{488970EE-E4FE-4F74-BF9F-84AA75F2C44C}" type="presOf" srcId="{80F1A5F3-34F9-4CCE-8DA7-A0EA3D194C27}" destId="{9424F06D-3D99-493B-868D-147EC7BFD55D}" srcOrd="0" destOrd="0" presId="urn:microsoft.com/office/officeart/2005/8/layout/hChevron3"/>
    <dgm:cxn modelId="{0BA9EB38-FF0B-4C5C-A3E1-9CC2D2DA8D44}" type="presParOf" srcId="{B153C5D6-0CC1-48C6-B433-864B4273BFBC}" destId="{714EB0BB-CF08-46FD-8449-57D7208F61B0}" srcOrd="0" destOrd="0" presId="urn:microsoft.com/office/officeart/2005/8/layout/hChevron3"/>
    <dgm:cxn modelId="{A08ADAD7-60D6-486E-84C1-C71E15E2EAB4}" type="presParOf" srcId="{B153C5D6-0CC1-48C6-B433-864B4273BFBC}" destId="{D29DEE35-AEE8-477E-A470-3A617F90AC30}" srcOrd="1" destOrd="0" presId="urn:microsoft.com/office/officeart/2005/8/layout/hChevron3"/>
    <dgm:cxn modelId="{4AC5FABA-721B-4194-B452-BA62E8706701}" type="presParOf" srcId="{B153C5D6-0CC1-48C6-B433-864B4273BFBC}" destId="{92F83318-E4B9-41AF-AB15-53498E77C59C}" srcOrd="2" destOrd="0" presId="urn:microsoft.com/office/officeart/2005/8/layout/hChevron3"/>
    <dgm:cxn modelId="{E1C44C10-4A1A-4C5F-B0CB-4D106241005C}" type="presParOf" srcId="{B153C5D6-0CC1-48C6-B433-864B4273BFBC}" destId="{F7FF749A-FA23-4B26-BCEE-545BCAE4C2A2}" srcOrd="3" destOrd="0" presId="urn:microsoft.com/office/officeart/2005/8/layout/hChevron3"/>
    <dgm:cxn modelId="{F6D6B139-C917-45D8-81A1-E6EA38CBD9C8}" type="presParOf" srcId="{B153C5D6-0CC1-48C6-B433-864B4273BFBC}" destId="{9424F06D-3D99-493B-868D-147EC7BFD55D}" srcOrd="4" destOrd="0" presId="urn:microsoft.com/office/officeart/2005/8/layout/hChevron3"/>
    <dgm:cxn modelId="{699C57A1-194A-4200-8583-36129F336039}" type="presParOf" srcId="{B153C5D6-0CC1-48C6-B433-864B4273BFBC}" destId="{CA5AB8E2-E4F4-443A-B57B-ED8EEC2F4114}" srcOrd="5" destOrd="0" presId="urn:microsoft.com/office/officeart/2005/8/layout/hChevron3"/>
    <dgm:cxn modelId="{C3C3714E-1317-47CC-B727-BA6BBC788A9D}" type="presParOf" srcId="{B153C5D6-0CC1-48C6-B433-864B4273BFBC}" destId="{2B807A54-607B-46F0-8A51-06B007C857F1}" srcOrd="6" destOrd="0" presId="urn:microsoft.com/office/officeart/2005/8/layout/hChevro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86BF3A8-DED0-4F2A-AA3B-B8A6476FEB0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779C14C-526F-4DAA-A82F-B987BB51EEC0}">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Do not allow the victims/witnesses to clean up</a:t>
          </a:r>
        </a:p>
      </dgm:t>
    </dgm:pt>
    <dgm:pt modelId="{620B56D8-46B4-4954-AD14-3D73FF874D57}" type="parTrans" cxnId="{2B3D8929-7CC1-4EB8-BCEE-5C59AF854655}">
      <dgm:prSet/>
      <dgm:spPr/>
      <dgm:t>
        <a:bodyPr/>
        <a:lstStyle/>
        <a:p>
          <a:endParaRPr lang="en-GB"/>
        </a:p>
      </dgm:t>
    </dgm:pt>
    <dgm:pt modelId="{5D651C7B-D7F4-4148-8B7B-C3826CEF0E0D}" type="sibTrans" cxnId="{2B3D8929-7CC1-4EB8-BCEE-5C59AF854655}">
      <dgm:prSet/>
      <dgm:spPr>
        <a:ln w="38100">
          <a:solidFill>
            <a:schemeClr val="accent1">
              <a:lumMod val="50000"/>
            </a:schemeClr>
          </a:solidFill>
        </a:ln>
      </dgm:spPr>
      <dgm:t>
        <a:bodyPr/>
        <a:lstStyle/>
        <a:p>
          <a:endParaRPr lang="en-GB"/>
        </a:p>
      </dgm:t>
    </dgm:pt>
    <dgm:pt modelId="{F5F4520A-B1F4-4D54-B056-2EC627B0264E}">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Do not walk around &amp; move things yourself</a:t>
          </a:r>
        </a:p>
      </dgm:t>
    </dgm:pt>
    <dgm:pt modelId="{C69F492D-ACED-4C5E-B4DE-D5DDCE82232B}" type="parTrans" cxnId="{815B42C3-E4B0-424A-AD42-DB5A57979AE6}">
      <dgm:prSet/>
      <dgm:spPr/>
      <dgm:t>
        <a:bodyPr/>
        <a:lstStyle/>
        <a:p>
          <a:endParaRPr lang="en-GB"/>
        </a:p>
      </dgm:t>
    </dgm:pt>
    <dgm:pt modelId="{B281EB12-20D4-43FE-AA9B-E09ECDE4CAA7}" type="sibTrans" cxnId="{815B42C3-E4B0-424A-AD42-DB5A57979AE6}">
      <dgm:prSet/>
      <dgm:spPr>
        <a:ln w="38100">
          <a:solidFill>
            <a:schemeClr val="accent1">
              <a:lumMod val="50000"/>
            </a:schemeClr>
          </a:solidFill>
        </a:ln>
      </dgm:spPr>
      <dgm:t>
        <a:bodyPr/>
        <a:lstStyle/>
        <a:p>
          <a:endParaRPr lang="en-GB"/>
        </a:p>
      </dgm:t>
    </dgm:pt>
    <dgm:pt modelId="{F5AB30BC-5B42-4984-A93D-3A2AA24BFE83}">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Common Approach Path</a:t>
          </a:r>
        </a:p>
      </dgm:t>
    </dgm:pt>
    <dgm:pt modelId="{86788E11-03FE-46C0-888A-5B2F414A93D9}" type="parTrans" cxnId="{8B6E64AA-4D26-4E02-87CF-B4561E6D50EA}">
      <dgm:prSet/>
      <dgm:spPr/>
      <dgm:t>
        <a:bodyPr/>
        <a:lstStyle/>
        <a:p>
          <a:endParaRPr lang="en-GB"/>
        </a:p>
      </dgm:t>
    </dgm:pt>
    <dgm:pt modelId="{E02685CA-DFF4-4340-B286-4379C4DDFF14}" type="sibTrans" cxnId="{8B6E64AA-4D26-4E02-87CF-B4561E6D50EA}">
      <dgm:prSet/>
      <dgm:spPr>
        <a:solidFill>
          <a:schemeClr val="accent1">
            <a:lumMod val="50000"/>
          </a:schemeClr>
        </a:solidFill>
        <a:ln w="38100">
          <a:solidFill>
            <a:schemeClr val="accent1">
              <a:lumMod val="50000"/>
            </a:schemeClr>
          </a:solidFill>
        </a:ln>
      </dgm:spPr>
      <dgm:t>
        <a:bodyPr/>
        <a:lstStyle/>
        <a:p>
          <a:endParaRPr lang="en-GB"/>
        </a:p>
      </dgm:t>
    </dgm:pt>
    <dgm:pt modelId="{93B38AB9-A470-4578-A877-0C4B59039C02}">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Protect other evidence</a:t>
          </a:r>
        </a:p>
      </dgm:t>
    </dgm:pt>
    <dgm:pt modelId="{03A32840-25BB-4778-BF03-B7DA56FD0910}" type="parTrans" cxnId="{13D32EEB-B2B4-4013-8EB7-7359D8FBA246}">
      <dgm:prSet/>
      <dgm:spPr/>
      <dgm:t>
        <a:bodyPr/>
        <a:lstStyle/>
        <a:p>
          <a:endParaRPr lang="en-GB"/>
        </a:p>
      </dgm:t>
    </dgm:pt>
    <dgm:pt modelId="{E2F556DC-FD64-4D73-A978-0084DFC62DA1}" type="sibTrans" cxnId="{13D32EEB-B2B4-4013-8EB7-7359D8FBA246}">
      <dgm:prSet/>
      <dgm:spPr>
        <a:ln w="38100">
          <a:solidFill>
            <a:schemeClr val="accent1">
              <a:lumMod val="50000"/>
            </a:schemeClr>
          </a:solidFill>
        </a:ln>
      </dgm:spPr>
      <dgm:t>
        <a:bodyPr/>
        <a:lstStyle/>
        <a:p>
          <a:endParaRPr lang="en-GB"/>
        </a:p>
      </dgm:t>
    </dgm:pt>
    <dgm:pt modelId="{ACD64D53-FCE7-461A-9AC5-96EDE4008311}">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Firearms</a:t>
          </a:r>
        </a:p>
      </dgm:t>
    </dgm:pt>
    <dgm:pt modelId="{0E1D02A9-0FEC-4277-8321-EC82E1A27511}" type="parTrans" cxnId="{9E33DDCA-AC71-457D-B007-E80B0F07D42C}">
      <dgm:prSet/>
      <dgm:spPr/>
      <dgm:t>
        <a:bodyPr/>
        <a:lstStyle/>
        <a:p>
          <a:endParaRPr lang="en-GB"/>
        </a:p>
      </dgm:t>
    </dgm:pt>
    <dgm:pt modelId="{9976596E-7DEC-465D-BFAD-06FDD87E8731}" type="sibTrans" cxnId="{9E33DDCA-AC71-457D-B007-E80B0F07D42C}">
      <dgm:prSet/>
      <dgm:spPr>
        <a:ln w="38100">
          <a:solidFill>
            <a:schemeClr val="accent1">
              <a:lumMod val="50000"/>
            </a:schemeClr>
          </a:solidFill>
        </a:ln>
      </dgm:spPr>
      <dgm:t>
        <a:bodyPr/>
        <a:lstStyle/>
        <a:p>
          <a:endParaRPr lang="en-GB"/>
        </a:p>
      </dgm:t>
    </dgm:pt>
    <dgm:pt modelId="{DB6F2AF3-0E82-465D-BBF9-AFFF97756273}">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Bodies</a:t>
          </a:r>
        </a:p>
      </dgm:t>
    </dgm:pt>
    <dgm:pt modelId="{A31EB279-C54D-4F88-AD0E-980E2453A0B7}" type="parTrans" cxnId="{CB83E802-4D40-437D-A345-708F01C66696}">
      <dgm:prSet/>
      <dgm:spPr/>
      <dgm:t>
        <a:bodyPr/>
        <a:lstStyle/>
        <a:p>
          <a:endParaRPr lang="en-GB"/>
        </a:p>
      </dgm:t>
    </dgm:pt>
    <dgm:pt modelId="{289FC84C-2DEF-4191-80BE-017C4256FE43}" type="sibTrans" cxnId="{CB83E802-4D40-437D-A345-708F01C66696}">
      <dgm:prSet/>
      <dgm:spPr/>
      <dgm:t>
        <a:bodyPr/>
        <a:lstStyle/>
        <a:p>
          <a:endParaRPr lang="en-GB"/>
        </a:p>
      </dgm:t>
    </dgm:pt>
    <dgm:pt modelId="{3B66AEA3-9CA1-4A69-B1AD-79993B403843}" type="pres">
      <dgm:prSet presAssocID="{F86BF3A8-DED0-4F2A-AA3B-B8A6476FEB01}" presName="Name0" presStyleCnt="0">
        <dgm:presLayoutVars>
          <dgm:dir/>
          <dgm:resizeHandles val="exact"/>
        </dgm:presLayoutVars>
      </dgm:prSet>
      <dgm:spPr/>
    </dgm:pt>
    <dgm:pt modelId="{83AF489E-DA2F-4315-976A-4847BCCD5A9E}" type="pres">
      <dgm:prSet presAssocID="{5779C14C-526F-4DAA-A82F-B987BB51EEC0}" presName="node" presStyleLbl="node1" presStyleIdx="0" presStyleCnt="6">
        <dgm:presLayoutVars>
          <dgm:bulletEnabled val="1"/>
        </dgm:presLayoutVars>
      </dgm:prSet>
      <dgm:spPr/>
    </dgm:pt>
    <dgm:pt modelId="{F06958D1-AA69-49AC-86E0-C723E24D5C7A}" type="pres">
      <dgm:prSet presAssocID="{5D651C7B-D7F4-4148-8B7B-C3826CEF0E0D}" presName="sibTrans" presStyleLbl="sibTrans1D1" presStyleIdx="0" presStyleCnt="5"/>
      <dgm:spPr/>
    </dgm:pt>
    <dgm:pt modelId="{9E4161A0-C585-4700-A654-0E868EFE1EA0}" type="pres">
      <dgm:prSet presAssocID="{5D651C7B-D7F4-4148-8B7B-C3826CEF0E0D}" presName="connectorText" presStyleLbl="sibTrans1D1" presStyleIdx="0" presStyleCnt="5"/>
      <dgm:spPr/>
    </dgm:pt>
    <dgm:pt modelId="{B47F3671-D65B-4CBF-8BBB-7A58D6CA5311}" type="pres">
      <dgm:prSet presAssocID="{F5F4520A-B1F4-4D54-B056-2EC627B0264E}" presName="node" presStyleLbl="node1" presStyleIdx="1" presStyleCnt="6">
        <dgm:presLayoutVars>
          <dgm:bulletEnabled val="1"/>
        </dgm:presLayoutVars>
      </dgm:prSet>
      <dgm:spPr/>
    </dgm:pt>
    <dgm:pt modelId="{39AEB5CC-BB8A-4263-AC98-73313292D37A}" type="pres">
      <dgm:prSet presAssocID="{B281EB12-20D4-43FE-AA9B-E09ECDE4CAA7}" presName="sibTrans" presStyleLbl="sibTrans1D1" presStyleIdx="1" presStyleCnt="5"/>
      <dgm:spPr/>
    </dgm:pt>
    <dgm:pt modelId="{810DCFF6-8D61-44B2-9222-ABF01478C08C}" type="pres">
      <dgm:prSet presAssocID="{B281EB12-20D4-43FE-AA9B-E09ECDE4CAA7}" presName="connectorText" presStyleLbl="sibTrans1D1" presStyleIdx="1" presStyleCnt="5"/>
      <dgm:spPr/>
    </dgm:pt>
    <dgm:pt modelId="{06FA2342-3BD9-4569-A874-F71F1032CDB9}" type="pres">
      <dgm:prSet presAssocID="{F5AB30BC-5B42-4984-A93D-3A2AA24BFE83}" presName="node" presStyleLbl="node1" presStyleIdx="2" presStyleCnt="6">
        <dgm:presLayoutVars>
          <dgm:bulletEnabled val="1"/>
        </dgm:presLayoutVars>
      </dgm:prSet>
      <dgm:spPr/>
    </dgm:pt>
    <dgm:pt modelId="{FF215151-4774-428F-B0DF-A80F5AB2E65C}" type="pres">
      <dgm:prSet presAssocID="{E02685CA-DFF4-4340-B286-4379C4DDFF14}" presName="sibTrans" presStyleLbl="sibTrans1D1" presStyleIdx="2" presStyleCnt="5"/>
      <dgm:spPr/>
    </dgm:pt>
    <dgm:pt modelId="{FCDC9C41-D4E0-4C35-A3BC-CF28C112750B}" type="pres">
      <dgm:prSet presAssocID="{E02685CA-DFF4-4340-B286-4379C4DDFF14}" presName="connectorText" presStyleLbl="sibTrans1D1" presStyleIdx="2" presStyleCnt="5"/>
      <dgm:spPr/>
    </dgm:pt>
    <dgm:pt modelId="{53615170-D917-4736-996B-530DA621CC77}" type="pres">
      <dgm:prSet presAssocID="{93B38AB9-A470-4578-A877-0C4B59039C02}" presName="node" presStyleLbl="node1" presStyleIdx="3" presStyleCnt="6">
        <dgm:presLayoutVars>
          <dgm:bulletEnabled val="1"/>
        </dgm:presLayoutVars>
      </dgm:prSet>
      <dgm:spPr/>
    </dgm:pt>
    <dgm:pt modelId="{994FBD1A-075A-472A-9886-42F01D52F87D}" type="pres">
      <dgm:prSet presAssocID="{E2F556DC-FD64-4D73-A978-0084DFC62DA1}" presName="sibTrans" presStyleLbl="sibTrans1D1" presStyleIdx="3" presStyleCnt="5"/>
      <dgm:spPr/>
    </dgm:pt>
    <dgm:pt modelId="{13E4EA5C-4AFE-4C55-8027-E3FCA5E70D7D}" type="pres">
      <dgm:prSet presAssocID="{E2F556DC-FD64-4D73-A978-0084DFC62DA1}" presName="connectorText" presStyleLbl="sibTrans1D1" presStyleIdx="3" presStyleCnt="5"/>
      <dgm:spPr/>
    </dgm:pt>
    <dgm:pt modelId="{FCED8E59-3AB3-4201-801C-2460CAA39C00}" type="pres">
      <dgm:prSet presAssocID="{ACD64D53-FCE7-461A-9AC5-96EDE4008311}" presName="node" presStyleLbl="node1" presStyleIdx="4" presStyleCnt="6">
        <dgm:presLayoutVars>
          <dgm:bulletEnabled val="1"/>
        </dgm:presLayoutVars>
      </dgm:prSet>
      <dgm:spPr/>
    </dgm:pt>
    <dgm:pt modelId="{7D135ED6-D056-456A-9423-9281C3D7D678}" type="pres">
      <dgm:prSet presAssocID="{9976596E-7DEC-465D-BFAD-06FDD87E8731}" presName="sibTrans" presStyleLbl="sibTrans1D1" presStyleIdx="4" presStyleCnt="5"/>
      <dgm:spPr/>
    </dgm:pt>
    <dgm:pt modelId="{3DFE9927-CDCB-4162-B656-58A0235415FA}" type="pres">
      <dgm:prSet presAssocID="{9976596E-7DEC-465D-BFAD-06FDD87E8731}" presName="connectorText" presStyleLbl="sibTrans1D1" presStyleIdx="4" presStyleCnt="5"/>
      <dgm:spPr/>
    </dgm:pt>
    <dgm:pt modelId="{6391718D-8FF3-4546-98E7-F1796A2FE767}" type="pres">
      <dgm:prSet presAssocID="{DB6F2AF3-0E82-465D-BBF9-AFFF97756273}" presName="node" presStyleLbl="node1" presStyleIdx="5" presStyleCnt="6">
        <dgm:presLayoutVars>
          <dgm:bulletEnabled val="1"/>
        </dgm:presLayoutVars>
      </dgm:prSet>
      <dgm:spPr/>
    </dgm:pt>
  </dgm:ptLst>
  <dgm:cxnLst>
    <dgm:cxn modelId="{CB83E802-4D40-437D-A345-708F01C66696}" srcId="{F86BF3A8-DED0-4F2A-AA3B-B8A6476FEB01}" destId="{DB6F2AF3-0E82-465D-BBF9-AFFF97756273}" srcOrd="5" destOrd="0" parTransId="{A31EB279-C54D-4F88-AD0E-980E2453A0B7}" sibTransId="{289FC84C-2DEF-4191-80BE-017C4256FE43}"/>
    <dgm:cxn modelId="{3615F422-52F8-44A0-9710-DFBD487C7818}" type="presOf" srcId="{E2F556DC-FD64-4D73-A978-0084DFC62DA1}" destId="{13E4EA5C-4AFE-4C55-8027-E3FCA5E70D7D}" srcOrd="1" destOrd="0" presId="urn:microsoft.com/office/officeart/2005/8/layout/bProcess3"/>
    <dgm:cxn modelId="{2B3D8929-7CC1-4EB8-BCEE-5C59AF854655}" srcId="{F86BF3A8-DED0-4F2A-AA3B-B8A6476FEB01}" destId="{5779C14C-526F-4DAA-A82F-B987BB51EEC0}" srcOrd="0" destOrd="0" parTransId="{620B56D8-46B4-4954-AD14-3D73FF874D57}" sibTransId="{5D651C7B-D7F4-4148-8B7B-C3826CEF0E0D}"/>
    <dgm:cxn modelId="{94897030-1085-46C0-903A-A7F08E6EE065}" type="presOf" srcId="{E2F556DC-FD64-4D73-A978-0084DFC62DA1}" destId="{994FBD1A-075A-472A-9886-42F01D52F87D}" srcOrd="0" destOrd="0" presId="urn:microsoft.com/office/officeart/2005/8/layout/bProcess3"/>
    <dgm:cxn modelId="{4FCABE36-0A79-4F3D-9398-6409014FFE87}" type="presOf" srcId="{ACD64D53-FCE7-461A-9AC5-96EDE4008311}" destId="{FCED8E59-3AB3-4201-801C-2460CAA39C00}" srcOrd="0" destOrd="0" presId="urn:microsoft.com/office/officeart/2005/8/layout/bProcess3"/>
    <dgm:cxn modelId="{C8DEC33D-00A3-4A93-B1F8-07920B240829}" type="presOf" srcId="{9976596E-7DEC-465D-BFAD-06FDD87E8731}" destId="{3DFE9927-CDCB-4162-B656-58A0235415FA}" srcOrd="1" destOrd="0" presId="urn:microsoft.com/office/officeart/2005/8/layout/bProcess3"/>
    <dgm:cxn modelId="{21B8E66C-342C-4028-8682-C8787653FC21}" type="presOf" srcId="{B281EB12-20D4-43FE-AA9B-E09ECDE4CAA7}" destId="{39AEB5CC-BB8A-4263-AC98-73313292D37A}" srcOrd="0" destOrd="0" presId="urn:microsoft.com/office/officeart/2005/8/layout/bProcess3"/>
    <dgm:cxn modelId="{E1FE9B52-ED4A-4E34-8D55-38B5F2090888}" type="presOf" srcId="{5D651C7B-D7F4-4148-8B7B-C3826CEF0E0D}" destId="{F06958D1-AA69-49AC-86E0-C723E24D5C7A}" srcOrd="0" destOrd="0" presId="urn:microsoft.com/office/officeart/2005/8/layout/bProcess3"/>
    <dgm:cxn modelId="{24542757-7A4A-4428-BF74-E2ACDF468321}" type="presOf" srcId="{5D651C7B-D7F4-4148-8B7B-C3826CEF0E0D}" destId="{9E4161A0-C585-4700-A654-0E868EFE1EA0}" srcOrd="1" destOrd="0" presId="urn:microsoft.com/office/officeart/2005/8/layout/bProcess3"/>
    <dgm:cxn modelId="{0BDC288A-314B-435D-A408-1816AE2A1C16}" type="presOf" srcId="{93B38AB9-A470-4578-A877-0C4B59039C02}" destId="{53615170-D917-4736-996B-530DA621CC77}" srcOrd="0" destOrd="0" presId="urn:microsoft.com/office/officeart/2005/8/layout/bProcess3"/>
    <dgm:cxn modelId="{368EA18B-DDA2-466F-8368-BFE5FD764E92}" type="presOf" srcId="{F5F4520A-B1F4-4D54-B056-2EC627B0264E}" destId="{B47F3671-D65B-4CBF-8BBB-7A58D6CA5311}" srcOrd="0" destOrd="0" presId="urn:microsoft.com/office/officeart/2005/8/layout/bProcess3"/>
    <dgm:cxn modelId="{79AE2FA5-6A7C-4DB5-A986-FC219E655433}" type="presOf" srcId="{F86BF3A8-DED0-4F2A-AA3B-B8A6476FEB01}" destId="{3B66AEA3-9CA1-4A69-B1AD-79993B403843}" srcOrd="0" destOrd="0" presId="urn:microsoft.com/office/officeart/2005/8/layout/bProcess3"/>
    <dgm:cxn modelId="{C51A04A6-7A00-43F3-9C42-F549DBD07578}" type="presOf" srcId="{5779C14C-526F-4DAA-A82F-B987BB51EEC0}" destId="{83AF489E-DA2F-4315-976A-4847BCCD5A9E}" srcOrd="0" destOrd="0" presId="urn:microsoft.com/office/officeart/2005/8/layout/bProcess3"/>
    <dgm:cxn modelId="{8B6E64AA-4D26-4E02-87CF-B4561E6D50EA}" srcId="{F86BF3A8-DED0-4F2A-AA3B-B8A6476FEB01}" destId="{F5AB30BC-5B42-4984-A93D-3A2AA24BFE83}" srcOrd="2" destOrd="0" parTransId="{86788E11-03FE-46C0-888A-5B2F414A93D9}" sibTransId="{E02685CA-DFF4-4340-B286-4379C4DDFF14}"/>
    <dgm:cxn modelId="{0F35ECB7-10E4-4843-B5BB-A12DFA9FF930}" type="presOf" srcId="{E02685CA-DFF4-4340-B286-4379C4DDFF14}" destId="{FF215151-4774-428F-B0DF-A80F5AB2E65C}" srcOrd="0" destOrd="0" presId="urn:microsoft.com/office/officeart/2005/8/layout/bProcess3"/>
    <dgm:cxn modelId="{815B42C3-E4B0-424A-AD42-DB5A57979AE6}" srcId="{F86BF3A8-DED0-4F2A-AA3B-B8A6476FEB01}" destId="{F5F4520A-B1F4-4D54-B056-2EC627B0264E}" srcOrd="1" destOrd="0" parTransId="{C69F492D-ACED-4C5E-B4DE-D5DDCE82232B}" sibTransId="{B281EB12-20D4-43FE-AA9B-E09ECDE4CAA7}"/>
    <dgm:cxn modelId="{9E33DDCA-AC71-457D-B007-E80B0F07D42C}" srcId="{F86BF3A8-DED0-4F2A-AA3B-B8A6476FEB01}" destId="{ACD64D53-FCE7-461A-9AC5-96EDE4008311}" srcOrd="4" destOrd="0" parTransId="{0E1D02A9-0FEC-4277-8321-EC82E1A27511}" sibTransId="{9976596E-7DEC-465D-BFAD-06FDD87E8731}"/>
    <dgm:cxn modelId="{A5320AD6-E718-4E8B-A219-32C82E88CF78}" type="presOf" srcId="{B281EB12-20D4-43FE-AA9B-E09ECDE4CAA7}" destId="{810DCFF6-8D61-44B2-9222-ABF01478C08C}" srcOrd="1" destOrd="0" presId="urn:microsoft.com/office/officeart/2005/8/layout/bProcess3"/>
    <dgm:cxn modelId="{13D32EEB-B2B4-4013-8EB7-7359D8FBA246}" srcId="{F86BF3A8-DED0-4F2A-AA3B-B8A6476FEB01}" destId="{93B38AB9-A470-4578-A877-0C4B59039C02}" srcOrd="3" destOrd="0" parTransId="{03A32840-25BB-4778-BF03-B7DA56FD0910}" sibTransId="{E2F556DC-FD64-4D73-A978-0084DFC62DA1}"/>
    <dgm:cxn modelId="{D7A547EB-839E-494B-864F-FF79905E9C47}" type="presOf" srcId="{E02685CA-DFF4-4340-B286-4379C4DDFF14}" destId="{FCDC9C41-D4E0-4C35-A3BC-CF28C112750B}" srcOrd="1" destOrd="0" presId="urn:microsoft.com/office/officeart/2005/8/layout/bProcess3"/>
    <dgm:cxn modelId="{EA275AEE-C5A8-48E2-A3EB-D2959F126597}" type="presOf" srcId="{DB6F2AF3-0E82-465D-BBF9-AFFF97756273}" destId="{6391718D-8FF3-4546-98E7-F1796A2FE767}" srcOrd="0" destOrd="0" presId="urn:microsoft.com/office/officeart/2005/8/layout/bProcess3"/>
    <dgm:cxn modelId="{E52CE8EF-394F-4B63-B5EF-3DC0767B64D3}" type="presOf" srcId="{F5AB30BC-5B42-4984-A93D-3A2AA24BFE83}" destId="{06FA2342-3BD9-4569-A874-F71F1032CDB9}" srcOrd="0" destOrd="0" presId="urn:microsoft.com/office/officeart/2005/8/layout/bProcess3"/>
    <dgm:cxn modelId="{4DA739FB-15B1-4D8D-BD45-AEF668C43235}" type="presOf" srcId="{9976596E-7DEC-465D-BFAD-06FDD87E8731}" destId="{7D135ED6-D056-456A-9423-9281C3D7D678}" srcOrd="0" destOrd="0" presId="urn:microsoft.com/office/officeart/2005/8/layout/bProcess3"/>
    <dgm:cxn modelId="{103FD58F-519D-4FCE-BF54-BE7969C9AC9D}" type="presParOf" srcId="{3B66AEA3-9CA1-4A69-B1AD-79993B403843}" destId="{83AF489E-DA2F-4315-976A-4847BCCD5A9E}" srcOrd="0" destOrd="0" presId="urn:microsoft.com/office/officeart/2005/8/layout/bProcess3"/>
    <dgm:cxn modelId="{F147032D-F89E-4900-9F69-93776B437457}" type="presParOf" srcId="{3B66AEA3-9CA1-4A69-B1AD-79993B403843}" destId="{F06958D1-AA69-49AC-86E0-C723E24D5C7A}" srcOrd="1" destOrd="0" presId="urn:microsoft.com/office/officeart/2005/8/layout/bProcess3"/>
    <dgm:cxn modelId="{F4FBEA1B-3736-421E-839E-FDC304008861}" type="presParOf" srcId="{F06958D1-AA69-49AC-86E0-C723E24D5C7A}" destId="{9E4161A0-C585-4700-A654-0E868EFE1EA0}" srcOrd="0" destOrd="0" presId="urn:microsoft.com/office/officeart/2005/8/layout/bProcess3"/>
    <dgm:cxn modelId="{43732DAE-4465-4D20-8C9B-46407F840FC2}" type="presParOf" srcId="{3B66AEA3-9CA1-4A69-B1AD-79993B403843}" destId="{B47F3671-D65B-4CBF-8BBB-7A58D6CA5311}" srcOrd="2" destOrd="0" presId="urn:microsoft.com/office/officeart/2005/8/layout/bProcess3"/>
    <dgm:cxn modelId="{82C34464-5E34-44AE-A8A9-74D1623A88CF}" type="presParOf" srcId="{3B66AEA3-9CA1-4A69-B1AD-79993B403843}" destId="{39AEB5CC-BB8A-4263-AC98-73313292D37A}" srcOrd="3" destOrd="0" presId="urn:microsoft.com/office/officeart/2005/8/layout/bProcess3"/>
    <dgm:cxn modelId="{86D5FFA2-46CC-4352-AF56-309016CDF830}" type="presParOf" srcId="{39AEB5CC-BB8A-4263-AC98-73313292D37A}" destId="{810DCFF6-8D61-44B2-9222-ABF01478C08C}" srcOrd="0" destOrd="0" presId="urn:microsoft.com/office/officeart/2005/8/layout/bProcess3"/>
    <dgm:cxn modelId="{50DF7536-7E2B-4408-9075-039597CB9188}" type="presParOf" srcId="{3B66AEA3-9CA1-4A69-B1AD-79993B403843}" destId="{06FA2342-3BD9-4569-A874-F71F1032CDB9}" srcOrd="4" destOrd="0" presId="urn:microsoft.com/office/officeart/2005/8/layout/bProcess3"/>
    <dgm:cxn modelId="{CA7E9AEC-AFC9-43F2-A7C5-1F111845AF22}" type="presParOf" srcId="{3B66AEA3-9CA1-4A69-B1AD-79993B403843}" destId="{FF215151-4774-428F-B0DF-A80F5AB2E65C}" srcOrd="5" destOrd="0" presId="urn:microsoft.com/office/officeart/2005/8/layout/bProcess3"/>
    <dgm:cxn modelId="{7B2870E4-9C94-468C-B4C0-E5EB4DC2AB7A}" type="presParOf" srcId="{FF215151-4774-428F-B0DF-A80F5AB2E65C}" destId="{FCDC9C41-D4E0-4C35-A3BC-CF28C112750B}" srcOrd="0" destOrd="0" presId="urn:microsoft.com/office/officeart/2005/8/layout/bProcess3"/>
    <dgm:cxn modelId="{08760853-366F-4309-9200-3A6BECAE87AB}" type="presParOf" srcId="{3B66AEA3-9CA1-4A69-B1AD-79993B403843}" destId="{53615170-D917-4736-996B-530DA621CC77}" srcOrd="6" destOrd="0" presId="urn:microsoft.com/office/officeart/2005/8/layout/bProcess3"/>
    <dgm:cxn modelId="{A6D41813-17E8-4D1A-9FAB-521EDA5F0767}" type="presParOf" srcId="{3B66AEA3-9CA1-4A69-B1AD-79993B403843}" destId="{994FBD1A-075A-472A-9886-42F01D52F87D}" srcOrd="7" destOrd="0" presId="urn:microsoft.com/office/officeart/2005/8/layout/bProcess3"/>
    <dgm:cxn modelId="{07E92191-423F-419C-9BFB-BB61922D8A31}" type="presParOf" srcId="{994FBD1A-075A-472A-9886-42F01D52F87D}" destId="{13E4EA5C-4AFE-4C55-8027-E3FCA5E70D7D}" srcOrd="0" destOrd="0" presId="urn:microsoft.com/office/officeart/2005/8/layout/bProcess3"/>
    <dgm:cxn modelId="{4377C9AC-90C4-435D-8AF7-243E54E52EEC}" type="presParOf" srcId="{3B66AEA3-9CA1-4A69-B1AD-79993B403843}" destId="{FCED8E59-3AB3-4201-801C-2460CAA39C00}" srcOrd="8" destOrd="0" presId="urn:microsoft.com/office/officeart/2005/8/layout/bProcess3"/>
    <dgm:cxn modelId="{E4AE9213-0C28-46AF-984F-93D28AD66656}" type="presParOf" srcId="{3B66AEA3-9CA1-4A69-B1AD-79993B403843}" destId="{7D135ED6-D056-456A-9423-9281C3D7D678}" srcOrd="9" destOrd="0" presId="urn:microsoft.com/office/officeart/2005/8/layout/bProcess3"/>
    <dgm:cxn modelId="{D219B594-559C-46E3-9D6F-6BE836D42528}" type="presParOf" srcId="{7D135ED6-D056-456A-9423-9281C3D7D678}" destId="{3DFE9927-CDCB-4162-B656-58A0235415FA}" srcOrd="0" destOrd="0" presId="urn:microsoft.com/office/officeart/2005/8/layout/bProcess3"/>
    <dgm:cxn modelId="{30A0B59E-0888-4CC1-9D97-00ABD5F6FA68}" type="presParOf" srcId="{3B66AEA3-9CA1-4A69-B1AD-79993B403843}" destId="{6391718D-8FF3-4546-98E7-F1796A2FE767}"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C4E750-4931-433B-BFDB-70B1CDCF9778}"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3AEFE341-80D3-4BB8-8570-92CA39FC3074}">
      <dgm:prSet phldrT="[Text]" custT="1"/>
      <dgm:spPr>
        <a:solidFill>
          <a:schemeClr val="accent3">
            <a:lumMod val="40000"/>
            <a:lumOff val="60000"/>
            <a:alpha val="90000"/>
          </a:schemeClr>
        </a:solidFill>
        <a:ln>
          <a:solidFill>
            <a:schemeClr val="tx1"/>
          </a:solidFill>
        </a:ln>
      </dgm:spPr>
      <dgm:t>
        <a:bodyPr/>
        <a:lstStyle/>
        <a:p>
          <a:r>
            <a:rPr lang="en-GB" sz="2400" dirty="0"/>
            <a:t>Assess</a:t>
          </a:r>
        </a:p>
      </dgm:t>
    </dgm:pt>
    <dgm:pt modelId="{1F5B7960-7E73-4C09-8D41-E2618BEB804E}" type="parTrans" cxnId="{2DFF42DA-D6FB-4597-B54E-264AD804DDAF}">
      <dgm:prSet/>
      <dgm:spPr/>
      <dgm:t>
        <a:bodyPr/>
        <a:lstStyle/>
        <a:p>
          <a:endParaRPr lang="en-GB"/>
        </a:p>
      </dgm:t>
    </dgm:pt>
    <dgm:pt modelId="{7A016856-3FB5-4861-9A9F-AB8C1F7C3D1D}" type="sibTrans" cxnId="{2DFF42DA-D6FB-4597-B54E-264AD804DDAF}">
      <dgm:prSet/>
      <dgm:spPr/>
      <dgm:t>
        <a:bodyPr/>
        <a:lstStyle/>
        <a:p>
          <a:endParaRPr lang="en-GB"/>
        </a:p>
      </dgm:t>
    </dgm:pt>
    <dgm:pt modelId="{46A4DC59-2E09-4E8F-B968-AE01FBDF51B8}">
      <dgm:prSet phldrT="[Text]" custT="1"/>
      <dgm:spPr>
        <a:solidFill>
          <a:schemeClr val="accent3">
            <a:lumMod val="40000"/>
            <a:lumOff val="60000"/>
            <a:alpha val="90000"/>
          </a:schemeClr>
        </a:solidFill>
        <a:ln>
          <a:solidFill>
            <a:schemeClr val="tx1"/>
          </a:solidFill>
        </a:ln>
      </dgm:spPr>
      <dgm:t>
        <a:bodyPr/>
        <a:lstStyle/>
        <a:p>
          <a:r>
            <a:rPr lang="en-GB" sz="2400" dirty="0"/>
            <a:t>Protect</a:t>
          </a:r>
        </a:p>
      </dgm:t>
    </dgm:pt>
    <dgm:pt modelId="{A2F31E44-A989-4F7D-9021-1DF06CDD0BF5}" type="parTrans" cxnId="{141FC761-CC03-43FF-9A64-111395F2665B}">
      <dgm:prSet/>
      <dgm:spPr/>
      <dgm:t>
        <a:bodyPr/>
        <a:lstStyle/>
        <a:p>
          <a:endParaRPr lang="en-GB"/>
        </a:p>
      </dgm:t>
    </dgm:pt>
    <dgm:pt modelId="{8BEFB59F-6369-4218-A94C-244E3DEB0431}" type="sibTrans" cxnId="{141FC761-CC03-43FF-9A64-111395F2665B}">
      <dgm:prSet/>
      <dgm:spPr/>
      <dgm:t>
        <a:bodyPr/>
        <a:lstStyle/>
        <a:p>
          <a:endParaRPr lang="en-GB"/>
        </a:p>
      </dgm:t>
    </dgm:pt>
    <dgm:pt modelId="{E82C18E4-37D6-4A66-8F0E-F3AD324CFF2D}">
      <dgm:prSet phldrT="[Text]" custT="1"/>
      <dgm:spPr>
        <a:solidFill>
          <a:schemeClr val="accent3">
            <a:lumMod val="40000"/>
            <a:lumOff val="60000"/>
          </a:schemeClr>
        </a:solidFill>
        <a:ln>
          <a:solidFill>
            <a:schemeClr val="tx1"/>
          </a:solidFill>
        </a:ln>
      </dgm:spPr>
      <dgm:t>
        <a:bodyPr/>
        <a:lstStyle/>
        <a:p>
          <a:r>
            <a:rPr lang="en-GB" sz="2400" dirty="0"/>
            <a:t>Communicate</a:t>
          </a:r>
        </a:p>
      </dgm:t>
    </dgm:pt>
    <dgm:pt modelId="{39CBA458-D76B-402F-9472-AC4503A7A7ED}" type="parTrans" cxnId="{36137E44-8D22-4832-87FB-E84177B63EA0}">
      <dgm:prSet/>
      <dgm:spPr/>
      <dgm:t>
        <a:bodyPr/>
        <a:lstStyle/>
        <a:p>
          <a:endParaRPr lang="en-GB"/>
        </a:p>
      </dgm:t>
    </dgm:pt>
    <dgm:pt modelId="{6D12CF81-D419-4EB3-AF5D-A7964F6D3D3D}" type="sibTrans" cxnId="{36137E44-8D22-4832-87FB-E84177B63EA0}">
      <dgm:prSet/>
      <dgm:spPr/>
      <dgm:t>
        <a:bodyPr/>
        <a:lstStyle/>
        <a:p>
          <a:endParaRPr lang="en-GB"/>
        </a:p>
      </dgm:t>
    </dgm:pt>
    <dgm:pt modelId="{677ED373-8A55-4AC5-AFF0-AD348D4B6D35}" type="pres">
      <dgm:prSet presAssocID="{01C4E750-4931-433B-BFDB-70B1CDCF9778}" presName="Name0" presStyleCnt="0">
        <dgm:presLayoutVars>
          <dgm:chMax val="11"/>
          <dgm:chPref val="11"/>
          <dgm:dir/>
          <dgm:resizeHandles/>
        </dgm:presLayoutVars>
      </dgm:prSet>
      <dgm:spPr/>
    </dgm:pt>
    <dgm:pt modelId="{DE39E245-4B98-4D23-8F83-1FF0B938ADF4}" type="pres">
      <dgm:prSet presAssocID="{E82C18E4-37D6-4A66-8F0E-F3AD324CFF2D}" presName="Accent3" presStyleCnt="0"/>
      <dgm:spPr/>
    </dgm:pt>
    <dgm:pt modelId="{29CF8EC7-FFF5-42B8-946A-49E0A1AC814B}" type="pres">
      <dgm:prSet presAssocID="{E82C18E4-37D6-4A66-8F0E-F3AD324CFF2D}" presName="Accent" presStyleLbl="node1" presStyleIdx="0" presStyleCnt="3"/>
      <dgm:spPr>
        <a:solidFill>
          <a:schemeClr val="accent1">
            <a:lumMod val="50000"/>
          </a:schemeClr>
        </a:solidFill>
        <a:ln>
          <a:solidFill>
            <a:schemeClr val="tx1"/>
          </a:solidFill>
        </a:ln>
      </dgm:spPr>
    </dgm:pt>
    <dgm:pt modelId="{0F97FA13-3628-4365-8684-E50FFA057A26}" type="pres">
      <dgm:prSet presAssocID="{E82C18E4-37D6-4A66-8F0E-F3AD324CFF2D}" presName="ParentBackground3" presStyleCnt="0"/>
      <dgm:spPr/>
    </dgm:pt>
    <dgm:pt modelId="{BBC70374-8E50-4631-87C8-0AE1B889DAEC}" type="pres">
      <dgm:prSet presAssocID="{E82C18E4-37D6-4A66-8F0E-F3AD324CFF2D}" presName="ParentBackground" presStyleLbl="fgAcc1" presStyleIdx="0" presStyleCnt="3"/>
      <dgm:spPr/>
    </dgm:pt>
    <dgm:pt modelId="{3AA595A2-1C00-4419-9A67-6A6CC7C6FA1B}" type="pres">
      <dgm:prSet presAssocID="{E82C18E4-37D6-4A66-8F0E-F3AD324CFF2D}" presName="Parent3" presStyleLbl="revTx" presStyleIdx="0" presStyleCnt="0">
        <dgm:presLayoutVars>
          <dgm:chMax val="1"/>
          <dgm:chPref val="1"/>
          <dgm:bulletEnabled val="1"/>
        </dgm:presLayoutVars>
      </dgm:prSet>
      <dgm:spPr/>
    </dgm:pt>
    <dgm:pt modelId="{5B955A39-4E71-40D7-A689-FDD9148F2D1F}" type="pres">
      <dgm:prSet presAssocID="{46A4DC59-2E09-4E8F-B968-AE01FBDF51B8}" presName="Accent2" presStyleCnt="0"/>
      <dgm:spPr/>
    </dgm:pt>
    <dgm:pt modelId="{2CB9A7A8-557D-4EF5-A76B-00AED93B6C6E}" type="pres">
      <dgm:prSet presAssocID="{46A4DC59-2E09-4E8F-B968-AE01FBDF51B8}" presName="Accent" presStyleLbl="node1" presStyleIdx="1" presStyleCnt="3"/>
      <dgm:spPr>
        <a:solidFill>
          <a:schemeClr val="accent1">
            <a:lumMod val="50000"/>
          </a:schemeClr>
        </a:solidFill>
        <a:ln>
          <a:solidFill>
            <a:schemeClr val="tx1"/>
          </a:solidFill>
        </a:ln>
      </dgm:spPr>
    </dgm:pt>
    <dgm:pt modelId="{BD882896-DD90-4B42-8853-5DCCADD6E73A}" type="pres">
      <dgm:prSet presAssocID="{46A4DC59-2E09-4E8F-B968-AE01FBDF51B8}" presName="ParentBackground2" presStyleCnt="0"/>
      <dgm:spPr/>
    </dgm:pt>
    <dgm:pt modelId="{6C93708D-3DC6-4958-B67A-6BDE9CD4967A}" type="pres">
      <dgm:prSet presAssocID="{46A4DC59-2E09-4E8F-B968-AE01FBDF51B8}" presName="ParentBackground" presStyleLbl="fgAcc1" presStyleIdx="1" presStyleCnt="3"/>
      <dgm:spPr/>
    </dgm:pt>
    <dgm:pt modelId="{FC9C930A-903D-49CB-ADE3-5793BCDBE492}" type="pres">
      <dgm:prSet presAssocID="{46A4DC59-2E09-4E8F-B968-AE01FBDF51B8}" presName="Parent2" presStyleLbl="revTx" presStyleIdx="0" presStyleCnt="0">
        <dgm:presLayoutVars>
          <dgm:chMax val="1"/>
          <dgm:chPref val="1"/>
          <dgm:bulletEnabled val="1"/>
        </dgm:presLayoutVars>
      </dgm:prSet>
      <dgm:spPr/>
    </dgm:pt>
    <dgm:pt modelId="{A5C26701-94A2-4376-9B06-07FB628DFE2A}" type="pres">
      <dgm:prSet presAssocID="{3AEFE341-80D3-4BB8-8570-92CA39FC3074}" presName="Accent1" presStyleCnt="0"/>
      <dgm:spPr/>
    </dgm:pt>
    <dgm:pt modelId="{4BF75C21-5E43-4CF8-9B17-F8A759D831B0}" type="pres">
      <dgm:prSet presAssocID="{3AEFE341-80D3-4BB8-8570-92CA39FC3074}" presName="Accent" presStyleLbl="node1" presStyleIdx="2" presStyleCnt="3"/>
      <dgm:spPr>
        <a:solidFill>
          <a:schemeClr val="accent1">
            <a:lumMod val="50000"/>
          </a:schemeClr>
        </a:solidFill>
        <a:ln>
          <a:solidFill>
            <a:schemeClr val="tx1"/>
          </a:solidFill>
        </a:ln>
      </dgm:spPr>
    </dgm:pt>
    <dgm:pt modelId="{7082A2D7-69EB-4A79-8B0C-F413BF231DE3}" type="pres">
      <dgm:prSet presAssocID="{3AEFE341-80D3-4BB8-8570-92CA39FC3074}" presName="ParentBackground1" presStyleCnt="0"/>
      <dgm:spPr/>
    </dgm:pt>
    <dgm:pt modelId="{6ADB3C99-06AA-4410-B1A8-4FE7464E9BEC}" type="pres">
      <dgm:prSet presAssocID="{3AEFE341-80D3-4BB8-8570-92CA39FC3074}" presName="ParentBackground" presStyleLbl="fgAcc1" presStyleIdx="2" presStyleCnt="3"/>
      <dgm:spPr/>
    </dgm:pt>
    <dgm:pt modelId="{AB2953BD-A391-4171-BA6D-9C44B7AD5814}" type="pres">
      <dgm:prSet presAssocID="{3AEFE341-80D3-4BB8-8570-92CA39FC3074}" presName="Parent1" presStyleLbl="revTx" presStyleIdx="0" presStyleCnt="0">
        <dgm:presLayoutVars>
          <dgm:chMax val="1"/>
          <dgm:chPref val="1"/>
          <dgm:bulletEnabled val="1"/>
        </dgm:presLayoutVars>
      </dgm:prSet>
      <dgm:spPr/>
    </dgm:pt>
  </dgm:ptLst>
  <dgm:cxnLst>
    <dgm:cxn modelId="{6EC85113-AC33-48D8-B01E-7241501CA19E}" type="presOf" srcId="{E82C18E4-37D6-4A66-8F0E-F3AD324CFF2D}" destId="{3AA595A2-1C00-4419-9A67-6A6CC7C6FA1B}" srcOrd="1" destOrd="0" presId="urn:microsoft.com/office/officeart/2011/layout/CircleProcess"/>
    <dgm:cxn modelId="{D5CE3E16-1CA0-44FC-9006-7E5A29AD4109}" type="presOf" srcId="{46A4DC59-2E09-4E8F-B968-AE01FBDF51B8}" destId="{FC9C930A-903D-49CB-ADE3-5793BCDBE492}" srcOrd="1" destOrd="0" presId="urn:microsoft.com/office/officeart/2011/layout/CircleProcess"/>
    <dgm:cxn modelId="{141FC761-CC03-43FF-9A64-111395F2665B}" srcId="{01C4E750-4931-433B-BFDB-70B1CDCF9778}" destId="{46A4DC59-2E09-4E8F-B968-AE01FBDF51B8}" srcOrd="1" destOrd="0" parTransId="{A2F31E44-A989-4F7D-9021-1DF06CDD0BF5}" sibTransId="{8BEFB59F-6369-4218-A94C-244E3DEB0431}"/>
    <dgm:cxn modelId="{54441C64-432A-41C8-A979-83E60A525088}" type="presOf" srcId="{E82C18E4-37D6-4A66-8F0E-F3AD324CFF2D}" destId="{BBC70374-8E50-4631-87C8-0AE1B889DAEC}" srcOrd="0" destOrd="0" presId="urn:microsoft.com/office/officeart/2011/layout/CircleProcess"/>
    <dgm:cxn modelId="{36137E44-8D22-4832-87FB-E84177B63EA0}" srcId="{01C4E750-4931-433B-BFDB-70B1CDCF9778}" destId="{E82C18E4-37D6-4A66-8F0E-F3AD324CFF2D}" srcOrd="2" destOrd="0" parTransId="{39CBA458-D76B-402F-9472-AC4503A7A7ED}" sibTransId="{6D12CF81-D419-4EB3-AF5D-A7964F6D3D3D}"/>
    <dgm:cxn modelId="{743E4946-E5FD-4AA1-8D27-7F11D7214488}" type="presOf" srcId="{3AEFE341-80D3-4BB8-8570-92CA39FC3074}" destId="{AB2953BD-A391-4171-BA6D-9C44B7AD5814}" srcOrd="1" destOrd="0" presId="urn:microsoft.com/office/officeart/2011/layout/CircleProcess"/>
    <dgm:cxn modelId="{9FE9E582-EB4A-4946-A370-D0A71ABEA2F3}" type="presOf" srcId="{01C4E750-4931-433B-BFDB-70B1CDCF9778}" destId="{677ED373-8A55-4AC5-AFF0-AD348D4B6D35}" srcOrd="0" destOrd="0" presId="urn:microsoft.com/office/officeart/2011/layout/CircleProcess"/>
    <dgm:cxn modelId="{CCA4CEA1-5DAC-4111-90FF-F936EA6C2FAC}" type="presOf" srcId="{46A4DC59-2E09-4E8F-B968-AE01FBDF51B8}" destId="{6C93708D-3DC6-4958-B67A-6BDE9CD4967A}" srcOrd="0" destOrd="0" presId="urn:microsoft.com/office/officeart/2011/layout/CircleProcess"/>
    <dgm:cxn modelId="{86B780B9-CB36-48ED-A6A7-E87228D6FB33}" type="presOf" srcId="{3AEFE341-80D3-4BB8-8570-92CA39FC3074}" destId="{6ADB3C99-06AA-4410-B1A8-4FE7464E9BEC}" srcOrd="0" destOrd="0" presId="urn:microsoft.com/office/officeart/2011/layout/CircleProcess"/>
    <dgm:cxn modelId="{2DFF42DA-D6FB-4597-B54E-264AD804DDAF}" srcId="{01C4E750-4931-433B-BFDB-70B1CDCF9778}" destId="{3AEFE341-80D3-4BB8-8570-92CA39FC3074}" srcOrd="0" destOrd="0" parTransId="{1F5B7960-7E73-4C09-8D41-E2618BEB804E}" sibTransId="{7A016856-3FB5-4861-9A9F-AB8C1F7C3D1D}"/>
    <dgm:cxn modelId="{672C430D-11B6-4698-AF97-9168E442890E}" type="presParOf" srcId="{677ED373-8A55-4AC5-AFF0-AD348D4B6D35}" destId="{DE39E245-4B98-4D23-8F83-1FF0B938ADF4}" srcOrd="0" destOrd="0" presId="urn:microsoft.com/office/officeart/2011/layout/CircleProcess"/>
    <dgm:cxn modelId="{464C4E3F-42D2-492B-9911-92A30D03880E}" type="presParOf" srcId="{DE39E245-4B98-4D23-8F83-1FF0B938ADF4}" destId="{29CF8EC7-FFF5-42B8-946A-49E0A1AC814B}" srcOrd="0" destOrd="0" presId="urn:microsoft.com/office/officeart/2011/layout/CircleProcess"/>
    <dgm:cxn modelId="{81DDCA00-CE29-498B-8103-182FD4E5FB3C}" type="presParOf" srcId="{677ED373-8A55-4AC5-AFF0-AD348D4B6D35}" destId="{0F97FA13-3628-4365-8684-E50FFA057A26}" srcOrd="1" destOrd="0" presId="urn:microsoft.com/office/officeart/2011/layout/CircleProcess"/>
    <dgm:cxn modelId="{83BF2CFD-5356-4266-81EE-F4378BF82893}" type="presParOf" srcId="{0F97FA13-3628-4365-8684-E50FFA057A26}" destId="{BBC70374-8E50-4631-87C8-0AE1B889DAEC}" srcOrd="0" destOrd="0" presId="urn:microsoft.com/office/officeart/2011/layout/CircleProcess"/>
    <dgm:cxn modelId="{002A4DA4-9C5B-4A82-9F3C-197D84E78A52}" type="presParOf" srcId="{677ED373-8A55-4AC5-AFF0-AD348D4B6D35}" destId="{3AA595A2-1C00-4419-9A67-6A6CC7C6FA1B}" srcOrd="2" destOrd="0" presId="urn:microsoft.com/office/officeart/2011/layout/CircleProcess"/>
    <dgm:cxn modelId="{83A449FE-CBC5-4A35-B27C-396BBCF9F49B}" type="presParOf" srcId="{677ED373-8A55-4AC5-AFF0-AD348D4B6D35}" destId="{5B955A39-4E71-40D7-A689-FDD9148F2D1F}" srcOrd="3" destOrd="0" presId="urn:microsoft.com/office/officeart/2011/layout/CircleProcess"/>
    <dgm:cxn modelId="{D96AD0AF-BD38-4378-BE60-5AF41B9B48F7}" type="presParOf" srcId="{5B955A39-4E71-40D7-A689-FDD9148F2D1F}" destId="{2CB9A7A8-557D-4EF5-A76B-00AED93B6C6E}" srcOrd="0" destOrd="0" presId="urn:microsoft.com/office/officeart/2011/layout/CircleProcess"/>
    <dgm:cxn modelId="{1CD79915-C993-40B1-A14F-E3818C4568C3}" type="presParOf" srcId="{677ED373-8A55-4AC5-AFF0-AD348D4B6D35}" destId="{BD882896-DD90-4B42-8853-5DCCADD6E73A}" srcOrd="4" destOrd="0" presId="urn:microsoft.com/office/officeart/2011/layout/CircleProcess"/>
    <dgm:cxn modelId="{FAB11124-7FBF-46B7-8104-6549C5D0B5A9}" type="presParOf" srcId="{BD882896-DD90-4B42-8853-5DCCADD6E73A}" destId="{6C93708D-3DC6-4958-B67A-6BDE9CD4967A}" srcOrd="0" destOrd="0" presId="urn:microsoft.com/office/officeart/2011/layout/CircleProcess"/>
    <dgm:cxn modelId="{7674CCB7-0FF0-468F-B019-BC5B46514843}" type="presParOf" srcId="{677ED373-8A55-4AC5-AFF0-AD348D4B6D35}" destId="{FC9C930A-903D-49CB-ADE3-5793BCDBE492}" srcOrd="5" destOrd="0" presId="urn:microsoft.com/office/officeart/2011/layout/CircleProcess"/>
    <dgm:cxn modelId="{FAF5B587-8469-4FDC-B89F-740BBBD5893A}" type="presParOf" srcId="{677ED373-8A55-4AC5-AFF0-AD348D4B6D35}" destId="{A5C26701-94A2-4376-9B06-07FB628DFE2A}" srcOrd="6" destOrd="0" presId="urn:microsoft.com/office/officeart/2011/layout/CircleProcess"/>
    <dgm:cxn modelId="{A7545393-BD2D-480B-9869-711C4B4C67ED}" type="presParOf" srcId="{A5C26701-94A2-4376-9B06-07FB628DFE2A}" destId="{4BF75C21-5E43-4CF8-9B17-F8A759D831B0}" srcOrd="0" destOrd="0" presId="urn:microsoft.com/office/officeart/2011/layout/CircleProcess"/>
    <dgm:cxn modelId="{F2971D08-6D9A-49DD-AE28-AF2095087D8F}" type="presParOf" srcId="{677ED373-8A55-4AC5-AFF0-AD348D4B6D35}" destId="{7082A2D7-69EB-4A79-8B0C-F413BF231DE3}" srcOrd="7" destOrd="0" presId="urn:microsoft.com/office/officeart/2011/layout/CircleProcess"/>
    <dgm:cxn modelId="{2EE146E9-0DC7-466F-A9A7-BCA3EB124602}" type="presParOf" srcId="{7082A2D7-69EB-4A79-8B0C-F413BF231DE3}" destId="{6ADB3C99-06AA-4410-B1A8-4FE7464E9BEC}" srcOrd="0" destOrd="0" presId="urn:microsoft.com/office/officeart/2011/layout/CircleProcess"/>
    <dgm:cxn modelId="{48838A7F-C523-460D-B731-03840907EAE6}" type="presParOf" srcId="{677ED373-8A55-4AC5-AFF0-AD348D4B6D35}" destId="{AB2953BD-A391-4171-BA6D-9C44B7AD5814}" srcOrd="8"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05B62D2-71C3-4B28-834C-C706851A4DB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9F93376F-244B-4912-A78B-F8596890CF9D}">
      <dgm:prSet phldrT="[Text]" custT="1"/>
      <dgm:spPr>
        <a:solidFill>
          <a:schemeClr val="tx2">
            <a:lumMod val="40000"/>
            <a:lumOff val="60000"/>
          </a:schemeClr>
        </a:solidFill>
        <a:ln>
          <a:solidFill>
            <a:schemeClr val="tx1"/>
          </a:solidFill>
        </a:ln>
      </dgm:spPr>
      <dgm:t>
        <a:bodyPr/>
        <a:lstStyle/>
        <a:p>
          <a:r>
            <a:rPr lang="en-GB" sz="2400" dirty="0"/>
            <a:t>Accurate</a:t>
          </a:r>
        </a:p>
      </dgm:t>
    </dgm:pt>
    <dgm:pt modelId="{E944A6F3-16C1-4AA6-843B-12E3753B6894}" type="parTrans" cxnId="{1EBD1FE9-8289-4218-BC62-014CB886CAD5}">
      <dgm:prSet/>
      <dgm:spPr/>
      <dgm:t>
        <a:bodyPr/>
        <a:lstStyle/>
        <a:p>
          <a:endParaRPr lang="en-GB"/>
        </a:p>
      </dgm:t>
    </dgm:pt>
    <dgm:pt modelId="{A95B8196-6504-4F4D-9879-EAE3B0A687E9}" type="sibTrans" cxnId="{1EBD1FE9-8289-4218-BC62-014CB886CAD5}">
      <dgm:prSet/>
      <dgm:spPr/>
      <dgm:t>
        <a:bodyPr/>
        <a:lstStyle/>
        <a:p>
          <a:endParaRPr lang="en-GB"/>
        </a:p>
      </dgm:t>
    </dgm:pt>
    <dgm:pt modelId="{4459E665-F9A1-4552-8384-14A51DDACA7F}">
      <dgm:prSet phldrT="[Text]" custT="1"/>
      <dgm:spPr>
        <a:solidFill>
          <a:schemeClr val="bg2">
            <a:lumMod val="90000"/>
            <a:alpha val="90000"/>
          </a:schemeClr>
        </a:solidFill>
        <a:ln>
          <a:solidFill>
            <a:schemeClr val="tx1"/>
          </a:solidFill>
        </a:ln>
      </dgm:spPr>
      <dgm:t>
        <a:bodyPr/>
        <a:lstStyle/>
        <a:p>
          <a:r>
            <a:rPr lang="en-GB" sz="2400" dirty="0"/>
            <a:t>Brief</a:t>
          </a:r>
        </a:p>
      </dgm:t>
    </dgm:pt>
    <dgm:pt modelId="{A39C62B5-CFF8-45B5-A9B2-16730C80CCDB}" type="parTrans" cxnId="{01196E89-11C5-449F-A22D-082E6F794DD7}">
      <dgm:prSet/>
      <dgm:spPr/>
      <dgm:t>
        <a:bodyPr/>
        <a:lstStyle/>
        <a:p>
          <a:endParaRPr lang="en-GB"/>
        </a:p>
      </dgm:t>
    </dgm:pt>
    <dgm:pt modelId="{58D83D60-BBD8-4189-94E4-80E8BF64093F}" type="sibTrans" cxnId="{01196E89-11C5-449F-A22D-082E6F794DD7}">
      <dgm:prSet/>
      <dgm:spPr/>
      <dgm:t>
        <a:bodyPr/>
        <a:lstStyle/>
        <a:p>
          <a:endParaRPr lang="en-GB"/>
        </a:p>
      </dgm:t>
    </dgm:pt>
    <dgm:pt modelId="{90DD3B9B-174D-49F4-9B45-0CD850340F84}">
      <dgm:prSet phldrT="[Text]" custT="1"/>
      <dgm:spPr>
        <a:solidFill>
          <a:schemeClr val="accent1">
            <a:lumMod val="40000"/>
            <a:lumOff val="60000"/>
            <a:alpha val="90000"/>
          </a:schemeClr>
        </a:solidFill>
        <a:ln>
          <a:solidFill>
            <a:schemeClr val="tx1"/>
          </a:solidFill>
        </a:ln>
      </dgm:spPr>
      <dgm:t>
        <a:bodyPr/>
        <a:lstStyle/>
        <a:p>
          <a:r>
            <a:rPr lang="en-GB" sz="2400" dirty="0"/>
            <a:t>Clear</a:t>
          </a:r>
        </a:p>
      </dgm:t>
    </dgm:pt>
    <dgm:pt modelId="{1537C638-D122-421D-ACF9-1C4CAB63EC57}" type="parTrans" cxnId="{25B383DC-5069-4C58-BAD8-366334D03F53}">
      <dgm:prSet/>
      <dgm:spPr/>
      <dgm:t>
        <a:bodyPr/>
        <a:lstStyle/>
        <a:p>
          <a:endParaRPr lang="en-GB"/>
        </a:p>
      </dgm:t>
    </dgm:pt>
    <dgm:pt modelId="{FBBC34F8-2980-43B8-8EC1-5DC1C6909E57}" type="sibTrans" cxnId="{25B383DC-5069-4C58-BAD8-366334D03F53}">
      <dgm:prSet/>
      <dgm:spPr/>
      <dgm:t>
        <a:bodyPr/>
        <a:lstStyle/>
        <a:p>
          <a:endParaRPr lang="en-GB"/>
        </a:p>
      </dgm:t>
    </dgm:pt>
    <dgm:pt modelId="{21C22A5A-EDDC-46FA-9996-DED9018E6D80}" type="pres">
      <dgm:prSet presAssocID="{205B62D2-71C3-4B28-834C-C706851A4DBF}" presName="Name0" presStyleCnt="0">
        <dgm:presLayoutVars>
          <dgm:chMax val="11"/>
          <dgm:chPref val="11"/>
          <dgm:dir/>
          <dgm:resizeHandles/>
        </dgm:presLayoutVars>
      </dgm:prSet>
      <dgm:spPr/>
    </dgm:pt>
    <dgm:pt modelId="{864F90B5-112D-4AA1-BC93-084B6698291A}" type="pres">
      <dgm:prSet presAssocID="{90DD3B9B-174D-49F4-9B45-0CD850340F84}" presName="Accent3" presStyleCnt="0"/>
      <dgm:spPr/>
    </dgm:pt>
    <dgm:pt modelId="{D3AB0A03-FC4C-4450-AC3E-DA7963B808A2}" type="pres">
      <dgm:prSet presAssocID="{90DD3B9B-174D-49F4-9B45-0CD850340F84}" presName="Accent" presStyleLbl="node1" presStyleIdx="0" presStyleCnt="3"/>
      <dgm:spPr>
        <a:solidFill>
          <a:schemeClr val="tx2">
            <a:lumMod val="50000"/>
          </a:schemeClr>
        </a:solidFill>
        <a:ln>
          <a:solidFill>
            <a:schemeClr val="tx1"/>
          </a:solidFill>
        </a:ln>
      </dgm:spPr>
    </dgm:pt>
    <dgm:pt modelId="{7243989A-C0FE-40DD-90A3-2B93EE845F9E}" type="pres">
      <dgm:prSet presAssocID="{90DD3B9B-174D-49F4-9B45-0CD850340F84}" presName="ParentBackground3" presStyleCnt="0"/>
      <dgm:spPr/>
    </dgm:pt>
    <dgm:pt modelId="{70A181D7-EAE2-496A-8096-D61BDEF15632}" type="pres">
      <dgm:prSet presAssocID="{90DD3B9B-174D-49F4-9B45-0CD850340F84}" presName="ParentBackground" presStyleLbl="fgAcc1" presStyleIdx="0" presStyleCnt="3"/>
      <dgm:spPr/>
    </dgm:pt>
    <dgm:pt modelId="{F859A9C7-F3B0-4DC1-AF82-DAFF793560CF}" type="pres">
      <dgm:prSet presAssocID="{90DD3B9B-174D-49F4-9B45-0CD850340F84}" presName="Parent3" presStyleLbl="revTx" presStyleIdx="0" presStyleCnt="0">
        <dgm:presLayoutVars>
          <dgm:chMax val="1"/>
          <dgm:chPref val="1"/>
          <dgm:bulletEnabled val="1"/>
        </dgm:presLayoutVars>
      </dgm:prSet>
      <dgm:spPr/>
    </dgm:pt>
    <dgm:pt modelId="{76BA4CF4-0AAC-4B2A-BE26-C7884148F4F9}" type="pres">
      <dgm:prSet presAssocID="{4459E665-F9A1-4552-8384-14A51DDACA7F}" presName="Accent2" presStyleCnt="0"/>
      <dgm:spPr/>
    </dgm:pt>
    <dgm:pt modelId="{CD6D9369-F657-4A9D-8A13-6832CF3D2C9E}" type="pres">
      <dgm:prSet presAssocID="{4459E665-F9A1-4552-8384-14A51DDACA7F}" presName="Accent" presStyleLbl="node1" presStyleIdx="1" presStyleCnt="3"/>
      <dgm:spPr>
        <a:solidFill>
          <a:schemeClr val="tx2">
            <a:lumMod val="50000"/>
          </a:schemeClr>
        </a:solidFill>
        <a:ln>
          <a:solidFill>
            <a:schemeClr val="tx1"/>
          </a:solidFill>
        </a:ln>
      </dgm:spPr>
    </dgm:pt>
    <dgm:pt modelId="{D58A1714-06EC-47E1-A2B5-E921224AF59C}" type="pres">
      <dgm:prSet presAssocID="{4459E665-F9A1-4552-8384-14A51DDACA7F}" presName="ParentBackground2" presStyleCnt="0"/>
      <dgm:spPr/>
    </dgm:pt>
    <dgm:pt modelId="{7A4A3C39-52E3-438A-BBBA-356D61688521}" type="pres">
      <dgm:prSet presAssocID="{4459E665-F9A1-4552-8384-14A51DDACA7F}" presName="ParentBackground" presStyleLbl="fgAcc1" presStyleIdx="1" presStyleCnt="3"/>
      <dgm:spPr/>
    </dgm:pt>
    <dgm:pt modelId="{741E0831-21C1-47D6-AF5A-D35614C8D3FA}" type="pres">
      <dgm:prSet presAssocID="{4459E665-F9A1-4552-8384-14A51DDACA7F}" presName="Parent2" presStyleLbl="revTx" presStyleIdx="0" presStyleCnt="0">
        <dgm:presLayoutVars>
          <dgm:chMax val="1"/>
          <dgm:chPref val="1"/>
          <dgm:bulletEnabled val="1"/>
        </dgm:presLayoutVars>
      </dgm:prSet>
      <dgm:spPr/>
    </dgm:pt>
    <dgm:pt modelId="{0A4433FF-94E0-454A-AE2A-49C66634965C}" type="pres">
      <dgm:prSet presAssocID="{9F93376F-244B-4912-A78B-F8596890CF9D}" presName="Accent1" presStyleCnt="0"/>
      <dgm:spPr/>
    </dgm:pt>
    <dgm:pt modelId="{070A1169-C79D-487E-BEE1-6AEB6D2BAB89}" type="pres">
      <dgm:prSet presAssocID="{9F93376F-244B-4912-A78B-F8596890CF9D}" presName="Accent" presStyleLbl="node1" presStyleIdx="2" presStyleCnt="3"/>
      <dgm:spPr>
        <a:solidFill>
          <a:schemeClr val="tx2">
            <a:lumMod val="75000"/>
          </a:schemeClr>
        </a:solidFill>
      </dgm:spPr>
    </dgm:pt>
    <dgm:pt modelId="{AF7DA092-1C72-49A0-9F2C-DE87B0FE41AD}" type="pres">
      <dgm:prSet presAssocID="{9F93376F-244B-4912-A78B-F8596890CF9D}" presName="ParentBackground1" presStyleCnt="0"/>
      <dgm:spPr/>
    </dgm:pt>
    <dgm:pt modelId="{0F35A9CF-3F9E-46AE-B4B6-5C588BEEB72B}" type="pres">
      <dgm:prSet presAssocID="{9F93376F-244B-4912-A78B-F8596890CF9D}" presName="ParentBackground" presStyleLbl="fgAcc1" presStyleIdx="2" presStyleCnt="3"/>
      <dgm:spPr/>
    </dgm:pt>
    <dgm:pt modelId="{E71BBD59-269D-4D14-8484-98C907EFD857}" type="pres">
      <dgm:prSet presAssocID="{9F93376F-244B-4912-A78B-F8596890CF9D}" presName="Parent1" presStyleLbl="revTx" presStyleIdx="0" presStyleCnt="0">
        <dgm:presLayoutVars>
          <dgm:chMax val="1"/>
          <dgm:chPref val="1"/>
          <dgm:bulletEnabled val="1"/>
        </dgm:presLayoutVars>
      </dgm:prSet>
      <dgm:spPr/>
    </dgm:pt>
  </dgm:ptLst>
  <dgm:cxnLst>
    <dgm:cxn modelId="{43F6F823-3233-4594-812F-D540D5DA0F7D}" type="presOf" srcId="{90DD3B9B-174D-49F4-9B45-0CD850340F84}" destId="{F859A9C7-F3B0-4DC1-AF82-DAFF793560CF}" srcOrd="1" destOrd="0" presId="urn:microsoft.com/office/officeart/2011/layout/CircleProcess"/>
    <dgm:cxn modelId="{73D9E33B-E38B-4B51-9F16-86F189838004}" type="presOf" srcId="{9F93376F-244B-4912-A78B-F8596890CF9D}" destId="{0F35A9CF-3F9E-46AE-B4B6-5C588BEEB72B}" srcOrd="0" destOrd="0" presId="urn:microsoft.com/office/officeart/2011/layout/CircleProcess"/>
    <dgm:cxn modelId="{01196E89-11C5-449F-A22D-082E6F794DD7}" srcId="{205B62D2-71C3-4B28-834C-C706851A4DBF}" destId="{4459E665-F9A1-4552-8384-14A51DDACA7F}" srcOrd="1" destOrd="0" parTransId="{A39C62B5-CFF8-45B5-A9B2-16730C80CCDB}" sibTransId="{58D83D60-BBD8-4189-94E4-80E8BF64093F}"/>
    <dgm:cxn modelId="{AC34E2C3-E4F6-435D-AB65-E1B88CFB505B}" type="presOf" srcId="{90DD3B9B-174D-49F4-9B45-0CD850340F84}" destId="{70A181D7-EAE2-496A-8096-D61BDEF15632}" srcOrd="0" destOrd="0" presId="urn:microsoft.com/office/officeart/2011/layout/CircleProcess"/>
    <dgm:cxn modelId="{A65E74DC-2BB6-4FD8-9CE6-DF22959C4E8D}" type="presOf" srcId="{4459E665-F9A1-4552-8384-14A51DDACA7F}" destId="{741E0831-21C1-47D6-AF5A-D35614C8D3FA}" srcOrd="1" destOrd="0" presId="urn:microsoft.com/office/officeart/2011/layout/CircleProcess"/>
    <dgm:cxn modelId="{25B383DC-5069-4C58-BAD8-366334D03F53}" srcId="{205B62D2-71C3-4B28-834C-C706851A4DBF}" destId="{90DD3B9B-174D-49F4-9B45-0CD850340F84}" srcOrd="2" destOrd="0" parTransId="{1537C638-D122-421D-ACF9-1C4CAB63EC57}" sibTransId="{FBBC34F8-2980-43B8-8EC1-5DC1C6909E57}"/>
    <dgm:cxn modelId="{A06F07E7-5BE2-4F20-ACF4-2DF4C206D78C}" type="presOf" srcId="{205B62D2-71C3-4B28-834C-C706851A4DBF}" destId="{21C22A5A-EDDC-46FA-9996-DED9018E6D80}" srcOrd="0" destOrd="0" presId="urn:microsoft.com/office/officeart/2011/layout/CircleProcess"/>
    <dgm:cxn modelId="{1EBD1FE9-8289-4218-BC62-014CB886CAD5}" srcId="{205B62D2-71C3-4B28-834C-C706851A4DBF}" destId="{9F93376F-244B-4912-A78B-F8596890CF9D}" srcOrd="0" destOrd="0" parTransId="{E944A6F3-16C1-4AA6-843B-12E3753B6894}" sibTransId="{A95B8196-6504-4F4D-9879-EAE3B0A687E9}"/>
    <dgm:cxn modelId="{834133F4-28F8-4B63-8F33-E883AE698591}" type="presOf" srcId="{4459E665-F9A1-4552-8384-14A51DDACA7F}" destId="{7A4A3C39-52E3-438A-BBBA-356D61688521}" srcOrd="0" destOrd="0" presId="urn:microsoft.com/office/officeart/2011/layout/CircleProcess"/>
    <dgm:cxn modelId="{F59B4DF6-F5BB-4D4F-9E7A-40058963F9CE}" type="presOf" srcId="{9F93376F-244B-4912-A78B-F8596890CF9D}" destId="{E71BBD59-269D-4D14-8484-98C907EFD857}" srcOrd="1" destOrd="0" presId="urn:microsoft.com/office/officeart/2011/layout/CircleProcess"/>
    <dgm:cxn modelId="{4811191D-2EF9-453C-9640-746310058379}" type="presParOf" srcId="{21C22A5A-EDDC-46FA-9996-DED9018E6D80}" destId="{864F90B5-112D-4AA1-BC93-084B6698291A}" srcOrd="0" destOrd="0" presId="urn:microsoft.com/office/officeart/2011/layout/CircleProcess"/>
    <dgm:cxn modelId="{E22E16EA-F37F-4C11-817B-36FE4271B99D}" type="presParOf" srcId="{864F90B5-112D-4AA1-BC93-084B6698291A}" destId="{D3AB0A03-FC4C-4450-AC3E-DA7963B808A2}" srcOrd="0" destOrd="0" presId="urn:microsoft.com/office/officeart/2011/layout/CircleProcess"/>
    <dgm:cxn modelId="{56A78E82-FA36-46E6-BFF0-6BAFB1D9E25C}" type="presParOf" srcId="{21C22A5A-EDDC-46FA-9996-DED9018E6D80}" destId="{7243989A-C0FE-40DD-90A3-2B93EE845F9E}" srcOrd="1" destOrd="0" presId="urn:microsoft.com/office/officeart/2011/layout/CircleProcess"/>
    <dgm:cxn modelId="{3005FF41-60C4-46A2-BAEA-587A3F2B2D13}" type="presParOf" srcId="{7243989A-C0FE-40DD-90A3-2B93EE845F9E}" destId="{70A181D7-EAE2-496A-8096-D61BDEF15632}" srcOrd="0" destOrd="0" presId="urn:microsoft.com/office/officeart/2011/layout/CircleProcess"/>
    <dgm:cxn modelId="{851E4652-0FC8-453B-A73A-59D3C936732B}" type="presParOf" srcId="{21C22A5A-EDDC-46FA-9996-DED9018E6D80}" destId="{F859A9C7-F3B0-4DC1-AF82-DAFF793560CF}" srcOrd="2" destOrd="0" presId="urn:microsoft.com/office/officeart/2011/layout/CircleProcess"/>
    <dgm:cxn modelId="{DEBA6BD0-AAFA-4A23-B047-F715EB3D9B8D}" type="presParOf" srcId="{21C22A5A-EDDC-46FA-9996-DED9018E6D80}" destId="{76BA4CF4-0AAC-4B2A-BE26-C7884148F4F9}" srcOrd="3" destOrd="0" presId="urn:microsoft.com/office/officeart/2011/layout/CircleProcess"/>
    <dgm:cxn modelId="{C09065D5-0A72-4A1F-A428-11BD5DFBAABF}" type="presParOf" srcId="{76BA4CF4-0AAC-4B2A-BE26-C7884148F4F9}" destId="{CD6D9369-F657-4A9D-8A13-6832CF3D2C9E}" srcOrd="0" destOrd="0" presId="urn:microsoft.com/office/officeart/2011/layout/CircleProcess"/>
    <dgm:cxn modelId="{E0DA0B76-B4A1-422C-8FF4-B3CEA7893139}" type="presParOf" srcId="{21C22A5A-EDDC-46FA-9996-DED9018E6D80}" destId="{D58A1714-06EC-47E1-A2B5-E921224AF59C}" srcOrd="4" destOrd="0" presId="urn:microsoft.com/office/officeart/2011/layout/CircleProcess"/>
    <dgm:cxn modelId="{4B50644E-70DE-4019-8F37-E59FF3BDD0DF}" type="presParOf" srcId="{D58A1714-06EC-47E1-A2B5-E921224AF59C}" destId="{7A4A3C39-52E3-438A-BBBA-356D61688521}" srcOrd="0" destOrd="0" presId="urn:microsoft.com/office/officeart/2011/layout/CircleProcess"/>
    <dgm:cxn modelId="{4BA43F20-B606-4CCD-8491-BC34C607077F}" type="presParOf" srcId="{21C22A5A-EDDC-46FA-9996-DED9018E6D80}" destId="{741E0831-21C1-47D6-AF5A-D35614C8D3FA}" srcOrd="5" destOrd="0" presId="urn:microsoft.com/office/officeart/2011/layout/CircleProcess"/>
    <dgm:cxn modelId="{720D9D7D-D1E0-4D21-ACD2-9F861763C6E8}" type="presParOf" srcId="{21C22A5A-EDDC-46FA-9996-DED9018E6D80}" destId="{0A4433FF-94E0-454A-AE2A-49C66634965C}" srcOrd="6" destOrd="0" presId="urn:microsoft.com/office/officeart/2011/layout/CircleProcess"/>
    <dgm:cxn modelId="{B401F921-4168-47EB-B345-68B5A9622B8E}" type="presParOf" srcId="{0A4433FF-94E0-454A-AE2A-49C66634965C}" destId="{070A1169-C79D-487E-BEE1-6AEB6D2BAB89}" srcOrd="0" destOrd="0" presId="urn:microsoft.com/office/officeart/2011/layout/CircleProcess"/>
    <dgm:cxn modelId="{35FE723B-C5CD-435C-A220-858631C8190C}" type="presParOf" srcId="{21C22A5A-EDDC-46FA-9996-DED9018E6D80}" destId="{AF7DA092-1C72-49A0-9F2C-DE87B0FE41AD}" srcOrd="7" destOrd="0" presId="urn:microsoft.com/office/officeart/2011/layout/CircleProcess"/>
    <dgm:cxn modelId="{35712F85-9553-4AB2-999A-3A041F90C3EA}" type="presParOf" srcId="{AF7DA092-1C72-49A0-9F2C-DE87B0FE41AD}" destId="{0F35A9CF-3F9E-46AE-B4B6-5C588BEEB72B}" srcOrd="0" destOrd="0" presId="urn:microsoft.com/office/officeart/2011/layout/CircleProcess"/>
    <dgm:cxn modelId="{F468AE33-9D93-4473-990E-D9C60790AC90}" type="presParOf" srcId="{21C22A5A-EDDC-46FA-9996-DED9018E6D80}" destId="{E71BBD59-269D-4D14-8484-98C907EFD857}" srcOrd="8"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DAACF-A89F-4018-B747-AB84D5D67C1B}">
      <dsp:nvSpPr>
        <dsp:cNvPr id="0" name=""/>
        <dsp:cNvSpPr/>
      </dsp:nvSpPr>
      <dsp:spPr>
        <a:xfrm>
          <a:off x="1905474" y="365760"/>
          <a:ext cx="4551680" cy="4551680"/>
        </a:xfrm>
        <a:prstGeom prst="pie">
          <a:avLst>
            <a:gd name="adj1" fmla="val 16200000"/>
            <a:gd name="adj2" fmla="val 180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exactly has occurred?</a:t>
          </a:r>
        </a:p>
      </dsp:txBody>
      <dsp:txXfrm>
        <a:off x="4380179" y="1205653"/>
        <a:ext cx="1544320" cy="1517226"/>
      </dsp:txXfrm>
    </dsp:sp>
    <dsp:sp modelId="{A5D38D3A-C38F-4EC3-AB71-C8B2D948943F}">
      <dsp:nvSpPr>
        <dsp:cNvPr id="0" name=""/>
        <dsp:cNvSpPr/>
      </dsp:nvSpPr>
      <dsp:spPr>
        <a:xfrm>
          <a:off x="1670845" y="501226"/>
          <a:ext cx="4551680" cy="4551680"/>
        </a:xfrm>
        <a:prstGeom prst="pie">
          <a:avLst>
            <a:gd name="adj1" fmla="val 1800000"/>
            <a:gd name="adj2" fmla="val 900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the incident a crime?</a:t>
          </a:r>
        </a:p>
      </dsp:txBody>
      <dsp:txXfrm>
        <a:off x="2917139" y="3373120"/>
        <a:ext cx="2059093" cy="1408853"/>
      </dsp:txXfrm>
    </dsp:sp>
    <dsp:sp modelId="{36F6BC54-1F63-45F8-A8F1-03C55CB86CF2}">
      <dsp:nvSpPr>
        <dsp:cNvPr id="0" name=""/>
        <dsp:cNvSpPr/>
      </dsp:nvSpPr>
      <dsp:spPr>
        <a:xfrm>
          <a:off x="1670845" y="501226"/>
          <a:ext cx="4551680" cy="4551680"/>
        </a:xfrm>
        <a:prstGeom prst="pie">
          <a:avLst>
            <a:gd name="adj1" fmla="val 9000000"/>
            <a:gd name="adj2" fmla="val 1620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so, what sort of crime?</a:t>
          </a:r>
        </a:p>
      </dsp:txBody>
      <dsp:txXfrm>
        <a:off x="2158525" y="1395306"/>
        <a:ext cx="1544320" cy="1517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75648-D4F2-4A66-BF97-949D0B7E660C}">
      <dsp:nvSpPr>
        <dsp:cNvPr id="0" name=""/>
        <dsp:cNvSpPr/>
      </dsp:nvSpPr>
      <dsp:spPr>
        <a:xfrm>
          <a:off x="0" y="2133536"/>
          <a:ext cx="8128000" cy="1399831"/>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Now:</a:t>
          </a:r>
        </a:p>
      </dsp:txBody>
      <dsp:txXfrm>
        <a:off x="0" y="2133536"/>
        <a:ext cx="8128000" cy="755908"/>
      </dsp:txXfrm>
    </dsp:sp>
    <dsp:sp modelId="{6EC1F631-1089-47DE-9F29-6A5F026106CA}">
      <dsp:nvSpPr>
        <dsp:cNvPr id="0" name=""/>
        <dsp:cNvSpPr/>
      </dsp:nvSpPr>
      <dsp:spPr>
        <a:xfrm>
          <a:off x="0" y="2861449"/>
          <a:ext cx="8128000" cy="643922"/>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National Crime Recording Standards</a:t>
          </a:r>
        </a:p>
      </dsp:txBody>
      <dsp:txXfrm>
        <a:off x="0" y="2861449"/>
        <a:ext cx="8128000" cy="643922"/>
      </dsp:txXfrm>
    </dsp:sp>
    <dsp:sp modelId="{2EA125EA-8A9B-4E8A-9E25-E09F9D7191A6}">
      <dsp:nvSpPr>
        <dsp:cNvPr id="0" name=""/>
        <dsp:cNvSpPr/>
      </dsp:nvSpPr>
      <dsp:spPr>
        <a:xfrm rot="10800000">
          <a:off x="0" y="0"/>
          <a:ext cx="8128000" cy="2152940"/>
        </a:xfrm>
        <a:prstGeom prst="upArrowCallou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Historically two categories:</a:t>
          </a:r>
        </a:p>
      </dsp:txBody>
      <dsp:txXfrm rot="-10800000">
        <a:off x="0" y="0"/>
        <a:ext cx="8128000" cy="755682"/>
      </dsp:txXfrm>
    </dsp:sp>
    <dsp:sp modelId="{34A0262A-E48F-4F57-BA27-17F7BC995EBC}">
      <dsp:nvSpPr>
        <dsp:cNvPr id="0" name=""/>
        <dsp:cNvSpPr/>
      </dsp:nvSpPr>
      <dsp:spPr>
        <a:xfrm>
          <a:off x="0" y="757276"/>
          <a:ext cx="4064000" cy="643729"/>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Evidential</a:t>
          </a:r>
        </a:p>
      </dsp:txBody>
      <dsp:txXfrm>
        <a:off x="0" y="757276"/>
        <a:ext cx="4064000" cy="643729"/>
      </dsp:txXfrm>
    </dsp:sp>
    <dsp:sp modelId="{A53865E4-91AC-47E1-819E-6CA7ED82D349}">
      <dsp:nvSpPr>
        <dsp:cNvPr id="0" name=""/>
        <dsp:cNvSpPr/>
      </dsp:nvSpPr>
      <dsp:spPr>
        <a:xfrm>
          <a:off x="4064000" y="757276"/>
          <a:ext cx="4064000" cy="643729"/>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Prima facie</a:t>
          </a:r>
        </a:p>
      </dsp:txBody>
      <dsp:txXfrm>
        <a:off x="4064000" y="757276"/>
        <a:ext cx="4064000" cy="6437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5B848-B5C3-4EF1-B770-A733405FF96A}">
      <dsp:nvSpPr>
        <dsp:cNvPr id="0" name=""/>
        <dsp:cNvSpPr/>
      </dsp:nvSpPr>
      <dsp:spPr>
        <a:xfrm>
          <a:off x="0" y="0"/>
          <a:ext cx="7772400" cy="1382410"/>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Reasons </a:t>
          </a:r>
          <a:r>
            <a:rPr lang="en-GB" sz="2400" b="1" i="1" kern="1200" dirty="0">
              <a:solidFill>
                <a:schemeClr val="tx1"/>
              </a:solidFill>
            </a:rPr>
            <a:t>not</a:t>
          </a:r>
          <a:r>
            <a:rPr lang="en-GB" sz="2400" kern="1200" dirty="0">
              <a:solidFill>
                <a:schemeClr val="tx1"/>
              </a:solidFill>
            </a:rPr>
            <a:t> to record a crime:</a:t>
          </a:r>
        </a:p>
      </dsp:txBody>
      <dsp:txXfrm>
        <a:off x="0" y="0"/>
        <a:ext cx="7772400" cy="1382410"/>
      </dsp:txXfrm>
    </dsp:sp>
    <dsp:sp modelId="{012DF289-D6FA-40B4-B740-B1E379AFE25A}">
      <dsp:nvSpPr>
        <dsp:cNvPr id="0" name=""/>
        <dsp:cNvSpPr/>
      </dsp:nvSpPr>
      <dsp:spPr>
        <a:xfrm>
          <a:off x="3795" y="1382410"/>
          <a:ext cx="2588269" cy="290306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incident reported does not amount to a crime in law</a:t>
          </a:r>
        </a:p>
      </dsp:txBody>
      <dsp:txXfrm>
        <a:off x="3795" y="1382410"/>
        <a:ext cx="2588269" cy="2903062"/>
      </dsp:txXfrm>
    </dsp:sp>
    <dsp:sp modelId="{6248FD04-12EC-4330-834D-32DFBBE58D8B}">
      <dsp:nvSpPr>
        <dsp:cNvPr id="0" name=""/>
        <dsp:cNvSpPr/>
      </dsp:nvSpPr>
      <dsp:spPr>
        <a:xfrm>
          <a:off x="2592065" y="1382410"/>
          <a:ext cx="2588269" cy="290306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initial incident report is not confirmed by the victim</a:t>
          </a:r>
        </a:p>
      </dsp:txBody>
      <dsp:txXfrm>
        <a:off x="2592065" y="1382410"/>
        <a:ext cx="2588269" cy="2903062"/>
      </dsp:txXfrm>
    </dsp:sp>
    <dsp:sp modelId="{63D29EC2-F07B-4AFB-8630-320AA9DC99CA}">
      <dsp:nvSpPr>
        <dsp:cNvPr id="0" name=""/>
        <dsp:cNvSpPr/>
      </dsp:nvSpPr>
      <dsp:spPr>
        <a:xfrm>
          <a:off x="5180334" y="1382410"/>
          <a:ext cx="2588269" cy="290306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On the balance of probabilities a crime has not been committed</a:t>
          </a:r>
        </a:p>
      </dsp:txBody>
      <dsp:txXfrm>
        <a:off x="5180334" y="1382410"/>
        <a:ext cx="2588269" cy="2903062"/>
      </dsp:txXfrm>
    </dsp:sp>
    <dsp:sp modelId="{B4C8E022-FEE6-493A-A45F-FB1DEF2B08C4}">
      <dsp:nvSpPr>
        <dsp:cNvPr id="0" name=""/>
        <dsp:cNvSpPr/>
      </dsp:nvSpPr>
      <dsp:spPr>
        <a:xfrm>
          <a:off x="0" y="4285472"/>
          <a:ext cx="7772400" cy="322562"/>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06B691-4CB1-47F5-84B4-2045992D5A7C}">
      <dsp:nvSpPr>
        <dsp:cNvPr id="0" name=""/>
        <dsp:cNvSpPr/>
      </dsp:nvSpPr>
      <dsp:spPr>
        <a:xfrm>
          <a:off x="1101885" y="556"/>
          <a:ext cx="3281627" cy="182312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method by which a crime is committed</a:t>
          </a:r>
        </a:p>
      </dsp:txBody>
      <dsp:txXfrm>
        <a:off x="1155283" y="53954"/>
        <a:ext cx="3174831" cy="1716330"/>
      </dsp:txXfrm>
    </dsp:sp>
    <dsp:sp modelId="{45A0B8D6-462D-4537-86C7-C43DD97A15C9}">
      <dsp:nvSpPr>
        <dsp:cNvPr id="0" name=""/>
        <dsp:cNvSpPr/>
      </dsp:nvSpPr>
      <dsp:spPr>
        <a:xfrm rot="5400000">
          <a:off x="2400863" y="1869261"/>
          <a:ext cx="683672" cy="82040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2496577" y="1937628"/>
        <a:ext cx="492244" cy="478570"/>
      </dsp:txXfrm>
    </dsp:sp>
    <dsp:sp modelId="{4107FE39-D3E4-4C57-A1BB-EB9790B6B9CC}">
      <dsp:nvSpPr>
        <dsp:cNvPr id="0" name=""/>
        <dsp:cNvSpPr/>
      </dsp:nvSpPr>
      <dsp:spPr>
        <a:xfrm>
          <a:off x="1101885" y="2735246"/>
          <a:ext cx="3281627" cy="1823126"/>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method by which a known criminal operates</a:t>
          </a:r>
        </a:p>
      </dsp:txBody>
      <dsp:txXfrm>
        <a:off x="1155283" y="2788644"/>
        <a:ext cx="3174831" cy="1716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8247D-AC3A-4204-A3BB-0D7DA2E1D520}">
      <dsp:nvSpPr>
        <dsp:cNvPr id="0" name=""/>
        <dsp:cNvSpPr/>
      </dsp:nvSpPr>
      <dsp:spPr>
        <a:xfrm>
          <a:off x="2932" y="1460245"/>
          <a:ext cx="1244166" cy="648000"/>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C</a:t>
          </a:r>
        </a:p>
      </dsp:txBody>
      <dsp:txXfrm>
        <a:off x="2932" y="1460245"/>
        <a:ext cx="1244166" cy="432000"/>
      </dsp:txXfrm>
    </dsp:sp>
    <dsp:sp modelId="{45B86C28-EC22-468A-A4F1-6D0AA283E07C}">
      <dsp:nvSpPr>
        <dsp:cNvPr id="0" name=""/>
        <dsp:cNvSpPr/>
      </dsp:nvSpPr>
      <dsp:spPr>
        <a:xfrm>
          <a:off x="257761"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Class</a:t>
          </a:r>
        </a:p>
      </dsp:txBody>
      <dsp:txXfrm>
        <a:off x="283067" y="1917551"/>
        <a:ext cx="1193554" cy="813388"/>
      </dsp:txXfrm>
    </dsp:sp>
    <dsp:sp modelId="{9AB51B2B-C3FE-4A14-B8DC-EE3582CC2516}">
      <dsp:nvSpPr>
        <dsp:cNvPr id="0" name=""/>
        <dsp:cNvSpPr/>
      </dsp:nvSpPr>
      <dsp:spPr>
        <a:xfrm>
          <a:off x="1435710" y="1521364"/>
          <a:ext cx="399855" cy="3097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435710" y="1583316"/>
        <a:ext cx="306927" cy="185857"/>
      </dsp:txXfrm>
    </dsp:sp>
    <dsp:sp modelId="{65CC79CD-322F-4D90-8C27-F88A9CDD632D}">
      <dsp:nvSpPr>
        <dsp:cNvPr id="0" name=""/>
        <dsp:cNvSpPr/>
      </dsp:nvSpPr>
      <dsp:spPr>
        <a:xfrm>
          <a:off x="2001543" y="1460245"/>
          <a:ext cx="1244166" cy="648000"/>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a:t>
          </a:r>
        </a:p>
      </dsp:txBody>
      <dsp:txXfrm>
        <a:off x="2001543" y="1460245"/>
        <a:ext cx="1244166" cy="432000"/>
      </dsp:txXfrm>
    </dsp:sp>
    <dsp:sp modelId="{6BE6D287-316E-4D0B-91DA-456790BB8E9D}">
      <dsp:nvSpPr>
        <dsp:cNvPr id="0" name=""/>
        <dsp:cNvSpPr/>
      </dsp:nvSpPr>
      <dsp:spPr>
        <a:xfrm>
          <a:off x="2256372"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Reason</a:t>
          </a:r>
        </a:p>
      </dsp:txBody>
      <dsp:txXfrm>
        <a:off x="2281678" y="1917551"/>
        <a:ext cx="1193554" cy="813388"/>
      </dsp:txXfrm>
    </dsp:sp>
    <dsp:sp modelId="{9B6718F3-B732-4355-BF76-08B4271869BA}">
      <dsp:nvSpPr>
        <dsp:cNvPr id="0" name=""/>
        <dsp:cNvSpPr/>
      </dsp:nvSpPr>
      <dsp:spPr>
        <a:xfrm>
          <a:off x="3434321" y="1521364"/>
          <a:ext cx="399855" cy="3097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434321" y="1583316"/>
        <a:ext cx="306927" cy="185857"/>
      </dsp:txXfrm>
    </dsp:sp>
    <dsp:sp modelId="{5ED8E3E6-FB03-4978-9059-935A47F45887}">
      <dsp:nvSpPr>
        <dsp:cNvPr id="0" name=""/>
        <dsp:cNvSpPr/>
      </dsp:nvSpPr>
      <dsp:spPr>
        <a:xfrm>
          <a:off x="4000155" y="1460245"/>
          <a:ext cx="1244166" cy="648000"/>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a:t>
          </a:r>
        </a:p>
      </dsp:txBody>
      <dsp:txXfrm>
        <a:off x="4000155" y="1460245"/>
        <a:ext cx="1244166" cy="432000"/>
      </dsp:txXfrm>
    </dsp:sp>
    <dsp:sp modelId="{C53987D9-885B-4A19-B0CF-4149025CA33D}">
      <dsp:nvSpPr>
        <dsp:cNvPr id="0" name=""/>
        <dsp:cNvSpPr/>
      </dsp:nvSpPr>
      <dsp:spPr>
        <a:xfrm>
          <a:off x="4254984"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Instrument</a:t>
          </a:r>
        </a:p>
      </dsp:txBody>
      <dsp:txXfrm>
        <a:off x="4280290" y="1917551"/>
        <a:ext cx="1193554" cy="813388"/>
      </dsp:txXfrm>
    </dsp:sp>
    <dsp:sp modelId="{731E1931-F058-42AF-9361-8C02661D568A}">
      <dsp:nvSpPr>
        <dsp:cNvPr id="0" name=""/>
        <dsp:cNvSpPr/>
      </dsp:nvSpPr>
      <dsp:spPr>
        <a:xfrm>
          <a:off x="5432933" y="1521364"/>
          <a:ext cx="399855" cy="3097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432933" y="1583316"/>
        <a:ext cx="306927" cy="185857"/>
      </dsp:txXfrm>
    </dsp:sp>
    <dsp:sp modelId="{0BD32C8F-8FC8-4F56-9250-8AEA32C7A799}">
      <dsp:nvSpPr>
        <dsp:cNvPr id="0" name=""/>
        <dsp:cNvSpPr/>
      </dsp:nvSpPr>
      <dsp:spPr>
        <a:xfrm>
          <a:off x="5998766" y="1460245"/>
          <a:ext cx="1244166" cy="648000"/>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M</a:t>
          </a:r>
        </a:p>
      </dsp:txBody>
      <dsp:txXfrm>
        <a:off x="5998766" y="1460245"/>
        <a:ext cx="1244166" cy="432000"/>
      </dsp:txXfrm>
    </dsp:sp>
    <dsp:sp modelId="{04631174-6739-43AB-9042-19DE4219C54F}">
      <dsp:nvSpPr>
        <dsp:cNvPr id="0" name=""/>
        <dsp:cNvSpPr/>
      </dsp:nvSpPr>
      <dsp:spPr>
        <a:xfrm>
          <a:off x="6253596"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Mode</a:t>
          </a:r>
        </a:p>
      </dsp:txBody>
      <dsp:txXfrm>
        <a:off x="6278902" y="1917551"/>
        <a:ext cx="1193554" cy="813388"/>
      </dsp:txXfrm>
    </dsp:sp>
    <dsp:sp modelId="{37DEA926-A401-4C59-8252-EB7E291BFB46}">
      <dsp:nvSpPr>
        <dsp:cNvPr id="0" name=""/>
        <dsp:cNvSpPr/>
      </dsp:nvSpPr>
      <dsp:spPr>
        <a:xfrm>
          <a:off x="7431544" y="1521364"/>
          <a:ext cx="399855" cy="3097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431544" y="1583316"/>
        <a:ext cx="306927" cy="185857"/>
      </dsp:txXfrm>
    </dsp:sp>
    <dsp:sp modelId="{70ECB507-3D6A-4340-98E2-AC98356A9759}">
      <dsp:nvSpPr>
        <dsp:cNvPr id="0" name=""/>
        <dsp:cNvSpPr/>
      </dsp:nvSpPr>
      <dsp:spPr>
        <a:xfrm>
          <a:off x="7997378" y="1460245"/>
          <a:ext cx="1244166" cy="648000"/>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a:t>
          </a:r>
        </a:p>
      </dsp:txBody>
      <dsp:txXfrm>
        <a:off x="7997378" y="1460245"/>
        <a:ext cx="1244166" cy="432000"/>
      </dsp:txXfrm>
    </dsp:sp>
    <dsp:sp modelId="{E319FD42-9A1E-47F3-B301-CE0DE61F2EAE}">
      <dsp:nvSpPr>
        <dsp:cNvPr id="0" name=""/>
        <dsp:cNvSpPr/>
      </dsp:nvSpPr>
      <dsp:spPr>
        <a:xfrm>
          <a:off x="8252207"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Entry</a:t>
          </a:r>
        </a:p>
      </dsp:txBody>
      <dsp:txXfrm>
        <a:off x="8277513" y="1917551"/>
        <a:ext cx="1193554" cy="813388"/>
      </dsp:txXfrm>
    </dsp:sp>
    <dsp:sp modelId="{F81F2268-3B52-4DA6-BAC6-6EA150D29773}">
      <dsp:nvSpPr>
        <dsp:cNvPr id="0" name=""/>
        <dsp:cNvSpPr/>
      </dsp:nvSpPr>
      <dsp:spPr>
        <a:xfrm>
          <a:off x="9430156" y="1521364"/>
          <a:ext cx="399855" cy="3097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9430156" y="1583316"/>
        <a:ext cx="306927" cy="185857"/>
      </dsp:txXfrm>
    </dsp:sp>
    <dsp:sp modelId="{D357069B-7C5C-480F-9F2A-63DC7E62CE09}">
      <dsp:nvSpPr>
        <dsp:cNvPr id="0" name=""/>
        <dsp:cNvSpPr/>
      </dsp:nvSpPr>
      <dsp:spPr>
        <a:xfrm>
          <a:off x="9995989" y="1460245"/>
          <a:ext cx="1244166" cy="648000"/>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a:t>
          </a:r>
        </a:p>
      </dsp:txBody>
      <dsp:txXfrm>
        <a:off x="9995989" y="1460245"/>
        <a:ext cx="1244166" cy="432000"/>
      </dsp:txXfrm>
    </dsp:sp>
    <dsp:sp modelId="{BA03FE4A-1AC2-46FD-BB88-EE437F30EA94}">
      <dsp:nvSpPr>
        <dsp:cNvPr id="0" name=""/>
        <dsp:cNvSpPr/>
      </dsp:nvSpPr>
      <dsp:spPr>
        <a:xfrm>
          <a:off x="10250819" y="1892245"/>
          <a:ext cx="1244166" cy="8640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Signature</a:t>
          </a:r>
        </a:p>
      </dsp:txBody>
      <dsp:txXfrm>
        <a:off x="10276125" y="1917551"/>
        <a:ext cx="1193554" cy="8133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DC4DE-7D1A-46DE-8ADD-0D296EF47303}">
      <dsp:nvSpPr>
        <dsp:cNvPr id="0" name=""/>
        <dsp:cNvSpPr/>
      </dsp:nvSpPr>
      <dsp:spPr>
        <a:xfrm>
          <a:off x="1143" y="1055671"/>
          <a:ext cx="1437257" cy="82080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a:t>
          </a:r>
        </a:p>
      </dsp:txBody>
      <dsp:txXfrm>
        <a:off x="1143" y="1055671"/>
        <a:ext cx="1437257" cy="547200"/>
      </dsp:txXfrm>
    </dsp:sp>
    <dsp:sp modelId="{88C7898A-8DE7-4280-A990-3D6BD6DDF9BD}">
      <dsp:nvSpPr>
        <dsp:cNvPr id="0" name=""/>
        <dsp:cNvSpPr/>
      </dsp:nvSpPr>
      <dsp:spPr>
        <a:xfrm>
          <a:off x="295521" y="1602871"/>
          <a:ext cx="1437257" cy="1094400"/>
        </a:xfrm>
        <a:prstGeom prst="roundRect">
          <a:avLst>
            <a:gd name="adj" fmla="val 10000"/>
          </a:avLst>
        </a:prstGeom>
        <a:solidFill>
          <a:schemeClr val="accent1">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Style</a:t>
          </a:r>
        </a:p>
      </dsp:txBody>
      <dsp:txXfrm>
        <a:off x="327575" y="1634925"/>
        <a:ext cx="1373149" cy="1030292"/>
      </dsp:txXfrm>
    </dsp:sp>
    <dsp:sp modelId="{03CAA994-A84A-4F6B-B873-0B888C3AE612}">
      <dsp:nvSpPr>
        <dsp:cNvPr id="0" name=""/>
        <dsp:cNvSpPr/>
      </dsp:nvSpPr>
      <dsp:spPr>
        <a:xfrm>
          <a:off x="1656284" y="1150353"/>
          <a:ext cx="461912" cy="35783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656284" y="1221920"/>
        <a:ext cx="354562" cy="214701"/>
      </dsp:txXfrm>
    </dsp:sp>
    <dsp:sp modelId="{A47A8600-7BBD-4092-B5EE-CA07C26A84AD}">
      <dsp:nvSpPr>
        <dsp:cNvPr id="0" name=""/>
        <dsp:cNvSpPr/>
      </dsp:nvSpPr>
      <dsp:spPr>
        <a:xfrm>
          <a:off x="2309934" y="1055671"/>
          <a:ext cx="1437257" cy="82080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a:t>
          </a:r>
        </a:p>
      </dsp:txBody>
      <dsp:txXfrm>
        <a:off x="2309934" y="1055671"/>
        <a:ext cx="1437257" cy="547200"/>
      </dsp:txXfrm>
    </dsp:sp>
    <dsp:sp modelId="{663A9077-C2BE-462E-9BC4-E237C09181D9}">
      <dsp:nvSpPr>
        <dsp:cNvPr id="0" name=""/>
        <dsp:cNvSpPr/>
      </dsp:nvSpPr>
      <dsp:spPr>
        <a:xfrm>
          <a:off x="2604312" y="1602871"/>
          <a:ext cx="1437257" cy="1094400"/>
        </a:xfrm>
        <a:prstGeom prst="roundRect">
          <a:avLst>
            <a:gd name="adj" fmla="val 10000"/>
          </a:avLst>
        </a:prstGeom>
        <a:solidFill>
          <a:schemeClr val="accent1">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Time</a:t>
          </a:r>
        </a:p>
      </dsp:txBody>
      <dsp:txXfrm>
        <a:off x="2636366" y="1634925"/>
        <a:ext cx="1373149" cy="1030292"/>
      </dsp:txXfrm>
    </dsp:sp>
    <dsp:sp modelId="{1244D003-C33E-46E8-8E50-E7574DCD7DE2}">
      <dsp:nvSpPr>
        <dsp:cNvPr id="0" name=""/>
        <dsp:cNvSpPr/>
      </dsp:nvSpPr>
      <dsp:spPr>
        <a:xfrm>
          <a:off x="3965075" y="1150353"/>
          <a:ext cx="461912" cy="35783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965075" y="1221920"/>
        <a:ext cx="354562" cy="214701"/>
      </dsp:txXfrm>
    </dsp:sp>
    <dsp:sp modelId="{F02FE254-A1CE-48D9-8AEB-E49180D553D8}">
      <dsp:nvSpPr>
        <dsp:cNvPr id="0" name=""/>
        <dsp:cNvSpPr/>
      </dsp:nvSpPr>
      <dsp:spPr>
        <a:xfrm>
          <a:off x="4618724" y="1055671"/>
          <a:ext cx="1437257" cy="82080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a:t>
          </a:r>
        </a:p>
      </dsp:txBody>
      <dsp:txXfrm>
        <a:off x="4618724" y="1055671"/>
        <a:ext cx="1437257" cy="547200"/>
      </dsp:txXfrm>
    </dsp:sp>
    <dsp:sp modelId="{770B6A58-4B1F-42F0-9C36-CC70AF78BFE8}">
      <dsp:nvSpPr>
        <dsp:cNvPr id="0" name=""/>
        <dsp:cNvSpPr/>
      </dsp:nvSpPr>
      <dsp:spPr>
        <a:xfrm>
          <a:off x="4913102" y="1602871"/>
          <a:ext cx="1437257" cy="1094400"/>
        </a:xfrm>
        <a:prstGeom prst="roundRect">
          <a:avLst>
            <a:gd name="adj" fmla="val 10000"/>
          </a:avLst>
        </a:prstGeom>
        <a:solidFill>
          <a:schemeClr val="accent1">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Objective</a:t>
          </a:r>
        </a:p>
      </dsp:txBody>
      <dsp:txXfrm>
        <a:off x="4945156" y="1634925"/>
        <a:ext cx="1373149" cy="1030292"/>
      </dsp:txXfrm>
    </dsp:sp>
    <dsp:sp modelId="{DD19D57A-D22D-450A-8C20-6C7FE5C801AB}">
      <dsp:nvSpPr>
        <dsp:cNvPr id="0" name=""/>
        <dsp:cNvSpPr/>
      </dsp:nvSpPr>
      <dsp:spPr>
        <a:xfrm>
          <a:off x="6273865" y="1150353"/>
          <a:ext cx="461912" cy="35783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273865" y="1221920"/>
        <a:ext cx="354562" cy="214701"/>
      </dsp:txXfrm>
    </dsp:sp>
    <dsp:sp modelId="{21CBFE7B-BEA0-49EB-86F3-1F7361460027}">
      <dsp:nvSpPr>
        <dsp:cNvPr id="0" name=""/>
        <dsp:cNvSpPr/>
      </dsp:nvSpPr>
      <dsp:spPr>
        <a:xfrm>
          <a:off x="6927515" y="1055671"/>
          <a:ext cx="1437257" cy="82080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a:t>
          </a:r>
        </a:p>
      </dsp:txBody>
      <dsp:txXfrm>
        <a:off x="6927515" y="1055671"/>
        <a:ext cx="1437257" cy="547200"/>
      </dsp:txXfrm>
    </dsp:sp>
    <dsp:sp modelId="{7E9CFADE-5C81-4ED5-90D1-0B37C6E1ED82}">
      <dsp:nvSpPr>
        <dsp:cNvPr id="0" name=""/>
        <dsp:cNvSpPr/>
      </dsp:nvSpPr>
      <dsp:spPr>
        <a:xfrm>
          <a:off x="7221893" y="1602871"/>
          <a:ext cx="1437257" cy="1094400"/>
        </a:xfrm>
        <a:prstGeom prst="roundRect">
          <a:avLst>
            <a:gd name="adj" fmla="val 10000"/>
          </a:avLst>
        </a:prstGeom>
        <a:solidFill>
          <a:schemeClr val="accent1">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Pal</a:t>
          </a:r>
        </a:p>
      </dsp:txBody>
      <dsp:txXfrm>
        <a:off x="7253947" y="1634925"/>
        <a:ext cx="1373149" cy="1030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6CE9C-4C81-44E7-9C06-BF9E3775619E}">
      <dsp:nvSpPr>
        <dsp:cNvPr id="0" name=""/>
        <dsp:cNvSpPr/>
      </dsp:nvSpPr>
      <dsp:spPr>
        <a:xfrm>
          <a:off x="9772" y="336659"/>
          <a:ext cx="2920796" cy="1752478"/>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Means of disposal of offence</a:t>
          </a:r>
        </a:p>
      </dsp:txBody>
      <dsp:txXfrm>
        <a:off x="61100" y="387987"/>
        <a:ext cx="2818140" cy="1649822"/>
      </dsp:txXfrm>
    </dsp:sp>
    <dsp:sp modelId="{D6EF3910-2C09-49C8-AF74-2F23BFEB9D25}">
      <dsp:nvSpPr>
        <dsp:cNvPr id="0" name=""/>
        <dsp:cNvSpPr/>
      </dsp:nvSpPr>
      <dsp:spPr>
        <a:xfrm>
          <a:off x="3187599" y="850719"/>
          <a:ext cx="619208" cy="72435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187599" y="995590"/>
        <a:ext cx="433446" cy="434615"/>
      </dsp:txXfrm>
    </dsp:sp>
    <dsp:sp modelId="{C7DC8A75-A264-4F39-9363-8177B4C364B7}">
      <dsp:nvSpPr>
        <dsp:cNvPr id="0" name=""/>
        <dsp:cNvSpPr/>
      </dsp:nvSpPr>
      <dsp:spPr>
        <a:xfrm>
          <a:off x="4098887" y="336659"/>
          <a:ext cx="2920796" cy="175247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Officers attending scene</a:t>
          </a:r>
        </a:p>
      </dsp:txBody>
      <dsp:txXfrm>
        <a:off x="4150215" y="387987"/>
        <a:ext cx="2818140" cy="1649822"/>
      </dsp:txXfrm>
    </dsp:sp>
    <dsp:sp modelId="{A185269A-11F8-4416-861D-2CC9C2E61B19}">
      <dsp:nvSpPr>
        <dsp:cNvPr id="0" name=""/>
        <dsp:cNvSpPr/>
      </dsp:nvSpPr>
      <dsp:spPr>
        <a:xfrm>
          <a:off x="7276714" y="850719"/>
          <a:ext cx="619208" cy="72435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7276714" y="995590"/>
        <a:ext cx="433446" cy="434615"/>
      </dsp:txXfrm>
    </dsp:sp>
    <dsp:sp modelId="{CB87E040-E756-4499-9398-614B5338C70B}">
      <dsp:nvSpPr>
        <dsp:cNvPr id="0" name=""/>
        <dsp:cNvSpPr/>
      </dsp:nvSpPr>
      <dsp:spPr>
        <a:xfrm>
          <a:off x="8188003" y="336659"/>
          <a:ext cx="2920796" cy="175247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Persons wanted or suspected</a:t>
          </a:r>
        </a:p>
      </dsp:txBody>
      <dsp:txXfrm>
        <a:off x="8239331" y="387987"/>
        <a:ext cx="2818140" cy="1649822"/>
      </dsp:txXfrm>
    </dsp:sp>
    <dsp:sp modelId="{E5D44E22-7990-4739-A8E5-E22EB865E4A4}">
      <dsp:nvSpPr>
        <dsp:cNvPr id="0" name=""/>
        <dsp:cNvSpPr/>
      </dsp:nvSpPr>
      <dsp:spPr>
        <a:xfrm rot="5400000">
          <a:off x="9338796" y="2293593"/>
          <a:ext cx="619208" cy="72435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9431093" y="2346167"/>
        <a:ext cx="434615" cy="433446"/>
      </dsp:txXfrm>
    </dsp:sp>
    <dsp:sp modelId="{C6853DEF-383A-4F71-84A4-14E16E52439C}">
      <dsp:nvSpPr>
        <dsp:cNvPr id="0" name=""/>
        <dsp:cNvSpPr/>
      </dsp:nvSpPr>
      <dsp:spPr>
        <a:xfrm>
          <a:off x="8188003" y="3257456"/>
          <a:ext cx="2920796" cy="1752478"/>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Circulations if appropriate</a:t>
          </a:r>
        </a:p>
      </dsp:txBody>
      <dsp:txXfrm>
        <a:off x="8239331" y="3308784"/>
        <a:ext cx="2818140" cy="1649822"/>
      </dsp:txXfrm>
    </dsp:sp>
    <dsp:sp modelId="{6DE9A31C-CA4C-4372-B505-AFB72BAC79D7}">
      <dsp:nvSpPr>
        <dsp:cNvPr id="0" name=""/>
        <dsp:cNvSpPr/>
      </dsp:nvSpPr>
      <dsp:spPr>
        <a:xfrm rot="10800000">
          <a:off x="7311764" y="3771516"/>
          <a:ext cx="619208" cy="72435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7497526" y="3916387"/>
        <a:ext cx="433446" cy="434615"/>
      </dsp:txXfrm>
    </dsp:sp>
    <dsp:sp modelId="{8227ACDE-A4AB-4753-9536-B5D0B1A5832D}">
      <dsp:nvSpPr>
        <dsp:cNvPr id="0" name=""/>
        <dsp:cNvSpPr/>
      </dsp:nvSpPr>
      <dsp:spPr>
        <a:xfrm>
          <a:off x="4098887" y="3257456"/>
          <a:ext cx="2920796" cy="1752478"/>
        </a:xfrm>
        <a:prstGeom prst="roundRect">
          <a:avLst>
            <a:gd name="adj" fmla="val 10000"/>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Date &amp; by whom victim was informed of result</a:t>
          </a:r>
        </a:p>
      </dsp:txBody>
      <dsp:txXfrm>
        <a:off x="4150215" y="3308784"/>
        <a:ext cx="2818140" cy="16498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7E526-CCE5-4057-B203-92F14A93D279}">
      <dsp:nvSpPr>
        <dsp:cNvPr id="0" name=""/>
        <dsp:cNvSpPr/>
      </dsp:nvSpPr>
      <dsp:spPr>
        <a:xfrm>
          <a:off x="0" y="0"/>
          <a:ext cx="7890674" cy="1311965"/>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Obtain all possible information from victims &amp; witnesses</a:t>
          </a:r>
        </a:p>
      </dsp:txBody>
      <dsp:txXfrm>
        <a:off x="38426" y="38426"/>
        <a:ext cx="6474962" cy="1235113"/>
      </dsp:txXfrm>
    </dsp:sp>
    <dsp:sp modelId="{8B1923E8-C839-4028-B863-DC1C12E43DD0}">
      <dsp:nvSpPr>
        <dsp:cNvPr id="0" name=""/>
        <dsp:cNvSpPr/>
      </dsp:nvSpPr>
      <dsp:spPr>
        <a:xfrm>
          <a:off x="696236" y="1530625"/>
          <a:ext cx="7890674" cy="1311965"/>
        </a:xfrm>
        <a:prstGeom prst="roundRect">
          <a:avLst>
            <a:gd name="adj" fmla="val 10000"/>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Complete a crime report &amp; submit before going off duty</a:t>
          </a:r>
        </a:p>
      </dsp:txBody>
      <dsp:txXfrm>
        <a:off x="734662" y="1569051"/>
        <a:ext cx="6264809" cy="1235113"/>
      </dsp:txXfrm>
    </dsp:sp>
    <dsp:sp modelId="{80827492-802B-452E-ACD2-4C449E68BFC2}">
      <dsp:nvSpPr>
        <dsp:cNvPr id="0" name=""/>
        <dsp:cNvSpPr/>
      </dsp:nvSpPr>
      <dsp:spPr>
        <a:xfrm>
          <a:off x="1392472" y="3061251"/>
          <a:ext cx="7890674" cy="1311965"/>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Inform supervising officers, specialist teams or CID dependent upon type or seriousness of offence</a:t>
          </a:r>
        </a:p>
      </dsp:txBody>
      <dsp:txXfrm>
        <a:off x="1430898" y="3099677"/>
        <a:ext cx="6264809" cy="1235113"/>
      </dsp:txXfrm>
    </dsp:sp>
    <dsp:sp modelId="{7C7B692A-DF94-4D96-A642-CFD01045B8FE}">
      <dsp:nvSpPr>
        <dsp:cNvPr id="0" name=""/>
        <dsp:cNvSpPr/>
      </dsp:nvSpPr>
      <dsp:spPr>
        <a:xfrm>
          <a:off x="7037897" y="875637"/>
          <a:ext cx="852777" cy="852777"/>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229772" y="875637"/>
        <a:ext cx="469027" cy="641715"/>
      </dsp:txXfrm>
    </dsp:sp>
    <dsp:sp modelId="{7642A475-FBF8-4747-A023-26DA5217B27C}">
      <dsp:nvSpPr>
        <dsp:cNvPr id="0" name=""/>
        <dsp:cNvSpPr/>
      </dsp:nvSpPr>
      <dsp:spPr>
        <a:xfrm>
          <a:off x="7734133" y="2516786"/>
          <a:ext cx="852777" cy="852777"/>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926008" y="2516786"/>
        <a:ext cx="469027" cy="6417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D1B24-0FF5-4BDD-B317-284428A97BE8}">
      <dsp:nvSpPr>
        <dsp:cNvPr id="0" name=""/>
        <dsp:cNvSpPr/>
      </dsp:nvSpPr>
      <dsp:spPr>
        <a:xfrm rot="5400000">
          <a:off x="1149065" y="1059268"/>
          <a:ext cx="1658868" cy="199921"/>
        </a:xfrm>
        <a:prstGeom prst="rect">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sp>
    <dsp:sp modelId="{93985BED-5986-48EF-B39C-9728EAAC7B0E}">
      <dsp:nvSpPr>
        <dsp:cNvPr id="0" name=""/>
        <dsp:cNvSpPr/>
      </dsp:nvSpPr>
      <dsp:spPr>
        <a:xfrm>
          <a:off x="1530656" y="553"/>
          <a:ext cx="2221351" cy="133281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Agitated victim/ witness/ suspect</a:t>
          </a:r>
        </a:p>
      </dsp:txBody>
      <dsp:txXfrm>
        <a:off x="1569693" y="39590"/>
        <a:ext cx="2143277" cy="1254736"/>
      </dsp:txXfrm>
    </dsp:sp>
    <dsp:sp modelId="{5D8EBF13-F872-4FAF-A26D-20731BDFAAE0}">
      <dsp:nvSpPr>
        <dsp:cNvPr id="0" name=""/>
        <dsp:cNvSpPr/>
      </dsp:nvSpPr>
      <dsp:spPr>
        <a:xfrm rot="5400000">
          <a:off x="1149065" y="2725282"/>
          <a:ext cx="1658868" cy="19992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ADAAF9-D75E-4E1C-B453-F8F62033076F}">
      <dsp:nvSpPr>
        <dsp:cNvPr id="0" name=""/>
        <dsp:cNvSpPr/>
      </dsp:nvSpPr>
      <dsp:spPr>
        <a:xfrm>
          <a:off x="1530656" y="1666567"/>
          <a:ext cx="2221351" cy="1332810"/>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Weapons</a:t>
          </a:r>
        </a:p>
      </dsp:txBody>
      <dsp:txXfrm>
        <a:off x="1569693" y="1705604"/>
        <a:ext cx="2143277" cy="1254736"/>
      </dsp:txXfrm>
    </dsp:sp>
    <dsp:sp modelId="{2D2727DD-4B09-48BA-87FC-8BB360718F91}">
      <dsp:nvSpPr>
        <dsp:cNvPr id="0" name=""/>
        <dsp:cNvSpPr/>
      </dsp:nvSpPr>
      <dsp:spPr>
        <a:xfrm>
          <a:off x="1982071" y="3558289"/>
          <a:ext cx="2947252" cy="19992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E15C8EC-2252-44EB-A91A-A073BAE525F3}">
      <dsp:nvSpPr>
        <dsp:cNvPr id="0" name=""/>
        <dsp:cNvSpPr/>
      </dsp:nvSpPr>
      <dsp:spPr>
        <a:xfrm>
          <a:off x="1530656" y="3332581"/>
          <a:ext cx="2221351" cy="133281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Chemicals - drugs</a:t>
          </a:r>
        </a:p>
      </dsp:txBody>
      <dsp:txXfrm>
        <a:off x="1569693" y="3371618"/>
        <a:ext cx="2143277" cy="1254736"/>
      </dsp:txXfrm>
    </dsp:sp>
    <dsp:sp modelId="{6F433EE3-8193-486F-A852-470913EB3848}">
      <dsp:nvSpPr>
        <dsp:cNvPr id="0" name=""/>
        <dsp:cNvSpPr/>
      </dsp:nvSpPr>
      <dsp:spPr>
        <a:xfrm rot="16200000">
          <a:off x="4103462" y="2725282"/>
          <a:ext cx="1658868" cy="19992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BC19082-0207-4BC1-95AD-7D680FDD91DC}">
      <dsp:nvSpPr>
        <dsp:cNvPr id="0" name=""/>
        <dsp:cNvSpPr/>
      </dsp:nvSpPr>
      <dsp:spPr>
        <a:xfrm>
          <a:off x="4485053" y="3332581"/>
          <a:ext cx="2221351" cy="1332810"/>
        </a:xfrm>
        <a:prstGeom prst="roundRect">
          <a:avLst>
            <a:gd name="adj" fmla="val 10000"/>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Bodily Fluids</a:t>
          </a:r>
        </a:p>
      </dsp:txBody>
      <dsp:txXfrm>
        <a:off x="4524090" y="3371618"/>
        <a:ext cx="2143277" cy="1254736"/>
      </dsp:txXfrm>
    </dsp:sp>
    <dsp:sp modelId="{347E9D1C-AB47-4D24-B04B-6BF441D7868E}">
      <dsp:nvSpPr>
        <dsp:cNvPr id="0" name=""/>
        <dsp:cNvSpPr/>
      </dsp:nvSpPr>
      <dsp:spPr>
        <a:xfrm rot="16200000">
          <a:off x="4103462" y="1059268"/>
          <a:ext cx="1658868" cy="19992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8AB469E-77B5-4E63-818F-646261BEF779}">
      <dsp:nvSpPr>
        <dsp:cNvPr id="0" name=""/>
        <dsp:cNvSpPr/>
      </dsp:nvSpPr>
      <dsp:spPr>
        <a:xfrm>
          <a:off x="4485053" y="1666567"/>
          <a:ext cx="2221351" cy="1332810"/>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Sharp Objects</a:t>
          </a:r>
        </a:p>
      </dsp:txBody>
      <dsp:txXfrm>
        <a:off x="4524090" y="1705604"/>
        <a:ext cx="2143277" cy="1254736"/>
      </dsp:txXfrm>
    </dsp:sp>
    <dsp:sp modelId="{1DD6F3BB-1BB9-4ABA-8C92-96750AC09720}">
      <dsp:nvSpPr>
        <dsp:cNvPr id="0" name=""/>
        <dsp:cNvSpPr/>
      </dsp:nvSpPr>
      <dsp:spPr>
        <a:xfrm>
          <a:off x="4936469" y="226261"/>
          <a:ext cx="2947252" cy="199921"/>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9357F3D-4C75-479F-8BF1-CD3A2CDC76F9}">
      <dsp:nvSpPr>
        <dsp:cNvPr id="0" name=""/>
        <dsp:cNvSpPr/>
      </dsp:nvSpPr>
      <dsp:spPr>
        <a:xfrm>
          <a:off x="4485053" y="553"/>
          <a:ext cx="2221351" cy="133281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Structural Damage</a:t>
          </a:r>
        </a:p>
      </dsp:txBody>
      <dsp:txXfrm>
        <a:off x="4524090" y="39590"/>
        <a:ext cx="2143277" cy="1254736"/>
      </dsp:txXfrm>
    </dsp:sp>
    <dsp:sp modelId="{3B89AFB4-C0FE-426E-BFE4-713AA6A77E68}">
      <dsp:nvSpPr>
        <dsp:cNvPr id="0" name=""/>
        <dsp:cNvSpPr/>
      </dsp:nvSpPr>
      <dsp:spPr>
        <a:xfrm>
          <a:off x="7439451" y="553"/>
          <a:ext cx="2221351" cy="133281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Poor Lighting</a:t>
          </a:r>
        </a:p>
      </dsp:txBody>
      <dsp:txXfrm>
        <a:off x="7478488" y="39590"/>
        <a:ext cx="2143277" cy="12547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E01E6-6326-4CFD-AE48-603DBCE98AAF}">
      <dsp:nvSpPr>
        <dsp:cNvPr id="0" name=""/>
        <dsp:cNvSpPr/>
      </dsp:nvSpPr>
      <dsp:spPr>
        <a:xfrm>
          <a:off x="3161" y="55693"/>
          <a:ext cx="2507967" cy="150478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Details of offence</a:t>
          </a:r>
        </a:p>
      </dsp:txBody>
      <dsp:txXfrm>
        <a:off x="3161" y="55693"/>
        <a:ext cx="2507967" cy="1504780"/>
      </dsp:txXfrm>
    </dsp:sp>
    <dsp:sp modelId="{2E393D23-37FE-4E60-B4F5-CA2FB795A4B7}">
      <dsp:nvSpPr>
        <dsp:cNvPr id="0" name=""/>
        <dsp:cNvSpPr/>
      </dsp:nvSpPr>
      <dsp:spPr>
        <a:xfrm>
          <a:off x="2761925" y="55693"/>
          <a:ext cx="2507967" cy="150478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name &amp; address, date &amp; place of birth, occupation, sex</a:t>
          </a:r>
        </a:p>
      </dsp:txBody>
      <dsp:txXfrm>
        <a:off x="2761925" y="55693"/>
        <a:ext cx="2507967" cy="1504780"/>
      </dsp:txXfrm>
    </dsp:sp>
    <dsp:sp modelId="{46C19B43-D72D-4025-AA4B-8A859A703BF0}">
      <dsp:nvSpPr>
        <dsp:cNvPr id="0" name=""/>
        <dsp:cNvSpPr/>
      </dsp:nvSpPr>
      <dsp:spPr>
        <a:xfrm>
          <a:off x="5520689" y="55693"/>
          <a:ext cx="2507967" cy="150478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 contact details (LL, mobile, work, email) </a:t>
          </a:r>
        </a:p>
      </dsp:txBody>
      <dsp:txXfrm>
        <a:off x="5520689" y="55693"/>
        <a:ext cx="2507967" cy="1504780"/>
      </dsp:txXfrm>
    </dsp:sp>
    <dsp:sp modelId="{58EDDC03-DF76-4C40-A0C6-92AEAEF2CF36}">
      <dsp:nvSpPr>
        <dsp:cNvPr id="0" name=""/>
        <dsp:cNvSpPr/>
      </dsp:nvSpPr>
      <dsp:spPr>
        <a:xfrm>
          <a:off x="8279454" y="55693"/>
          <a:ext cx="2507967" cy="150478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Time, date &amp; place offence committed</a:t>
          </a:r>
        </a:p>
      </dsp:txBody>
      <dsp:txXfrm>
        <a:off x="8279454" y="55693"/>
        <a:ext cx="2507967" cy="1504780"/>
      </dsp:txXfrm>
    </dsp:sp>
    <dsp:sp modelId="{2C7873D7-E015-4D77-995D-C7B86D0889A8}">
      <dsp:nvSpPr>
        <dsp:cNvPr id="0" name=""/>
        <dsp:cNvSpPr/>
      </dsp:nvSpPr>
      <dsp:spPr>
        <a:xfrm>
          <a:off x="3161" y="1811270"/>
          <a:ext cx="2507967" cy="150478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Circulations if appropriate</a:t>
          </a:r>
        </a:p>
      </dsp:txBody>
      <dsp:txXfrm>
        <a:off x="3161" y="1811270"/>
        <a:ext cx="2507967" cy="1504780"/>
      </dsp:txXfrm>
    </dsp:sp>
    <dsp:sp modelId="{3606238C-32EC-497C-9893-7645328CAA94}">
      <dsp:nvSpPr>
        <dsp:cNvPr id="0" name=""/>
        <dsp:cNvSpPr/>
      </dsp:nvSpPr>
      <dsp:spPr>
        <a:xfrm>
          <a:off x="2761925" y="1811270"/>
          <a:ext cx="2507967" cy="150478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update policy</a:t>
          </a:r>
        </a:p>
      </dsp:txBody>
      <dsp:txXfrm>
        <a:off x="2761925" y="1811270"/>
        <a:ext cx="2507967" cy="1504780"/>
      </dsp:txXfrm>
    </dsp:sp>
    <dsp:sp modelId="{C5AF3991-E20A-4A37-9367-27FC6EEF3A35}">
      <dsp:nvSpPr>
        <dsp:cNvPr id="0" name=""/>
        <dsp:cNvSpPr/>
      </dsp:nvSpPr>
      <dsp:spPr>
        <a:xfrm>
          <a:off x="5520689" y="1811270"/>
          <a:ext cx="2507967" cy="150478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injury &amp; type of weapon used</a:t>
          </a:r>
        </a:p>
      </dsp:txBody>
      <dsp:txXfrm>
        <a:off x="5520689" y="1811270"/>
        <a:ext cx="2507967" cy="1504780"/>
      </dsp:txXfrm>
    </dsp:sp>
    <dsp:sp modelId="{4F996BA8-A72E-45AC-8F2D-D5822AF1EE11}">
      <dsp:nvSpPr>
        <dsp:cNvPr id="0" name=""/>
        <dsp:cNvSpPr/>
      </dsp:nvSpPr>
      <dsp:spPr>
        <a:xfrm>
          <a:off x="8279454" y="1811270"/>
          <a:ext cx="2507967" cy="150478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Value of property stolen, recovered or damaged</a:t>
          </a:r>
        </a:p>
      </dsp:txBody>
      <dsp:txXfrm>
        <a:off x="8279454" y="1811270"/>
        <a:ext cx="2507967" cy="1504780"/>
      </dsp:txXfrm>
    </dsp:sp>
    <dsp:sp modelId="{EE2C838C-4E85-46A2-B845-9C744F096660}">
      <dsp:nvSpPr>
        <dsp:cNvPr id="0" name=""/>
        <dsp:cNvSpPr/>
      </dsp:nvSpPr>
      <dsp:spPr>
        <a:xfrm>
          <a:off x="2761925" y="3566848"/>
          <a:ext cx="2507967" cy="15047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Identifiable, non identifiable &amp; recovered property</a:t>
          </a:r>
        </a:p>
      </dsp:txBody>
      <dsp:txXfrm>
        <a:off x="2761925" y="3566848"/>
        <a:ext cx="2507967" cy="1504780"/>
      </dsp:txXfrm>
    </dsp:sp>
    <dsp:sp modelId="{2012BC12-0789-45DC-944A-CA00C07776E4}">
      <dsp:nvSpPr>
        <dsp:cNvPr id="0" name=""/>
        <dsp:cNvSpPr/>
      </dsp:nvSpPr>
      <dsp:spPr>
        <a:xfrm>
          <a:off x="5520689" y="3566848"/>
          <a:ext cx="2507967" cy="15047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Person(s) wanted or suspected</a:t>
          </a:r>
        </a:p>
      </dsp:txBody>
      <dsp:txXfrm>
        <a:off x="5520689" y="3566848"/>
        <a:ext cx="2507967" cy="15047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28661-988E-40C3-851E-C572B854404D}">
      <dsp:nvSpPr>
        <dsp:cNvPr id="0" name=""/>
        <dsp:cNvSpPr/>
      </dsp:nvSpPr>
      <dsp:spPr>
        <a:xfrm>
          <a:off x="3959396" y="0"/>
          <a:ext cx="2227285" cy="2227624"/>
        </a:xfrm>
        <a:prstGeom prst="circularArrow">
          <a:avLst>
            <a:gd name="adj1" fmla="val 10980"/>
            <a:gd name="adj2" fmla="val 1142322"/>
            <a:gd name="adj3" fmla="val 4500000"/>
            <a:gd name="adj4" fmla="val 10800000"/>
            <a:gd name="adj5" fmla="val 125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A5DA0C-4353-4DEE-A7E1-693A18D50069}">
      <dsp:nvSpPr>
        <dsp:cNvPr id="0" name=""/>
        <dsp:cNvSpPr/>
      </dsp:nvSpPr>
      <dsp:spPr>
        <a:xfrm>
          <a:off x="4451699" y="804240"/>
          <a:ext cx="1237659" cy="61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Assess</a:t>
          </a:r>
        </a:p>
      </dsp:txBody>
      <dsp:txXfrm>
        <a:off x="4451699" y="804240"/>
        <a:ext cx="1237659" cy="618681"/>
      </dsp:txXfrm>
    </dsp:sp>
    <dsp:sp modelId="{99255C9B-1515-4ABF-A306-ED69CBBEAEB4}">
      <dsp:nvSpPr>
        <dsp:cNvPr id="0" name=""/>
        <dsp:cNvSpPr/>
      </dsp:nvSpPr>
      <dsp:spPr>
        <a:xfrm>
          <a:off x="3340775" y="1279935"/>
          <a:ext cx="2227285" cy="2227624"/>
        </a:xfrm>
        <a:prstGeom prst="leftCircularArrow">
          <a:avLst>
            <a:gd name="adj1" fmla="val 10980"/>
            <a:gd name="adj2" fmla="val 1142322"/>
            <a:gd name="adj3" fmla="val 6300000"/>
            <a:gd name="adj4" fmla="val 18900000"/>
            <a:gd name="adj5" fmla="val 12500"/>
          </a:avLst>
        </a:prstGeom>
        <a:solidFill>
          <a:schemeClr val="tx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4C1F5-72C7-413A-A19F-CFB14667A907}">
      <dsp:nvSpPr>
        <dsp:cNvPr id="0" name=""/>
        <dsp:cNvSpPr/>
      </dsp:nvSpPr>
      <dsp:spPr>
        <a:xfrm>
          <a:off x="3835588" y="2091579"/>
          <a:ext cx="1237659" cy="61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Protect</a:t>
          </a:r>
        </a:p>
      </dsp:txBody>
      <dsp:txXfrm>
        <a:off x="3835588" y="2091579"/>
        <a:ext cx="1237659" cy="618681"/>
      </dsp:txXfrm>
    </dsp:sp>
    <dsp:sp modelId="{240A4353-E654-46E8-A9E8-572E763154E4}">
      <dsp:nvSpPr>
        <dsp:cNvPr id="0" name=""/>
        <dsp:cNvSpPr/>
      </dsp:nvSpPr>
      <dsp:spPr>
        <a:xfrm>
          <a:off x="4117920" y="2713037"/>
          <a:ext cx="1913583" cy="1914350"/>
        </a:xfrm>
        <a:prstGeom prst="blockArc">
          <a:avLst>
            <a:gd name="adj1" fmla="val 13500000"/>
            <a:gd name="adj2" fmla="val 10800000"/>
            <a:gd name="adj3" fmla="val 1274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43C18-B8CB-4A94-BC06-7F8D280FB339}">
      <dsp:nvSpPr>
        <dsp:cNvPr id="0" name=""/>
        <dsp:cNvSpPr/>
      </dsp:nvSpPr>
      <dsp:spPr>
        <a:xfrm>
          <a:off x="4454627" y="3380769"/>
          <a:ext cx="1237659" cy="61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Secure</a:t>
          </a:r>
        </a:p>
      </dsp:txBody>
      <dsp:txXfrm>
        <a:off x="4454627" y="3380769"/>
        <a:ext cx="1237659" cy="6186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B47FD-A606-4CE0-8685-DAF0F745F4EC}">
      <dsp:nvSpPr>
        <dsp:cNvPr id="0" name=""/>
        <dsp:cNvSpPr/>
      </dsp:nvSpPr>
      <dsp:spPr>
        <a:xfrm>
          <a:off x="6839482" y="1115404"/>
          <a:ext cx="2954678" cy="2955224"/>
        </a:xfrm>
        <a:prstGeom prst="ellipse">
          <a:avLst/>
        </a:prstGeom>
        <a:solidFill>
          <a:schemeClr val="bg2">
            <a:lumMod val="2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12A47-DDC2-4B97-882F-BD3C9F7AD003}">
      <dsp:nvSpPr>
        <dsp:cNvPr id="0" name=""/>
        <dsp:cNvSpPr/>
      </dsp:nvSpPr>
      <dsp:spPr>
        <a:xfrm>
          <a:off x="6937586" y="1213929"/>
          <a:ext cx="2758469" cy="2758175"/>
        </a:xfrm>
        <a:prstGeom prst="ellipse">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Coordinate arriving units</a:t>
          </a:r>
        </a:p>
      </dsp:txBody>
      <dsp:txXfrm>
        <a:off x="7331928" y="1608028"/>
        <a:ext cx="1969785" cy="1969977"/>
      </dsp:txXfrm>
    </dsp:sp>
    <dsp:sp modelId="{5E4FEE41-6561-4AA3-A573-EFE9B9D22C78}">
      <dsp:nvSpPr>
        <dsp:cNvPr id="0" name=""/>
        <dsp:cNvSpPr/>
      </dsp:nvSpPr>
      <dsp:spPr>
        <a:xfrm rot="2700000">
          <a:off x="3789296" y="1118976"/>
          <a:ext cx="2947561" cy="2947561"/>
        </a:xfrm>
        <a:prstGeom prst="teardrop">
          <a:avLst>
            <a:gd name="adj" fmla="val 100000"/>
          </a:avLst>
        </a:prstGeom>
        <a:solidFill>
          <a:schemeClr val="tx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6619B-3B9A-4352-BEC4-77AA2020E7BB}">
      <dsp:nvSpPr>
        <dsp:cNvPr id="0" name=""/>
        <dsp:cNvSpPr/>
      </dsp:nvSpPr>
      <dsp:spPr>
        <a:xfrm>
          <a:off x="3883842" y="1213929"/>
          <a:ext cx="2758469" cy="2758175"/>
        </a:xfrm>
        <a:prstGeom prst="ellipse">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First Aid</a:t>
          </a:r>
        </a:p>
      </dsp:txBody>
      <dsp:txXfrm>
        <a:off x="4278184" y="1608028"/>
        <a:ext cx="1969785" cy="1969977"/>
      </dsp:txXfrm>
    </dsp:sp>
    <dsp:sp modelId="{C1368284-F712-4049-9BA5-845E459926E5}">
      <dsp:nvSpPr>
        <dsp:cNvPr id="0" name=""/>
        <dsp:cNvSpPr/>
      </dsp:nvSpPr>
      <dsp:spPr>
        <a:xfrm rot="2700000">
          <a:off x="735551" y="1118976"/>
          <a:ext cx="2947561" cy="2947561"/>
        </a:xfrm>
        <a:prstGeom prst="teardrop">
          <a:avLst>
            <a:gd name="adj" fmla="val 100000"/>
          </a:avLst>
        </a:prstGeom>
        <a:solidFill>
          <a:schemeClr val="tx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7A056D-8C5B-49D2-AC1C-85C215049025}">
      <dsp:nvSpPr>
        <dsp:cNvPr id="0" name=""/>
        <dsp:cNvSpPr/>
      </dsp:nvSpPr>
      <dsp:spPr>
        <a:xfrm>
          <a:off x="830097" y="1213929"/>
          <a:ext cx="2758469" cy="2758175"/>
        </a:xfrm>
        <a:prstGeom prst="ellipse">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Establish crime scene area</a:t>
          </a:r>
        </a:p>
      </dsp:txBody>
      <dsp:txXfrm>
        <a:off x="1224439" y="1608028"/>
        <a:ext cx="1969785" cy="196997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30411-55EC-4F64-ABDB-A7E609E9A358}">
      <dsp:nvSpPr>
        <dsp:cNvPr id="0" name=""/>
        <dsp:cNvSpPr/>
      </dsp:nvSpPr>
      <dsp:spPr>
        <a:xfrm>
          <a:off x="321104" y="2495"/>
          <a:ext cx="2322333" cy="13934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Victims</a:t>
          </a:r>
        </a:p>
      </dsp:txBody>
      <dsp:txXfrm>
        <a:off x="321104" y="2495"/>
        <a:ext cx="2322333" cy="1393400"/>
      </dsp:txXfrm>
    </dsp:sp>
    <dsp:sp modelId="{B03623C4-FD8F-44BA-9551-3EB7705C76AD}">
      <dsp:nvSpPr>
        <dsp:cNvPr id="0" name=""/>
        <dsp:cNvSpPr/>
      </dsp:nvSpPr>
      <dsp:spPr>
        <a:xfrm>
          <a:off x="2875671" y="2495"/>
          <a:ext cx="2322333" cy="13934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Scenes</a:t>
          </a:r>
        </a:p>
      </dsp:txBody>
      <dsp:txXfrm>
        <a:off x="2875671" y="2495"/>
        <a:ext cx="2322333" cy="1393400"/>
      </dsp:txXfrm>
    </dsp:sp>
    <dsp:sp modelId="{A902E257-14F9-4E7E-AE19-CC3F9C92A0C4}">
      <dsp:nvSpPr>
        <dsp:cNvPr id="0" name=""/>
        <dsp:cNvSpPr/>
      </dsp:nvSpPr>
      <dsp:spPr>
        <a:xfrm>
          <a:off x="5430238" y="2495"/>
          <a:ext cx="2322333" cy="13934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Suspects</a:t>
          </a:r>
        </a:p>
      </dsp:txBody>
      <dsp:txXfrm>
        <a:off x="5430238" y="2495"/>
        <a:ext cx="2322333" cy="1393400"/>
      </dsp:txXfrm>
    </dsp:sp>
    <dsp:sp modelId="{A919B920-34E0-4D7A-B22C-5CA0AC8B89FA}">
      <dsp:nvSpPr>
        <dsp:cNvPr id="0" name=""/>
        <dsp:cNvSpPr/>
      </dsp:nvSpPr>
      <dsp:spPr>
        <a:xfrm>
          <a:off x="7984805" y="2495"/>
          <a:ext cx="2322333" cy="13934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Witnesses</a:t>
          </a:r>
        </a:p>
      </dsp:txBody>
      <dsp:txXfrm>
        <a:off x="7984805" y="2495"/>
        <a:ext cx="2322333" cy="1393400"/>
      </dsp:txXfrm>
    </dsp:sp>
    <dsp:sp modelId="{2F8FEB2D-3708-4421-8D21-69C7F4C0AE13}">
      <dsp:nvSpPr>
        <dsp:cNvPr id="0" name=""/>
        <dsp:cNvSpPr/>
      </dsp:nvSpPr>
      <dsp:spPr>
        <a:xfrm>
          <a:off x="321104" y="1628129"/>
          <a:ext cx="2322333" cy="13934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Log</a:t>
          </a:r>
        </a:p>
      </dsp:txBody>
      <dsp:txXfrm>
        <a:off x="321104" y="1628129"/>
        <a:ext cx="2322333" cy="1393400"/>
      </dsp:txXfrm>
    </dsp:sp>
    <dsp:sp modelId="{A7D87D7D-1F1D-47B8-9716-C2EA5F41243D}">
      <dsp:nvSpPr>
        <dsp:cNvPr id="0" name=""/>
        <dsp:cNvSpPr/>
      </dsp:nvSpPr>
      <dsp:spPr>
        <a:xfrm>
          <a:off x="2875671" y="1628129"/>
          <a:ext cx="2322333" cy="13934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Family/ Community</a:t>
          </a:r>
        </a:p>
      </dsp:txBody>
      <dsp:txXfrm>
        <a:off x="2875671" y="1628129"/>
        <a:ext cx="2322333" cy="1393400"/>
      </dsp:txXfrm>
    </dsp:sp>
    <dsp:sp modelId="{3E239C20-EE2E-49A5-9604-3EE198A8DA43}">
      <dsp:nvSpPr>
        <dsp:cNvPr id="0" name=""/>
        <dsp:cNvSpPr/>
      </dsp:nvSpPr>
      <dsp:spPr>
        <a:xfrm>
          <a:off x="5430238" y="1628129"/>
          <a:ext cx="2322333" cy="13934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Physical Evidence</a:t>
          </a:r>
        </a:p>
      </dsp:txBody>
      <dsp:txXfrm>
        <a:off x="5430238" y="1628129"/>
        <a:ext cx="2322333" cy="1393400"/>
      </dsp:txXfrm>
    </dsp:sp>
    <dsp:sp modelId="{72EB73C9-2896-4F11-A7E4-500FF21A93CE}">
      <dsp:nvSpPr>
        <dsp:cNvPr id="0" name=""/>
        <dsp:cNvSpPr/>
      </dsp:nvSpPr>
      <dsp:spPr>
        <a:xfrm>
          <a:off x="7984805" y="1628129"/>
          <a:ext cx="2322333" cy="13934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Intelligence</a:t>
          </a:r>
        </a:p>
      </dsp:txBody>
      <dsp:txXfrm>
        <a:off x="7984805" y="1628129"/>
        <a:ext cx="2322333" cy="1393400"/>
      </dsp:txXfrm>
    </dsp:sp>
    <dsp:sp modelId="{E14ADD43-5B8D-43AF-9E17-1C50FB667A00}">
      <dsp:nvSpPr>
        <dsp:cNvPr id="0" name=""/>
        <dsp:cNvSpPr/>
      </dsp:nvSpPr>
      <dsp:spPr>
        <a:xfrm>
          <a:off x="2875671" y="3253762"/>
          <a:ext cx="2322333" cy="13934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Contamination</a:t>
          </a:r>
        </a:p>
      </dsp:txBody>
      <dsp:txXfrm>
        <a:off x="2875671" y="3253762"/>
        <a:ext cx="2322333" cy="1393400"/>
      </dsp:txXfrm>
    </dsp:sp>
    <dsp:sp modelId="{F7F7458C-E853-4E3B-B20B-18F19A15314B}">
      <dsp:nvSpPr>
        <dsp:cNvPr id="0" name=""/>
        <dsp:cNvSpPr/>
      </dsp:nvSpPr>
      <dsp:spPr>
        <a:xfrm>
          <a:off x="5430238" y="3253762"/>
          <a:ext cx="2322333" cy="13934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Responsibility</a:t>
          </a:r>
        </a:p>
      </dsp:txBody>
      <dsp:txXfrm>
        <a:off x="5430238" y="3253762"/>
        <a:ext cx="2322333" cy="13934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0C44D-C181-47E8-8E37-22A7D13AA100}">
      <dsp:nvSpPr>
        <dsp:cNvPr id="0" name=""/>
        <dsp:cNvSpPr/>
      </dsp:nvSpPr>
      <dsp:spPr>
        <a:xfrm>
          <a:off x="1202" y="211739"/>
          <a:ext cx="2564052" cy="153843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Value contribution</a:t>
          </a:r>
        </a:p>
      </dsp:txBody>
      <dsp:txXfrm>
        <a:off x="46261" y="256798"/>
        <a:ext cx="2473934" cy="1448313"/>
      </dsp:txXfrm>
    </dsp:sp>
    <dsp:sp modelId="{ED07C262-13E2-40D1-B22E-E08DB8C628A5}">
      <dsp:nvSpPr>
        <dsp:cNvPr id="0" name=""/>
        <dsp:cNvSpPr/>
      </dsp:nvSpPr>
      <dsp:spPr>
        <a:xfrm>
          <a:off x="2790891" y="663012"/>
          <a:ext cx="543579" cy="63588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790891" y="790189"/>
        <a:ext cx="380505" cy="381530"/>
      </dsp:txXfrm>
    </dsp:sp>
    <dsp:sp modelId="{F8CACC8D-F9AE-462E-831F-A518731E23A7}">
      <dsp:nvSpPr>
        <dsp:cNvPr id="0" name=""/>
        <dsp:cNvSpPr/>
      </dsp:nvSpPr>
      <dsp:spPr>
        <a:xfrm>
          <a:off x="3590875" y="211739"/>
          <a:ext cx="2564052" cy="1538431"/>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Gather relevant information</a:t>
          </a:r>
        </a:p>
      </dsp:txBody>
      <dsp:txXfrm>
        <a:off x="3635934" y="256798"/>
        <a:ext cx="2473934" cy="1448313"/>
      </dsp:txXfrm>
    </dsp:sp>
    <dsp:sp modelId="{542B69EB-294D-44E2-98B4-27BEDF189F4A}">
      <dsp:nvSpPr>
        <dsp:cNvPr id="0" name=""/>
        <dsp:cNvSpPr/>
      </dsp:nvSpPr>
      <dsp:spPr>
        <a:xfrm rot="5400000">
          <a:off x="4601112" y="1929654"/>
          <a:ext cx="543579" cy="63588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4682137" y="1975806"/>
        <a:ext cx="381530" cy="380505"/>
      </dsp:txXfrm>
    </dsp:sp>
    <dsp:sp modelId="{9181B1AA-575B-43E2-A06A-8B7788177FCF}">
      <dsp:nvSpPr>
        <dsp:cNvPr id="0" name=""/>
        <dsp:cNvSpPr/>
      </dsp:nvSpPr>
      <dsp:spPr>
        <a:xfrm>
          <a:off x="3590875" y="2775791"/>
          <a:ext cx="2564052" cy="153843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 notes</a:t>
          </a:r>
        </a:p>
      </dsp:txBody>
      <dsp:txXfrm>
        <a:off x="3635934" y="2820850"/>
        <a:ext cx="2473934" cy="1448313"/>
      </dsp:txXfrm>
    </dsp:sp>
    <dsp:sp modelId="{8451D05F-66E2-488C-A011-BFFD11562458}">
      <dsp:nvSpPr>
        <dsp:cNvPr id="0" name=""/>
        <dsp:cNvSpPr/>
      </dsp:nvSpPr>
      <dsp:spPr>
        <a:xfrm rot="10800000">
          <a:off x="2821659" y="3227065"/>
          <a:ext cx="543579" cy="63588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2984733" y="3354242"/>
        <a:ext cx="380505" cy="381530"/>
      </dsp:txXfrm>
    </dsp:sp>
    <dsp:sp modelId="{2CB2B1B2-2503-40F2-9878-09177F307645}">
      <dsp:nvSpPr>
        <dsp:cNvPr id="0" name=""/>
        <dsp:cNvSpPr/>
      </dsp:nvSpPr>
      <dsp:spPr>
        <a:xfrm>
          <a:off x="1202" y="2775791"/>
          <a:ext cx="2564052" cy="1538431"/>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Take names, addresses etc</a:t>
          </a:r>
        </a:p>
      </dsp:txBody>
      <dsp:txXfrm>
        <a:off x="46261" y="2820850"/>
        <a:ext cx="2473934" cy="144831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EB0BB-CF08-46FD-8449-57D7208F61B0}">
      <dsp:nvSpPr>
        <dsp:cNvPr id="0" name=""/>
        <dsp:cNvSpPr/>
      </dsp:nvSpPr>
      <dsp:spPr>
        <a:xfrm>
          <a:off x="3199" y="1749286"/>
          <a:ext cx="3209820" cy="1944021"/>
        </a:xfrm>
        <a:prstGeom prst="homePlate">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Confirm</a:t>
          </a:r>
          <a:r>
            <a:rPr lang="en-GB" sz="2400" kern="1200" dirty="0">
              <a:solidFill>
                <a:schemeClr val="tx1"/>
              </a:solidFill>
            </a:rPr>
            <a:t> exactly what has taken place</a:t>
          </a:r>
        </a:p>
      </dsp:txBody>
      <dsp:txXfrm>
        <a:off x="3199" y="1749286"/>
        <a:ext cx="2723815" cy="1944021"/>
      </dsp:txXfrm>
    </dsp:sp>
    <dsp:sp modelId="{92F83318-E4B9-41AF-AB15-53498E77C59C}">
      <dsp:nvSpPr>
        <dsp:cNvPr id="0" name=""/>
        <dsp:cNvSpPr/>
      </dsp:nvSpPr>
      <dsp:spPr>
        <a:xfrm>
          <a:off x="2571055" y="1769167"/>
          <a:ext cx="3209820" cy="1904258"/>
        </a:xfrm>
        <a:prstGeom prst="chevron">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Cordon</a:t>
          </a:r>
          <a:r>
            <a:rPr lang="en-GB" sz="2400" kern="1200" dirty="0">
              <a:solidFill>
                <a:schemeClr val="tx1"/>
              </a:solidFill>
            </a:rPr>
            <a:t> off the crime scene</a:t>
          </a:r>
        </a:p>
      </dsp:txBody>
      <dsp:txXfrm>
        <a:off x="3523184" y="1769167"/>
        <a:ext cx="1305562" cy="1904258"/>
      </dsp:txXfrm>
    </dsp:sp>
    <dsp:sp modelId="{9424F06D-3D99-493B-868D-147EC7BFD55D}">
      <dsp:nvSpPr>
        <dsp:cNvPr id="0" name=""/>
        <dsp:cNvSpPr/>
      </dsp:nvSpPr>
      <dsp:spPr>
        <a:xfrm>
          <a:off x="5138912" y="1808924"/>
          <a:ext cx="3209820" cy="1824744"/>
        </a:xfrm>
        <a:prstGeom prst="chevron">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Secure</a:t>
          </a:r>
          <a:r>
            <a:rPr lang="en-GB" sz="2400" kern="1200" dirty="0">
              <a:solidFill>
                <a:schemeClr val="tx1"/>
              </a:solidFill>
            </a:rPr>
            <a:t> the crime scene</a:t>
          </a:r>
        </a:p>
      </dsp:txBody>
      <dsp:txXfrm>
        <a:off x="6051284" y="1808924"/>
        <a:ext cx="1385076" cy="1824744"/>
      </dsp:txXfrm>
    </dsp:sp>
    <dsp:sp modelId="{2B807A54-607B-46F0-8A51-06B007C857F1}">
      <dsp:nvSpPr>
        <dsp:cNvPr id="0" name=""/>
        <dsp:cNvSpPr/>
      </dsp:nvSpPr>
      <dsp:spPr>
        <a:xfrm>
          <a:off x="7706769" y="1828799"/>
          <a:ext cx="3209820" cy="1784994"/>
        </a:xfrm>
        <a:prstGeom prst="chevron">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Control</a:t>
          </a:r>
          <a:r>
            <a:rPr lang="en-GB" sz="2400" b="1" kern="1200" dirty="0">
              <a:solidFill>
                <a:schemeClr val="tx1"/>
              </a:solidFill>
            </a:rPr>
            <a:t> the crime scene</a:t>
          </a:r>
        </a:p>
      </dsp:txBody>
      <dsp:txXfrm>
        <a:off x="8599266" y="1828799"/>
        <a:ext cx="1424826" cy="178499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958D1-AA69-49AC-86E0-C723E24D5C7A}">
      <dsp:nvSpPr>
        <dsp:cNvPr id="0" name=""/>
        <dsp:cNvSpPr/>
      </dsp:nvSpPr>
      <dsp:spPr>
        <a:xfrm>
          <a:off x="2960269" y="1220974"/>
          <a:ext cx="648870" cy="91440"/>
        </a:xfrm>
        <a:custGeom>
          <a:avLst/>
          <a:gdLst/>
          <a:ahLst/>
          <a:cxnLst/>
          <a:rect l="0" t="0" r="0" b="0"/>
          <a:pathLst>
            <a:path>
              <a:moveTo>
                <a:pt x="0" y="45720"/>
              </a:moveTo>
              <a:lnTo>
                <a:pt x="648870" y="45720"/>
              </a:lnTo>
            </a:path>
          </a:pathLst>
        </a:custGeom>
        <a:noFill/>
        <a:ln w="3810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67718" y="1263297"/>
        <a:ext cx="33973" cy="6794"/>
      </dsp:txXfrm>
    </dsp:sp>
    <dsp:sp modelId="{83AF489E-DA2F-4315-976A-4847BCCD5A9E}">
      <dsp:nvSpPr>
        <dsp:cNvPr id="0" name=""/>
        <dsp:cNvSpPr/>
      </dsp:nvSpPr>
      <dsp:spPr>
        <a:xfrm>
          <a:off x="7847" y="380428"/>
          <a:ext cx="2954221" cy="1772533"/>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 not allow the victims/witnesses to clean up</a:t>
          </a:r>
        </a:p>
      </dsp:txBody>
      <dsp:txXfrm>
        <a:off x="7847" y="380428"/>
        <a:ext cx="2954221" cy="1772533"/>
      </dsp:txXfrm>
    </dsp:sp>
    <dsp:sp modelId="{39AEB5CC-BB8A-4263-AC98-73313292D37A}">
      <dsp:nvSpPr>
        <dsp:cNvPr id="0" name=""/>
        <dsp:cNvSpPr/>
      </dsp:nvSpPr>
      <dsp:spPr>
        <a:xfrm>
          <a:off x="6593962" y="1220974"/>
          <a:ext cx="648870" cy="91440"/>
        </a:xfrm>
        <a:custGeom>
          <a:avLst/>
          <a:gdLst/>
          <a:ahLst/>
          <a:cxnLst/>
          <a:rect l="0" t="0" r="0" b="0"/>
          <a:pathLst>
            <a:path>
              <a:moveTo>
                <a:pt x="0" y="45720"/>
              </a:moveTo>
              <a:lnTo>
                <a:pt x="648870" y="45720"/>
              </a:lnTo>
            </a:path>
          </a:pathLst>
        </a:custGeom>
        <a:noFill/>
        <a:ln w="3810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01411" y="1263297"/>
        <a:ext cx="33973" cy="6794"/>
      </dsp:txXfrm>
    </dsp:sp>
    <dsp:sp modelId="{B47F3671-D65B-4CBF-8BBB-7A58D6CA5311}">
      <dsp:nvSpPr>
        <dsp:cNvPr id="0" name=""/>
        <dsp:cNvSpPr/>
      </dsp:nvSpPr>
      <dsp:spPr>
        <a:xfrm>
          <a:off x="3641540" y="380428"/>
          <a:ext cx="2954221" cy="1772533"/>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 not walk around &amp; move things yourself</a:t>
          </a:r>
        </a:p>
      </dsp:txBody>
      <dsp:txXfrm>
        <a:off x="3641540" y="380428"/>
        <a:ext cx="2954221" cy="1772533"/>
      </dsp:txXfrm>
    </dsp:sp>
    <dsp:sp modelId="{FF215151-4774-428F-B0DF-A80F5AB2E65C}">
      <dsp:nvSpPr>
        <dsp:cNvPr id="0" name=""/>
        <dsp:cNvSpPr/>
      </dsp:nvSpPr>
      <dsp:spPr>
        <a:xfrm>
          <a:off x="1484958" y="2151161"/>
          <a:ext cx="7267385" cy="648870"/>
        </a:xfrm>
        <a:custGeom>
          <a:avLst/>
          <a:gdLst/>
          <a:ahLst/>
          <a:cxnLst/>
          <a:rect l="0" t="0" r="0" b="0"/>
          <a:pathLst>
            <a:path>
              <a:moveTo>
                <a:pt x="7267385" y="0"/>
              </a:moveTo>
              <a:lnTo>
                <a:pt x="7267385" y="341535"/>
              </a:lnTo>
              <a:lnTo>
                <a:pt x="0" y="341535"/>
              </a:lnTo>
              <a:lnTo>
                <a:pt x="0" y="648870"/>
              </a:lnTo>
            </a:path>
          </a:pathLst>
        </a:custGeom>
        <a:noFill/>
        <a:ln w="3810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36174" y="2472199"/>
        <a:ext cx="364954" cy="6794"/>
      </dsp:txXfrm>
    </dsp:sp>
    <dsp:sp modelId="{06FA2342-3BD9-4569-A874-F71F1032CDB9}">
      <dsp:nvSpPr>
        <dsp:cNvPr id="0" name=""/>
        <dsp:cNvSpPr/>
      </dsp:nvSpPr>
      <dsp:spPr>
        <a:xfrm>
          <a:off x="7275233" y="380428"/>
          <a:ext cx="2954221" cy="1772533"/>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Common Approach Path</a:t>
          </a:r>
        </a:p>
      </dsp:txBody>
      <dsp:txXfrm>
        <a:off x="7275233" y="380428"/>
        <a:ext cx="2954221" cy="1772533"/>
      </dsp:txXfrm>
    </dsp:sp>
    <dsp:sp modelId="{994FBD1A-075A-472A-9886-42F01D52F87D}">
      <dsp:nvSpPr>
        <dsp:cNvPr id="0" name=""/>
        <dsp:cNvSpPr/>
      </dsp:nvSpPr>
      <dsp:spPr>
        <a:xfrm>
          <a:off x="2960269" y="3672979"/>
          <a:ext cx="648870" cy="91440"/>
        </a:xfrm>
        <a:custGeom>
          <a:avLst/>
          <a:gdLst/>
          <a:ahLst/>
          <a:cxnLst/>
          <a:rect l="0" t="0" r="0" b="0"/>
          <a:pathLst>
            <a:path>
              <a:moveTo>
                <a:pt x="0" y="45720"/>
              </a:moveTo>
              <a:lnTo>
                <a:pt x="648870" y="45720"/>
              </a:lnTo>
            </a:path>
          </a:pathLst>
        </a:custGeom>
        <a:noFill/>
        <a:ln w="3810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67718" y="3715301"/>
        <a:ext cx="33973" cy="6794"/>
      </dsp:txXfrm>
    </dsp:sp>
    <dsp:sp modelId="{53615170-D917-4736-996B-530DA621CC77}">
      <dsp:nvSpPr>
        <dsp:cNvPr id="0" name=""/>
        <dsp:cNvSpPr/>
      </dsp:nvSpPr>
      <dsp:spPr>
        <a:xfrm>
          <a:off x="7847" y="2832432"/>
          <a:ext cx="2954221" cy="177253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 other evidence</a:t>
          </a:r>
        </a:p>
      </dsp:txBody>
      <dsp:txXfrm>
        <a:off x="7847" y="2832432"/>
        <a:ext cx="2954221" cy="1772533"/>
      </dsp:txXfrm>
    </dsp:sp>
    <dsp:sp modelId="{7D135ED6-D056-456A-9423-9281C3D7D678}">
      <dsp:nvSpPr>
        <dsp:cNvPr id="0" name=""/>
        <dsp:cNvSpPr/>
      </dsp:nvSpPr>
      <dsp:spPr>
        <a:xfrm>
          <a:off x="6593962" y="3672979"/>
          <a:ext cx="648870" cy="91440"/>
        </a:xfrm>
        <a:custGeom>
          <a:avLst/>
          <a:gdLst/>
          <a:ahLst/>
          <a:cxnLst/>
          <a:rect l="0" t="0" r="0" b="0"/>
          <a:pathLst>
            <a:path>
              <a:moveTo>
                <a:pt x="0" y="45720"/>
              </a:moveTo>
              <a:lnTo>
                <a:pt x="648870" y="45720"/>
              </a:lnTo>
            </a:path>
          </a:pathLst>
        </a:custGeom>
        <a:noFill/>
        <a:ln w="3810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01411" y="3715301"/>
        <a:ext cx="33973" cy="6794"/>
      </dsp:txXfrm>
    </dsp:sp>
    <dsp:sp modelId="{FCED8E59-3AB3-4201-801C-2460CAA39C00}">
      <dsp:nvSpPr>
        <dsp:cNvPr id="0" name=""/>
        <dsp:cNvSpPr/>
      </dsp:nvSpPr>
      <dsp:spPr>
        <a:xfrm>
          <a:off x="3641540" y="2832432"/>
          <a:ext cx="2954221" cy="177253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Firearms</a:t>
          </a:r>
        </a:p>
      </dsp:txBody>
      <dsp:txXfrm>
        <a:off x="3641540" y="2832432"/>
        <a:ext cx="2954221" cy="1772533"/>
      </dsp:txXfrm>
    </dsp:sp>
    <dsp:sp modelId="{6391718D-8FF3-4546-98E7-F1796A2FE767}">
      <dsp:nvSpPr>
        <dsp:cNvPr id="0" name=""/>
        <dsp:cNvSpPr/>
      </dsp:nvSpPr>
      <dsp:spPr>
        <a:xfrm>
          <a:off x="7275233" y="2832432"/>
          <a:ext cx="2954221" cy="177253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Bodies</a:t>
          </a:r>
        </a:p>
      </dsp:txBody>
      <dsp:txXfrm>
        <a:off x="7275233" y="2832432"/>
        <a:ext cx="2954221" cy="177253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F8EC7-FFF5-42B8-946A-49E0A1AC814B}">
      <dsp:nvSpPr>
        <dsp:cNvPr id="0" name=""/>
        <dsp:cNvSpPr/>
      </dsp:nvSpPr>
      <dsp:spPr>
        <a:xfrm>
          <a:off x="6544603" y="1245847"/>
          <a:ext cx="2854871" cy="2855399"/>
        </a:xfrm>
        <a:prstGeom prst="ellipse">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C70374-8E50-4631-87C8-0AE1B889DAEC}">
      <dsp:nvSpPr>
        <dsp:cNvPr id="0" name=""/>
        <dsp:cNvSpPr/>
      </dsp:nvSpPr>
      <dsp:spPr>
        <a:xfrm>
          <a:off x="6639394" y="1341044"/>
          <a:ext cx="2665290" cy="2665006"/>
        </a:xfrm>
        <a:prstGeom prst="ellipse">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Communicate</a:t>
          </a:r>
        </a:p>
      </dsp:txBody>
      <dsp:txXfrm>
        <a:off x="7020415" y="1721831"/>
        <a:ext cx="1903247" cy="1903432"/>
      </dsp:txXfrm>
    </dsp:sp>
    <dsp:sp modelId="{2CB9A7A8-557D-4EF5-A76B-00AED93B6C6E}">
      <dsp:nvSpPr>
        <dsp:cNvPr id="0" name=""/>
        <dsp:cNvSpPr/>
      </dsp:nvSpPr>
      <dsp:spPr>
        <a:xfrm rot="2700000">
          <a:off x="3597450" y="1249299"/>
          <a:ext cx="2847995" cy="2847995"/>
        </a:xfrm>
        <a:prstGeom prst="teardrop">
          <a:avLst>
            <a:gd name="adj" fmla="val 100000"/>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3708D-3DC6-4958-B67A-6BDE9CD4967A}">
      <dsp:nvSpPr>
        <dsp:cNvPr id="0" name=""/>
        <dsp:cNvSpPr/>
      </dsp:nvSpPr>
      <dsp:spPr>
        <a:xfrm>
          <a:off x="3688802" y="1341044"/>
          <a:ext cx="2665290" cy="2665006"/>
        </a:xfrm>
        <a:prstGeom prst="ellipse">
          <a:avLst/>
        </a:prstGeom>
        <a:solidFill>
          <a:schemeClr val="accent3">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Protect</a:t>
          </a:r>
        </a:p>
      </dsp:txBody>
      <dsp:txXfrm>
        <a:off x="4069824" y="1721831"/>
        <a:ext cx="1903247" cy="1903432"/>
      </dsp:txXfrm>
    </dsp:sp>
    <dsp:sp modelId="{4BF75C21-5E43-4CF8-9B17-F8A759D831B0}">
      <dsp:nvSpPr>
        <dsp:cNvPr id="0" name=""/>
        <dsp:cNvSpPr/>
      </dsp:nvSpPr>
      <dsp:spPr>
        <a:xfrm rot="2700000">
          <a:off x="646858" y="1249299"/>
          <a:ext cx="2847995" cy="2847995"/>
        </a:xfrm>
        <a:prstGeom prst="teardrop">
          <a:avLst>
            <a:gd name="adj" fmla="val 100000"/>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B3C99-06AA-4410-B1A8-4FE7464E9BEC}">
      <dsp:nvSpPr>
        <dsp:cNvPr id="0" name=""/>
        <dsp:cNvSpPr/>
      </dsp:nvSpPr>
      <dsp:spPr>
        <a:xfrm>
          <a:off x="738211" y="1341044"/>
          <a:ext cx="2665290" cy="2665006"/>
        </a:xfrm>
        <a:prstGeom prst="ellipse">
          <a:avLst/>
        </a:prstGeom>
        <a:solidFill>
          <a:schemeClr val="accent3">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Assess</a:t>
          </a:r>
        </a:p>
      </dsp:txBody>
      <dsp:txXfrm>
        <a:off x="1119232" y="1721831"/>
        <a:ext cx="1903247" cy="190343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B0A03-FC4C-4450-AC3E-DA7963B808A2}">
      <dsp:nvSpPr>
        <dsp:cNvPr id="0" name=""/>
        <dsp:cNvSpPr/>
      </dsp:nvSpPr>
      <dsp:spPr>
        <a:xfrm>
          <a:off x="5625185" y="1482419"/>
          <a:ext cx="2453805" cy="2454259"/>
        </a:xfrm>
        <a:prstGeom prst="ellipse">
          <a:avLst/>
        </a:prstGeom>
        <a:solidFill>
          <a:schemeClr val="tx2">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181D7-EAE2-496A-8096-D61BDEF15632}">
      <dsp:nvSpPr>
        <dsp:cNvPr id="0" name=""/>
        <dsp:cNvSpPr/>
      </dsp:nvSpPr>
      <dsp:spPr>
        <a:xfrm>
          <a:off x="5706659" y="1564242"/>
          <a:ext cx="2290857" cy="2290613"/>
        </a:xfrm>
        <a:prstGeom prst="ellipse">
          <a:avLst/>
        </a:prstGeom>
        <a:solidFill>
          <a:schemeClr val="accent1">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Clear</a:t>
          </a:r>
        </a:p>
      </dsp:txBody>
      <dsp:txXfrm>
        <a:off x="6034153" y="1891534"/>
        <a:ext cx="1635870" cy="1636029"/>
      </dsp:txXfrm>
    </dsp:sp>
    <dsp:sp modelId="{CD6D9369-F657-4A9D-8A13-6832CF3D2C9E}">
      <dsp:nvSpPr>
        <dsp:cNvPr id="0" name=""/>
        <dsp:cNvSpPr/>
      </dsp:nvSpPr>
      <dsp:spPr>
        <a:xfrm rot="2700000">
          <a:off x="3092062" y="1485386"/>
          <a:ext cx="2447894" cy="2447894"/>
        </a:xfrm>
        <a:prstGeom prst="teardrop">
          <a:avLst>
            <a:gd name="adj" fmla="val 100000"/>
          </a:avLst>
        </a:prstGeom>
        <a:solidFill>
          <a:schemeClr val="tx2">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A3C39-52E3-438A-BBBA-356D61688521}">
      <dsp:nvSpPr>
        <dsp:cNvPr id="0" name=""/>
        <dsp:cNvSpPr/>
      </dsp:nvSpPr>
      <dsp:spPr>
        <a:xfrm>
          <a:off x="3170581" y="1564242"/>
          <a:ext cx="2290857" cy="2290613"/>
        </a:xfrm>
        <a:prstGeom prst="ellipse">
          <a:avLst/>
        </a:prstGeom>
        <a:solidFill>
          <a:schemeClr val="bg2">
            <a:lumMod val="9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Brief</a:t>
          </a:r>
        </a:p>
      </dsp:txBody>
      <dsp:txXfrm>
        <a:off x="3498075" y="1891534"/>
        <a:ext cx="1635870" cy="1636029"/>
      </dsp:txXfrm>
    </dsp:sp>
    <dsp:sp modelId="{070A1169-C79D-487E-BEE1-6AEB6D2BAB89}">
      <dsp:nvSpPr>
        <dsp:cNvPr id="0" name=""/>
        <dsp:cNvSpPr/>
      </dsp:nvSpPr>
      <dsp:spPr>
        <a:xfrm rot="2700000">
          <a:off x="555984" y="1485386"/>
          <a:ext cx="2447894" cy="2447894"/>
        </a:xfrm>
        <a:prstGeom prst="teardrop">
          <a:avLst>
            <a:gd name="adj" fmla="val 100000"/>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5A9CF-3F9E-46AE-B4B6-5C588BEEB72B}">
      <dsp:nvSpPr>
        <dsp:cNvPr id="0" name=""/>
        <dsp:cNvSpPr/>
      </dsp:nvSpPr>
      <dsp:spPr>
        <a:xfrm>
          <a:off x="634503" y="1564242"/>
          <a:ext cx="2290857" cy="2290613"/>
        </a:xfrm>
        <a:prstGeom prst="ellipse">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Accurate</a:t>
          </a:r>
        </a:p>
      </dsp:txBody>
      <dsp:txXfrm>
        <a:off x="961997" y="1891534"/>
        <a:ext cx="1635870" cy="1636029"/>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BD792FD-7C46-4D3C-94A3-80A2261F24C1}" type="datetimeFigureOut">
              <a:rPr lang="en-GB" smtClean="0"/>
              <a:t>24/11/2022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04D87C-AC5E-4A21-BC6F-736B468F2BE4}" type="slidenum">
              <a:rPr lang="en-GB" smtClean="0"/>
              <a:t>‹#›</a:t>
            </a:fld>
            <a:endParaRPr lang="en-GB"/>
          </a:p>
        </p:txBody>
      </p:sp>
    </p:spTree>
    <p:extLst>
      <p:ext uri="{BB962C8B-B14F-4D97-AF65-F5344CB8AC3E}">
        <p14:creationId xmlns:p14="http://schemas.microsoft.com/office/powerpoint/2010/main" val="252946840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9FFEA-D76F-444C-8242-9823B35FCFB8}" type="datetimeFigureOut">
              <a:rPr lang="en-GB" smtClean="0"/>
              <a:t>24/11/2022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DFFA5-0B10-4F0F-8A98-03715FBB213D}" type="slidenum">
              <a:rPr lang="en-GB" smtClean="0"/>
              <a:t>‹#›</a:t>
            </a:fld>
            <a:endParaRPr lang="en-GB"/>
          </a:p>
        </p:txBody>
      </p:sp>
    </p:spTree>
    <p:extLst>
      <p:ext uri="{BB962C8B-B14F-4D97-AF65-F5344CB8AC3E}">
        <p14:creationId xmlns:p14="http://schemas.microsoft.com/office/powerpoint/2010/main" val="2928528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standards required when recording an incident</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process for the ethical recording of policing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why witnesses are valuable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the Golden Hour Principles apply to crime reporting and recording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a:t>
            </a:fld>
            <a:endParaRPr lang="en-GB"/>
          </a:p>
        </p:txBody>
      </p:sp>
    </p:spTree>
    <p:extLst>
      <p:ext uri="{BB962C8B-B14F-4D97-AF65-F5344CB8AC3E}">
        <p14:creationId xmlns:p14="http://schemas.microsoft.com/office/powerpoint/2010/main" val="3581985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 you think the first thing the attending officer has to ascertain on attendance at an incident?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initial investigation of crime is all about obtaining the core information regarding an incident which will enable all those involved in the process to determine: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What exactly has occurred?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Is the incident a crime?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If so, what sort of a crime?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e.g. </a:t>
            </a:r>
            <a:r>
              <a:rPr lang="en-GB" sz="1100" dirty="0">
                <a:latin typeface="Arial" panose="020B0604020202020204" pitchFamily="34" charset="0"/>
                <a:cs typeface="Arial" panose="020B0604020202020204" pitchFamily="34" charset="0"/>
              </a:rPr>
              <a:t>an individual may contact the police stating they have been robbed.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the appropriate questions are not asked by the first contact then the response may be totally out of proportion to the incident</a:t>
            </a:r>
          </a:p>
          <a:p>
            <a:r>
              <a:rPr lang="en-GB" sz="1100" dirty="0">
                <a:latin typeface="Arial" panose="020B0604020202020204" pitchFamily="34" charset="0"/>
                <a:cs typeface="Arial" panose="020B0604020202020204" pitchFamily="34" charset="0"/>
              </a:rPr>
              <a:t>The caller may have stated that they have ‘been robbed’ when in fact their purse has disappeared sometime the previous day.</a:t>
            </a:r>
          </a:p>
          <a:p>
            <a:r>
              <a:rPr lang="en-GB" sz="1100" dirty="0">
                <a:latin typeface="Arial" panose="020B0604020202020204" pitchFamily="34" charset="0"/>
                <a:cs typeface="Arial" panose="020B0604020202020204" pitchFamily="34" charset="0"/>
              </a:rPr>
              <a:t>To the member of the public this is one and the same thing, but the initial actions are totally different.</a:t>
            </a:r>
          </a:p>
          <a:p>
            <a:r>
              <a:rPr lang="en-GB" sz="1100" dirty="0">
                <a:latin typeface="Arial" panose="020B0604020202020204" pitchFamily="34" charset="0"/>
                <a:cs typeface="Arial" panose="020B0604020202020204" pitchFamily="34" charset="0"/>
              </a:rPr>
              <a:t>If a true robbery has occurred then a rapid response is required, a full description of the offender and the items taken needs to be circulated and consideration may need to be given to any injuries sustained.</a:t>
            </a:r>
          </a:p>
          <a:p>
            <a:r>
              <a:rPr lang="en-GB" sz="1100" dirty="0">
                <a:latin typeface="Arial" panose="020B0604020202020204" pitchFamily="34" charset="0"/>
                <a:cs typeface="Arial" panose="020B0604020202020204" pitchFamily="34" charset="0"/>
              </a:rPr>
              <a:t>If it is a lost purse, then the individual should be told that an officer will take details at some point during the day and in the meantime, the injured party should cancel all bank cards, and make a list of all property that was in the purse.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Remember that you may not be the officer carrying out the investigation, so as much detail as possible should be entered on the crime report to assist those who end up doing the investigating.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Remember also that, in terms of evidence, the crime report is primary evidence of the incident, as it will usually consist of the formal account of the incident by the aggrieved or victim.</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a:t>
            </a:fld>
            <a:endParaRPr lang="en-GB"/>
          </a:p>
        </p:txBody>
      </p:sp>
    </p:spTree>
    <p:extLst>
      <p:ext uri="{BB962C8B-B14F-4D97-AF65-F5344CB8AC3E}">
        <p14:creationId xmlns:p14="http://schemas.microsoft.com/office/powerpoint/2010/main" val="1359309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do you understand in relation to crime reporting and when we should record something as a crime? `</a:t>
            </a:r>
          </a:p>
          <a:p>
            <a:pPr marL="230119" marR="0" lvl="0" indent="-230119" algn="l" defTabSz="914400" rtl="0" eaLnBrk="1" fontAlgn="auto" latinLnBrk="0" hangingPunct="1">
              <a:lnSpc>
                <a:spcPct val="100000"/>
              </a:lnSpc>
              <a:spcBef>
                <a:spcPts val="0"/>
              </a:spcBef>
              <a:spcAft>
                <a:spcPts val="0"/>
              </a:spcAft>
              <a:buClrTx/>
              <a:buSzTx/>
              <a:buFontTx/>
              <a:buNone/>
              <a:tabLst/>
              <a:defRPr/>
            </a:pP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Historically, the recording of crime was approached differently by forces and fell into two categories</a:t>
            </a:r>
          </a:p>
          <a:p>
            <a:pPr marL="230119" marR="0" lvl="0" indent="-230119" algn="l" defTabSz="914400" rtl="0" eaLnBrk="1" fontAlgn="auto" latinLnBrk="0" hangingPunct="1">
              <a:lnSpc>
                <a:spcPct val="100000"/>
              </a:lnSpc>
              <a:spcBef>
                <a:spcPts val="0"/>
              </a:spcBef>
              <a:spcAft>
                <a:spcPts val="0"/>
              </a:spcAft>
              <a:buClrTx/>
              <a:buSzTx/>
              <a:buFontTx/>
              <a:buChar char="•"/>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Evidential</a:t>
            </a:r>
          </a:p>
          <a:p>
            <a:pPr marL="230119" marR="0" lvl="0" indent="-230119" algn="l" defTabSz="914400" rtl="0" eaLnBrk="1" fontAlgn="auto" latinLnBrk="0" hangingPunct="1">
              <a:lnSpc>
                <a:spcPct val="100000"/>
              </a:lnSpc>
              <a:spcBef>
                <a:spcPts val="0"/>
              </a:spcBef>
              <a:spcAft>
                <a:spcPts val="0"/>
              </a:spcAft>
              <a:buClrTx/>
              <a:buSzTx/>
              <a:buFontTx/>
              <a:buChar char="•"/>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Prima facie</a:t>
            </a:r>
          </a:p>
          <a:p>
            <a:pPr marL="230119" marR="0" lvl="0" indent="-230119"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t>
            </a: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evidential’</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approach implied crimes were being recorded when there was clear evidence to support the allegation that a crime had occurred.</a:t>
            </a: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t>
            </a: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prima facie</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approach led to the recording of a crime whenever suspicion arose that a crime had occurred, whether there was proof of this or not.</a:t>
            </a:r>
          </a:p>
          <a:p>
            <a:pPr marL="230119" marR="0" lvl="0" indent="-230119"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t>
            </a: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National Crime Recording Standard (NCRS)</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implemented by all forces on 1</a:t>
            </a:r>
            <a:r>
              <a:rPr kumimoji="0" lang="en-US" altLang="en-US" sz="1100" b="0" i="0" u="none" strike="noStrike" kern="1200" cap="none" spc="0" normalizeH="0" baseline="3000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April 2002 deliberately steers away from the issue of ‘evidential’ versus ‘prima facie’ to adopt a more victim focused approach to crime recording with a desire to improve consistency.</a:t>
            </a: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Greater emphasis is placed on what the </a:t>
            </a:r>
            <a:r>
              <a:rPr kumimoji="0" lang="en-US" altLang="en-US" sz="1100" b="0" i="0" u="sng"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 perceives as a crime</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which is in line with the approach taken for hate crime.</a:t>
            </a:r>
          </a:p>
          <a:p>
            <a:pPr marL="230119" marR="0" lvl="0" indent="-230119"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Where the victim believes that a crime has occurred, this will usually be enough to record a crime, even if no investigation is wished for.</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4</a:t>
            </a:fld>
            <a:endParaRPr lang="en-GB"/>
          </a:p>
        </p:txBody>
      </p:sp>
    </p:spTree>
    <p:extLst>
      <p:ext uri="{BB962C8B-B14F-4D97-AF65-F5344CB8AC3E}">
        <p14:creationId xmlns:p14="http://schemas.microsoft.com/office/powerpoint/2010/main" val="47149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National Crime Recording Standards (NCRS) set out </a:t>
            </a:r>
            <a:r>
              <a:rPr lang="en-GB" sz="1100" b="1" dirty="0">
                <a:latin typeface="Arial" panose="020B0604020202020204" pitchFamily="34" charset="0"/>
                <a:cs typeface="Arial" panose="020B0604020202020204" pitchFamily="34" charset="0"/>
              </a:rPr>
              <a:t>three basic principles </a:t>
            </a:r>
            <a:r>
              <a:rPr lang="en-GB" sz="1100" dirty="0">
                <a:latin typeface="Arial" panose="020B0604020202020204" pitchFamily="34" charset="0"/>
                <a:cs typeface="Arial" panose="020B0604020202020204" pitchFamily="34" charset="0"/>
              </a:rPr>
              <a:t>for the recording of crimes by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important that the Standard supports a victim focused approach to crime recording where the public’s call for service is met, as opposed to a proactive one where the police are required to trawl for potential crimes.</a:t>
            </a:r>
          </a:p>
          <a:p>
            <a:r>
              <a:rPr lang="en-GB" sz="1100" dirty="0">
                <a:latin typeface="Arial" panose="020B0604020202020204" pitchFamily="34" charset="0"/>
                <a:cs typeface="Arial" panose="020B0604020202020204" pitchFamily="34" charset="0"/>
              </a:rPr>
              <a:t>This does not mean that every single incident will be recorded as a crime.  An example would be where an incident involving a small scale disturbance in the street is seen on a public CCTV, and officers attend but all parties have left the scene and there are no obvious injuries.</a:t>
            </a:r>
          </a:p>
          <a:p>
            <a:r>
              <a:rPr lang="en-GB" sz="1100" dirty="0">
                <a:latin typeface="Arial" panose="020B0604020202020204" pitchFamily="34" charset="0"/>
                <a:cs typeface="Arial" panose="020B0604020202020204" pitchFamily="34" charset="0"/>
              </a:rPr>
              <a:t>This should be recorded as a crime related incident for intelligence purposes, but this is not a recorded crime</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what are your thoughts on this?</a:t>
            </a:r>
          </a:p>
          <a:p>
            <a:endParaRPr lang="en-GB" b="1" dirty="0"/>
          </a:p>
          <a:p>
            <a:r>
              <a:rPr lang="en-GB" b="0" dirty="0"/>
              <a:t>This is followed by Activity 1. Trainer to split class into groups and give each a copy of the two scenarios to debrief</a:t>
            </a:r>
          </a:p>
        </p:txBody>
      </p:sp>
      <p:sp>
        <p:nvSpPr>
          <p:cNvPr id="4" name="Slide Number Placeholder 3"/>
          <p:cNvSpPr>
            <a:spLocks noGrp="1"/>
          </p:cNvSpPr>
          <p:nvPr>
            <p:ph type="sldNum" sz="quarter" idx="10"/>
          </p:nvPr>
        </p:nvSpPr>
        <p:spPr/>
        <p:txBody>
          <a:bodyPr/>
          <a:lstStyle/>
          <a:p>
            <a:fld id="{E70DFFA5-0B10-4F0F-8A98-03715FBB213D}" type="slidenum">
              <a:rPr lang="en-GB" smtClean="0"/>
              <a:t>6</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do we mean by the term ‘modus operandi?’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modus operandi or (M.O.) is the method by which a crime is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This can be compared to the method by which a known criminal operates.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these two methods are found to be very similar, identification can be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This method of identification requires full and accurate information to be supplied.  This information will be submitted when a crime report is completed and by police officers when a criminal is arrested.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An analyst may link details regarding numerous crimes in an area to show a pattern and the modus operandi.</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This information may be circulated via briefings and intelligence bulletins.</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7</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be borne in mind when collecting information for the M.O. of a crime report are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8</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Means of disposal of offence – used for statistical purposes and is generally completed by a supervisor and relates to whether or not the crime was detected)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Officers attending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Persons wanted or suspected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Circulations if appropriate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Date and by whom victim was informed of the result of the investigation.  If you are involved in the investigation of the offence it is important to keep the victim unformed of progress</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a:t>
            </a:fld>
            <a:endParaRPr lang="en-GB"/>
          </a:p>
        </p:txBody>
      </p:sp>
    </p:spTree>
    <p:extLst>
      <p:ext uri="{BB962C8B-B14F-4D97-AF65-F5344CB8AC3E}">
        <p14:creationId xmlns:p14="http://schemas.microsoft.com/office/powerpoint/2010/main" val="1118678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do you think are important points to consider in relation to crime reports and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details recorded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should be submitted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Who should you pass important about it onto?</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Officers should take the following general action in all cases when a crime is reported.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most important factor relating to any information obtained is its accuracy.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Inadequate or incomplete information could seriously affect the course of enquiries.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For example, criminals are frequently known to commit certain extraordinary acts, which are no way associated with the crime, for example consuming food or urinating on the floor.  This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must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be recorded. The smallest detail of information may help identify a criminal.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Completing the crime report is the first function along the investigative trail.  There should be an emphasis on obtaining information, evidence and intelligence, rather than simply recording allegations.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If this is not the case, it is unlikely that the resulting crime reports will be detailed or accurate enough to enable correct assessment.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Therefore, the quality of actions taken and recorded bears greatly upon the successful resolution of a case.  If the initial gathering of witness details, collection of physical evidence, identification of lines of enquiry, conducting searches and the arrest of outstanding offenders is poor, it can affect the outcome of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 addition, poor or inadequate initial and/or primary investigations are likely to have an adverse impact on the confidence that the public have in the police, and will do little to reassure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 conclusion, Police Officers, PCSOs and police staff attending all types of crime scenes should do more than simply record details.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Officers should conduct investigations, reassure the community and maximise forensic opportunities.</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10</a:t>
            </a:fld>
            <a:endParaRPr lang="en-GB"/>
          </a:p>
        </p:txBody>
      </p:sp>
    </p:spTree>
    <p:extLst>
      <p:ext uri="{BB962C8B-B14F-4D97-AF65-F5344CB8AC3E}">
        <p14:creationId xmlns:p14="http://schemas.microsoft.com/office/powerpoint/2010/main" val="2926799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You have a duty under the Health and Safety Act and a Common Law duty of care, which means that you must consider the health and safety of your team and members of the public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Officers need to consider their own safety and that of the public at all times.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For example, at a large fight in a club, bringing the scene under control is not best effected by an officer wading into the middle of the disturbance and grabbing someone at random, but how often do you think that happens?  All it tends to do is provoke more violence.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Whilst we have a positive duty to uphold every person’s right to life and when responding to calls for assistance must not unduly place any person’s life at risk, there remains a requirement for all officers to conduct a dynamic risk assessment concerning the activity they are undertaking to ensure that they do not endanger the lives of themselves first.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Remember you should not go into an unsafe situation,  there is no point in becoming a casualty yourself.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srgbClr val="FF3300"/>
                </a:solidFill>
                <a:effectLst/>
                <a:uLnTx/>
                <a:uFillTx/>
                <a:latin typeface="Arial" charset="0"/>
                <a:ea typeface="+mn-ea"/>
                <a:cs typeface="+mn-cs"/>
              </a:rPr>
              <a:t>Conduct a  ‘Dynamic Risk Assessment’</a:t>
            </a:r>
          </a:p>
          <a:p>
            <a:pPr marL="0" marR="0" lvl="0" indent="0" algn="l" defTabSz="914400" rtl="0" eaLnBrk="1" fontAlgn="auto" latinLnBrk="0" hangingPunct="1">
              <a:lnSpc>
                <a:spcPct val="100000"/>
              </a:lnSpc>
              <a:spcBef>
                <a:spcPct val="0"/>
              </a:spcBef>
              <a:spcAft>
                <a:spcPts val="1812"/>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Take careful note of the situation while taking any immediate necessary action.</a:t>
            </a: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But in reality, how easy is it to do this?</a:t>
            </a: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How easy is it not to get caught up in the events that are ongoing?</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11</a:t>
            </a:fld>
            <a:endParaRPr lang="en-GB"/>
          </a:p>
        </p:txBody>
      </p:sp>
    </p:spTree>
    <p:extLst>
      <p:ext uri="{BB962C8B-B14F-4D97-AF65-F5344CB8AC3E}">
        <p14:creationId xmlns:p14="http://schemas.microsoft.com/office/powerpoint/2010/main" val="2478858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is a dynamic risk assessment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continuous process of identifying hazards, assessing risks, taking action to eliminate or reduce risk, monitoring and reviewing, in the rapidly changing circumstances of an operational incident,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type of ongoing risk assessment that staff on-the-job can, with suitable awareness training, undertake for themselves,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particularly important where work situations develop and change very quickly, requiring those involved to make timely decisions about the safety of themselves and those around them, including those members of the public who may be disorderly or even violent, but to whom there is still a duty of care.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minimise risk, individuals must ensure that they: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competent to perform the tasks assigned to them,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operate as an effective member of a team and are self-disciplined and capable of working within accepted working practices,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adaptable to changing circumstances, vigilant for the safety of themselves and others and able to recognise their own abilities and limitations.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arrival at the incident the person in charge needs to gather information, evaluate the situation and apply professional judgement in determining the most appropriate course of action. This judgement will involve a weighing of the benefits of each course of action against the attendant risks. A wrong decision in the initial stages may have irreversible effects</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12</a:t>
            </a:fld>
            <a:endParaRPr lang="en-GB"/>
          </a:p>
        </p:txBody>
      </p:sp>
    </p:spTree>
    <p:extLst>
      <p:ext uri="{BB962C8B-B14F-4D97-AF65-F5344CB8AC3E}">
        <p14:creationId xmlns:p14="http://schemas.microsoft.com/office/powerpoint/2010/main" val="2018530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13</a:t>
            </a:fld>
            <a:endParaRPr lang="en-GB"/>
          </a:p>
        </p:txBody>
      </p:sp>
    </p:spTree>
    <p:extLst>
      <p:ext uri="{BB962C8B-B14F-4D97-AF65-F5344CB8AC3E}">
        <p14:creationId xmlns:p14="http://schemas.microsoft.com/office/powerpoint/2010/main" val="4233947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 – Trainer to draw 2 clouds on the whiteboard with Investigation &amp; Information. Class to be split into two groups and ask them </a:t>
            </a:r>
            <a:r>
              <a:rPr lang="en-GB" dirty="0" err="1"/>
              <a:t>them</a:t>
            </a:r>
            <a:r>
              <a:rPr lang="en-GB" dirty="0"/>
              <a:t> the following questions</a:t>
            </a:r>
          </a:p>
          <a:p>
            <a:endParaRPr lang="en-GB" dirty="0"/>
          </a:p>
          <a:p>
            <a:r>
              <a:rPr lang="en-GB" b="1" dirty="0"/>
              <a:t>QTS – What are the initial actions you should consider at the scene of a crime?</a:t>
            </a:r>
          </a:p>
          <a:p>
            <a:r>
              <a:rPr lang="en-GB" b="1" dirty="0"/>
              <a:t>QTS – What information will you need for a crime report?</a:t>
            </a:r>
          </a:p>
        </p:txBody>
      </p:sp>
      <p:sp>
        <p:nvSpPr>
          <p:cNvPr id="4" name="Slide Number Placeholder 3"/>
          <p:cNvSpPr>
            <a:spLocks noGrp="1"/>
          </p:cNvSpPr>
          <p:nvPr>
            <p:ph type="sldNum" sz="quarter" idx="5"/>
          </p:nvPr>
        </p:nvSpPr>
        <p:spPr/>
        <p:txBody>
          <a:bodyPr/>
          <a:lstStyle/>
          <a:p>
            <a:fld id="{E70DFFA5-0B10-4F0F-8A98-03715FBB213D}" type="slidenum">
              <a:rPr lang="en-GB" smtClean="0"/>
              <a:t>14</a:t>
            </a:fld>
            <a:endParaRPr lang="en-GB"/>
          </a:p>
        </p:txBody>
      </p:sp>
    </p:spTree>
    <p:extLst>
      <p:ext uri="{BB962C8B-B14F-4D97-AF65-F5344CB8AC3E}">
        <p14:creationId xmlns:p14="http://schemas.microsoft.com/office/powerpoint/2010/main" val="3614364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following details will be included in a crime report: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details – name and address, date and place of birth, occupation, sex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Place of offence, time and date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Details of the offence – including type of offence and M.O.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Injury to victim and type of weapon 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Value of property stolen, recovered, damaged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Property stolen identifiable, non-identifiable, recovered</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15</a:t>
            </a:fld>
            <a:endParaRPr lang="en-GB"/>
          </a:p>
        </p:txBody>
      </p:sp>
    </p:spTree>
    <p:extLst>
      <p:ext uri="{BB962C8B-B14F-4D97-AF65-F5344CB8AC3E}">
        <p14:creationId xmlns:p14="http://schemas.microsoft.com/office/powerpoint/2010/main" val="2677541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entering the scene you will need to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health and safety again – yourself and anyone else at the scene.  Remember our first priority is to protect life, including any suspects.</a:t>
            </a: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many scenes of crime or emergency you will get onlookers.  They can be a help or a hindrance.  Control of peoples’ movements is essential. Some may be able to provide help and assistance. But passers-by who are curious to see what is going on can impede the arrival of backup and other emergency services.  Be prepared to move them on.</a:t>
            </a: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could also be a crime scene that needs protecting.</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there is an offender at the scene you must try to prevent their escape</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medical aid for injured persons. This could mean calling an  ambulance if the injury is serious or just giving advice to see a doctor.</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assistance if necessary.  For example a senior officer, CID, emergency services,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the names of witnesses.  You may not be able to interview them at the time of the incident</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1812"/>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16</a:t>
            </a:fld>
            <a:endParaRPr lang="en-GB"/>
          </a:p>
        </p:txBody>
      </p:sp>
    </p:spTree>
    <p:extLst>
      <p:ext uri="{BB962C8B-B14F-4D97-AF65-F5344CB8AC3E}">
        <p14:creationId xmlns:p14="http://schemas.microsoft.com/office/powerpoint/2010/main" val="80151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Establish perimeter and secure area.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Render aid to victims and ensure scene is safe for medical personnel.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Coordinate arriving units.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Record names and unit numbers of fire/rescue, medical personnel, and LEOs on scene.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Remove unnecessary personnel from scene as soon as possible.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Assign officer to escort or ride with victim to hospital - Secure clothing and evidence. - Obtain tape recorded statement, if possible.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Initial assessment. Does this appear to be a crime? If so, what type of crime. • Assign officer to suspect. - Assess need for immediate suspect arrest. Does probable cause exist? - Is evidence present on the suspect? Collect perishable evidence from suspect if exigency exists. - Is it necessary to bag hands,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17</a:t>
            </a:fld>
            <a:endParaRPr lang="en-GB"/>
          </a:p>
        </p:txBody>
      </p:sp>
    </p:spTree>
    <p:extLst>
      <p:ext uri="{BB962C8B-B14F-4D97-AF65-F5344CB8AC3E}">
        <p14:creationId xmlns:p14="http://schemas.microsoft.com/office/powerpoint/2010/main" val="30553221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QTS – What do you think the term’ The Golden Hour’ means?</a:t>
            </a:r>
          </a:p>
          <a:p>
            <a:pPr marL="0" marR="0" lvl="0" indent="0" algn="l" defTabSz="914400" rtl="0" eaLnBrk="1" fontAlgn="auto" latinLnBrk="0" hangingPunct="1">
              <a:lnSpc>
                <a:spcPct val="100000"/>
              </a:lnSpc>
              <a:spcBef>
                <a:spcPts val="0"/>
              </a:spcBef>
              <a:spcAft>
                <a:spcPts val="1812"/>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The ‘Golden Hour’ is a term for the period immediately following the commission of an offence when material is abundant and readily available to the police. </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Positive action in the period immediately following the report of a crime minimises the attrition of material and maximises the chance of securing evidence that will be admissible in court.</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This is a short hand term that describes many actions.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Some key ‘Golden Hour’ considerations are:</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Victims </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You will need to identify victims and preserve the scene quickly so that evidence is still fresh and undisturbed.</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Scenes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Identify, preserve, assess and commence log. For example, blood stains, foot prints etc. may need to be covered in poor weather conditions.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Suspects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Identify, arrest and preserve any evidence. For example, weapons they have used, blood stained clothing.</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Witnesses </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Identify, support and prioritise. They will need to be interviewed while their recollections are still clear in their mind. Record first account and any descriptions of suspect(s) provided.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18</a:t>
            </a:fld>
            <a:endParaRPr lang="en-GB"/>
          </a:p>
        </p:txBody>
      </p:sp>
    </p:spTree>
    <p:extLst>
      <p:ext uri="{BB962C8B-B14F-4D97-AF65-F5344CB8AC3E}">
        <p14:creationId xmlns:p14="http://schemas.microsoft.com/office/powerpoint/2010/main" val="11177565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The ‘Golden Hour’ is a term for the period immediately following the commission of an offence when material is abundant and readily available to the police. </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Positive action in the period immediately following the report of a crime minimises the attrition of material and maximises the chance of securing evidence that will be admissible in court.</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This is a short hand term that describes many actions.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Some key ‘Golden Hour’ considerations are:</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Victims </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You will need to identify victims and preserve the scene quickly so that evidence is still fresh and undisturbed.</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Scenes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Identify, preserve, assess and commence log. For example, blood stains, foot prints etc. may need to be covered in poor weather conditions.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Suspects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Identify, arrest and preserve any evidence. For example, weapons they have used, blood stained clothing.</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charset="0"/>
                <a:ea typeface="+mn-ea"/>
                <a:cs typeface="+mn-cs"/>
              </a:rPr>
              <a:t>Witnesses </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Identify, support and prioritise. They will need to be interviewed while their recollections are still clear in their mind. Record first account and any descriptions of suspect(s) provided.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19</a:t>
            </a:fld>
            <a:endParaRPr lang="en-GB"/>
          </a:p>
        </p:txBody>
      </p:sp>
    </p:spTree>
    <p:extLst>
      <p:ext uri="{BB962C8B-B14F-4D97-AF65-F5344CB8AC3E}">
        <p14:creationId xmlns:p14="http://schemas.microsoft.com/office/powerpoint/2010/main" val="661665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are witnesses valuable?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boardblast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no legal obligation for members of the public to give information to the police, but the information they give them could bring a criminal to justice, therefore it is important to value the information that you are given by witnesses, not simply expect it as a right.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Remember some individuals may have had or heard of someone who has had negative experiences of the criminal justice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should always act in a professional manner and respect what you are being told no matter how insignificant the information might be; the witness is only trying to help.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Remember the LEAPS model and follow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short, relevant notes if you have to and keep all information gathered confidential.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Take contact details of all possible witnesses so that you can contact them later if need be; remember statements come later, your first action should be to move onlookers etc. away from the scene as soon as possible to help preserve any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20</a:t>
            </a:fld>
            <a:endParaRPr lang="en-GB"/>
          </a:p>
        </p:txBody>
      </p:sp>
    </p:spTree>
    <p:extLst>
      <p:ext uri="{BB962C8B-B14F-4D97-AF65-F5344CB8AC3E}">
        <p14:creationId xmlns:p14="http://schemas.microsoft.com/office/powerpoint/2010/main" val="19635368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QTS – What else would you consider within the golden hour?</a:t>
            </a:r>
          </a:p>
          <a:p>
            <a:pPr marL="0" marR="0" lvl="0" indent="0" algn="l" defTabSz="914400" rtl="0" eaLnBrk="1" fontAlgn="auto" latinLnBrk="0" hangingPunct="1">
              <a:lnSpc>
                <a:spcPct val="100000"/>
              </a:lnSpc>
              <a:spcBef>
                <a:spcPts val="0"/>
              </a:spcBef>
              <a:spcAft>
                <a:spcPts val="1812"/>
              </a:spcAft>
              <a:buClrTx/>
              <a:buSzTx/>
              <a:buFontTx/>
              <a:buNone/>
              <a:tabLst/>
              <a:defRPr/>
            </a:pPr>
            <a:endPar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Log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Document decisions and rationale, circumstances, resources and conditions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Family/Community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Identify, inform, primary support</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Physical evidence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Preservation. If evidence such as CCTV is still available and should be secured from the outset even if it is not certain that it will be needed in a prosecution. </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Intelligence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identify, prioritise, maximise, exploit, consider.  Remember information, intelligence and evidence are not always the same thing, but you might not know which it is at the outset of an investigation.</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Prevent contamination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Victims, scenes, witnesses, suspects</a:t>
            </a:r>
          </a:p>
          <a:p>
            <a:pPr marL="0" marR="0" lvl="0" indent="0" algn="l" defTabSz="914400" rtl="0" eaLnBrk="1" fontAlgn="auto" latinLnBrk="0" hangingPunct="1">
              <a:lnSpc>
                <a:spcPct val="100000"/>
              </a:lnSpc>
              <a:spcBef>
                <a:spcPts val="0"/>
              </a:spcBef>
              <a:spcAft>
                <a:spcPts val="1812"/>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Lines of responsibility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inform, brief, co-ordinate and review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quality of the initial investigation which you carry out as first responder is a significant factor in gathering material that leads to the detection of a crime. The first opportunity to locate and gather material may be the only opportunity. Scenes that are not identified and secured will deteriorate quickly; witnesses who are not identified and interviewed straight away may discuss events with others and thus contaminate their recollection of the event or may leave the area and be difficult to trace later. The acronym CCSC refers to the actions you should take to ensure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21</a:t>
            </a:fld>
            <a:endParaRPr lang="en-GB"/>
          </a:p>
        </p:txBody>
      </p:sp>
    </p:spTree>
    <p:extLst>
      <p:ext uri="{BB962C8B-B14F-4D97-AF65-F5344CB8AC3E}">
        <p14:creationId xmlns:p14="http://schemas.microsoft.com/office/powerpoint/2010/main" val="22632816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quality of the initial investigation which you carry out as first responder is a significant factor in gathering material that leads to the detection of a crime.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first opportunity to locate and gather material may be the only opportunity.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that are not identified and secured will deteriorate quickly; witnesses who are not identified and interviewed straight away may discuss events with others and thus contaminate their recollection of the event or may leave the area and be difficult to trace later.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acronym CCSC refers to the actions you should take to ensure that the opportunity to obtain relevant and important material during the ‘Golden Hour’ is not lost.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Confirm</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exactly what has taken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Cordon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Secure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crime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srgbClr val="3333FF"/>
                </a:solidFill>
                <a:effectLst/>
                <a:uLnTx/>
                <a:uFillTx/>
                <a:latin typeface="Arial" panose="020B0604020202020204" pitchFamily="34" charset="0"/>
                <a:ea typeface="+mn-ea"/>
                <a:cs typeface="Arial" panose="020B0604020202020204" pitchFamily="34" charset="0"/>
              </a:rPr>
              <a:t>Control</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crime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22</a:t>
            </a:fld>
            <a:endParaRPr lang="en-GB"/>
          </a:p>
        </p:txBody>
      </p:sp>
    </p:spTree>
    <p:extLst>
      <p:ext uri="{BB962C8B-B14F-4D97-AF65-F5344CB8AC3E}">
        <p14:creationId xmlns:p14="http://schemas.microsoft.com/office/powerpoint/2010/main" val="14733144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Here are a number of considerations when protecting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Show slide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Do not allow the victim/witnesses to clean up -  </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by doing so they may disturb or contaminate evidence.  Whilst many victims of offences such as burglary will want to clean up as soon as possible they should be discouraged from doing so if at all possible.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Do not walk around and move things yourself</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 -  again, similar to the above, by doing so you may contaminate or disturb evidence relating to the offence.</a:t>
            </a:r>
            <a:endParaRPr kumimoji="0" lang="en-US" altLang="en-US" sz="11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Common Approach Path</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 – If you do need to move around the scene, you might want to consider a Common Approach Path – Protecting the scene by establishing a route in and out of the scene and ensure everyone is aware and follows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Think about the path the offender is most likely to have taken and try to avoid it so that you don’t contaminate or damage any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Protect other evidence </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 give consideration to protecting any evidence that may have been left at the scene by the offender.  For example, if you notice a footprint in a flowerbed directly below the window where entry was gained, you may want to consider covering it in order to protect it from the weather.  This can be done using items such as panes of glass, dustbin lids etc.</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Firearms</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 If possible leave alone and call the specialist;  If you have to move it glove up;  grasp rough surface of the handle be careful not to discharge the weapon;  If you  move the weapon inform CSI and the Investigating officer of its original location (Consider marking/Draw plan).</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There was an incident where an officer moved a shotgun which started a murder inquiry when in fact the owner had accidently killed himself cleaning it.</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charset="0"/>
                <a:ea typeface="+mn-ea"/>
                <a:cs typeface="+mn-cs"/>
              </a:rPr>
              <a:t>Bodies </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 </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If not obviously dead check for signs of life then leave alone for experts making sure you g</a:t>
            </a:r>
            <a:r>
              <a:rPr kumimoji="0" lang="en-GB" altLang="en-US" sz="1100" b="0" i="0" u="none" strike="noStrike" kern="1200" cap="none" spc="0" normalizeH="0" baseline="0" noProof="0" dirty="0">
                <a:ln>
                  <a:noFill/>
                </a:ln>
                <a:solidFill>
                  <a:prstClr val="black"/>
                </a:solidFill>
                <a:effectLst/>
                <a:uLnTx/>
                <a:uFillTx/>
                <a:latin typeface="Arial" charset="0"/>
                <a:ea typeface="+mn-ea"/>
                <a:cs typeface="+mn-cs"/>
              </a:rPr>
              <a:t>love up first.  If the death looks suspicious – leave it alone and seek help;  If it is obvious that it is not suspicious – leave until life pronounced extinct by doctor or FMO.</a:t>
            </a:r>
          </a:p>
          <a:p>
            <a:pPr marL="0" marR="0" lvl="0" indent="0" algn="l" defTabSz="914400" rtl="0" eaLnBrk="1" fontAlgn="auto" latinLnBrk="0" hangingPunct="1">
              <a:lnSpc>
                <a:spcPct val="100000"/>
              </a:lnSpc>
              <a:spcBef>
                <a:spcPct val="0"/>
              </a:spcBef>
              <a:spcAft>
                <a:spcPts val="1812"/>
              </a:spcAft>
              <a:buClrTx/>
              <a:buSzTx/>
              <a:buFontTx/>
              <a:buNone/>
              <a:tabLst/>
              <a:defRPr/>
            </a:pPr>
            <a:endParaRPr kumimoji="0" lang="en-GB" altLang="en-US" sz="1400" b="0" i="0" u="none" strike="noStrike" kern="1200" cap="none" spc="0" normalizeH="0" baseline="0" noProof="0" dirty="0">
              <a:ln>
                <a:noFill/>
              </a:ln>
              <a:solidFill>
                <a:prstClr val="black"/>
              </a:solidFill>
              <a:effectLst/>
              <a:uLnTx/>
              <a:uFillTx/>
              <a:latin typeface="Comic Sans MS"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23</a:t>
            </a:fld>
            <a:endParaRPr lang="en-GB"/>
          </a:p>
        </p:txBody>
      </p:sp>
    </p:spTree>
    <p:extLst>
      <p:ext uri="{BB962C8B-B14F-4D97-AF65-F5344CB8AC3E}">
        <p14:creationId xmlns:p14="http://schemas.microsoft.com/office/powerpoint/2010/main" val="32793137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are these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Efficient communication is essential to the successful conduct of all aspects of operational policing, and to the health and safety of officers.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 skills are thus part of the professional equipment of every officer.</a:t>
            </a: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of the most annoying things when trying to communicate is someone taking ages delivering a message.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be when the officer hasn’t got all the information before making the call, for example when asking for a person check not having all the relevant information means they have to keep going back to the person the want to check to ask for further details.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Then there are those that use long wordy phrases like ‘ I wonder if you wouldn’t mind….’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language that might be used in normal conversation, however, it will just take too long especially when it is an emergency situation.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main thing to remember about using the police radio system is to be </a:t>
            </a: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slide)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accurate, brief and clear.</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24</a:t>
            </a:fld>
            <a:endParaRPr lang="en-GB"/>
          </a:p>
        </p:txBody>
      </p:sp>
    </p:spTree>
    <p:extLst>
      <p:ext uri="{BB962C8B-B14F-4D97-AF65-F5344CB8AC3E}">
        <p14:creationId xmlns:p14="http://schemas.microsoft.com/office/powerpoint/2010/main" val="926171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The main thing to remember when using the police radio system is to be </a:t>
            </a:r>
            <a:r>
              <a:rPr kumimoji="0" lang="en-US" altLang="en-US" sz="1100" b="1" i="0" u="none" strike="noStrike" kern="1200" cap="none" spc="0" normalizeH="0" baseline="0" noProof="0" dirty="0">
                <a:ln>
                  <a:noFill/>
                </a:ln>
                <a:solidFill>
                  <a:prstClr val="black"/>
                </a:solidFill>
                <a:effectLst/>
                <a:uLnTx/>
                <a:uFillTx/>
                <a:latin typeface="Arial" charset="0"/>
                <a:ea typeface="+mn-ea"/>
                <a:cs typeface="+mn-cs"/>
              </a:rPr>
              <a:t>(show slide) </a:t>
            </a:r>
            <a:r>
              <a:rPr kumimoji="0" lang="en-US" altLang="en-US" sz="1100" b="0" i="0" u="none" strike="noStrike" kern="1200" cap="none" spc="0" normalizeH="0" baseline="0" noProof="0" dirty="0">
                <a:ln>
                  <a:noFill/>
                </a:ln>
                <a:solidFill>
                  <a:prstClr val="black"/>
                </a:solidFill>
                <a:effectLst/>
                <a:uLnTx/>
                <a:uFillTx/>
                <a:latin typeface="Arial" charset="0"/>
                <a:ea typeface="+mn-ea"/>
                <a:cs typeface="+mn-cs"/>
              </a:rPr>
              <a:t>accurate, brief and clear with any message sent.</a:t>
            </a: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25</a:t>
            </a:fld>
            <a:endParaRPr lang="en-GB"/>
          </a:p>
        </p:txBody>
      </p:sp>
    </p:spTree>
    <p:extLst>
      <p:ext uri="{BB962C8B-B14F-4D97-AF65-F5344CB8AC3E}">
        <p14:creationId xmlns:p14="http://schemas.microsoft.com/office/powerpoint/2010/main" val="3018430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691585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76092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55617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7069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95450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54011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50760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00672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469965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80209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4891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45755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437978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99617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6019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185110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857077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699735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377995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602222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98439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740317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30548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38540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0.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3.png"/><Relationship Id="rId7" Type="http://schemas.openxmlformats.org/officeDocument/2006/relationships/diagramColors" Target="../diagrams/colors9.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notesSlide" Target="../notesSlides/notesSlide16.xml"/><Relationship Id="rId7" Type="http://schemas.openxmlformats.org/officeDocument/2006/relationships/diagramQuickStyle" Target="../diagrams/quickStyle11.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15.jpeg"/><Relationship Id="rId9" Type="http://schemas.microsoft.com/office/2007/relationships/diagramDrawing" Target="../diagrams/drawing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16.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7.xml"/><Relationship Id="rId7" Type="http://schemas.openxmlformats.org/officeDocument/2006/relationships/diagramLayout" Target="../diagrams/layout13.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diagramData" Target="../diagrams/data13.xml"/><Relationship Id="rId5" Type="http://schemas.openxmlformats.org/officeDocument/2006/relationships/image" Target="../media/image16.jpeg"/><Relationship Id="rId10" Type="http://schemas.microsoft.com/office/2007/relationships/diagramDrawing" Target="../diagrams/drawing13.xml"/><Relationship Id="rId4" Type="http://schemas.openxmlformats.org/officeDocument/2006/relationships/notesSlide" Target="../notesSlides/notesSlide19.xml"/><Relationship Id="rId9" Type="http://schemas.openxmlformats.org/officeDocument/2006/relationships/diagramColors" Target="../diagrams/colors13.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7.png"/><Relationship Id="rId7" Type="http://schemas.openxmlformats.org/officeDocument/2006/relationships/diagramQuickStyle" Target="../diagrams/quickStyle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microsoft.com/office/2007/relationships/hdphoto" Target="../media/hdphoto1.wdp"/><Relationship Id="rId9" Type="http://schemas.microsoft.com/office/2007/relationships/diagramDrawing" Target="../diagrams/drawing1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xml"/><Relationship Id="rId1" Type="http://schemas.openxmlformats.org/officeDocument/2006/relationships/tags" Target="../tags/tag6.xml"/><Relationship Id="rId5" Type="http://schemas.openxmlformats.org/officeDocument/2006/relationships/image" Target="../media/image16.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7.xml"/><Relationship Id="rId7" Type="http://schemas.openxmlformats.org/officeDocument/2006/relationships/diagramLayout" Target="../diagrams/layout15.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diagramData" Target="../diagrams/data15.xml"/><Relationship Id="rId5" Type="http://schemas.openxmlformats.org/officeDocument/2006/relationships/image" Target="../media/image16.jpeg"/><Relationship Id="rId10" Type="http://schemas.microsoft.com/office/2007/relationships/diagramDrawing" Target="../diagrams/drawing15.xml"/><Relationship Id="rId4" Type="http://schemas.openxmlformats.org/officeDocument/2006/relationships/notesSlide" Target="../notesSlides/notesSlide22.xml"/><Relationship Id="rId9" Type="http://schemas.openxmlformats.org/officeDocument/2006/relationships/diagramColors" Target="../diagrams/colors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notesSlide" Target="../notesSlides/notesSlide24.xml"/><Relationship Id="rId7" Type="http://schemas.openxmlformats.org/officeDocument/2006/relationships/diagramQuickStyle" Target="../diagrams/quickStyle17.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18.jpeg"/><Relationship Id="rId9" Type="http://schemas.microsoft.com/office/2007/relationships/diagramDrawing" Target="../diagrams/drawing17.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notesSlide" Target="../notesSlides/notesSlide25.xml"/><Relationship Id="rId7" Type="http://schemas.openxmlformats.org/officeDocument/2006/relationships/diagramQuickStyle" Target="../diagrams/quickStyle18.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18.jpeg"/><Relationship Id="rId9" Type="http://schemas.microsoft.com/office/2007/relationships/diagramDrawing" Target="../diagrams/drawing18.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715371" y="3709351"/>
            <a:ext cx="4271221" cy="255454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rgbClr val="002060"/>
                </a:solidFill>
                <a:latin typeface="Tahoma" panose="020B0604030504040204" pitchFamily="34" charset="0"/>
                <a:ea typeface="Tahoma" panose="020B0604030504040204" pitchFamily="34" charset="0"/>
                <a:cs typeface="Tahoma" panose="020B0604030504040204" pitchFamily="34" charset="0"/>
              </a:rPr>
              <a:t>Investigation, </a:t>
            </a:r>
            <a:r>
              <a:rPr kumimoji="0" lang="en-GB" sz="40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 Reporting &amp; Recording of Crime</a:t>
            </a:r>
          </a:p>
        </p:txBody>
      </p:sp>
    </p:spTree>
    <p:extLst>
      <p:ext uri="{BB962C8B-B14F-4D97-AF65-F5344CB8AC3E}">
        <p14:creationId xmlns:p14="http://schemas.microsoft.com/office/powerpoint/2010/main" val="1191468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77079" y="295725"/>
            <a:ext cx="11211338" cy="584775"/>
          </a:xfrm>
          <a:prstGeom prst="rect">
            <a:avLst/>
          </a:prstGeom>
          <a:solidFill>
            <a:srgbClr val="002060"/>
          </a:solidFill>
        </p:spPr>
        <p:txBody>
          <a:bodyPr wrap="square" rtlCol="0">
            <a:spAutoFit/>
          </a:bodyPr>
          <a:lstStyle/>
          <a:p>
            <a:pPr algn="ctr"/>
            <a:r>
              <a:rPr lang="en-GB" sz="3200" b="1" dirty="0">
                <a:solidFill>
                  <a:schemeClr val="bg1"/>
                </a:solidFill>
              </a:rPr>
              <a:t>Initial Investigation</a:t>
            </a:r>
          </a:p>
        </p:txBody>
      </p:sp>
      <p:pic>
        <p:nvPicPr>
          <p:cNvPr id="5" name="Picture 4"/>
          <p:cNvPicPr>
            <a:picLocks noChangeAspect="1"/>
          </p:cNvPicPr>
          <p:nvPr/>
        </p:nvPicPr>
        <p:blipFill>
          <a:blip r:embed="rId3"/>
          <a:stretch>
            <a:fillRect/>
          </a:stretch>
        </p:blipFill>
        <p:spPr>
          <a:xfrm>
            <a:off x="7878417" y="1635687"/>
            <a:ext cx="3810000" cy="3174521"/>
          </a:xfrm>
          <a:prstGeom prst="rect">
            <a:avLst/>
          </a:prstGeom>
        </p:spPr>
      </p:pic>
      <p:graphicFrame>
        <p:nvGraphicFramePr>
          <p:cNvPr id="6" name="Diagram 5">
            <a:extLst>
              <a:ext uri="{FF2B5EF4-FFF2-40B4-BE49-F238E27FC236}">
                <a16:creationId xmlns:a16="http://schemas.microsoft.com/office/drawing/2014/main" id="{2EE57BBF-364C-4B18-BF0A-F20E0F24273F}"/>
              </a:ext>
            </a:extLst>
          </p:cNvPr>
          <p:cNvGraphicFramePr/>
          <p:nvPr>
            <p:extLst>
              <p:ext uri="{D42A27DB-BD31-4B8C-83A1-F6EECF244321}">
                <p14:modId xmlns:p14="http://schemas.microsoft.com/office/powerpoint/2010/main" val="3133071922"/>
              </p:ext>
            </p:extLst>
          </p:nvPr>
        </p:nvGraphicFramePr>
        <p:xfrm>
          <a:off x="-53009" y="588112"/>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42949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00DAACF-A89F-4018-B747-AB84D5D67C1B}"/>
                                            </p:graphicEl>
                                          </p:spTgt>
                                        </p:tgtEl>
                                        <p:attrNameLst>
                                          <p:attrName>style.visibility</p:attrName>
                                        </p:attrNameLst>
                                      </p:cBhvr>
                                      <p:to>
                                        <p:strVal val="visible"/>
                                      </p:to>
                                    </p:set>
                                    <p:animEffect transition="in" filter="fade">
                                      <p:cBhvr>
                                        <p:cTn id="7" dur="500"/>
                                        <p:tgtEl>
                                          <p:spTgt spid="6">
                                            <p:graphicEl>
                                              <a:dgm id="{A00DAACF-A89F-4018-B747-AB84D5D67C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5D38D3A-C38F-4EC3-AB71-C8B2D948943F}"/>
                                            </p:graphicEl>
                                          </p:spTgt>
                                        </p:tgtEl>
                                        <p:attrNameLst>
                                          <p:attrName>style.visibility</p:attrName>
                                        </p:attrNameLst>
                                      </p:cBhvr>
                                      <p:to>
                                        <p:strVal val="visible"/>
                                      </p:to>
                                    </p:set>
                                    <p:animEffect transition="in" filter="fade">
                                      <p:cBhvr>
                                        <p:cTn id="12" dur="500"/>
                                        <p:tgtEl>
                                          <p:spTgt spid="6">
                                            <p:graphicEl>
                                              <a:dgm id="{A5D38D3A-C38F-4EC3-AB71-C8B2D948943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6F6BC54-1F63-45F8-A8F1-03C55CB86CF2}"/>
                                            </p:graphicEl>
                                          </p:spTgt>
                                        </p:tgtEl>
                                        <p:attrNameLst>
                                          <p:attrName>style.visibility</p:attrName>
                                        </p:attrNameLst>
                                      </p:cBhvr>
                                      <p:to>
                                        <p:strVal val="visible"/>
                                      </p:to>
                                    </p:set>
                                    <p:animEffect transition="in" filter="fade">
                                      <p:cBhvr>
                                        <p:cTn id="17" dur="500"/>
                                        <p:tgtEl>
                                          <p:spTgt spid="6">
                                            <p:graphicEl>
                                              <a:dgm id="{36F6BC54-1F63-45F8-A8F1-03C55CB86C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66823" y="549737"/>
            <a:ext cx="8005313" cy="5036676"/>
          </a:xfrm>
          <a:prstGeom prst="rect">
            <a:avLst/>
          </a:prstGeom>
        </p:spPr>
      </p:pic>
    </p:spTree>
    <p:extLst>
      <p:ext uri="{BB962C8B-B14F-4D97-AF65-F5344CB8AC3E}">
        <p14:creationId xmlns:p14="http://schemas.microsoft.com/office/powerpoint/2010/main" val="8129229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6713" y="148154"/>
            <a:ext cx="10774017" cy="584775"/>
          </a:xfrm>
          <a:prstGeom prst="rect">
            <a:avLst/>
          </a:prstGeom>
          <a:solidFill>
            <a:srgbClr val="002060"/>
          </a:solidFill>
        </p:spPr>
        <p:txBody>
          <a:bodyPr wrap="square" rtlCol="0">
            <a:spAutoFit/>
          </a:bodyPr>
          <a:lstStyle/>
          <a:p>
            <a:pPr algn="ctr"/>
            <a:r>
              <a:rPr lang="en-GB" sz="3200" b="1" dirty="0">
                <a:solidFill>
                  <a:schemeClr val="bg1"/>
                </a:solidFill>
              </a:rPr>
              <a:t>National Crime Recording Standards (NCRS)</a:t>
            </a:r>
          </a:p>
        </p:txBody>
      </p:sp>
      <p:graphicFrame>
        <p:nvGraphicFramePr>
          <p:cNvPr id="6" name="Diagram 5">
            <a:extLst>
              <a:ext uri="{FF2B5EF4-FFF2-40B4-BE49-F238E27FC236}">
                <a16:creationId xmlns:a16="http://schemas.microsoft.com/office/drawing/2014/main" id="{FBABE48C-C8CB-4E5C-BF42-45432B521AEA}"/>
              </a:ext>
            </a:extLst>
          </p:cNvPr>
          <p:cNvGraphicFramePr/>
          <p:nvPr>
            <p:extLst>
              <p:ext uri="{D42A27DB-BD31-4B8C-83A1-F6EECF244321}">
                <p14:modId xmlns:p14="http://schemas.microsoft.com/office/powerpoint/2010/main" val="2270545096"/>
              </p:ext>
            </p:extLst>
          </p:nvPr>
        </p:nvGraphicFramePr>
        <p:xfrm>
          <a:off x="1859721" y="1236022"/>
          <a:ext cx="8128000" cy="3534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46059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EA125EA-8A9B-4E8A-9E25-E09F9D7191A6}"/>
                                            </p:graphicEl>
                                          </p:spTgt>
                                        </p:tgtEl>
                                        <p:attrNameLst>
                                          <p:attrName>style.visibility</p:attrName>
                                        </p:attrNameLst>
                                      </p:cBhvr>
                                      <p:to>
                                        <p:strVal val="visible"/>
                                      </p:to>
                                    </p:set>
                                    <p:animEffect transition="in" filter="fade">
                                      <p:cBhvr>
                                        <p:cTn id="7" dur="500"/>
                                        <p:tgtEl>
                                          <p:spTgt spid="6">
                                            <p:graphicEl>
                                              <a:dgm id="{2EA125EA-8A9B-4E8A-9E25-E09F9D7191A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9775648-D4F2-4A66-BF97-949D0B7E660C}"/>
                                            </p:graphicEl>
                                          </p:spTgt>
                                        </p:tgtEl>
                                        <p:attrNameLst>
                                          <p:attrName>style.visibility</p:attrName>
                                        </p:attrNameLst>
                                      </p:cBhvr>
                                      <p:to>
                                        <p:strVal val="visible"/>
                                      </p:to>
                                    </p:set>
                                    <p:animEffect transition="in" filter="fade">
                                      <p:cBhvr>
                                        <p:cTn id="12" dur="500"/>
                                        <p:tgtEl>
                                          <p:spTgt spid="6">
                                            <p:graphicEl>
                                              <a:dgm id="{79775648-D4F2-4A66-BF97-949D0B7E660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4A0262A-E48F-4F57-BA27-17F7BC995EBC}"/>
                                            </p:graphicEl>
                                          </p:spTgt>
                                        </p:tgtEl>
                                        <p:attrNameLst>
                                          <p:attrName>style.visibility</p:attrName>
                                        </p:attrNameLst>
                                      </p:cBhvr>
                                      <p:to>
                                        <p:strVal val="visible"/>
                                      </p:to>
                                    </p:set>
                                    <p:animEffect transition="in" filter="fade">
                                      <p:cBhvr>
                                        <p:cTn id="17" dur="500"/>
                                        <p:tgtEl>
                                          <p:spTgt spid="6">
                                            <p:graphicEl>
                                              <a:dgm id="{34A0262A-E48F-4F57-BA27-17F7BC995E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A53865E4-91AC-47E1-819E-6CA7ED82D349}"/>
                                            </p:graphicEl>
                                          </p:spTgt>
                                        </p:tgtEl>
                                        <p:attrNameLst>
                                          <p:attrName>style.visibility</p:attrName>
                                        </p:attrNameLst>
                                      </p:cBhvr>
                                      <p:to>
                                        <p:strVal val="visible"/>
                                      </p:to>
                                    </p:set>
                                    <p:animEffect transition="in" filter="fade">
                                      <p:cBhvr>
                                        <p:cTn id="22" dur="500"/>
                                        <p:tgtEl>
                                          <p:spTgt spid="6">
                                            <p:graphicEl>
                                              <a:dgm id="{A53865E4-91AC-47E1-819E-6CA7ED82D3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6EC1F631-1089-47DE-9F29-6A5F026106CA}"/>
                                            </p:graphicEl>
                                          </p:spTgt>
                                        </p:tgtEl>
                                        <p:attrNameLst>
                                          <p:attrName>style.visibility</p:attrName>
                                        </p:attrNameLst>
                                      </p:cBhvr>
                                      <p:to>
                                        <p:strVal val="visible"/>
                                      </p:to>
                                    </p:set>
                                    <p:animEffect transition="in" filter="fade">
                                      <p:cBhvr>
                                        <p:cTn id="27" dur="500"/>
                                        <p:tgtEl>
                                          <p:spTgt spid="6">
                                            <p:graphicEl>
                                              <a:dgm id="{6EC1F631-1089-47DE-9F29-6A5F026106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1615696" y="1605568"/>
            <a:ext cx="9527459" cy="3646864"/>
          </a:xfrm>
          <a:prstGeom prst="rect">
            <a:avLst/>
          </a:prstGeom>
          <a:solidFill>
            <a:schemeClr val="accent1">
              <a:lumMod val="20000"/>
              <a:lumOff val="80000"/>
            </a:schemeClr>
          </a:solidFill>
          <a:ln>
            <a:solidFill>
              <a:schemeClr val="tx1"/>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20000"/>
              </a:spcBef>
              <a:spcAft>
                <a:spcPts val="0"/>
              </a:spcAft>
              <a:buClrTx/>
              <a:buSzTx/>
              <a:buNone/>
              <a:tabLst/>
              <a:defRPr/>
            </a:pPr>
            <a:r>
              <a:rPr kumimoji="0" lang="en-GB" altLang="en-US" sz="2600" b="1"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The 3 basic principles are:</a:t>
            </a:r>
          </a:p>
          <a:p>
            <a:pPr marL="457200" marR="0" lvl="0" indent="-457200" algn="l" defTabSz="914400" rtl="0" eaLnBrk="1" fontAlgn="auto" latinLnBrk="0" hangingPunct="1">
              <a:lnSpc>
                <a:spcPct val="130000"/>
              </a:lnSpc>
              <a:spcBef>
                <a:spcPct val="20000"/>
              </a:spcBef>
              <a:spcAft>
                <a:spcPts val="0"/>
              </a:spcAft>
              <a:buClrTx/>
              <a:buSzTx/>
              <a:buFont typeface="+mj-lt"/>
              <a:buAutoNum type="arabicPeriod"/>
              <a:tabLst/>
              <a:defRPr/>
            </a:pPr>
            <a:r>
              <a:rPr kumimoji="0" lang="en-GB" altLang="en-US" sz="26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All reports from victims, witnesses or third parties will result in creation of an incident report</a:t>
            </a:r>
          </a:p>
          <a:p>
            <a:pPr marL="457200" marR="0" lvl="0" indent="-457200" algn="l" defTabSz="914400" rtl="0" eaLnBrk="1" fontAlgn="auto" latinLnBrk="0" hangingPunct="1">
              <a:lnSpc>
                <a:spcPct val="130000"/>
              </a:lnSpc>
              <a:spcBef>
                <a:spcPct val="20000"/>
              </a:spcBef>
              <a:spcAft>
                <a:spcPts val="0"/>
              </a:spcAft>
              <a:buClrTx/>
              <a:buSzTx/>
              <a:buFont typeface="+mj-lt"/>
              <a:buAutoNum type="arabicPeriod"/>
              <a:tabLst/>
              <a:defRPr/>
            </a:pPr>
            <a:r>
              <a:rPr kumimoji="0" lang="en-GB" altLang="en-US" sz="26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An incident will be recorded as a crime if, on the balance of probability</a:t>
            </a:r>
            <a:r>
              <a:rPr lang="en-GB" altLang="en-US" sz="2600" dirty="0">
                <a:solidFill>
                  <a:sysClr val="windowText" lastClr="000000"/>
                </a:solidFill>
                <a:latin typeface="Calibri"/>
                <a:ea typeface="ＭＳ Ｐゴシック" panose="020B0600070205080204" pitchFamily="34" charset="-128"/>
              </a:rPr>
              <a:t> </a:t>
            </a:r>
            <a:r>
              <a:rPr lang="en-GB" altLang="en-US" sz="2600" b="1" dirty="0">
                <a:solidFill>
                  <a:sysClr val="windowText" lastClr="000000"/>
                </a:solidFill>
                <a:latin typeface="Calibri"/>
                <a:ea typeface="ＭＳ Ｐゴシック" panose="020B0600070205080204" pitchFamily="34" charset="-128"/>
              </a:rPr>
              <a:t>(a) </a:t>
            </a:r>
            <a:r>
              <a:rPr lang="en-GB" altLang="en-US" sz="2600" dirty="0">
                <a:solidFill>
                  <a:sysClr val="windowText" lastClr="000000"/>
                </a:solidFill>
                <a:latin typeface="Calibri"/>
                <a:ea typeface="ＭＳ Ｐゴシック" panose="020B0600070205080204" pitchFamily="34" charset="-128"/>
              </a:rPr>
              <a:t>t</a:t>
            </a:r>
            <a:r>
              <a:rPr kumimoji="0" lang="en-GB" altLang="en-US" sz="26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he circumstances as reported amount to a crime by law and                        </a:t>
            </a:r>
            <a:r>
              <a:rPr kumimoji="0" lang="en-GB" altLang="en-US" sz="2600" b="1"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(b) </a:t>
            </a:r>
            <a:r>
              <a:rPr kumimoji="0" lang="en-GB" altLang="en-US" sz="26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there is no credible evidence to the contrary</a:t>
            </a:r>
          </a:p>
          <a:p>
            <a:pPr marL="457200" marR="0" lvl="0" indent="-457200" algn="l" defTabSz="914400" rtl="0" eaLnBrk="1" fontAlgn="auto" latinLnBrk="0" hangingPunct="1">
              <a:lnSpc>
                <a:spcPct val="130000"/>
              </a:lnSpc>
              <a:spcBef>
                <a:spcPct val="20000"/>
              </a:spcBef>
              <a:spcAft>
                <a:spcPts val="0"/>
              </a:spcAft>
              <a:buClrTx/>
              <a:buSzTx/>
              <a:buFont typeface="+mj-lt"/>
              <a:buAutoNum type="arabicPeriod"/>
              <a:tabLst/>
              <a:defRPr/>
            </a:pPr>
            <a:r>
              <a:rPr kumimoji="0" lang="en-GB" altLang="en-US" sz="26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rPr>
              <a:t>Once recorded, a crime will remain recorded unless there is credible evidence to disprove that a crime has occurred</a:t>
            </a:r>
          </a:p>
          <a:p>
            <a:pPr marL="342900" marR="0" lvl="0" indent="-342900" algn="l" defTabSz="914400" rtl="0" eaLnBrk="1" fontAlgn="auto" latinLnBrk="0" hangingPunct="1">
              <a:lnSpc>
                <a:spcPct val="130000"/>
              </a:lnSpc>
              <a:spcBef>
                <a:spcPct val="20000"/>
              </a:spcBef>
              <a:spcAft>
                <a:spcPts val="0"/>
              </a:spcAft>
              <a:buClrTx/>
              <a:buSzTx/>
              <a:buFontTx/>
              <a:buNone/>
              <a:tabLst/>
              <a:defRPr/>
            </a:pPr>
            <a:endParaRPr kumimoji="0" lang="en-GB" altLang="en-US" sz="24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cs typeface="+mn-cs"/>
            </a:endParaRPr>
          </a:p>
          <a:p>
            <a:pPr marL="342900" marR="0" lvl="0" indent="-342900" algn="l" defTabSz="914400" rtl="0" eaLnBrk="1" fontAlgn="auto" latinLnBrk="0" hangingPunct="1">
              <a:lnSpc>
                <a:spcPct val="13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cs typeface="+mn-cs"/>
            </a:endParaRPr>
          </a:p>
          <a:p>
            <a:pPr marL="342900" marR="0" lvl="0" indent="-342900" algn="l" defTabSz="914400" rtl="0" eaLnBrk="1" fontAlgn="auto" latinLnBrk="0" hangingPunct="1">
              <a:lnSpc>
                <a:spcPct val="130000"/>
              </a:lnSpc>
              <a:spcBef>
                <a:spcPct val="20000"/>
              </a:spcBef>
              <a:spcAft>
                <a:spcPts val="0"/>
              </a:spcAft>
              <a:buClrTx/>
              <a:buSzTx/>
              <a:buFont typeface="Arial" panose="020B0604020202020204" pitchFamily="34" charset="0"/>
              <a:buChar char="•"/>
              <a:tabLst/>
              <a:defRPr/>
            </a:pPr>
            <a:endParaRPr kumimoji="0" lang="en-GB" altLang="en-US" sz="24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cs typeface="+mn-cs"/>
            </a:endParaRPr>
          </a:p>
          <a:p>
            <a:pPr marL="342900" marR="0" lvl="0" indent="-342900" algn="l" defTabSz="914400" rtl="0" eaLnBrk="1" fontAlgn="auto" latinLnBrk="0" hangingPunct="1">
              <a:lnSpc>
                <a:spcPct val="130000"/>
              </a:lnSpc>
              <a:spcBef>
                <a:spcPct val="20000"/>
              </a:spcBef>
              <a:spcAft>
                <a:spcPts val="0"/>
              </a:spcAft>
              <a:buClrTx/>
              <a:buSzTx/>
              <a:buFontTx/>
              <a:buNone/>
              <a:tabLst/>
              <a:defRPr/>
            </a:pPr>
            <a:endParaRPr kumimoji="0" lang="en-GB" altLang="en-US" sz="2400" b="0" i="0" u="none" strike="noStrike" kern="1200" cap="none" spc="0" normalizeH="0" baseline="0" noProof="0" dirty="0">
              <a:ln>
                <a:noFill/>
              </a:ln>
              <a:solidFill>
                <a:sysClr val="windowText" lastClr="000000"/>
              </a:solidFill>
              <a:effectLst/>
              <a:uLnTx/>
              <a:uFillTx/>
              <a:latin typeface="Calibri"/>
              <a:ea typeface="ＭＳ Ｐゴシック" panose="020B0600070205080204" pitchFamily="34" charset="-128"/>
              <a:cs typeface="+mn-cs"/>
            </a:endParaRPr>
          </a:p>
        </p:txBody>
      </p:sp>
      <p:sp>
        <p:nvSpPr>
          <p:cNvPr id="4" name="TextBox 3"/>
          <p:cNvSpPr txBox="1"/>
          <p:nvPr/>
        </p:nvSpPr>
        <p:spPr>
          <a:xfrm>
            <a:off x="755375" y="458634"/>
            <a:ext cx="10833652" cy="584775"/>
          </a:xfrm>
          <a:prstGeom prst="rect">
            <a:avLst/>
          </a:prstGeom>
          <a:solidFill>
            <a:srgbClr val="002060"/>
          </a:solidFill>
        </p:spPr>
        <p:txBody>
          <a:bodyPr wrap="square" rtlCol="0">
            <a:spAutoFit/>
          </a:bodyPr>
          <a:lstStyle/>
          <a:p>
            <a:pPr algn="ctr"/>
            <a:r>
              <a:rPr lang="en-GB" sz="3200" b="1" dirty="0">
                <a:solidFill>
                  <a:schemeClr val="bg1"/>
                </a:solidFill>
              </a:rPr>
              <a:t>National Crime Recording Standards (NCRS)</a:t>
            </a:r>
          </a:p>
        </p:txBody>
      </p:sp>
    </p:spTree>
    <p:extLst>
      <p:ext uri="{BB962C8B-B14F-4D97-AF65-F5344CB8AC3E}">
        <p14:creationId xmlns:p14="http://schemas.microsoft.com/office/powerpoint/2010/main" val="28601490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5130" y="206964"/>
            <a:ext cx="10893287" cy="584775"/>
          </a:xfrm>
          <a:prstGeom prst="rect">
            <a:avLst/>
          </a:prstGeom>
          <a:solidFill>
            <a:srgbClr val="002060"/>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9369492" y="3299791"/>
            <a:ext cx="2476607" cy="2476607"/>
          </a:xfrm>
          <a:prstGeom prst="rect">
            <a:avLst/>
          </a:prstGeom>
        </p:spPr>
      </p:pic>
      <p:graphicFrame>
        <p:nvGraphicFramePr>
          <p:cNvPr id="6" name="Diagram 5">
            <a:extLst>
              <a:ext uri="{FF2B5EF4-FFF2-40B4-BE49-F238E27FC236}">
                <a16:creationId xmlns:a16="http://schemas.microsoft.com/office/drawing/2014/main" id="{7419F6D2-E209-4714-950C-E6A7E833DCB3}"/>
              </a:ext>
            </a:extLst>
          </p:cNvPr>
          <p:cNvGraphicFramePr/>
          <p:nvPr>
            <p:extLst>
              <p:ext uri="{D42A27DB-BD31-4B8C-83A1-F6EECF244321}">
                <p14:modId xmlns:p14="http://schemas.microsoft.com/office/powerpoint/2010/main" val="1578233734"/>
              </p:ext>
            </p:extLst>
          </p:nvPr>
        </p:nvGraphicFramePr>
        <p:xfrm>
          <a:off x="795130" y="1133061"/>
          <a:ext cx="7772400" cy="46080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57040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graphicEl>
                                              <a:dgm id="{B4C8E022-FEE6-493A-A45F-FB1DEF2B08C4}"/>
                                            </p:graphicEl>
                                          </p:spTgt>
                                        </p:tgtEl>
                                        <p:attrNameLst>
                                          <p:attrName>style.visibility</p:attrName>
                                        </p:attrNameLst>
                                      </p:cBhvr>
                                      <p:to>
                                        <p:strVal val="visible"/>
                                      </p:to>
                                    </p:set>
                                    <p:animEffect transition="in" filter="fade">
                                      <p:cBhvr>
                                        <p:cTn id="11" dur="500"/>
                                        <p:tgtEl>
                                          <p:spTgt spid="6">
                                            <p:graphicEl>
                                              <a:dgm id="{B4C8E022-FEE6-493A-A45F-FB1DEF2B08C4}"/>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graphicEl>
                                              <a:dgm id="{7495B848-B5C3-4EF1-B770-A733405FF96A}"/>
                                            </p:graphicEl>
                                          </p:spTgt>
                                        </p:tgtEl>
                                        <p:attrNameLst>
                                          <p:attrName>style.visibility</p:attrName>
                                        </p:attrNameLst>
                                      </p:cBhvr>
                                      <p:to>
                                        <p:strVal val="visible"/>
                                      </p:to>
                                    </p:set>
                                    <p:animEffect transition="in" filter="fade">
                                      <p:cBhvr>
                                        <p:cTn id="14" dur="500"/>
                                        <p:tgtEl>
                                          <p:spTgt spid="6">
                                            <p:graphicEl>
                                              <a:dgm id="{7495B848-B5C3-4EF1-B770-A733405FF96A}"/>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graphicEl>
                                              <a:dgm id="{012DF289-D6FA-40B4-B740-B1E379AFE25A}"/>
                                            </p:graphicEl>
                                          </p:spTgt>
                                        </p:tgtEl>
                                        <p:attrNameLst>
                                          <p:attrName>style.visibility</p:attrName>
                                        </p:attrNameLst>
                                      </p:cBhvr>
                                      <p:to>
                                        <p:strVal val="visible"/>
                                      </p:to>
                                    </p:set>
                                    <p:animEffect transition="in" filter="fade">
                                      <p:cBhvr>
                                        <p:cTn id="19" dur="500"/>
                                        <p:tgtEl>
                                          <p:spTgt spid="6">
                                            <p:graphicEl>
                                              <a:dgm id="{012DF289-D6FA-40B4-B740-B1E379AFE25A}"/>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graphicEl>
                                              <a:dgm id="{6248FD04-12EC-4330-834D-32DFBBE58D8B}"/>
                                            </p:graphicEl>
                                          </p:spTgt>
                                        </p:tgtEl>
                                        <p:attrNameLst>
                                          <p:attrName>style.visibility</p:attrName>
                                        </p:attrNameLst>
                                      </p:cBhvr>
                                      <p:to>
                                        <p:strVal val="visible"/>
                                      </p:to>
                                    </p:set>
                                    <p:animEffect transition="in" filter="fade">
                                      <p:cBhvr>
                                        <p:cTn id="24" dur="500"/>
                                        <p:tgtEl>
                                          <p:spTgt spid="6">
                                            <p:graphicEl>
                                              <a:dgm id="{6248FD04-12EC-4330-834D-32DFBBE58D8B}"/>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graphicEl>
                                              <a:dgm id="{63D29EC2-F07B-4AFB-8630-320AA9DC99CA}"/>
                                            </p:graphicEl>
                                          </p:spTgt>
                                        </p:tgtEl>
                                        <p:attrNameLst>
                                          <p:attrName>style.visibility</p:attrName>
                                        </p:attrNameLst>
                                      </p:cBhvr>
                                      <p:to>
                                        <p:strVal val="visible"/>
                                      </p:to>
                                    </p:set>
                                    <p:animEffect transition="in" filter="fade">
                                      <p:cBhvr>
                                        <p:cTn id="29" dur="500"/>
                                        <p:tgtEl>
                                          <p:spTgt spid="6">
                                            <p:graphicEl>
                                              <a:dgm id="{63D29EC2-F07B-4AFB-8630-320AA9DC99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6104" y="206964"/>
            <a:ext cx="11012557" cy="584775"/>
          </a:xfrm>
          <a:prstGeom prst="rect">
            <a:avLst/>
          </a:prstGeom>
          <a:solidFill>
            <a:srgbClr val="002060"/>
          </a:solidFill>
        </p:spPr>
        <p:txBody>
          <a:bodyPr wrap="square" rtlCol="0">
            <a:spAutoFit/>
          </a:bodyPr>
          <a:lstStyle/>
          <a:p>
            <a:pPr algn="ctr"/>
            <a:r>
              <a:rPr lang="en-GB" sz="3200" b="1" dirty="0">
                <a:solidFill>
                  <a:schemeClr val="bg1"/>
                </a:solidFill>
              </a:rPr>
              <a:t>Modus Operandi (M.O.)</a:t>
            </a:r>
          </a:p>
        </p:txBody>
      </p:sp>
      <p:pic>
        <p:nvPicPr>
          <p:cNvPr id="5" name="Picture 4"/>
          <p:cNvPicPr>
            <a:picLocks noChangeAspect="1"/>
          </p:cNvPicPr>
          <p:nvPr/>
        </p:nvPicPr>
        <p:blipFill rotWithShape="1">
          <a:blip r:embed="rId3"/>
          <a:srcRect l="3284" t="9347" r="7757" b="6426"/>
          <a:stretch/>
        </p:blipFill>
        <p:spPr>
          <a:xfrm>
            <a:off x="6309367" y="1579404"/>
            <a:ext cx="5485399" cy="3139336"/>
          </a:xfrm>
          <a:prstGeom prst="rect">
            <a:avLst/>
          </a:prstGeom>
        </p:spPr>
      </p:pic>
      <p:graphicFrame>
        <p:nvGraphicFramePr>
          <p:cNvPr id="7" name="Diagram 6">
            <a:extLst>
              <a:ext uri="{FF2B5EF4-FFF2-40B4-BE49-F238E27FC236}">
                <a16:creationId xmlns:a16="http://schemas.microsoft.com/office/drawing/2014/main" id="{61819C6D-0954-4E96-B1BB-B4F8C173F75A}"/>
              </a:ext>
            </a:extLst>
          </p:cNvPr>
          <p:cNvGraphicFramePr/>
          <p:nvPr>
            <p:extLst>
              <p:ext uri="{D42A27DB-BD31-4B8C-83A1-F6EECF244321}">
                <p14:modId xmlns:p14="http://schemas.microsoft.com/office/powerpoint/2010/main" val="170667022"/>
              </p:ext>
            </p:extLst>
          </p:nvPr>
        </p:nvGraphicFramePr>
        <p:xfrm>
          <a:off x="823968" y="1027022"/>
          <a:ext cx="5485399" cy="45589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88945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2E06B691-4CB1-47F5-84B4-2045992D5A7C}"/>
                                            </p:graphicEl>
                                          </p:spTgt>
                                        </p:tgtEl>
                                        <p:attrNameLst>
                                          <p:attrName>style.visibility</p:attrName>
                                        </p:attrNameLst>
                                      </p:cBhvr>
                                      <p:to>
                                        <p:strVal val="visible"/>
                                      </p:to>
                                    </p:set>
                                    <p:animEffect transition="in" filter="fade">
                                      <p:cBhvr>
                                        <p:cTn id="7" dur="500"/>
                                        <p:tgtEl>
                                          <p:spTgt spid="7">
                                            <p:graphicEl>
                                              <a:dgm id="{2E06B691-4CB1-47F5-84B4-2045992D5A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45A0B8D6-462D-4537-86C7-C43DD97A15C9}"/>
                                            </p:graphicEl>
                                          </p:spTgt>
                                        </p:tgtEl>
                                        <p:attrNameLst>
                                          <p:attrName>style.visibility</p:attrName>
                                        </p:attrNameLst>
                                      </p:cBhvr>
                                      <p:to>
                                        <p:strVal val="visible"/>
                                      </p:to>
                                    </p:set>
                                    <p:animEffect transition="in" filter="fade">
                                      <p:cBhvr>
                                        <p:cTn id="12" dur="500"/>
                                        <p:tgtEl>
                                          <p:spTgt spid="7">
                                            <p:graphicEl>
                                              <a:dgm id="{45A0B8D6-462D-4537-86C7-C43DD97A15C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4107FE39-D3E4-4C57-A1BB-EB9790B6B9CC}"/>
                                            </p:graphicEl>
                                          </p:spTgt>
                                        </p:tgtEl>
                                        <p:attrNameLst>
                                          <p:attrName>style.visibility</p:attrName>
                                        </p:attrNameLst>
                                      </p:cBhvr>
                                      <p:to>
                                        <p:strVal val="visible"/>
                                      </p:to>
                                    </p:set>
                                    <p:animEffect transition="in" filter="fade">
                                      <p:cBhvr>
                                        <p:cTn id="15" dur="500"/>
                                        <p:tgtEl>
                                          <p:spTgt spid="7">
                                            <p:graphicEl>
                                              <a:dgm id="{4107FE39-D3E4-4C57-A1BB-EB9790B6B9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457200" y="260715"/>
            <a:ext cx="11151704" cy="584775"/>
          </a:xfrm>
          <a:prstGeom prst="rect">
            <a:avLst/>
          </a:prstGeom>
          <a:solidFill>
            <a:srgbClr val="002060"/>
          </a:solidFill>
        </p:spPr>
        <p:txBody>
          <a:bodyPr wrap="square" rtlCol="0">
            <a:spAutoFit/>
          </a:bodyPr>
          <a:lstStyle/>
          <a:p>
            <a:pPr algn="ctr"/>
            <a:r>
              <a:rPr lang="en-GB" sz="3200" b="1" dirty="0">
                <a:solidFill>
                  <a:schemeClr val="bg1"/>
                </a:solidFill>
              </a:rPr>
              <a:t>The 10 Points of the Modus Operandi System</a:t>
            </a:r>
          </a:p>
        </p:txBody>
      </p:sp>
      <p:pic>
        <p:nvPicPr>
          <p:cNvPr id="2" name="Picture 1"/>
          <p:cNvPicPr>
            <a:picLocks noChangeAspect="1"/>
          </p:cNvPicPr>
          <p:nvPr/>
        </p:nvPicPr>
        <p:blipFill>
          <a:blip r:embed="rId3"/>
          <a:stretch>
            <a:fillRect/>
          </a:stretch>
        </p:blipFill>
        <p:spPr>
          <a:xfrm>
            <a:off x="9590593" y="1044273"/>
            <a:ext cx="2144207" cy="2181825"/>
          </a:xfrm>
          <a:prstGeom prst="rect">
            <a:avLst/>
          </a:prstGeom>
        </p:spPr>
      </p:pic>
      <p:graphicFrame>
        <p:nvGraphicFramePr>
          <p:cNvPr id="3" name="Diagram 2">
            <a:extLst>
              <a:ext uri="{FF2B5EF4-FFF2-40B4-BE49-F238E27FC236}">
                <a16:creationId xmlns:a16="http://schemas.microsoft.com/office/drawing/2014/main" id="{07D6112F-723C-4E3F-B1B0-E541BCFB89B7}"/>
              </a:ext>
            </a:extLst>
          </p:cNvPr>
          <p:cNvGraphicFramePr/>
          <p:nvPr>
            <p:extLst>
              <p:ext uri="{D42A27DB-BD31-4B8C-83A1-F6EECF244321}">
                <p14:modId xmlns:p14="http://schemas.microsoft.com/office/powerpoint/2010/main" val="1781419040"/>
              </p:ext>
            </p:extLst>
          </p:nvPr>
        </p:nvGraphicFramePr>
        <p:xfrm>
          <a:off x="457200" y="2269756"/>
          <a:ext cx="11497918" cy="42164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Diagram 3">
            <a:extLst>
              <a:ext uri="{FF2B5EF4-FFF2-40B4-BE49-F238E27FC236}">
                <a16:creationId xmlns:a16="http://schemas.microsoft.com/office/drawing/2014/main" id="{412C49CD-F61F-44D2-8B3A-9B2F43E4D188}"/>
              </a:ext>
            </a:extLst>
          </p:cNvPr>
          <p:cNvGraphicFramePr/>
          <p:nvPr>
            <p:extLst>
              <p:ext uri="{D42A27DB-BD31-4B8C-83A1-F6EECF244321}">
                <p14:modId xmlns:p14="http://schemas.microsoft.com/office/powerpoint/2010/main" val="3025872298"/>
              </p:ext>
            </p:extLst>
          </p:nvPr>
        </p:nvGraphicFramePr>
        <p:xfrm>
          <a:off x="579784" y="61932"/>
          <a:ext cx="8660295" cy="375294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541439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7ADC4DE-7D1A-46DE-8ADD-0D296EF47303}"/>
                                            </p:graphicEl>
                                          </p:spTgt>
                                        </p:tgtEl>
                                        <p:attrNameLst>
                                          <p:attrName>style.visibility</p:attrName>
                                        </p:attrNameLst>
                                      </p:cBhvr>
                                      <p:to>
                                        <p:strVal val="visible"/>
                                      </p:to>
                                    </p:set>
                                    <p:animEffect transition="in" filter="fade">
                                      <p:cBhvr>
                                        <p:cTn id="7" dur="500"/>
                                        <p:tgtEl>
                                          <p:spTgt spid="4">
                                            <p:graphicEl>
                                              <a:dgm id="{C7ADC4DE-7D1A-46DE-8ADD-0D296EF473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8C7898A-8DE7-4280-A990-3D6BD6DDF9BD}"/>
                                            </p:graphicEl>
                                          </p:spTgt>
                                        </p:tgtEl>
                                        <p:attrNameLst>
                                          <p:attrName>style.visibility</p:attrName>
                                        </p:attrNameLst>
                                      </p:cBhvr>
                                      <p:to>
                                        <p:strVal val="visible"/>
                                      </p:to>
                                    </p:set>
                                    <p:animEffect transition="in" filter="fade">
                                      <p:cBhvr>
                                        <p:cTn id="12" dur="500"/>
                                        <p:tgtEl>
                                          <p:spTgt spid="4">
                                            <p:graphicEl>
                                              <a:dgm id="{88C7898A-8DE7-4280-A990-3D6BD6DDF9B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3CAA994-A84A-4F6B-B873-0B888C3AE612}"/>
                                            </p:graphicEl>
                                          </p:spTgt>
                                        </p:tgtEl>
                                        <p:attrNameLst>
                                          <p:attrName>style.visibility</p:attrName>
                                        </p:attrNameLst>
                                      </p:cBhvr>
                                      <p:to>
                                        <p:strVal val="visible"/>
                                      </p:to>
                                    </p:set>
                                    <p:animEffect transition="in" filter="fade">
                                      <p:cBhvr>
                                        <p:cTn id="17" dur="500"/>
                                        <p:tgtEl>
                                          <p:spTgt spid="4">
                                            <p:graphicEl>
                                              <a:dgm id="{03CAA994-A84A-4F6B-B873-0B888C3AE61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A47A8600-7BBD-4092-B5EE-CA07C26A84AD}"/>
                                            </p:graphicEl>
                                          </p:spTgt>
                                        </p:tgtEl>
                                        <p:attrNameLst>
                                          <p:attrName>style.visibility</p:attrName>
                                        </p:attrNameLst>
                                      </p:cBhvr>
                                      <p:to>
                                        <p:strVal val="visible"/>
                                      </p:to>
                                    </p:set>
                                    <p:animEffect transition="in" filter="fade">
                                      <p:cBhvr>
                                        <p:cTn id="20" dur="500"/>
                                        <p:tgtEl>
                                          <p:spTgt spid="4">
                                            <p:graphicEl>
                                              <a:dgm id="{A47A8600-7BBD-4092-B5EE-CA07C26A84A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663A9077-C2BE-462E-9BC4-E237C09181D9}"/>
                                            </p:graphicEl>
                                          </p:spTgt>
                                        </p:tgtEl>
                                        <p:attrNameLst>
                                          <p:attrName>style.visibility</p:attrName>
                                        </p:attrNameLst>
                                      </p:cBhvr>
                                      <p:to>
                                        <p:strVal val="visible"/>
                                      </p:to>
                                    </p:set>
                                    <p:animEffect transition="in" filter="fade">
                                      <p:cBhvr>
                                        <p:cTn id="25" dur="500"/>
                                        <p:tgtEl>
                                          <p:spTgt spid="4">
                                            <p:graphicEl>
                                              <a:dgm id="{663A9077-C2BE-462E-9BC4-E237C09181D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1244D003-C33E-46E8-8E50-E7574DCD7DE2}"/>
                                            </p:graphicEl>
                                          </p:spTgt>
                                        </p:tgtEl>
                                        <p:attrNameLst>
                                          <p:attrName>style.visibility</p:attrName>
                                        </p:attrNameLst>
                                      </p:cBhvr>
                                      <p:to>
                                        <p:strVal val="visible"/>
                                      </p:to>
                                    </p:set>
                                    <p:animEffect transition="in" filter="fade">
                                      <p:cBhvr>
                                        <p:cTn id="30" dur="500"/>
                                        <p:tgtEl>
                                          <p:spTgt spid="4">
                                            <p:graphicEl>
                                              <a:dgm id="{1244D003-C33E-46E8-8E50-E7574DCD7DE2}"/>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F02FE254-A1CE-48D9-8AEB-E49180D553D8}"/>
                                            </p:graphicEl>
                                          </p:spTgt>
                                        </p:tgtEl>
                                        <p:attrNameLst>
                                          <p:attrName>style.visibility</p:attrName>
                                        </p:attrNameLst>
                                      </p:cBhvr>
                                      <p:to>
                                        <p:strVal val="visible"/>
                                      </p:to>
                                    </p:set>
                                    <p:animEffect transition="in" filter="fade">
                                      <p:cBhvr>
                                        <p:cTn id="33" dur="500"/>
                                        <p:tgtEl>
                                          <p:spTgt spid="4">
                                            <p:graphicEl>
                                              <a:dgm id="{F02FE254-A1CE-48D9-8AEB-E49180D553D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770B6A58-4B1F-42F0-9C36-CC70AF78BFE8}"/>
                                            </p:graphicEl>
                                          </p:spTgt>
                                        </p:tgtEl>
                                        <p:attrNameLst>
                                          <p:attrName>style.visibility</p:attrName>
                                        </p:attrNameLst>
                                      </p:cBhvr>
                                      <p:to>
                                        <p:strVal val="visible"/>
                                      </p:to>
                                    </p:set>
                                    <p:animEffect transition="in" filter="fade">
                                      <p:cBhvr>
                                        <p:cTn id="38" dur="500"/>
                                        <p:tgtEl>
                                          <p:spTgt spid="4">
                                            <p:graphicEl>
                                              <a:dgm id="{770B6A58-4B1F-42F0-9C36-CC70AF78BFE8}"/>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
                                            <p:graphicEl>
                                              <a:dgm id="{DD19D57A-D22D-450A-8C20-6C7FE5C801AB}"/>
                                            </p:graphicEl>
                                          </p:spTgt>
                                        </p:tgtEl>
                                        <p:attrNameLst>
                                          <p:attrName>style.visibility</p:attrName>
                                        </p:attrNameLst>
                                      </p:cBhvr>
                                      <p:to>
                                        <p:strVal val="visible"/>
                                      </p:to>
                                    </p:set>
                                    <p:animEffect transition="in" filter="fade">
                                      <p:cBhvr>
                                        <p:cTn id="43" dur="500"/>
                                        <p:tgtEl>
                                          <p:spTgt spid="4">
                                            <p:graphicEl>
                                              <a:dgm id="{DD19D57A-D22D-450A-8C20-6C7FE5C801AB}"/>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21CBFE7B-BEA0-49EB-86F3-1F7361460027}"/>
                                            </p:graphicEl>
                                          </p:spTgt>
                                        </p:tgtEl>
                                        <p:attrNameLst>
                                          <p:attrName>style.visibility</p:attrName>
                                        </p:attrNameLst>
                                      </p:cBhvr>
                                      <p:to>
                                        <p:strVal val="visible"/>
                                      </p:to>
                                    </p:set>
                                    <p:animEffect transition="in" filter="fade">
                                      <p:cBhvr>
                                        <p:cTn id="46" dur="500"/>
                                        <p:tgtEl>
                                          <p:spTgt spid="4">
                                            <p:graphicEl>
                                              <a:dgm id="{21CBFE7B-BEA0-49EB-86F3-1F7361460027}"/>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4">
                                            <p:graphicEl>
                                              <a:dgm id="{7E9CFADE-5C81-4ED5-90D1-0B37C6E1ED82}"/>
                                            </p:graphicEl>
                                          </p:spTgt>
                                        </p:tgtEl>
                                        <p:attrNameLst>
                                          <p:attrName>style.visibility</p:attrName>
                                        </p:attrNameLst>
                                      </p:cBhvr>
                                      <p:to>
                                        <p:strVal val="visible"/>
                                      </p:to>
                                    </p:set>
                                    <p:animEffect transition="in" filter="fade">
                                      <p:cBhvr>
                                        <p:cTn id="51" dur="500"/>
                                        <p:tgtEl>
                                          <p:spTgt spid="4">
                                            <p:graphicEl>
                                              <a:dgm id="{7E9CFADE-5C81-4ED5-90D1-0B37C6E1ED82}"/>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graphicEl>
                                              <a:dgm id="{A018247D-AC3A-4204-A3BB-0D7DA2E1D520}"/>
                                            </p:graphicEl>
                                          </p:spTgt>
                                        </p:tgtEl>
                                        <p:attrNameLst>
                                          <p:attrName>style.visibility</p:attrName>
                                        </p:attrNameLst>
                                      </p:cBhvr>
                                      <p:to>
                                        <p:strVal val="visible"/>
                                      </p:to>
                                    </p:set>
                                    <p:animEffect transition="in" filter="fade">
                                      <p:cBhvr>
                                        <p:cTn id="56" dur="500"/>
                                        <p:tgtEl>
                                          <p:spTgt spid="3">
                                            <p:graphicEl>
                                              <a:dgm id="{A018247D-AC3A-4204-A3BB-0D7DA2E1D520}"/>
                                            </p:graphic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graphicEl>
                                              <a:dgm id="{45B86C28-EC22-468A-A4F1-6D0AA283E07C}"/>
                                            </p:graphicEl>
                                          </p:spTgt>
                                        </p:tgtEl>
                                        <p:attrNameLst>
                                          <p:attrName>style.visibility</p:attrName>
                                        </p:attrNameLst>
                                      </p:cBhvr>
                                      <p:to>
                                        <p:strVal val="visible"/>
                                      </p:to>
                                    </p:set>
                                    <p:animEffect transition="in" filter="fade">
                                      <p:cBhvr>
                                        <p:cTn id="61" dur="500"/>
                                        <p:tgtEl>
                                          <p:spTgt spid="3">
                                            <p:graphicEl>
                                              <a:dgm id="{45B86C28-EC22-468A-A4F1-6D0AA283E07C}"/>
                                            </p:graphic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graphicEl>
                                              <a:dgm id="{9AB51B2B-C3FE-4A14-B8DC-EE3582CC2516}"/>
                                            </p:graphicEl>
                                          </p:spTgt>
                                        </p:tgtEl>
                                        <p:attrNameLst>
                                          <p:attrName>style.visibility</p:attrName>
                                        </p:attrNameLst>
                                      </p:cBhvr>
                                      <p:to>
                                        <p:strVal val="visible"/>
                                      </p:to>
                                    </p:set>
                                    <p:animEffect transition="in" filter="fade">
                                      <p:cBhvr>
                                        <p:cTn id="66" dur="500"/>
                                        <p:tgtEl>
                                          <p:spTgt spid="3">
                                            <p:graphicEl>
                                              <a:dgm id="{9AB51B2B-C3FE-4A14-B8DC-EE3582CC2516}"/>
                                            </p:graphic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3">
                                            <p:graphicEl>
                                              <a:dgm id="{65CC79CD-322F-4D90-8C27-F88A9CDD632D}"/>
                                            </p:graphicEl>
                                          </p:spTgt>
                                        </p:tgtEl>
                                        <p:attrNameLst>
                                          <p:attrName>style.visibility</p:attrName>
                                        </p:attrNameLst>
                                      </p:cBhvr>
                                      <p:to>
                                        <p:strVal val="visible"/>
                                      </p:to>
                                    </p:set>
                                    <p:animEffect transition="in" filter="fade">
                                      <p:cBhvr>
                                        <p:cTn id="69" dur="500"/>
                                        <p:tgtEl>
                                          <p:spTgt spid="3">
                                            <p:graphicEl>
                                              <a:dgm id="{65CC79CD-322F-4D90-8C27-F88A9CDD632D}"/>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3">
                                            <p:graphicEl>
                                              <a:dgm id="{6BE6D287-316E-4D0B-91DA-456790BB8E9D}"/>
                                            </p:graphicEl>
                                          </p:spTgt>
                                        </p:tgtEl>
                                        <p:attrNameLst>
                                          <p:attrName>style.visibility</p:attrName>
                                        </p:attrNameLst>
                                      </p:cBhvr>
                                      <p:to>
                                        <p:strVal val="visible"/>
                                      </p:to>
                                    </p:set>
                                    <p:animEffect transition="in" filter="fade">
                                      <p:cBhvr>
                                        <p:cTn id="74" dur="500"/>
                                        <p:tgtEl>
                                          <p:spTgt spid="3">
                                            <p:graphicEl>
                                              <a:dgm id="{6BE6D287-316E-4D0B-91DA-456790BB8E9D}"/>
                                            </p:graphicEl>
                                          </p:spTgt>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3">
                                            <p:graphicEl>
                                              <a:dgm id="{9B6718F3-B732-4355-BF76-08B4271869BA}"/>
                                            </p:graphicEl>
                                          </p:spTgt>
                                        </p:tgtEl>
                                        <p:attrNameLst>
                                          <p:attrName>style.visibility</p:attrName>
                                        </p:attrNameLst>
                                      </p:cBhvr>
                                      <p:to>
                                        <p:strVal val="visible"/>
                                      </p:to>
                                    </p:set>
                                    <p:animEffect transition="in" filter="fade">
                                      <p:cBhvr>
                                        <p:cTn id="79" dur="500"/>
                                        <p:tgtEl>
                                          <p:spTgt spid="3">
                                            <p:graphicEl>
                                              <a:dgm id="{9B6718F3-B732-4355-BF76-08B4271869BA}"/>
                                            </p:graphic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3">
                                            <p:graphicEl>
                                              <a:dgm id="{5ED8E3E6-FB03-4978-9059-935A47F45887}"/>
                                            </p:graphicEl>
                                          </p:spTgt>
                                        </p:tgtEl>
                                        <p:attrNameLst>
                                          <p:attrName>style.visibility</p:attrName>
                                        </p:attrNameLst>
                                      </p:cBhvr>
                                      <p:to>
                                        <p:strVal val="visible"/>
                                      </p:to>
                                    </p:set>
                                    <p:animEffect transition="in" filter="fade">
                                      <p:cBhvr>
                                        <p:cTn id="82" dur="500"/>
                                        <p:tgtEl>
                                          <p:spTgt spid="3">
                                            <p:graphicEl>
                                              <a:dgm id="{5ED8E3E6-FB03-4978-9059-935A47F45887}"/>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graphicEl>
                                              <a:dgm id="{C53987D9-885B-4A19-B0CF-4149025CA33D}"/>
                                            </p:graphicEl>
                                          </p:spTgt>
                                        </p:tgtEl>
                                        <p:attrNameLst>
                                          <p:attrName>style.visibility</p:attrName>
                                        </p:attrNameLst>
                                      </p:cBhvr>
                                      <p:to>
                                        <p:strVal val="visible"/>
                                      </p:to>
                                    </p:set>
                                    <p:animEffect transition="in" filter="fade">
                                      <p:cBhvr>
                                        <p:cTn id="87" dur="500"/>
                                        <p:tgtEl>
                                          <p:spTgt spid="3">
                                            <p:graphicEl>
                                              <a:dgm id="{C53987D9-885B-4A19-B0CF-4149025CA33D}"/>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graphicEl>
                                              <a:dgm id="{731E1931-F058-42AF-9361-8C02661D568A}"/>
                                            </p:graphicEl>
                                          </p:spTgt>
                                        </p:tgtEl>
                                        <p:attrNameLst>
                                          <p:attrName>style.visibility</p:attrName>
                                        </p:attrNameLst>
                                      </p:cBhvr>
                                      <p:to>
                                        <p:strVal val="visible"/>
                                      </p:to>
                                    </p:set>
                                    <p:animEffect transition="in" filter="fade">
                                      <p:cBhvr>
                                        <p:cTn id="92" dur="500"/>
                                        <p:tgtEl>
                                          <p:spTgt spid="3">
                                            <p:graphicEl>
                                              <a:dgm id="{731E1931-F058-42AF-9361-8C02661D568A}"/>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
                                            <p:graphicEl>
                                              <a:dgm id="{0BD32C8F-8FC8-4F56-9250-8AEA32C7A799}"/>
                                            </p:graphicEl>
                                          </p:spTgt>
                                        </p:tgtEl>
                                        <p:attrNameLst>
                                          <p:attrName>style.visibility</p:attrName>
                                        </p:attrNameLst>
                                      </p:cBhvr>
                                      <p:to>
                                        <p:strVal val="visible"/>
                                      </p:to>
                                    </p:set>
                                    <p:animEffect transition="in" filter="fade">
                                      <p:cBhvr>
                                        <p:cTn id="95" dur="500"/>
                                        <p:tgtEl>
                                          <p:spTgt spid="3">
                                            <p:graphicEl>
                                              <a:dgm id="{0BD32C8F-8FC8-4F56-9250-8AEA32C7A799}"/>
                                            </p:graphicEl>
                                          </p:spTgt>
                                        </p:tgtEl>
                                      </p:cBhvr>
                                    </p:animEffect>
                                  </p:childTnLst>
                                </p:cTn>
                              </p:par>
                            </p:childTnLst>
                          </p:cTn>
                        </p:par>
                      </p:childTnLst>
                    </p:cTn>
                  </p:par>
                  <p:par>
                    <p:cTn id="96" fill="hold">
                      <p:stCondLst>
                        <p:cond delay="indefinite"/>
                      </p:stCondLst>
                      <p:childTnLst>
                        <p:par>
                          <p:cTn id="97" fill="hold">
                            <p:stCondLst>
                              <p:cond delay="0"/>
                            </p:stCondLst>
                            <p:childTnLst>
                              <p:par>
                                <p:cTn id="98" presetID="10" presetClass="entr" presetSubtype="0" fill="hold" grpId="0" nodeType="clickEffect">
                                  <p:stCondLst>
                                    <p:cond delay="0"/>
                                  </p:stCondLst>
                                  <p:childTnLst>
                                    <p:set>
                                      <p:cBhvr>
                                        <p:cTn id="99" dur="1" fill="hold">
                                          <p:stCondLst>
                                            <p:cond delay="0"/>
                                          </p:stCondLst>
                                        </p:cTn>
                                        <p:tgtEl>
                                          <p:spTgt spid="3">
                                            <p:graphicEl>
                                              <a:dgm id="{04631174-6739-43AB-9042-19DE4219C54F}"/>
                                            </p:graphicEl>
                                          </p:spTgt>
                                        </p:tgtEl>
                                        <p:attrNameLst>
                                          <p:attrName>style.visibility</p:attrName>
                                        </p:attrNameLst>
                                      </p:cBhvr>
                                      <p:to>
                                        <p:strVal val="visible"/>
                                      </p:to>
                                    </p:set>
                                    <p:animEffect transition="in" filter="fade">
                                      <p:cBhvr>
                                        <p:cTn id="100" dur="500"/>
                                        <p:tgtEl>
                                          <p:spTgt spid="3">
                                            <p:graphicEl>
                                              <a:dgm id="{04631174-6739-43AB-9042-19DE4219C54F}"/>
                                            </p:graphicEl>
                                          </p:spTgt>
                                        </p:tgtEl>
                                      </p:cBhvr>
                                    </p:animEffect>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grpId="0" nodeType="clickEffect">
                                  <p:stCondLst>
                                    <p:cond delay="0"/>
                                  </p:stCondLst>
                                  <p:childTnLst>
                                    <p:set>
                                      <p:cBhvr>
                                        <p:cTn id="104" dur="1" fill="hold">
                                          <p:stCondLst>
                                            <p:cond delay="0"/>
                                          </p:stCondLst>
                                        </p:cTn>
                                        <p:tgtEl>
                                          <p:spTgt spid="3">
                                            <p:graphicEl>
                                              <a:dgm id="{37DEA926-A401-4C59-8252-EB7E291BFB46}"/>
                                            </p:graphicEl>
                                          </p:spTgt>
                                        </p:tgtEl>
                                        <p:attrNameLst>
                                          <p:attrName>style.visibility</p:attrName>
                                        </p:attrNameLst>
                                      </p:cBhvr>
                                      <p:to>
                                        <p:strVal val="visible"/>
                                      </p:to>
                                    </p:set>
                                    <p:animEffect transition="in" filter="fade">
                                      <p:cBhvr>
                                        <p:cTn id="105" dur="500"/>
                                        <p:tgtEl>
                                          <p:spTgt spid="3">
                                            <p:graphicEl>
                                              <a:dgm id="{37DEA926-A401-4C59-8252-EB7E291BFB46}"/>
                                            </p:graphicEl>
                                          </p:spTgt>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3">
                                            <p:graphicEl>
                                              <a:dgm id="{70ECB507-3D6A-4340-98E2-AC98356A9759}"/>
                                            </p:graphicEl>
                                          </p:spTgt>
                                        </p:tgtEl>
                                        <p:attrNameLst>
                                          <p:attrName>style.visibility</p:attrName>
                                        </p:attrNameLst>
                                      </p:cBhvr>
                                      <p:to>
                                        <p:strVal val="visible"/>
                                      </p:to>
                                    </p:set>
                                    <p:animEffect transition="in" filter="fade">
                                      <p:cBhvr>
                                        <p:cTn id="108" dur="500"/>
                                        <p:tgtEl>
                                          <p:spTgt spid="3">
                                            <p:graphicEl>
                                              <a:dgm id="{70ECB507-3D6A-4340-98E2-AC98356A9759}"/>
                                            </p:graphicEl>
                                          </p:spTgt>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grpId="0" nodeType="clickEffect">
                                  <p:stCondLst>
                                    <p:cond delay="0"/>
                                  </p:stCondLst>
                                  <p:childTnLst>
                                    <p:set>
                                      <p:cBhvr>
                                        <p:cTn id="112" dur="1" fill="hold">
                                          <p:stCondLst>
                                            <p:cond delay="0"/>
                                          </p:stCondLst>
                                        </p:cTn>
                                        <p:tgtEl>
                                          <p:spTgt spid="3">
                                            <p:graphicEl>
                                              <a:dgm id="{E319FD42-9A1E-47F3-B301-CE0DE61F2EAE}"/>
                                            </p:graphicEl>
                                          </p:spTgt>
                                        </p:tgtEl>
                                        <p:attrNameLst>
                                          <p:attrName>style.visibility</p:attrName>
                                        </p:attrNameLst>
                                      </p:cBhvr>
                                      <p:to>
                                        <p:strVal val="visible"/>
                                      </p:to>
                                    </p:set>
                                    <p:animEffect transition="in" filter="fade">
                                      <p:cBhvr>
                                        <p:cTn id="113" dur="500"/>
                                        <p:tgtEl>
                                          <p:spTgt spid="3">
                                            <p:graphicEl>
                                              <a:dgm id="{E319FD42-9A1E-47F3-B301-CE0DE61F2EAE}"/>
                                            </p:graphicEl>
                                          </p:spTgt>
                                        </p:tgtEl>
                                      </p:cBhvr>
                                    </p:animEffect>
                                  </p:childTnLst>
                                </p:cTn>
                              </p:par>
                            </p:childTnLst>
                          </p:cTn>
                        </p:par>
                      </p:childTnLst>
                    </p:cTn>
                  </p:par>
                  <p:par>
                    <p:cTn id="114" fill="hold">
                      <p:stCondLst>
                        <p:cond delay="indefinite"/>
                      </p:stCondLst>
                      <p:childTnLst>
                        <p:par>
                          <p:cTn id="115" fill="hold">
                            <p:stCondLst>
                              <p:cond delay="0"/>
                            </p:stCondLst>
                            <p:childTnLst>
                              <p:par>
                                <p:cTn id="116" presetID="10" presetClass="entr" presetSubtype="0" fill="hold" grpId="0" nodeType="clickEffect">
                                  <p:stCondLst>
                                    <p:cond delay="0"/>
                                  </p:stCondLst>
                                  <p:childTnLst>
                                    <p:set>
                                      <p:cBhvr>
                                        <p:cTn id="117" dur="1" fill="hold">
                                          <p:stCondLst>
                                            <p:cond delay="0"/>
                                          </p:stCondLst>
                                        </p:cTn>
                                        <p:tgtEl>
                                          <p:spTgt spid="3">
                                            <p:graphicEl>
                                              <a:dgm id="{F81F2268-3B52-4DA6-BAC6-6EA150D29773}"/>
                                            </p:graphicEl>
                                          </p:spTgt>
                                        </p:tgtEl>
                                        <p:attrNameLst>
                                          <p:attrName>style.visibility</p:attrName>
                                        </p:attrNameLst>
                                      </p:cBhvr>
                                      <p:to>
                                        <p:strVal val="visible"/>
                                      </p:to>
                                    </p:set>
                                    <p:animEffect transition="in" filter="fade">
                                      <p:cBhvr>
                                        <p:cTn id="118" dur="500"/>
                                        <p:tgtEl>
                                          <p:spTgt spid="3">
                                            <p:graphicEl>
                                              <a:dgm id="{F81F2268-3B52-4DA6-BAC6-6EA150D29773}"/>
                                            </p:graphicEl>
                                          </p:spTgt>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3">
                                            <p:graphicEl>
                                              <a:dgm id="{D357069B-7C5C-480F-9F2A-63DC7E62CE09}"/>
                                            </p:graphicEl>
                                          </p:spTgt>
                                        </p:tgtEl>
                                        <p:attrNameLst>
                                          <p:attrName>style.visibility</p:attrName>
                                        </p:attrNameLst>
                                      </p:cBhvr>
                                      <p:to>
                                        <p:strVal val="visible"/>
                                      </p:to>
                                    </p:set>
                                    <p:animEffect transition="in" filter="fade">
                                      <p:cBhvr>
                                        <p:cTn id="121" dur="500"/>
                                        <p:tgtEl>
                                          <p:spTgt spid="3">
                                            <p:graphicEl>
                                              <a:dgm id="{D357069B-7C5C-480F-9F2A-63DC7E62CE09}"/>
                                            </p:graphicEl>
                                          </p:spTgt>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grpId="0" nodeType="clickEffect">
                                  <p:stCondLst>
                                    <p:cond delay="0"/>
                                  </p:stCondLst>
                                  <p:childTnLst>
                                    <p:set>
                                      <p:cBhvr>
                                        <p:cTn id="125" dur="1" fill="hold">
                                          <p:stCondLst>
                                            <p:cond delay="0"/>
                                          </p:stCondLst>
                                        </p:cTn>
                                        <p:tgtEl>
                                          <p:spTgt spid="3">
                                            <p:graphicEl>
                                              <a:dgm id="{BA03FE4A-1AC2-46FD-BB88-EE437F30EA94}"/>
                                            </p:graphicEl>
                                          </p:spTgt>
                                        </p:tgtEl>
                                        <p:attrNameLst>
                                          <p:attrName>style.visibility</p:attrName>
                                        </p:attrNameLst>
                                      </p:cBhvr>
                                      <p:to>
                                        <p:strVal val="visible"/>
                                      </p:to>
                                    </p:set>
                                    <p:animEffect transition="in" filter="fade">
                                      <p:cBhvr>
                                        <p:cTn id="126" dur="500"/>
                                        <p:tgtEl>
                                          <p:spTgt spid="3">
                                            <p:graphicEl>
                                              <a:dgm id="{BA03FE4A-1AC2-46FD-BB88-EE437F30EA94}"/>
                                            </p:graphicEl>
                                          </p:spTgt>
                                        </p:tgtEl>
                                      </p:cBhvr>
                                    </p:animEffect>
                                  </p:childTnLst>
                                </p:cTn>
                              </p:par>
                            </p:childTnLst>
                          </p:cTn>
                        </p:par>
                      </p:childTnLst>
                    </p:cTn>
                  </p:par>
                  <p:par>
                    <p:cTn id="127" fill="hold">
                      <p:stCondLst>
                        <p:cond delay="indefinite"/>
                      </p:stCondLst>
                      <p:childTnLst>
                        <p:par>
                          <p:cTn id="128" fill="hold">
                            <p:stCondLst>
                              <p:cond delay="0"/>
                            </p:stCondLst>
                            <p:childTnLst>
                              <p:par>
                                <p:cTn id="129" presetID="10" presetClass="entr" presetSubtype="0" fill="hold" nodeType="clickEffect">
                                  <p:stCondLst>
                                    <p:cond delay="0"/>
                                  </p:stCondLst>
                                  <p:childTnLst>
                                    <p:set>
                                      <p:cBhvr>
                                        <p:cTn id="130" dur="1" fill="hold">
                                          <p:stCondLst>
                                            <p:cond delay="0"/>
                                          </p:stCondLst>
                                        </p:cTn>
                                        <p:tgtEl>
                                          <p:spTgt spid="2"/>
                                        </p:tgtEl>
                                        <p:attrNameLst>
                                          <p:attrName>style.visibility</p:attrName>
                                        </p:attrNameLst>
                                      </p:cBhvr>
                                      <p:to>
                                        <p:strVal val="visible"/>
                                      </p:to>
                                    </p:set>
                                    <p:animEffect transition="in" filter="fade">
                                      <p:cBhvr>
                                        <p:cTn id="1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6714" y="206964"/>
            <a:ext cx="11151704" cy="584775"/>
          </a:xfrm>
          <a:prstGeom prst="rect">
            <a:avLst/>
          </a:prstGeom>
          <a:solidFill>
            <a:srgbClr val="002060"/>
          </a:solidFill>
        </p:spPr>
        <p:txBody>
          <a:bodyPr wrap="square" rtlCol="0">
            <a:spAutoFit/>
          </a:bodyPr>
          <a:lstStyle/>
          <a:p>
            <a:pPr algn="ctr"/>
            <a:r>
              <a:rPr lang="en-GB" sz="3200" b="1" dirty="0">
                <a:solidFill>
                  <a:schemeClr val="bg1"/>
                </a:solidFill>
              </a:rPr>
              <a:t>Crime Reports</a:t>
            </a:r>
          </a:p>
        </p:txBody>
      </p:sp>
      <p:pic>
        <p:nvPicPr>
          <p:cNvPr id="2" name="Picture 1"/>
          <p:cNvPicPr>
            <a:picLocks noChangeAspect="1"/>
          </p:cNvPicPr>
          <p:nvPr/>
        </p:nvPicPr>
        <p:blipFill>
          <a:blip r:embed="rId3"/>
          <a:stretch>
            <a:fillRect/>
          </a:stretch>
        </p:blipFill>
        <p:spPr>
          <a:xfrm>
            <a:off x="805980" y="3215799"/>
            <a:ext cx="2523031" cy="2523031"/>
          </a:xfrm>
          <a:prstGeom prst="rect">
            <a:avLst/>
          </a:prstGeom>
        </p:spPr>
      </p:pic>
      <p:graphicFrame>
        <p:nvGraphicFramePr>
          <p:cNvPr id="5" name="Diagram 4">
            <a:extLst>
              <a:ext uri="{FF2B5EF4-FFF2-40B4-BE49-F238E27FC236}">
                <a16:creationId xmlns:a16="http://schemas.microsoft.com/office/drawing/2014/main" id="{6A7881B6-C7C7-4E1E-A9F6-6C922CDFD7F4}"/>
              </a:ext>
            </a:extLst>
          </p:cNvPr>
          <p:cNvGraphicFramePr/>
          <p:nvPr>
            <p:extLst>
              <p:ext uri="{D42A27DB-BD31-4B8C-83A1-F6EECF244321}">
                <p14:modId xmlns:p14="http://schemas.microsoft.com/office/powerpoint/2010/main" val="828107696"/>
              </p:ext>
            </p:extLst>
          </p:nvPr>
        </p:nvGraphicFramePr>
        <p:xfrm>
          <a:off x="536714" y="791739"/>
          <a:ext cx="11118572" cy="53465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05770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8C6CE9C-4C81-44E7-9C06-BF9E3775619E}"/>
                                            </p:graphicEl>
                                          </p:spTgt>
                                        </p:tgtEl>
                                        <p:attrNameLst>
                                          <p:attrName>style.visibility</p:attrName>
                                        </p:attrNameLst>
                                      </p:cBhvr>
                                      <p:to>
                                        <p:strVal val="visible"/>
                                      </p:to>
                                    </p:set>
                                    <p:animEffect transition="in" filter="fade">
                                      <p:cBhvr>
                                        <p:cTn id="7" dur="500"/>
                                        <p:tgtEl>
                                          <p:spTgt spid="5">
                                            <p:graphicEl>
                                              <a:dgm id="{F8C6CE9C-4C81-44E7-9C06-BF9E377561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6EF3910-2C09-49C8-AF74-2F23BFEB9D25}"/>
                                            </p:graphicEl>
                                          </p:spTgt>
                                        </p:tgtEl>
                                        <p:attrNameLst>
                                          <p:attrName>style.visibility</p:attrName>
                                        </p:attrNameLst>
                                      </p:cBhvr>
                                      <p:to>
                                        <p:strVal val="visible"/>
                                      </p:to>
                                    </p:set>
                                    <p:animEffect transition="in" filter="fade">
                                      <p:cBhvr>
                                        <p:cTn id="12" dur="500"/>
                                        <p:tgtEl>
                                          <p:spTgt spid="5">
                                            <p:graphicEl>
                                              <a:dgm id="{D6EF3910-2C09-49C8-AF74-2F23BFEB9D2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C7DC8A75-A264-4F39-9363-8177B4C364B7}"/>
                                            </p:graphicEl>
                                          </p:spTgt>
                                        </p:tgtEl>
                                        <p:attrNameLst>
                                          <p:attrName>style.visibility</p:attrName>
                                        </p:attrNameLst>
                                      </p:cBhvr>
                                      <p:to>
                                        <p:strVal val="visible"/>
                                      </p:to>
                                    </p:set>
                                    <p:animEffect transition="in" filter="fade">
                                      <p:cBhvr>
                                        <p:cTn id="15" dur="500"/>
                                        <p:tgtEl>
                                          <p:spTgt spid="5">
                                            <p:graphicEl>
                                              <a:dgm id="{C7DC8A75-A264-4F39-9363-8177B4C364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A185269A-11F8-4416-861D-2CC9C2E61B19}"/>
                                            </p:graphicEl>
                                          </p:spTgt>
                                        </p:tgtEl>
                                        <p:attrNameLst>
                                          <p:attrName>style.visibility</p:attrName>
                                        </p:attrNameLst>
                                      </p:cBhvr>
                                      <p:to>
                                        <p:strVal val="visible"/>
                                      </p:to>
                                    </p:set>
                                    <p:animEffect transition="in" filter="fade">
                                      <p:cBhvr>
                                        <p:cTn id="20" dur="500"/>
                                        <p:tgtEl>
                                          <p:spTgt spid="5">
                                            <p:graphicEl>
                                              <a:dgm id="{A185269A-11F8-4416-861D-2CC9C2E61B1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B87E040-E756-4499-9398-614B5338C70B}"/>
                                            </p:graphicEl>
                                          </p:spTgt>
                                        </p:tgtEl>
                                        <p:attrNameLst>
                                          <p:attrName>style.visibility</p:attrName>
                                        </p:attrNameLst>
                                      </p:cBhvr>
                                      <p:to>
                                        <p:strVal val="visible"/>
                                      </p:to>
                                    </p:set>
                                    <p:animEffect transition="in" filter="fade">
                                      <p:cBhvr>
                                        <p:cTn id="23" dur="500"/>
                                        <p:tgtEl>
                                          <p:spTgt spid="5">
                                            <p:graphicEl>
                                              <a:dgm id="{CB87E040-E756-4499-9398-614B5338C70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E5D44E22-7990-4739-A8E5-E22EB865E4A4}"/>
                                            </p:graphicEl>
                                          </p:spTgt>
                                        </p:tgtEl>
                                        <p:attrNameLst>
                                          <p:attrName>style.visibility</p:attrName>
                                        </p:attrNameLst>
                                      </p:cBhvr>
                                      <p:to>
                                        <p:strVal val="visible"/>
                                      </p:to>
                                    </p:set>
                                    <p:animEffect transition="in" filter="fade">
                                      <p:cBhvr>
                                        <p:cTn id="28" dur="500"/>
                                        <p:tgtEl>
                                          <p:spTgt spid="5">
                                            <p:graphicEl>
                                              <a:dgm id="{E5D44E22-7990-4739-A8E5-E22EB865E4A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C6853DEF-383A-4F71-84A4-14E16E52439C}"/>
                                            </p:graphicEl>
                                          </p:spTgt>
                                        </p:tgtEl>
                                        <p:attrNameLst>
                                          <p:attrName>style.visibility</p:attrName>
                                        </p:attrNameLst>
                                      </p:cBhvr>
                                      <p:to>
                                        <p:strVal val="visible"/>
                                      </p:to>
                                    </p:set>
                                    <p:animEffect transition="in" filter="fade">
                                      <p:cBhvr>
                                        <p:cTn id="31" dur="500"/>
                                        <p:tgtEl>
                                          <p:spTgt spid="5">
                                            <p:graphicEl>
                                              <a:dgm id="{C6853DEF-383A-4F71-84A4-14E16E52439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6DE9A31C-CA4C-4372-B505-AFB72BAC79D7}"/>
                                            </p:graphicEl>
                                          </p:spTgt>
                                        </p:tgtEl>
                                        <p:attrNameLst>
                                          <p:attrName>style.visibility</p:attrName>
                                        </p:attrNameLst>
                                      </p:cBhvr>
                                      <p:to>
                                        <p:strVal val="visible"/>
                                      </p:to>
                                    </p:set>
                                    <p:animEffect transition="in" filter="fade">
                                      <p:cBhvr>
                                        <p:cTn id="36" dur="500"/>
                                        <p:tgtEl>
                                          <p:spTgt spid="5">
                                            <p:graphicEl>
                                              <a:dgm id="{6DE9A31C-CA4C-4372-B505-AFB72BAC79D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8227ACDE-A4AB-4753-9536-B5D0B1A5832D}"/>
                                            </p:graphicEl>
                                          </p:spTgt>
                                        </p:tgtEl>
                                        <p:attrNameLst>
                                          <p:attrName>style.visibility</p:attrName>
                                        </p:attrNameLst>
                                      </p:cBhvr>
                                      <p:to>
                                        <p:strVal val="visible"/>
                                      </p:to>
                                    </p:set>
                                    <p:animEffect transition="in" filter="fade">
                                      <p:cBhvr>
                                        <p:cTn id="39" dur="500"/>
                                        <p:tgtEl>
                                          <p:spTgt spid="5">
                                            <p:graphicEl>
                                              <a:dgm id="{8227ACDE-A4AB-4753-9536-B5D0B1A583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739" y="263316"/>
            <a:ext cx="10893287" cy="584775"/>
          </a:xfrm>
          <a:prstGeom prst="rect">
            <a:avLst/>
          </a:prstGeom>
          <a:solidFill>
            <a:srgbClr val="002060"/>
          </a:solidFill>
        </p:spPr>
        <p:txBody>
          <a:bodyPr wrap="square" rtlCol="0">
            <a:spAutoFit/>
          </a:bodyPr>
          <a:lstStyle/>
          <a:p>
            <a:pPr algn="ctr"/>
            <a:r>
              <a:rPr lang="en-GB" sz="3200" b="1" dirty="0">
                <a:solidFill>
                  <a:schemeClr val="bg1"/>
                </a:solidFill>
              </a:rPr>
              <a:t>Police Actions</a:t>
            </a:r>
          </a:p>
        </p:txBody>
      </p:sp>
      <p:graphicFrame>
        <p:nvGraphicFramePr>
          <p:cNvPr id="2" name="Diagram 1">
            <a:extLst>
              <a:ext uri="{FF2B5EF4-FFF2-40B4-BE49-F238E27FC236}">
                <a16:creationId xmlns:a16="http://schemas.microsoft.com/office/drawing/2014/main" id="{65BD1937-74E9-467F-AED7-85010997E861}"/>
              </a:ext>
            </a:extLst>
          </p:cNvPr>
          <p:cNvGraphicFramePr/>
          <p:nvPr>
            <p:extLst>
              <p:ext uri="{D42A27DB-BD31-4B8C-83A1-F6EECF244321}">
                <p14:modId xmlns:p14="http://schemas.microsoft.com/office/powerpoint/2010/main" val="406400099"/>
              </p:ext>
            </p:extLst>
          </p:nvPr>
        </p:nvGraphicFramePr>
        <p:xfrm>
          <a:off x="695739" y="1033670"/>
          <a:ext cx="9283147" cy="4373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7059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8E7E526-CCE5-4057-B203-92F14A93D279}"/>
                                            </p:graphicEl>
                                          </p:spTgt>
                                        </p:tgtEl>
                                        <p:attrNameLst>
                                          <p:attrName>style.visibility</p:attrName>
                                        </p:attrNameLst>
                                      </p:cBhvr>
                                      <p:to>
                                        <p:strVal val="visible"/>
                                      </p:to>
                                    </p:set>
                                    <p:animEffect transition="in" filter="fade">
                                      <p:cBhvr>
                                        <p:cTn id="7" dur="500"/>
                                        <p:tgtEl>
                                          <p:spTgt spid="2">
                                            <p:graphicEl>
                                              <a:dgm id="{98E7E526-CCE5-4057-B203-92F14A93D2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C7B692A-DF94-4D96-A642-CFD01045B8FE}"/>
                                            </p:graphicEl>
                                          </p:spTgt>
                                        </p:tgtEl>
                                        <p:attrNameLst>
                                          <p:attrName>style.visibility</p:attrName>
                                        </p:attrNameLst>
                                      </p:cBhvr>
                                      <p:to>
                                        <p:strVal val="visible"/>
                                      </p:to>
                                    </p:set>
                                    <p:animEffect transition="in" filter="fade">
                                      <p:cBhvr>
                                        <p:cTn id="12" dur="500"/>
                                        <p:tgtEl>
                                          <p:spTgt spid="2">
                                            <p:graphicEl>
                                              <a:dgm id="{7C7B692A-DF94-4D96-A642-CFD01045B8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B1923E8-C839-4028-B863-DC1C12E43DD0}"/>
                                            </p:graphicEl>
                                          </p:spTgt>
                                        </p:tgtEl>
                                        <p:attrNameLst>
                                          <p:attrName>style.visibility</p:attrName>
                                        </p:attrNameLst>
                                      </p:cBhvr>
                                      <p:to>
                                        <p:strVal val="visible"/>
                                      </p:to>
                                    </p:set>
                                    <p:animEffect transition="in" filter="fade">
                                      <p:cBhvr>
                                        <p:cTn id="15" dur="500"/>
                                        <p:tgtEl>
                                          <p:spTgt spid="2">
                                            <p:graphicEl>
                                              <a:dgm id="{8B1923E8-C839-4028-B863-DC1C12E43D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42A475-FBF8-4747-A023-26DA5217B27C}"/>
                                            </p:graphicEl>
                                          </p:spTgt>
                                        </p:tgtEl>
                                        <p:attrNameLst>
                                          <p:attrName>style.visibility</p:attrName>
                                        </p:attrNameLst>
                                      </p:cBhvr>
                                      <p:to>
                                        <p:strVal val="visible"/>
                                      </p:to>
                                    </p:set>
                                    <p:animEffect transition="in" filter="fade">
                                      <p:cBhvr>
                                        <p:cTn id="20" dur="500"/>
                                        <p:tgtEl>
                                          <p:spTgt spid="2">
                                            <p:graphicEl>
                                              <a:dgm id="{7642A475-FBF8-4747-A023-26DA5217B27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0827492-802B-452E-ACD2-4C449E68BFC2}"/>
                                            </p:graphicEl>
                                          </p:spTgt>
                                        </p:tgtEl>
                                        <p:attrNameLst>
                                          <p:attrName>style.visibility</p:attrName>
                                        </p:attrNameLst>
                                      </p:cBhvr>
                                      <p:to>
                                        <p:strVal val="visible"/>
                                      </p:to>
                                    </p:set>
                                    <p:animEffect transition="in" filter="fade">
                                      <p:cBhvr>
                                        <p:cTn id="23" dur="500"/>
                                        <p:tgtEl>
                                          <p:spTgt spid="2">
                                            <p:graphicEl>
                                              <a:dgm id="{80827492-802B-452E-ACD2-4C449E68BFC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t="24389"/>
          <a:stretch/>
        </p:blipFill>
        <p:spPr>
          <a:xfrm>
            <a:off x="3909269" y="1723325"/>
            <a:ext cx="4477028" cy="3949282"/>
          </a:xfrm>
          <a:prstGeom prst="rect">
            <a:avLst/>
          </a:prstGeom>
        </p:spPr>
      </p:pic>
      <p:sp>
        <p:nvSpPr>
          <p:cNvPr id="4" name="TextBox 3"/>
          <p:cNvSpPr txBox="1"/>
          <p:nvPr/>
        </p:nvSpPr>
        <p:spPr>
          <a:xfrm>
            <a:off x="1332270" y="320763"/>
            <a:ext cx="9527459" cy="584775"/>
          </a:xfrm>
          <a:prstGeom prst="rect">
            <a:avLst/>
          </a:prstGeom>
          <a:solidFill>
            <a:srgbClr val="002060"/>
          </a:solidFill>
        </p:spPr>
        <p:txBody>
          <a:bodyPr wrap="square" rtlCol="0">
            <a:spAutoFit/>
          </a:bodyPr>
          <a:lstStyle/>
          <a:p>
            <a:pPr algn="ctr"/>
            <a:r>
              <a:rPr lang="en-GB" sz="3200" b="1" dirty="0">
                <a:solidFill>
                  <a:schemeClr val="bg1"/>
                </a:solidFill>
              </a:rPr>
              <a:t>Arriving at the Scene</a:t>
            </a:r>
          </a:p>
        </p:txBody>
      </p:sp>
    </p:spTree>
    <p:extLst>
      <p:ext uri="{BB962C8B-B14F-4D97-AF65-F5344CB8AC3E}">
        <p14:creationId xmlns:p14="http://schemas.microsoft.com/office/powerpoint/2010/main" val="33107196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03164" y="3676163"/>
            <a:ext cx="8185671" cy="2099507"/>
          </a:xfrm>
          <a:prstGeom prst="rect">
            <a:avLst/>
          </a:prstGeom>
        </p:spPr>
      </p:pic>
      <p:sp>
        <p:nvSpPr>
          <p:cNvPr id="5" name="TextBox 4"/>
          <p:cNvSpPr txBox="1"/>
          <p:nvPr/>
        </p:nvSpPr>
        <p:spPr>
          <a:xfrm>
            <a:off x="536713" y="206964"/>
            <a:ext cx="11072191"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a:t>
            </a:r>
          </a:p>
        </p:txBody>
      </p:sp>
      <p:sp>
        <p:nvSpPr>
          <p:cNvPr id="4" name="Rectangle: Rounded Corners 3">
            <a:extLst>
              <a:ext uri="{FF2B5EF4-FFF2-40B4-BE49-F238E27FC236}">
                <a16:creationId xmlns:a16="http://schemas.microsoft.com/office/drawing/2014/main" id="{C313E105-5519-4B13-93FD-AFCEA9429116}"/>
              </a:ext>
            </a:extLst>
          </p:cNvPr>
          <p:cNvSpPr/>
          <p:nvPr/>
        </p:nvSpPr>
        <p:spPr>
          <a:xfrm>
            <a:off x="1206804" y="1082330"/>
            <a:ext cx="9527458" cy="1780140"/>
          </a:xfrm>
          <a:prstGeom prst="roundRec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continuous assessment of risk in rapidly changing circumstances of an operational incident in order to implement the control measures necessary to  ensure an acceptable level of safety</a:t>
            </a:r>
          </a:p>
        </p:txBody>
      </p:sp>
    </p:spTree>
    <p:extLst>
      <p:ext uri="{BB962C8B-B14F-4D97-AF65-F5344CB8AC3E}">
        <p14:creationId xmlns:p14="http://schemas.microsoft.com/office/powerpoint/2010/main" val="18177271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96348" y="158909"/>
            <a:ext cx="11191459" cy="584775"/>
          </a:xfrm>
          <a:prstGeom prst="rect">
            <a:avLst/>
          </a:prstGeom>
          <a:solidFill>
            <a:srgbClr val="002060"/>
          </a:solidFill>
        </p:spPr>
        <p:txBody>
          <a:bodyPr wrap="square" rtlCol="0">
            <a:spAutoFit/>
          </a:bodyPr>
          <a:lstStyle/>
          <a:p>
            <a:pPr algn="ctr"/>
            <a:r>
              <a:rPr lang="en-GB" sz="3200" b="1" dirty="0">
                <a:solidFill>
                  <a:schemeClr val="bg1"/>
                </a:solidFill>
              </a:rPr>
              <a:t>Health &amp; Safety</a:t>
            </a:r>
          </a:p>
        </p:txBody>
      </p:sp>
      <p:pic>
        <p:nvPicPr>
          <p:cNvPr id="2" name="Picture 1">
            <a:extLst>
              <a:ext uri="{FF2B5EF4-FFF2-40B4-BE49-F238E27FC236}">
                <a16:creationId xmlns:a16="http://schemas.microsoft.com/office/drawing/2014/main" id="{22990415-06E0-4C1D-9969-477027DECF70}"/>
              </a:ext>
            </a:extLst>
          </p:cNvPr>
          <p:cNvPicPr>
            <a:picLocks noChangeAspect="1"/>
          </p:cNvPicPr>
          <p:nvPr/>
        </p:nvPicPr>
        <p:blipFill>
          <a:blip r:embed="rId3"/>
          <a:stretch>
            <a:fillRect/>
          </a:stretch>
        </p:blipFill>
        <p:spPr>
          <a:xfrm>
            <a:off x="7732643" y="3437259"/>
            <a:ext cx="4055165" cy="2281030"/>
          </a:xfrm>
          <a:prstGeom prst="rect">
            <a:avLst/>
          </a:prstGeom>
        </p:spPr>
      </p:pic>
      <p:graphicFrame>
        <p:nvGraphicFramePr>
          <p:cNvPr id="3" name="Diagram 2">
            <a:extLst>
              <a:ext uri="{FF2B5EF4-FFF2-40B4-BE49-F238E27FC236}">
                <a16:creationId xmlns:a16="http://schemas.microsoft.com/office/drawing/2014/main" id="{2028E8A6-23FD-4246-8776-DD73DEA42745}"/>
              </a:ext>
            </a:extLst>
          </p:cNvPr>
          <p:cNvGraphicFramePr/>
          <p:nvPr>
            <p:extLst>
              <p:ext uri="{D42A27DB-BD31-4B8C-83A1-F6EECF244321}">
                <p14:modId xmlns:p14="http://schemas.microsoft.com/office/powerpoint/2010/main" val="168756014"/>
              </p:ext>
            </p:extLst>
          </p:nvPr>
        </p:nvGraphicFramePr>
        <p:xfrm>
          <a:off x="-357809" y="1052343"/>
          <a:ext cx="11191459" cy="46659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2666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3985BED-5986-48EF-B39C-9728EAAC7B0E}"/>
                                            </p:graphicEl>
                                          </p:spTgt>
                                        </p:tgtEl>
                                        <p:attrNameLst>
                                          <p:attrName>style.visibility</p:attrName>
                                        </p:attrNameLst>
                                      </p:cBhvr>
                                      <p:to>
                                        <p:strVal val="visible"/>
                                      </p:to>
                                    </p:set>
                                    <p:animEffect transition="in" filter="fade">
                                      <p:cBhvr>
                                        <p:cTn id="7" dur="500"/>
                                        <p:tgtEl>
                                          <p:spTgt spid="3">
                                            <p:graphicEl>
                                              <a:dgm id="{93985BED-5986-48EF-B39C-9728EAAC7B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77D1B24-0FF5-4BDD-B317-284428A97BE8}"/>
                                            </p:graphicEl>
                                          </p:spTgt>
                                        </p:tgtEl>
                                        <p:attrNameLst>
                                          <p:attrName>style.visibility</p:attrName>
                                        </p:attrNameLst>
                                      </p:cBhvr>
                                      <p:to>
                                        <p:strVal val="visible"/>
                                      </p:to>
                                    </p:set>
                                    <p:animEffect transition="in" filter="fade">
                                      <p:cBhvr>
                                        <p:cTn id="12" dur="500"/>
                                        <p:tgtEl>
                                          <p:spTgt spid="3">
                                            <p:graphicEl>
                                              <a:dgm id="{177D1B24-0FF5-4BDD-B317-284428A97BE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39ADAAF9-D75E-4E1C-B453-F8F62033076F}"/>
                                            </p:graphicEl>
                                          </p:spTgt>
                                        </p:tgtEl>
                                        <p:attrNameLst>
                                          <p:attrName>style.visibility</p:attrName>
                                        </p:attrNameLst>
                                      </p:cBhvr>
                                      <p:to>
                                        <p:strVal val="visible"/>
                                      </p:to>
                                    </p:set>
                                    <p:animEffect transition="in" filter="fade">
                                      <p:cBhvr>
                                        <p:cTn id="15" dur="500"/>
                                        <p:tgtEl>
                                          <p:spTgt spid="3">
                                            <p:graphicEl>
                                              <a:dgm id="{39ADAAF9-D75E-4E1C-B453-F8F62033076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5D8EBF13-F872-4FAF-A26D-20731BDFAAE0}"/>
                                            </p:graphicEl>
                                          </p:spTgt>
                                        </p:tgtEl>
                                        <p:attrNameLst>
                                          <p:attrName>style.visibility</p:attrName>
                                        </p:attrNameLst>
                                      </p:cBhvr>
                                      <p:to>
                                        <p:strVal val="visible"/>
                                      </p:to>
                                    </p:set>
                                    <p:animEffect transition="in" filter="fade">
                                      <p:cBhvr>
                                        <p:cTn id="20" dur="500"/>
                                        <p:tgtEl>
                                          <p:spTgt spid="3">
                                            <p:graphicEl>
                                              <a:dgm id="{5D8EBF13-F872-4FAF-A26D-20731BDFAAE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E15C8EC-2252-44EB-A91A-A073BAE525F3}"/>
                                            </p:graphicEl>
                                          </p:spTgt>
                                        </p:tgtEl>
                                        <p:attrNameLst>
                                          <p:attrName>style.visibility</p:attrName>
                                        </p:attrNameLst>
                                      </p:cBhvr>
                                      <p:to>
                                        <p:strVal val="visible"/>
                                      </p:to>
                                    </p:set>
                                    <p:animEffect transition="in" filter="fade">
                                      <p:cBhvr>
                                        <p:cTn id="23" dur="500"/>
                                        <p:tgtEl>
                                          <p:spTgt spid="3">
                                            <p:graphicEl>
                                              <a:dgm id="{FE15C8EC-2252-44EB-A91A-A073BAE525F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D2727DD-4B09-48BA-87FC-8BB360718F91}"/>
                                            </p:graphicEl>
                                          </p:spTgt>
                                        </p:tgtEl>
                                        <p:attrNameLst>
                                          <p:attrName>style.visibility</p:attrName>
                                        </p:attrNameLst>
                                      </p:cBhvr>
                                      <p:to>
                                        <p:strVal val="visible"/>
                                      </p:to>
                                    </p:set>
                                    <p:animEffect transition="in" filter="fade">
                                      <p:cBhvr>
                                        <p:cTn id="28" dur="500"/>
                                        <p:tgtEl>
                                          <p:spTgt spid="3">
                                            <p:graphicEl>
                                              <a:dgm id="{2D2727DD-4B09-48BA-87FC-8BB360718F9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FBC19082-0207-4BC1-95AD-7D680FDD91DC}"/>
                                            </p:graphicEl>
                                          </p:spTgt>
                                        </p:tgtEl>
                                        <p:attrNameLst>
                                          <p:attrName>style.visibility</p:attrName>
                                        </p:attrNameLst>
                                      </p:cBhvr>
                                      <p:to>
                                        <p:strVal val="visible"/>
                                      </p:to>
                                    </p:set>
                                    <p:animEffect transition="in" filter="fade">
                                      <p:cBhvr>
                                        <p:cTn id="31" dur="500"/>
                                        <p:tgtEl>
                                          <p:spTgt spid="3">
                                            <p:graphicEl>
                                              <a:dgm id="{FBC19082-0207-4BC1-95AD-7D680FDD91D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F433EE3-8193-486F-A852-470913EB3848}"/>
                                            </p:graphicEl>
                                          </p:spTgt>
                                        </p:tgtEl>
                                        <p:attrNameLst>
                                          <p:attrName>style.visibility</p:attrName>
                                        </p:attrNameLst>
                                      </p:cBhvr>
                                      <p:to>
                                        <p:strVal val="visible"/>
                                      </p:to>
                                    </p:set>
                                    <p:animEffect transition="in" filter="fade">
                                      <p:cBhvr>
                                        <p:cTn id="36" dur="500"/>
                                        <p:tgtEl>
                                          <p:spTgt spid="3">
                                            <p:graphicEl>
                                              <a:dgm id="{6F433EE3-8193-486F-A852-470913EB384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A8AB469E-77B5-4E63-818F-646261BEF779}"/>
                                            </p:graphicEl>
                                          </p:spTgt>
                                        </p:tgtEl>
                                        <p:attrNameLst>
                                          <p:attrName>style.visibility</p:attrName>
                                        </p:attrNameLst>
                                      </p:cBhvr>
                                      <p:to>
                                        <p:strVal val="visible"/>
                                      </p:to>
                                    </p:set>
                                    <p:animEffect transition="in" filter="fade">
                                      <p:cBhvr>
                                        <p:cTn id="39" dur="500"/>
                                        <p:tgtEl>
                                          <p:spTgt spid="3">
                                            <p:graphicEl>
                                              <a:dgm id="{A8AB469E-77B5-4E63-818F-646261BEF77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347E9D1C-AB47-4D24-B04B-6BF441D7868E}"/>
                                            </p:graphicEl>
                                          </p:spTgt>
                                        </p:tgtEl>
                                        <p:attrNameLst>
                                          <p:attrName>style.visibility</p:attrName>
                                        </p:attrNameLst>
                                      </p:cBhvr>
                                      <p:to>
                                        <p:strVal val="visible"/>
                                      </p:to>
                                    </p:set>
                                    <p:animEffect transition="in" filter="fade">
                                      <p:cBhvr>
                                        <p:cTn id="44" dur="500"/>
                                        <p:tgtEl>
                                          <p:spTgt spid="3">
                                            <p:graphicEl>
                                              <a:dgm id="{347E9D1C-AB47-4D24-B04B-6BF441D7868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9357F3D-4C75-479F-8BF1-CD3A2CDC76F9}"/>
                                            </p:graphicEl>
                                          </p:spTgt>
                                        </p:tgtEl>
                                        <p:attrNameLst>
                                          <p:attrName>style.visibility</p:attrName>
                                        </p:attrNameLst>
                                      </p:cBhvr>
                                      <p:to>
                                        <p:strVal val="visible"/>
                                      </p:to>
                                    </p:set>
                                    <p:animEffect transition="in" filter="fade">
                                      <p:cBhvr>
                                        <p:cTn id="47" dur="500"/>
                                        <p:tgtEl>
                                          <p:spTgt spid="3">
                                            <p:graphicEl>
                                              <a:dgm id="{89357F3D-4C75-479F-8BF1-CD3A2CDC76F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1DD6F3BB-1BB9-4ABA-8C92-96750AC09720}"/>
                                            </p:graphicEl>
                                          </p:spTgt>
                                        </p:tgtEl>
                                        <p:attrNameLst>
                                          <p:attrName>style.visibility</p:attrName>
                                        </p:attrNameLst>
                                      </p:cBhvr>
                                      <p:to>
                                        <p:strVal val="visible"/>
                                      </p:to>
                                    </p:set>
                                    <p:animEffect transition="in" filter="fade">
                                      <p:cBhvr>
                                        <p:cTn id="52" dur="500"/>
                                        <p:tgtEl>
                                          <p:spTgt spid="3">
                                            <p:graphicEl>
                                              <a:dgm id="{1DD6F3BB-1BB9-4ABA-8C92-96750AC0972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3B89AFB4-C0FE-426E-BFE4-713AA6A77E68}"/>
                                            </p:graphicEl>
                                          </p:spTgt>
                                        </p:tgtEl>
                                        <p:attrNameLst>
                                          <p:attrName>style.visibility</p:attrName>
                                        </p:attrNameLst>
                                      </p:cBhvr>
                                      <p:to>
                                        <p:strVal val="visible"/>
                                      </p:to>
                                    </p:set>
                                    <p:animEffect transition="in" filter="fade">
                                      <p:cBhvr>
                                        <p:cTn id="55" dur="500"/>
                                        <p:tgtEl>
                                          <p:spTgt spid="3">
                                            <p:graphicEl>
                                              <a:dgm id="{3B89AFB4-C0FE-426E-BFE4-713AA6A77E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75862" y="395288"/>
            <a:ext cx="11191460" cy="646331"/>
          </a:xfrm>
          <a:prstGeom prst="rect">
            <a:avLst/>
          </a:prstGeom>
          <a:solidFill>
            <a:srgbClr val="002060"/>
          </a:solidFill>
        </p:spPr>
        <p:txBody>
          <a:bodyPr wrap="square" rtlCol="0">
            <a:spAutoFit/>
          </a:bodyPr>
          <a:lstStyle/>
          <a:p>
            <a:pPr algn="ctr"/>
            <a:r>
              <a:rPr lang="en-GB" sz="3600" b="1" dirty="0">
                <a:solidFill>
                  <a:schemeClr val="bg1"/>
                </a:solidFill>
              </a:rPr>
              <a:t>Crime Reports</a:t>
            </a:r>
          </a:p>
        </p:txBody>
      </p:sp>
      <p:pic>
        <p:nvPicPr>
          <p:cNvPr id="2" name="Picture 1">
            <a:extLst>
              <a:ext uri="{FF2B5EF4-FFF2-40B4-BE49-F238E27FC236}">
                <a16:creationId xmlns:a16="http://schemas.microsoft.com/office/drawing/2014/main" id="{2DD8DC80-5DA0-4041-8694-FEBDE46DB06F}"/>
              </a:ext>
            </a:extLst>
          </p:cNvPr>
          <p:cNvPicPr>
            <a:picLocks noChangeAspect="1"/>
          </p:cNvPicPr>
          <p:nvPr/>
        </p:nvPicPr>
        <p:blipFill>
          <a:blip r:embed="rId3"/>
          <a:stretch>
            <a:fillRect/>
          </a:stretch>
        </p:blipFill>
        <p:spPr>
          <a:xfrm>
            <a:off x="2491408" y="1540739"/>
            <a:ext cx="7209183" cy="3776521"/>
          </a:xfrm>
          <a:prstGeom prst="rect">
            <a:avLst/>
          </a:prstGeom>
        </p:spPr>
      </p:pic>
    </p:spTree>
    <p:extLst>
      <p:ext uri="{BB962C8B-B14F-4D97-AF65-F5344CB8AC3E}">
        <p14:creationId xmlns:p14="http://schemas.microsoft.com/office/powerpoint/2010/main" val="20663119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0026" y="90331"/>
            <a:ext cx="11111948" cy="584775"/>
          </a:xfrm>
          <a:prstGeom prst="rect">
            <a:avLst/>
          </a:prstGeom>
          <a:solidFill>
            <a:srgbClr val="002060"/>
          </a:solidFill>
        </p:spPr>
        <p:txBody>
          <a:bodyPr wrap="square" rtlCol="0">
            <a:spAutoFit/>
          </a:bodyPr>
          <a:lstStyle/>
          <a:p>
            <a:pPr algn="ctr"/>
            <a:r>
              <a:rPr lang="en-GB" sz="3200" b="1" dirty="0">
                <a:solidFill>
                  <a:schemeClr val="bg1"/>
                </a:solidFill>
              </a:rPr>
              <a:t>Crime Reports - INFORMATION</a:t>
            </a:r>
          </a:p>
        </p:txBody>
      </p:sp>
      <p:graphicFrame>
        <p:nvGraphicFramePr>
          <p:cNvPr id="2" name="Diagram 1">
            <a:extLst>
              <a:ext uri="{FF2B5EF4-FFF2-40B4-BE49-F238E27FC236}">
                <a16:creationId xmlns:a16="http://schemas.microsoft.com/office/drawing/2014/main" id="{AD30DC19-E083-48F3-BDC2-A81EA22C9926}"/>
              </a:ext>
            </a:extLst>
          </p:cNvPr>
          <p:cNvGraphicFramePr/>
          <p:nvPr>
            <p:extLst>
              <p:ext uri="{D42A27DB-BD31-4B8C-83A1-F6EECF244321}">
                <p14:modId xmlns:p14="http://schemas.microsoft.com/office/powerpoint/2010/main" val="790578999"/>
              </p:ext>
            </p:extLst>
          </p:nvPr>
        </p:nvGraphicFramePr>
        <p:xfrm>
          <a:off x="700708" y="675106"/>
          <a:ext cx="10790583" cy="5127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516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0E01E6-6326-4CFD-AE48-603DBCE98AAF}"/>
                                            </p:graphicEl>
                                          </p:spTgt>
                                        </p:tgtEl>
                                        <p:attrNameLst>
                                          <p:attrName>style.visibility</p:attrName>
                                        </p:attrNameLst>
                                      </p:cBhvr>
                                      <p:to>
                                        <p:strVal val="visible"/>
                                      </p:to>
                                    </p:set>
                                    <p:animEffect transition="in" filter="fade">
                                      <p:cBhvr>
                                        <p:cTn id="7" dur="500"/>
                                        <p:tgtEl>
                                          <p:spTgt spid="2">
                                            <p:graphicEl>
                                              <a:dgm id="{230E01E6-6326-4CFD-AE48-603DBCE98A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E393D23-37FE-4E60-B4F5-CA2FB795A4B7}"/>
                                            </p:graphicEl>
                                          </p:spTgt>
                                        </p:tgtEl>
                                        <p:attrNameLst>
                                          <p:attrName>style.visibility</p:attrName>
                                        </p:attrNameLst>
                                      </p:cBhvr>
                                      <p:to>
                                        <p:strVal val="visible"/>
                                      </p:to>
                                    </p:set>
                                    <p:animEffect transition="in" filter="fade">
                                      <p:cBhvr>
                                        <p:cTn id="12" dur="500"/>
                                        <p:tgtEl>
                                          <p:spTgt spid="2">
                                            <p:graphicEl>
                                              <a:dgm id="{2E393D23-37FE-4E60-B4F5-CA2FB795A4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6C19B43-D72D-4025-AA4B-8A859A703BF0}"/>
                                            </p:graphicEl>
                                          </p:spTgt>
                                        </p:tgtEl>
                                        <p:attrNameLst>
                                          <p:attrName>style.visibility</p:attrName>
                                        </p:attrNameLst>
                                      </p:cBhvr>
                                      <p:to>
                                        <p:strVal val="visible"/>
                                      </p:to>
                                    </p:set>
                                    <p:animEffect transition="in" filter="fade">
                                      <p:cBhvr>
                                        <p:cTn id="17" dur="500"/>
                                        <p:tgtEl>
                                          <p:spTgt spid="2">
                                            <p:graphicEl>
                                              <a:dgm id="{46C19B43-D72D-4025-AA4B-8A859A703BF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8EDDC03-DF76-4C40-A0C6-92AEAEF2CF36}"/>
                                            </p:graphicEl>
                                          </p:spTgt>
                                        </p:tgtEl>
                                        <p:attrNameLst>
                                          <p:attrName>style.visibility</p:attrName>
                                        </p:attrNameLst>
                                      </p:cBhvr>
                                      <p:to>
                                        <p:strVal val="visible"/>
                                      </p:to>
                                    </p:set>
                                    <p:animEffect transition="in" filter="fade">
                                      <p:cBhvr>
                                        <p:cTn id="22" dur="500"/>
                                        <p:tgtEl>
                                          <p:spTgt spid="2">
                                            <p:graphicEl>
                                              <a:dgm id="{58EDDC03-DF76-4C40-A0C6-92AEAEF2CF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C7873D7-E015-4D77-995D-C7B86D0889A8}"/>
                                            </p:graphicEl>
                                          </p:spTgt>
                                        </p:tgtEl>
                                        <p:attrNameLst>
                                          <p:attrName>style.visibility</p:attrName>
                                        </p:attrNameLst>
                                      </p:cBhvr>
                                      <p:to>
                                        <p:strVal val="visible"/>
                                      </p:to>
                                    </p:set>
                                    <p:animEffect transition="in" filter="fade">
                                      <p:cBhvr>
                                        <p:cTn id="27" dur="500"/>
                                        <p:tgtEl>
                                          <p:spTgt spid="2">
                                            <p:graphicEl>
                                              <a:dgm id="{2C7873D7-E015-4D77-995D-C7B86D0889A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606238C-32EC-497C-9893-7645328CAA94}"/>
                                            </p:graphicEl>
                                          </p:spTgt>
                                        </p:tgtEl>
                                        <p:attrNameLst>
                                          <p:attrName>style.visibility</p:attrName>
                                        </p:attrNameLst>
                                      </p:cBhvr>
                                      <p:to>
                                        <p:strVal val="visible"/>
                                      </p:to>
                                    </p:set>
                                    <p:animEffect transition="in" filter="fade">
                                      <p:cBhvr>
                                        <p:cTn id="32" dur="500"/>
                                        <p:tgtEl>
                                          <p:spTgt spid="2">
                                            <p:graphicEl>
                                              <a:dgm id="{3606238C-32EC-497C-9893-7645328CAA9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C5AF3991-E20A-4A37-9367-27FC6EEF3A35}"/>
                                            </p:graphicEl>
                                          </p:spTgt>
                                        </p:tgtEl>
                                        <p:attrNameLst>
                                          <p:attrName>style.visibility</p:attrName>
                                        </p:attrNameLst>
                                      </p:cBhvr>
                                      <p:to>
                                        <p:strVal val="visible"/>
                                      </p:to>
                                    </p:set>
                                    <p:animEffect transition="in" filter="fade">
                                      <p:cBhvr>
                                        <p:cTn id="37" dur="500"/>
                                        <p:tgtEl>
                                          <p:spTgt spid="2">
                                            <p:graphicEl>
                                              <a:dgm id="{C5AF3991-E20A-4A37-9367-27FC6EEF3A35}"/>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4F996BA8-A72E-45AC-8F2D-D5822AF1EE11}"/>
                                            </p:graphicEl>
                                          </p:spTgt>
                                        </p:tgtEl>
                                        <p:attrNameLst>
                                          <p:attrName>style.visibility</p:attrName>
                                        </p:attrNameLst>
                                      </p:cBhvr>
                                      <p:to>
                                        <p:strVal val="visible"/>
                                      </p:to>
                                    </p:set>
                                    <p:animEffect transition="in" filter="fade">
                                      <p:cBhvr>
                                        <p:cTn id="42" dur="500"/>
                                        <p:tgtEl>
                                          <p:spTgt spid="2">
                                            <p:graphicEl>
                                              <a:dgm id="{4F996BA8-A72E-45AC-8F2D-D5822AF1EE1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EE2C838C-4E85-46A2-B845-9C744F096660}"/>
                                            </p:graphicEl>
                                          </p:spTgt>
                                        </p:tgtEl>
                                        <p:attrNameLst>
                                          <p:attrName>style.visibility</p:attrName>
                                        </p:attrNameLst>
                                      </p:cBhvr>
                                      <p:to>
                                        <p:strVal val="visible"/>
                                      </p:to>
                                    </p:set>
                                    <p:animEffect transition="in" filter="fade">
                                      <p:cBhvr>
                                        <p:cTn id="47" dur="500"/>
                                        <p:tgtEl>
                                          <p:spTgt spid="2">
                                            <p:graphicEl>
                                              <a:dgm id="{EE2C838C-4E85-46A2-B845-9C744F09666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2012BC12-0789-45DC-944A-CA00C07776E4}"/>
                                            </p:graphicEl>
                                          </p:spTgt>
                                        </p:tgtEl>
                                        <p:attrNameLst>
                                          <p:attrName>style.visibility</p:attrName>
                                        </p:attrNameLst>
                                      </p:cBhvr>
                                      <p:to>
                                        <p:strVal val="visible"/>
                                      </p:to>
                                    </p:set>
                                    <p:animEffect transition="in" filter="fade">
                                      <p:cBhvr>
                                        <p:cTn id="52" dur="500"/>
                                        <p:tgtEl>
                                          <p:spTgt spid="2">
                                            <p:graphicEl>
                                              <a:dgm id="{2012BC12-0789-45DC-944A-CA00C07776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4" cstate="print">
            <a:lum bright="70000" contrast="-70000"/>
            <a:extLst>
              <a:ext uri="{28A0092B-C50C-407E-A947-70E740481C1C}">
                <a14:useLocalDpi xmlns:a14="http://schemas.microsoft.com/office/drawing/2010/main" val="0"/>
              </a:ext>
            </a:extLst>
          </a:blip>
          <a:srcRect b="9378"/>
          <a:stretch/>
        </p:blipFill>
        <p:spPr>
          <a:xfrm>
            <a:off x="2357895" y="1115306"/>
            <a:ext cx="7476210" cy="4627388"/>
          </a:xfrm>
          <a:prstGeom prst="rect">
            <a:avLst/>
          </a:prstGeom>
          <a:ln>
            <a:noFill/>
          </a:ln>
          <a:effectLst>
            <a:softEdge rad="112500"/>
          </a:effectLst>
        </p:spPr>
      </p:pic>
      <p:sp>
        <p:nvSpPr>
          <p:cNvPr id="5" name="TextBox 4"/>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Arriving at the Scene</a:t>
            </a:r>
          </a:p>
        </p:txBody>
      </p:sp>
      <p:graphicFrame>
        <p:nvGraphicFramePr>
          <p:cNvPr id="6" name="Diagram 5">
            <a:extLst>
              <a:ext uri="{FF2B5EF4-FFF2-40B4-BE49-F238E27FC236}">
                <a16:creationId xmlns:a16="http://schemas.microsoft.com/office/drawing/2014/main" id="{B57C13FD-E595-4E50-B519-69589D620DE7}"/>
              </a:ext>
            </a:extLst>
          </p:cNvPr>
          <p:cNvGraphicFramePr/>
          <p:nvPr>
            <p:extLst>
              <p:ext uri="{D42A27DB-BD31-4B8C-83A1-F6EECF244321}">
                <p14:modId xmlns:p14="http://schemas.microsoft.com/office/powerpoint/2010/main" val="4292359826"/>
              </p:ext>
            </p:extLst>
          </p:nvPr>
        </p:nvGraphicFramePr>
        <p:xfrm>
          <a:off x="1317523" y="1115306"/>
          <a:ext cx="9527458" cy="46273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526064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E128661-988E-40C3-851E-C572B854404D}"/>
                                            </p:graphicEl>
                                          </p:spTgt>
                                        </p:tgtEl>
                                        <p:attrNameLst>
                                          <p:attrName>style.visibility</p:attrName>
                                        </p:attrNameLst>
                                      </p:cBhvr>
                                      <p:to>
                                        <p:strVal val="visible"/>
                                      </p:to>
                                    </p:set>
                                    <p:animEffect transition="in" filter="fade">
                                      <p:cBhvr>
                                        <p:cTn id="7" dur="500"/>
                                        <p:tgtEl>
                                          <p:spTgt spid="6">
                                            <p:graphicEl>
                                              <a:dgm id="{DE128661-988E-40C3-851E-C572B854404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DFA5DA0C-4353-4DEE-A7E1-693A18D50069}"/>
                                            </p:graphicEl>
                                          </p:spTgt>
                                        </p:tgtEl>
                                        <p:attrNameLst>
                                          <p:attrName>style.visibility</p:attrName>
                                        </p:attrNameLst>
                                      </p:cBhvr>
                                      <p:to>
                                        <p:strVal val="visible"/>
                                      </p:to>
                                    </p:set>
                                    <p:animEffect transition="in" filter="fade">
                                      <p:cBhvr>
                                        <p:cTn id="10" dur="500"/>
                                        <p:tgtEl>
                                          <p:spTgt spid="6">
                                            <p:graphicEl>
                                              <a:dgm id="{DFA5DA0C-4353-4DEE-A7E1-693A18D5006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99255C9B-1515-4ABF-A306-ED69CBBEAEB4}"/>
                                            </p:graphicEl>
                                          </p:spTgt>
                                        </p:tgtEl>
                                        <p:attrNameLst>
                                          <p:attrName>style.visibility</p:attrName>
                                        </p:attrNameLst>
                                      </p:cBhvr>
                                      <p:to>
                                        <p:strVal val="visible"/>
                                      </p:to>
                                    </p:set>
                                    <p:animEffect transition="in" filter="fade">
                                      <p:cBhvr>
                                        <p:cTn id="15" dur="500"/>
                                        <p:tgtEl>
                                          <p:spTgt spid="6">
                                            <p:graphicEl>
                                              <a:dgm id="{99255C9B-1515-4ABF-A306-ED69CBBEAEB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graphicEl>
                                              <a:dgm id="{1AE4C1F5-72C7-413A-A19F-CFB14667A907}"/>
                                            </p:graphicEl>
                                          </p:spTgt>
                                        </p:tgtEl>
                                        <p:attrNameLst>
                                          <p:attrName>style.visibility</p:attrName>
                                        </p:attrNameLst>
                                      </p:cBhvr>
                                      <p:to>
                                        <p:strVal val="visible"/>
                                      </p:to>
                                    </p:set>
                                    <p:animEffect transition="in" filter="fade">
                                      <p:cBhvr>
                                        <p:cTn id="18" dur="500"/>
                                        <p:tgtEl>
                                          <p:spTgt spid="6">
                                            <p:graphicEl>
                                              <a:dgm id="{1AE4C1F5-72C7-413A-A19F-CFB14667A907}"/>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240A4353-E654-46E8-A9E8-572E763154E4}"/>
                                            </p:graphicEl>
                                          </p:spTgt>
                                        </p:tgtEl>
                                        <p:attrNameLst>
                                          <p:attrName>style.visibility</p:attrName>
                                        </p:attrNameLst>
                                      </p:cBhvr>
                                      <p:to>
                                        <p:strVal val="visible"/>
                                      </p:to>
                                    </p:set>
                                    <p:animEffect transition="in" filter="fade">
                                      <p:cBhvr>
                                        <p:cTn id="23" dur="500"/>
                                        <p:tgtEl>
                                          <p:spTgt spid="6">
                                            <p:graphicEl>
                                              <a:dgm id="{240A4353-E654-46E8-A9E8-572E763154E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graphicEl>
                                              <a:dgm id="{B5C43C18-B8CB-4A94-BC06-7F8D280FB339}"/>
                                            </p:graphicEl>
                                          </p:spTgt>
                                        </p:tgtEl>
                                        <p:attrNameLst>
                                          <p:attrName>style.visibility</p:attrName>
                                        </p:attrNameLst>
                                      </p:cBhvr>
                                      <p:to>
                                        <p:strVal val="visible"/>
                                      </p:to>
                                    </p:set>
                                    <p:animEffect transition="in" filter="fade">
                                      <p:cBhvr>
                                        <p:cTn id="26" dur="500"/>
                                        <p:tgtEl>
                                          <p:spTgt spid="6">
                                            <p:graphicEl>
                                              <a:dgm id="{B5C43C18-B8CB-4A94-BC06-7F8D280FB3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6104" y="368043"/>
            <a:ext cx="10913166" cy="584775"/>
          </a:xfrm>
          <a:prstGeom prst="rect">
            <a:avLst/>
          </a:prstGeom>
          <a:solidFill>
            <a:srgbClr val="002060"/>
          </a:solidFill>
        </p:spPr>
        <p:txBody>
          <a:bodyPr wrap="square" rtlCol="0">
            <a:spAutoFit/>
          </a:bodyPr>
          <a:lstStyle/>
          <a:p>
            <a:pPr algn="ctr"/>
            <a:r>
              <a:rPr lang="en-GB" sz="3200" b="1" dirty="0">
                <a:solidFill>
                  <a:schemeClr val="bg1"/>
                </a:solidFill>
              </a:rPr>
              <a:t>Taking Control</a:t>
            </a:r>
          </a:p>
        </p:txBody>
      </p:sp>
      <p:graphicFrame>
        <p:nvGraphicFramePr>
          <p:cNvPr id="2" name="Diagram 1">
            <a:extLst>
              <a:ext uri="{FF2B5EF4-FFF2-40B4-BE49-F238E27FC236}">
                <a16:creationId xmlns:a16="http://schemas.microsoft.com/office/drawing/2014/main" id="{B56102A6-1304-4998-815D-734FD1C208B0}"/>
              </a:ext>
            </a:extLst>
          </p:cNvPr>
          <p:cNvGraphicFramePr/>
          <p:nvPr>
            <p:extLst>
              <p:ext uri="{D42A27DB-BD31-4B8C-83A1-F6EECF244321}">
                <p14:modId xmlns:p14="http://schemas.microsoft.com/office/powerpoint/2010/main" val="276014941"/>
              </p:ext>
            </p:extLst>
          </p:nvPr>
        </p:nvGraphicFramePr>
        <p:xfrm>
          <a:off x="993913" y="952818"/>
          <a:ext cx="9919252" cy="5185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752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368284-F712-4049-9BA5-845E459926E5}"/>
                                            </p:graphicEl>
                                          </p:spTgt>
                                        </p:tgtEl>
                                        <p:attrNameLst>
                                          <p:attrName>style.visibility</p:attrName>
                                        </p:attrNameLst>
                                      </p:cBhvr>
                                      <p:to>
                                        <p:strVal val="visible"/>
                                      </p:to>
                                    </p:set>
                                    <p:animEffect transition="in" filter="fade">
                                      <p:cBhvr>
                                        <p:cTn id="7" dur="500"/>
                                        <p:tgtEl>
                                          <p:spTgt spid="2">
                                            <p:graphicEl>
                                              <a:dgm id="{C1368284-F712-4049-9BA5-845E459926E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27A056D-8C5B-49D2-AC1C-85C215049025}"/>
                                            </p:graphicEl>
                                          </p:spTgt>
                                        </p:tgtEl>
                                        <p:attrNameLst>
                                          <p:attrName>style.visibility</p:attrName>
                                        </p:attrNameLst>
                                      </p:cBhvr>
                                      <p:to>
                                        <p:strVal val="visible"/>
                                      </p:to>
                                    </p:set>
                                    <p:animEffect transition="in" filter="fade">
                                      <p:cBhvr>
                                        <p:cTn id="10" dur="500"/>
                                        <p:tgtEl>
                                          <p:spTgt spid="2">
                                            <p:graphicEl>
                                              <a:dgm id="{827A056D-8C5B-49D2-AC1C-85C21504902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5E4FEE41-6561-4AA3-A573-EFE9B9D22C78}"/>
                                            </p:graphicEl>
                                          </p:spTgt>
                                        </p:tgtEl>
                                        <p:attrNameLst>
                                          <p:attrName>style.visibility</p:attrName>
                                        </p:attrNameLst>
                                      </p:cBhvr>
                                      <p:to>
                                        <p:strVal val="visible"/>
                                      </p:to>
                                    </p:set>
                                    <p:animEffect transition="in" filter="fade">
                                      <p:cBhvr>
                                        <p:cTn id="15" dur="500"/>
                                        <p:tgtEl>
                                          <p:spTgt spid="2">
                                            <p:graphicEl>
                                              <a:dgm id="{5E4FEE41-6561-4AA3-A573-EFE9B9D22C7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1FF6619B-3B9A-4352-BEC4-77AA2020E7BB}"/>
                                            </p:graphicEl>
                                          </p:spTgt>
                                        </p:tgtEl>
                                        <p:attrNameLst>
                                          <p:attrName>style.visibility</p:attrName>
                                        </p:attrNameLst>
                                      </p:cBhvr>
                                      <p:to>
                                        <p:strVal val="visible"/>
                                      </p:to>
                                    </p:set>
                                    <p:animEffect transition="in" filter="fade">
                                      <p:cBhvr>
                                        <p:cTn id="18" dur="500"/>
                                        <p:tgtEl>
                                          <p:spTgt spid="2">
                                            <p:graphicEl>
                                              <a:dgm id="{1FF6619B-3B9A-4352-BEC4-77AA2020E7BB}"/>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F93B47FD-A606-4CE0-8685-DAF0F745F4EC}"/>
                                            </p:graphicEl>
                                          </p:spTgt>
                                        </p:tgtEl>
                                        <p:attrNameLst>
                                          <p:attrName>style.visibility</p:attrName>
                                        </p:attrNameLst>
                                      </p:cBhvr>
                                      <p:to>
                                        <p:strVal val="visible"/>
                                      </p:to>
                                    </p:set>
                                    <p:animEffect transition="in" filter="fade">
                                      <p:cBhvr>
                                        <p:cTn id="23" dur="500"/>
                                        <p:tgtEl>
                                          <p:spTgt spid="2">
                                            <p:graphicEl>
                                              <a:dgm id="{F93B47FD-A606-4CE0-8685-DAF0F745F4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67D12A47-DDC2-4B97-882F-BD3C9F7AD003}"/>
                                            </p:graphicEl>
                                          </p:spTgt>
                                        </p:tgtEl>
                                        <p:attrNameLst>
                                          <p:attrName>style.visibility</p:attrName>
                                        </p:attrNameLst>
                                      </p:cBhvr>
                                      <p:to>
                                        <p:strVal val="visible"/>
                                      </p:to>
                                    </p:set>
                                    <p:animEffect transition="in" filter="fade">
                                      <p:cBhvr>
                                        <p:cTn id="26" dur="500"/>
                                        <p:tgtEl>
                                          <p:spTgt spid="2">
                                            <p:graphicEl>
                                              <a:dgm id="{67D12A47-DDC2-4B97-882F-BD3C9F7AD0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5" cstate="print">
            <a:alphaModFix/>
            <a:extLst>
              <a:ext uri="{28A0092B-C50C-407E-A947-70E740481C1C}">
                <a14:useLocalDpi xmlns:a14="http://schemas.microsoft.com/office/drawing/2010/main" val="0"/>
              </a:ext>
            </a:extLst>
          </a:blip>
          <a:srcRect l="20457"/>
          <a:stretch/>
        </p:blipFill>
        <p:spPr>
          <a:xfrm>
            <a:off x="2818253" y="1012428"/>
            <a:ext cx="6961851" cy="4919391"/>
          </a:xfrm>
          <a:prstGeom prst="rect">
            <a:avLst/>
          </a:prstGeom>
          <a:ln>
            <a:noFill/>
          </a:ln>
          <a:effectLst>
            <a:softEdge rad="635000"/>
          </a:effectLst>
        </p:spPr>
      </p:pic>
      <p:sp>
        <p:nvSpPr>
          <p:cNvPr id="4" name="TextBox 3"/>
          <p:cNvSpPr txBox="1"/>
          <p:nvPr>
            <p:custDataLst>
              <p:tags r:id="rId2"/>
            </p:custDataLst>
          </p:nvPr>
        </p:nvSpPr>
        <p:spPr>
          <a:xfrm>
            <a:off x="3858526" y="2676008"/>
            <a:ext cx="4445448" cy="769441"/>
          </a:xfrm>
          <a:prstGeom prst="rect">
            <a:avLst/>
          </a:prstGeom>
          <a:solidFill>
            <a:schemeClr val="bg1"/>
          </a:solidFill>
          <a:ln>
            <a:solidFill>
              <a:schemeClr val="tx1"/>
            </a:solidFill>
          </a:ln>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4400" b="1" i="0" u="none" strike="noStrike" kern="0" cap="none" spc="0" normalizeH="0" baseline="0" noProof="0" dirty="0">
                <a:ln>
                  <a:noFill/>
                </a:ln>
                <a:solidFill>
                  <a:schemeClr val="accent4">
                    <a:lumMod val="50000"/>
                  </a:schemeClr>
                </a:solidFill>
                <a:effectLst>
                  <a:outerShdw blurRad="38100" dist="38100" dir="2700000" algn="tl">
                    <a:srgbClr val="000000">
                      <a:alpha val="43137"/>
                    </a:srgbClr>
                  </a:outerShdw>
                </a:effectLst>
                <a:uLnTx/>
                <a:uFillTx/>
              </a:rPr>
              <a:t>‘The Golden Hour’</a:t>
            </a:r>
          </a:p>
        </p:txBody>
      </p:sp>
      <p:sp>
        <p:nvSpPr>
          <p:cNvPr id="5" name="TextBox 4"/>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Preserving Evidence</a:t>
            </a:r>
          </a:p>
        </p:txBody>
      </p:sp>
    </p:spTree>
    <p:extLst>
      <p:ext uri="{BB962C8B-B14F-4D97-AF65-F5344CB8AC3E}">
        <p14:creationId xmlns:p14="http://schemas.microsoft.com/office/powerpoint/2010/main" val="19743275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5" cstate="print">
            <a:duotone>
              <a:srgbClr val="4BACC6">
                <a:shade val="45000"/>
                <a:satMod val="135000"/>
              </a:srgbClr>
              <a:prstClr val="white"/>
            </a:duotone>
            <a:extLst>
              <a:ext uri="{28A0092B-C50C-407E-A947-70E740481C1C}">
                <a14:useLocalDpi xmlns:a14="http://schemas.microsoft.com/office/drawing/2010/main" val="0"/>
              </a:ext>
            </a:extLst>
          </a:blip>
          <a:srcRect l="20457"/>
          <a:stretch/>
        </p:blipFill>
        <p:spPr>
          <a:xfrm>
            <a:off x="2718012" y="856961"/>
            <a:ext cx="7459658" cy="5271152"/>
          </a:xfrm>
          <a:prstGeom prst="rect">
            <a:avLst/>
          </a:prstGeom>
          <a:ln>
            <a:noFill/>
          </a:ln>
          <a:effectLst>
            <a:softEdge rad="635000"/>
          </a:effectLst>
        </p:spPr>
      </p:pic>
      <p:sp>
        <p:nvSpPr>
          <p:cNvPr id="3" name="TextBox 2"/>
          <p:cNvSpPr txBox="1"/>
          <p:nvPr>
            <p:custDataLst>
              <p:tags r:id="rId2"/>
            </p:custDataLst>
          </p:nvPr>
        </p:nvSpPr>
        <p:spPr>
          <a:xfrm>
            <a:off x="781878" y="210630"/>
            <a:ext cx="10628244" cy="646331"/>
          </a:xfrm>
          <a:prstGeom prst="rect">
            <a:avLst/>
          </a:prstGeom>
          <a:solidFill>
            <a:srgbClr val="002060"/>
          </a:solid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chemeClr val="bg1"/>
                </a:solidFill>
                <a:effectLst>
                  <a:outerShdw blurRad="38100" dist="38100" dir="2700000" algn="tl">
                    <a:srgbClr val="000000">
                      <a:alpha val="43137"/>
                    </a:srgbClr>
                  </a:outerShdw>
                </a:effectLst>
                <a:uLnTx/>
                <a:uFillTx/>
              </a:rPr>
              <a:t>‘The Golden Hour’</a:t>
            </a:r>
          </a:p>
        </p:txBody>
      </p:sp>
      <p:graphicFrame>
        <p:nvGraphicFramePr>
          <p:cNvPr id="6" name="Diagram 5">
            <a:extLst>
              <a:ext uri="{FF2B5EF4-FFF2-40B4-BE49-F238E27FC236}">
                <a16:creationId xmlns:a16="http://schemas.microsoft.com/office/drawing/2014/main" id="{11402A9C-0D7B-42F7-9CC4-045B0EA1E9A0}"/>
              </a:ext>
            </a:extLst>
          </p:cNvPr>
          <p:cNvGraphicFramePr/>
          <p:nvPr>
            <p:extLst>
              <p:ext uri="{D42A27DB-BD31-4B8C-83A1-F6EECF244321}">
                <p14:modId xmlns:p14="http://schemas.microsoft.com/office/powerpoint/2010/main" val="231874559"/>
              </p:ext>
            </p:extLst>
          </p:nvPr>
        </p:nvGraphicFramePr>
        <p:xfrm>
          <a:off x="781878" y="1073425"/>
          <a:ext cx="10628244" cy="46496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6679496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B030411-55EC-4F64-ABDB-A7E609E9A358}"/>
                                            </p:graphicEl>
                                          </p:spTgt>
                                        </p:tgtEl>
                                        <p:attrNameLst>
                                          <p:attrName>style.visibility</p:attrName>
                                        </p:attrNameLst>
                                      </p:cBhvr>
                                      <p:to>
                                        <p:strVal val="visible"/>
                                      </p:to>
                                    </p:set>
                                    <p:animEffect transition="in" filter="fade">
                                      <p:cBhvr>
                                        <p:cTn id="7" dur="500"/>
                                        <p:tgtEl>
                                          <p:spTgt spid="6">
                                            <p:graphicEl>
                                              <a:dgm id="{AB030411-55EC-4F64-ABDB-A7E609E9A3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3623C4-FD8F-44BA-9551-3EB7705C76AD}"/>
                                            </p:graphicEl>
                                          </p:spTgt>
                                        </p:tgtEl>
                                        <p:attrNameLst>
                                          <p:attrName>style.visibility</p:attrName>
                                        </p:attrNameLst>
                                      </p:cBhvr>
                                      <p:to>
                                        <p:strVal val="visible"/>
                                      </p:to>
                                    </p:set>
                                    <p:animEffect transition="in" filter="fade">
                                      <p:cBhvr>
                                        <p:cTn id="12" dur="500"/>
                                        <p:tgtEl>
                                          <p:spTgt spid="6">
                                            <p:graphicEl>
                                              <a:dgm id="{B03623C4-FD8F-44BA-9551-3EB7705C76A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902E257-14F9-4E7E-AE19-CC3F9C92A0C4}"/>
                                            </p:graphicEl>
                                          </p:spTgt>
                                        </p:tgtEl>
                                        <p:attrNameLst>
                                          <p:attrName>style.visibility</p:attrName>
                                        </p:attrNameLst>
                                      </p:cBhvr>
                                      <p:to>
                                        <p:strVal val="visible"/>
                                      </p:to>
                                    </p:set>
                                    <p:animEffect transition="in" filter="fade">
                                      <p:cBhvr>
                                        <p:cTn id="17" dur="500"/>
                                        <p:tgtEl>
                                          <p:spTgt spid="6">
                                            <p:graphicEl>
                                              <a:dgm id="{A902E257-14F9-4E7E-AE19-CC3F9C92A0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A919B920-34E0-4D7A-B22C-5CA0AC8B89FA}"/>
                                            </p:graphicEl>
                                          </p:spTgt>
                                        </p:tgtEl>
                                        <p:attrNameLst>
                                          <p:attrName>style.visibility</p:attrName>
                                        </p:attrNameLst>
                                      </p:cBhvr>
                                      <p:to>
                                        <p:strVal val="visible"/>
                                      </p:to>
                                    </p:set>
                                    <p:animEffect transition="in" filter="fade">
                                      <p:cBhvr>
                                        <p:cTn id="22" dur="500"/>
                                        <p:tgtEl>
                                          <p:spTgt spid="6">
                                            <p:graphicEl>
                                              <a:dgm id="{A919B920-34E0-4D7A-B22C-5CA0AC8B89F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2F8FEB2D-3708-4421-8D21-69C7F4C0AE13}"/>
                                            </p:graphicEl>
                                          </p:spTgt>
                                        </p:tgtEl>
                                        <p:attrNameLst>
                                          <p:attrName>style.visibility</p:attrName>
                                        </p:attrNameLst>
                                      </p:cBhvr>
                                      <p:to>
                                        <p:strVal val="visible"/>
                                      </p:to>
                                    </p:set>
                                    <p:animEffect transition="in" filter="fade">
                                      <p:cBhvr>
                                        <p:cTn id="27" dur="500"/>
                                        <p:tgtEl>
                                          <p:spTgt spid="6">
                                            <p:graphicEl>
                                              <a:dgm id="{2F8FEB2D-3708-4421-8D21-69C7F4C0AE1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A7D87D7D-1F1D-47B8-9716-C2EA5F41243D}"/>
                                            </p:graphicEl>
                                          </p:spTgt>
                                        </p:tgtEl>
                                        <p:attrNameLst>
                                          <p:attrName>style.visibility</p:attrName>
                                        </p:attrNameLst>
                                      </p:cBhvr>
                                      <p:to>
                                        <p:strVal val="visible"/>
                                      </p:to>
                                    </p:set>
                                    <p:animEffect transition="in" filter="fade">
                                      <p:cBhvr>
                                        <p:cTn id="32" dur="500"/>
                                        <p:tgtEl>
                                          <p:spTgt spid="6">
                                            <p:graphicEl>
                                              <a:dgm id="{A7D87D7D-1F1D-47B8-9716-C2EA5F41243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3E239C20-EE2E-49A5-9604-3EE198A8DA43}"/>
                                            </p:graphicEl>
                                          </p:spTgt>
                                        </p:tgtEl>
                                        <p:attrNameLst>
                                          <p:attrName>style.visibility</p:attrName>
                                        </p:attrNameLst>
                                      </p:cBhvr>
                                      <p:to>
                                        <p:strVal val="visible"/>
                                      </p:to>
                                    </p:set>
                                    <p:animEffect transition="in" filter="fade">
                                      <p:cBhvr>
                                        <p:cTn id="37" dur="500"/>
                                        <p:tgtEl>
                                          <p:spTgt spid="6">
                                            <p:graphicEl>
                                              <a:dgm id="{3E239C20-EE2E-49A5-9604-3EE198A8DA4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72EB73C9-2896-4F11-A7E4-500FF21A93CE}"/>
                                            </p:graphicEl>
                                          </p:spTgt>
                                        </p:tgtEl>
                                        <p:attrNameLst>
                                          <p:attrName>style.visibility</p:attrName>
                                        </p:attrNameLst>
                                      </p:cBhvr>
                                      <p:to>
                                        <p:strVal val="visible"/>
                                      </p:to>
                                    </p:set>
                                    <p:animEffect transition="in" filter="fade">
                                      <p:cBhvr>
                                        <p:cTn id="42" dur="500"/>
                                        <p:tgtEl>
                                          <p:spTgt spid="6">
                                            <p:graphicEl>
                                              <a:dgm id="{72EB73C9-2896-4F11-A7E4-500FF21A93CE}"/>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graphicEl>
                                              <a:dgm id="{E14ADD43-5B8D-43AF-9E17-1C50FB667A00}"/>
                                            </p:graphicEl>
                                          </p:spTgt>
                                        </p:tgtEl>
                                        <p:attrNameLst>
                                          <p:attrName>style.visibility</p:attrName>
                                        </p:attrNameLst>
                                      </p:cBhvr>
                                      <p:to>
                                        <p:strVal val="visible"/>
                                      </p:to>
                                    </p:set>
                                    <p:animEffect transition="in" filter="fade">
                                      <p:cBhvr>
                                        <p:cTn id="47" dur="500"/>
                                        <p:tgtEl>
                                          <p:spTgt spid="6">
                                            <p:graphicEl>
                                              <a:dgm id="{E14ADD43-5B8D-43AF-9E17-1C50FB667A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F7F7458C-E853-4E3B-B20B-18F19A15314B}"/>
                                            </p:graphicEl>
                                          </p:spTgt>
                                        </p:tgtEl>
                                        <p:attrNameLst>
                                          <p:attrName>style.visibility</p:attrName>
                                        </p:attrNameLst>
                                      </p:cBhvr>
                                      <p:to>
                                        <p:strVal val="visible"/>
                                      </p:to>
                                    </p:set>
                                    <p:animEffect transition="in" filter="fade">
                                      <p:cBhvr>
                                        <p:cTn id="52" dur="500"/>
                                        <p:tgtEl>
                                          <p:spTgt spid="6">
                                            <p:graphicEl>
                                              <a:dgm id="{F7F7458C-E853-4E3B-B20B-18F19A1531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alphaModFix amt="81000"/>
            <a:extLst>
              <a:ext uri="{BEBA8EAE-BF5A-486C-A8C5-ECC9F3942E4B}">
                <a14:imgProps xmlns:a14="http://schemas.microsoft.com/office/drawing/2010/main">
                  <a14:imgLayer r:embed="rId4">
                    <a14:imgEffect>
                      <a14:colorTemperature colorTemp="4907"/>
                    </a14:imgEffect>
                    <a14:imgEffect>
                      <a14:saturation sat="209000"/>
                    </a14:imgEffect>
                  </a14:imgLayer>
                </a14:imgProps>
              </a:ext>
              <a:ext uri="{28A0092B-C50C-407E-A947-70E740481C1C}">
                <a14:useLocalDpi xmlns:a14="http://schemas.microsoft.com/office/drawing/2010/main" val="0"/>
              </a:ext>
            </a:extLst>
          </a:blip>
          <a:stretch>
            <a:fillRect/>
          </a:stretch>
        </p:blipFill>
        <p:spPr>
          <a:xfrm>
            <a:off x="8698855" y="2909455"/>
            <a:ext cx="2945599" cy="2945599"/>
          </a:xfrm>
          <a:prstGeom prst="rect">
            <a:avLst/>
          </a:prstGeom>
          <a:effectLst>
            <a:softEdge rad="393700"/>
          </a:effectLst>
        </p:spPr>
      </p:pic>
      <p:sp>
        <p:nvSpPr>
          <p:cNvPr id="5" name="TextBox 4"/>
          <p:cNvSpPr txBox="1"/>
          <p:nvPr/>
        </p:nvSpPr>
        <p:spPr>
          <a:xfrm>
            <a:off x="602673" y="206964"/>
            <a:ext cx="11041781" cy="584775"/>
          </a:xfrm>
          <a:prstGeom prst="rect">
            <a:avLst/>
          </a:prstGeom>
          <a:solidFill>
            <a:srgbClr val="002060"/>
          </a:solidFill>
        </p:spPr>
        <p:txBody>
          <a:bodyPr wrap="square" rtlCol="0">
            <a:spAutoFit/>
          </a:bodyPr>
          <a:lstStyle/>
          <a:p>
            <a:pPr algn="ctr"/>
            <a:r>
              <a:rPr lang="en-GB" sz="3200" b="1" dirty="0">
                <a:solidFill>
                  <a:schemeClr val="bg1"/>
                </a:solidFill>
              </a:rPr>
              <a:t>Witnesses</a:t>
            </a:r>
          </a:p>
        </p:txBody>
      </p:sp>
      <p:graphicFrame>
        <p:nvGraphicFramePr>
          <p:cNvPr id="6" name="Diagram 5">
            <a:extLst>
              <a:ext uri="{FF2B5EF4-FFF2-40B4-BE49-F238E27FC236}">
                <a16:creationId xmlns:a16="http://schemas.microsoft.com/office/drawing/2014/main" id="{4E345A78-D0FF-447B-8E43-5F5B83706B10}"/>
              </a:ext>
            </a:extLst>
          </p:cNvPr>
          <p:cNvGraphicFramePr/>
          <p:nvPr>
            <p:extLst>
              <p:ext uri="{D42A27DB-BD31-4B8C-83A1-F6EECF244321}">
                <p14:modId xmlns:p14="http://schemas.microsoft.com/office/powerpoint/2010/main" val="154707608"/>
              </p:ext>
            </p:extLst>
          </p:nvPr>
        </p:nvGraphicFramePr>
        <p:xfrm>
          <a:off x="1275986" y="1002946"/>
          <a:ext cx="6156130" cy="4525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738104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45A0C44D-C181-47E8-8E37-22A7D13AA100}"/>
                                            </p:graphicEl>
                                          </p:spTgt>
                                        </p:tgtEl>
                                        <p:attrNameLst>
                                          <p:attrName>style.visibility</p:attrName>
                                        </p:attrNameLst>
                                      </p:cBhvr>
                                      <p:to>
                                        <p:strVal val="visible"/>
                                      </p:to>
                                    </p:set>
                                    <p:animEffect transition="in" filter="fade">
                                      <p:cBhvr>
                                        <p:cTn id="7" dur="500"/>
                                        <p:tgtEl>
                                          <p:spTgt spid="6">
                                            <p:graphicEl>
                                              <a:dgm id="{45A0C44D-C181-47E8-8E37-22A7D13AA1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D07C262-13E2-40D1-B22E-E08DB8C628A5}"/>
                                            </p:graphicEl>
                                          </p:spTgt>
                                        </p:tgtEl>
                                        <p:attrNameLst>
                                          <p:attrName>style.visibility</p:attrName>
                                        </p:attrNameLst>
                                      </p:cBhvr>
                                      <p:to>
                                        <p:strVal val="visible"/>
                                      </p:to>
                                    </p:set>
                                    <p:animEffect transition="in" filter="fade">
                                      <p:cBhvr>
                                        <p:cTn id="12" dur="500"/>
                                        <p:tgtEl>
                                          <p:spTgt spid="6">
                                            <p:graphicEl>
                                              <a:dgm id="{ED07C262-13E2-40D1-B22E-E08DB8C628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F8CACC8D-F9AE-462E-831F-A518731E23A7}"/>
                                            </p:graphicEl>
                                          </p:spTgt>
                                        </p:tgtEl>
                                        <p:attrNameLst>
                                          <p:attrName>style.visibility</p:attrName>
                                        </p:attrNameLst>
                                      </p:cBhvr>
                                      <p:to>
                                        <p:strVal val="visible"/>
                                      </p:to>
                                    </p:set>
                                    <p:animEffect transition="in" filter="fade">
                                      <p:cBhvr>
                                        <p:cTn id="15" dur="500"/>
                                        <p:tgtEl>
                                          <p:spTgt spid="6">
                                            <p:graphicEl>
                                              <a:dgm id="{F8CACC8D-F9AE-462E-831F-A518731E23A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542B69EB-294D-44E2-98B4-27BEDF189F4A}"/>
                                            </p:graphicEl>
                                          </p:spTgt>
                                        </p:tgtEl>
                                        <p:attrNameLst>
                                          <p:attrName>style.visibility</p:attrName>
                                        </p:attrNameLst>
                                      </p:cBhvr>
                                      <p:to>
                                        <p:strVal val="visible"/>
                                      </p:to>
                                    </p:set>
                                    <p:animEffect transition="in" filter="fade">
                                      <p:cBhvr>
                                        <p:cTn id="20" dur="500"/>
                                        <p:tgtEl>
                                          <p:spTgt spid="6">
                                            <p:graphicEl>
                                              <a:dgm id="{542B69EB-294D-44E2-98B4-27BEDF189F4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181B1AA-575B-43E2-A06A-8B7788177FCF}"/>
                                            </p:graphicEl>
                                          </p:spTgt>
                                        </p:tgtEl>
                                        <p:attrNameLst>
                                          <p:attrName>style.visibility</p:attrName>
                                        </p:attrNameLst>
                                      </p:cBhvr>
                                      <p:to>
                                        <p:strVal val="visible"/>
                                      </p:to>
                                    </p:set>
                                    <p:animEffect transition="in" filter="fade">
                                      <p:cBhvr>
                                        <p:cTn id="23" dur="500"/>
                                        <p:tgtEl>
                                          <p:spTgt spid="6">
                                            <p:graphicEl>
                                              <a:dgm id="{9181B1AA-575B-43E2-A06A-8B7788177FC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8451D05F-66E2-488C-A011-BFFD11562458}"/>
                                            </p:graphicEl>
                                          </p:spTgt>
                                        </p:tgtEl>
                                        <p:attrNameLst>
                                          <p:attrName>style.visibility</p:attrName>
                                        </p:attrNameLst>
                                      </p:cBhvr>
                                      <p:to>
                                        <p:strVal val="visible"/>
                                      </p:to>
                                    </p:set>
                                    <p:animEffect transition="in" filter="fade">
                                      <p:cBhvr>
                                        <p:cTn id="28" dur="500"/>
                                        <p:tgtEl>
                                          <p:spTgt spid="6">
                                            <p:graphicEl>
                                              <a:dgm id="{8451D05F-66E2-488C-A011-BFFD1156245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2CB2B1B2-2503-40F2-9878-09177F307645}"/>
                                            </p:graphicEl>
                                          </p:spTgt>
                                        </p:tgtEl>
                                        <p:attrNameLst>
                                          <p:attrName>style.visibility</p:attrName>
                                        </p:attrNameLst>
                                      </p:cBhvr>
                                      <p:to>
                                        <p:strVal val="visible"/>
                                      </p:to>
                                    </p:set>
                                    <p:animEffect transition="in" filter="fade">
                                      <p:cBhvr>
                                        <p:cTn id="31" dur="500"/>
                                        <p:tgtEl>
                                          <p:spTgt spid="6">
                                            <p:graphicEl>
                                              <a:dgm id="{2CB2B1B2-2503-40F2-9878-09177F307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l="20457"/>
          <a:stretch/>
        </p:blipFill>
        <p:spPr>
          <a:xfrm>
            <a:off x="2214692" y="910074"/>
            <a:ext cx="7470071" cy="5278511"/>
          </a:xfrm>
          <a:prstGeom prst="rect">
            <a:avLst/>
          </a:prstGeom>
          <a:ln>
            <a:noFill/>
          </a:ln>
          <a:effectLst>
            <a:softEdge rad="635000"/>
          </a:effectLst>
        </p:spPr>
      </p:pic>
      <p:sp>
        <p:nvSpPr>
          <p:cNvPr id="5" name="TextBox 4"/>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Preserving Evidence</a:t>
            </a:r>
          </a:p>
        </p:txBody>
      </p:sp>
      <p:sp>
        <p:nvSpPr>
          <p:cNvPr id="6" name="TextBox 5">
            <a:extLst>
              <a:ext uri="{FF2B5EF4-FFF2-40B4-BE49-F238E27FC236}">
                <a16:creationId xmlns:a16="http://schemas.microsoft.com/office/drawing/2014/main" id="{464E2212-0E5C-4030-8DD4-FAFB2C0BAA40}"/>
              </a:ext>
            </a:extLst>
          </p:cNvPr>
          <p:cNvSpPr txBox="1"/>
          <p:nvPr>
            <p:custDataLst>
              <p:tags r:id="rId2"/>
            </p:custDataLst>
          </p:nvPr>
        </p:nvSpPr>
        <p:spPr>
          <a:xfrm>
            <a:off x="3858526" y="2676008"/>
            <a:ext cx="4445448" cy="769441"/>
          </a:xfrm>
          <a:prstGeom prst="rect">
            <a:avLst/>
          </a:prstGeom>
          <a:solidFill>
            <a:schemeClr val="bg1"/>
          </a:solidFill>
          <a:ln>
            <a:solidFill>
              <a:schemeClr val="tx1"/>
            </a:solidFill>
          </a:ln>
        </p:spPr>
        <p:txBody>
          <a:bodyPr wrap="non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4400" b="1" i="0" u="none" strike="noStrike" kern="0" cap="none" spc="0" normalizeH="0" baseline="0" noProof="0" dirty="0">
                <a:ln>
                  <a:noFill/>
                </a:ln>
                <a:solidFill>
                  <a:schemeClr val="accent4">
                    <a:lumMod val="50000"/>
                  </a:schemeClr>
                </a:solidFill>
                <a:effectLst>
                  <a:outerShdw blurRad="38100" dist="38100" dir="2700000" algn="tl">
                    <a:srgbClr val="000000">
                      <a:alpha val="43137"/>
                    </a:srgbClr>
                  </a:outerShdw>
                </a:effectLst>
                <a:uLnTx/>
                <a:uFillTx/>
              </a:rPr>
              <a:t>‘The Golden Hour’</a:t>
            </a:r>
          </a:p>
        </p:txBody>
      </p:sp>
    </p:spTree>
    <p:extLst>
      <p:ext uri="{BB962C8B-B14F-4D97-AF65-F5344CB8AC3E}">
        <p14:creationId xmlns:p14="http://schemas.microsoft.com/office/powerpoint/2010/main" val="36166557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custDataLst>
              <p:tags r:id="rId1"/>
            </p:custDataLst>
          </p:nvPr>
        </p:nvSpPr>
        <p:spPr>
          <a:xfrm>
            <a:off x="636105" y="230295"/>
            <a:ext cx="10694504" cy="646331"/>
          </a:xfrm>
          <a:prstGeom prst="rect">
            <a:avLst/>
          </a:prstGeom>
          <a:solidFill>
            <a:srgbClr val="002060"/>
          </a:solid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chemeClr val="bg1"/>
                </a:solidFill>
                <a:effectLst>
                  <a:outerShdw blurRad="38100" dist="38100" dir="2700000" algn="tl">
                    <a:srgbClr val="000000">
                      <a:alpha val="43137"/>
                    </a:srgbClr>
                  </a:outerShdw>
                </a:effectLst>
                <a:uLnTx/>
                <a:uFillTx/>
              </a:rPr>
              <a:t>The Golden Hour</a:t>
            </a:r>
          </a:p>
        </p:txBody>
      </p:sp>
      <p:pic>
        <p:nvPicPr>
          <p:cNvPr id="3" name="Picture 2"/>
          <p:cNvPicPr>
            <a:picLocks noChangeAspect="1"/>
          </p:cNvPicPr>
          <p:nvPr>
            <p:custDataLst>
              <p:tags r:id="rId2"/>
            </p:custDataLst>
          </p:nvPr>
        </p:nvPicPr>
        <p:blipFill rotWithShape="1">
          <a:blip r:embed="rId5" cstate="print">
            <a:duotone>
              <a:srgbClr val="4BACC6">
                <a:shade val="45000"/>
                <a:satMod val="135000"/>
              </a:srgbClr>
              <a:prstClr val="white"/>
            </a:duotone>
            <a:extLst>
              <a:ext uri="{28A0092B-C50C-407E-A947-70E740481C1C}">
                <a14:useLocalDpi xmlns:a14="http://schemas.microsoft.com/office/drawing/2010/main" val="0"/>
              </a:ext>
            </a:extLst>
          </a:blip>
          <a:srcRect l="20457"/>
          <a:stretch/>
        </p:blipFill>
        <p:spPr>
          <a:xfrm>
            <a:off x="2217928" y="368660"/>
            <a:ext cx="8661897" cy="6120680"/>
          </a:xfrm>
          <a:prstGeom prst="rect">
            <a:avLst/>
          </a:prstGeom>
          <a:ln>
            <a:noFill/>
          </a:ln>
          <a:effectLst>
            <a:softEdge rad="635000"/>
          </a:effectLst>
        </p:spPr>
      </p:pic>
      <p:graphicFrame>
        <p:nvGraphicFramePr>
          <p:cNvPr id="4" name="Diagram 3">
            <a:extLst>
              <a:ext uri="{FF2B5EF4-FFF2-40B4-BE49-F238E27FC236}">
                <a16:creationId xmlns:a16="http://schemas.microsoft.com/office/drawing/2014/main" id="{2011FC8D-DE0B-454F-B5A6-0AA8FDC695B0}"/>
              </a:ext>
            </a:extLst>
          </p:cNvPr>
          <p:cNvGraphicFramePr/>
          <p:nvPr>
            <p:extLst>
              <p:ext uri="{D42A27DB-BD31-4B8C-83A1-F6EECF244321}">
                <p14:modId xmlns:p14="http://schemas.microsoft.com/office/powerpoint/2010/main" val="1790375340"/>
              </p:ext>
            </p:extLst>
          </p:nvPr>
        </p:nvGraphicFramePr>
        <p:xfrm>
          <a:off x="636105" y="695739"/>
          <a:ext cx="10919789" cy="54425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6782289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14EB0BB-CF08-46FD-8449-57D7208F61B0}"/>
                                            </p:graphicEl>
                                          </p:spTgt>
                                        </p:tgtEl>
                                        <p:attrNameLst>
                                          <p:attrName>style.visibility</p:attrName>
                                        </p:attrNameLst>
                                      </p:cBhvr>
                                      <p:to>
                                        <p:strVal val="visible"/>
                                      </p:to>
                                    </p:set>
                                    <p:animEffect transition="in" filter="fade">
                                      <p:cBhvr>
                                        <p:cTn id="12" dur="500"/>
                                        <p:tgtEl>
                                          <p:spTgt spid="4">
                                            <p:graphicEl>
                                              <a:dgm id="{714EB0BB-CF08-46FD-8449-57D7208F61B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2F83318-E4B9-41AF-AB15-53498E77C59C}"/>
                                            </p:graphicEl>
                                          </p:spTgt>
                                        </p:tgtEl>
                                        <p:attrNameLst>
                                          <p:attrName>style.visibility</p:attrName>
                                        </p:attrNameLst>
                                      </p:cBhvr>
                                      <p:to>
                                        <p:strVal val="visible"/>
                                      </p:to>
                                    </p:set>
                                    <p:animEffect transition="in" filter="fade">
                                      <p:cBhvr>
                                        <p:cTn id="17" dur="500"/>
                                        <p:tgtEl>
                                          <p:spTgt spid="4">
                                            <p:graphicEl>
                                              <a:dgm id="{92F83318-E4B9-41AF-AB15-53498E77C59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9424F06D-3D99-493B-868D-147EC7BFD55D}"/>
                                            </p:graphicEl>
                                          </p:spTgt>
                                        </p:tgtEl>
                                        <p:attrNameLst>
                                          <p:attrName>style.visibility</p:attrName>
                                        </p:attrNameLst>
                                      </p:cBhvr>
                                      <p:to>
                                        <p:strVal val="visible"/>
                                      </p:to>
                                    </p:set>
                                    <p:animEffect transition="in" filter="fade">
                                      <p:cBhvr>
                                        <p:cTn id="22" dur="500"/>
                                        <p:tgtEl>
                                          <p:spTgt spid="4">
                                            <p:graphicEl>
                                              <a:dgm id="{9424F06D-3D99-493B-868D-147EC7BFD55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2B807A54-607B-46F0-8A51-06B007C857F1}"/>
                                            </p:graphicEl>
                                          </p:spTgt>
                                        </p:tgtEl>
                                        <p:attrNameLst>
                                          <p:attrName>style.visibility</p:attrName>
                                        </p:attrNameLst>
                                      </p:cBhvr>
                                      <p:to>
                                        <p:strVal val="visible"/>
                                      </p:to>
                                    </p:set>
                                    <p:animEffect transition="in" filter="fade">
                                      <p:cBhvr>
                                        <p:cTn id="27" dur="500"/>
                                        <p:tgtEl>
                                          <p:spTgt spid="4">
                                            <p:graphicEl>
                                              <a:dgm id="{2B807A54-607B-46F0-8A51-06B007C857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16226" y="356032"/>
            <a:ext cx="11131826" cy="584775"/>
          </a:xfrm>
          <a:prstGeom prst="rect">
            <a:avLst/>
          </a:prstGeom>
          <a:solidFill>
            <a:srgbClr val="002060"/>
          </a:solidFill>
        </p:spPr>
        <p:txBody>
          <a:bodyPr wrap="square" rtlCol="0">
            <a:spAutoFit/>
          </a:bodyPr>
          <a:lstStyle/>
          <a:p>
            <a:pPr algn="ctr"/>
            <a:r>
              <a:rPr lang="en-GB" sz="3200" b="1" dirty="0">
                <a:solidFill>
                  <a:schemeClr val="bg1"/>
                </a:solidFill>
              </a:rPr>
              <a:t>Protect</a:t>
            </a:r>
          </a:p>
        </p:txBody>
      </p:sp>
      <p:graphicFrame>
        <p:nvGraphicFramePr>
          <p:cNvPr id="4" name="Diagram 3">
            <a:extLst>
              <a:ext uri="{FF2B5EF4-FFF2-40B4-BE49-F238E27FC236}">
                <a16:creationId xmlns:a16="http://schemas.microsoft.com/office/drawing/2014/main" id="{C7A943FB-2280-44B5-92D6-384365FA4EE4}"/>
              </a:ext>
            </a:extLst>
          </p:cNvPr>
          <p:cNvGraphicFramePr/>
          <p:nvPr>
            <p:extLst>
              <p:ext uri="{D42A27DB-BD31-4B8C-83A1-F6EECF244321}">
                <p14:modId xmlns:p14="http://schemas.microsoft.com/office/powerpoint/2010/main" val="1738286041"/>
              </p:ext>
            </p:extLst>
          </p:nvPr>
        </p:nvGraphicFramePr>
        <p:xfrm>
          <a:off x="815009" y="1152939"/>
          <a:ext cx="10237303" cy="4985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9110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3AF489E-DA2F-4315-976A-4847BCCD5A9E}"/>
                                            </p:graphicEl>
                                          </p:spTgt>
                                        </p:tgtEl>
                                        <p:attrNameLst>
                                          <p:attrName>style.visibility</p:attrName>
                                        </p:attrNameLst>
                                      </p:cBhvr>
                                      <p:to>
                                        <p:strVal val="visible"/>
                                      </p:to>
                                    </p:set>
                                    <p:animEffect transition="in" filter="fade">
                                      <p:cBhvr>
                                        <p:cTn id="7" dur="500"/>
                                        <p:tgtEl>
                                          <p:spTgt spid="4">
                                            <p:graphicEl>
                                              <a:dgm id="{83AF489E-DA2F-4315-976A-4847BCCD5A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958D1-AA69-49AC-86E0-C723E24D5C7A}"/>
                                            </p:graphicEl>
                                          </p:spTgt>
                                        </p:tgtEl>
                                        <p:attrNameLst>
                                          <p:attrName>style.visibility</p:attrName>
                                        </p:attrNameLst>
                                      </p:cBhvr>
                                      <p:to>
                                        <p:strVal val="visible"/>
                                      </p:to>
                                    </p:set>
                                    <p:animEffect transition="in" filter="fade">
                                      <p:cBhvr>
                                        <p:cTn id="12" dur="500"/>
                                        <p:tgtEl>
                                          <p:spTgt spid="4">
                                            <p:graphicEl>
                                              <a:dgm id="{F06958D1-AA69-49AC-86E0-C723E24D5C7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B47F3671-D65B-4CBF-8BBB-7A58D6CA5311}"/>
                                            </p:graphicEl>
                                          </p:spTgt>
                                        </p:tgtEl>
                                        <p:attrNameLst>
                                          <p:attrName>style.visibility</p:attrName>
                                        </p:attrNameLst>
                                      </p:cBhvr>
                                      <p:to>
                                        <p:strVal val="visible"/>
                                      </p:to>
                                    </p:set>
                                    <p:animEffect transition="in" filter="fade">
                                      <p:cBhvr>
                                        <p:cTn id="15" dur="500"/>
                                        <p:tgtEl>
                                          <p:spTgt spid="4">
                                            <p:graphicEl>
                                              <a:dgm id="{B47F3671-D65B-4CBF-8BBB-7A58D6CA53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39AEB5CC-BB8A-4263-AC98-73313292D37A}"/>
                                            </p:graphicEl>
                                          </p:spTgt>
                                        </p:tgtEl>
                                        <p:attrNameLst>
                                          <p:attrName>style.visibility</p:attrName>
                                        </p:attrNameLst>
                                      </p:cBhvr>
                                      <p:to>
                                        <p:strVal val="visible"/>
                                      </p:to>
                                    </p:set>
                                    <p:animEffect transition="in" filter="fade">
                                      <p:cBhvr>
                                        <p:cTn id="20" dur="500"/>
                                        <p:tgtEl>
                                          <p:spTgt spid="4">
                                            <p:graphicEl>
                                              <a:dgm id="{39AEB5CC-BB8A-4263-AC98-73313292D37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6FA2342-3BD9-4569-A874-F71F1032CDB9}"/>
                                            </p:graphicEl>
                                          </p:spTgt>
                                        </p:tgtEl>
                                        <p:attrNameLst>
                                          <p:attrName>style.visibility</p:attrName>
                                        </p:attrNameLst>
                                      </p:cBhvr>
                                      <p:to>
                                        <p:strVal val="visible"/>
                                      </p:to>
                                    </p:set>
                                    <p:animEffect transition="in" filter="fade">
                                      <p:cBhvr>
                                        <p:cTn id="23" dur="500"/>
                                        <p:tgtEl>
                                          <p:spTgt spid="4">
                                            <p:graphicEl>
                                              <a:dgm id="{06FA2342-3BD9-4569-A874-F71F1032CDB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FF215151-4774-428F-B0DF-A80F5AB2E65C}"/>
                                            </p:graphicEl>
                                          </p:spTgt>
                                        </p:tgtEl>
                                        <p:attrNameLst>
                                          <p:attrName>style.visibility</p:attrName>
                                        </p:attrNameLst>
                                      </p:cBhvr>
                                      <p:to>
                                        <p:strVal val="visible"/>
                                      </p:to>
                                    </p:set>
                                    <p:animEffect transition="in" filter="fade">
                                      <p:cBhvr>
                                        <p:cTn id="28" dur="500"/>
                                        <p:tgtEl>
                                          <p:spTgt spid="4">
                                            <p:graphicEl>
                                              <a:dgm id="{FF215151-4774-428F-B0DF-A80F5AB2E65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53615170-D917-4736-996B-530DA621CC77}"/>
                                            </p:graphicEl>
                                          </p:spTgt>
                                        </p:tgtEl>
                                        <p:attrNameLst>
                                          <p:attrName>style.visibility</p:attrName>
                                        </p:attrNameLst>
                                      </p:cBhvr>
                                      <p:to>
                                        <p:strVal val="visible"/>
                                      </p:to>
                                    </p:set>
                                    <p:animEffect transition="in" filter="fade">
                                      <p:cBhvr>
                                        <p:cTn id="31" dur="500"/>
                                        <p:tgtEl>
                                          <p:spTgt spid="4">
                                            <p:graphicEl>
                                              <a:dgm id="{53615170-D917-4736-996B-530DA621CC7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994FBD1A-075A-472A-9886-42F01D52F87D}"/>
                                            </p:graphicEl>
                                          </p:spTgt>
                                        </p:tgtEl>
                                        <p:attrNameLst>
                                          <p:attrName>style.visibility</p:attrName>
                                        </p:attrNameLst>
                                      </p:cBhvr>
                                      <p:to>
                                        <p:strVal val="visible"/>
                                      </p:to>
                                    </p:set>
                                    <p:animEffect transition="in" filter="fade">
                                      <p:cBhvr>
                                        <p:cTn id="36" dur="500"/>
                                        <p:tgtEl>
                                          <p:spTgt spid="4">
                                            <p:graphicEl>
                                              <a:dgm id="{994FBD1A-075A-472A-9886-42F01D52F87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FCED8E59-3AB3-4201-801C-2460CAA39C00}"/>
                                            </p:graphicEl>
                                          </p:spTgt>
                                        </p:tgtEl>
                                        <p:attrNameLst>
                                          <p:attrName>style.visibility</p:attrName>
                                        </p:attrNameLst>
                                      </p:cBhvr>
                                      <p:to>
                                        <p:strVal val="visible"/>
                                      </p:to>
                                    </p:set>
                                    <p:animEffect transition="in" filter="fade">
                                      <p:cBhvr>
                                        <p:cTn id="39" dur="500"/>
                                        <p:tgtEl>
                                          <p:spTgt spid="4">
                                            <p:graphicEl>
                                              <a:dgm id="{FCED8E59-3AB3-4201-801C-2460CAA39C0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7D135ED6-D056-456A-9423-9281C3D7D678}"/>
                                            </p:graphicEl>
                                          </p:spTgt>
                                        </p:tgtEl>
                                        <p:attrNameLst>
                                          <p:attrName>style.visibility</p:attrName>
                                        </p:attrNameLst>
                                      </p:cBhvr>
                                      <p:to>
                                        <p:strVal val="visible"/>
                                      </p:to>
                                    </p:set>
                                    <p:animEffect transition="in" filter="fade">
                                      <p:cBhvr>
                                        <p:cTn id="44" dur="500"/>
                                        <p:tgtEl>
                                          <p:spTgt spid="4">
                                            <p:graphicEl>
                                              <a:dgm id="{7D135ED6-D056-456A-9423-9281C3D7D67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6391718D-8FF3-4546-98E7-F1796A2FE767}"/>
                                            </p:graphicEl>
                                          </p:spTgt>
                                        </p:tgtEl>
                                        <p:attrNameLst>
                                          <p:attrName>style.visibility</p:attrName>
                                        </p:attrNameLst>
                                      </p:cBhvr>
                                      <p:to>
                                        <p:strVal val="visible"/>
                                      </p:to>
                                    </p:set>
                                    <p:animEffect transition="in" filter="fade">
                                      <p:cBhvr>
                                        <p:cTn id="47" dur="500"/>
                                        <p:tgtEl>
                                          <p:spTgt spid="4">
                                            <p:graphicEl>
                                              <a:dgm id="{6391718D-8FF3-4546-98E7-F1796A2FE76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968698" y="1183452"/>
            <a:ext cx="8196479" cy="4698188"/>
          </a:xfrm>
          <a:prstGeom prst="rect">
            <a:avLst/>
          </a:prstGeom>
          <a:ln>
            <a:noFill/>
          </a:ln>
          <a:effectLst>
            <a:softEdge rad="112500"/>
          </a:effectLst>
        </p:spPr>
      </p:pic>
      <p:sp>
        <p:nvSpPr>
          <p:cNvPr id="5" name="TextBox 4"/>
          <p:cNvSpPr txBox="1"/>
          <p:nvPr/>
        </p:nvSpPr>
        <p:spPr>
          <a:xfrm>
            <a:off x="477078" y="206964"/>
            <a:ext cx="11092070" cy="584775"/>
          </a:xfrm>
          <a:prstGeom prst="rect">
            <a:avLst/>
          </a:prstGeom>
          <a:solidFill>
            <a:srgbClr val="002060"/>
          </a:solidFill>
        </p:spPr>
        <p:txBody>
          <a:bodyPr wrap="square" rtlCol="0">
            <a:spAutoFit/>
          </a:bodyPr>
          <a:lstStyle/>
          <a:p>
            <a:pPr algn="ctr"/>
            <a:r>
              <a:rPr lang="en-GB" sz="3200" b="1" dirty="0">
                <a:solidFill>
                  <a:schemeClr val="bg1"/>
                </a:solidFill>
              </a:rPr>
              <a:t>Arriving at the Scene</a:t>
            </a:r>
          </a:p>
        </p:txBody>
      </p:sp>
      <p:graphicFrame>
        <p:nvGraphicFramePr>
          <p:cNvPr id="3" name="Diagram 2">
            <a:extLst>
              <a:ext uri="{FF2B5EF4-FFF2-40B4-BE49-F238E27FC236}">
                <a16:creationId xmlns:a16="http://schemas.microsoft.com/office/drawing/2014/main" id="{830731C5-0B44-4A65-8762-B202432CB716}"/>
              </a:ext>
            </a:extLst>
          </p:cNvPr>
          <p:cNvGraphicFramePr/>
          <p:nvPr>
            <p:extLst>
              <p:ext uri="{D42A27DB-BD31-4B8C-83A1-F6EECF244321}">
                <p14:modId xmlns:p14="http://schemas.microsoft.com/office/powerpoint/2010/main" val="1755638674"/>
              </p:ext>
            </p:extLst>
          </p:nvPr>
        </p:nvGraphicFramePr>
        <p:xfrm>
          <a:off x="766807" y="791739"/>
          <a:ext cx="9456495" cy="53465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179630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BF75C21-5E43-4CF8-9B17-F8A759D831B0}"/>
                                            </p:graphicEl>
                                          </p:spTgt>
                                        </p:tgtEl>
                                        <p:attrNameLst>
                                          <p:attrName>style.visibility</p:attrName>
                                        </p:attrNameLst>
                                      </p:cBhvr>
                                      <p:to>
                                        <p:strVal val="visible"/>
                                      </p:to>
                                    </p:set>
                                    <p:animEffect transition="in" filter="fade">
                                      <p:cBhvr>
                                        <p:cTn id="7" dur="500"/>
                                        <p:tgtEl>
                                          <p:spTgt spid="3">
                                            <p:graphicEl>
                                              <a:dgm id="{4BF75C21-5E43-4CF8-9B17-F8A759D831B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6ADB3C99-06AA-4410-B1A8-4FE7464E9BEC}"/>
                                            </p:graphicEl>
                                          </p:spTgt>
                                        </p:tgtEl>
                                        <p:attrNameLst>
                                          <p:attrName>style.visibility</p:attrName>
                                        </p:attrNameLst>
                                      </p:cBhvr>
                                      <p:to>
                                        <p:strVal val="visible"/>
                                      </p:to>
                                    </p:set>
                                    <p:animEffect transition="in" filter="fade">
                                      <p:cBhvr>
                                        <p:cTn id="10" dur="500"/>
                                        <p:tgtEl>
                                          <p:spTgt spid="3">
                                            <p:graphicEl>
                                              <a:dgm id="{6ADB3C99-06AA-4410-B1A8-4FE7464E9BE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CB9A7A8-557D-4EF5-A76B-00AED93B6C6E}"/>
                                            </p:graphicEl>
                                          </p:spTgt>
                                        </p:tgtEl>
                                        <p:attrNameLst>
                                          <p:attrName>style.visibility</p:attrName>
                                        </p:attrNameLst>
                                      </p:cBhvr>
                                      <p:to>
                                        <p:strVal val="visible"/>
                                      </p:to>
                                    </p:set>
                                    <p:animEffect transition="in" filter="fade">
                                      <p:cBhvr>
                                        <p:cTn id="15" dur="500"/>
                                        <p:tgtEl>
                                          <p:spTgt spid="3">
                                            <p:graphicEl>
                                              <a:dgm id="{2CB9A7A8-557D-4EF5-A76B-00AED93B6C6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6C93708D-3DC6-4958-B67A-6BDE9CD4967A}"/>
                                            </p:graphicEl>
                                          </p:spTgt>
                                        </p:tgtEl>
                                        <p:attrNameLst>
                                          <p:attrName>style.visibility</p:attrName>
                                        </p:attrNameLst>
                                      </p:cBhvr>
                                      <p:to>
                                        <p:strVal val="visible"/>
                                      </p:to>
                                    </p:set>
                                    <p:animEffect transition="in" filter="fade">
                                      <p:cBhvr>
                                        <p:cTn id="18" dur="500"/>
                                        <p:tgtEl>
                                          <p:spTgt spid="3">
                                            <p:graphicEl>
                                              <a:dgm id="{6C93708D-3DC6-4958-B67A-6BDE9CD4967A}"/>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29CF8EC7-FFF5-42B8-946A-49E0A1AC814B}"/>
                                            </p:graphicEl>
                                          </p:spTgt>
                                        </p:tgtEl>
                                        <p:attrNameLst>
                                          <p:attrName>style.visibility</p:attrName>
                                        </p:attrNameLst>
                                      </p:cBhvr>
                                      <p:to>
                                        <p:strVal val="visible"/>
                                      </p:to>
                                    </p:set>
                                    <p:animEffect transition="in" filter="fade">
                                      <p:cBhvr>
                                        <p:cTn id="23" dur="500"/>
                                        <p:tgtEl>
                                          <p:spTgt spid="3">
                                            <p:graphicEl>
                                              <a:dgm id="{29CF8EC7-FFF5-42B8-946A-49E0A1AC814B}"/>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BBC70374-8E50-4631-87C8-0AE1B889DAEC}"/>
                                            </p:graphicEl>
                                          </p:spTgt>
                                        </p:tgtEl>
                                        <p:attrNameLst>
                                          <p:attrName>style.visibility</p:attrName>
                                        </p:attrNameLst>
                                      </p:cBhvr>
                                      <p:to>
                                        <p:strVal val="visible"/>
                                      </p:to>
                                    </p:set>
                                    <p:animEffect transition="in" filter="fade">
                                      <p:cBhvr>
                                        <p:cTn id="26" dur="500"/>
                                        <p:tgtEl>
                                          <p:spTgt spid="3">
                                            <p:graphicEl>
                                              <a:dgm id="{BBC70374-8E50-4631-87C8-0AE1B889DA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186932" y="1079906"/>
            <a:ext cx="8196479" cy="4698188"/>
          </a:xfrm>
          <a:prstGeom prst="rect">
            <a:avLst/>
          </a:prstGeom>
          <a:ln>
            <a:noFill/>
          </a:ln>
          <a:effectLst>
            <a:softEdge rad="112500"/>
          </a:effectLst>
        </p:spPr>
      </p:pic>
      <p:sp>
        <p:nvSpPr>
          <p:cNvPr id="5" name="TextBox 4"/>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Communications should be ….</a:t>
            </a:r>
          </a:p>
        </p:txBody>
      </p:sp>
      <p:graphicFrame>
        <p:nvGraphicFramePr>
          <p:cNvPr id="3" name="Diagram 2">
            <a:extLst>
              <a:ext uri="{FF2B5EF4-FFF2-40B4-BE49-F238E27FC236}">
                <a16:creationId xmlns:a16="http://schemas.microsoft.com/office/drawing/2014/main" id="{D711B4A7-0EF0-4869-8228-982D899932AF}"/>
              </a:ext>
            </a:extLst>
          </p:cNvPr>
          <p:cNvGraphicFramePr/>
          <p:nvPr>
            <p:extLst>
              <p:ext uri="{D42A27DB-BD31-4B8C-83A1-F6EECF244321}">
                <p14:modId xmlns:p14="http://schemas.microsoft.com/office/powerpoint/2010/main" val="1511366890"/>
              </p:ext>
            </p:extLst>
          </p:nvPr>
        </p:nvGraphicFramePr>
        <p:xfrm>
          <a:off x="1877068" y="791739"/>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022852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70A1169-C79D-487E-BEE1-6AEB6D2BAB89}"/>
                                            </p:graphicEl>
                                          </p:spTgt>
                                        </p:tgtEl>
                                        <p:attrNameLst>
                                          <p:attrName>style.visibility</p:attrName>
                                        </p:attrNameLst>
                                      </p:cBhvr>
                                      <p:to>
                                        <p:strVal val="visible"/>
                                      </p:to>
                                    </p:set>
                                    <p:animEffect transition="in" filter="fade">
                                      <p:cBhvr>
                                        <p:cTn id="7" dur="500"/>
                                        <p:tgtEl>
                                          <p:spTgt spid="3">
                                            <p:graphicEl>
                                              <a:dgm id="{070A1169-C79D-487E-BEE1-6AEB6D2BAB8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0F35A9CF-3F9E-46AE-B4B6-5C588BEEB72B}"/>
                                            </p:graphicEl>
                                          </p:spTgt>
                                        </p:tgtEl>
                                        <p:attrNameLst>
                                          <p:attrName>style.visibility</p:attrName>
                                        </p:attrNameLst>
                                      </p:cBhvr>
                                      <p:to>
                                        <p:strVal val="visible"/>
                                      </p:to>
                                    </p:set>
                                    <p:animEffect transition="in" filter="fade">
                                      <p:cBhvr>
                                        <p:cTn id="10" dur="500"/>
                                        <p:tgtEl>
                                          <p:spTgt spid="3">
                                            <p:graphicEl>
                                              <a:dgm id="{0F35A9CF-3F9E-46AE-B4B6-5C588BEEB7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CD6D9369-F657-4A9D-8A13-6832CF3D2C9E}"/>
                                            </p:graphicEl>
                                          </p:spTgt>
                                        </p:tgtEl>
                                        <p:attrNameLst>
                                          <p:attrName>style.visibility</p:attrName>
                                        </p:attrNameLst>
                                      </p:cBhvr>
                                      <p:to>
                                        <p:strVal val="visible"/>
                                      </p:to>
                                    </p:set>
                                    <p:animEffect transition="in" filter="fade">
                                      <p:cBhvr>
                                        <p:cTn id="15" dur="500"/>
                                        <p:tgtEl>
                                          <p:spTgt spid="3">
                                            <p:graphicEl>
                                              <a:dgm id="{CD6D9369-F657-4A9D-8A13-6832CF3D2C9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7A4A3C39-52E3-438A-BBBA-356D61688521}"/>
                                            </p:graphicEl>
                                          </p:spTgt>
                                        </p:tgtEl>
                                        <p:attrNameLst>
                                          <p:attrName>style.visibility</p:attrName>
                                        </p:attrNameLst>
                                      </p:cBhvr>
                                      <p:to>
                                        <p:strVal val="visible"/>
                                      </p:to>
                                    </p:set>
                                    <p:animEffect transition="in" filter="fade">
                                      <p:cBhvr>
                                        <p:cTn id="18" dur="500"/>
                                        <p:tgtEl>
                                          <p:spTgt spid="3">
                                            <p:graphicEl>
                                              <a:dgm id="{7A4A3C39-52E3-438A-BBBA-356D6168852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D3AB0A03-FC4C-4450-AC3E-DA7963B808A2}"/>
                                            </p:graphicEl>
                                          </p:spTgt>
                                        </p:tgtEl>
                                        <p:attrNameLst>
                                          <p:attrName>style.visibility</p:attrName>
                                        </p:attrNameLst>
                                      </p:cBhvr>
                                      <p:to>
                                        <p:strVal val="visible"/>
                                      </p:to>
                                    </p:set>
                                    <p:animEffect transition="in" filter="fade">
                                      <p:cBhvr>
                                        <p:cTn id="23" dur="500"/>
                                        <p:tgtEl>
                                          <p:spTgt spid="3">
                                            <p:graphicEl>
                                              <a:dgm id="{D3AB0A03-FC4C-4450-AC3E-DA7963B808A2}"/>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70A181D7-EAE2-496A-8096-D61BDEF15632}"/>
                                            </p:graphicEl>
                                          </p:spTgt>
                                        </p:tgtEl>
                                        <p:attrNameLst>
                                          <p:attrName>style.visibility</p:attrName>
                                        </p:attrNameLst>
                                      </p:cBhvr>
                                      <p:to>
                                        <p:strVal val="visible"/>
                                      </p:to>
                                    </p:set>
                                    <p:animEffect transition="in" filter="fade">
                                      <p:cBhvr>
                                        <p:cTn id="26" dur="500"/>
                                        <p:tgtEl>
                                          <p:spTgt spid="3">
                                            <p:graphicEl>
                                              <a:dgm id="{70A181D7-EAE2-496A-8096-D61BDEF156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355596" y="1211850"/>
            <a:ext cx="6049096" cy="4051891"/>
          </a:xfrm>
          <a:prstGeom prst="rect">
            <a:avLst/>
          </a:prstGeom>
        </p:spPr>
      </p:pic>
    </p:spTree>
    <p:extLst>
      <p:ext uri="{BB962C8B-B14F-4D97-AF65-F5344CB8AC3E}">
        <p14:creationId xmlns:p14="http://schemas.microsoft.com/office/powerpoint/2010/main" val="11253464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8A795A1C-BCC2-4009-84A5-557086A0B20C}&quot;/&gt;&lt;isInvalidForFieldText val=&quot;0&quot;/&gt;&lt;Image&gt;&lt;filename val=&quot;C:\DOCUME~1\swp54152\LOCALS~1\Temp\PR\data\asimages\{8A795A1C-BCC2-4009-84A5-557086A0B20C}_22.png&quot;/&gt;&lt;left val=&quot;24&quot;/&gt;&lt;top val=&quot;105&quot;/&gt;&lt;width val=&quot;674&quot;/&gt;&lt;height val=&quot;417&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E80081-C49E-4956-9A89-A8FC03BB3357}&quot;/&gt;&lt;isInvalidForFieldText val=&quot;0&quot;/&gt;&lt;Image&gt;&lt;filename val=&quot;C:\DOCUME~1\swp54152\LOCALS~1\Temp\PR\data\asimages\{D8E80081-C49E-4956-9A89-A8FC03BB3357}_26.png&quot;/&gt;&lt;left val=&quot;30&quot;/&gt;&lt;top val=&quot;105&quot;/&gt;&lt;width val=&quot;646&quot;/&gt;&lt;height val=&quot;371&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1F39162B-05A7-4269-9F1D-5253C456343D}&quot;/&gt;&lt;isInvalidForFieldText val=&quot;0&quot;/&gt;&lt;Image&gt;&lt;filename val=&quot;C:\DOCUME~1\swp54152\LOCALS~1\Temp\PR\data\asimages\{1F39162B-05A7-4269-9F1D-5253C456343D}_27.png&quot;/&gt;&lt;left val=&quot;30&quot;/&gt;&lt;top val=&quot;105&quot;/&gt;&lt;width val=&quot;646&quot;/&gt;&lt;height val=&quot;371&quot;/&gt;&lt;hasText val=&quot;1&quot;/&gt;&lt;/Image&gt;&lt;/ThreeDShapeInfo&gt;"/>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467</TotalTime>
  <Words>4572</Words>
  <Application>Microsoft Office PowerPoint</Application>
  <PresentationFormat>Widescreen</PresentationFormat>
  <Paragraphs>361</Paragraphs>
  <Slides>26</Slides>
  <Notes>25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Calibri</vt:lpstr>
      <vt:lpstr>Calibri Light</vt:lpstr>
      <vt:lpstr>Comic Sans MS</vt:lpstr>
      <vt:lpstr>Microsoft Sans Serif</vt:lpstr>
      <vt:lpstr>Tahoma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55</cp:revision>
  <dcterms:created xsi:type="dcterms:W3CDTF">2018-10-19T09:00:35Z</dcterms:created>
  <dcterms:modified xsi:type="dcterms:W3CDTF">2022-11-24T13:22:43Z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140727bf-de9d-43fc-9995-fec18a229d2c</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2022-06-22T09:30:21Z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8731b3c0-53aa-49ba-8014-49736120ad0f</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