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22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05412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61462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50578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10410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37354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45688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79540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44043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17244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98310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52312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E4CFD5-2CBB-429C-BC2E-3E982B4D02E7}" type="datetimeFigureOut">
              <a:rPr lang="en-GB" smtClean="0"/>
              <a:pPr/>
              <a:t>07/04/2014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A2048-C5B8-4E24-881D-E261264F1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57710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3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>
            <a:spLocks noChangeArrowheads="1"/>
          </p:cNvSpPr>
          <p:nvPr/>
        </p:nvSpPr>
        <p:spPr bwMode="auto">
          <a:xfrm>
            <a:off x="5362575" y="1590675"/>
            <a:ext cx="3324225" cy="341947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8575">
            <a:solidFill>
              <a:srgbClr val="C0504D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/>
          <p:cNvSpPr>
            <a:spLocks noChangeArrowheads="1"/>
          </p:cNvSpPr>
          <p:nvPr/>
        </p:nvSpPr>
        <p:spPr bwMode="auto">
          <a:xfrm>
            <a:off x="430757" y="3250144"/>
            <a:ext cx="3950012" cy="219075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8575">
            <a:solidFill>
              <a:srgbClr val="C0504D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9"/>
          <p:cNvSpPr>
            <a:spLocks noChangeArrowheads="1"/>
          </p:cNvSpPr>
          <p:nvPr/>
        </p:nvSpPr>
        <p:spPr bwMode="auto">
          <a:xfrm>
            <a:off x="145008" y="1516385"/>
            <a:ext cx="3381375" cy="155257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8575">
            <a:solidFill>
              <a:srgbClr val="C0504D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ln w="28575">
                <a:solidFill>
                  <a:schemeClr val="tx1"/>
                </a:solidFill>
              </a:ln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483768" y="188640"/>
            <a:ext cx="39480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Memory </a:t>
            </a:r>
            <a:r>
              <a:rPr lang="en-US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en-US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est</a:t>
            </a:r>
            <a:endParaRPr lang="en-US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Box 6"/>
          <p:cNvSpPr txBox="1"/>
          <p:nvPr/>
        </p:nvSpPr>
        <p:spPr>
          <a:xfrm>
            <a:off x="251519" y="1591632"/>
            <a:ext cx="31683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u="sng" dirty="0" smtClean="0"/>
              <a:t>Background</a:t>
            </a:r>
          </a:p>
          <a:p>
            <a:r>
              <a:rPr lang="en-GB" dirty="0" smtClean="0"/>
              <a:t>The hypothesis is consider the memory recall of persons under different independent variables.</a:t>
            </a:r>
            <a:endParaRPr lang="en-GB" dirty="0"/>
          </a:p>
        </p:txBody>
      </p:sp>
      <p:sp>
        <p:nvSpPr>
          <p:cNvPr id="9" name="TextBox 9"/>
          <p:cNvSpPr txBox="1"/>
          <p:nvPr/>
        </p:nvSpPr>
        <p:spPr>
          <a:xfrm>
            <a:off x="503546" y="3300412"/>
            <a:ext cx="370841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u="sng" dirty="0" smtClean="0"/>
              <a:t>Results</a:t>
            </a:r>
          </a:p>
          <a:p>
            <a:r>
              <a:rPr lang="en-GB" dirty="0" smtClean="0"/>
              <a:t>We expect to find varying results between the two groups in order to uphold our hypothesis.</a:t>
            </a:r>
          </a:p>
          <a:p>
            <a:r>
              <a:rPr lang="en-GB" dirty="0" smtClean="0"/>
              <a:t>We expect to find that people subject under condition 1 will perform worse than people under condition 2  </a:t>
            </a:r>
            <a:endParaRPr lang="en-GB" dirty="0"/>
          </a:p>
        </p:txBody>
      </p:sp>
      <p:sp>
        <p:nvSpPr>
          <p:cNvPr id="10" name="TextBox 8"/>
          <p:cNvSpPr txBox="1"/>
          <p:nvPr/>
        </p:nvSpPr>
        <p:spPr>
          <a:xfrm>
            <a:off x="5374432" y="1730751"/>
            <a:ext cx="33123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u="sng" dirty="0" smtClean="0"/>
              <a:t>Method</a:t>
            </a:r>
          </a:p>
          <a:p>
            <a:r>
              <a:rPr lang="en-GB" dirty="0" smtClean="0"/>
              <a:t>We will be presenting using PowerPoint; the slides will include 12 items which the participants  will have  15 seconds to recall.</a:t>
            </a:r>
          </a:p>
          <a:p>
            <a:r>
              <a:rPr lang="en-GB" dirty="0" smtClean="0"/>
              <a:t>Our ethical instruments will include debriefing and consent forms.</a:t>
            </a:r>
          </a:p>
          <a:p>
            <a:r>
              <a:rPr lang="en-GB" dirty="0" smtClean="0"/>
              <a:t>Participants can have the right withdraw.</a:t>
            </a:r>
            <a:endParaRPr lang="en-GB" dirty="0"/>
          </a:p>
        </p:txBody>
      </p:sp>
      <p:sp>
        <p:nvSpPr>
          <p:cNvPr id="14" name="Rounded Rectangle 13"/>
          <p:cNvSpPr/>
          <p:nvPr/>
        </p:nvSpPr>
        <p:spPr>
          <a:xfrm>
            <a:off x="5362575" y="5157192"/>
            <a:ext cx="3324225" cy="1512168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5492750" y="5157192"/>
            <a:ext cx="319405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Discussion</a:t>
            </a:r>
            <a:endParaRPr kumimoji="0" lang="en-GB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We could improve in the future by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using more participants and a wider age range</a:t>
            </a:r>
          </a:p>
        </p:txBody>
      </p:sp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251519" y="5746030"/>
            <a:ext cx="4752529" cy="923330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u="sng" dirty="0" smtClean="0"/>
              <a:t>References</a:t>
            </a:r>
          </a:p>
          <a:p>
            <a:r>
              <a:rPr lang="en-GB" dirty="0" smtClean="0"/>
              <a:t>Brace,  Byford, (2010), </a:t>
            </a:r>
            <a:r>
              <a:rPr lang="en-GB" i="1" dirty="0" smtClean="0"/>
              <a:t>Investigating Psychology</a:t>
            </a:r>
          </a:p>
          <a:p>
            <a:endParaRPr lang="en-GB" dirty="0"/>
          </a:p>
        </p:txBody>
      </p:sp>
      <p:sp>
        <p:nvSpPr>
          <p:cNvPr id="16" name="Rounded Rectangle 15"/>
          <p:cNvSpPr/>
          <p:nvPr/>
        </p:nvSpPr>
        <p:spPr>
          <a:xfrm>
            <a:off x="251519" y="5656918"/>
            <a:ext cx="4752529" cy="940434"/>
          </a:xfrm>
          <a:prstGeom prst="round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7628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120</Words>
  <Application>Microsoft Office PowerPoint</Application>
  <PresentationFormat>On-screen Show (4:3)</PresentationFormat>
  <Paragraphs>14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edu-mf</cp:lastModifiedBy>
  <cp:revision>5</cp:revision>
  <dcterms:created xsi:type="dcterms:W3CDTF">2013-07-25T08:49:21Z</dcterms:created>
  <dcterms:modified xsi:type="dcterms:W3CDTF">2014-04-07T15:44:43Z</dcterms:modified>
</cp:coreProperties>
</file>