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93B534-2D94-4FD8-BE0A-192BB37AAE8A}" v="323" dt="2023-10-05T09:48:04.9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viewProps" Target="viewProps.xml" Id="rId8" /><Relationship Type="http://schemas.openxmlformats.org/officeDocument/2006/relationships/slide" Target="slides/slide2.xml" Id="rId3" /><Relationship Type="http://schemas.openxmlformats.org/officeDocument/2006/relationships/presProps" Target="presProps.xml" Id="rId7" /><Relationship Type="http://schemas.microsoft.com/office/2015/10/relationships/revisionInfo" Target="revisionInfo.xml" Id="rId12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4.xml" Id="rId5" /><Relationship Type="http://schemas.openxmlformats.org/officeDocument/2006/relationships/tableStyles" Target="tableStyles.xml" Id="rId10" /><Relationship Type="http://schemas.openxmlformats.org/officeDocument/2006/relationships/slide" Target="slides/slide3.xml" Id="rId4" /><Relationship Type="http://schemas.openxmlformats.org/officeDocument/2006/relationships/theme" Target="theme/theme1.xml" Id="rId9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A1F8C-0217-CBBB-7014-3B907FD4B5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Why have I chosen to come to university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D3CC8E-CC90-DEC5-6259-C4C965C152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Coming to university was a big step I have taken, and I have decided to come to university because I was the student of the year in my college course in coleg sir gar, also I would love to be a police officer , so coming to university was the best decision I have taken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25913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B670D-9741-F58C-5543-21331ABD3C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Why have I chosen this course?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F7C58-CE7A-1CC8-87A6-F14308BACB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Being a police officer in the future was the most important reason of choosing this course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78327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AAF55-2ED1-12CC-8851-2EE933956B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Benefits of this qualification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8501D4-F9A0-3FC9-85B8-35917ABFB6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It gives me a chance to go with a different career, not only policing as </a:t>
            </a:r>
            <a:r>
              <a:rPr lang="en-US">
                <a:ea typeface="Calibri"/>
                <a:cs typeface="Calibri"/>
              </a:rPr>
              <a:t>it is a wider course than Professional policing.</a:t>
            </a:r>
            <a:endParaRPr lang="en-US"/>
          </a:p>
          <a:p>
            <a:r>
              <a:rPr lang="en-US" dirty="0">
                <a:ea typeface="Calibri"/>
                <a:cs typeface="Calibri"/>
              </a:rPr>
              <a:t>Really great </a:t>
            </a:r>
            <a:r>
              <a:rPr lang="en-US">
                <a:ea typeface="Calibri"/>
                <a:cs typeface="Calibri"/>
              </a:rPr>
              <a:t>knowledge I would gain through this course </a:t>
            </a: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326992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FD0508-D0DA-FB54-25D0-EC7B609B5A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What do I hope to achieve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604D0-3882-ADCB-38A4-709B465EFC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I would like to be a police officer in the future, as I have done 4 years of Public Services course at </a:t>
            </a:r>
            <a:r>
              <a:rPr lang="en-US" dirty="0" err="1">
                <a:ea typeface="Calibri"/>
                <a:cs typeface="Calibri"/>
              </a:rPr>
              <a:t>coleg</a:t>
            </a:r>
            <a:r>
              <a:rPr lang="en-US" dirty="0">
                <a:ea typeface="Calibri"/>
                <a:cs typeface="Calibri"/>
              </a:rPr>
              <a:t> sir gar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63832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PowerPoint Presentation</vt:lpstr>
      <vt:lpstr>Why have I chosen to come to university </vt:lpstr>
      <vt:lpstr>Why have I chosen this course?</vt:lpstr>
      <vt:lpstr>Benefits of this qualification </vt:lpstr>
      <vt:lpstr>What do I hope to achieve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79</cp:revision>
  <dcterms:created xsi:type="dcterms:W3CDTF">2023-10-05T09:37:21Z</dcterms:created>
  <dcterms:modified xsi:type="dcterms:W3CDTF">2023-10-05T09:48:05Z</dcterms:modified>
</cp:coreProperties>
</file>