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94DA0-C7B7-4F16-A86D-B4E76A775D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272D6F-8D66-4DC1-96CA-3C3E17567A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D8757-CD1F-402B-AA47-1A367934F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67E56-CFF7-430E-A198-894B4F7B7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27F0E-8CA6-4F1E-AD63-CA2429758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56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C5BDB-D9B9-4BD7-95C3-9D5A85975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69CDE-1A44-4A4D-88EF-C1AA784F8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61A4B-8CBB-42A1-B880-6D0A25B77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5C6BF-A702-4ADD-9FDF-B652FE49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38263-2728-4724-BE26-0D5179EC4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34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5959-768F-474E-9D0B-ECAFEA07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764B96-4B87-4DD0-A92B-3E723AC47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65AE7-FB1D-4D6E-9CFE-B48C12A42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775A6-21FB-4192-AB64-F1C03AECB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CA6FF-EC35-43EE-B8E8-1205808A8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062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4FFE2-62AC-4B07-B850-AC17F0AA1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233B1-155E-40F9-9AC8-7E3E523CE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C4DEC3-EC7A-4138-8D42-168A1784A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B59B3-5D10-4E62-8435-09EC3C97C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CAA6A-FDFB-4402-B743-8AB6C30BB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E3F516-61C7-4AFA-B742-681EC565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9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AF032-7656-4548-842B-5E28A25C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A4FD27-87F5-4DBB-B363-0D397E22B8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96D41-898F-442F-9CA4-10A6E70FAF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3CF754-4092-459C-945A-13E42ED492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E7752E-1ECE-4D5D-BFA0-024FCAE31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3208AE-16A4-4D3F-B13C-10D765515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6BA6C2-026D-4A5C-861A-2F579D597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B4C57B-17A3-432E-8451-5FDF3EF47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184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53215-B93F-456D-B150-A792B5EC7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840385-3B4D-414C-A839-00A4D4BC3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7FE54C-803F-4A8F-9BD6-069D24880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1AA379-FC3D-4CA4-B7C8-BCE4BE085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01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2EFBB7-AF99-4EE4-A2FA-D8F432802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B3B0FA-D6E1-48DA-92BA-ADDCE58F4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DD028-0EEE-4490-89D9-192326457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74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C1408-8EA8-4291-BEE9-BE395595F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127BC-E9C8-4037-80B9-E92274D39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9797F-D409-4A13-BB95-F596669EB9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129FCE-CC9F-4651-8126-498914367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D0D6D-738B-4444-9701-BFE86010A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560A3-9779-4913-8D10-8FEA5957B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11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A995B-6E69-4B83-95A5-0BE44A699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60294C-AA7A-46FF-9AD2-D65CA1527F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33B91-C4C2-481A-ABA5-A7C3BD837B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5A9F0-5DC6-4A23-B2A7-D92F130E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E5B1C-E26C-4A37-856B-305DCC7E0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76CBAE-8624-4049-9A65-A2DDB29A8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87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12D7B-FB6A-4898-9E62-2BC6680DC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D338D-DE4E-447E-AB3D-7C4D8B59D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F40C6-3DA3-406A-B746-6D57B365B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CADCA-9652-4588-9C1E-0831D1603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22B97-9357-4BBF-8579-B7B40F96B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904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FF2FC5-C6A1-41D1-A78E-220B424D59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CA76E9-B79A-4B19-B36B-A73C1B3EC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74B9D-800E-458D-81F8-2BBAA7900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A5306-A5CD-43D7-8A69-B01581770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22B64-642B-4010-AA03-A745B6338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188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FF567-51D6-4998-A605-648EF88D9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707A-CB38-4352-A5E9-4E976C7560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1CF07-2999-4923-B794-94EF9A90AB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95033-8674-4C18-8FF9-B8BC340FB431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D2E6A-4F94-40E9-912C-BCABE9CE49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4EABF-1288-4025-9DF1-C8B3F4260D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5C6BC-A76C-4992-9874-668495606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9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kling.com/platform/knowledge-and-training/" TargetMode="External"/><Relationship Id="rId13" Type="http://schemas.openxmlformats.org/officeDocument/2006/relationships/hyperlink" Target="https://www.knowledgeowl.com/" TargetMode="External"/><Relationship Id="rId3" Type="http://schemas.openxmlformats.org/officeDocument/2006/relationships/hyperlink" Target="https://bloomfire.com/" TargetMode="External"/><Relationship Id="rId7" Type="http://schemas.openxmlformats.org/officeDocument/2006/relationships/hyperlink" Target="https://www.servicenow.com/products/knowledge-management.html" TargetMode="External"/><Relationship Id="rId12" Type="http://schemas.openxmlformats.org/officeDocument/2006/relationships/hyperlink" Target="https://tettra.com/" TargetMode="External"/><Relationship Id="rId2" Type="http://schemas.openxmlformats.org/officeDocument/2006/relationships/hyperlink" Target="https://www.zendesk.co.uk/lp/brand?utm_source=google&amp;utm_medium=Search-Paid&amp;utm_network=g&amp;utm_campaign=SE_AW_EM_UK_ENB_N_Sup_Brand_TM_Alpha_D_H&amp;matchtype=e&amp;utm_term=zendesk&amp;utm_content=494430043674&amp;utm_adgroup=Zendesk+Trademark_%5BSKAG%5D&amp;gclsrc=aw.ds&amp;&amp;theme=&amp;gclid=Cj0KCQjwspKUBhCvARIsAB2IYuvbxf8CHrC6dEZrBIxxOk9zmydcsF2M6K952KuCPE2x-HYUIJtoEk4aAvpEEALw_wcB&amp;demoStep=person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profskb.com/" TargetMode="External"/><Relationship Id="rId11" Type="http://schemas.openxmlformats.org/officeDocument/2006/relationships/hyperlink" Target="https://www.inbenta.com/en/blog/knowledge-management-basics/" TargetMode="External"/><Relationship Id="rId5" Type="http://schemas.openxmlformats.org/officeDocument/2006/relationships/hyperlink" Target="https://bitrix24.net/" TargetMode="External"/><Relationship Id="rId15" Type="http://schemas.openxmlformats.org/officeDocument/2006/relationships/hyperlink" Target="https://npic.rightanswers.com/portal/sa/login" TargetMode="External"/><Relationship Id="rId10" Type="http://schemas.openxmlformats.org/officeDocument/2006/relationships/hyperlink" Target="https://www.getguru.com/features" TargetMode="External"/><Relationship Id="rId4" Type="http://schemas.openxmlformats.org/officeDocument/2006/relationships/hyperlink" Target="https://www.zoho.com/desk/" TargetMode="External"/><Relationship Id="rId9" Type="http://schemas.openxmlformats.org/officeDocument/2006/relationships/hyperlink" Target="https://docs.bmc.com/docs/km91/home-609064741.html" TargetMode="External"/><Relationship Id="rId14" Type="http://schemas.openxmlformats.org/officeDocument/2006/relationships/hyperlink" Target="https://helpju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beakers with solutions on a shelf in a lab">
            <a:extLst>
              <a:ext uri="{FF2B5EF4-FFF2-40B4-BE49-F238E27FC236}">
                <a16:creationId xmlns:a16="http://schemas.microsoft.com/office/drawing/2014/main" id="{3DC84A52-C7BD-6057-3F73-1BC0007BF8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AA1EA1-3AA1-49B8-81AB-97AC84B43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r>
              <a:rPr lang="en-GB" sz="5600" dirty="0">
                <a:solidFill>
                  <a:srgbClr val="FFFFFF"/>
                </a:solidFill>
              </a:rPr>
              <a:t>The attached list is not comprehensive, but a range of links for research purposes to see the different software options available to companies </a:t>
            </a:r>
          </a:p>
        </p:txBody>
      </p:sp>
    </p:spTree>
    <p:extLst>
      <p:ext uri="{BB962C8B-B14F-4D97-AF65-F5344CB8AC3E}">
        <p14:creationId xmlns:p14="http://schemas.microsoft.com/office/powerpoint/2010/main" val="327988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E7424-42D3-4718-AE3C-3FC190CC9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41434"/>
            <a:ext cx="10515600" cy="573552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hlinkClick r:id="rId2"/>
              </a:rPr>
              <a:t>Power up your customer support with Zendesk</a:t>
            </a:r>
            <a:endParaRPr lang="en-GB" dirty="0"/>
          </a:p>
          <a:p>
            <a:r>
              <a:rPr lang="en-GB" dirty="0">
                <a:hlinkClick r:id="rId3"/>
              </a:rPr>
              <a:t>Best in Class Knowledge Sharing Platform – </a:t>
            </a:r>
            <a:r>
              <a:rPr lang="en-GB" dirty="0" err="1">
                <a:hlinkClick r:id="rId3"/>
              </a:rPr>
              <a:t>Bloomfire</a:t>
            </a:r>
            <a:endParaRPr lang="en-GB" dirty="0"/>
          </a:p>
          <a:p>
            <a:r>
              <a:rPr lang="en-GB" dirty="0" err="1">
                <a:hlinkClick r:id="rId4"/>
              </a:rPr>
              <a:t>Zoho</a:t>
            </a:r>
            <a:r>
              <a:rPr lang="en-GB" dirty="0">
                <a:hlinkClick r:id="rId4"/>
              </a:rPr>
              <a:t> Desk | Customer Service Software for Context-Aware Support</a:t>
            </a:r>
            <a:endParaRPr lang="en-GB" dirty="0"/>
          </a:p>
          <a:p>
            <a:r>
              <a:rPr lang="en-GB" dirty="0">
                <a:hlinkClick r:id="rId5"/>
              </a:rPr>
              <a:t>Bitrix24.Network</a:t>
            </a:r>
            <a:endParaRPr lang="en-GB" dirty="0"/>
          </a:p>
          <a:p>
            <a:r>
              <a:rPr lang="en-GB" dirty="0">
                <a:hlinkClick r:id="rId6"/>
              </a:rPr>
              <a:t>Knowledge Base Software | </a:t>
            </a:r>
            <a:r>
              <a:rPr lang="en-GB" dirty="0" err="1">
                <a:hlinkClick r:id="rId6"/>
              </a:rPr>
              <a:t>ProProfs</a:t>
            </a:r>
            <a:r>
              <a:rPr lang="en-GB" dirty="0">
                <a:hlinkClick r:id="rId6"/>
              </a:rPr>
              <a:t> (proprofskb.com)</a:t>
            </a:r>
            <a:endParaRPr lang="en-GB" dirty="0"/>
          </a:p>
          <a:p>
            <a:r>
              <a:rPr lang="en-GB" dirty="0">
                <a:hlinkClick r:id="rId7"/>
              </a:rPr>
              <a:t>Knowledge Management – ServiceNow</a:t>
            </a:r>
            <a:endParaRPr lang="en-GB" dirty="0"/>
          </a:p>
          <a:p>
            <a:r>
              <a:rPr lang="en-GB" dirty="0">
                <a:hlinkClick r:id="rId8"/>
              </a:rPr>
              <a:t>Knowledge &amp; Training | Inkling</a:t>
            </a:r>
            <a:endParaRPr lang="en-GB" dirty="0"/>
          </a:p>
          <a:p>
            <a:r>
              <a:rPr lang="en-GB" dirty="0">
                <a:hlinkClick r:id="rId9"/>
              </a:rPr>
              <a:t>Home - Documentation for Remedy Knowledge Management 9.1 - BMC Documentation</a:t>
            </a:r>
            <a:endParaRPr lang="en-GB" dirty="0"/>
          </a:p>
          <a:p>
            <a:r>
              <a:rPr lang="en-GB" dirty="0">
                <a:hlinkClick r:id="rId10"/>
              </a:rPr>
              <a:t>Key Features Of Guru's Knowledge Management Software | Guru (getguru.com)</a:t>
            </a:r>
            <a:endParaRPr lang="en-GB" dirty="0"/>
          </a:p>
          <a:p>
            <a:r>
              <a:rPr lang="en-GB" dirty="0">
                <a:hlinkClick r:id="rId11"/>
              </a:rPr>
              <a:t>What is a Knowledge Management System (KMS)? – </a:t>
            </a:r>
            <a:r>
              <a:rPr lang="en-GB" dirty="0" err="1">
                <a:hlinkClick r:id="rId11"/>
              </a:rPr>
              <a:t>Inbenta</a:t>
            </a:r>
            <a:endParaRPr lang="en-GB" dirty="0"/>
          </a:p>
          <a:p>
            <a:r>
              <a:rPr lang="en-GB" dirty="0">
                <a:hlinkClick r:id="rId12"/>
              </a:rPr>
              <a:t>Upgrade Your Company Wiki — Internal Knowledge Base Software | </a:t>
            </a:r>
            <a:r>
              <a:rPr lang="en-GB" dirty="0" err="1">
                <a:hlinkClick r:id="rId12"/>
              </a:rPr>
              <a:t>Tettra</a:t>
            </a:r>
            <a:endParaRPr lang="en-GB" dirty="0"/>
          </a:p>
          <a:p>
            <a:r>
              <a:rPr lang="en-GB" dirty="0">
                <a:hlinkClick r:id="rId13"/>
              </a:rPr>
              <a:t>Knowledge Base Software by </a:t>
            </a:r>
            <a:r>
              <a:rPr lang="en-GB" dirty="0" err="1">
                <a:hlinkClick r:id="rId13"/>
              </a:rPr>
              <a:t>KnowledgeOwl</a:t>
            </a:r>
            <a:endParaRPr lang="en-GB" dirty="0"/>
          </a:p>
          <a:p>
            <a:r>
              <a:rPr lang="en-GB" dirty="0" err="1">
                <a:hlinkClick r:id="rId14"/>
              </a:rPr>
              <a:t>Helpjuice</a:t>
            </a:r>
            <a:r>
              <a:rPr lang="en-GB" dirty="0">
                <a:hlinkClick r:id="rId14"/>
              </a:rPr>
              <a:t> – Knowledge Base Software</a:t>
            </a:r>
            <a:endParaRPr lang="en-GB" dirty="0"/>
          </a:p>
          <a:p>
            <a:r>
              <a:rPr lang="en-GB" dirty="0">
                <a:hlinkClick r:id="rId15"/>
              </a:rPr>
              <a:t>Upland RightAnswers | RightAnswers Support Agent Portal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694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The attached list is not comprehensive, but a range of links for research purposes to see the different software options available to companies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attached list is not comprehensive, but a range of links for research purposes to see the different software options available to companies </dc:title>
  <dc:creator>Marie Pitson</dc:creator>
  <cp:lastModifiedBy>Marie Pitson</cp:lastModifiedBy>
  <cp:revision>1</cp:revision>
  <dcterms:created xsi:type="dcterms:W3CDTF">2022-05-18T16:05:32Z</dcterms:created>
  <dcterms:modified xsi:type="dcterms:W3CDTF">2022-05-18T16:15:18Z</dcterms:modified>
</cp:coreProperties>
</file>