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C53D9530-E370-4555-BCD0-4593B1BB0B29}"/>
    <pc:docChg chg="custSel modSld">
      <pc:chgData name="David Gardner" userId="32a3b49f-52b0-4a7d-8a0d-c44fdf742dfe" providerId="ADAL" clId="{C53D9530-E370-4555-BCD0-4593B1BB0B29}" dt="2024-03-06T20:09:34.856" v="2" actId="14100"/>
      <pc:docMkLst>
        <pc:docMk/>
      </pc:docMkLst>
      <pc:sldChg chg="delSp modSp mod">
        <pc:chgData name="David Gardner" userId="32a3b49f-52b0-4a7d-8a0d-c44fdf742dfe" providerId="ADAL" clId="{C53D9530-E370-4555-BCD0-4593B1BB0B29}" dt="2024-03-06T20:09:34.856" v="2" actId="14100"/>
        <pc:sldMkLst>
          <pc:docMk/>
          <pc:sldMk cId="3741642196" sldId="259"/>
        </pc:sldMkLst>
        <pc:spChg chg="del">
          <ac:chgData name="David Gardner" userId="32a3b49f-52b0-4a7d-8a0d-c44fdf742dfe" providerId="ADAL" clId="{C53D9530-E370-4555-BCD0-4593B1BB0B29}" dt="2024-03-06T20:09:30.026" v="0" actId="478"/>
          <ac:spMkLst>
            <pc:docMk/>
            <pc:sldMk cId="3741642196" sldId="259"/>
            <ac:spMk id="2" creationId="{994A5AD8-2F24-B255-D59C-D032218E0527}"/>
          </ac:spMkLst>
        </pc:spChg>
        <pc:picChg chg="mod">
          <ac:chgData name="David Gardner" userId="32a3b49f-52b0-4a7d-8a0d-c44fdf742dfe" providerId="ADAL" clId="{C53D9530-E370-4555-BCD0-4593B1BB0B29}" dt="2024-03-06T20:09:34.856" v="2" actId="14100"/>
          <ac:picMkLst>
            <pc:docMk/>
            <pc:sldMk cId="3741642196" sldId="259"/>
            <ac:picMk id="5" creationId="{1EDFCC59-F22E-D4B2-434F-32AD351D304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D303-564F-61E2-DB02-34E0CCB43F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03F5B-9875-D44C-0248-03BA428CAC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04E0-BBA8-6E00-05E6-38289908C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A4499-81AB-F4E7-713E-66EB58C1B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44064-F189-413B-7EF7-40F8BFEE4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54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A837D-F90F-67DC-EFE6-56065A65B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0281D-AD04-20C3-E192-81015A0BE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2D625-F1DE-3324-F149-C14DB4183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E758F-BC03-A8BA-92A4-321681C3D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2948C-5770-AFED-C47B-1F7A55AF8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47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53FEA-B05F-76BF-1C4B-42C1BD393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DC206C-99D5-CF01-8723-173196D1EA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01D59-2552-81D2-FC0C-B69267C99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01FB71-6DF8-5897-92BE-431CA2B67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BB886-BDC7-2E29-EA03-227BD3391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32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9C77-0111-0704-3BE8-D71AD0EBE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87236-AB00-9A91-670F-68054D567D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25569-2689-CC34-621B-E08BFDEA78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F64D8-9DCE-42B7-7144-41761C1B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1F84D0-8707-634A-38D7-3A32562E5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884DE-BE2D-5830-2489-70948D1B2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61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27AF5-BECF-CEAA-07E7-7F2185AA5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A46373-17FD-BE3C-424F-7CFDA4BC7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41474D-235D-E2CA-BEF1-AAD9367542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CA5471-070E-3EE9-D370-BC108FBA74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388EC1-0770-8FDD-448C-D750BC4EC0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C3B80E-DBE1-373B-076F-4283BEAAD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61AB1E-B8DA-C283-C161-FBC92FB97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BF80A6-AC2B-78BF-1FDD-293CFA05C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133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D6DF5-F18F-54E4-43B3-F2187DCD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F6774D-CA1C-5898-B8A7-45D09A780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EED26-BD5C-B7AC-61EF-75E17B28B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A9398-F625-1C3E-912F-0507C6538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792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625388-60B9-9996-89ED-305C2298F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A18FE0-FB68-E8B8-AA2F-93867259A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2E2364-E60F-FAB9-6758-F5881B2AC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5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5436C-1FDE-9C70-B31E-1BB7E6056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F0D25-AF90-6DCC-9616-F9895141F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30CF54-A925-A45B-2159-AF9B765126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A58678-5B66-30FB-8283-381BFF332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D83446-777B-9B3A-25E0-3D263A7E5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313934-D58B-E407-7B6E-CCC71985E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896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86FDC-39DF-F12B-AF10-766A8A72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C0F52DA-6BEC-2971-D2ED-CB548BB90D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CF35D5-AA07-2BAB-C152-B1A62A53D6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28DD3-9743-0C71-BAA2-D83BC01F6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E060E7-C195-831A-788E-CC87637E1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715367-C2A4-8DB3-8295-7EC46A5D3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702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6951E-01B4-377A-E913-153F3DD10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5F8A3-7004-80E3-3C09-7875739DD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5A376-F4A1-6EAD-F8B8-6931FF382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239DE2-F03B-6A26-D915-8F4322496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D694E-161F-E532-A243-8D4956FFE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22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7FFA8E-2947-F3EE-7B61-EC3493D6EA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5153C-5348-954B-5B3F-7CCF547931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369A6-30A5-67C0-2D66-C06D10E4F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2365F-2A97-5BA4-D007-A16FDA744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2135D-F1C0-4E5B-4197-091FF7C47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329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ED00B3-2484-0B4F-2349-48DACE44B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83F3A1-FF0F-0F42-A45C-CDA8773BB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A77D2-7795-F31C-EC29-F783A8730B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1D6CE-8531-4E25-896E-6F148DA467B7}" type="datetimeFigureOut">
              <a:rPr lang="en-GB" smtClean="0"/>
              <a:t>06/03/2024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19154-F04E-1238-33FD-79CB2C2AA8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925EC-239F-435C-DC3C-2D87D74CB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C8A63-4A2B-4527-9BE5-CC5017928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838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7301F-0FB7-B3A6-69B9-B2AE0BD5B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67887"/>
            <a:ext cx="9144000" cy="720725"/>
          </a:xfrm>
        </p:spPr>
        <p:txBody>
          <a:bodyPr>
            <a:normAutofit fontScale="90000"/>
          </a:bodyPr>
          <a:lstStyle/>
          <a:p>
            <a:r>
              <a:rPr lang="en-GB" dirty="0"/>
              <a:t>Biomechanics of Sport and Injury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68BE09-FDE1-6435-C6A5-8BD9BC78BF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1001"/>
            <a:ext cx="9144000" cy="285679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Assignment 2 Support</a:t>
            </a:r>
          </a:p>
          <a:p>
            <a:endParaRPr lang="en-GB" sz="2800" dirty="0"/>
          </a:p>
          <a:p>
            <a:r>
              <a:rPr lang="en-GB" sz="2800" dirty="0"/>
              <a:t>Conduct a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an </a:t>
            </a:r>
            <a:r>
              <a:rPr lang="en-GB" sz="2800" b="1" dirty="0">
                <a:effectLst/>
                <a:ea typeface="Times New Roman" panose="02020603050405020304" pitchFamily="18" charset="0"/>
              </a:rPr>
              <a:t>experimental or case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study using any of the biomechanical and kinesiological techniques practiced within the module.</a:t>
            </a:r>
          </a:p>
          <a:p>
            <a:endParaRPr lang="en-GB" sz="2800" dirty="0"/>
          </a:p>
          <a:p>
            <a:r>
              <a:rPr lang="en-GB" sz="2800" dirty="0"/>
              <a:t>Power point presentation (70%) – 15 minutes</a:t>
            </a:r>
          </a:p>
          <a:p>
            <a:r>
              <a:rPr lang="en-GB" sz="2800" dirty="0"/>
              <a:t>Viva Voce (30%) – 10 minutes</a:t>
            </a:r>
          </a:p>
        </p:txBody>
      </p:sp>
    </p:spTree>
    <p:extLst>
      <p:ext uri="{BB962C8B-B14F-4D97-AF65-F5344CB8AC3E}">
        <p14:creationId xmlns:p14="http://schemas.microsoft.com/office/powerpoint/2010/main" val="320833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B0135-E2E8-9FF1-29C8-386FA5D1C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19CF9-396B-E82A-C008-37A1C37BB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Develop your research question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Determine your research method and Identify your assessments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a research ethics form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the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Analyse the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 the information as a narrated presentation (not live)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55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9AB37-18F1-0568-21ED-FB49E390F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342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Presentation (15 mins)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ACE3B7-ABBF-AA3B-382A-114E30611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4405"/>
            <a:ext cx="11049000" cy="480255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exact nature of the presentation is flexible but information should generally include;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Title</a:t>
            </a:r>
          </a:p>
          <a:p>
            <a:pPr marL="0" indent="0">
              <a:buNone/>
            </a:pPr>
            <a:r>
              <a:rPr lang="en-GB" dirty="0"/>
              <a:t>Introduction</a:t>
            </a:r>
          </a:p>
          <a:p>
            <a:pPr marL="0" indent="0">
              <a:buNone/>
            </a:pPr>
            <a:r>
              <a:rPr lang="en-GB" dirty="0"/>
              <a:t>Research question</a:t>
            </a:r>
          </a:p>
          <a:p>
            <a:pPr marL="0" indent="0">
              <a:buNone/>
            </a:pPr>
            <a:r>
              <a:rPr lang="en-GB" dirty="0"/>
              <a:t>Data collection methods</a:t>
            </a:r>
          </a:p>
          <a:p>
            <a:pPr marL="0" indent="0">
              <a:buNone/>
            </a:pPr>
            <a:r>
              <a:rPr lang="en-GB" dirty="0"/>
              <a:t>Data / evidence presentation</a:t>
            </a:r>
          </a:p>
          <a:p>
            <a:pPr marL="0" indent="0">
              <a:buNone/>
            </a:pPr>
            <a:r>
              <a:rPr lang="en-GB" dirty="0"/>
              <a:t>Data / evidence interpretations / implications</a:t>
            </a:r>
          </a:p>
          <a:p>
            <a:pPr marL="0" indent="0">
              <a:buNone/>
            </a:pPr>
            <a:r>
              <a:rPr lang="en-GB" dirty="0"/>
              <a:t>Study interpretations and implications</a:t>
            </a:r>
          </a:p>
          <a:p>
            <a:pPr marL="0" indent="0">
              <a:buNone/>
            </a:pPr>
            <a:r>
              <a:rPr lang="en-GB" dirty="0"/>
              <a:t>Recommendations / outcome</a:t>
            </a:r>
          </a:p>
          <a:p>
            <a:pPr marL="0" indent="0">
              <a:buNone/>
            </a:pPr>
            <a:r>
              <a:rPr lang="en-GB" dirty="0"/>
              <a:t>Future research</a:t>
            </a:r>
          </a:p>
          <a:p>
            <a:pPr marL="0" indent="0">
              <a:buNone/>
            </a:pPr>
            <a:r>
              <a:rPr lang="en-GB" dirty="0"/>
              <a:t>Summary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This is a pre-recorded presentation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345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19E38-A323-3919-515C-F9C7B2B9F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Viva Voce – 10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55B30-B946-BD84-C835-27E99FEF87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academic 1-1 interview describing and defending your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Describing your study</a:t>
            </a:r>
          </a:p>
          <a:p>
            <a:pPr marL="0" indent="0">
              <a:buNone/>
            </a:pPr>
            <a:r>
              <a:rPr lang="en-GB" dirty="0"/>
              <a:t>Highlight the key evidence</a:t>
            </a:r>
          </a:p>
          <a:p>
            <a:pPr marL="0" indent="0">
              <a:buNone/>
            </a:pPr>
            <a:r>
              <a:rPr lang="en-GB" dirty="0"/>
              <a:t>Answer questions</a:t>
            </a:r>
          </a:p>
        </p:txBody>
      </p:sp>
    </p:spTree>
    <p:extLst>
      <p:ext uri="{BB962C8B-B14F-4D97-AF65-F5344CB8AC3E}">
        <p14:creationId xmlns:p14="http://schemas.microsoft.com/office/powerpoint/2010/main" val="2251155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EDFCC59-F22E-D4B2-434F-32AD351D30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9325" y="0"/>
            <a:ext cx="8251028" cy="6713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6421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154</Words>
  <Application>Microsoft Office PowerPoint</Application>
  <PresentationFormat>Widescreen</PresentationFormat>
  <Paragraphs>40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Office Theme</vt:lpstr>
      <vt:lpstr>Biomechanics of Sport and Injury</vt:lpstr>
      <vt:lpstr>Tasks</vt:lpstr>
      <vt:lpstr>Presentation (15 mins)</vt:lpstr>
      <vt:lpstr>Viva Voce – 10 minutes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Biomechanics of Sport and Injury</dc:title>
  <dc:creator>David Gardner</dc:creator>
  <cp:lastModifiedBy>David Gardner</cp:lastModifiedBy>
  <cp:revision>1</cp:revision>
  <dcterms:created xsi:type="dcterms:W3CDTF">2024-03-06T19:42:22Z</dcterms:created>
  <dcterms:modified xsi:type="dcterms:W3CDTF">2024-03-06T20:09:38Z</dcterms:modified>
</cp:coreProperties>
</file>