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70" r:id="rId9"/>
    <p:sldId id="268" r:id="rId10"/>
    <p:sldId id="269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D5B420-7B98-4C56-81F7-CAAE9ADA0565}" type="doc">
      <dgm:prSet loTypeId="urn:microsoft.com/office/officeart/2005/8/layout/targe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0054A8B-9740-46AE-B6AE-341DEE0242F0}">
      <dgm:prSet phldrT="[Text]" custT="1"/>
      <dgm:spPr/>
      <dgm:t>
        <a:bodyPr/>
        <a:lstStyle/>
        <a:p>
          <a:r>
            <a:rPr lang="en-GB" sz="4800" smtClean="0"/>
            <a:t>Vision</a:t>
          </a:r>
          <a:endParaRPr lang="en-GB" sz="4800" dirty="0"/>
        </a:p>
      </dgm:t>
    </dgm:pt>
    <dgm:pt modelId="{1B24AB90-056F-4C2E-81F0-A3745E948543}" type="parTrans" cxnId="{AA12FA1E-2D38-473E-B805-4EA7C41580BD}">
      <dgm:prSet/>
      <dgm:spPr/>
      <dgm:t>
        <a:bodyPr/>
        <a:lstStyle/>
        <a:p>
          <a:endParaRPr lang="en-GB"/>
        </a:p>
      </dgm:t>
    </dgm:pt>
    <dgm:pt modelId="{22CBD04C-F078-4215-BC26-F4BCF6AC5C76}" type="sibTrans" cxnId="{AA12FA1E-2D38-473E-B805-4EA7C41580BD}">
      <dgm:prSet/>
      <dgm:spPr/>
      <dgm:t>
        <a:bodyPr/>
        <a:lstStyle/>
        <a:p>
          <a:endParaRPr lang="en-GB"/>
        </a:p>
      </dgm:t>
    </dgm:pt>
    <dgm:pt modelId="{DD62B728-BC8D-49E4-A2CD-0CFA98C8F0A2}">
      <dgm:prSet phldrT="[Text]" custT="1"/>
      <dgm:spPr/>
      <dgm:t>
        <a:bodyPr/>
        <a:lstStyle/>
        <a:p>
          <a:r>
            <a:rPr lang="en-GB" sz="2400" i="1" dirty="0" smtClean="0"/>
            <a:t>Dream</a:t>
          </a:r>
          <a:endParaRPr lang="en-GB" sz="2400" i="1" dirty="0"/>
        </a:p>
      </dgm:t>
    </dgm:pt>
    <dgm:pt modelId="{DB491B47-8C61-4981-B665-7B75540A8EB2}" type="parTrans" cxnId="{7384D9E2-EA6A-4FE3-B5B9-9A6BE27D1E44}">
      <dgm:prSet/>
      <dgm:spPr/>
      <dgm:t>
        <a:bodyPr/>
        <a:lstStyle/>
        <a:p>
          <a:endParaRPr lang="en-GB"/>
        </a:p>
      </dgm:t>
    </dgm:pt>
    <dgm:pt modelId="{E5CDC675-2330-4A5A-BF21-F892F1ABFE78}" type="sibTrans" cxnId="{7384D9E2-EA6A-4FE3-B5B9-9A6BE27D1E44}">
      <dgm:prSet/>
      <dgm:spPr/>
      <dgm:t>
        <a:bodyPr/>
        <a:lstStyle/>
        <a:p>
          <a:endParaRPr lang="en-GB"/>
        </a:p>
      </dgm:t>
    </dgm:pt>
    <dgm:pt modelId="{5350335A-9094-4A85-B6C7-0CB34C46328F}">
      <dgm:prSet phldrT="[Text]" custT="1"/>
      <dgm:spPr/>
      <dgm:t>
        <a:bodyPr/>
        <a:lstStyle/>
        <a:p>
          <a:r>
            <a:rPr lang="en-GB" sz="4400" smtClean="0"/>
            <a:t>Mission</a:t>
          </a:r>
          <a:endParaRPr lang="en-GB" sz="4400" dirty="0"/>
        </a:p>
      </dgm:t>
    </dgm:pt>
    <dgm:pt modelId="{7A657939-6B34-4DD8-9910-CF7096F98363}" type="parTrans" cxnId="{FFD40753-0EAB-4C0F-A741-BBCE2F3CD04F}">
      <dgm:prSet/>
      <dgm:spPr/>
      <dgm:t>
        <a:bodyPr/>
        <a:lstStyle/>
        <a:p>
          <a:endParaRPr lang="en-GB"/>
        </a:p>
      </dgm:t>
    </dgm:pt>
    <dgm:pt modelId="{E47C13EA-12E8-4E6E-8553-53DBE98F5E6B}" type="sibTrans" cxnId="{FFD40753-0EAB-4C0F-A741-BBCE2F3CD04F}">
      <dgm:prSet/>
      <dgm:spPr/>
      <dgm:t>
        <a:bodyPr/>
        <a:lstStyle/>
        <a:p>
          <a:endParaRPr lang="en-GB"/>
        </a:p>
      </dgm:t>
    </dgm:pt>
    <dgm:pt modelId="{9517BFF0-256D-423C-9F91-951A007A70AD}">
      <dgm:prSet phldrT="[Text]" custT="1"/>
      <dgm:spPr/>
      <dgm:t>
        <a:bodyPr/>
        <a:lstStyle/>
        <a:p>
          <a:r>
            <a:rPr lang="en-GB" sz="2800" i="1" dirty="0" smtClean="0"/>
            <a:t>What</a:t>
          </a:r>
          <a:endParaRPr lang="en-GB" sz="2800" i="1" dirty="0"/>
        </a:p>
      </dgm:t>
    </dgm:pt>
    <dgm:pt modelId="{A1CC87CD-E03B-4549-A4D2-770F9F2279B2}" type="parTrans" cxnId="{380E6369-93EC-44B9-9D68-1DBA649583B9}">
      <dgm:prSet/>
      <dgm:spPr/>
      <dgm:t>
        <a:bodyPr/>
        <a:lstStyle/>
        <a:p>
          <a:endParaRPr lang="en-GB"/>
        </a:p>
      </dgm:t>
    </dgm:pt>
    <dgm:pt modelId="{7ABCE0F7-C827-472C-B766-3629B56816FE}" type="sibTrans" cxnId="{380E6369-93EC-44B9-9D68-1DBA649583B9}">
      <dgm:prSet/>
      <dgm:spPr/>
      <dgm:t>
        <a:bodyPr/>
        <a:lstStyle/>
        <a:p>
          <a:endParaRPr lang="en-GB"/>
        </a:p>
      </dgm:t>
    </dgm:pt>
    <dgm:pt modelId="{3EE247C7-7B76-402F-B993-5BA444055DE4}">
      <dgm:prSet phldrT="[Text]" custT="1"/>
      <dgm:spPr/>
      <dgm:t>
        <a:bodyPr/>
        <a:lstStyle/>
        <a:p>
          <a:r>
            <a:rPr lang="en-GB" sz="4400" smtClean="0"/>
            <a:t>Strategy</a:t>
          </a:r>
          <a:endParaRPr lang="en-GB" sz="4400" dirty="0"/>
        </a:p>
      </dgm:t>
    </dgm:pt>
    <dgm:pt modelId="{15002BAB-9412-417A-8135-65B63E5E5D97}" type="parTrans" cxnId="{DD6BA44B-A742-42B5-8E44-7D4D700160AC}">
      <dgm:prSet/>
      <dgm:spPr/>
      <dgm:t>
        <a:bodyPr/>
        <a:lstStyle/>
        <a:p>
          <a:endParaRPr lang="en-GB"/>
        </a:p>
      </dgm:t>
    </dgm:pt>
    <dgm:pt modelId="{EF116D40-8A45-458F-9480-4AF99BF76FC1}" type="sibTrans" cxnId="{DD6BA44B-A742-42B5-8E44-7D4D700160AC}">
      <dgm:prSet/>
      <dgm:spPr/>
      <dgm:t>
        <a:bodyPr/>
        <a:lstStyle/>
        <a:p>
          <a:endParaRPr lang="en-GB"/>
        </a:p>
      </dgm:t>
    </dgm:pt>
    <dgm:pt modelId="{EDA8CA4C-D225-4948-8EAF-B4290864FFA9}">
      <dgm:prSet phldrT="[Text]" custT="1"/>
      <dgm:spPr/>
      <dgm:t>
        <a:bodyPr/>
        <a:lstStyle/>
        <a:p>
          <a:r>
            <a:rPr lang="en-GB" sz="2800" i="1" dirty="0" smtClean="0"/>
            <a:t>How</a:t>
          </a:r>
          <a:endParaRPr lang="en-GB" sz="2800" i="1" dirty="0"/>
        </a:p>
      </dgm:t>
    </dgm:pt>
    <dgm:pt modelId="{160B96C7-AE6E-44FD-A18E-0B8ED2D8CAA2}" type="parTrans" cxnId="{DC3F23D7-B7D1-4741-ABFD-F26E3CEF8F7E}">
      <dgm:prSet/>
      <dgm:spPr/>
      <dgm:t>
        <a:bodyPr/>
        <a:lstStyle/>
        <a:p>
          <a:endParaRPr lang="en-GB"/>
        </a:p>
      </dgm:t>
    </dgm:pt>
    <dgm:pt modelId="{4395EA27-8EEA-46E4-9DAA-D3A2C3D04424}" type="sibTrans" cxnId="{DC3F23D7-B7D1-4741-ABFD-F26E3CEF8F7E}">
      <dgm:prSet/>
      <dgm:spPr/>
      <dgm:t>
        <a:bodyPr/>
        <a:lstStyle/>
        <a:p>
          <a:endParaRPr lang="en-GB"/>
        </a:p>
      </dgm:t>
    </dgm:pt>
    <dgm:pt modelId="{5EF643A7-6246-48D4-A5BA-8344685278E6}">
      <dgm:prSet custT="1"/>
      <dgm:spPr/>
      <dgm:t>
        <a:bodyPr/>
        <a:lstStyle/>
        <a:p>
          <a:r>
            <a:rPr lang="en-GB" sz="2400" b="1" dirty="0" smtClean="0">
              <a:solidFill>
                <a:srgbClr val="FFC000"/>
              </a:solidFill>
            </a:rPr>
            <a:t>HR Strategy</a:t>
          </a:r>
        </a:p>
        <a:p>
          <a:r>
            <a:rPr lang="en-GB" sz="1500" b="1" dirty="0" smtClean="0">
              <a:solidFill>
                <a:srgbClr val="0070C0"/>
              </a:solidFill>
            </a:rPr>
            <a:t>Reward / Resourcing /Relations L&amp;D  </a:t>
          </a:r>
          <a:endParaRPr lang="en-GB" sz="1500" b="1" dirty="0">
            <a:solidFill>
              <a:srgbClr val="0070C0"/>
            </a:solidFill>
          </a:endParaRPr>
        </a:p>
      </dgm:t>
    </dgm:pt>
    <dgm:pt modelId="{CC38C5E8-DEA3-40BC-BC22-CD8E43DCB40E}" type="parTrans" cxnId="{BF00BAC8-CDA2-4BC5-ABBB-B30C35F5FC5B}">
      <dgm:prSet/>
      <dgm:spPr/>
      <dgm:t>
        <a:bodyPr/>
        <a:lstStyle/>
        <a:p>
          <a:endParaRPr lang="en-GB"/>
        </a:p>
      </dgm:t>
    </dgm:pt>
    <dgm:pt modelId="{EB333D08-DAEB-4F44-B1FE-6101267C46D5}" type="sibTrans" cxnId="{BF00BAC8-CDA2-4BC5-ABBB-B30C35F5FC5B}">
      <dgm:prSet/>
      <dgm:spPr/>
      <dgm:t>
        <a:bodyPr/>
        <a:lstStyle/>
        <a:p>
          <a:endParaRPr lang="en-GB"/>
        </a:p>
      </dgm:t>
    </dgm:pt>
    <dgm:pt modelId="{D77D9EFB-18D3-4A10-A9FC-5E02DE96273E}" type="pres">
      <dgm:prSet presAssocID="{82D5B420-7B98-4C56-81F7-CAAE9ADA0565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A3FE699-F221-4479-84D1-6909C3A71B4E}" type="pres">
      <dgm:prSet presAssocID="{20054A8B-9740-46AE-B6AE-341DEE0242F0}" presName="circle1" presStyleLbl="node1" presStyleIdx="0" presStyleCnt="4"/>
      <dgm:spPr/>
    </dgm:pt>
    <dgm:pt modelId="{52D55D30-4FF6-4D05-B54C-4B82C3C43785}" type="pres">
      <dgm:prSet presAssocID="{20054A8B-9740-46AE-B6AE-341DEE0242F0}" presName="space" presStyleCnt="0"/>
      <dgm:spPr/>
    </dgm:pt>
    <dgm:pt modelId="{CF490155-08D0-43C2-ADC5-FD7290A4A25A}" type="pres">
      <dgm:prSet presAssocID="{20054A8B-9740-46AE-B6AE-341DEE0242F0}" presName="rect1" presStyleLbl="alignAcc1" presStyleIdx="0" presStyleCnt="4" custLinFactNeighborX="865" custLinFactNeighborY="3814"/>
      <dgm:spPr/>
      <dgm:t>
        <a:bodyPr/>
        <a:lstStyle/>
        <a:p>
          <a:endParaRPr lang="en-GB"/>
        </a:p>
      </dgm:t>
    </dgm:pt>
    <dgm:pt modelId="{AD317E06-E5E5-4EE9-8B79-1B224F66DCBE}" type="pres">
      <dgm:prSet presAssocID="{5350335A-9094-4A85-B6C7-0CB34C46328F}" presName="vertSpace2" presStyleLbl="node1" presStyleIdx="0" presStyleCnt="4"/>
      <dgm:spPr/>
    </dgm:pt>
    <dgm:pt modelId="{89669CFF-2DFD-4D26-8876-83DE874A8398}" type="pres">
      <dgm:prSet presAssocID="{5350335A-9094-4A85-B6C7-0CB34C46328F}" presName="circle2" presStyleLbl="node1" presStyleIdx="1" presStyleCnt="4"/>
      <dgm:spPr/>
    </dgm:pt>
    <dgm:pt modelId="{7D48A1F2-2E2C-4324-B900-08615C4DADAC}" type="pres">
      <dgm:prSet presAssocID="{5350335A-9094-4A85-B6C7-0CB34C46328F}" presName="rect2" presStyleLbl="alignAcc1" presStyleIdx="1" presStyleCnt="4"/>
      <dgm:spPr/>
      <dgm:t>
        <a:bodyPr/>
        <a:lstStyle/>
        <a:p>
          <a:endParaRPr lang="en-GB"/>
        </a:p>
      </dgm:t>
    </dgm:pt>
    <dgm:pt modelId="{795A930C-5107-4E86-8935-865947CB3CA4}" type="pres">
      <dgm:prSet presAssocID="{3EE247C7-7B76-402F-B993-5BA444055DE4}" presName="vertSpace3" presStyleLbl="node1" presStyleIdx="1" presStyleCnt="4"/>
      <dgm:spPr/>
    </dgm:pt>
    <dgm:pt modelId="{7C7A63DC-D82E-458E-A08C-8EE40242D824}" type="pres">
      <dgm:prSet presAssocID="{3EE247C7-7B76-402F-B993-5BA444055DE4}" presName="circle3" presStyleLbl="node1" presStyleIdx="2" presStyleCnt="4"/>
      <dgm:spPr/>
    </dgm:pt>
    <dgm:pt modelId="{6A5619DB-6F28-4812-AECA-E1390DB94B07}" type="pres">
      <dgm:prSet presAssocID="{3EE247C7-7B76-402F-B993-5BA444055DE4}" presName="rect3" presStyleLbl="alignAcc1" presStyleIdx="2" presStyleCnt="4"/>
      <dgm:spPr/>
      <dgm:t>
        <a:bodyPr/>
        <a:lstStyle/>
        <a:p>
          <a:endParaRPr lang="en-GB"/>
        </a:p>
      </dgm:t>
    </dgm:pt>
    <dgm:pt modelId="{B91626FD-7BCD-4495-B500-930E8BB298C8}" type="pres">
      <dgm:prSet presAssocID="{5EF643A7-6246-48D4-A5BA-8344685278E6}" presName="vertSpace4" presStyleLbl="node1" presStyleIdx="2" presStyleCnt="4"/>
      <dgm:spPr/>
    </dgm:pt>
    <dgm:pt modelId="{86FD9028-761E-44A9-89A0-1A5EE6F89C3A}" type="pres">
      <dgm:prSet presAssocID="{5EF643A7-6246-48D4-A5BA-8344685278E6}" presName="circle4" presStyleLbl="node1" presStyleIdx="3" presStyleCnt="4"/>
      <dgm:spPr/>
    </dgm:pt>
    <dgm:pt modelId="{09293730-4B53-4FA4-9A5B-C5A515EADF98}" type="pres">
      <dgm:prSet presAssocID="{5EF643A7-6246-48D4-A5BA-8344685278E6}" presName="rect4" presStyleLbl="alignAcc1" presStyleIdx="3" presStyleCnt="4" custScaleY="97367"/>
      <dgm:spPr/>
      <dgm:t>
        <a:bodyPr/>
        <a:lstStyle/>
        <a:p>
          <a:endParaRPr lang="en-GB"/>
        </a:p>
      </dgm:t>
    </dgm:pt>
    <dgm:pt modelId="{BA338A74-3916-4DBD-9076-B061F2504AFF}" type="pres">
      <dgm:prSet presAssocID="{20054A8B-9740-46AE-B6AE-341DEE0242F0}" presName="rect1ParTx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EF46CF-CDCD-4DDA-96B9-5DD96685C00B}" type="pres">
      <dgm:prSet presAssocID="{20054A8B-9740-46AE-B6AE-341DEE0242F0}" presName="rect1ChTx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A74EBE-B795-4B18-8709-9CFDEB621424}" type="pres">
      <dgm:prSet presAssocID="{5350335A-9094-4A85-B6C7-0CB34C46328F}" presName="rect2ParTx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06163D-F46D-4761-88C6-D8742EFB2DE5}" type="pres">
      <dgm:prSet presAssocID="{5350335A-9094-4A85-B6C7-0CB34C46328F}" presName="rect2ChTx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666B73-09BB-414B-8016-9E47677548E2}" type="pres">
      <dgm:prSet presAssocID="{3EE247C7-7B76-402F-B993-5BA444055DE4}" presName="rect3ParTx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BAACDF-070D-4A8C-8A81-6CD6FA020F3C}" type="pres">
      <dgm:prSet presAssocID="{3EE247C7-7B76-402F-B993-5BA444055DE4}" presName="rect3ChTx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E9B3A2-F6DB-4F9D-BF24-3850FFAEA010}" type="pres">
      <dgm:prSet presAssocID="{5EF643A7-6246-48D4-A5BA-8344685278E6}" presName="rect4ParTx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D3B925-66F0-47A8-A94B-BEB319456E24}" type="pres">
      <dgm:prSet presAssocID="{5EF643A7-6246-48D4-A5BA-8344685278E6}" presName="rect4ChTx" presStyleLbl="alignAcc1" presStyleIdx="3" presStyleCnt="4">
        <dgm:presLayoutVars>
          <dgm:bulletEnabled val="1"/>
        </dgm:presLayoutVars>
      </dgm:prSet>
      <dgm:spPr/>
    </dgm:pt>
  </dgm:ptLst>
  <dgm:cxnLst>
    <dgm:cxn modelId="{705163E5-7CE3-4F43-9C05-D36E6A032F03}" type="presOf" srcId="{20054A8B-9740-46AE-B6AE-341DEE0242F0}" destId="{BA338A74-3916-4DBD-9076-B061F2504AFF}" srcOrd="1" destOrd="0" presId="urn:microsoft.com/office/officeart/2005/8/layout/target3"/>
    <dgm:cxn modelId="{DD6BA44B-A742-42B5-8E44-7D4D700160AC}" srcId="{82D5B420-7B98-4C56-81F7-CAAE9ADA0565}" destId="{3EE247C7-7B76-402F-B993-5BA444055DE4}" srcOrd="2" destOrd="0" parTransId="{15002BAB-9412-417A-8135-65B63E5E5D97}" sibTransId="{EF116D40-8A45-458F-9480-4AF99BF76FC1}"/>
    <dgm:cxn modelId="{A83E203E-336A-4151-A114-1CFCA80D8676}" type="presOf" srcId="{EDA8CA4C-D225-4948-8EAF-B4290864FFA9}" destId="{DABAACDF-070D-4A8C-8A81-6CD6FA020F3C}" srcOrd="0" destOrd="0" presId="urn:microsoft.com/office/officeart/2005/8/layout/target3"/>
    <dgm:cxn modelId="{7384D9E2-EA6A-4FE3-B5B9-9A6BE27D1E44}" srcId="{20054A8B-9740-46AE-B6AE-341DEE0242F0}" destId="{DD62B728-BC8D-49E4-A2CD-0CFA98C8F0A2}" srcOrd="0" destOrd="0" parTransId="{DB491B47-8C61-4981-B665-7B75540A8EB2}" sibTransId="{E5CDC675-2330-4A5A-BF21-F892F1ABFE78}"/>
    <dgm:cxn modelId="{DC3F23D7-B7D1-4741-ABFD-F26E3CEF8F7E}" srcId="{3EE247C7-7B76-402F-B993-5BA444055DE4}" destId="{EDA8CA4C-D225-4948-8EAF-B4290864FFA9}" srcOrd="0" destOrd="0" parTransId="{160B96C7-AE6E-44FD-A18E-0B8ED2D8CAA2}" sibTransId="{4395EA27-8EEA-46E4-9DAA-D3A2C3D04424}"/>
    <dgm:cxn modelId="{FFD40753-0EAB-4C0F-A741-BBCE2F3CD04F}" srcId="{82D5B420-7B98-4C56-81F7-CAAE9ADA0565}" destId="{5350335A-9094-4A85-B6C7-0CB34C46328F}" srcOrd="1" destOrd="0" parTransId="{7A657939-6B34-4DD8-9910-CF7096F98363}" sibTransId="{E47C13EA-12E8-4E6E-8553-53DBE98F5E6B}"/>
    <dgm:cxn modelId="{87C5CAC9-C884-43B4-A711-F420DFAA884E}" type="presOf" srcId="{5EF643A7-6246-48D4-A5BA-8344685278E6}" destId="{09293730-4B53-4FA4-9A5B-C5A515EADF98}" srcOrd="0" destOrd="0" presId="urn:microsoft.com/office/officeart/2005/8/layout/target3"/>
    <dgm:cxn modelId="{643A9636-08DB-42EE-9F59-10FF9EE527BC}" type="presOf" srcId="{9517BFF0-256D-423C-9F91-951A007A70AD}" destId="{9C06163D-F46D-4761-88C6-D8742EFB2DE5}" srcOrd="0" destOrd="0" presId="urn:microsoft.com/office/officeart/2005/8/layout/target3"/>
    <dgm:cxn modelId="{79719F23-19EC-4736-B3CE-1AF0D211A254}" type="presOf" srcId="{82D5B420-7B98-4C56-81F7-CAAE9ADA0565}" destId="{D77D9EFB-18D3-4A10-A9FC-5E02DE96273E}" srcOrd="0" destOrd="0" presId="urn:microsoft.com/office/officeart/2005/8/layout/target3"/>
    <dgm:cxn modelId="{FFF5C1DA-1305-4BF0-8D15-635D5A6F4637}" type="presOf" srcId="{5350335A-9094-4A85-B6C7-0CB34C46328F}" destId="{7FA74EBE-B795-4B18-8709-9CFDEB621424}" srcOrd="1" destOrd="0" presId="urn:microsoft.com/office/officeart/2005/8/layout/target3"/>
    <dgm:cxn modelId="{2C76AF78-4BC6-40DD-A438-5827C9D14A4C}" type="presOf" srcId="{20054A8B-9740-46AE-B6AE-341DEE0242F0}" destId="{CF490155-08D0-43C2-ADC5-FD7290A4A25A}" srcOrd="0" destOrd="0" presId="urn:microsoft.com/office/officeart/2005/8/layout/target3"/>
    <dgm:cxn modelId="{380E6369-93EC-44B9-9D68-1DBA649583B9}" srcId="{5350335A-9094-4A85-B6C7-0CB34C46328F}" destId="{9517BFF0-256D-423C-9F91-951A007A70AD}" srcOrd="0" destOrd="0" parTransId="{A1CC87CD-E03B-4549-A4D2-770F9F2279B2}" sibTransId="{7ABCE0F7-C827-472C-B766-3629B56816FE}"/>
    <dgm:cxn modelId="{3F2493B8-7F65-4B01-BB33-1B67932C2BB9}" type="presOf" srcId="{5350335A-9094-4A85-B6C7-0CB34C46328F}" destId="{7D48A1F2-2E2C-4324-B900-08615C4DADAC}" srcOrd="0" destOrd="0" presId="urn:microsoft.com/office/officeart/2005/8/layout/target3"/>
    <dgm:cxn modelId="{BF00BAC8-CDA2-4BC5-ABBB-B30C35F5FC5B}" srcId="{82D5B420-7B98-4C56-81F7-CAAE9ADA0565}" destId="{5EF643A7-6246-48D4-A5BA-8344685278E6}" srcOrd="3" destOrd="0" parTransId="{CC38C5E8-DEA3-40BC-BC22-CD8E43DCB40E}" sibTransId="{EB333D08-DAEB-4F44-B1FE-6101267C46D5}"/>
    <dgm:cxn modelId="{5F685F76-EFEB-42E0-A15D-8A96004643C9}" type="presOf" srcId="{3EE247C7-7B76-402F-B993-5BA444055DE4}" destId="{6A5619DB-6F28-4812-AECA-E1390DB94B07}" srcOrd="0" destOrd="0" presId="urn:microsoft.com/office/officeart/2005/8/layout/target3"/>
    <dgm:cxn modelId="{238F96EE-59EF-49FD-8580-CBCEF3BEFC8B}" type="presOf" srcId="{5EF643A7-6246-48D4-A5BA-8344685278E6}" destId="{16E9B3A2-F6DB-4F9D-BF24-3850FFAEA010}" srcOrd="1" destOrd="0" presId="urn:microsoft.com/office/officeart/2005/8/layout/target3"/>
    <dgm:cxn modelId="{7A95C8D0-214B-421D-A951-A52861C948E2}" type="presOf" srcId="{DD62B728-BC8D-49E4-A2CD-0CFA98C8F0A2}" destId="{C2EF46CF-CDCD-4DDA-96B9-5DD96685C00B}" srcOrd="0" destOrd="0" presId="urn:microsoft.com/office/officeart/2005/8/layout/target3"/>
    <dgm:cxn modelId="{AA12FA1E-2D38-473E-B805-4EA7C41580BD}" srcId="{82D5B420-7B98-4C56-81F7-CAAE9ADA0565}" destId="{20054A8B-9740-46AE-B6AE-341DEE0242F0}" srcOrd="0" destOrd="0" parTransId="{1B24AB90-056F-4C2E-81F0-A3745E948543}" sibTransId="{22CBD04C-F078-4215-BC26-F4BCF6AC5C76}"/>
    <dgm:cxn modelId="{8430BD35-91D1-4AAD-9717-FB10BB679C8C}" type="presOf" srcId="{3EE247C7-7B76-402F-B993-5BA444055DE4}" destId="{2B666B73-09BB-414B-8016-9E47677548E2}" srcOrd="1" destOrd="0" presId="urn:microsoft.com/office/officeart/2005/8/layout/target3"/>
    <dgm:cxn modelId="{21213557-3D38-415F-984F-EC375BBE1302}" type="presParOf" srcId="{D77D9EFB-18D3-4A10-A9FC-5E02DE96273E}" destId="{8A3FE699-F221-4479-84D1-6909C3A71B4E}" srcOrd="0" destOrd="0" presId="urn:microsoft.com/office/officeart/2005/8/layout/target3"/>
    <dgm:cxn modelId="{2E9E7184-1C73-4DE7-AAF0-BD72039470A2}" type="presParOf" srcId="{D77D9EFB-18D3-4A10-A9FC-5E02DE96273E}" destId="{52D55D30-4FF6-4D05-B54C-4B82C3C43785}" srcOrd="1" destOrd="0" presId="urn:microsoft.com/office/officeart/2005/8/layout/target3"/>
    <dgm:cxn modelId="{A7DD597C-6BC4-42BD-A6E0-C5CF6EB118B0}" type="presParOf" srcId="{D77D9EFB-18D3-4A10-A9FC-5E02DE96273E}" destId="{CF490155-08D0-43C2-ADC5-FD7290A4A25A}" srcOrd="2" destOrd="0" presId="urn:microsoft.com/office/officeart/2005/8/layout/target3"/>
    <dgm:cxn modelId="{F7D00D9B-3530-45DB-ADBB-7A6497D1EF98}" type="presParOf" srcId="{D77D9EFB-18D3-4A10-A9FC-5E02DE96273E}" destId="{AD317E06-E5E5-4EE9-8B79-1B224F66DCBE}" srcOrd="3" destOrd="0" presId="urn:microsoft.com/office/officeart/2005/8/layout/target3"/>
    <dgm:cxn modelId="{FC41A8EA-4978-4E0B-AE0D-7B910D24D748}" type="presParOf" srcId="{D77D9EFB-18D3-4A10-A9FC-5E02DE96273E}" destId="{89669CFF-2DFD-4D26-8876-83DE874A8398}" srcOrd="4" destOrd="0" presId="urn:microsoft.com/office/officeart/2005/8/layout/target3"/>
    <dgm:cxn modelId="{7618941D-C613-44D4-B110-5B1E416ACAE2}" type="presParOf" srcId="{D77D9EFB-18D3-4A10-A9FC-5E02DE96273E}" destId="{7D48A1F2-2E2C-4324-B900-08615C4DADAC}" srcOrd="5" destOrd="0" presId="urn:microsoft.com/office/officeart/2005/8/layout/target3"/>
    <dgm:cxn modelId="{47040A2F-E221-4853-B047-B9ED08D8E8F9}" type="presParOf" srcId="{D77D9EFB-18D3-4A10-A9FC-5E02DE96273E}" destId="{795A930C-5107-4E86-8935-865947CB3CA4}" srcOrd="6" destOrd="0" presId="urn:microsoft.com/office/officeart/2005/8/layout/target3"/>
    <dgm:cxn modelId="{341079A4-D49C-49C5-B43D-F2F46EF388FC}" type="presParOf" srcId="{D77D9EFB-18D3-4A10-A9FC-5E02DE96273E}" destId="{7C7A63DC-D82E-458E-A08C-8EE40242D824}" srcOrd="7" destOrd="0" presId="urn:microsoft.com/office/officeart/2005/8/layout/target3"/>
    <dgm:cxn modelId="{B076CFD7-810E-4033-A702-AE7C1C43EB35}" type="presParOf" srcId="{D77D9EFB-18D3-4A10-A9FC-5E02DE96273E}" destId="{6A5619DB-6F28-4812-AECA-E1390DB94B07}" srcOrd="8" destOrd="0" presId="urn:microsoft.com/office/officeart/2005/8/layout/target3"/>
    <dgm:cxn modelId="{D20DD523-0CC5-465F-A31A-370C5656C6EE}" type="presParOf" srcId="{D77D9EFB-18D3-4A10-A9FC-5E02DE96273E}" destId="{B91626FD-7BCD-4495-B500-930E8BB298C8}" srcOrd="9" destOrd="0" presId="urn:microsoft.com/office/officeart/2005/8/layout/target3"/>
    <dgm:cxn modelId="{B09CCF53-B14E-460F-B2EF-B62DBB8660CB}" type="presParOf" srcId="{D77D9EFB-18D3-4A10-A9FC-5E02DE96273E}" destId="{86FD9028-761E-44A9-89A0-1A5EE6F89C3A}" srcOrd="10" destOrd="0" presId="urn:microsoft.com/office/officeart/2005/8/layout/target3"/>
    <dgm:cxn modelId="{3D1C89C9-23E5-41DF-A5FD-CE70132E8EC4}" type="presParOf" srcId="{D77D9EFB-18D3-4A10-A9FC-5E02DE96273E}" destId="{09293730-4B53-4FA4-9A5B-C5A515EADF98}" srcOrd="11" destOrd="0" presId="urn:microsoft.com/office/officeart/2005/8/layout/target3"/>
    <dgm:cxn modelId="{7CC5E839-5C20-4F07-A8E1-8011B27C8F9A}" type="presParOf" srcId="{D77D9EFB-18D3-4A10-A9FC-5E02DE96273E}" destId="{BA338A74-3916-4DBD-9076-B061F2504AFF}" srcOrd="12" destOrd="0" presId="urn:microsoft.com/office/officeart/2005/8/layout/target3"/>
    <dgm:cxn modelId="{E43B0729-002B-402D-89E8-A1712352CFAF}" type="presParOf" srcId="{D77D9EFB-18D3-4A10-A9FC-5E02DE96273E}" destId="{C2EF46CF-CDCD-4DDA-96B9-5DD96685C00B}" srcOrd="13" destOrd="0" presId="urn:microsoft.com/office/officeart/2005/8/layout/target3"/>
    <dgm:cxn modelId="{E40DFD0C-AFFE-4B8B-9059-D193CD3C0660}" type="presParOf" srcId="{D77D9EFB-18D3-4A10-A9FC-5E02DE96273E}" destId="{7FA74EBE-B795-4B18-8709-9CFDEB621424}" srcOrd="14" destOrd="0" presId="urn:microsoft.com/office/officeart/2005/8/layout/target3"/>
    <dgm:cxn modelId="{27CE0921-6229-4CD8-8112-92B4C5C293B3}" type="presParOf" srcId="{D77D9EFB-18D3-4A10-A9FC-5E02DE96273E}" destId="{9C06163D-F46D-4761-88C6-D8742EFB2DE5}" srcOrd="15" destOrd="0" presId="urn:microsoft.com/office/officeart/2005/8/layout/target3"/>
    <dgm:cxn modelId="{567E1C14-EFDE-431B-A096-953EB9CFD359}" type="presParOf" srcId="{D77D9EFB-18D3-4A10-A9FC-5E02DE96273E}" destId="{2B666B73-09BB-414B-8016-9E47677548E2}" srcOrd="16" destOrd="0" presId="urn:microsoft.com/office/officeart/2005/8/layout/target3"/>
    <dgm:cxn modelId="{123927E9-4346-46E2-B890-E46F1240ECA1}" type="presParOf" srcId="{D77D9EFB-18D3-4A10-A9FC-5E02DE96273E}" destId="{DABAACDF-070D-4A8C-8A81-6CD6FA020F3C}" srcOrd="17" destOrd="0" presId="urn:microsoft.com/office/officeart/2005/8/layout/target3"/>
    <dgm:cxn modelId="{8F8AE493-C32C-40D2-ACFA-9D60BEB177DC}" type="presParOf" srcId="{D77D9EFB-18D3-4A10-A9FC-5E02DE96273E}" destId="{16E9B3A2-F6DB-4F9D-BF24-3850FFAEA010}" srcOrd="18" destOrd="0" presId="urn:microsoft.com/office/officeart/2005/8/layout/target3"/>
    <dgm:cxn modelId="{3539EE8C-E558-426A-A791-8A7DBDE36AA0}" type="presParOf" srcId="{D77D9EFB-18D3-4A10-A9FC-5E02DE96273E}" destId="{9FD3B925-66F0-47A8-A94B-BEB319456E2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52DE10-D2C0-4038-94C5-A80657D59F0B}" type="doc">
      <dgm:prSet loTypeId="urn:microsoft.com/office/officeart/2005/8/layout/radial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70242E2-D0F5-4582-804C-87A17E85C573}">
      <dgm:prSet phldrT="[Text]"/>
      <dgm:spPr/>
      <dgm:t>
        <a:bodyPr/>
        <a:lstStyle/>
        <a:p>
          <a:r>
            <a:rPr lang="en-GB" dirty="0" smtClean="0"/>
            <a:t>Business Strategy</a:t>
          </a:r>
          <a:endParaRPr lang="en-GB" dirty="0"/>
        </a:p>
      </dgm:t>
    </dgm:pt>
    <dgm:pt modelId="{7C7FEB58-3322-4186-B937-24041642B053}" type="parTrans" cxnId="{071EC880-5DA3-4936-8D6E-425DE877495F}">
      <dgm:prSet/>
      <dgm:spPr/>
      <dgm:t>
        <a:bodyPr/>
        <a:lstStyle/>
        <a:p>
          <a:endParaRPr lang="en-GB"/>
        </a:p>
      </dgm:t>
    </dgm:pt>
    <dgm:pt modelId="{0584946E-C35C-4542-A569-B959A2509278}" type="sibTrans" cxnId="{071EC880-5DA3-4936-8D6E-425DE877495F}">
      <dgm:prSet/>
      <dgm:spPr/>
      <dgm:t>
        <a:bodyPr/>
        <a:lstStyle/>
        <a:p>
          <a:endParaRPr lang="en-GB"/>
        </a:p>
      </dgm:t>
    </dgm:pt>
    <dgm:pt modelId="{8A8F1529-21FE-4B3F-9F3C-0D82375603BC}">
      <dgm:prSet phldrT="[Text]"/>
      <dgm:spPr/>
      <dgm:t>
        <a:bodyPr/>
        <a:lstStyle/>
        <a:p>
          <a:r>
            <a:rPr lang="en-GB" dirty="0" smtClean="0"/>
            <a:t>STEEPLE</a:t>
          </a:r>
          <a:endParaRPr lang="en-GB" dirty="0"/>
        </a:p>
      </dgm:t>
    </dgm:pt>
    <dgm:pt modelId="{A0C04B39-C738-44BF-8394-8E165B576A23}" type="parTrans" cxnId="{AC567781-98BA-46CB-B74C-49B718CE2809}">
      <dgm:prSet/>
      <dgm:spPr/>
      <dgm:t>
        <a:bodyPr/>
        <a:lstStyle/>
        <a:p>
          <a:endParaRPr lang="en-GB"/>
        </a:p>
      </dgm:t>
    </dgm:pt>
    <dgm:pt modelId="{B2F2E4BD-009E-4674-9BA6-EDB3D73D6254}" type="sibTrans" cxnId="{AC567781-98BA-46CB-B74C-49B718CE2809}">
      <dgm:prSet/>
      <dgm:spPr/>
      <dgm:t>
        <a:bodyPr/>
        <a:lstStyle/>
        <a:p>
          <a:endParaRPr lang="en-GB"/>
        </a:p>
      </dgm:t>
    </dgm:pt>
    <dgm:pt modelId="{3E3A66A7-B8D3-402F-9704-70E6756D25F1}">
      <dgm:prSet phldrT="[Text]"/>
      <dgm:spPr/>
      <dgm:t>
        <a:bodyPr/>
        <a:lstStyle/>
        <a:p>
          <a:r>
            <a:rPr lang="en-GB" dirty="0" smtClean="0"/>
            <a:t>Shareholder</a:t>
          </a:r>
          <a:endParaRPr lang="en-GB" dirty="0"/>
        </a:p>
      </dgm:t>
    </dgm:pt>
    <dgm:pt modelId="{6B8C8D0B-92F4-47C2-BBDF-F668A7BA586E}" type="parTrans" cxnId="{72949769-29E5-40B5-9AAF-713B1DF62422}">
      <dgm:prSet/>
      <dgm:spPr/>
      <dgm:t>
        <a:bodyPr/>
        <a:lstStyle/>
        <a:p>
          <a:endParaRPr lang="en-GB"/>
        </a:p>
      </dgm:t>
    </dgm:pt>
    <dgm:pt modelId="{7987401A-D44F-402E-9CF8-102FAA096C8A}" type="sibTrans" cxnId="{72949769-29E5-40B5-9AAF-713B1DF62422}">
      <dgm:prSet/>
      <dgm:spPr/>
      <dgm:t>
        <a:bodyPr/>
        <a:lstStyle/>
        <a:p>
          <a:endParaRPr lang="en-GB"/>
        </a:p>
      </dgm:t>
    </dgm:pt>
    <dgm:pt modelId="{712743CE-81EB-47EE-829B-1DC08EE80026}">
      <dgm:prSet phldrT="[Text]"/>
      <dgm:spPr/>
      <dgm:t>
        <a:bodyPr/>
        <a:lstStyle/>
        <a:p>
          <a:r>
            <a:rPr lang="en-GB" dirty="0" smtClean="0"/>
            <a:t>Leadership</a:t>
          </a:r>
          <a:endParaRPr lang="en-GB" dirty="0"/>
        </a:p>
      </dgm:t>
    </dgm:pt>
    <dgm:pt modelId="{1FD6FAAC-D69C-4AAD-AF3C-9BEC8F0381FF}" type="parTrans" cxnId="{0B35BDC9-7EE4-4792-8B50-6823772913F9}">
      <dgm:prSet/>
      <dgm:spPr/>
      <dgm:t>
        <a:bodyPr/>
        <a:lstStyle/>
        <a:p>
          <a:endParaRPr lang="en-GB"/>
        </a:p>
      </dgm:t>
    </dgm:pt>
    <dgm:pt modelId="{52F3A2D4-9A82-4241-A248-13B21BEC2BAC}" type="sibTrans" cxnId="{0B35BDC9-7EE4-4792-8B50-6823772913F9}">
      <dgm:prSet/>
      <dgm:spPr/>
      <dgm:t>
        <a:bodyPr/>
        <a:lstStyle/>
        <a:p>
          <a:endParaRPr lang="en-GB"/>
        </a:p>
      </dgm:t>
    </dgm:pt>
    <dgm:pt modelId="{D186E132-48E1-44BB-9C5F-2A215FF50B9B}">
      <dgm:prSet phldrT="[Text]"/>
      <dgm:spPr/>
      <dgm:t>
        <a:bodyPr/>
        <a:lstStyle/>
        <a:p>
          <a:r>
            <a:rPr lang="en-GB" dirty="0" smtClean="0"/>
            <a:t>Skills available </a:t>
          </a:r>
          <a:endParaRPr lang="en-GB" dirty="0"/>
        </a:p>
      </dgm:t>
    </dgm:pt>
    <dgm:pt modelId="{5AD31948-6471-4D73-A2BE-C3835E4D04C7}" type="parTrans" cxnId="{BC9A19D1-2F28-48BC-A9A2-BFE4B7437480}">
      <dgm:prSet/>
      <dgm:spPr/>
      <dgm:t>
        <a:bodyPr/>
        <a:lstStyle/>
        <a:p>
          <a:endParaRPr lang="en-GB"/>
        </a:p>
      </dgm:t>
    </dgm:pt>
    <dgm:pt modelId="{AB41BC71-9790-4C6B-88C4-034E4B716660}" type="sibTrans" cxnId="{BC9A19D1-2F28-48BC-A9A2-BFE4B7437480}">
      <dgm:prSet/>
      <dgm:spPr/>
      <dgm:t>
        <a:bodyPr/>
        <a:lstStyle/>
        <a:p>
          <a:endParaRPr lang="en-GB"/>
        </a:p>
      </dgm:t>
    </dgm:pt>
    <dgm:pt modelId="{D65EDC01-824B-420F-ACA2-A42C3F108962}">
      <dgm:prSet/>
      <dgm:spPr/>
      <dgm:t>
        <a:bodyPr/>
        <a:lstStyle/>
        <a:p>
          <a:r>
            <a:rPr lang="en-GB" dirty="0" smtClean="0"/>
            <a:t>Product services</a:t>
          </a:r>
          <a:endParaRPr lang="en-GB" dirty="0"/>
        </a:p>
      </dgm:t>
    </dgm:pt>
    <dgm:pt modelId="{DBF7029C-28E4-469B-B0D9-8CED479F33C8}" type="parTrans" cxnId="{97808DD3-74EC-454A-BED5-457A34D77F3F}">
      <dgm:prSet/>
      <dgm:spPr/>
      <dgm:t>
        <a:bodyPr/>
        <a:lstStyle/>
        <a:p>
          <a:endParaRPr lang="en-GB"/>
        </a:p>
      </dgm:t>
    </dgm:pt>
    <dgm:pt modelId="{65CFE4E9-1105-41E8-A322-DF651C017C4D}" type="sibTrans" cxnId="{97808DD3-74EC-454A-BED5-457A34D77F3F}">
      <dgm:prSet/>
      <dgm:spPr/>
      <dgm:t>
        <a:bodyPr/>
        <a:lstStyle/>
        <a:p>
          <a:endParaRPr lang="en-GB"/>
        </a:p>
      </dgm:t>
    </dgm:pt>
    <dgm:pt modelId="{36ECFFF9-DA71-4151-97A7-F517A3A875F8}">
      <dgm:prSet/>
      <dgm:spPr/>
      <dgm:t>
        <a:bodyPr/>
        <a:lstStyle/>
        <a:p>
          <a:r>
            <a:rPr lang="en-GB" dirty="0" smtClean="0"/>
            <a:t>Market share/service base</a:t>
          </a:r>
          <a:endParaRPr lang="en-GB" dirty="0"/>
        </a:p>
      </dgm:t>
    </dgm:pt>
    <dgm:pt modelId="{6EE311C8-717F-4D88-8AC5-66D6B9CF0816}" type="parTrans" cxnId="{C041E413-B629-456A-A10A-1436FD2032DD}">
      <dgm:prSet/>
      <dgm:spPr/>
      <dgm:t>
        <a:bodyPr/>
        <a:lstStyle/>
        <a:p>
          <a:endParaRPr lang="en-GB"/>
        </a:p>
      </dgm:t>
    </dgm:pt>
    <dgm:pt modelId="{47215E2E-5E85-4038-9FD2-2030A936FC0F}" type="sibTrans" cxnId="{C041E413-B629-456A-A10A-1436FD2032DD}">
      <dgm:prSet/>
      <dgm:spPr/>
      <dgm:t>
        <a:bodyPr/>
        <a:lstStyle/>
        <a:p>
          <a:endParaRPr lang="en-GB"/>
        </a:p>
      </dgm:t>
    </dgm:pt>
    <dgm:pt modelId="{06D0E150-E79D-4CE2-AA71-62517343DE0D}">
      <dgm:prSet/>
      <dgm:spPr/>
      <dgm:t>
        <a:bodyPr/>
        <a:lstStyle/>
        <a:p>
          <a:r>
            <a:rPr lang="en-GB" dirty="0" smtClean="0"/>
            <a:t>Culture</a:t>
          </a:r>
          <a:endParaRPr lang="en-GB" dirty="0"/>
        </a:p>
      </dgm:t>
    </dgm:pt>
    <dgm:pt modelId="{A0811D50-0F4E-4AD4-94DC-178D745F6BEA}" type="parTrans" cxnId="{650F0CEA-E757-416F-BF54-6D58B6748A83}">
      <dgm:prSet/>
      <dgm:spPr/>
      <dgm:t>
        <a:bodyPr/>
        <a:lstStyle/>
        <a:p>
          <a:endParaRPr lang="en-GB"/>
        </a:p>
      </dgm:t>
    </dgm:pt>
    <dgm:pt modelId="{4F29768D-3C3E-41E7-9950-A91CC6EE1278}" type="sibTrans" cxnId="{650F0CEA-E757-416F-BF54-6D58B6748A83}">
      <dgm:prSet/>
      <dgm:spPr/>
      <dgm:t>
        <a:bodyPr/>
        <a:lstStyle/>
        <a:p>
          <a:endParaRPr lang="en-GB"/>
        </a:p>
      </dgm:t>
    </dgm:pt>
    <dgm:pt modelId="{40D8A855-31C4-4A6B-9BED-58856AA96BB6}">
      <dgm:prSet/>
      <dgm:spPr/>
      <dgm:t>
        <a:bodyPr/>
        <a:lstStyle/>
        <a:p>
          <a:r>
            <a:rPr lang="en-GB" dirty="0" smtClean="0"/>
            <a:t>Degree of unionisation</a:t>
          </a:r>
          <a:endParaRPr lang="en-GB" dirty="0"/>
        </a:p>
      </dgm:t>
    </dgm:pt>
    <dgm:pt modelId="{ACC71FFB-E694-4374-B147-6F0D4B709B22}" type="parTrans" cxnId="{14750452-8FA3-423B-B99E-237E2AB358F0}">
      <dgm:prSet/>
      <dgm:spPr/>
      <dgm:t>
        <a:bodyPr/>
        <a:lstStyle/>
        <a:p>
          <a:endParaRPr lang="en-GB"/>
        </a:p>
      </dgm:t>
    </dgm:pt>
    <dgm:pt modelId="{2B655D41-2759-42AF-A537-4D52DF9E6008}" type="sibTrans" cxnId="{14750452-8FA3-423B-B99E-237E2AB358F0}">
      <dgm:prSet/>
      <dgm:spPr/>
      <dgm:t>
        <a:bodyPr/>
        <a:lstStyle/>
        <a:p>
          <a:endParaRPr lang="en-GB"/>
        </a:p>
      </dgm:t>
    </dgm:pt>
    <dgm:pt modelId="{C1749C50-ADB2-4EC7-8E25-B72AA55A724D}" type="pres">
      <dgm:prSet presAssocID="{8B52DE10-D2C0-4038-94C5-A80657D59F0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0237FCD-8DF7-4639-A2DE-13794D9EBD8E}" type="pres">
      <dgm:prSet presAssocID="{B70242E2-D0F5-4582-804C-87A17E85C573}" presName="centerShape" presStyleLbl="node0" presStyleIdx="0" presStyleCnt="1"/>
      <dgm:spPr/>
      <dgm:t>
        <a:bodyPr/>
        <a:lstStyle/>
        <a:p>
          <a:endParaRPr lang="en-GB"/>
        </a:p>
      </dgm:t>
    </dgm:pt>
    <dgm:pt modelId="{36FB7CB6-C904-4188-8F4A-3E9A16787165}" type="pres">
      <dgm:prSet presAssocID="{A0C04B39-C738-44BF-8394-8E165B576A23}" presName="Name9" presStyleLbl="parChTrans1D2" presStyleIdx="0" presStyleCnt="8"/>
      <dgm:spPr/>
      <dgm:t>
        <a:bodyPr/>
        <a:lstStyle/>
        <a:p>
          <a:endParaRPr lang="en-GB"/>
        </a:p>
      </dgm:t>
    </dgm:pt>
    <dgm:pt modelId="{2B61529E-0EC1-498A-A44B-44E9C6C25789}" type="pres">
      <dgm:prSet presAssocID="{A0C04B39-C738-44BF-8394-8E165B576A23}" presName="connTx" presStyleLbl="parChTrans1D2" presStyleIdx="0" presStyleCnt="8"/>
      <dgm:spPr/>
      <dgm:t>
        <a:bodyPr/>
        <a:lstStyle/>
        <a:p>
          <a:endParaRPr lang="en-GB"/>
        </a:p>
      </dgm:t>
    </dgm:pt>
    <dgm:pt modelId="{E80736E3-47A5-449D-9DB0-A41FCC551528}" type="pres">
      <dgm:prSet presAssocID="{8A8F1529-21FE-4B3F-9F3C-0D82375603BC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6F2F94-C409-4545-BD82-34E1C2E174C7}" type="pres">
      <dgm:prSet presAssocID="{DBF7029C-28E4-469B-B0D9-8CED479F33C8}" presName="Name9" presStyleLbl="parChTrans1D2" presStyleIdx="1" presStyleCnt="8"/>
      <dgm:spPr/>
      <dgm:t>
        <a:bodyPr/>
        <a:lstStyle/>
        <a:p>
          <a:endParaRPr lang="en-GB"/>
        </a:p>
      </dgm:t>
    </dgm:pt>
    <dgm:pt modelId="{8941CE2C-028A-4895-9951-D28E8016FAA8}" type="pres">
      <dgm:prSet presAssocID="{DBF7029C-28E4-469B-B0D9-8CED479F33C8}" presName="connTx" presStyleLbl="parChTrans1D2" presStyleIdx="1" presStyleCnt="8"/>
      <dgm:spPr/>
      <dgm:t>
        <a:bodyPr/>
        <a:lstStyle/>
        <a:p>
          <a:endParaRPr lang="en-GB"/>
        </a:p>
      </dgm:t>
    </dgm:pt>
    <dgm:pt modelId="{09C7D397-DDF2-4877-A9CE-984BB48F549C}" type="pres">
      <dgm:prSet presAssocID="{D65EDC01-824B-420F-ACA2-A42C3F10896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B89FCE-D3F3-41F4-8FB8-99E171BF45B4}" type="pres">
      <dgm:prSet presAssocID="{6B8C8D0B-92F4-47C2-BBDF-F668A7BA586E}" presName="Name9" presStyleLbl="parChTrans1D2" presStyleIdx="2" presStyleCnt="8"/>
      <dgm:spPr/>
      <dgm:t>
        <a:bodyPr/>
        <a:lstStyle/>
        <a:p>
          <a:endParaRPr lang="en-GB"/>
        </a:p>
      </dgm:t>
    </dgm:pt>
    <dgm:pt modelId="{A1E15A81-A28C-4795-9653-5350FEB7BEDD}" type="pres">
      <dgm:prSet presAssocID="{6B8C8D0B-92F4-47C2-BBDF-F668A7BA586E}" presName="connTx" presStyleLbl="parChTrans1D2" presStyleIdx="2" presStyleCnt="8"/>
      <dgm:spPr/>
      <dgm:t>
        <a:bodyPr/>
        <a:lstStyle/>
        <a:p>
          <a:endParaRPr lang="en-GB"/>
        </a:p>
      </dgm:t>
    </dgm:pt>
    <dgm:pt modelId="{5F78B741-F03F-412A-80F7-0ACAE021876E}" type="pres">
      <dgm:prSet presAssocID="{3E3A66A7-B8D3-402F-9704-70E6756D25F1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644CB87-49C9-452C-A4F8-36A22EFCE2A8}" type="pres">
      <dgm:prSet presAssocID="{1FD6FAAC-D69C-4AAD-AF3C-9BEC8F0381FF}" presName="Name9" presStyleLbl="parChTrans1D2" presStyleIdx="3" presStyleCnt="8"/>
      <dgm:spPr/>
      <dgm:t>
        <a:bodyPr/>
        <a:lstStyle/>
        <a:p>
          <a:endParaRPr lang="en-GB"/>
        </a:p>
      </dgm:t>
    </dgm:pt>
    <dgm:pt modelId="{4072600D-4788-4BC7-A389-E64D9DEE6273}" type="pres">
      <dgm:prSet presAssocID="{1FD6FAAC-D69C-4AAD-AF3C-9BEC8F0381FF}" presName="connTx" presStyleLbl="parChTrans1D2" presStyleIdx="3" presStyleCnt="8"/>
      <dgm:spPr/>
      <dgm:t>
        <a:bodyPr/>
        <a:lstStyle/>
        <a:p>
          <a:endParaRPr lang="en-GB"/>
        </a:p>
      </dgm:t>
    </dgm:pt>
    <dgm:pt modelId="{4984BF24-580C-4DEF-ABA0-363CE294DB2F}" type="pres">
      <dgm:prSet presAssocID="{712743CE-81EB-47EE-829B-1DC08EE80026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8F8DDB-33A0-4EC9-930D-0718EC7F7EB5}" type="pres">
      <dgm:prSet presAssocID="{5AD31948-6471-4D73-A2BE-C3835E4D04C7}" presName="Name9" presStyleLbl="parChTrans1D2" presStyleIdx="4" presStyleCnt="8"/>
      <dgm:spPr/>
      <dgm:t>
        <a:bodyPr/>
        <a:lstStyle/>
        <a:p>
          <a:endParaRPr lang="en-GB"/>
        </a:p>
      </dgm:t>
    </dgm:pt>
    <dgm:pt modelId="{622D5C8C-CD1F-41DF-97DC-6210A81B0994}" type="pres">
      <dgm:prSet presAssocID="{5AD31948-6471-4D73-A2BE-C3835E4D04C7}" presName="connTx" presStyleLbl="parChTrans1D2" presStyleIdx="4" presStyleCnt="8"/>
      <dgm:spPr/>
      <dgm:t>
        <a:bodyPr/>
        <a:lstStyle/>
        <a:p>
          <a:endParaRPr lang="en-GB"/>
        </a:p>
      </dgm:t>
    </dgm:pt>
    <dgm:pt modelId="{EBD5604F-2FF1-4368-9811-15EB93270730}" type="pres">
      <dgm:prSet presAssocID="{D186E132-48E1-44BB-9C5F-2A215FF50B9B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AB36207-BE17-49CD-A144-9B8A394D7F00}" type="pres">
      <dgm:prSet presAssocID="{6EE311C8-717F-4D88-8AC5-66D6B9CF0816}" presName="Name9" presStyleLbl="parChTrans1D2" presStyleIdx="5" presStyleCnt="8"/>
      <dgm:spPr/>
      <dgm:t>
        <a:bodyPr/>
        <a:lstStyle/>
        <a:p>
          <a:endParaRPr lang="en-GB"/>
        </a:p>
      </dgm:t>
    </dgm:pt>
    <dgm:pt modelId="{EB7350BA-F3AF-401C-B684-30A565DC36F1}" type="pres">
      <dgm:prSet presAssocID="{6EE311C8-717F-4D88-8AC5-66D6B9CF0816}" presName="connTx" presStyleLbl="parChTrans1D2" presStyleIdx="5" presStyleCnt="8"/>
      <dgm:spPr/>
      <dgm:t>
        <a:bodyPr/>
        <a:lstStyle/>
        <a:p>
          <a:endParaRPr lang="en-GB"/>
        </a:p>
      </dgm:t>
    </dgm:pt>
    <dgm:pt modelId="{F591F6C4-CE95-4EB3-B047-928179819BCC}" type="pres">
      <dgm:prSet presAssocID="{36ECFFF9-DA71-4151-97A7-F517A3A875F8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76CB63-5AAC-4BD6-AE4E-3A930C068B89}" type="pres">
      <dgm:prSet presAssocID="{A0811D50-0F4E-4AD4-94DC-178D745F6BEA}" presName="Name9" presStyleLbl="parChTrans1D2" presStyleIdx="6" presStyleCnt="8"/>
      <dgm:spPr/>
      <dgm:t>
        <a:bodyPr/>
        <a:lstStyle/>
        <a:p>
          <a:endParaRPr lang="en-GB"/>
        </a:p>
      </dgm:t>
    </dgm:pt>
    <dgm:pt modelId="{95A91471-10C2-4F63-B94F-C85F4317BF85}" type="pres">
      <dgm:prSet presAssocID="{A0811D50-0F4E-4AD4-94DC-178D745F6BEA}" presName="connTx" presStyleLbl="parChTrans1D2" presStyleIdx="6" presStyleCnt="8"/>
      <dgm:spPr/>
      <dgm:t>
        <a:bodyPr/>
        <a:lstStyle/>
        <a:p>
          <a:endParaRPr lang="en-GB"/>
        </a:p>
      </dgm:t>
    </dgm:pt>
    <dgm:pt modelId="{1A845FD0-AEDC-44E2-B223-B233FA4E7F8B}" type="pres">
      <dgm:prSet presAssocID="{06D0E150-E79D-4CE2-AA71-62517343DE0D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DCDA4B-A68E-4F6D-A983-DB7D9619F671}" type="pres">
      <dgm:prSet presAssocID="{ACC71FFB-E694-4374-B147-6F0D4B709B22}" presName="Name9" presStyleLbl="parChTrans1D2" presStyleIdx="7" presStyleCnt="8"/>
      <dgm:spPr/>
      <dgm:t>
        <a:bodyPr/>
        <a:lstStyle/>
        <a:p>
          <a:endParaRPr lang="en-GB"/>
        </a:p>
      </dgm:t>
    </dgm:pt>
    <dgm:pt modelId="{BA3071CA-F96D-4AF7-8658-D40C5072FD38}" type="pres">
      <dgm:prSet presAssocID="{ACC71FFB-E694-4374-B147-6F0D4B709B22}" presName="connTx" presStyleLbl="parChTrans1D2" presStyleIdx="7" presStyleCnt="8"/>
      <dgm:spPr/>
      <dgm:t>
        <a:bodyPr/>
        <a:lstStyle/>
        <a:p>
          <a:endParaRPr lang="en-GB"/>
        </a:p>
      </dgm:t>
    </dgm:pt>
    <dgm:pt modelId="{3CC9D959-70C9-4712-8CF8-32CE3B3D7BE0}" type="pres">
      <dgm:prSet presAssocID="{40D8A855-31C4-4A6B-9BED-58856AA96BB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3375191-FBDC-4100-84E1-D911487A28A2}" type="presOf" srcId="{ACC71FFB-E694-4374-B147-6F0D4B709B22}" destId="{BA3071CA-F96D-4AF7-8658-D40C5072FD38}" srcOrd="1" destOrd="0" presId="urn:microsoft.com/office/officeart/2005/8/layout/radial1"/>
    <dgm:cxn modelId="{D42B762E-02D0-46CF-8969-3FAA1F7B0F13}" type="presOf" srcId="{8B52DE10-D2C0-4038-94C5-A80657D59F0B}" destId="{C1749C50-ADB2-4EC7-8E25-B72AA55A724D}" srcOrd="0" destOrd="0" presId="urn:microsoft.com/office/officeart/2005/8/layout/radial1"/>
    <dgm:cxn modelId="{68C1182E-4E5A-4652-B022-44351467E039}" type="presOf" srcId="{3E3A66A7-B8D3-402F-9704-70E6756D25F1}" destId="{5F78B741-F03F-412A-80F7-0ACAE021876E}" srcOrd="0" destOrd="0" presId="urn:microsoft.com/office/officeart/2005/8/layout/radial1"/>
    <dgm:cxn modelId="{2F4DB7F4-8C55-42A5-A84F-A582DBFCFBE1}" type="presOf" srcId="{ACC71FFB-E694-4374-B147-6F0D4B709B22}" destId="{73DCDA4B-A68E-4F6D-A983-DB7D9619F671}" srcOrd="0" destOrd="0" presId="urn:microsoft.com/office/officeart/2005/8/layout/radial1"/>
    <dgm:cxn modelId="{7FFBC6EA-59FA-4C26-84E0-8E204493F461}" type="presOf" srcId="{6EE311C8-717F-4D88-8AC5-66D6B9CF0816}" destId="{0AB36207-BE17-49CD-A144-9B8A394D7F00}" srcOrd="0" destOrd="0" presId="urn:microsoft.com/office/officeart/2005/8/layout/radial1"/>
    <dgm:cxn modelId="{57A47962-45AC-44FE-BC37-A9F4BB0323AF}" type="presOf" srcId="{1FD6FAAC-D69C-4AAD-AF3C-9BEC8F0381FF}" destId="{E644CB87-49C9-452C-A4F8-36A22EFCE2A8}" srcOrd="0" destOrd="0" presId="urn:microsoft.com/office/officeart/2005/8/layout/radial1"/>
    <dgm:cxn modelId="{E3FF7152-819A-4B8A-858F-A8CE032D325B}" type="presOf" srcId="{DBF7029C-28E4-469B-B0D9-8CED479F33C8}" destId="{8941CE2C-028A-4895-9951-D28E8016FAA8}" srcOrd="1" destOrd="0" presId="urn:microsoft.com/office/officeart/2005/8/layout/radial1"/>
    <dgm:cxn modelId="{C041E413-B629-456A-A10A-1436FD2032DD}" srcId="{B70242E2-D0F5-4582-804C-87A17E85C573}" destId="{36ECFFF9-DA71-4151-97A7-F517A3A875F8}" srcOrd="5" destOrd="0" parTransId="{6EE311C8-717F-4D88-8AC5-66D6B9CF0816}" sibTransId="{47215E2E-5E85-4038-9FD2-2030A936FC0F}"/>
    <dgm:cxn modelId="{E8A65763-57D3-47B6-B977-2DD068EB6F29}" type="presOf" srcId="{6B8C8D0B-92F4-47C2-BBDF-F668A7BA586E}" destId="{A1E15A81-A28C-4795-9653-5350FEB7BEDD}" srcOrd="1" destOrd="0" presId="urn:microsoft.com/office/officeart/2005/8/layout/radial1"/>
    <dgm:cxn modelId="{CFC72530-D9F1-4E98-8A8E-BD7F3E6CD93E}" type="presOf" srcId="{D186E132-48E1-44BB-9C5F-2A215FF50B9B}" destId="{EBD5604F-2FF1-4368-9811-15EB93270730}" srcOrd="0" destOrd="0" presId="urn:microsoft.com/office/officeart/2005/8/layout/radial1"/>
    <dgm:cxn modelId="{CE3D3C0D-0466-46B1-BB00-DF3FB655F083}" type="presOf" srcId="{A0C04B39-C738-44BF-8394-8E165B576A23}" destId="{2B61529E-0EC1-498A-A44B-44E9C6C25789}" srcOrd="1" destOrd="0" presId="urn:microsoft.com/office/officeart/2005/8/layout/radial1"/>
    <dgm:cxn modelId="{0B35BDC9-7EE4-4792-8B50-6823772913F9}" srcId="{B70242E2-D0F5-4582-804C-87A17E85C573}" destId="{712743CE-81EB-47EE-829B-1DC08EE80026}" srcOrd="3" destOrd="0" parTransId="{1FD6FAAC-D69C-4AAD-AF3C-9BEC8F0381FF}" sibTransId="{52F3A2D4-9A82-4241-A248-13B21BEC2BAC}"/>
    <dgm:cxn modelId="{587710E8-18BA-4B6B-9DE7-C5FBE64EAFEB}" type="presOf" srcId="{40D8A855-31C4-4A6B-9BED-58856AA96BB6}" destId="{3CC9D959-70C9-4712-8CF8-32CE3B3D7BE0}" srcOrd="0" destOrd="0" presId="urn:microsoft.com/office/officeart/2005/8/layout/radial1"/>
    <dgm:cxn modelId="{8C50CFA3-C58E-44C2-B1E0-B208B658A1BB}" type="presOf" srcId="{DBF7029C-28E4-469B-B0D9-8CED479F33C8}" destId="{3E6F2F94-C409-4545-BD82-34E1C2E174C7}" srcOrd="0" destOrd="0" presId="urn:microsoft.com/office/officeart/2005/8/layout/radial1"/>
    <dgm:cxn modelId="{903E3986-28AF-4919-A657-7DDEFBD163E4}" type="presOf" srcId="{06D0E150-E79D-4CE2-AA71-62517343DE0D}" destId="{1A845FD0-AEDC-44E2-B223-B233FA4E7F8B}" srcOrd="0" destOrd="0" presId="urn:microsoft.com/office/officeart/2005/8/layout/radial1"/>
    <dgm:cxn modelId="{A7251763-6C89-4061-8766-AB5D1E5FEAD5}" type="presOf" srcId="{6B8C8D0B-92F4-47C2-BBDF-F668A7BA586E}" destId="{8AB89FCE-D3F3-41F4-8FB8-99E171BF45B4}" srcOrd="0" destOrd="0" presId="urn:microsoft.com/office/officeart/2005/8/layout/radial1"/>
    <dgm:cxn modelId="{352EF8B5-8AB9-4246-BFD1-3FC278EC2D5D}" type="presOf" srcId="{A0C04B39-C738-44BF-8394-8E165B576A23}" destId="{36FB7CB6-C904-4188-8F4A-3E9A16787165}" srcOrd="0" destOrd="0" presId="urn:microsoft.com/office/officeart/2005/8/layout/radial1"/>
    <dgm:cxn modelId="{2E58F00E-214F-4F0F-B74F-ADB2F5EF00D2}" type="presOf" srcId="{6EE311C8-717F-4D88-8AC5-66D6B9CF0816}" destId="{EB7350BA-F3AF-401C-B684-30A565DC36F1}" srcOrd="1" destOrd="0" presId="urn:microsoft.com/office/officeart/2005/8/layout/radial1"/>
    <dgm:cxn modelId="{071EC880-5DA3-4936-8D6E-425DE877495F}" srcId="{8B52DE10-D2C0-4038-94C5-A80657D59F0B}" destId="{B70242E2-D0F5-4582-804C-87A17E85C573}" srcOrd="0" destOrd="0" parTransId="{7C7FEB58-3322-4186-B937-24041642B053}" sibTransId="{0584946E-C35C-4542-A569-B959A2509278}"/>
    <dgm:cxn modelId="{30A3AF9C-A0B4-4AF9-8679-98A4B013ACF6}" type="presOf" srcId="{A0811D50-0F4E-4AD4-94DC-178D745F6BEA}" destId="{95A91471-10C2-4F63-B94F-C85F4317BF85}" srcOrd="1" destOrd="0" presId="urn:microsoft.com/office/officeart/2005/8/layout/radial1"/>
    <dgm:cxn modelId="{BBD0BC2C-C9C8-4EA7-AC7A-570F6A0D6AC1}" type="presOf" srcId="{A0811D50-0F4E-4AD4-94DC-178D745F6BEA}" destId="{9476CB63-5AAC-4BD6-AE4E-3A930C068B89}" srcOrd="0" destOrd="0" presId="urn:microsoft.com/office/officeart/2005/8/layout/radial1"/>
    <dgm:cxn modelId="{A766464A-6BAD-4E2F-9D34-136D44A3D708}" type="presOf" srcId="{D65EDC01-824B-420F-ACA2-A42C3F108962}" destId="{09C7D397-DDF2-4877-A9CE-984BB48F549C}" srcOrd="0" destOrd="0" presId="urn:microsoft.com/office/officeart/2005/8/layout/radial1"/>
    <dgm:cxn modelId="{9439627E-630F-4BC0-9B41-2C1CCA08D87E}" type="presOf" srcId="{5AD31948-6471-4D73-A2BE-C3835E4D04C7}" destId="{622D5C8C-CD1F-41DF-97DC-6210A81B0994}" srcOrd="1" destOrd="0" presId="urn:microsoft.com/office/officeart/2005/8/layout/radial1"/>
    <dgm:cxn modelId="{AC567781-98BA-46CB-B74C-49B718CE2809}" srcId="{B70242E2-D0F5-4582-804C-87A17E85C573}" destId="{8A8F1529-21FE-4B3F-9F3C-0D82375603BC}" srcOrd="0" destOrd="0" parTransId="{A0C04B39-C738-44BF-8394-8E165B576A23}" sibTransId="{B2F2E4BD-009E-4674-9BA6-EDB3D73D6254}"/>
    <dgm:cxn modelId="{BC9A19D1-2F28-48BC-A9A2-BFE4B7437480}" srcId="{B70242E2-D0F5-4582-804C-87A17E85C573}" destId="{D186E132-48E1-44BB-9C5F-2A215FF50B9B}" srcOrd="4" destOrd="0" parTransId="{5AD31948-6471-4D73-A2BE-C3835E4D04C7}" sibTransId="{AB41BC71-9790-4C6B-88C4-034E4B716660}"/>
    <dgm:cxn modelId="{3DFC8B32-4745-4105-B6A2-B574C1508374}" type="presOf" srcId="{36ECFFF9-DA71-4151-97A7-F517A3A875F8}" destId="{F591F6C4-CE95-4EB3-B047-928179819BCC}" srcOrd="0" destOrd="0" presId="urn:microsoft.com/office/officeart/2005/8/layout/radial1"/>
    <dgm:cxn modelId="{650F0CEA-E757-416F-BF54-6D58B6748A83}" srcId="{B70242E2-D0F5-4582-804C-87A17E85C573}" destId="{06D0E150-E79D-4CE2-AA71-62517343DE0D}" srcOrd="6" destOrd="0" parTransId="{A0811D50-0F4E-4AD4-94DC-178D745F6BEA}" sibTransId="{4F29768D-3C3E-41E7-9950-A91CC6EE1278}"/>
    <dgm:cxn modelId="{DAEC4F9B-393F-4765-B0B9-056A50046C3D}" type="presOf" srcId="{8A8F1529-21FE-4B3F-9F3C-0D82375603BC}" destId="{E80736E3-47A5-449D-9DB0-A41FCC551528}" srcOrd="0" destOrd="0" presId="urn:microsoft.com/office/officeart/2005/8/layout/radial1"/>
    <dgm:cxn modelId="{97808DD3-74EC-454A-BED5-457A34D77F3F}" srcId="{B70242E2-D0F5-4582-804C-87A17E85C573}" destId="{D65EDC01-824B-420F-ACA2-A42C3F108962}" srcOrd="1" destOrd="0" parTransId="{DBF7029C-28E4-469B-B0D9-8CED479F33C8}" sibTransId="{65CFE4E9-1105-41E8-A322-DF651C017C4D}"/>
    <dgm:cxn modelId="{75B7AF18-D894-4EC7-9188-588E0D24B329}" type="presOf" srcId="{1FD6FAAC-D69C-4AAD-AF3C-9BEC8F0381FF}" destId="{4072600D-4788-4BC7-A389-E64D9DEE6273}" srcOrd="1" destOrd="0" presId="urn:microsoft.com/office/officeart/2005/8/layout/radial1"/>
    <dgm:cxn modelId="{14750452-8FA3-423B-B99E-237E2AB358F0}" srcId="{B70242E2-D0F5-4582-804C-87A17E85C573}" destId="{40D8A855-31C4-4A6B-9BED-58856AA96BB6}" srcOrd="7" destOrd="0" parTransId="{ACC71FFB-E694-4374-B147-6F0D4B709B22}" sibTransId="{2B655D41-2759-42AF-A537-4D52DF9E6008}"/>
    <dgm:cxn modelId="{74CB1175-77E4-449F-922A-FE2A617713FE}" type="presOf" srcId="{712743CE-81EB-47EE-829B-1DC08EE80026}" destId="{4984BF24-580C-4DEF-ABA0-363CE294DB2F}" srcOrd="0" destOrd="0" presId="urn:microsoft.com/office/officeart/2005/8/layout/radial1"/>
    <dgm:cxn modelId="{E2D3D9A2-3152-4072-BE49-8F0C251EB9ED}" type="presOf" srcId="{B70242E2-D0F5-4582-804C-87A17E85C573}" destId="{C0237FCD-8DF7-4639-A2DE-13794D9EBD8E}" srcOrd="0" destOrd="0" presId="urn:microsoft.com/office/officeart/2005/8/layout/radial1"/>
    <dgm:cxn modelId="{2CAD7A60-6272-40BD-9439-C29B3F4BF3DC}" type="presOf" srcId="{5AD31948-6471-4D73-A2BE-C3835E4D04C7}" destId="{9E8F8DDB-33A0-4EC9-930D-0718EC7F7EB5}" srcOrd="0" destOrd="0" presId="urn:microsoft.com/office/officeart/2005/8/layout/radial1"/>
    <dgm:cxn modelId="{72949769-29E5-40B5-9AAF-713B1DF62422}" srcId="{B70242E2-D0F5-4582-804C-87A17E85C573}" destId="{3E3A66A7-B8D3-402F-9704-70E6756D25F1}" srcOrd="2" destOrd="0" parTransId="{6B8C8D0B-92F4-47C2-BBDF-F668A7BA586E}" sibTransId="{7987401A-D44F-402E-9CF8-102FAA096C8A}"/>
    <dgm:cxn modelId="{DF8FCEF8-CEE9-4671-95C5-0B6EBFDE71F3}" type="presParOf" srcId="{C1749C50-ADB2-4EC7-8E25-B72AA55A724D}" destId="{C0237FCD-8DF7-4639-A2DE-13794D9EBD8E}" srcOrd="0" destOrd="0" presId="urn:microsoft.com/office/officeart/2005/8/layout/radial1"/>
    <dgm:cxn modelId="{C57D5983-3077-4837-8AF3-51C1C06E5437}" type="presParOf" srcId="{C1749C50-ADB2-4EC7-8E25-B72AA55A724D}" destId="{36FB7CB6-C904-4188-8F4A-3E9A16787165}" srcOrd="1" destOrd="0" presId="urn:microsoft.com/office/officeart/2005/8/layout/radial1"/>
    <dgm:cxn modelId="{C8B9EAF4-6647-4550-89DB-70163F45FEB1}" type="presParOf" srcId="{36FB7CB6-C904-4188-8F4A-3E9A16787165}" destId="{2B61529E-0EC1-498A-A44B-44E9C6C25789}" srcOrd="0" destOrd="0" presId="urn:microsoft.com/office/officeart/2005/8/layout/radial1"/>
    <dgm:cxn modelId="{AC1198C9-8F8A-4FBB-92B4-86889233BF65}" type="presParOf" srcId="{C1749C50-ADB2-4EC7-8E25-B72AA55A724D}" destId="{E80736E3-47A5-449D-9DB0-A41FCC551528}" srcOrd="2" destOrd="0" presId="urn:microsoft.com/office/officeart/2005/8/layout/radial1"/>
    <dgm:cxn modelId="{05C8DE34-1E01-4A00-B10A-B947DD702F1D}" type="presParOf" srcId="{C1749C50-ADB2-4EC7-8E25-B72AA55A724D}" destId="{3E6F2F94-C409-4545-BD82-34E1C2E174C7}" srcOrd="3" destOrd="0" presId="urn:microsoft.com/office/officeart/2005/8/layout/radial1"/>
    <dgm:cxn modelId="{D6BD8C2F-8080-45EA-944F-BFC2046D7AA2}" type="presParOf" srcId="{3E6F2F94-C409-4545-BD82-34E1C2E174C7}" destId="{8941CE2C-028A-4895-9951-D28E8016FAA8}" srcOrd="0" destOrd="0" presId="urn:microsoft.com/office/officeart/2005/8/layout/radial1"/>
    <dgm:cxn modelId="{5DFBC5B5-9C13-418A-AED8-B84935F36D91}" type="presParOf" srcId="{C1749C50-ADB2-4EC7-8E25-B72AA55A724D}" destId="{09C7D397-DDF2-4877-A9CE-984BB48F549C}" srcOrd="4" destOrd="0" presId="urn:microsoft.com/office/officeart/2005/8/layout/radial1"/>
    <dgm:cxn modelId="{BD9FFB9E-C06D-4D55-8983-E7A42AED99B7}" type="presParOf" srcId="{C1749C50-ADB2-4EC7-8E25-B72AA55A724D}" destId="{8AB89FCE-D3F3-41F4-8FB8-99E171BF45B4}" srcOrd="5" destOrd="0" presId="urn:microsoft.com/office/officeart/2005/8/layout/radial1"/>
    <dgm:cxn modelId="{F50B4CDF-D377-4F05-A1AB-2197D6E73044}" type="presParOf" srcId="{8AB89FCE-D3F3-41F4-8FB8-99E171BF45B4}" destId="{A1E15A81-A28C-4795-9653-5350FEB7BEDD}" srcOrd="0" destOrd="0" presId="urn:microsoft.com/office/officeart/2005/8/layout/radial1"/>
    <dgm:cxn modelId="{069122F4-3C0F-44FA-B968-3D2CBB812463}" type="presParOf" srcId="{C1749C50-ADB2-4EC7-8E25-B72AA55A724D}" destId="{5F78B741-F03F-412A-80F7-0ACAE021876E}" srcOrd="6" destOrd="0" presId="urn:microsoft.com/office/officeart/2005/8/layout/radial1"/>
    <dgm:cxn modelId="{9A21682C-417A-444B-9B7A-876C23E3EF71}" type="presParOf" srcId="{C1749C50-ADB2-4EC7-8E25-B72AA55A724D}" destId="{E644CB87-49C9-452C-A4F8-36A22EFCE2A8}" srcOrd="7" destOrd="0" presId="urn:microsoft.com/office/officeart/2005/8/layout/radial1"/>
    <dgm:cxn modelId="{9D32C7CB-F6EF-40DE-B2E9-8D9700A0A7BB}" type="presParOf" srcId="{E644CB87-49C9-452C-A4F8-36A22EFCE2A8}" destId="{4072600D-4788-4BC7-A389-E64D9DEE6273}" srcOrd="0" destOrd="0" presId="urn:microsoft.com/office/officeart/2005/8/layout/radial1"/>
    <dgm:cxn modelId="{18F2AE62-B756-4104-912A-BF339F48BA06}" type="presParOf" srcId="{C1749C50-ADB2-4EC7-8E25-B72AA55A724D}" destId="{4984BF24-580C-4DEF-ABA0-363CE294DB2F}" srcOrd="8" destOrd="0" presId="urn:microsoft.com/office/officeart/2005/8/layout/radial1"/>
    <dgm:cxn modelId="{8B9C4618-56F4-4EC1-8599-B256AAC5D1B1}" type="presParOf" srcId="{C1749C50-ADB2-4EC7-8E25-B72AA55A724D}" destId="{9E8F8DDB-33A0-4EC9-930D-0718EC7F7EB5}" srcOrd="9" destOrd="0" presId="urn:microsoft.com/office/officeart/2005/8/layout/radial1"/>
    <dgm:cxn modelId="{01932901-59B6-4153-8145-A28AB5C710F6}" type="presParOf" srcId="{9E8F8DDB-33A0-4EC9-930D-0718EC7F7EB5}" destId="{622D5C8C-CD1F-41DF-97DC-6210A81B0994}" srcOrd="0" destOrd="0" presId="urn:microsoft.com/office/officeart/2005/8/layout/radial1"/>
    <dgm:cxn modelId="{2FCEC234-BA7C-42A1-8181-F8F0960F5712}" type="presParOf" srcId="{C1749C50-ADB2-4EC7-8E25-B72AA55A724D}" destId="{EBD5604F-2FF1-4368-9811-15EB93270730}" srcOrd="10" destOrd="0" presId="urn:microsoft.com/office/officeart/2005/8/layout/radial1"/>
    <dgm:cxn modelId="{1CD11788-B486-4029-BD4F-C4DCC46F2CAC}" type="presParOf" srcId="{C1749C50-ADB2-4EC7-8E25-B72AA55A724D}" destId="{0AB36207-BE17-49CD-A144-9B8A394D7F00}" srcOrd="11" destOrd="0" presId="urn:microsoft.com/office/officeart/2005/8/layout/radial1"/>
    <dgm:cxn modelId="{899A11B4-B4CC-4029-B67B-BC9CE6D491E7}" type="presParOf" srcId="{0AB36207-BE17-49CD-A144-9B8A394D7F00}" destId="{EB7350BA-F3AF-401C-B684-30A565DC36F1}" srcOrd="0" destOrd="0" presId="urn:microsoft.com/office/officeart/2005/8/layout/radial1"/>
    <dgm:cxn modelId="{70CD014B-3728-4C33-A0C3-6194AC2E4479}" type="presParOf" srcId="{C1749C50-ADB2-4EC7-8E25-B72AA55A724D}" destId="{F591F6C4-CE95-4EB3-B047-928179819BCC}" srcOrd="12" destOrd="0" presId="urn:microsoft.com/office/officeart/2005/8/layout/radial1"/>
    <dgm:cxn modelId="{357FDC62-D41D-4BEA-97B0-BFF50831AB55}" type="presParOf" srcId="{C1749C50-ADB2-4EC7-8E25-B72AA55A724D}" destId="{9476CB63-5AAC-4BD6-AE4E-3A930C068B89}" srcOrd="13" destOrd="0" presId="urn:microsoft.com/office/officeart/2005/8/layout/radial1"/>
    <dgm:cxn modelId="{8AD4D0DC-115F-4F5E-8730-A4B4100C5A56}" type="presParOf" srcId="{9476CB63-5AAC-4BD6-AE4E-3A930C068B89}" destId="{95A91471-10C2-4F63-B94F-C85F4317BF85}" srcOrd="0" destOrd="0" presId="urn:microsoft.com/office/officeart/2005/8/layout/radial1"/>
    <dgm:cxn modelId="{EB7416CE-C40A-4357-BFE1-A6230C4F2B0B}" type="presParOf" srcId="{C1749C50-ADB2-4EC7-8E25-B72AA55A724D}" destId="{1A845FD0-AEDC-44E2-B223-B233FA4E7F8B}" srcOrd="14" destOrd="0" presId="urn:microsoft.com/office/officeart/2005/8/layout/radial1"/>
    <dgm:cxn modelId="{2EAACE7D-7DB6-491E-BC99-F52EAB7ECDDC}" type="presParOf" srcId="{C1749C50-ADB2-4EC7-8E25-B72AA55A724D}" destId="{73DCDA4B-A68E-4F6D-A983-DB7D9619F671}" srcOrd="15" destOrd="0" presId="urn:microsoft.com/office/officeart/2005/8/layout/radial1"/>
    <dgm:cxn modelId="{A8264C2C-3709-49F2-B914-2EB9307567A0}" type="presParOf" srcId="{73DCDA4B-A68E-4F6D-A983-DB7D9619F671}" destId="{BA3071CA-F96D-4AF7-8658-D40C5072FD38}" srcOrd="0" destOrd="0" presId="urn:microsoft.com/office/officeart/2005/8/layout/radial1"/>
    <dgm:cxn modelId="{8347B23F-B84B-4782-B047-8A4C120EDDE4}" type="presParOf" srcId="{C1749C50-ADB2-4EC7-8E25-B72AA55A724D}" destId="{3CC9D959-70C9-4712-8CF8-32CE3B3D7BE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DB4967-918C-4526-A4DA-7A48C407F685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77EF7E3-57BE-461E-B4A3-24AF793FA96D}">
      <dgm:prSet phldrT="[Text]"/>
      <dgm:spPr/>
      <dgm:t>
        <a:bodyPr/>
        <a:lstStyle/>
        <a:p>
          <a:r>
            <a:rPr lang="en-GB" dirty="0" smtClean="0"/>
            <a:t>Demand</a:t>
          </a:r>
          <a:endParaRPr lang="en-GB" dirty="0"/>
        </a:p>
      </dgm:t>
    </dgm:pt>
    <dgm:pt modelId="{409A8E20-80CE-4D59-97C8-56A469573F37}" type="parTrans" cxnId="{84930093-2DD7-4B32-A8A2-70A5CC67BF32}">
      <dgm:prSet/>
      <dgm:spPr/>
      <dgm:t>
        <a:bodyPr/>
        <a:lstStyle/>
        <a:p>
          <a:endParaRPr lang="en-GB"/>
        </a:p>
      </dgm:t>
    </dgm:pt>
    <dgm:pt modelId="{2D38B33B-214A-44B6-8DC1-DC6D084DE36B}" type="sibTrans" cxnId="{84930093-2DD7-4B32-A8A2-70A5CC67BF32}">
      <dgm:prSet/>
      <dgm:spPr/>
      <dgm:t>
        <a:bodyPr/>
        <a:lstStyle/>
        <a:p>
          <a:endParaRPr lang="en-GB"/>
        </a:p>
      </dgm:t>
    </dgm:pt>
    <dgm:pt modelId="{559217EE-F02B-4D2E-9A4E-C8A0FB34B60D}">
      <dgm:prSet phldrT="[Text]"/>
      <dgm:spPr/>
      <dgm:t>
        <a:bodyPr/>
        <a:lstStyle/>
        <a:p>
          <a:r>
            <a:rPr lang="en-GB" dirty="0" smtClean="0"/>
            <a:t>Business Plan</a:t>
          </a:r>
          <a:endParaRPr lang="en-GB" dirty="0"/>
        </a:p>
      </dgm:t>
    </dgm:pt>
    <dgm:pt modelId="{604284F2-845D-4BC8-AD0C-BB1109FB2C06}" type="parTrans" cxnId="{1ECE54D8-1D47-4473-8B12-170BA56382BD}">
      <dgm:prSet/>
      <dgm:spPr/>
      <dgm:t>
        <a:bodyPr/>
        <a:lstStyle/>
        <a:p>
          <a:endParaRPr lang="en-GB"/>
        </a:p>
      </dgm:t>
    </dgm:pt>
    <dgm:pt modelId="{FACFA4F5-1545-4DE6-B040-8C1A4E13B9E3}" type="sibTrans" cxnId="{1ECE54D8-1D47-4473-8B12-170BA56382BD}">
      <dgm:prSet/>
      <dgm:spPr/>
      <dgm:t>
        <a:bodyPr/>
        <a:lstStyle/>
        <a:p>
          <a:endParaRPr lang="en-GB"/>
        </a:p>
      </dgm:t>
    </dgm:pt>
    <dgm:pt modelId="{2B0F081E-4275-4FB6-B18C-C12074CAF2EF}">
      <dgm:prSet phldrT="[Text]"/>
      <dgm:spPr/>
      <dgm:t>
        <a:bodyPr/>
        <a:lstStyle/>
        <a:p>
          <a:r>
            <a:rPr lang="en-GB" dirty="0" smtClean="0"/>
            <a:t>Forecast Demand</a:t>
          </a:r>
          <a:endParaRPr lang="en-GB" dirty="0"/>
        </a:p>
      </dgm:t>
    </dgm:pt>
    <dgm:pt modelId="{0E74B179-9938-4F43-834E-2D8929EC537A}" type="parTrans" cxnId="{96EDD070-44E4-47D8-A5FC-2D2F7EBAA612}">
      <dgm:prSet/>
      <dgm:spPr/>
      <dgm:t>
        <a:bodyPr/>
        <a:lstStyle/>
        <a:p>
          <a:endParaRPr lang="en-GB"/>
        </a:p>
      </dgm:t>
    </dgm:pt>
    <dgm:pt modelId="{C9C644B6-4AAE-4ED9-8919-FC1F39B3C776}" type="sibTrans" cxnId="{96EDD070-44E4-47D8-A5FC-2D2F7EBAA612}">
      <dgm:prSet/>
      <dgm:spPr/>
      <dgm:t>
        <a:bodyPr/>
        <a:lstStyle/>
        <a:p>
          <a:endParaRPr lang="en-GB"/>
        </a:p>
      </dgm:t>
    </dgm:pt>
    <dgm:pt modelId="{8FA32F61-3EB0-4869-91BE-01D52DE989D0}">
      <dgm:prSet phldrT="[Text]"/>
      <dgm:spPr/>
      <dgm:t>
        <a:bodyPr/>
        <a:lstStyle/>
        <a:p>
          <a:r>
            <a:rPr lang="en-GB" dirty="0" smtClean="0"/>
            <a:t>Supply</a:t>
          </a:r>
          <a:endParaRPr lang="en-GB" dirty="0"/>
        </a:p>
      </dgm:t>
    </dgm:pt>
    <dgm:pt modelId="{A2F8AEBB-9548-4799-9B1A-D3BB9DB7D600}" type="parTrans" cxnId="{25305202-1A82-4294-AAF3-93110BC2DE73}">
      <dgm:prSet/>
      <dgm:spPr/>
      <dgm:t>
        <a:bodyPr/>
        <a:lstStyle/>
        <a:p>
          <a:endParaRPr lang="en-GB"/>
        </a:p>
      </dgm:t>
    </dgm:pt>
    <dgm:pt modelId="{B6957368-4F05-4709-910C-86BE6E4B793D}" type="sibTrans" cxnId="{25305202-1A82-4294-AAF3-93110BC2DE73}">
      <dgm:prSet/>
      <dgm:spPr/>
      <dgm:t>
        <a:bodyPr/>
        <a:lstStyle/>
        <a:p>
          <a:endParaRPr lang="en-GB"/>
        </a:p>
      </dgm:t>
    </dgm:pt>
    <dgm:pt modelId="{E5486ADA-5093-4993-938B-597C01A53706}">
      <dgm:prSet phldrT="[Text]"/>
      <dgm:spPr/>
      <dgm:t>
        <a:bodyPr/>
        <a:lstStyle/>
        <a:p>
          <a:r>
            <a:rPr lang="en-GB" dirty="0" smtClean="0"/>
            <a:t>Analysis of resources</a:t>
          </a:r>
          <a:endParaRPr lang="en-GB" dirty="0"/>
        </a:p>
      </dgm:t>
    </dgm:pt>
    <dgm:pt modelId="{185A31B5-6BFC-4893-9D96-F1C1680C8CCF}" type="parTrans" cxnId="{EFC920FF-EE0B-487E-A994-006732B6ED4B}">
      <dgm:prSet/>
      <dgm:spPr/>
      <dgm:t>
        <a:bodyPr/>
        <a:lstStyle/>
        <a:p>
          <a:endParaRPr lang="en-GB"/>
        </a:p>
      </dgm:t>
    </dgm:pt>
    <dgm:pt modelId="{60075FD2-1D5E-4B2A-822A-716395B84F59}" type="sibTrans" cxnId="{EFC920FF-EE0B-487E-A994-006732B6ED4B}">
      <dgm:prSet/>
      <dgm:spPr/>
      <dgm:t>
        <a:bodyPr/>
        <a:lstStyle/>
        <a:p>
          <a:endParaRPr lang="en-GB"/>
        </a:p>
      </dgm:t>
    </dgm:pt>
    <dgm:pt modelId="{E3869C8F-190F-404E-9624-6B8074C3C95C}">
      <dgm:prSet phldrT="[Text]"/>
      <dgm:spPr/>
      <dgm:t>
        <a:bodyPr/>
        <a:lstStyle/>
        <a:p>
          <a:r>
            <a:rPr lang="en-GB" dirty="0" smtClean="0"/>
            <a:t>Forecast Supply</a:t>
          </a:r>
          <a:endParaRPr lang="en-GB" dirty="0"/>
        </a:p>
      </dgm:t>
    </dgm:pt>
    <dgm:pt modelId="{C87B25DD-3B6F-42DA-B5EA-E49B43F3A5B4}" type="parTrans" cxnId="{37D890E3-7BDE-472C-96E8-C39DB41DA83F}">
      <dgm:prSet/>
      <dgm:spPr/>
      <dgm:t>
        <a:bodyPr/>
        <a:lstStyle/>
        <a:p>
          <a:endParaRPr lang="en-GB"/>
        </a:p>
      </dgm:t>
    </dgm:pt>
    <dgm:pt modelId="{4414C9E2-CF52-40BD-B00E-A3EF2CDA2722}" type="sibTrans" cxnId="{37D890E3-7BDE-472C-96E8-C39DB41DA83F}">
      <dgm:prSet/>
      <dgm:spPr/>
      <dgm:t>
        <a:bodyPr/>
        <a:lstStyle/>
        <a:p>
          <a:endParaRPr lang="en-GB"/>
        </a:p>
      </dgm:t>
    </dgm:pt>
    <dgm:pt modelId="{6D27A4F9-1369-473E-BCEF-A5DE97FF083F}">
      <dgm:prSet/>
      <dgm:spPr/>
      <dgm:t>
        <a:bodyPr/>
        <a:lstStyle/>
        <a:p>
          <a:r>
            <a:rPr lang="en-GB" dirty="0" smtClean="0"/>
            <a:t>Plan </a:t>
          </a:r>
          <a:endParaRPr lang="en-GB" dirty="0"/>
        </a:p>
      </dgm:t>
    </dgm:pt>
    <dgm:pt modelId="{2E2D10F4-88A2-4008-91DE-BA1A5621DCB0}" type="parTrans" cxnId="{1635A16C-A2B2-4CAD-825B-B09823470A51}">
      <dgm:prSet/>
      <dgm:spPr/>
    </dgm:pt>
    <dgm:pt modelId="{CAA45D7F-1BD7-45F4-80D3-A49258D3E149}" type="sibTrans" cxnId="{1635A16C-A2B2-4CAD-825B-B09823470A51}">
      <dgm:prSet/>
      <dgm:spPr/>
    </dgm:pt>
    <dgm:pt modelId="{FBDF2B80-2CFA-4474-8B21-3E8AA4FA1C00}">
      <dgm:prSet/>
      <dgm:spPr/>
      <dgm:t>
        <a:bodyPr/>
        <a:lstStyle/>
        <a:p>
          <a:r>
            <a:rPr lang="en-GB" dirty="0" smtClean="0"/>
            <a:t>Controls</a:t>
          </a:r>
          <a:endParaRPr lang="en-GB" dirty="0"/>
        </a:p>
      </dgm:t>
    </dgm:pt>
    <dgm:pt modelId="{B11771DF-2A38-4879-A9B2-D9E82C0233B6}" type="parTrans" cxnId="{86E439EB-EDB3-469A-867A-6319A2C1C25C}">
      <dgm:prSet/>
      <dgm:spPr/>
    </dgm:pt>
    <dgm:pt modelId="{7FF54629-4658-422E-BF1E-C6D9AA71928B}" type="sibTrans" cxnId="{86E439EB-EDB3-469A-867A-6319A2C1C25C}">
      <dgm:prSet/>
      <dgm:spPr/>
    </dgm:pt>
    <dgm:pt modelId="{7C95B4CA-ACF8-4EF8-A0EB-EA73A130B660}" type="pres">
      <dgm:prSet presAssocID="{8FDB4967-918C-4526-A4DA-7A48C407F68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A15ADE9-7FB8-4C83-B382-398B58A7CDE3}" type="pres">
      <dgm:prSet presAssocID="{D77EF7E3-57BE-461E-B4A3-24AF793FA96D}" presName="vertFlow" presStyleCnt="0"/>
      <dgm:spPr/>
    </dgm:pt>
    <dgm:pt modelId="{084201EF-41A0-4090-BBB7-EEA990C4A13B}" type="pres">
      <dgm:prSet presAssocID="{D77EF7E3-57BE-461E-B4A3-24AF793FA96D}" presName="header" presStyleLbl="node1" presStyleIdx="0" presStyleCnt="2"/>
      <dgm:spPr/>
      <dgm:t>
        <a:bodyPr/>
        <a:lstStyle/>
        <a:p>
          <a:endParaRPr lang="en-GB"/>
        </a:p>
      </dgm:t>
    </dgm:pt>
    <dgm:pt modelId="{BCE5CF75-3BF3-4753-9C29-D5A4BAA5585D}" type="pres">
      <dgm:prSet presAssocID="{604284F2-845D-4BC8-AD0C-BB1109FB2C06}" presName="parTrans" presStyleLbl="sibTrans2D1" presStyleIdx="0" presStyleCnt="6"/>
      <dgm:spPr/>
      <dgm:t>
        <a:bodyPr/>
        <a:lstStyle/>
        <a:p>
          <a:endParaRPr lang="en-GB"/>
        </a:p>
      </dgm:t>
    </dgm:pt>
    <dgm:pt modelId="{5A655E3C-ACE4-4B6A-9E08-DAC2D288FFBE}" type="pres">
      <dgm:prSet presAssocID="{559217EE-F02B-4D2E-9A4E-C8A0FB34B60D}" presName="child" presStyleLbl="alignAccFollow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3FE1A4-A042-4894-8B74-55C1340EDE03}" type="pres">
      <dgm:prSet presAssocID="{FACFA4F5-1545-4DE6-B040-8C1A4E13B9E3}" presName="sibTrans" presStyleLbl="sibTrans2D1" presStyleIdx="1" presStyleCnt="6"/>
      <dgm:spPr/>
      <dgm:t>
        <a:bodyPr/>
        <a:lstStyle/>
        <a:p>
          <a:endParaRPr lang="en-GB"/>
        </a:p>
      </dgm:t>
    </dgm:pt>
    <dgm:pt modelId="{9546FAFF-8BF5-4E9D-B128-519669E70C3A}" type="pres">
      <dgm:prSet presAssocID="{2B0F081E-4275-4FB6-B18C-C12074CAF2EF}" presName="child" presStyleLbl="alignAccFollow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6A0970-F38F-4CF3-B5B2-AF32CB829490}" type="pres">
      <dgm:prSet presAssocID="{C9C644B6-4AAE-4ED9-8919-FC1F39B3C776}" presName="sibTrans" presStyleLbl="sibTrans2D1" presStyleIdx="2" presStyleCnt="6"/>
      <dgm:spPr/>
      <dgm:t>
        <a:bodyPr/>
        <a:lstStyle/>
        <a:p>
          <a:endParaRPr lang="en-GB"/>
        </a:p>
      </dgm:t>
    </dgm:pt>
    <dgm:pt modelId="{1AC4A82B-07EB-47E7-A6CF-444CF6010CC1}" type="pres">
      <dgm:prSet presAssocID="{6D27A4F9-1369-473E-BCEF-A5DE97FF083F}" presName="child" presStyleLbl="alignAccFollow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A6AE09-7B8B-4B84-83EC-356CFEDEE638}" type="pres">
      <dgm:prSet presAssocID="{D77EF7E3-57BE-461E-B4A3-24AF793FA96D}" presName="hSp" presStyleCnt="0"/>
      <dgm:spPr/>
    </dgm:pt>
    <dgm:pt modelId="{3C9D7700-81AC-4D9F-9E22-72B43D1A5581}" type="pres">
      <dgm:prSet presAssocID="{8FA32F61-3EB0-4869-91BE-01D52DE989D0}" presName="vertFlow" presStyleCnt="0"/>
      <dgm:spPr/>
    </dgm:pt>
    <dgm:pt modelId="{2DD0B198-CEBA-46F9-85FF-DF4396EC5F03}" type="pres">
      <dgm:prSet presAssocID="{8FA32F61-3EB0-4869-91BE-01D52DE989D0}" presName="header" presStyleLbl="node1" presStyleIdx="1" presStyleCnt="2"/>
      <dgm:spPr/>
      <dgm:t>
        <a:bodyPr/>
        <a:lstStyle/>
        <a:p>
          <a:endParaRPr lang="en-GB"/>
        </a:p>
      </dgm:t>
    </dgm:pt>
    <dgm:pt modelId="{3CF3D8D1-209C-49A9-BC08-6859305D900E}" type="pres">
      <dgm:prSet presAssocID="{185A31B5-6BFC-4893-9D96-F1C1680C8CCF}" presName="parTrans" presStyleLbl="sibTrans2D1" presStyleIdx="3" presStyleCnt="6"/>
      <dgm:spPr/>
      <dgm:t>
        <a:bodyPr/>
        <a:lstStyle/>
        <a:p>
          <a:endParaRPr lang="en-GB"/>
        </a:p>
      </dgm:t>
    </dgm:pt>
    <dgm:pt modelId="{C20891BA-FC51-44D8-BB29-9AB4D822F6DD}" type="pres">
      <dgm:prSet presAssocID="{E5486ADA-5093-4993-938B-597C01A53706}" presName="child" presStyleLbl="alignAccFollow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49A2F5-AE1C-43ED-8289-94ABB90B1675}" type="pres">
      <dgm:prSet presAssocID="{60075FD2-1D5E-4B2A-822A-716395B84F59}" presName="sibTrans" presStyleLbl="sibTrans2D1" presStyleIdx="4" presStyleCnt="6"/>
      <dgm:spPr/>
      <dgm:t>
        <a:bodyPr/>
        <a:lstStyle/>
        <a:p>
          <a:endParaRPr lang="en-GB"/>
        </a:p>
      </dgm:t>
    </dgm:pt>
    <dgm:pt modelId="{391DD86F-557E-4419-9F32-A51FDB7E5E3B}" type="pres">
      <dgm:prSet presAssocID="{E3869C8F-190F-404E-9624-6B8074C3C95C}" presName="child" presStyleLbl="alignAccFollow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EED967-319F-4EE9-9E5D-462327E3D844}" type="pres">
      <dgm:prSet presAssocID="{4414C9E2-CF52-40BD-B00E-A3EF2CDA2722}" presName="sibTrans" presStyleLbl="sibTrans2D1" presStyleIdx="5" presStyleCnt="6"/>
      <dgm:spPr/>
      <dgm:t>
        <a:bodyPr/>
        <a:lstStyle/>
        <a:p>
          <a:endParaRPr lang="en-GB"/>
        </a:p>
      </dgm:t>
    </dgm:pt>
    <dgm:pt modelId="{28A8C944-A24A-4F82-A2D9-8490D09D4735}" type="pres">
      <dgm:prSet presAssocID="{FBDF2B80-2CFA-4474-8B21-3E8AA4FA1C00}" presName="child" presStyleLbl="alignAccFollow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6E439EB-EDB3-469A-867A-6319A2C1C25C}" srcId="{8FA32F61-3EB0-4869-91BE-01D52DE989D0}" destId="{FBDF2B80-2CFA-4474-8B21-3E8AA4FA1C00}" srcOrd="2" destOrd="0" parTransId="{B11771DF-2A38-4879-A9B2-D9E82C0233B6}" sibTransId="{7FF54629-4658-422E-BF1E-C6D9AA71928B}"/>
    <dgm:cxn modelId="{75BDFB07-3D56-4369-A927-94AFFAE5F148}" type="presOf" srcId="{FBDF2B80-2CFA-4474-8B21-3E8AA4FA1C00}" destId="{28A8C944-A24A-4F82-A2D9-8490D09D4735}" srcOrd="0" destOrd="0" presId="urn:microsoft.com/office/officeart/2005/8/layout/lProcess1"/>
    <dgm:cxn modelId="{96EDD070-44E4-47D8-A5FC-2D2F7EBAA612}" srcId="{D77EF7E3-57BE-461E-B4A3-24AF793FA96D}" destId="{2B0F081E-4275-4FB6-B18C-C12074CAF2EF}" srcOrd="1" destOrd="0" parTransId="{0E74B179-9938-4F43-834E-2D8929EC537A}" sibTransId="{C9C644B6-4AAE-4ED9-8919-FC1F39B3C776}"/>
    <dgm:cxn modelId="{3C9C5C71-BBE4-4AAC-B4CC-1EE714CE863B}" type="presOf" srcId="{60075FD2-1D5E-4B2A-822A-716395B84F59}" destId="{1649A2F5-AE1C-43ED-8289-94ABB90B1675}" srcOrd="0" destOrd="0" presId="urn:microsoft.com/office/officeart/2005/8/layout/lProcess1"/>
    <dgm:cxn modelId="{848A19A5-740F-440B-8C95-29BD56D30A30}" type="presOf" srcId="{559217EE-F02B-4D2E-9A4E-C8A0FB34B60D}" destId="{5A655E3C-ACE4-4B6A-9E08-DAC2D288FFBE}" srcOrd="0" destOrd="0" presId="urn:microsoft.com/office/officeart/2005/8/layout/lProcess1"/>
    <dgm:cxn modelId="{414E3E15-ABB6-46DA-85B7-7BB595BBB6B2}" type="presOf" srcId="{6D27A4F9-1369-473E-BCEF-A5DE97FF083F}" destId="{1AC4A82B-07EB-47E7-A6CF-444CF6010CC1}" srcOrd="0" destOrd="0" presId="urn:microsoft.com/office/officeart/2005/8/layout/lProcess1"/>
    <dgm:cxn modelId="{8939767C-D03A-49B4-98F7-3C76F40732C8}" type="presOf" srcId="{2B0F081E-4275-4FB6-B18C-C12074CAF2EF}" destId="{9546FAFF-8BF5-4E9D-B128-519669E70C3A}" srcOrd="0" destOrd="0" presId="urn:microsoft.com/office/officeart/2005/8/layout/lProcess1"/>
    <dgm:cxn modelId="{262DCF0F-A441-43FB-8739-C7A98FC16057}" type="presOf" srcId="{C9C644B6-4AAE-4ED9-8919-FC1F39B3C776}" destId="{616A0970-F38F-4CF3-B5B2-AF32CB829490}" srcOrd="0" destOrd="0" presId="urn:microsoft.com/office/officeart/2005/8/layout/lProcess1"/>
    <dgm:cxn modelId="{BC97CCA6-ABF4-4B8A-8F3F-CFECB2298FA5}" type="presOf" srcId="{D77EF7E3-57BE-461E-B4A3-24AF793FA96D}" destId="{084201EF-41A0-4090-BBB7-EEA990C4A13B}" srcOrd="0" destOrd="0" presId="urn:microsoft.com/office/officeart/2005/8/layout/lProcess1"/>
    <dgm:cxn modelId="{28C580FE-1DA9-4796-A2A4-DF299F3D5F73}" type="presOf" srcId="{8FA32F61-3EB0-4869-91BE-01D52DE989D0}" destId="{2DD0B198-CEBA-46F9-85FF-DF4396EC5F03}" srcOrd="0" destOrd="0" presId="urn:microsoft.com/office/officeart/2005/8/layout/lProcess1"/>
    <dgm:cxn modelId="{6B09E33C-C7D8-4961-8E03-6AC9EE373528}" type="presOf" srcId="{8FDB4967-918C-4526-A4DA-7A48C407F685}" destId="{7C95B4CA-ACF8-4EF8-A0EB-EA73A130B660}" srcOrd="0" destOrd="0" presId="urn:microsoft.com/office/officeart/2005/8/layout/lProcess1"/>
    <dgm:cxn modelId="{20531752-AC12-4716-AB84-735F8ADF2156}" type="presOf" srcId="{E3869C8F-190F-404E-9624-6B8074C3C95C}" destId="{391DD86F-557E-4419-9F32-A51FDB7E5E3B}" srcOrd="0" destOrd="0" presId="urn:microsoft.com/office/officeart/2005/8/layout/lProcess1"/>
    <dgm:cxn modelId="{EFC920FF-EE0B-487E-A994-006732B6ED4B}" srcId="{8FA32F61-3EB0-4869-91BE-01D52DE989D0}" destId="{E5486ADA-5093-4993-938B-597C01A53706}" srcOrd="0" destOrd="0" parTransId="{185A31B5-6BFC-4893-9D96-F1C1680C8CCF}" sibTransId="{60075FD2-1D5E-4B2A-822A-716395B84F59}"/>
    <dgm:cxn modelId="{25305202-1A82-4294-AAF3-93110BC2DE73}" srcId="{8FDB4967-918C-4526-A4DA-7A48C407F685}" destId="{8FA32F61-3EB0-4869-91BE-01D52DE989D0}" srcOrd="1" destOrd="0" parTransId="{A2F8AEBB-9548-4799-9B1A-D3BB9DB7D600}" sibTransId="{B6957368-4F05-4709-910C-86BE6E4B793D}"/>
    <dgm:cxn modelId="{9BA79281-14DE-4312-A049-79F9BA704D79}" type="presOf" srcId="{E5486ADA-5093-4993-938B-597C01A53706}" destId="{C20891BA-FC51-44D8-BB29-9AB4D822F6DD}" srcOrd="0" destOrd="0" presId="urn:microsoft.com/office/officeart/2005/8/layout/lProcess1"/>
    <dgm:cxn modelId="{84930093-2DD7-4B32-A8A2-70A5CC67BF32}" srcId="{8FDB4967-918C-4526-A4DA-7A48C407F685}" destId="{D77EF7E3-57BE-461E-B4A3-24AF793FA96D}" srcOrd="0" destOrd="0" parTransId="{409A8E20-80CE-4D59-97C8-56A469573F37}" sibTransId="{2D38B33B-214A-44B6-8DC1-DC6D084DE36B}"/>
    <dgm:cxn modelId="{59188886-4935-41A2-B27C-06598D24ECA9}" type="presOf" srcId="{FACFA4F5-1545-4DE6-B040-8C1A4E13B9E3}" destId="{233FE1A4-A042-4894-8B74-55C1340EDE03}" srcOrd="0" destOrd="0" presId="urn:microsoft.com/office/officeart/2005/8/layout/lProcess1"/>
    <dgm:cxn modelId="{ABA312F7-279A-4EC1-8D5D-8A61A29F407A}" type="presOf" srcId="{604284F2-845D-4BC8-AD0C-BB1109FB2C06}" destId="{BCE5CF75-3BF3-4753-9C29-D5A4BAA5585D}" srcOrd="0" destOrd="0" presId="urn:microsoft.com/office/officeart/2005/8/layout/lProcess1"/>
    <dgm:cxn modelId="{1635A16C-A2B2-4CAD-825B-B09823470A51}" srcId="{D77EF7E3-57BE-461E-B4A3-24AF793FA96D}" destId="{6D27A4F9-1369-473E-BCEF-A5DE97FF083F}" srcOrd="2" destOrd="0" parTransId="{2E2D10F4-88A2-4008-91DE-BA1A5621DCB0}" sibTransId="{CAA45D7F-1BD7-45F4-80D3-A49258D3E149}"/>
    <dgm:cxn modelId="{59B6117B-78E9-4B89-B4F7-DB4F1DA016C2}" type="presOf" srcId="{185A31B5-6BFC-4893-9D96-F1C1680C8CCF}" destId="{3CF3D8D1-209C-49A9-BC08-6859305D900E}" srcOrd="0" destOrd="0" presId="urn:microsoft.com/office/officeart/2005/8/layout/lProcess1"/>
    <dgm:cxn modelId="{1ECE54D8-1D47-4473-8B12-170BA56382BD}" srcId="{D77EF7E3-57BE-461E-B4A3-24AF793FA96D}" destId="{559217EE-F02B-4D2E-9A4E-C8A0FB34B60D}" srcOrd="0" destOrd="0" parTransId="{604284F2-845D-4BC8-AD0C-BB1109FB2C06}" sibTransId="{FACFA4F5-1545-4DE6-B040-8C1A4E13B9E3}"/>
    <dgm:cxn modelId="{37D890E3-7BDE-472C-96E8-C39DB41DA83F}" srcId="{8FA32F61-3EB0-4869-91BE-01D52DE989D0}" destId="{E3869C8F-190F-404E-9624-6B8074C3C95C}" srcOrd="1" destOrd="0" parTransId="{C87B25DD-3B6F-42DA-B5EA-E49B43F3A5B4}" sibTransId="{4414C9E2-CF52-40BD-B00E-A3EF2CDA2722}"/>
    <dgm:cxn modelId="{9A6DA99C-C396-4554-AAFB-3BF262EBCDE4}" type="presOf" srcId="{4414C9E2-CF52-40BD-B00E-A3EF2CDA2722}" destId="{5FEED967-319F-4EE9-9E5D-462327E3D844}" srcOrd="0" destOrd="0" presId="urn:microsoft.com/office/officeart/2005/8/layout/lProcess1"/>
    <dgm:cxn modelId="{314D667C-F5BB-429C-9F5D-B4FB6C647671}" type="presParOf" srcId="{7C95B4CA-ACF8-4EF8-A0EB-EA73A130B660}" destId="{0A15ADE9-7FB8-4C83-B382-398B58A7CDE3}" srcOrd="0" destOrd="0" presId="urn:microsoft.com/office/officeart/2005/8/layout/lProcess1"/>
    <dgm:cxn modelId="{E435B69C-5B13-4E8B-B46B-288835919F4D}" type="presParOf" srcId="{0A15ADE9-7FB8-4C83-B382-398B58A7CDE3}" destId="{084201EF-41A0-4090-BBB7-EEA990C4A13B}" srcOrd="0" destOrd="0" presId="urn:microsoft.com/office/officeart/2005/8/layout/lProcess1"/>
    <dgm:cxn modelId="{F318DEB7-A053-4A20-874D-2954AE05C666}" type="presParOf" srcId="{0A15ADE9-7FB8-4C83-B382-398B58A7CDE3}" destId="{BCE5CF75-3BF3-4753-9C29-D5A4BAA5585D}" srcOrd="1" destOrd="0" presId="urn:microsoft.com/office/officeart/2005/8/layout/lProcess1"/>
    <dgm:cxn modelId="{49128A02-E8D3-4BAC-97F3-C7DD3820614E}" type="presParOf" srcId="{0A15ADE9-7FB8-4C83-B382-398B58A7CDE3}" destId="{5A655E3C-ACE4-4B6A-9E08-DAC2D288FFBE}" srcOrd="2" destOrd="0" presId="urn:microsoft.com/office/officeart/2005/8/layout/lProcess1"/>
    <dgm:cxn modelId="{3D5412B1-A2D0-4AF5-A925-214748960368}" type="presParOf" srcId="{0A15ADE9-7FB8-4C83-B382-398B58A7CDE3}" destId="{233FE1A4-A042-4894-8B74-55C1340EDE03}" srcOrd="3" destOrd="0" presId="urn:microsoft.com/office/officeart/2005/8/layout/lProcess1"/>
    <dgm:cxn modelId="{1C91162A-3D95-4064-9E9D-610471DEAD0F}" type="presParOf" srcId="{0A15ADE9-7FB8-4C83-B382-398B58A7CDE3}" destId="{9546FAFF-8BF5-4E9D-B128-519669E70C3A}" srcOrd="4" destOrd="0" presId="urn:microsoft.com/office/officeart/2005/8/layout/lProcess1"/>
    <dgm:cxn modelId="{28D1DDAB-BDCB-4CC4-98D2-11EDC091B326}" type="presParOf" srcId="{0A15ADE9-7FB8-4C83-B382-398B58A7CDE3}" destId="{616A0970-F38F-4CF3-B5B2-AF32CB829490}" srcOrd="5" destOrd="0" presId="urn:microsoft.com/office/officeart/2005/8/layout/lProcess1"/>
    <dgm:cxn modelId="{4F982CD8-45E1-49C6-8D40-D9D1E5D6D212}" type="presParOf" srcId="{0A15ADE9-7FB8-4C83-B382-398B58A7CDE3}" destId="{1AC4A82B-07EB-47E7-A6CF-444CF6010CC1}" srcOrd="6" destOrd="0" presId="urn:microsoft.com/office/officeart/2005/8/layout/lProcess1"/>
    <dgm:cxn modelId="{82BE28A5-132C-4A13-B5EB-CB0384C5A4F7}" type="presParOf" srcId="{7C95B4CA-ACF8-4EF8-A0EB-EA73A130B660}" destId="{3AA6AE09-7B8B-4B84-83EC-356CFEDEE638}" srcOrd="1" destOrd="0" presId="urn:microsoft.com/office/officeart/2005/8/layout/lProcess1"/>
    <dgm:cxn modelId="{6C1B43BE-EAB8-4A85-A430-CA6FE7D99653}" type="presParOf" srcId="{7C95B4CA-ACF8-4EF8-A0EB-EA73A130B660}" destId="{3C9D7700-81AC-4D9F-9E22-72B43D1A5581}" srcOrd="2" destOrd="0" presId="urn:microsoft.com/office/officeart/2005/8/layout/lProcess1"/>
    <dgm:cxn modelId="{534833F4-E0BD-4286-9089-4B80BEE843FB}" type="presParOf" srcId="{3C9D7700-81AC-4D9F-9E22-72B43D1A5581}" destId="{2DD0B198-CEBA-46F9-85FF-DF4396EC5F03}" srcOrd="0" destOrd="0" presId="urn:microsoft.com/office/officeart/2005/8/layout/lProcess1"/>
    <dgm:cxn modelId="{3938F9F0-7DD0-4B93-86A9-DE5994D7F179}" type="presParOf" srcId="{3C9D7700-81AC-4D9F-9E22-72B43D1A5581}" destId="{3CF3D8D1-209C-49A9-BC08-6859305D900E}" srcOrd="1" destOrd="0" presId="urn:microsoft.com/office/officeart/2005/8/layout/lProcess1"/>
    <dgm:cxn modelId="{238A1681-468F-4211-A2C7-2E125ED834B1}" type="presParOf" srcId="{3C9D7700-81AC-4D9F-9E22-72B43D1A5581}" destId="{C20891BA-FC51-44D8-BB29-9AB4D822F6DD}" srcOrd="2" destOrd="0" presId="urn:microsoft.com/office/officeart/2005/8/layout/lProcess1"/>
    <dgm:cxn modelId="{13ECA2FC-1442-4AA6-98C0-D8E890B8DC7E}" type="presParOf" srcId="{3C9D7700-81AC-4D9F-9E22-72B43D1A5581}" destId="{1649A2F5-AE1C-43ED-8289-94ABB90B1675}" srcOrd="3" destOrd="0" presId="urn:microsoft.com/office/officeart/2005/8/layout/lProcess1"/>
    <dgm:cxn modelId="{ADA37753-08B5-4A1F-8D0E-214F690FF625}" type="presParOf" srcId="{3C9D7700-81AC-4D9F-9E22-72B43D1A5581}" destId="{391DD86F-557E-4419-9F32-A51FDB7E5E3B}" srcOrd="4" destOrd="0" presId="urn:microsoft.com/office/officeart/2005/8/layout/lProcess1"/>
    <dgm:cxn modelId="{C2F74C42-67B2-4818-AD3E-E0F995C1963E}" type="presParOf" srcId="{3C9D7700-81AC-4D9F-9E22-72B43D1A5581}" destId="{5FEED967-319F-4EE9-9E5D-462327E3D844}" srcOrd="5" destOrd="0" presId="urn:microsoft.com/office/officeart/2005/8/layout/lProcess1"/>
    <dgm:cxn modelId="{375EBC5F-07D8-4B6E-A079-BBFBC8AFD99F}" type="presParOf" srcId="{3C9D7700-81AC-4D9F-9E22-72B43D1A5581}" destId="{28A8C944-A24A-4F82-A2D9-8490D09D4735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2B8B2E-9787-4BD6-B8AB-5922A24D150C}" type="doc">
      <dgm:prSet loTypeId="urn:microsoft.com/office/officeart/2005/8/layout/matrix1" loCatId="matrix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69C3098-B6DA-4724-A77B-A25067D9C1C4}">
      <dgm:prSet phldrT="[Text]"/>
      <dgm:spPr/>
      <dgm:t>
        <a:bodyPr/>
        <a:lstStyle/>
        <a:p>
          <a:r>
            <a:rPr lang="en-GB" dirty="0" smtClean="0"/>
            <a:t>Vision &amp; Strategy</a:t>
          </a:r>
        </a:p>
        <a:p>
          <a:r>
            <a:rPr lang="en-GB" dirty="0" smtClean="0"/>
            <a:t>BSC </a:t>
          </a:r>
          <a:endParaRPr lang="en-GB" dirty="0"/>
        </a:p>
      </dgm:t>
    </dgm:pt>
    <dgm:pt modelId="{C288F7BF-E94C-4759-AF63-A10A4488FF71}" type="parTrans" cxnId="{328E8A13-9155-4EB5-967D-FEF4849B8991}">
      <dgm:prSet/>
      <dgm:spPr/>
      <dgm:t>
        <a:bodyPr/>
        <a:lstStyle/>
        <a:p>
          <a:endParaRPr lang="en-GB"/>
        </a:p>
      </dgm:t>
    </dgm:pt>
    <dgm:pt modelId="{1CF3B14C-D21B-40A8-898D-3AB03D17AC08}" type="sibTrans" cxnId="{328E8A13-9155-4EB5-967D-FEF4849B8991}">
      <dgm:prSet/>
      <dgm:spPr/>
      <dgm:t>
        <a:bodyPr/>
        <a:lstStyle/>
        <a:p>
          <a:endParaRPr lang="en-GB"/>
        </a:p>
      </dgm:t>
    </dgm:pt>
    <dgm:pt modelId="{E5BA9167-86FC-422E-81E5-C83BA5BE08B1}">
      <dgm:prSet phldrT="[Text]"/>
      <dgm:spPr/>
      <dgm:t>
        <a:bodyPr/>
        <a:lstStyle/>
        <a:p>
          <a:r>
            <a:rPr lang="en-GB" dirty="0" smtClean="0"/>
            <a:t>Financial</a:t>
          </a:r>
        </a:p>
        <a:p>
          <a:r>
            <a:rPr lang="en-GB" dirty="0" smtClean="0"/>
            <a:t>How doe we appear to shareholders/stakeholders?</a:t>
          </a:r>
          <a:endParaRPr lang="en-GB" dirty="0"/>
        </a:p>
      </dgm:t>
    </dgm:pt>
    <dgm:pt modelId="{AC0045F8-8D9F-46F4-A299-06539AF70BF2}" type="parTrans" cxnId="{D82B2E2F-F8A4-4E37-9C89-15D799371A5F}">
      <dgm:prSet/>
      <dgm:spPr/>
      <dgm:t>
        <a:bodyPr/>
        <a:lstStyle/>
        <a:p>
          <a:endParaRPr lang="en-GB"/>
        </a:p>
      </dgm:t>
    </dgm:pt>
    <dgm:pt modelId="{19553E57-0854-46B0-9458-DBCF8DB4B08E}" type="sibTrans" cxnId="{D82B2E2F-F8A4-4E37-9C89-15D799371A5F}">
      <dgm:prSet/>
      <dgm:spPr/>
      <dgm:t>
        <a:bodyPr/>
        <a:lstStyle/>
        <a:p>
          <a:endParaRPr lang="en-GB"/>
        </a:p>
      </dgm:t>
    </dgm:pt>
    <dgm:pt modelId="{AD32AB90-A04B-492D-B9C9-BA62EEF39E8A}">
      <dgm:prSet phldrT="[Text]"/>
      <dgm:spPr/>
      <dgm:t>
        <a:bodyPr/>
        <a:lstStyle/>
        <a:p>
          <a:endParaRPr lang="en-GB" dirty="0" smtClean="0"/>
        </a:p>
        <a:p>
          <a:r>
            <a:rPr lang="en-GB" dirty="0" smtClean="0"/>
            <a:t>Internal Business Processes</a:t>
          </a:r>
        </a:p>
        <a:p>
          <a:r>
            <a:rPr lang="en-GB" dirty="0" smtClean="0"/>
            <a:t>What must the organisation excel at?</a:t>
          </a:r>
        </a:p>
        <a:p>
          <a:r>
            <a:rPr lang="en-GB" dirty="0" smtClean="0"/>
            <a:t> </a:t>
          </a:r>
          <a:endParaRPr lang="en-GB" dirty="0"/>
        </a:p>
      </dgm:t>
    </dgm:pt>
    <dgm:pt modelId="{5587A2D2-258B-4436-92AC-5F29845ADF4A}" type="parTrans" cxnId="{8A48C0FF-7A16-4A10-AC2F-3EE825D1A8E0}">
      <dgm:prSet/>
      <dgm:spPr/>
      <dgm:t>
        <a:bodyPr/>
        <a:lstStyle/>
        <a:p>
          <a:endParaRPr lang="en-GB"/>
        </a:p>
      </dgm:t>
    </dgm:pt>
    <dgm:pt modelId="{3A623428-AF07-4E24-9156-2175044E819A}" type="sibTrans" cxnId="{8A48C0FF-7A16-4A10-AC2F-3EE825D1A8E0}">
      <dgm:prSet/>
      <dgm:spPr/>
      <dgm:t>
        <a:bodyPr/>
        <a:lstStyle/>
        <a:p>
          <a:endParaRPr lang="en-GB"/>
        </a:p>
      </dgm:t>
    </dgm:pt>
    <dgm:pt modelId="{C9BFB61F-E85C-4757-91B8-7147B324DAC5}">
      <dgm:prSet phldrT="[Text]"/>
      <dgm:spPr/>
      <dgm:t>
        <a:bodyPr/>
        <a:lstStyle/>
        <a:p>
          <a:r>
            <a:rPr lang="en-GB" dirty="0" smtClean="0"/>
            <a:t>Customer</a:t>
          </a:r>
        </a:p>
        <a:p>
          <a:r>
            <a:rPr lang="en-GB" dirty="0" smtClean="0"/>
            <a:t>How do we appear to customers?</a:t>
          </a:r>
          <a:endParaRPr lang="en-GB" dirty="0"/>
        </a:p>
      </dgm:t>
    </dgm:pt>
    <dgm:pt modelId="{CB47A973-07E6-4B74-8641-8C6F7E22CC67}" type="parTrans" cxnId="{2CDCF2B9-F131-4842-9073-6AF0A662B520}">
      <dgm:prSet/>
      <dgm:spPr/>
      <dgm:t>
        <a:bodyPr/>
        <a:lstStyle/>
        <a:p>
          <a:endParaRPr lang="en-GB"/>
        </a:p>
      </dgm:t>
    </dgm:pt>
    <dgm:pt modelId="{F76E19E5-1069-460C-B09C-DD85346FBB7B}" type="sibTrans" cxnId="{2CDCF2B9-F131-4842-9073-6AF0A662B520}">
      <dgm:prSet/>
      <dgm:spPr/>
      <dgm:t>
        <a:bodyPr/>
        <a:lstStyle/>
        <a:p>
          <a:endParaRPr lang="en-GB"/>
        </a:p>
      </dgm:t>
    </dgm:pt>
    <dgm:pt modelId="{40781B16-A6B2-4A58-BDF6-54C457B305B8}">
      <dgm:prSet phldrT="[Text]"/>
      <dgm:spPr/>
      <dgm:t>
        <a:bodyPr/>
        <a:lstStyle/>
        <a:p>
          <a:r>
            <a:rPr lang="en-GB" dirty="0" smtClean="0"/>
            <a:t>Learning and growth</a:t>
          </a:r>
        </a:p>
        <a:p>
          <a:r>
            <a:rPr lang="en-GB" dirty="0" smtClean="0"/>
            <a:t>How will we grow and sustain our ability to change?</a:t>
          </a:r>
          <a:endParaRPr lang="en-GB" dirty="0"/>
        </a:p>
      </dgm:t>
    </dgm:pt>
    <dgm:pt modelId="{6C2C5201-76AC-445F-B1D1-49C15F034C9C}" type="parTrans" cxnId="{E4D72B51-AB2B-420E-B3A9-421B7CEF46E9}">
      <dgm:prSet/>
      <dgm:spPr/>
      <dgm:t>
        <a:bodyPr/>
        <a:lstStyle/>
        <a:p>
          <a:endParaRPr lang="en-GB"/>
        </a:p>
      </dgm:t>
    </dgm:pt>
    <dgm:pt modelId="{BC67C275-2B28-4449-88D0-75858A787DD5}" type="sibTrans" cxnId="{E4D72B51-AB2B-420E-B3A9-421B7CEF46E9}">
      <dgm:prSet/>
      <dgm:spPr/>
      <dgm:t>
        <a:bodyPr/>
        <a:lstStyle/>
        <a:p>
          <a:endParaRPr lang="en-GB"/>
        </a:p>
      </dgm:t>
    </dgm:pt>
    <dgm:pt modelId="{5125A344-FEBA-4056-BDD4-CFA13CE733E3}" type="pres">
      <dgm:prSet presAssocID="{B72B8B2E-9787-4BD6-B8AB-5922A24D150C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6D3BD88-09AB-47D7-B106-D668A9286B6C}" type="pres">
      <dgm:prSet presAssocID="{B72B8B2E-9787-4BD6-B8AB-5922A24D150C}" presName="matrix" presStyleCnt="0"/>
      <dgm:spPr/>
    </dgm:pt>
    <dgm:pt modelId="{6B18DBC3-E5F7-4828-A730-3DCF3BA49A7C}" type="pres">
      <dgm:prSet presAssocID="{B72B8B2E-9787-4BD6-B8AB-5922A24D150C}" presName="tile1" presStyleLbl="node1" presStyleIdx="0" presStyleCnt="4"/>
      <dgm:spPr/>
      <dgm:t>
        <a:bodyPr/>
        <a:lstStyle/>
        <a:p>
          <a:endParaRPr lang="en-GB"/>
        </a:p>
      </dgm:t>
    </dgm:pt>
    <dgm:pt modelId="{1080EF26-7F8B-419D-95E2-6233B3B2C61D}" type="pres">
      <dgm:prSet presAssocID="{B72B8B2E-9787-4BD6-B8AB-5922A24D150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E14D45-0458-4624-8F12-F2C2755D1F3E}" type="pres">
      <dgm:prSet presAssocID="{B72B8B2E-9787-4BD6-B8AB-5922A24D150C}" presName="tile2" presStyleLbl="node1" presStyleIdx="1" presStyleCnt="4"/>
      <dgm:spPr/>
      <dgm:t>
        <a:bodyPr/>
        <a:lstStyle/>
        <a:p>
          <a:endParaRPr lang="en-GB"/>
        </a:p>
      </dgm:t>
    </dgm:pt>
    <dgm:pt modelId="{65A93FF4-86EF-4450-BC32-3DE45132F760}" type="pres">
      <dgm:prSet presAssocID="{B72B8B2E-9787-4BD6-B8AB-5922A24D150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3B7BCD-83B1-41F0-A6F0-4B751AD51554}" type="pres">
      <dgm:prSet presAssocID="{B72B8B2E-9787-4BD6-B8AB-5922A24D150C}" presName="tile3" presStyleLbl="node1" presStyleIdx="2" presStyleCnt="4"/>
      <dgm:spPr/>
      <dgm:t>
        <a:bodyPr/>
        <a:lstStyle/>
        <a:p>
          <a:endParaRPr lang="en-GB"/>
        </a:p>
      </dgm:t>
    </dgm:pt>
    <dgm:pt modelId="{5CD82C0B-FA9B-4A55-9E49-6E4DFE750DDF}" type="pres">
      <dgm:prSet presAssocID="{B72B8B2E-9787-4BD6-B8AB-5922A24D150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276AF2-AD4A-4CBB-90D3-54864E54FC45}" type="pres">
      <dgm:prSet presAssocID="{B72B8B2E-9787-4BD6-B8AB-5922A24D150C}" presName="tile4" presStyleLbl="node1" presStyleIdx="3" presStyleCnt="4"/>
      <dgm:spPr/>
      <dgm:t>
        <a:bodyPr/>
        <a:lstStyle/>
        <a:p>
          <a:endParaRPr lang="en-GB"/>
        </a:p>
      </dgm:t>
    </dgm:pt>
    <dgm:pt modelId="{B815D429-22FF-4EEA-8237-1721F43E332B}" type="pres">
      <dgm:prSet presAssocID="{B72B8B2E-9787-4BD6-B8AB-5922A24D150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E2774D-BDC2-4BBC-8224-C3FBC2D4244B}" type="pres">
      <dgm:prSet presAssocID="{B72B8B2E-9787-4BD6-B8AB-5922A24D150C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</dgm:ptLst>
  <dgm:cxnLst>
    <dgm:cxn modelId="{A07BD2C7-E7DA-4984-ADEB-52875F81D649}" type="presOf" srcId="{E5BA9167-86FC-422E-81E5-C83BA5BE08B1}" destId="{1080EF26-7F8B-419D-95E2-6233B3B2C61D}" srcOrd="1" destOrd="0" presId="urn:microsoft.com/office/officeart/2005/8/layout/matrix1"/>
    <dgm:cxn modelId="{328E8A13-9155-4EB5-967D-FEF4849B8991}" srcId="{B72B8B2E-9787-4BD6-B8AB-5922A24D150C}" destId="{B69C3098-B6DA-4724-A77B-A25067D9C1C4}" srcOrd="0" destOrd="0" parTransId="{C288F7BF-E94C-4759-AF63-A10A4488FF71}" sibTransId="{1CF3B14C-D21B-40A8-898D-3AB03D17AC08}"/>
    <dgm:cxn modelId="{6FBA24D7-2E41-4C4D-871C-595E354F17A5}" type="presOf" srcId="{AD32AB90-A04B-492D-B9C9-BA62EEF39E8A}" destId="{38E14D45-0458-4624-8F12-F2C2755D1F3E}" srcOrd="0" destOrd="0" presId="urn:microsoft.com/office/officeart/2005/8/layout/matrix1"/>
    <dgm:cxn modelId="{86558B80-8A9D-4340-8A1A-CC4BEECDF6A8}" type="presOf" srcId="{B72B8B2E-9787-4BD6-B8AB-5922A24D150C}" destId="{5125A344-FEBA-4056-BDD4-CFA13CE733E3}" srcOrd="0" destOrd="0" presId="urn:microsoft.com/office/officeart/2005/8/layout/matrix1"/>
    <dgm:cxn modelId="{7A9B184B-0B23-4C70-8BB1-73E7230E178B}" type="presOf" srcId="{40781B16-A6B2-4A58-BDF6-54C457B305B8}" destId="{B815D429-22FF-4EEA-8237-1721F43E332B}" srcOrd="1" destOrd="0" presId="urn:microsoft.com/office/officeart/2005/8/layout/matrix1"/>
    <dgm:cxn modelId="{8A48C0FF-7A16-4A10-AC2F-3EE825D1A8E0}" srcId="{B69C3098-B6DA-4724-A77B-A25067D9C1C4}" destId="{AD32AB90-A04B-492D-B9C9-BA62EEF39E8A}" srcOrd="1" destOrd="0" parTransId="{5587A2D2-258B-4436-92AC-5F29845ADF4A}" sibTransId="{3A623428-AF07-4E24-9156-2175044E819A}"/>
    <dgm:cxn modelId="{2CDCF2B9-F131-4842-9073-6AF0A662B520}" srcId="{B69C3098-B6DA-4724-A77B-A25067D9C1C4}" destId="{C9BFB61F-E85C-4757-91B8-7147B324DAC5}" srcOrd="2" destOrd="0" parTransId="{CB47A973-07E6-4B74-8641-8C6F7E22CC67}" sibTransId="{F76E19E5-1069-460C-B09C-DD85346FBB7B}"/>
    <dgm:cxn modelId="{D82B2E2F-F8A4-4E37-9C89-15D799371A5F}" srcId="{B69C3098-B6DA-4724-A77B-A25067D9C1C4}" destId="{E5BA9167-86FC-422E-81E5-C83BA5BE08B1}" srcOrd="0" destOrd="0" parTransId="{AC0045F8-8D9F-46F4-A299-06539AF70BF2}" sibTransId="{19553E57-0854-46B0-9458-DBCF8DB4B08E}"/>
    <dgm:cxn modelId="{FF612327-6AC6-462E-B0E1-375379903591}" type="presOf" srcId="{40781B16-A6B2-4A58-BDF6-54C457B305B8}" destId="{22276AF2-AD4A-4CBB-90D3-54864E54FC45}" srcOrd="0" destOrd="0" presId="urn:microsoft.com/office/officeart/2005/8/layout/matrix1"/>
    <dgm:cxn modelId="{EF2668C6-D2DB-4D22-A439-CE4B7EC7535D}" type="presOf" srcId="{E5BA9167-86FC-422E-81E5-C83BA5BE08B1}" destId="{6B18DBC3-E5F7-4828-A730-3DCF3BA49A7C}" srcOrd="0" destOrd="0" presId="urn:microsoft.com/office/officeart/2005/8/layout/matrix1"/>
    <dgm:cxn modelId="{50559125-4471-4334-B065-B8555D3EBD9F}" type="presOf" srcId="{C9BFB61F-E85C-4757-91B8-7147B324DAC5}" destId="{5CD82C0B-FA9B-4A55-9E49-6E4DFE750DDF}" srcOrd="1" destOrd="0" presId="urn:microsoft.com/office/officeart/2005/8/layout/matrix1"/>
    <dgm:cxn modelId="{54C8BB97-66AD-4D9F-BB86-C38261BF6609}" type="presOf" srcId="{C9BFB61F-E85C-4757-91B8-7147B324DAC5}" destId="{DE3B7BCD-83B1-41F0-A6F0-4B751AD51554}" srcOrd="0" destOrd="0" presId="urn:microsoft.com/office/officeart/2005/8/layout/matrix1"/>
    <dgm:cxn modelId="{D0C24557-52A8-4B6F-AE41-85617C0986EE}" type="presOf" srcId="{AD32AB90-A04B-492D-B9C9-BA62EEF39E8A}" destId="{65A93FF4-86EF-4450-BC32-3DE45132F760}" srcOrd="1" destOrd="0" presId="urn:microsoft.com/office/officeart/2005/8/layout/matrix1"/>
    <dgm:cxn modelId="{EEFA3134-3227-4ED7-8E32-6C3A58583DDC}" type="presOf" srcId="{B69C3098-B6DA-4724-A77B-A25067D9C1C4}" destId="{1AE2774D-BDC2-4BBC-8224-C3FBC2D4244B}" srcOrd="0" destOrd="0" presId="urn:microsoft.com/office/officeart/2005/8/layout/matrix1"/>
    <dgm:cxn modelId="{E4D72B51-AB2B-420E-B3A9-421B7CEF46E9}" srcId="{B69C3098-B6DA-4724-A77B-A25067D9C1C4}" destId="{40781B16-A6B2-4A58-BDF6-54C457B305B8}" srcOrd="3" destOrd="0" parTransId="{6C2C5201-76AC-445F-B1D1-49C15F034C9C}" sibTransId="{BC67C275-2B28-4449-88D0-75858A787DD5}"/>
    <dgm:cxn modelId="{FA1E067B-F511-4033-A115-7985109B56B7}" type="presParOf" srcId="{5125A344-FEBA-4056-BDD4-CFA13CE733E3}" destId="{46D3BD88-09AB-47D7-B106-D668A9286B6C}" srcOrd="0" destOrd="0" presId="urn:microsoft.com/office/officeart/2005/8/layout/matrix1"/>
    <dgm:cxn modelId="{334EC115-2515-4847-BC2B-493B939B4B8F}" type="presParOf" srcId="{46D3BD88-09AB-47D7-B106-D668A9286B6C}" destId="{6B18DBC3-E5F7-4828-A730-3DCF3BA49A7C}" srcOrd="0" destOrd="0" presId="urn:microsoft.com/office/officeart/2005/8/layout/matrix1"/>
    <dgm:cxn modelId="{97BA3AD4-41B6-448E-8218-63AC2D5E8A2A}" type="presParOf" srcId="{46D3BD88-09AB-47D7-B106-D668A9286B6C}" destId="{1080EF26-7F8B-419D-95E2-6233B3B2C61D}" srcOrd="1" destOrd="0" presId="urn:microsoft.com/office/officeart/2005/8/layout/matrix1"/>
    <dgm:cxn modelId="{875A823C-A3AC-4F26-B415-AD44E29DE550}" type="presParOf" srcId="{46D3BD88-09AB-47D7-B106-D668A9286B6C}" destId="{38E14D45-0458-4624-8F12-F2C2755D1F3E}" srcOrd="2" destOrd="0" presId="urn:microsoft.com/office/officeart/2005/8/layout/matrix1"/>
    <dgm:cxn modelId="{AAAD2F60-D3B6-4DE9-BA1F-C42F641BCD28}" type="presParOf" srcId="{46D3BD88-09AB-47D7-B106-D668A9286B6C}" destId="{65A93FF4-86EF-4450-BC32-3DE45132F760}" srcOrd="3" destOrd="0" presId="urn:microsoft.com/office/officeart/2005/8/layout/matrix1"/>
    <dgm:cxn modelId="{AF7CF99C-DD99-444F-8899-10AF9B21B9B5}" type="presParOf" srcId="{46D3BD88-09AB-47D7-B106-D668A9286B6C}" destId="{DE3B7BCD-83B1-41F0-A6F0-4B751AD51554}" srcOrd="4" destOrd="0" presId="urn:microsoft.com/office/officeart/2005/8/layout/matrix1"/>
    <dgm:cxn modelId="{78F29EEF-0F47-4237-BDCA-CC0048D5E3F2}" type="presParOf" srcId="{46D3BD88-09AB-47D7-B106-D668A9286B6C}" destId="{5CD82C0B-FA9B-4A55-9E49-6E4DFE750DDF}" srcOrd="5" destOrd="0" presId="urn:microsoft.com/office/officeart/2005/8/layout/matrix1"/>
    <dgm:cxn modelId="{A59C2C49-7045-4735-8599-86E7F15630A2}" type="presParOf" srcId="{46D3BD88-09AB-47D7-B106-D668A9286B6C}" destId="{22276AF2-AD4A-4CBB-90D3-54864E54FC45}" srcOrd="6" destOrd="0" presId="urn:microsoft.com/office/officeart/2005/8/layout/matrix1"/>
    <dgm:cxn modelId="{31A81EA7-94E3-4E6B-811F-5D3ABE17C185}" type="presParOf" srcId="{46D3BD88-09AB-47D7-B106-D668A9286B6C}" destId="{B815D429-22FF-4EEA-8237-1721F43E332B}" srcOrd="7" destOrd="0" presId="urn:microsoft.com/office/officeart/2005/8/layout/matrix1"/>
    <dgm:cxn modelId="{9784382A-DD51-4610-8AC0-76C791045503}" type="presParOf" srcId="{5125A344-FEBA-4056-BDD4-CFA13CE733E3}" destId="{1AE2774D-BDC2-4BBC-8224-C3FBC2D4244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A299B0-9A70-4AC3-9081-93B36E62A2CD}" type="doc">
      <dgm:prSet loTypeId="urn:microsoft.com/office/officeart/2005/8/layout/balance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631E957-395A-49AF-A019-344A27EAC2AB}">
      <dgm:prSet phldrT="[Text]"/>
      <dgm:spPr/>
      <dgm:t>
        <a:bodyPr/>
        <a:lstStyle/>
        <a:p>
          <a:r>
            <a:rPr lang="en-GB" dirty="0" smtClean="0"/>
            <a:t>Pay</a:t>
          </a:r>
          <a:endParaRPr lang="en-GB" dirty="0"/>
        </a:p>
      </dgm:t>
    </dgm:pt>
    <dgm:pt modelId="{4A680949-FAE4-4BFC-87B6-AF2196260813}" type="parTrans" cxnId="{1DA93418-44A7-4045-AB8F-AA7AE3B5E2E8}">
      <dgm:prSet/>
      <dgm:spPr/>
      <dgm:t>
        <a:bodyPr/>
        <a:lstStyle/>
        <a:p>
          <a:endParaRPr lang="en-GB"/>
        </a:p>
      </dgm:t>
    </dgm:pt>
    <dgm:pt modelId="{68C43F06-23A7-4C55-8D6A-4BDABB8C9749}" type="sibTrans" cxnId="{1DA93418-44A7-4045-AB8F-AA7AE3B5E2E8}">
      <dgm:prSet/>
      <dgm:spPr/>
      <dgm:t>
        <a:bodyPr/>
        <a:lstStyle/>
        <a:p>
          <a:endParaRPr lang="en-GB"/>
        </a:p>
      </dgm:t>
    </dgm:pt>
    <dgm:pt modelId="{DFDF49BD-4C2D-4032-B7B0-A5EC82B110D1}">
      <dgm:prSet phldrT="[Text]"/>
      <dgm:spPr/>
      <dgm:t>
        <a:bodyPr/>
        <a:lstStyle/>
        <a:p>
          <a:r>
            <a:rPr lang="en-GB" dirty="0" smtClean="0"/>
            <a:t>CPD</a:t>
          </a:r>
          <a:endParaRPr lang="en-GB" dirty="0"/>
        </a:p>
      </dgm:t>
    </dgm:pt>
    <dgm:pt modelId="{5648B01A-4B45-45A8-ABEB-A392A875932B}" type="parTrans" cxnId="{08C2AFAC-DEF8-4BE1-9B32-F2CF0E2321DC}">
      <dgm:prSet/>
      <dgm:spPr/>
      <dgm:t>
        <a:bodyPr/>
        <a:lstStyle/>
        <a:p>
          <a:endParaRPr lang="en-GB"/>
        </a:p>
      </dgm:t>
    </dgm:pt>
    <dgm:pt modelId="{ECA910AE-8187-4814-8A5F-88FB0E9B5E0E}" type="sibTrans" cxnId="{08C2AFAC-DEF8-4BE1-9B32-F2CF0E2321DC}">
      <dgm:prSet/>
      <dgm:spPr/>
      <dgm:t>
        <a:bodyPr/>
        <a:lstStyle/>
        <a:p>
          <a:endParaRPr lang="en-GB"/>
        </a:p>
      </dgm:t>
    </dgm:pt>
    <dgm:pt modelId="{B887C1E4-3AF2-4678-8F80-9B4E29177414}">
      <dgm:prSet phldrT="[Text]"/>
      <dgm:spPr/>
      <dgm:t>
        <a:bodyPr/>
        <a:lstStyle/>
        <a:p>
          <a:r>
            <a:rPr lang="en-GB" dirty="0" smtClean="0"/>
            <a:t>Reward</a:t>
          </a:r>
          <a:endParaRPr lang="en-GB" dirty="0"/>
        </a:p>
      </dgm:t>
    </dgm:pt>
    <dgm:pt modelId="{9D05829F-0399-4A1C-81D8-02A6C7A809D5}" type="parTrans" cxnId="{E8E3E36A-D804-4105-A42D-4CCFFC9901F1}">
      <dgm:prSet/>
      <dgm:spPr/>
      <dgm:t>
        <a:bodyPr/>
        <a:lstStyle/>
        <a:p>
          <a:endParaRPr lang="en-GB"/>
        </a:p>
      </dgm:t>
    </dgm:pt>
    <dgm:pt modelId="{4CEED5DF-6B11-4A43-B0ED-7911BB75E654}" type="sibTrans" cxnId="{E8E3E36A-D804-4105-A42D-4CCFFC9901F1}">
      <dgm:prSet/>
      <dgm:spPr/>
      <dgm:t>
        <a:bodyPr/>
        <a:lstStyle/>
        <a:p>
          <a:endParaRPr lang="en-GB"/>
        </a:p>
      </dgm:t>
    </dgm:pt>
    <dgm:pt modelId="{CEFAB888-8B61-433A-B15C-2CFEC7089594}">
      <dgm:prSet phldrT="[Text]"/>
      <dgm:spPr/>
      <dgm:t>
        <a:bodyPr/>
        <a:lstStyle/>
        <a:p>
          <a:r>
            <a:rPr lang="en-GB" dirty="0" smtClean="0"/>
            <a:t>Recruitment</a:t>
          </a:r>
          <a:endParaRPr lang="en-GB" dirty="0"/>
        </a:p>
      </dgm:t>
    </dgm:pt>
    <dgm:pt modelId="{AF7FA75D-0BD6-4E1C-BA84-A6707B520371}" type="parTrans" cxnId="{6131E196-2135-4F4F-9117-655BB6EAC267}">
      <dgm:prSet/>
      <dgm:spPr/>
      <dgm:t>
        <a:bodyPr/>
        <a:lstStyle/>
        <a:p>
          <a:endParaRPr lang="en-GB"/>
        </a:p>
      </dgm:t>
    </dgm:pt>
    <dgm:pt modelId="{FCB3BD80-3A56-4634-AB7D-B95F347A7BD6}" type="sibTrans" cxnId="{6131E196-2135-4F4F-9117-655BB6EAC267}">
      <dgm:prSet/>
      <dgm:spPr/>
      <dgm:t>
        <a:bodyPr/>
        <a:lstStyle/>
        <a:p>
          <a:endParaRPr lang="en-GB"/>
        </a:p>
      </dgm:t>
    </dgm:pt>
    <dgm:pt modelId="{4333707A-770F-466E-8CE3-F5EB9FD1A2EE}">
      <dgm:prSet phldrT="[Text]"/>
      <dgm:spPr/>
      <dgm:t>
        <a:bodyPr/>
        <a:lstStyle/>
        <a:p>
          <a:r>
            <a:rPr lang="en-GB" dirty="0" smtClean="0"/>
            <a:t>OD</a:t>
          </a:r>
          <a:endParaRPr lang="en-GB" dirty="0"/>
        </a:p>
      </dgm:t>
    </dgm:pt>
    <dgm:pt modelId="{45AAD2F5-0C4F-4A61-BB90-B04953A41070}" type="parTrans" cxnId="{5A076952-735E-4ADB-88AF-C24490CB8D0E}">
      <dgm:prSet/>
      <dgm:spPr/>
      <dgm:t>
        <a:bodyPr/>
        <a:lstStyle/>
        <a:p>
          <a:endParaRPr lang="en-GB"/>
        </a:p>
      </dgm:t>
    </dgm:pt>
    <dgm:pt modelId="{5E3B825F-FBDC-47D6-BDF4-243BEBC957B4}" type="sibTrans" cxnId="{5A076952-735E-4ADB-88AF-C24490CB8D0E}">
      <dgm:prSet/>
      <dgm:spPr/>
      <dgm:t>
        <a:bodyPr/>
        <a:lstStyle/>
        <a:p>
          <a:endParaRPr lang="en-GB"/>
        </a:p>
      </dgm:t>
    </dgm:pt>
    <dgm:pt modelId="{C5B22EDD-611F-49C5-9E83-2685A9D438B2}">
      <dgm:prSet phldrT="[Text]"/>
      <dgm:spPr/>
      <dgm:t>
        <a:bodyPr/>
        <a:lstStyle/>
        <a:p>
          <a:r>
            <a:rPr lang="en-GB" dirty="0" smtClean="0"/>
            <a:t>Absence</a:t>
          </a:r>
          <a:endParaRPr lang="en-GB" dirty="0"/>
        </a:p>
      </dgm:t>
    </dgm:pt>
    <dgm:pt modelId="{31A5F497-8C3E-4AF9-AF06-8B8D236107D4}" type="parTrans" cxnId="{E30AC08E-0C98-4FD0-80D6-C7130077E858}">
      <dgm:prSet/>
      <dgm:spPr/>
      <dgm:t>
        <a:bodyPr/>
        <a:lstStyle/>
        <a:p>
          <a:endParaRPr lang="en-GB"/>
        </a:p>
      </dgm:t>
    </dgm:pt>
    <dgm:pt modelId="{DF284055-1667-47A2-9A8A-ACECB28254D0}" type="sibTrans" cxnId="{E30AC08E-0C98-4FD0-80D6-C7130077E858}">
      <dgm:prSet/>
      <dgm:spPr/>
      <dgm:t>
        <a:bodyPr/>
        <a:lstStyle/>
        <a:p>
          <a:endParaRPr lang="en-GB"/>
        </a:p>
      </dgm:t>
    </dgm:pt>
    <dgm:pt modelId="{0F4E0C0E-374D-4A58-BD66-8BC5625F4B55}">
      <dgm:prSet phldrT="[Text]"/>
      <dgm:spPr/>
      <dgm:t>
        <a:bodyPr/>
        <a:lstStyle/>
        <a:p>
          <a:r>
            <a:rPr lang="en-GB" dirty="0" smtClean="0"/>
            <a:t>Training</a:t>
          </a:r>
          <a:endParaRPr lang="en-GB" dirty="0"/>
        </a:p>
      </dgm:t>
    </dgm:pt>
    <dgm:pt modelId="{878AACD2-4A8D-4312-8A09-74F62CB2B0C3}" type="parTrans" cxnId="{E3C25479-2609-4E1E-AC52-03C48E25E140}">
      <dgm:prSet/>
      <dgm:spPr/>
      <dgm:t>
        <a:bodyPr/>
        <a:lstStyle/>
        <a:p>
          <a:endParaRPr lang="en-GB"/>
        </a:p>
      </dgm:t>
    </dgm:pt>
    <dgm:pt modelId="{99B01357-559C-4D1C-A66A-276084F1D382}" type="sibTrans" cxnId="{E3C25479-2609-4E1E-AC52-03C48E25E140}">
      <dgm:prSet/>
      <dgm:spPr/>
      <dgm:t>
        <a:bodyPr/>
        <a:lstStyle/>
        <a:p>
          <a:endParaRPr lang="en-GB"/>
        </a:p>
      </dgm:t>
    </dgm:pt>
    <dgm:pt modelId="{F6471677-3D7F-49F5-8132-B8C6E46EAC7F}" type="pres">
      <dgm:prSet presAssocID="{81A299B0-9A70-4AC3-9081-93B36E62A2CD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1C9D5B56-E5B2-4FB5-8224-E444D1F743B9}" type="pres">
      <dgm:prSet presAssocID="{81A299B0-9A70-4AC3-9081-93B36E62A2CD}" presName="dummyMaxCanvas" presStyleCnt="0"/>
      <dgm:spPr/>
    </dgm:pt>
    <dgm:pt modelId="{6A80FE59-11CE-427F-83CF-4822166AF24C}" type="pres">
      <dgm:prSet presAssocID="{81A299B0-9A70-4AC3-9081-93B36E62A2CD}" presName="parentComposite" presStyleCnt="0"/>
      <dgm:spPr/>
    </dgm:pt>
    <dgm:pt modelId="{CC8D57E9-8E51-489C-843A-B8896C88B295}" type="pres">
      <dgm:prSet presAssocID="{81A299B0-9A70-4AC3-9081-93B36E62A2CD}" presName="parent1" presStyleLbl="alignAccFollowNode1" presStyleIdx="0" presStyleCnt="4">
        <dgm:presLayoutVars>
          <dgm:chMax val="4"/>
        </dgm:presLayoutVars>
      </dgm:prSet>
      <dgm:spPr/>
    </dgm:pt>
    <dgm:pt modelId="{0905E3B1-1615-497D-AE0D-CC1F7575DC21}" type="pres">
      <dgm:prSet presAssocID="{81A299B0-9A70-4AC3-9081-93B36E62A2CD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BF6A667C-F872-4E92-8BD4-782B639FDF88}" type="pres">
      <dgm:prSet presAssocID="{81A299B0-9A70-4AC3-9081-93B36E62A2CD}" presName="childrenComposite" presStyleCnt="0"/>
      <dgm:spPr/>
    </dgm:pt>
    <dgm:pt modelId="{FE20B62A-9870-405A-8B35-5AA8B0D0D3B3}" type="pres">
      <dgm:prSet presAssocID="{81A299B0-9A70-4AC3-9081-93B36E62A2CD}" presName="dummyMaxCanvas_ChildArea" presStyleCnt="0"/>
      <dgm:spPr/>
    </dgm:pt>
    <dgm:pt modelId="{5E0E7413-DA15-48A4-A708-52EC3714FC52}" type="pres">
      <dgm:prSet presAssocID="{81A299B0-9A70-4AC3-9081-93B36E62A2CD}" presName="fulcrum" presStyleLbl="alignAccFollowNode1" presStyleIdx="2" presStyleCnt="4"/>
      <dgm:spPr/>
    </dgm:pt>
    <dgm:pt modelId="{575E20D4-6303-4390-84CD-F31C68AAE11E}" type="pres">
      <dgm:prSet presAssocID="{81A299B0-9A70-4AC3-9081-93B36E62A2CD}" presName="balance_23" presStyleLbl="alignAccFollowNode1" presStyleIdx="3" presStyleCnt="4">
        <dgm:presLayoutVars>
          <dgm:bulletEnabled val="1"/>
        </dgm:presLayoutVars>
      </dgm:prSet>
      <dgm:spPr/>
    </dgm:pt>
    <dgm:pt modelId="{CBC66C47-E074-4FAD-8705-B4FDCB89762B}" type="pres">
      <dgm:prSet presAssocID="{81A299B0-9A70-4AC3-9081-93B36E62A2CD}" presName="right_23_1" presStyleLbl="node1" presStyleIdx="0" presStyleCnt="5">
        <dgm:presLayoutVars>
          <dgm:bulletEnabled val="1"/>
        </dgm:presLayoutVars>
      </dgm:prSet>
      <dgm:spPr/>
    </dgm:pt>
    <dgm:pt modelId="{3794A7DC-7590-4C4F-85AF-22F6646D2058}" type="pres">
      <dgm:prSet presAssocID="{81A299B0-9A70-4AC3-9081-93B36E62A2CD}" presName="right_23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2A4C8D-ABBD-4436-B434-FF226FCC28FC}" type="pres">
      <dgm:prSet presAssocID="{81A299B0-9A70-4AC3-9081-93B36E62A2CD}" presName="right_23_3" presStyleLbl="node1" presStyleIdx="2" presStyleCnt="5">
        <dgm:presLayoutVars>
          <dgm:bulletEnabled val="1"/>
        </dgm:presLayoutVars>
      </dgm:prSet>
      <dgm:spPr/>
    </dgm:pt>
    <dgm:pt modelId="{9183C1AE-7CCB-4373-B7EB-1C9CD7C61D64}" type="pres">
      <dgm:prSet presAssocID="{81A299B0-9A70-4AC3-9081-93B36E62A2CD}" presName="left_23_1" presStyleLbl="node1" presStyleIdx="3" presStyleCnt="5">
        <dgm:presLayoutVars>
          <dgm:bulletEnabled val="1"/>
        </dgm:presLayoutVars>
      </dgm:prSet>
      <dgm:spPr/>
    </dgm:pt>
    <dgm:pt modelId="{9772AD63-13AC-4B1C-88C9-31536E1C8042}" type="pres">
      <dgm:prSet presAssocID="{81A299B0-9A70-4AC3-9081-93B36E62A2CD}" presName="left_23_2" presStyleLbl="node1" presStyleIdx="4" presStyleCnt="5">
        <dgm:presLayoutVars>
          <dgm:bulletEnabled val="1"/>
        </dgm:presLayoutVars>
      </dgm:prSet>
      <dgm:spPr/>
    </dgm:pt>
  </dgm:ptLst>
  <dgm:cxnLst>
    <dgm:cxn modelId="{365268E5-7407-4EC7-B40F-760064AAB9FA}" type="presOf" srcId="{8631E957-395A-49AF-A019-344A27EAC2AB}" destId="{CC8D57E9-8E51-489C-843A-B8896C88B295}" srcOrd="0" destOrd="0" presId="urn:microsoft.com/office/officeart/2005/8/layout/balance1"/>
    <dgm:cxn modelId="{E8E3E36A-D804-4105-A42D-4CCFFC9901F1}" srcId="{8631E957-395A-49AF-A019-344A27EAC2AB}" destId="{B887C1E4-3AF2-4678-8F80-9B4E29177414}" srcOrd="1" destOrd="0" parTransId="{9D05829F-0399-4A1C-81D8-02A6C7A809D5}" sibTransId="{4CEED5DF-6B11-4A43-B0ED-7911BB75E654}"/>
    <dgm:cxn modelId="{08C2AFAC-DEF8-4BE1-9B32-F2CF0E2321DC}" srcId="{8631E957-395A-49AF-A019-344A27EAC2AB}" destId="{DFDF49BD-4C2D-4032-B7B0-A5EC82B110D1}" srcOrd="0" destOrd="0" parTransId="{5648B01A-4B45-45A8-ABEB-A392A875932B}" sibTransId="{ECA910AE-8187-4814-8A5F-88FB0E9B5E0E}"/>
    <dgm:cxn modelId="{E3C25479-2609-4E1E-AC52-03C48E25E140}" srcId="{CEFAB888-8B61-433A-B15C-2CFEC7089594}" destId="{0F4E0C0E-374D-4A58-BD66-8BC5625F4B55}" srcOrd="2" destOrd="0" parTransId="{878AACD2-4A8D-4312-8A09-74F62CB2B0C3}" sibTransId="{99B01357-559C-4D1C-A66A-276084F1D382}"/>
    <dgm:cxn modelId="{FCA47539-2B23-4447-AAE6-45036701DF39}" type="presOf" srcId="{0F4E0C0E-374D-4A58-BD66-8BC5625F4B55}" destId="{2E2A4C8D-ABBD-4436-B434-FF226FCC28FC}" srcOrd="0" destOrd="0" presId="urn:microsoft.com/office/officeart/2005/8/layout/balance1"/>
    <dgm:cxn modelId="{E30AC08E-0C98-4FD0-80D6-C7130077E858}" srcId="{CEFAB888-8B61-433A-B15C-2CFEC7089594}" destId="{C5B22EDD-611F-49C5-9E83-2685A9D438B2}" srcOrd="1" destOrd="0" parTransId="{31A5F497-8C3E-4AF9-AF06-8B8D236107D4}" sibTransId="{DF284055-1667-47A2-9A8A-ACECB28254D0}"/>
    <dgm:cxn modelId="{DE88A734-AAF1-4340-BC3C-0839A45BA485}" type="presOf" srcId="{81A299B0-9A70-4AC3-9081-93B36E62A2CD}" destId="{F6471677-3D7F-49F5-8132-B8C6E46EAC7F}" srcOrd="0" destOrd="0" presId="urn:microsoft.com/office/officeart/2005/8/layout/balance1"/>
    <dgm:cxn modelId="{2D4A9BBE-01B4-4DA0-8E3B-788504CB066E}" type="presOf" srcId="{C5B22EDD-611F-49C5-9E83-2685A9D438B2}" destId="{3794A7DC-7590-4C4F-85AF-22F6646D2058}" srcOrd="0" destOrd="0" presId="urn:microsoft.com/office/officeart/2005/8/layout/balance1"/>
    <dgm:cxn modelId="{E12514E5-D475-4DB7-BF75-90743B378065}" type="presOf" srcId="{4333707A-770F-466E-8CE3-F5EB9FD1A2EE}" destId="{CBC66C47-E074-4FAD-8705-B4FDCB89762B}" srcOrd="0" destOrd="0" presId="urn:microsoft.com/office/officeart/2005/8/layout/balance1"/>
    <dgm:cxn modelId="{A6A863C6-D2D2-4DE3-AB4D-AB72EBA6D229}" type="presOf" srcId="{B887C1E4-3AF2-4678-8F80-9B4E29177414}" destId="{9772AD63-13AC-4B1C-88C9-31536E1C8042}" srcOrd="0" destOrd="0" presId="urn:microsoft.com/office/officeart/2005/8/layout/balance1"/>
    <dgm:cxn modelId="{1DA93418-44A7-4045-AB8F-AA7AE3B5E2E8}" srcId="{81A299B0-9A70-4AC3-9081-93B36E62A2CD}" destId="{8631E957-395A-49AF-A019-344A27EAC2AB}" srcOrd="0" destOrd="0" parTransId="{4A680949-FAE4-4BFC-87B6-AF2196260813}" sibTransId="{68C43F06-23A7-4C55-8D6A-4BDABB8C9749}"/>
    <dgm:cxn modelId="{ED44EF58-201D-41C6-AC6F-1471C35D9135}" type="presOf" srcId="{DFDF49BD-4C2D-4032-B7B0-A5EC82B110D1}" destId="{9183C1AE-7CCB-4373-B7EB-1C9CD7C61D64}" srcOrd="0" destOrd="0" presId="urn:microsoft.com/office/officeart/2005/8/layout/balance1"/>
    <dgm:cxn modelId="{5A076952-735E-4ADB-88AF-C24490CB8D0E}" srcId="{CEFAB888-8B61-433A-B15C-2CFEC7089594}" destId="{4333707A-770F-466E-8CE3-F5EB9FD1A2EE}" srcOrd="0" destOrd="0" parTransId="{45AAD2F5-0C4F-4A61-BB90-B04953A41070}" sibTransId="{5E3B825F-FBDC-47D6-BDF4-243BEBC957B4}"/>
    <dgm:cxn modelId="{6131E196-2135-4F4F-9117-655BB6EAC267}" srcId="{81A299B0-9A70-4AC3-9081-93B36E62A2CD}" destId="{CEFAB888-8B61-433A-B15C-2CFEC7089594}" srcOrd="1" destOrd="0" parTransId="{AF7FA75D-0BD6-4E1C-BA84-A6707B520371}" sibTransId="{FCB3BD80-3A56-4634-AB7D-B95F347A7BD6}"/>
    <dgm:cxn modelId="{10F8C0A5-A18B-4DA1-8D42-9C12C1A801D4}" type="presOf" srcId="{CEFAB888-8B61-433A-B15C-2CFEC7089594}" destId="{0905E3B1-1615-497D-AE0D-CC1F7575DC21}" srcOrd="0" destOrd="0" presId="urn:microsoft.com/office/officeart/2005/8/layout/balance1"/>
    <dgm:cxn modelId="{A19FAECE-AAA0-4E42-AD08-CBB0EF08F9B8}" type="presParOf" srcId="{F6471677-3D7F-49F5-8132-B8C6E46EAC7F}" destId="{1C9D5B56-E5B2-4FB5-8224-E444D1F743B9}" srcOrd="0" destOrd="0" presId="urn:microsoft.com/office/officeart/2005/8/layout/balance1"/>
    <dgm:cxn modelId="{49F22C17-2544-4B3B-86CD-1AC1A0571A83}" type="presParOf" srcId="{F6471677-3D7F-49F5-8132-B8C6E46EAC7F}" destId="{6A80FE59-11CE-427F-83CF-4822166AF24C}" srcOrd="1" destOrd="0" presId="urn:microsoft.com/office/officeart/2005/8/layout/balance1"/>
    <dgm:cxn modelId="{6519DFA8-D075-4513-8304-896A73619128}" type="presParOf" srcId="{6A80FE59-11CE-427F-83CF-4822166AF24C}" destId="{CC8D57E9-8E51-489C-843A-B8896C88B295}" srcOrd="0" destOrd="0" presId="urn:microsoft.com/office/officeart/2005/8/layout/balance1"/>
    <dgm:cxn modelId="{4990A958-7DB0-432B-A45B-C7AB1C4E8D29}" type="presParOf" srcId="{6A80FE59-11CE-427F-83CF-4822166AF24C}" destId="{0905E3B1-1615-497D-AE0D-CC1F7575DC21}" srcOrd="1" destOrd="0" presId="urn:microsoft.com/office/officeart/2005/8/layout/balance1"/>
    <dgm:cxn modelId="{A808EBFF-45E6-48AD-B6D8-A2751CCA3CBA}" type="presParOf" srcId="{F6471677-3D7F-49F5-8132-B8C6E46EAC7F}" destId="{BF6A667C-F872-4E92-8BD4-782B639FDF88}" srcOrd="2" destOrd="0" presId="urn:microsoft.com/office/officeart/2005/8/layout/balance1"/>
    <dgm:cxn modelId="{97F29F7D-C637-49F0-95AC-6DF95E591AA4}" type="presParOf" srcId="{BF6A667C-F872-4E92-8BD4-782B639FDF88}" destId="{FE20B62A-9870-405A-8B35-5AA8B0D0D3B3}" srcOrd="0" destOrd="0" presId="urn:microsoft.com/office/officeart/2005/8/layout/balance1"/>
    <dgm:cxn modelId="{83B64BC4-9452-4402-83A3-5D149F23143E}" type="presParOf" srcId="{BF6A667C-F872-4E92-8BD4-782B639FDF88}" destId="{5E0E7413-DA15-48A4-A708-52EC3714FC52}" srcOrd="1" destOrd="0" presId="urn:microsoft.com/office/officeart/2005/8/layout/balance1"/>
    <dgm:cxn modelId="{40543112-579E-4883-A6F7-67B83C254B4A}" type="presParOf" srcId="{BF6A667C-F872-4E92-8BD4-782B639FDF88}" destId="{575E20D4-6303-4390-84CD-F31C68AAE11E}" srcOrd="2" destOrd="0" presId="urn:microsoft.com/office/officeart/2005/8/layout/balance1"/>
    <dgm:cxn modelId="{53338AAA-B11A-4C53-8F2F-523CBBA41A4F}" type="presParOf" srcId="{BF6A667C-F872-4E92-8BD4-782B639FDF88}" destId="{CBC66C47-E074-4FAD-8705-B4FDCB89762B}" srcOrd="3" destOrd="0" presId="urn:microsoft.com/office/officeart/2005/8/layout/balance1"/>
    <dgm:cxn modelId="{3C8343A4-BD94-4604-9AA6-DB947D0A10FC}" type="presParOf" srcId="{BF6A667C-F872-4E92-8BD4-782B639FDF88}" destId="{3794A7DC-7590-4C4F-85AF-22F6646D2058}" srcOrd="4" destOrd="0" presId="urn:microsoft.com/office/officeart/2005/8/layout/balance1"/>
    <dgm:cxn modelId="{AA4EB5CC-1940-457D-A063-5C63059638A1}" type="presParOf" srcId="{BF6A667C-F872-4E92-8BD4-782B639FDF88}" destId="{2E2A4C8D-ABBD-4436-B434-FF226FCC28FC}" srcOrd="5" destOrd="0" presId="urn:microsoft.com/office/officeart/2005/8/layout/balance1"/>
    <dgm:cxn modelId="{6711E102-E537-4B31-A994-3D42D4E2EF2E}" type="presParOf" srcId="{BF6A667C-F872-4E92-8BD4-782B639FDF88}" destId="{9183C1AE-7CCB-4373-B7EB-1C9CD7C61D64}" srcOrd="6" destOrd="0" presId="urn:microsoft.com/office/officeart/2005/8/layout/balance1"/>
    <dgm:cxn modelId="{408460E2-157C-40E5-8898-AC8DF4617FC6}" type="presParOf" srcId="{BF6A667C-F872-4E92-8BD4-782B639FDF88}" destId="{9772AD63-13AC-4B1C-88C9-31536E1C8042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A3FE699-F221-4479-84D1-6909C3A71B4E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90155-08D0-43C2-ADC5-FD7290A4A25A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smtClean="0"/>
            <a:t>Vision</a:t>
          </a:r>
          <a:endParaRPr lang="en-GB" sz="4800" kern="1200" dirty="0"/>
        </a:p>
      </dsp:txBody>
      <dsp:txXfrm>
        <a:off x="2262981" y="0"/>
        <a:ext cx="2983309" cy="961767"/>
      </dsp:txXfrm>
    </dsp:sp>
    <dsp:sp modelId="{89669CFF-2DFD-4D26-8876-83DE874A8398}">
      <dsp:nvSpPr>
        <dsp:cNvPr id="0" name=""/>
        <dsp:cNvSpPr/>
      </dsp:nvSpPr>
      <dsp:spPr>
        <a:xfrm>
          <a:off x="594032" y="961767"/>
          <a:ext cx="3337897" cy="3337897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8A1F2-2E2C-4324-B900-08615C4DADAC}">
      <dsp:nvSpPr>
        <dsp:cNvPr id="0" name=""/>
        <dsp:cNvSpPr/>
      </dsp:nvSpPr>
      <dsp:spPr>
        <a:xfrm>
          <a:off x="2262981" y="961767"/>
          <a:ext cx="5966618" cy="33378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smtClean="0"/>
            <a:t>Mission</a:t>
          </a:r>
          <a:endParaRPr lang="en-GB" sz="4400" kern="1200" dirty="0"/>
        </a:p>
      </dsp:txBody>
      <dsp:txXfrm>
        <a:off x="2262981" y="961767"/>
        <a:ext cx="2983309" cy="961767"/>
      </dsp:txXfrm>
    </dsp:sp>
    <dsp:sp modelId="{7C7A63DC-D82E-458E-A08C-8EE40242D824}">
      <dsp:nvSpPr>
        <dsp:cNvPr id="0" name=""/>
        <dsp:cNvSpPr/>
      </dsp:nvSpPr>
      <dsp:spPr>
        <a:xfrm>
          <a:off x="1188065" y="1923534"/>
          <a:ext cx="2149832" cy="2149832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619DB-6F28-4812-AECA-E1390DB94B07}">
      <dsp:nvSpPr>
        <dsp:cNvPr id="0" name=""/>
        <dsp:cNvSpPr/>
      </dsp:nvSpPr>
      <dsp:spPr>
        <a:xfrm>
          <a:off x="2262981" y="1923534"/>
          <a:ext cx="5966618" cy="2149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smtClean="0"/>
            <a:t>Strategy</a:t>
          </a:r>
          <a:endParaRPr lang="en-GB" sz="4400" kern="1200" dirty="0"/>
        </a:p>
      </dsp:txBody>
      <dsp:txXfrm>
        <a:off x="2262981" y="1923534"/>
        <a:ext cx="2983309" cy="961767"/>
      </dsp:txXfrm>
    </dsp:sp>
    <dsp:sp modelId="{86FD9028-761E-44A9-89A0-1A5EE6F89C3A}">
      <dsp:nvSpPr>
        <dsp:cNvPr id="0" name=""/>
        <dsp:cNvSpPr/>
      </dsp:nvSpPr>
      <dsp:spPr>
        <a:xfrm>
          <a:off x="1782097" y="2885301"/>
          <a:ext cx="961767" cy="961767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93730-4B53-4FA4-9A5B-C5A515EADF98}">
      <dsp:nvSpPr>
        <dsp:cNvPr id="0" name=""/>
        <dsp:cNvSpPr/>
      </dsp:nvSpPr>
      <dsp:spPr>
        <a:xfrm>
          <a:off x="2262981" y="2897963"/>
          <a:ext cx="5966618" cy="936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solidFill>
                <a:srgbClr val="FFC000"/>
              </a:solidFill>
            </a:rPr>
            <a:t>HR Strategy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>
              <a:solidFill>
                <a:srgbClr val="0070C0"/>
              </a:solidFill>
            </a:rPr>
            <a:t>Reward / Resourcing /Relations L&amp;D  </a:t>
          </a:r>
          <a:endParaRPr lang="en-GB" sz="1500" b="1" kern="1200" dirty="0">
            <a:solidFill>
              <a:srgbClr val="0070C0"/>
            </a:solidFill>
          </a:endParaRPr>
        </a:p>
      </dsp:txBody>
      <dsp:txXfrm>
        <a:off x="2262981" y="2897963"/>
        <a:ext cx="2983309" cy="936443"/>
      </dsp:txXfrm>
    </dsp:sp>
    <dsp:sp modelId="{C2EF46CF-CDCD-4DDA-96B9-5DD96685C00B}">
      <dsp:nvSpPr>
        <dsp:cNvPr id="0" name=""/>
        <dsp:cNvSpPr/>
      </dsp:nvSpPr>
      <dsp:spPr>
        <a:xfrm>
          <a:off x="5246290" y="0"/>
          <a:ext cx="2983309" cy="96176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i="1" kern="1200" dirty="0" smtClean="0"/>
            <a:t>Dream</a:t>
          </a:r>
          <a:endParaRPr lang="en-GB" sz="2400" i="1" kern="1200" dirty="0"/>
        </a:p>
      </dsp:txBody>
      <dsp:txXfrm>
        <a:off x="5246290" y="0"/>
        <a:ext cx="2983309" cy="961767"/>
      </dsp:txXfrm>
    </dsp:sp>
    <dsp:sp modelId="{9C06163D-F46D-4761-88C6-D8742EFB2DE5}">
      <dsp:nvSpPr>
        <dsp:cNvPr id="0" name=""/>
        <dsp:cNvSpPr/>
      </dsp:nvSpPr>
      <dsp:spPr>
        <a:xfrm>
          <a:off x="5246290" y="961767"/>
          <a:ext cx="2983309" cy="96176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i="1" kern="1200" dirty="0" smtClean="0"/>
            <a:t>What</a:t>
          </a:r>
          <a:endParaRPr lang="en-GB" sz="2800" i="1" kern="1200" dirty="0"/>
        </a:p>
      </dsp:txBody>
      <dsp:txXfrm>
        <a:off x="5246290" y="961767"/>
        <a:ext cx="2983309" cy="961767"/>
      </dsp:txXfrm>
    </dsp:sp>
    <dsp:sp modelId="{DABAACDF-070D-4A8C-8A81-6CD6FA020F3C}">
      <dsp:nvSpPr>
        <dsp:cNvPr id="0" name=""/>
        <dsp:cNvSpPr/>
      </dsp:nvSpPr>
      <dsp:spPr>
        <a:xfrm>
          <a:off x="5246290" y="1923534"/>
          <a:ext cx="2983309" cy="96176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i="1" kern="1200" dirty="0" smtClean="0"/>
            <a:t>How</a:t>
          </a:r>
          <a:endParaRPr lang="en-GB" sz="2800" i="1" kern="1200" dirty="0"/>
        </a:p>
      </dsp:txBody>
      <dsp:txXfrm>
        <a:off x="5246290" y="1923534"/>
        <a:ext cx="2983309" cy="96176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0237FCD-8DF7-4639-A2DE-13794D9EBD8E}">
      <dsp:nvSpPr>
        <dsp:cNvPr id="0" name=""/>
        <dsp:cNvSpPr/>
      </dsp:nvSpPr>
      <dsp:spPr>
        <a:xfrm>
          <a:off x="3604468" y="1752649"/>
          <a:ext cx="1020663" cy="1020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Business Strategy</a:t>
          </a:r>
          <a:endParaRPr lang="en-GB" sz="1500" kern="1200" dirty="0"/>
        </a:p>
      </dsp:txBody>
      <dsp:txXfrm>
        <a:off x="3604468" y="1752649"/>
        <a:ext cx="1020663" cy="1020663"/>
      </dsp:txXfrm>
    </dsp:sp>
    <dsp:sp modelId="{36FB7CB6-C904-4188-8F4A-3E9A16787165}">
      <dsp:nvSpPr>
        <dsp:cNvPr id="0" name=""/>
        <dsp:cNvSpPr/>
      </dsp:nvSpPr>
      <dsp:spPr>
        <a:xfrm rot="16200000">
          <a:off x="3757056" y="1383744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6200000">
        <a:off x="4096912" y="1377019"/>
        <a:ext cx="35774" cy="35774"/>
      </dsp:txXfrm>
    </dsp:sp>
    <dsp:sp modelId="{E80736E3-47A5-449D-9DB0-A41FCC551528}">
      <dsp:nvSpPr>
        <dsp:cNvPr id="0" name=""/>
        <dsp:cNvSpPr/>
      </dsp:nvSpPr>
      <dsp:spPr>
        <a:xfrm>
          <a:off x="3604468" y="16499"/>
          <a:ext cx="1020663" cy="102066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STEEPLE</a:t>
          </a:r>
          <a:endParaRPr lang="en-GB" sz="1000" kern="1200" dirty="0"/>
        </a:p>
      </dsp:txBody>
      <dsp:txXfrm>
        <a:off x="3604468" y="16499"/>
        <a:ext cx="1020663" cy="1020663"/>
      </dsp:txXfrm>
    </dsp:sp>
    <dsp:sp modelId="{3E6F2F94-C409-4545-BD82-34E1C2E174C7}">
      <dsp:nvSpPr>
        <dsp:cNvPr id="0" name=""/>
        <dsp:cNvSpPr/>
      </dsp:nvSpPr>
      <dsp:spPr>
        <a:xfrm rot="18900000">
          <a:off x="4370878" y="1637997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8900000">
        <a:off x="4710734" y="1631272"/>
        <a:ext cx="35774" cy="35774"/>
      </dsp:txXfrm>
    </dsp:sp>
    <dsp:sp modelId="{09C7D397-DDF2-4877-A9CE-984BB48F549C}">
      <dsp:nvSpPr>
        <dsp:cNvPr id="0" name=""/>
        <dsp:cNvSpPr/>
      </dsp:nvSpPr>
      <dsp:spPr>
        <a:xfrm>
          <a:off x="4832111" y="525006"/>
          <a:ext cx="1020663" cy="102066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Product services</a:t>
          </a:r>
          <a:endParaRPr lang="en-GB" sz="1000" kern="1200" dirty="0"/>
        </a:p>
      </dsp:txBody>
      <dsp:txXfrm>
        <a:off x="4832111" y="525006"/>
        <a:ext cx="1020663" cy="1020663"/>
      </dsp:txXfrm>
    </dsp:sp>
    <dsp:sp modelId="{8AB89FCE-D3F3-41F4-8FB8-99E171BF45B4}">
      <dsp:nvSpPr>
        <dsp:cNvPr id="0" name=""/>
        <dsp:cNvSpPr/>
      </dsp:nvSpPr>
      <dsp:spPr>
        <a:xfrm>
          <a:off x="4625131" y="2251819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964987" y="2245094"/>
        <a:ext cx="35774" cy="35774"/>
      </dsp:txXfrm>
    </dsp:sp>
    <dsp:sp modelId="{5F78B741-F03F-412A-80F7-0ACAE021876E}">
      <dsp:nvSpPr>
        <dsp:cNvPr id="0" name=""/>
        <dsp:cNvSpPr/>
      </dsp:nvSpPr>
      <dsp:spPr>
        <a:xfrm>
          <a:off x="5340618" y="1752649"/>
          <a:ext cx="1020663" cy="10206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Shareholder</a:t>
          </a:r>
          <a:endParaRPr lang="en-GB" sz="1000" kern="1200" dirty="0"/>
        </a:p>
      </dsp:txBody>
      <dsp:txXfrm>
        <a:off x="5340618" y="1752649"/>
        <a:ext cx="1020663" cy="1020663"/>
      </dsp:txXfrm>
    </dsp:sp>
    <dsp:sp modelId="{E644CB87-49C9-452C-A4F8-36A22EFCE2A8}">
      <dsp:nvSpPr>
        <dsp:cNvPr id="0" name=""/>
        <dsp:cNvSpPr/>
      </dsp:nvSpPr>
      <dsp:spPr>
        <a:xfrm rot="2700000">
          <a:off x="4370878" y="2865641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2700000">
        <a:off x="4710734" y="2858916"/>
        <a:ext cx="35774" cy="35774"/>
      </dsp:txXfrm>
    </dsp:sp>
    <dsp:sp modelId="{4984BF24-580C-4DEF-ABA0-363CE294DB2F}">
      <dsp:nvSpPr>
        <dsp:cNvPr id="0" name=""/>
        <dsp:cNvSpPr/>
      </dsp:nvSpPr>
      <dsp:spPr>
        <a:xfrm>
          <a:off x="4832111" y="2980293"/>
          <a:ext cx="1020663" cy="102066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Leadership</a:t>
          </a:r>
          <a:endParaRPr lang="en-GB" sz="1000" kern="1200" dirty="0"/>
        </a:p>
      </dsp:txBody>
      <dsp:txXfrm>
        <a:off x="4832111" y="2980293"/>
        <a:ext cx="1020663" cy="1020663"/>
      </dsp:txXfrm>
    </dsp:sp>
    <dsp:sp modelId="{9E8F8DDB-33A0-4EC9-930D-0718EC7F7EB5}">
      <dsp:nvSpPr>
        <dsp:cNvPr id="0" name=""/>
        <dsp:cNvSpPr/>
      </dsp:nvSpPr>
      <dsp:spPr>
        <a:xfrm rot="5400000">
          <a:off x="3757056" y="3119894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5400000">
        <a:off x="4096912" y="3113169"/>
        <a:ext cx="35774" cy="35774"/>
      </dsp:txXfrm>
    </dsp:sp>
    <dsp:sp modelId="{EBD5604F-2FF1-4368-9811-15EB93270730}">
      <dsp:nvSpPr>
        <dsp:cNvPr id="0" name=""/>
        <dsp:cNvSpPr/>
      </dsp:nvSpPr>
      <dsp:spPr>
        <a:xfrm>
          <a:off x="3604468" y="3488799"/>
          <a:ext cx="1020663" cy="102066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Skills available </a:t>
          </a:r>
          <a:endParaRPr lang="en-GB" sz="1000" kern="1200" dirty="0"/>
        </a:p>
      </dsp:txBody>
      <dsp:txXfrm>
        <a:off x="3604468" y="3488799"/>
        <a:ext cx="1020663" cy="1020663"/>
      </dsp:txXfrm>
    </dsp:sp>
    <dsp:sp modelId="{0AB36207-BE17-49CD-A144-9B8A394D7F00}">
      <dsp:nvSpPr>
        <dsp:cNvPr id="0" name=""/>
        <dsp:cNvSpPr/>
      </dsp:nvSpPr>
      <dsp:spPr>
        <a:xfrm rot="8100000">
          <a:off x="3143234" y="2865641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8100000">
        <a:off x="3483091" y="2858916"/>
        <a:ext cx="35774" cy="35774"/>
      </dsp:txXfrm>
    </dsp:sp>
    <dsp:sp modelId="{F591F6C4-CE95-4EB3-B047-928179819BCC}">
      <dsp:nvSpPr>
        <dsp:cNvPr id="0" name=""/>
        <dsp:cNvSpPr/>
      </dsp:nvSpPr>
      <dsp:spPr>
        <a:xfrm>
          <a:off x="2376824" y="2980293"/>
          <a:ext cx="1020663" cy="102066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Market share/service base</a:t>
          </a:r>
          <a:endParaRPr lang="en-GB" sz="1000" kern="1200" dirty="0"/>
        </a:p>
      </dsp:txBody>
      <dsp:txXfrm>
        <a:off x="2376824" y="2980293"/>
        <a:ext cx="1020663" cy="1020663"/>
      </dsp:txXfrm>
    </dsp:sp>
    <dsp:sp modelId="{9476CB63-5AAC-4BD6-AE4E-3A930C068B89}">
      <dsp:nvSpPr>
        <dsp:cNvPr id="0" name=""/>
        <dsp:cNvSpPr/>
      </dsp:nvSpPr>
      <dsp:spPr>
        <a:xfrm rot="10800000">
          <a:off x="2888981" y="2251819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228837" y="2245094"/>
        <a:ext cx="35774" cy="35774"/>
      </dsp:txXfrm>
    </dsp:sp>
    <dsp:sp modelId="{1A845FD0-AEDC-44E2-B223-B233FA4E7F8B}">
      <dsp:nvSpPr>
        <dsp:cNvPr id="0" name=""/>
        <dsp:cNvSpPr/>
      </dsp:nvSpPr>
      <dsp:spPr>
        <a:xfrm>
          <a:off x="1868318" y="1752649"/>
          <a:ext cx="1020663" cy="102066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Culture</a:t>
          </a:r>
          <a:endParaRPr lang="en-GB" sz="1000" kern="1200" dirty="0"/>
        </a:p>
      </dsp:txBody>
      <dsp:txXfrm>
        <a:off x="1868318" y="1752649"/>
        <a:ext cx="1020663" cy="1020663"/>
      </dsp:txXfrm>
    </dsp:sp>
    <dsp:sp modelId="{73DCDA4B-A68E-4F6D-A983-DB7D9619F671}">
      <dsp:nvSpPr>
        <dsp:cNvPr id="0" name=""/>
        <dsp:cNvSpPr/>
      </dsp:nvSpPr>
      <dsp:spPr>
        <a:xfrm rot="13500000">
          <a:off x="3143234" y="1637997"/>
          <a:ext cx="715486" cy="22324"/>
        </a:xfrm>
        <a:custGeom>
          <a:avLst/>
          <a:gdLst/>
          <a:ahLst/>
          <a:cxnLst/>
          <a:rect l="0" t="0" r="0" b="0"/>
          <a:pathLst>
            <a:path>
              <a:moveTo>
                <a:pt x="0" y="11162"/>
              </a:moveTo>
              <a:lnTo>
                <a:pt x="715486" y="1116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3500000">
        <a:off x="3483091" y="1631272"/>
        <a:ext cx="35774" cy="35774"/>
      </dsp:txXfrm>
    </dsp:sp>
    <dsp:sp modelId="{3CC9D959-70C9-4712-8CF8-32CE3B3D7BE0}">
      <dsp:nvSpPr>
        <dsp:cNvPr id="0" name=""/>
        <dsp:cNvSpPr/>
      </dsp:nvSpPr>
      <dsp:spPr>
        <a:xfrm>
          <a:off x="2376824" y="525006"/>
          <a:ext cx="1020663" cy="10206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Degree of unionisation</a:t>
          </a:r>
          <a:endParaRPr lang="en-GB" sz="1000" kern="1200" dirty="0"/>
        </a:p>
      </dsp:txBody>
      <dsp:txXfrm>
        <a:off x="2376824" y="525006"/>
        <a:ext cx="1020663" cy="102066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4201EF-41A0-4090-BBB7-EEA990C4A13B}">
      <dsp:nvSpPr>
        <dsp:cNvPr id="0" name=""/>
        <dsp:cNvSpPr/>
      </dsp:nvSpPr>
      <dsp:spPr>
        <a:xfrm>
          <a:off x="279355" y="248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100" kern="1200" dirty="0" smtClean="0"/>
            <a:t>Demand</a:t>
          </a:r>
          <a:endParaRPr lang="en-GB" sz="5100" kern="1200" dirty="0"/>
        </a:p>
      </dsp:txBody>
      <dsp:txXfrm>
        <a:off x="279355" y="248"/>
        <a:ext cx="3584527" cy="896131"/>
      </dsp:txXfrm>
    </dsp:sp>
    <dsp:sp modelId="{BCE5CF75-3BF3-4753-9C29-D5A4BAA5585D}">
      <dsp:nvSpPr>
        <dsp:cNvPr id="0" name=""/>
        <dsp:cNvSpPr/>
      </dsp:nvSpPr>
      <dsp:spPr>
        <a:xfrm rot="5400000">
          <a:off x="1993207" y="974791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55E3C-ACE4-4B6A-9E08-DAC2D288FFBE}">
      <dsp:nvSpPr>
        <dsp:cNvPr id="0" name=""/>
        <dsp:cNvSpPr/>
      </dsp:nvSpPr>
      <dsp:spPr>
        <a:xfrm>
          <a:off x="279355" y="1210026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Business Plan</a:t>
          </a:r>
          <a:endParaRPr lang="en-GB" sz="3200" kern="1200" dirty="0"/>
        </a:p>
      </dsp:txBody>
      <dsp:txXfrm>
        <a:off x="279355" y="1210026"/>
        <a:ext cx="3584527" cy="896131"/>
      </dsp:txXfrm>
    </dsp:sp>
    <dsp:sp modelId="{233FE1A4-A042-4894-8B74-55C1340EDE03}">
      <dsp:nvSpPr>
        <dsp:cNvPr id="0" name=""/>
        <dsp:cNvSpPr/>
      </dsp:nvSpPr>
      <dsp:spPr>
        <a:xfrm rot="5400000">
          <a:off x="1993207" y="2184569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6FAFF-8BF5-4E9D-B128-519669E70C3A}">
      <dsp:nvSpPr>
        <dsp:cNvPr id="0" name=""/>
        <dsp:cNvSpPr/>
      </dsp:nvSpPr>
      <dsp:spPr>
        <a:xfrm>
          <a:off x="279355" y="2419804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Forecast Demand</a:t>
          </a:r>
          <a:endParaRPr lang="en-GB" sz="3200" kern="1200" dirty="0"/>
        </a:p>
      </dsp:txBody>
      <dsp:txXfrm>
        <a:off x="279355" y="2419804"/>
        <a:ext cx="3584527" cy="896131"/>
      </dsp:txXfrm>
    </dsp:sp>
    <dsp:sp modelId="{616A0970-F38F-4CF3-B5B2-AF32CB829490}">
      <dsp:nvSpPr>
        <dsp:cNvPr id="0" name=""/>
        <dsp:cNvSpPr/>
      </dsp:nvSpPr>
      <dsp:spPr>
        <a:xfrm rot="5400000">
          <a:off x="1993207" y="3394347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4A82B-07EB-47E7-A6CF-444CF6010CC1}">
      <dsp:nvSpPr>
        <dsp:cNvPr id="0" name=""/>
        <dsp:cNvSpPr/>
      </dsp:nvSpPr>
      <dsp:spPr>
        <a:xfrm>
          <a:off x="279355" y="3629582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Plan </a:t>
          </a:r>
          <a:endParaRPr lang="en-GB" sz="3200" kern="1200" dirty="0"/>
        </a:p>
      </dsp:txBody>
      <dsp:txXfrm>
        <a:off x="279355" y="3629582"/>
        <a:ext cx="3584527" cy="896131"/>
      </dsp:txXfrm>
    </dsp:sp>
    <dsp:sp modelId="{2DD0B198-CEBA-46F9-85FF-DF4396EC5F03}">
      <dsp:nvSpPr>
        <dsp:cNvPr id="0" name=""/>
        <dsp:cNvSpPr/>
      </dsp:nvSpPr>
      <dsp:spPr>
        <a:xfrm>
          <a:off x="4365716" y="248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100" kern="1200" dirty="0" smtClean="0"/>
            <a:t>Supply</a:t>
          </a:r>
          <a:endParaRPr lang="en-GB" sz="5100" kern="1200" dirty="0"/>
        </a:p>
      </dsp:txBody>
      <dsp:txXfrm>
        <a:off x="4365716" y="248"/>
        <a:ext cx="3584527" cy="896131"/>
      </dsp:txXfrm>
    </dsp:sp>
    <dsp:sp modelId="{3CF3D8D1-209C-49A9-BC08-6859305D900E}">
      <dsp:nvSpPr>
        <dsp:cNvPr id="0" name=""/>
        <dsp:cNvSpPr/>
      </dsp:nvSpPr>
      <dsp:spPr>
        <a:xfrm rot="5400000">
          <a:off x="6079569" y="974791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891BA-FC51-44D8-BB29-9AB4D822F6DD}">
      <dsp:nvSpPr>
        <dsp:cNvPr id="0" name=""/>
        <dsp:cNvSpPr/>
      </dsp:nvSpPr>
      <dsp:spPr>
        <a:xfrm>
          <a:off x="4365716" y="1210026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Analysis of resources</a:t>
          </a:r>
          <a:endParaRPr lang="en-GB" sz="3200" kern="1200" dirty="0"/>
        </a:p>
      </dsp:txBody>
      <dsp:txXfrm>
        <a:off x="4365716" y="1210026"/>
        <a:ext cx="3584527" cy="896131"/>
      </dsp:txXfrm>
    </dsp:sp>
    <dsp:sp modelId="{1649A2F5-AE1C-43ED-8289-94ABB90B1675}">
      <dsp:nvSpPr>
        <dsp:cNvPr id="0" name=""/>
        <dsp:cNvSpPr/>
      </dsp:nvSpPr>
      <dsp:spPr>
        <a:xfrm rot="5400000">
          <a:off x="6079569" y="2184569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DD86F-557E-4419-9F32-A51FDB7E5E3B}">
      <dsp:nvSpPr>
        <dsp:cNvPr id="0" name=""/>
        <dsp:cNvSpPr/>
      </dsp:nvSpPr>
      <dsp:spPr>
        <a:xfrm>
          <a:off x="4365716" y="2419804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Forecast Supply</a:t>
          </a:r>
          <a:endParaRPr lang="en-GB" sz="3200" kern="1200" dirty="0"/>
        </a:p>
      </dsp:txBody>
      <dsp:txXfrm>
        <a:off x="4365716" y="2419804"/>
        <a:ext cx="3584527" cy="896131"/>
      </dsp:txXfrm>
    </dsp:sp>
    <dsp:sp modelId="{5FEED967-319F-4EE9-9E5D-462327E3D844}">
      <dsp:nvSpPr>
        <dsp:cNvPr id="0" name=""/>
        <dsp:cNvSpPr/>
      </dsp:nvSpPr>
      <dsp:spPr>
        <a:xfrm rot="5400000">
          <a:off x="6079569" y="3394347"/>
          <a:ext cx="156823" cy="15682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8C944-A24A-4F82-A2D9-8490D09D4735}">
      <dsp:nvSpPr>
        <dsp:cNvPr id="0" name=""/>
        <dsp:cNvSpPr/>
      </dsp:nvSpPr>
      <dsp:spPr>
        <a:xfrm>
          <a:off x="4365716" y="3629582"/>
          <a:ext cx="3584527" cy="896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Controls</a:t>
          </a:r>
          <a:endParaRPr lang="en-GB" sz="3200" kern="1200" dirty="0"/>
        </a:p>
      </dsp:txBody>
      <dsp:txXfrm>
        <a:off x="4365716" y="3629582"/>
        <a:ext cx="3584527" cy="89613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B18DBC3-E5F7-4828-A730-3DCF3BA49A7C}">
      <dsp:nvSpPr>
        <dsp:cNvPr id="0" name=""/>
        <dsp:cNvSpPr/>
      </dsp:nvSpPr>
      <dsp:spPr>
        <a:xfrm rot="16200000">
          <a:off x="925909" y="-925909"/>
          <a:ext cx="2262981" cy="4114800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Financial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How doe we appear to shareholders/stakeholders?</a:t>
          </a:r>
          <a:endParaRPr lang="en-GB" sz="1900" kern="1200" dirty="0"/>
        </a:p>
      </dsp:txBody>
      <dsp:txXfrm rot="16200000">
        <a:off x="1208781" y="-1208781"/>
        <a:ext cx="1697236" cy="4114800"/>
      </dsp:txXfrm>
    </dsp:sp>
    <dsp:sp modelId="{38E14D45-0458-4624-8F12-F2C2755D1F3E}">
      <dsp:nvSpPr>
        <dsp:cNvPr id="0" name=""/>
        <dsp:cNvSpPr/>
      </dsp:nvSpPr>
      <dsp:spPr>
        <a:xfrm>
          <a:off x="4114800" y="0"/>
          <a:ext cx="4114800" cy="2262981"/>
        </a:xfrm>
        <a:prstGeom prst="round1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kern="1200" dirty="0" smtClean="0"/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Internal Business Processes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What must the organisation excel at?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 </a:t>
          </a:r>
          <a:endParaRPr lang="en-GB" sz="1900" kern="1200" dirty="0"/>
        </a:p>
      </dsp:txBody>
      <dsp:txXfrm>
        <a:off x="4114800" y="0"/>
        <a:ext cx="4114800" cy="1697236"/>
      </dsp:txXfrm>
    </dsp:sp>
    <dsp:sp modelId="{DE3B7BCD-83B1-41F0-A6F0-4B751AD51554}">
      <dsp:nvSpPr>
        <dsp:cNvPr id="0" name=""/>
        <dsp:cNvSpPr/>
      </dsp:nvSpPr>
      <dsp:spPr>
        <a:xfrm rot="10800000">
          <a:off x="0" y="2262981"/>
          <a:ext cx="4114800" cy="2262981"/>
        </a:xfrm>
        <a:prstGeom prst="round1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Customer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How do we appear to customers?</a:t>
          </a:r>
          <a:endParaRPr lang="en-GB" sz="1900" kern="1200" dirty="0"/>
        </a:p>
      </dsp:txBody>
      <dsp:txXfrm rot="10800000">
        <a:off x="0" y="2828726"/>
        <a:ext cx="4114800" cy="1697236"/>
      </dsp:txXfrm>
    </dsp:sp>
    <dsp:sp modelId="{22276AF2-AD4A-4CBB-90D3-54864E54FC45}">
      <dsp:nvSpPr>
        <dsp:cNvPr id="0" name=""/>
        <dsp:cNvSpPr/>
      </dsp:nvSpPr>
      <dsp:spPr>
        <a:xfrm rot="5400000">
          <a:off x="5040709" y="1337072"/>
          <a:ext cx="2262981" cy="4114800"/>
        </a:xfrm>
        <a:prstGeom prst="round1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Learning and growth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How will we grow and sustain our ability to change?</a:t>
          </a:r>
          <a:endParaRPr lang="en-GB" sz="1900" kern="1200" dirty="0"/>
        </a:p>
      </dsp:txBody>
      <dsp:txXfrm rot="5400000">
        <a:off x="5323581" y="1619944"/>
        <a:ext cx="1697236" cy="4114800"/>
      </dsp:txXfrm>
    </dsp:sp>
    <dsp:sp modelId="{1AE2774D-BDC2-4BBC-8224-C3FBC2D4244B}">
      <dsp:nvSpPr>
        <dsp:cNvPr id="0" name=""/>
        <dsp:cNvSpPr/>
      </dsp:nvSpPr>
      <dsp:spPr>
        <a:xfrm>
          <a:off x="2880359" y="1697236"/>
          <a:ext cx="2468880" cy="1131490"/>
        </a:xfrm>
        <a:prstGeom prst="roundRect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Vision &amp; Strategy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BSC </a:t>
          </a:r>
          <a:endParaRPr lang="en-GB" sz="1900" kern="1200" dirty="0"/>
        </a:p>
      </dsp:txBody>
      <dsp:txXfrm>
        <a:off x="2880359" y="1697236"/>
        <a:ext cx="2468880" cy="113149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C8D57E9-8E51-489C-843A-B8896C88B295}">
      <dsp:nvSpPr>
        <dsp:cNvPr id="0" name=""/>
        <dsp:cNvSpPr/>
      </dsp:nvSpPr>
      <dsp:spPr>
        <a:xfrm>
          <a:off x="2123376" y="0"/>
          <a:ext cx="1629346" cy="90519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Pay</a:t>
          </a:r>
          <a:endParaRPr lang="en-GB" sz="2200" kern="1200" dirty="0"/>
        </a:p>
      </dsp:txBody>
      <dsp:txXfrm>
        <a:off x="2123376" y="0"/>
        <a:ext cx="1629346" cy="905192"/>
      </dsp:txXfrm>
    </dsp:sp>
    <dsp:sp modelId="{0905E3B1-1615-497D-AE0D-CC1F7575DC21}">
      <dsp:nvSpPr>
        <dsp:cNvPr id="0" name=""/>
        <dsp:cNvSpPr/>
      </dsp:nvSpPr>
      <dsp:spPr>
        <a:xfrm>
          <a:off x="4476877" y="0"/>
          <a:ext cx="1629346" cy="90519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Recruitment</a:t>
          </a:r>
          <a:endParaRPr lang="en-GB" sz="2200" kern="1200" dirty="0"/>
        </a:p>
      </dsp:txBody>
      <dsp:txXfrm>
        <a:off x="4476877" y="0"/>
        <a:ext cx="1629346" cy="905192"/>
      </dsp:txXfrm>
    </dsp:sp>
    <dsp:sp modelId="{5E0E7413-DA15-48A4-A708-52EC3714FC52}">
      <dsp:nvSpPr>
        <dsp:cNvPr id="0" name=""/>
        <dsp:cNvSpPr/>
      </dsp:nvSpPr>
      <dsp:spPr>
        <a:xfrm>
          <a:off x="3775352" y="3847068"/>
          <a:ext cx="678894" cy="678894"/>
        </a:xfrm>
        <a:prstGeom prst="triangle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E20D4-6303-4390-84CD-F31C68AAE11E}">
      <dsp:nvSpPr>
        <dsp:cNvPr id="0" name=""/>
        <dsp:cNvSpPr/>
      </dsp:nvSpPr>
      <dsp:spPr>
        <a:xfrm rot="240000">
          <a:off x="2077494" y="3556154"/>
          <a:ext cx="4074610" cy="28492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66C47-E074-4FAD-8705-B4FDCB89762B}">
      <dsp:nvSpPr>
        <dsp:cNvPr id="0" name=""/>
        <dsp:cNvSpPr/>
      </dsp:nvSpPr>
      <dsp:spPr>
        <a:xfrm rot="240000">
          <a:off x="4523944" y="2843773"/>
          <a:ext cx="1625731" cy="7574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OD</a:t>
          </a:r>
          <a:endParaRPr lang="en-GB" sz="3000" kern="1200" dirty="0"/>
        </a:p>
      </dsp:txBody>
      <dsp:txXfrm rot="240000">
        <a:off x="4523944" y="2843773"/>
        <a:ext cx="1625731" cy="757424"/>
      </dsp:txXfrm>
    </dsp:sp>
    <dsp:sp modelId="{3794A7DC-7590-4C4F-85AF-22F6646D2058}">
      <dsp:nvSpPr>
        <dsp:cNvPr id="0" name=""/>
        <dsp:cNvSpPr/>
      </dsp:nvSpPr>
      <dsp:spPr>
        <a:xfrm rot="240000">
          <a:off x="4582781" y="2029099"/>
          <a:ext cx="1625731" cy="75742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Absence</a:t>
          </a:r>
          <a:endParaRPr lang="en-GB" sz="3000" kern="1200" dirty="0"/>
        </a:p>
      </dsp:txBody>
      <dsp:txXfrm rot="240000">
        <a:off x="4582781" y="2029099"/>
        <a:ext cx="1625731" cy="757424"/>
      </dsp:txXfrm>
    </dsp:sp>
    <dsp:sp modelId="{2E2A4C8D-ABBD-4436-B434-FF226FCC28FC}">
      <dsp:nvSpPr>
        <dsp:cNvPr id="0" name=""/>
        <dsp:cNvSpPr/>
      </dsp:nvSpPr>
      <dsp:spPr>
        <a:xfrm rot="240000">
          <a:off x="4641619" y="1232530"/>
          <a:ext cx="1625731" cy="75742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Training</a:t>
          </a:r>
          <a:endParaRPr lang="en-GB" sz="3000" kern="1200" dirty="0"/>
        </a:p>
      </dsp:txBody>
      <dsp:txXfrm rot="240000">
        <a:off x="4641619" y="1232530"/>
        <a:ext cx="1625731" cy="757424"/>
      </dsp:txXfrm>
    </dsp:sp>
    <dsp:sp modelId="{9183C1AE-7CCB-4373-B7EB-1C9CD7C61D64}">
      <dsp:nvSpPr>
        <dsp:cNvPr id="0" name=""/>
        <dsp:cNvSpPr/>
      </dsp:nvSpPr>
      <dsp:spPr>
        <a:xfrm rot="240000">
          <a:off x="2193073" y="2680838"/>
          <a:ext cx="1625731" cy="7574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CPD</a:t>
          </a:r>
          <a:endParaRPr lang="en-GB" sz="3000" kern="1200" dirty="0"/>
        </a:p>
      </dsp:txBody>
      <dsp:txXfrm rot="240000">
        <a:off x="2193073" y="2680838"/>
        <a:ext cx="1625731" cy="757424"/>
      </dsp:txXfrm>
    </dsp:sp>
    <dsp:sp modelId="{9772AD63-13AC-4B1C-88C9-31536E1C8042}">
      <dsp:nvSpPr>
        <dsp:cNvPr id="0" name=""/>
        <dsp:cNvSpPr/>
      </dsp:nvSpPr>
      <dsp:spPr>
        <a:xfrm rot="240000">
          <a:off x="2251910" y="1866165"/>
          <a:ext cx="1625731" cy="75742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Reward</a:t>
          </a:r>
          <a:endParaRPr lang="en-GB" sz="3000" kern="1200" dirty="0"/>
        </a:p>
      </dsp:txBody>
      <dsp:txXfrm rot="240000">
        <a:off x="2251910" y="1866165"/>
        <a:ext cx="1625731" cy="757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2E090E-591F-4DE6-B5C4-F77431127FE4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7AA8D-879F-45BF-97F4-23CBF248717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7AA8D-879F-45BF-97F4-23CBF248717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FE1FC-B9EB-4599-A325-E66DEF669D01}" type="datetimeFigureOut">
              <a:rPr lang="en-GB" smtClean="0"/>
              <a:pPr/>
              <a:t>13/12/2011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4D144-12E1-4230-AB6B-D04A4EEE682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HRM in the business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70C0"/>
                </a:solidFill>
                <a:latin typeface="Baskerville Old Face" pitchFamily="18" charset="0"/>
              </a:rPr>
              <a:t>Strategy Defined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 algn="r">
              <a:buNone/>
            </a:pPr>
            <a:endParaRPr lang="en-GB" dirty="0">
              <a:solidFill>
                <a:srgbClr val="0070C0"/>
              </a:solidFill>
            </a:endParaRPr>
          </a:p>
          <a:p>
            <a:pPr algn="r">
              <a:buNone/>
            </a:pPr>
            <a:r>
              <a:rPr lang="en-GB" dirty="0" smtClean="0">
                <a:solidFill>
                  <a:srgbClr val="0070C0"/>
                </a:solidFill>
                <a:latin typeface="+mj-lt"/>
              </a:rPr>
              <a:t>“An organisation’s strategy is it’s declaration of intent concerned with the long term  allocation of resources to fulfil its mission”  </a:t>
            </a:r>
            <a:r>
              <a:rPr lang="en-GB" sz="2400" dirty="0" smtClean="0">
                <a:solidFill>
                  <a:srgbClr val="0070C0"/>
                </a:solidFill>
                <a:latin typeface="+mj-lt"/>
              </a:rPr>
              <a:t>(Armstrong,1994)</a:t>
            </a:r>
            <a:endParaRPr lang="en-GB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4" name="Picture 3" descr="strateg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7" y="260648"/>
            <a:ext cx="3473753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Strategy Defined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5536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796136" y="4941168"/>
            <a:ext cx="2880320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tx2"/>
                </a:solidFill>
              </a:rPr>
              <a:t>Policy 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tx2"/>
                </a:solidFill>
              </a:rPr>
              <a:t>Plans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tx2"/>
                </a:solidFill>
              </a:rPr>
              <a:t>Objectives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tx2"/>
                </a:solidFill>
              </a:rPr>
              <a:t>Results </a:t>
            </a:r>
            <a:endParaRPr lang="en-GB" dirty="0">
              <a:solidFill>
                <a:schemeClr val="tx2"/>
              </a:solidFill>
            </a:endParaRPr>
          </a:p>
        </p:txBody>
      </p:sp>
      <p:cxnSp>
        <p:nvCxnSpPr>
          <p:cNvPr id="7" name="Elbow Connector 6"/>
          <p:cNvCxnSpPr/>
          <p:nvPr/>
        </p:nvCxnSpPr>
        <p:spPr>
          <a:xfrm>
            <a:off x="5148064" y="4725144"/>
            <a:ext cx="648072" cy="43204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Influences on defining strategy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Influences on strategy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Strategy is constantly exposed to internal and external pressures</a:t>
            </a:r>
          </a:p>
          <a:p>
            <a:r>
              <a:rPr lang="en-GB" dirty="0" smtClean="0"/>
              <a:t>HR needs to be responsive </a:t>
            </a:r>
          </a:p>
          <a:p>
            <a:r>
              <a:rPr lang="en-GB" dirty="0" smtClean="0"/>
              <a:t>There is no set formula to get this right, since every organisation is unique.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Process of HR planning (Armstrong 1999)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Measuring the HR Plan- </a:t>
            </a:r>
            <a:br>
              <a:rPr lang="en-GB" sz="2400" dirty="0" smtClean="0"/>
            </a:br>
            <a:r>
              <a:rPr lang="en-GB" sz="2400" dirty="0" smtClean="0"/>
              <a:t>Balanced Scorecard (BSC)</a:t>
            </a:r>
            <a:br>
              <a:rPr lang="en-GB" sz="2400" dirty="0" smtClean="0"/>
            </a:br>
            <a:endParaRPr lang="en-GB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ttp://ts4.mm.bing.net/images/thumbnail.aspx?q=1408870130371&amp;id=ba4234e7015207887e7fb2ae43a73bd0&amp;url=http%3a%2f%2fwww.businessballs.com%2fimages%2fbalanced_scorecard_pic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0"/>
            <a:ext cx="1884884" cy="170080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084168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(Kaplan &amp; Norton 1992)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HR cost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Replacement Costs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>
                <a:cs typeface="Times New Roman" pitchFamily="18" charset="0"/>
              </a:rPr>
              <a:t>Measures only the cost of replacing the employee. </a:t>
            </a:r>
          </a:p>
          <a:p>
            <a:r>
              <a:rPr lang="en-US" sz="2800">
                <a:cs typeface="Times New Roman" pitchFamily="18" charset="0"/>
              </a:rPr>
              <a:t>Replacement Costs Include</a:t>
            </a:r>
          </a:p>
          <a:p>
            <a:pPr lvl="1"/>
            <a:r>
              <a:rPr lang="en-US" sz="2400">
                <a:cs typeface="Times New Roman" pitchFamily="18" charset="0"/>
              </a:rPr>
              <a:t>Recruitment</a:t>
            </a:r>
          </a:p>
          <a:p>
            <a:pPr lvl="1"/>
            <a:r>
              <a:rPr lang="en-US" sz="2400">
                <a:cs typeface="Times New Roman" pitchFamily="18" charset="0"/>
              </a:rPr>
              <a:t>Selection </a:t>
            </a:r>
          </a:p>
          <a:p>
            <a:pPr lvl="1"/>
            <a:r>
              <a:rPr lang="en-US" sz="2400">
                <a:cs typeface="Times New Roman" pitchFamily="18" charset="0"/>
              </a:rPr>
              <a:t>Compensation</a:t>
            </a:r>
          </a:p>
          <a:p>
            <a:pPr lvl="1"/>
            <a:r>
              <a:rPr lang="en-US" sz="2400">
                <a:cs typeface="Times New Roman" pitchFamily="18" charset="0"/>
              </a:rPr>
              <a:t>Training cost (income forgone during the training period)</a:t>
            </a:r>
          </a:p>
          <a:p>
            <a:r>
              <a:rPr lang="en-US" sz="2800">
                <a:cs typeface="Times New Roman" pitchFamily="18" charset="0"/>
              </a:rPr>
              <a:t>Biased estimates-an inefficient firm may incur greater cost.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/>
              <a:t>Present Value of Future Earnings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The </a:t>
            </a:r>
            <a:r>
              <a:rPr lang="en-US" sz="2800" dirty="0" err="1" smtClean="0"/>
              <a:t>organisation</a:t>
            </a:r>
            <a:r>
              <a:rPr lang="en-US" sz="2800" dirty="0" smtClean="0"/>
              <a:t> </a:t>
            </a:r>
            <a:r>
              <a:rPr lang="en-US" sz="2800" dirty="0"/>
              <a:t>establishes what an employee’s future contribution is worth to it today.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The contribution can be measured by its cost or by the wages the organization will pay the employee.</a:t>
            </a:r>
          </a:p>
          <a:p>
            <a:pPr>
              <a:lnSpc>
                <a:spcPct val="90000"/>
              </a:lnSpc>
            </a:pPr>
            <a:r>
              <a:rPr lang="en-US" sz="2800" dirty="0" smtClean="0"/>
              <a:t>This </a:t>
            </a:r>
            <a:r>
              <a:rPr lang="en-US" sz="2800" dirty="0"/>
              <a:t>measure is limited because it assigns a value to the average rather than any specific group or individual.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Return on investment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2348880"/>
          <a:ext cx="8229600" cy="9144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22512"/>
                <a:gridCol w="4608512"/>
                <a:gridCol w="2098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ROI as % =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smtClean="0"/>
                        <a:t>Total estimated cash flow- initial cost</a:t>
                      </a:r>
                    </a:p>
                    <a:p>
                      <a:pPr algn="ctr"/>
                      <a:r>
                        <a:rPr lang="en-GB" dirty="0" smtClean="0"/>
                        <a:t>Estimated life of project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Font typeface="Arial" pitchFamily="34" charset="0"/>
                        <a:buNone/>
                      </a:pPr>
                      <a:r>
                        <a:rPr lang="en-GB" u="sng" baseline="0" dirty="0" smtClean="0"/>
                        <a:t>100</a:t>
                      </a:r>
                    </a:p>
                    <a:p>
                      <a:pPr algn="ctr">
                        <a:buFont typeface="Arial" pitchFamily="34" charset="0"/>
                        <a:buNone/>
                      </a:pPr>
                      <a:r>
                        <a:rPr lang="en-GB" sz="1800" baseline="0" dirty="0" smtClean="0"/>
                        <a:t>X  i</a:t>
                      </a:r>
                      <a:r>
                        <a:rPr lang="en-GB" baseline="0" dirty="0" smtClean="0"/>
                        <a:t>nitial cost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Payback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467544" y="2348880"/>
          <a:ext cx="8229600" cy="6400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22512"/>
                <a:gridCol w="4608512"/>
                <a:gridCol w="2098576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PP =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smtClean="0"/>
                        <a:t>Costs of Project </a:t>
                      </a:r>
                    </a:p>
                    <a:p>
                      <a:pPr algn="ctr"/>
                      <a:r>
                        <a:rPr lang="en-GB" dirty="0" smtClean="0"/>
                        <a:t>Annual</a:t>
                      </a:r>
                      <a:r>
                        <a:rPr lang="en-GB" baseline="0" dirty="0" smtClean="0"/>
                        <a:t> cash inflows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payback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shop buys a solar panel </a:t>
            </a:r>
          </a:p>
          <a:p>
            <a:r>
              <a:rPr lang="en-GB" dirty="0" smtClean="0"/>
              <a:t>Cost £ 7700</a:t>
            </a:r>
          </a:p>
          <a:p>
            <a:r>
              <a:rPr lang="en-GB" dirty="0" smtClean="0"/>
              <a:t>Net annual saving is £ 4634</a:t>
            </a:r>
          </a:p>
          <a:p>
            <a:r>
              <a:rPr lang="en-GB" dirty="0" smtClean="0"/>
              <a:t>Payback is  1.7years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338</Words>
  <Application>Microsoft Office PowerPoint</Application>
  <PresentationFormat>On-screen Show (4:3)</PresentationFormat>
  <Paragraphs>91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HRM in the business context</vt:lpstr>
      <vt:lpstr>Strategy Defined </vt:lpstr>
      <vt:lpstr>Strategy Defined</vt:lpstr>
      <vt:lpstr>Influences on defining strategy</vt:lpstr>
      <vt:lpstr>Influences on strategy </vt:lpstr>
      <vt:lpstr>Process of HR planning (Armstrong 1999)</vt:lpstr>
      <vt:lpstr>Measuring the HR Plan-  Balanced Scorecard (BSC) </vt:lpstr>
      <vt:lpstr>Types of HR cost</vt:lpstr>
      <vt:lpstr>Replacement Costs</vt:lpstr>
      <vt:lpstr>Present Value of Future Earnings</vt:lpstr>
      <vt:lpstr>Return on investment </vt:lpstr>
      <vt:lpstr>Payback</vt:lpstr>
      <vt:lpstr>Example of payback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edu-mf</dc:creator>
  <cp:lastModifiedBy>edu-mf</cp:lastModifiedBy>
  <cp:revision>23</cp:revision>
  <dcterms:created xsi:type="dcterms:W3CDTF">2011-12-13T09:24:27Z</dcterms:created>
  <dcterms:modified xsi:type="dcterms:W3CDTF">2011-12-13T15:35:19Z</dcterms:modified>
</cp:coreProperties>
</file>