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webextensions/webextension1.xml" ContentType="application/vnd.ms-office.webextension+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4"/>
  </p:sldMasterIdLst>
  <p:notesMasterIdLst>
    <p:notesMasterId r:id="rId35"/>
  </p:notesMasterIdLst>
  <p:sldIdLst>
    <p:sldId id="256" r:id="rId5"/>
    <p:sldId id="379" r:id="rId6"/>
    <p:sldId id="378" r:id="rId7"/>
    <p:sldId id="269" r:id="rId8"/>
    <p:sldId id="258" r:id="rId9"/>
    <p:sldId id="340" r:id="rId10"/>
    <p:sldId id="295" r:id="rId11"/>
    <p:sldId id="261" r:id="rId12"/>
    <p:sldId id="350" r:id="rId13"/>
    <p:sldId id="351" r:id="rId14"/>
    <p:sldId id="352" r:id="rId15"/>
    <p:sldId id="353" r:id="rId16"/>
    <p:sldId id="354" r:id="rId17"/>
    <p:sldId id="355" r:id="rId18"/>
    <p:sldId id="356" r:id="rId19"/>
    <p:sldId id="357" r:id="rId20"/>
    <p:sldId id="358" r:id="rId21"/>
    <p:sldId id="260" r:id="rId22"/>
    <p:sldId id="276" r:id="rId23"/>
    <p:sldId id="262" r:id="rId24"/>
    <p:sldId id="272" r:id="rId25"/>
    <p:sldId id="360" r:id="rId26"/>
    <p:sldId id="299" r:id="rId27"/>
    <p:sldId id="371" r:id="rId28"/>
    <p:sldId id="287" r:id="rId29"/>
    <p:sldId id="372" r:id="rId30"/>
    <p:sldId id="292" r:id="rId31"/>
    <p:sldId id="325" r:id="rId32"/>
    <p:sldId id="377" r:id="rId33"/>
    <p:sldId id="462"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DC2136-EC4D-4868-A7B8-A6564CAB03A1}" v="306" dt="2021-02-16T17:10:16.3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79221" autoAdjust="0"/>
  </p:normalViewPr>
  <p:slideViewPr>
    <p:cSldViewPr>
      <p:cViewPr varScale="1">
        <p:scale>
          <a:sx n="57" d="100"/>
          <a:sy n="57" d="100"/>
        </p:scale>
        <p:origin x="179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AFDC2136-EC4D-4868-A7B8-A6564CAB03A1}"/>
    <pc:docChg chg="undo custSel addSld delSld modSld sldOrd">
      <pc:chgData name="Paul Tinkler" userId="bcebf29c-73c2-433d-80d2-6bad896374bf" providerId="ADAL" clId="{AFDC2136-EC4D-4868-A7B8-A6564CAB03A1}" dt="2021-02-16T17:05:44.429" v="918" actId="12"/>
      <pc:docMkLst>
        <pc:docMk/>
      </pc:docMkLst>
      <pc:sldChg chg="modSp mod">
        <pc:chgData name="Paul Tinkler" userId="bcebf29c-73c2-433d-80d2-6bad896374bf" providerId="ADAL" clId="{AFDC2136-EC4D-4868-A7B8-A6564CAB03A1}" dt="2021-02-15T19:13:01.153" v="0" actId="20577"/>
        <pc:sldMkLst>
          <pc:docMk/>
          <pc:sldMk cId="0" sldId="256"/>
        </pc:sldMkLst>
        <pc:spChg chg="mod">
          <ac:chgData name="Paul Tinkler" userId="bcebf29c-73c2-433d-80d2-6bad896374bf" providerId="ADAL" clId="{AFDC2136-EC4D-4868-A7B8-A6564CAB03A1}" dt="2021-02-15T19:13:01.153" v="0" actId="20577"/>
          <ac:spMkLst>
            <pc:docMk/>
            <pc:sldMk cId="0" sldId="256"/>
            <ac:spMk id="13" creationId="{511638AC-85E3-4BEE-B4E0-FCA3D0D0EB96}"/>
          </ac:spMkLst>
        </pc:spChg>
      </pc:sldChg>
      <pc:sldChg chg="addSp delSp modSp add mod modAnim">
        <pc:chgData name="Paul Tinkler" userId="bcebf29c-73c2-433d-80d2-6bad896374bf" providerId="ADAL" clId="{AFDC2136-EC4D-4868-A7B8-A6564CAB03A1}" dt="2021-02-15T19:30:54.948" v="192"/>
        <pc:sldMkLst>
          <pc:docMk/>
          <pc:sldMk cId="0" sldId="258"/>
        </pc:sldMkLst>
        <pc:spChg chg="add del">
          <ac:chgData name="Paul Tinkler" userId="bcebf29c-73c2-433d-80d2-6bad896374bf" providerId="ADAL" clId="{AFDC2136-EC4D-4868-A7B8-A6564CAB03A1}" dt="2021-02-15T19:27:18.967" v="178" actId="478"/>
          <ac:spMkLst>
            <pc:docMk/>
            <pc:sldMk cId="0" sldId="258"/>
            <ac:spMk id="4" creationId="{00000000-0000-0000-0000-000000000000}"/>
          </ac:spMkLst>
        </pc:spChg>
        <pc:graphicFrameChg chg="mod">
          <ac:chgData name="Paul Tinkler" userId="bcebf29c-73c2-433d-80d2-6bad896374bf" providerId="ADAL" clId="{AFDC2136-EC4D-4868-A7B8-A6564CAB03A1}" dt="2021-02-15T19:26:59.592" v="176"/>
          <ac:graphicFrameMkLst>
            <pc:docMk/>
            <pc:sldMk cId="0" sldId="258"/>
            <ac:graphicFrameMk id="2" creationId="{00000000-0000-0000-0000-000000000000}"/>
          </ac:graphicFrameMkLst>
        </pc:graphicFrameChg>
      </pc:sldChg>
      <pc:sldChg chg="delSp add mod">
        <pc:chgData name="Paul Tinkler" userId="bcebf29c-73c2-433d-80d2-6bad896374bf" providerId="ADAL" clId="{AFDC2136-EC4D-4868-A7B8-A6564CAB03A1}" dt="2021-02-15T19:50:42.200" v="365" actId="478"/>
        <pc:sldMkLst>
          <pc:docMk/>
          <pc:sldMk cId="0" sldId="260"/>
        </pc:sldMkLst>
        <pc:spChg chg="del">
          <ac:chgData name="Paul Tinkler" userId="bcebf29c-73c2-433d-80d2-6bad896374bf" providerId="ADAL" clId="{AFDC2136-EC4D-4868-A7B8-A6564CAB03A1}" dt="2021-02-15T19:50:42.200" v="365" actId="478"/>
          <ac:spMkLst>
            <pc:docMk/>
            <pc:sldMk cId="0" sldId="260"/>
            <ac:spMk id="4" creationId="{00000000-0000-0000-0000-000000000000}"/>
          </ac:spMkLst>
        </pc:spChg>
        <pc:spChg chg="del">
          <ac:chgData name="Paul Tinkler" userId="bcebf29c-73c2-433d-80d2-6bad896374bf" providerId="ADAL" clId="{AFDC2136-EC4D-4868-A7B8-A6564CAB03A1}" dt="2021-02-15T19:50:41.030" v="364" actId="478"/>
          <ac:spMkLst>
            <pc:docMk/>
            <pc:sldMk cId="0" sldId="260"/>
            <ac:spMk id="5" creationId="{00000000-0000-0000-0000-000000000000}"/>
          </ac:spMkLst>
        </pc:spChg>
      </pc:sldChg>
      <pc:sldChg chg="delSp modSp add mod">
        <pc:chgData name="Paul Tinkler" userId="bcebf29c-73c2-433d-80d2-6bad896374bf" providerId="ADAL" clId="{AFDC2136-EC4D-4868-A7B8-A6564CAB03A1}" dt="2021-02-15T20:08:41.048" v="469" actId="1076"/>
        <pc:sldMkLst>
          <pc:docMk/>
          <pc:sldMk cId="0" sldId="261"/>
        </pc:sldMkLst>
        <pc:spChg chg="del">
          <ac:chgData name="Paul Tinkler" userId="bcebf29c-73c2-433d-80d2-6bad896374bf" providerId="ADAL" clId="{AFDC2136-EC4D-4868-A7B8-A6564CAB03A1}" dt="2021-02-15T19:41:45.165" v="282" actId="478"/>
          <ac:spMkLst>
            <pc:docMk/>
            <pc:sldMk cId="0" sldId="261"/>
            <ac:spMk id="3" creationId="{00000000-0000-0000-0000-000000000000}"/>
          </ac:spMkLst>
        </pc:spChg>
        <pc:spChg chg="del">
          <ac:chgData name="Paul Tinkler" userId="bcebf29c-73c2-433d-80d2-6bad896374bf" providerId="ADAL" clId="{AFDC2136-EC4D-4868-A7B8-A6564CAB03A1}" dt="2021-02-15T19:41:48.090" v="283" actId="478"/>
          <ac:spMkLst>
            <pc:docMk/>
            <pc:sldMk cId="0" sldId="261"/>
            <ac:spMk id="4" creationId="{00000000-0000-0000-0000-000000000000}"/>
          </ac:spMkLst>
        </pc:spChg>
        <pc:spChg chg="mod">
          <ac:chgData name="Paul Tinkler" userId="bcebf29c-73c2-433d-80d2-6bad896374bf" providerId="ADAL" clId="{AFDC2136-EC4D-4868-A7B8-A6564CAB03A1}" dt="2021-02-15T20:08:41.048" v="469" actId="1076"/>
          <ac:spMkLst>
            <pc:docMk/>
            <pc:sldMk cId="0" sldId="261"/>
            <ac:spMk id="7170" creationId="{00000000-0000-0000-0000-000000000000}"/>
          </ac:spMkLst>
        </pc:spChg>
      </pc:sldChg>
      <pc:sldChg chg="delSp modSp add mod">
        <pc:chgData name="Paul Tinkler" userId="bcebf29c-73c2-433d-80d2-6bad896374bf" providerId="ADAL" clId="{AFDC2136-EC4D-4868-A7B8-A6564CAB03A1}" dt="2021-02-15T19:52:44.529" v="381" actId="478"/>
        <pc:sldMkLst>
          <pc:docMk/>
          <pc:sldMk cId="0" sldId="262"/>
        </pc:sldMkLst>
        <pc:spChg chg="del">
          <ac:chgData name="Paul Tinkler" userId="bcebf29c-73c2-433d-80d2-6bad896374bf" providerId="ADAL" clId="{AFDC2136-EC4D-4868-A7B8-A6564CAB03A1}" dt="2021-02-15T19:52:44.529" v="381" actId="478"/>
          <ac:spMkLst>
            <pc:docMk/>
            <pc:sldMk cId="0" sldId="262"/>
            <ac:spMk id="3" creationId="{00000000-0000-0000-0000-000000000000}"/>
          </ac:spMkLst>
        </pc:spChg>
        <pc:spChg chg="del">
          <ac:chgData name="Paul Tinkler" userId="bcebf29c-73c2-433d-80d2-6bad896374bf" providerId="ADAL" clId="{AFDC2136-EC4D-4868-A7B8-A6564CAB03A1}" dt="2021-02-15T19:52:41.685" v="380" actId="478"/>
          <ac:spMkLst>
            <pc:docMk/>
            <pc:sldMk cId="0" sldId="262"/>
            <ac:spMk id="7" creationId="{00000000-0000-0000-0000-000000000000}"/>
          </ac:spMkLst>
        </pc:spChg>
        <pc:spChg chg="mod">
          <ac:chgData name="Paul Tinkler" userId="bcebf29c-73c2-433d-80d2-6bad896374bf" providerId="ADAL" clId="{AFDC2136-EC4D-4868-A7B8-A6564CAB03A1}" dt="2021-02-15T19:52:34.640" v="379" actId="1076"/>
          <ac:spMkLst>
            <pc:docMk/>
            <pc:sldMk cId="0" sldId="262"/>
            <ac:spMk id="9218" creationId="{00000000-0000-0000-0000-000000000000}"/>
          </ac:spMkLst>
        </pc:spChg>
        <pc:graphicFrameChg chg="mod">
          <ac:chgData name="Paul Tinkler" userId="bcebf29c-73c2-433d-80d2-6bad896374bf" providerId="ADAL" clId="{AFDC2136-EC4D-4868-A7B8-A6564CAB03A1}" dt="2021-02-15T19:52:26.380" v="378" actId="1076"/>
          <ac:graphicFrameMkLst>
            <pc:docMk/>
            <pc:sldMk cId="0" sldId="262"/>
            <ac:graphicFrameMk id="2" creationId="{00000000-0000-0000-0000-000000000000}"/>
          </ac:graphicFrameMkLst>
        </pc:graphicFrameChg>
      </pc:sldChg>
      <pc:sldChg chg="del">
        <pc:chgData name="Paul Tinkler" userId="bcebf29c-73c2-433d-80d2-6bad896374bf" providerId="ADAL" clId="{AFDC2136-EC4D-4868-A7B8-A6564CAB03A1}" dt="2021-02-15T19:13:17.353" v="7" actId="47"/>
        <pc:sldMkLst>
          <pc:docMk/>
          <pc:sldMk cId="69828445" sldId="267"/>
        </pc:sldMkLst>
      </pc:sldChg>
      <pc:sldChg chg="del">
        <pc:chgData name="Paul Tinkler" userId="bcebf29c-73c2-433d-80d2-6bad896374bf" providerId="ADAL" clId="{AFDC2136-EC4D-4868-A7B8-A6564CAB03A1}" dt="2021-02-15T19:13:18.138" v="9" actId="47"/>
        <pc:sldMkLst>
          <pc:docMk/>
          <pc:sldMk cId="0" sldId="268"/>
        </pc:sldMkLst>
      </pc:sldChg>
      <pc:sldChg chg="addSp delSp modSp add mod">
        <pc:chgData name="Paul Tinkler" userId="bcebf29c-73c2-433d-80d2-6bad896374bf" providerId="ADAL" clId="{AFDC2136-EC4D-4868-A7B8-A6564CAB03A1}" dt="2021-02-15T19:24:29.964" v="164" actId="14100"/>
        <pc:sldMkLst>
          <pc:docMk/>
          <pc:sldMk cId="0" sldId="269"/>
        </pc:sldMkLst>
        <pc:spChg chg="del">
          <ac:chgData name="Paul Tinkler" userId="bcebf29c-73c2-433d-80d2-6bad896374bf" providerId="ADAL" clId="{AFDC2136-EC4D-4868-A7B8-A6564CAB03A1}" dt="2021-02-15T19:20:32.423" v="148" actId="478"/>
          <ac:spMkLst>
            <pc:docMk/>
            <pc:sldMk cId="0" sldId="269"/>
            <ac:spMk id="3" creationId="{00000000-0000-0000-0000-000000000000}"/>
          </ac:spMkLst>
        </pc:spChg>
        <pc:spChg chg="add del mod">
          <ac:chgData name="Paul Tinkler" userId="bcebf29c-73c2-433d-80d2-6bad896374bf" providerId="ADAL" clId="{AFDC2136-EC4D-4868-A7B8-A6564CAB03A1}" dt="2021-02-15T19:21:27.862" v="152" actId="478"/>
          <ac:spMkLst>
            <pc:docMk/>
            <pc:sldMk cId="0" sldId="269"/>
            <ac:spMk id="6" creationId="{FBAD0BEF-3B8F-41CA-BC88-FB07B40CAB39}"/>
          </ac:spMkLst>
        </pc:spChg>
        <pc:spChg chg="mod">
          <ac:chgData name="Paul Tinkler" userId="bcebf29c-73c2-433d-80d2-6bad896374bf" providerId="ADAL" clId="{AFDC2136-EC4D-4868-A7B8-A6564CAB03A1}" dt="2021-02-15T19:23:55.243" v="156" actId="27636"/>
          <ac:spMkLst>
            <pc:docMk/>
            <pc:sldMk cId="0" sldId="269"/>
            <ac:spMk id="19459" creationId="{00000000-0000-0000-0000-000000000000}"/>
          </ac:spMkLst>
        </pc:spChg>
        <pc:spChg chg="mod">
          <ac:chgData name="Paul Tinkler" userId="bcebf29c-73c2-433d-80d2-6bad896374bf" providerId="ADAL" clId="{AFDC2136-EC4D-4868-A7B8-A6564CAB03A1}" dt="2021-02-15T19:24:10.232" v="159" actId="1076"/>
          <ac:spMkLst>
            <pc:docMk/>
            <pc:sldMk cId="0" sldId="269"/>
            <ac:spMk id="35842" creationId="{00000000-0000-0000-0000-000000000000}"/>
          </ac:spMkLst>
        </pc:spChg>
        <pc:picChg chg="add del mod">
          <ac:chgData name="Paul Tinkler" userId="bcebf29c-73c2-433d-80d2-6bad896374bf" providerId="ADAL" clId="{AFDC2136-EC4D-4868-A7B8-A6564CAB03A1}" dt="2021-02-15T19:21:27.862" v="152" actId="478"/>
          <ac:picMkLst>
            <pc:docMk/>
            <pc:sldMk cId="0" sldId="269"/>
            <ac:picMk id="5" creationId="{7DD7C281-3CC6-426F-9001-82665A5BDC8F}"/>
          </ac:picMkLst>
        </pc:picChg>
        <pc:picChg chg="add mod">
          <ac:chgData name="Paul Tinkler" userId="bcebf29c-73c2-433d-80d2-6bad896374bf" providerId="ADAL" clId="{AFDC2136-EC4D-4868-A7B8-A6564CAB03A1}" dt="2021-02-15T19:24:29.964" v="164" actId="14100"/>
          <ac:picMkLst>
            <pc:docMk/>
            <pc:sldMk cId="0" sldId="269"/>
            <ac:picMk id="8" creationId="{2124D8E4-6426-47D9-A5CA-1A6BDF52FD39}"/>
          </ac:picMkLst>
        </pc:picChg>
      </pc:sldChg>
      <pc:sldChg chg="del">
        <pc:chgData name="Paul Tinkler" userId="bcebf29c-73c2-433d-80d2-6bad896374bf" providerId="ADAL" clId="{AFDC2136-EC4D-4868-A7B8-A6564CAB03A1}" dt="2021-02-15T19:13:15.538" v="5" actId="47"/>
        <pc:sldMkLst>
          <pc:docMk/>
          <pc:sldMk cId="1656406129" sldId="270"/>
        </pc:sldMkLst>
      </pc:sldChg>
      <pc:sldChg chg="del">
        <pc:chgData name="Paul Tinkler" userId="bcebf29c-73c2-433d-80d2-6bad896374bf" providerId="ADAL" clId="{AFDC2136-EC4D-4868-A7B8-A6564CAB03A1}" dt="2021-02-15T19:13:16.743" v="6" actId="47"/>
        <pc:sldMkLst>
          <pc:docMk/>
          <pc:sldMk cId="1389381586" sldId="271"/>
        </pc:sldMkLst>
      </pc:sldChg>
      <pc:sldChg chg="delSp add mod">
        <pc:chgData name="Paul Tinkler" userId="bcebf29c-73c2-433d-80d2-6bad896374bf" providerId="ADAL" clId="{AFDC2136-EC4D-4868-A7B8-A6564CAB03A1}" dt="2021-02-15T19:54:07.400" v="387" actId="478"/>
        <pc:sldMkLst>
          <pc:docMk/>
          <pc:sldMk cId="0" sldId="272"/>
        </pc:sldMkLst>
        <pc:spChg chg="del">
          <ac:chgData name="Paul Tinkler" userId="bcebf29c-73c2-433d-80d2-6bad896374bf" providerId="ADAL" clId="{AFDC2136-EC4D-4868-A7B8-A6564CAB03A1}" dt="2021-02-15T19:54:07.400" v="387" actId="478"/>
          <ac:spMkLst>
            <pc:docMk/>
            <pc:sldMk cId="0" sldId="272"/>
            <ac:spMk id="3" creationId="{00000000-0000-0000-0000-000000000000}"/>
          </ac:spMkLst>
        </pc:spChg>
        <pc:spChg chg="del">
          <ac:chgData name="Paul Tinkler" userId="bcebf29c-73c2-433d-80d2-6bad896374bf" providerId="ADAL" clId="{AFDC2136-EC4D-4868-A7B8-A6564CAB03A1}" dt="2021-02-15T19:54:05.760" v="386" actId="478"/>
          <ac:spMkLst>
            <pc:docMk/>
            <pc:sldMk cId="0" sldId="272"/>
            <ac:spMk id="4" creationId="{00000000-0000-0000-0000-000000000000}"/>
          </ac:spMkLst>
        </pc:spChg>
      </pc:sldChg>
      <pc:sldChg chg="del">
        <pc:chgData name="Paul Tinkler" userId="bcebf29c-73c2-433d-80d2-6bad896374bf" providerId="ADAL" clId="{AFDC2136-EC4D-4868-A7B8-A6564CAB03A1}" dt="2021-02-15T19:13:20.523" v="15" actId="47"/>
        <pc:sldMkLst>
          <pc:docMk/>
          <pc:sldMk cId="3133835342" sldId="273"/>
        </pc:sldMkLst>
      </pc:sldChg>
      <pc:sldChg chg="delSp add mod">
        <pc:chgData name="Paul Tinkler" userId="bcebf29c-73c2-433d-80d2-6bad896374bf" providerId="ADAL" clId="{AFDC2136-EC4D-4868-A7B8-A6564CAB03A1}" dt="2021-02-15T19:51:57.060" v="374" actId="478"/>
        <pc:sldMkLst>
          <pc:docMk/>
          <pc:sldMk cId="0" sldId="276"/>
        </pc:sldMkLst>
        <pc:spChg chg="del">
          <ac:chgData name="Paul Tinkler" userId="bcebf29c-73c2-433d-80d2-6bad896374bf" providerId="ADAL" clId="{AFDC2136-EC4D-4868-A7B8-A6564CAB03A1}" dt="2021-02-15T19:51:53.070" v="373" actId="478"/>
          <ac:spMkLst>
            <pc:docMk/>
            <pc:sldMk cId="0" sldId="276"/>
            <ac:spMk id="3" creationId="{00000000-0000-0000-0000-000000000000}"/>
          </ac:spMkLst>
        </pc:spChg>
        <pc:spChg chg="del">
          <ac:chgData name="Paul Tinkler" userId="bcebf29c-73c2-433d-80d2-6bad896374bf" providerId="ADAL" clId="{AFDC2136-EC4D-4868-A7B8-A6564CAB03A1}" dt="2021-02-15T19:51:57.060" v="374" actId="478"/>
          <ac:spMkLst>
            <pc:docMk/>
            <pc:sldMk cId="0" sldId="276"/>
            <ac:spMk id="4" creationId="{00000000-0000-0000-0000-000000000000}"/>
          </ac:spMkLst>
        </pc:spChg>
      </pc:sldChg>
      <pc:sldChg chg="del">
        <pc:chgData name="Paul Tinkler" userId="bcebf29c-73c2-433d-80d2-6bad896374bf" providerId="ADAL" clId="{AFDC2136-EC4D-4868-A7B8-A6564CAB03A1}" dt="2021-02-15T19:13:20.023" v="14" actId="47"/>
        <pc:sldMkLst>
          <pc:docMk/>
          <pc:sldMk cId="2833161608" sldId="277"/>
        </pc:sldMkLst>
      </pc:sldChg>
      <pc:sldChg chg="delSp modSp add mod">
        <pc:chgData name="Paul Tinkler" userId="bcebf29c-73c2-433d-80d2-6bad896374bf" providerId="ADAL" clId="{AFDC2136-EC4D-4868-A7B8-A6564CAB03A1}" dt="2021-02-15T19:56:29.213" v="395" actId="478"/>
        <pc:sldMkLst>
          <pc:docMk/>
          <pc:sldMk cId="0" sldId="287"/>
        </pc:sldMkLst>
        <pc:spChg chg="mod">
          <ac:chgData name="Paul Tinkler" userId="bcebf29c-73c2-433d-80d2-6bad896374bf" providerId="ADAL" clId="{AFDC2136-EC4D-4868-A7B8-A6564CAB03A1}" dt="2021-02-15T19:56:22.591" v="393" actId="122"/>
          <ac:spMkLst>
            <pc:docMk/>
            <pc:sldMk cId="0" sldId="287"/>
            <ac:spMk id="2" creationId="{00000000-0000-0000-0000-000000000000}"/>
          </ac:spMkLst>
        </pc:spChg>
        <pc:spChg chg="del">
          <ac:chgData name="Paul Tinkler" userId="bcebf29c-73c2-433d-80d2-6bad896374bf" providerId="ADAL" clId="{AFDC2136-EC4D-4868-A7B8-A6564CAB03A1}" dt="2021-02-15T19:56:29.213" v="395" actId="478"/>
          <ac:spMkLst>
            <pc:docMk/>
            <pc:sldMk cId="0" sldId="287"/>
            <ac:spMk id="4" creationId="{00000000-0000-0000-0000-000000000000}"/>
          </ac:spMkLst>
        </pc:spChg>
        <pc:spChg chg="del">
          <ac:chgData name="Paul Tinkler" userId="bcebf29c-73c2-433d-80d2-6bad896374bf" providerId="ADAL" clId="{AFDC2136-EC4D-4868-A7B8-A6564CAB03A1}" dt="2021-02-15T19:56:27.740" v="394" actId="478"/>
          <ac:spMkLst>
            <pc:docMk/>
            <pc:sldMk cId="0" sldId="287"/>
            <ac:spMk id="5" creationId="{00000000-0000-0000-0000-000000000000}"/>
          </ac:spMkLst>
        </pc:spChg>
      </pc:sldChg>
      <pc:sldChg chg="del">
        <pc:chgData name="Paul Tinkler" userId="bcebf29c-73c2-433d-80d2-6bad896374bf" providerId="ADAL" clId="{AFDC2136-EC4D-4868-A7B8-A6564CAB03A1}" dt="2021-02-15T19:13:19.048" v="11" actId="47"/>
        <pc:sldMkLst>
          <pc:docMk/>
          <pc:sldMk cId="0" sldId="291"/>
        </pc:sldMkLst>
      </pc:sldChg>
      <pc:sldChg chg="delSp modSp add mod">
        <pc:chgData name="Paul Tinkler" userId="bcebf29c-73c2-433d-80d2-6bad896374bf" providerId="ADAL" clId="{AFDC2136-EC4D-4868-A7B8-A6564CAB03A1}" dt="2021-02-15T20:04:01.872" v="405" actId="207"/>
        <pc:sldMkLst>
          <pc:docMk/>
          <pc:sldMk cId="0" sldId="292"/>
        </pc:sldMkLst>
        <pc:spChg chg="mod">
          <ac:chgData name="Paul Tinkler" userId="bcebf29c-73c2-433d-80d2-6bad896374bf" providerId="ADAL" clId="{AFDC2136-EC4D-4868-A7B8-A6564CAB03A1}" dt="2021-02-15T20:04:01.872" v="405" actId="207"/>
          <ac:spMkLst>
            <pc:docMk/>
            <pc:sldMk cId="0" sldId="292"/>
            <ac:spMk id="3" creationId="{00000000-0000-0000-0000-000000000000}"/>
          </ac:spMkLst>
        </pc:spChg>
        <pc:spChg chg="del">
          <ac:chgData name="Paul Tinkler" userId="bcebf29c-73c2-433d-80d2-6bad896374bf" providerId="ADAL" clId="{AFDC2136-EC4D-4868-A7B8-A6564CAB03A1}" dt="2021-02-15T20:03:55.379" v="403" actId="478"/>
          <ac:spMkLst>
            <pc:docMk/>
            <pc:sldMk cId="0" sldId="292"/>
            <ac:spMk id="5" creationId="{00000000-0000-0000-0000-000000000000}"/>
          </ac:spMkLst>
        </pc:spChg>
        <pc:spChg chg="del">
          <ac:chgData name="Paul Tinkler" userId="bcebf29c-73c2-433d-80d2-6bad896374bf" providerId="ADAL" clId="{AFDC2136-EC4D-4868-A7B8-A6564CAB03A1}" dt="2021-02-15T20:03:57.879" v="404" actId="478"/>
          <ac:spMkLst>
            <pc:docMk/>
            <pc:sldMk cId="0" sldId="292"/>
            <ac:spMk id="6" creationId="{00000000-0000-0000-0000-000000000000}"/>
          </ac:spMkLst>
        </pc:spChg>
      </pc:sldChg>
      <pc:sldChg chg="add modNotesTx">
        <pc:chgData name="Paul Tinkler" userId="bcebf29c-73c2-433d-80d2-6bad896374bf" providerId="ADAL" clId="{AFDC2136-EC4D-4868-A7B8-A6564CAB03A1}" dt="2021-02-15T19:34:21.011" v="221" actId="6549"/>
        <pc:sldMkLst>
          <pc:docMk/>
          <pc:sldMk cId="0" sldId="295"/>
        </pc:sldMkLst>
      </pc:sldChg>
      <pc:sldChg chg="add">
        <pc:chgData name="Paul Tinkler" userId="bcebf29c-73c2-433d-80d2-6bad896374bf" providerId="ADAL" clId="{AFDC2136-EC4D-4868-A7B8-A6564CAB03A1}" dt="2021-02-15T19:55:11.840" v="388"/>
        <pc:sldMkLst>
          <pc:docMk/>
          <pc:sldMk cId="0" sldId="299"/>
        </pc:sldMkLst>
      </pc:sldChg>
      <pc:sldChg chg="del">
        <pc:chgData name="Paul Tinkler" userId="bcebf29c-73c2-433d-80d2-6bad896374bf" providerId="ADAL" clId="{AFDC2136-EC4D-4868-A7B8-A6564CAB03A1}" dt="2021-02-15T19:13:23.308" v="19" actId="47"/>
        <pc:sldMkLst>
          <pc:docMk/>
          <pc:sldMk cId="3147207875" sldId="305"/>
        </pc:sldMkLst>
      </pc:sldChg>
      <pc:sldChg chg="del">
        <pc:chgData name="Paul Tinkler" userId="bcebf29c-73c2-433d-80d2-6bad896374bf" providerId="ADAL" clId="{AFDC2136-EC4D-4868-A7B8-A6564CAB03A1}" dt="2021-02-15T19:13:19.388" v="12" actId="47"/>
        <pc:sldMkLst>
          <pc:docMk/>
          <pc:sldMk cId="2923609502" sldId="306"/>
        </pc:sldMkLst>
      </pc:sldChg>
      <pc:sldChg chg="del">
        <pc:chgData name="Paul Tinkler" userId="bcebf29c-73c2-433d-80d2-6bad896374bf" providerId="ADAL" clId="{AFDC2136-EC4D-4868-A7B8-A6564CAB03A1}" dt="2021-02-15T19:13:19.713" v="13" actId="47"/>
        <pc:sldMkLst>
          <pc:docMk/>
          <pc:sldMk cId="1034857580" sldId="307"/>
        </pc:sldMkLst>
      </pc:sldChg>
      <pc:sldChg chg="delSp modSp add mod">
        <pc:chgData name="Paul Tinkler" userId="bcebf29c-73c2-433d-80d2-6bad896374bf" providerId="ADAL" clId="{AFDC2136-EC4D-4868-A7B8-A6564CAB03A1}" dt="2021-02-15T20:05:41.159" v="425" actId="1076"/>
        <pc:sldMkLst>
          <pc:docMk/>
          <pc:sldMk cId="1751876087" sldId="325"/>
        </pc:sldMkLst>
        <pc:spChg chg="mod">
          <ac:chgData name="Paul Tinkler" userId="bcebf29c-73c2-433d-80d2-6bad896374bf" providerId="ADAL" clId="{AFDC2136-EC4D-4868-A7B8-A6564CAB03A1}" dt="2021-02-15T20:05:37.509" v="424" actId="1076"/>
          <ac:spMkLst>
            <pc:docMk/>
            <pc:sldMk cId="1751876087" sldId="325"/>
            <ac:spMk id="2" creationId="{00000000-0000-0000-0000-000000000000}"/>
          </ac:spMkLst>
        </pc:spChg>
        <pc:spChg chg="mod">
          <ac:chgData name="Paul Tinkler" userId="bcebf29c-73c2-433d-80d2-6bad896374bf" providerId="ADAL" clId="{AFDC2136-EC4D-4868-A7B8-A6564CAB03A1}" dt="2021-02-15T20:05:41.159" v="425" actId="1076"/>
          <ac:spMkLst>
            <pc:docMk/>
            <pc:sldMk cId="1751876087" sldId="325"/>
            <ac:spMk id="3" creationId="{00000000-0000-0000-0000-000000000000}"/>
          </ac:spMkLst>
        </pc:spChg>
        <pc:spChg chg="del">
          <ac:chgData name="Paul Tinkler" userId="bcebf29c-73c2-433d-80d2-6bad896374bf" providerId="ADAL" clId="{AFDC2136-EC4D-4868-A7B8-A6564CAB03A1}" dt="2021-02-15T20:03:42.449" v="402" actId="478"/>
          <ac:spMkLst>
            <pc:docMk/>
            <pc:sldMk cId="1751876087" sldId="325"/>
            <ac:spMk id="5" creationId="{00000000-0000-0000-0000-000000000000}"/>
          </ac:spMkLst>
        </pc:spChg>
        <pc:spChg chg="del">
          <ac:chgData name="Paul Tinkler" userId="bcebf29c-73c2-433d-80d2-6bad896374bf" providerId="ADAL" clId="{AFDC2136-EC4D-4868-A7B8-A6564CAB03A1}" dt="2021-02-15T20:03:41.399" v="401" actId="478"/>
          <ac:spMkLst>
            <pc:docMk/>
            <pc:sldMk cId="1751876087" sldId="325"/>
            <ac:spMk id="6" creationId="{00000000-0000-0000-0000-000000000000}"/>
          </ac:spMkLst>
        </pc:spChg>
      </pc:sldChg>
      <pc:sldChg chg="del">
        <pc:chgData name="Paul Tinkler" userId="bcebf29c-73c2-433d-80d2-6bad896374bf" providerId="ADAL" clId="{AFDC2136-EC4D-4868-A7B8-A6564CAB03A1}" dt="2021-02-15T19:13:12.053" v="2" actId="47"/>
        <pc:sldMkLst>
          <pc:docMk/>
          <pc:sldMk cId="1672796682" sldId="339"/>
        </pc:sldMkLst>
      </pc:sldChg>
      <pc:sldChg chg="delSp modSp add mod modNotesTx">
        <pc:chgData name="Paul Tinkler" userId="bcebf29c-73c2-433d-80d2-6bad896374bf" providerId="ADAL" clId="{AFDC2136-EC4D-4868-A7B8-A6564CAB03A1}" dt="2021-02-16T17:05:44.429" v="918" actId="12"/>
        <pc:sldMkLst>
          <pc:docMk/>
          <pc:sldMk cId="1334971439" sldId="340"/>
        </pc:sldMkLst>
        <pc:spChg chg="mod">
          <ac:chgData name="Paul Tinkler" userId="bcebf29c-73c2-433d-80d2-6bad896374bf" providerId="ADAL" clId="{AFDC2136-EC4D-4868-A7B8-A6564CAB03A1}" dt="2021-02-15T19:33:15.101" v="218" actId="14100"/>
          <ac:spMkLst>
            <pc:docMk/>
            <pc:sldMk cId="1334971439" sldId="340"/>
            <ac:spMk id="2" creationId="{00000000-0000-0000-0000-000000000000}"/>
          </ac:spMkLst>
        </pc:spChg>
        <pc:spChg chg="mod">
          <ac:chgData name="Paul Tinkler" userId="bcebf29c-73c2-433d-80d2-6bad896374bf" providerId="ADAL" clId="{AFDC2136-EC4D-4868-A7B8-A6564CAB03A1}" dt="2021-02-15T19:33:08.901" v="216" actId="1076"/>
          <ac:spMkLst>
            <pc:docMk/>
            <pc:sldMk cId="1334971439" sldId="340"/>
            <ac:spMk id="3" creationId="{00000000-0000-0000-0000-000000000000}"/>
          </ac:spMkLst>
        </pc:spChg>
        <pc:spChg chg="del">
          <ac:chgData name="Paul Tinkler" userId="bcebf29c-73c2-433d-80d2-6bad896374bf" providerId="ADAL" clId="{AFDC2136-EC4D-4868-A7B8-A6564CAB03A1}" dt="2021-02-15T19:41:58.740" v="284" actId="478"/>
          <ac:spMkLst>
            <pc:docMk/>
            <pc:sldMk cId="1334971439" sldId="340"/>
            <ac:spMk id="5" creationId="{00000000-0000-0000-0000-000000000000}"/>
          </ac:spMkLst>
        </pc:spChg>
        <pc:picChg chg="mod">
          <ac:chgData name="Paul Tinkler" userId="bcebf29c-73c2-433d-80d2-6bad896374bf" providerId="ADAL" clId="{AFDC2136-EC4D-4868-A7B8-A6564CAB03A1}" dt="2021-02-15T19:33:18.331" v="219" actId="14100"/>
          <ac:picMkLst>
            <pc:docMk/>
            <pc:sldMk cId="1334971439" sldId="340"/>
            <ac:picMk id="2050" creationId="{00000000-0000-0000-0000-000000000000}"/>
          </ac:picMkLst>
        </pc:picChg>
      </pc:sldChg>
      <pc:sldChg chg="addSp delSp modSp add mod">
        <pc:chgData name="Paul Tinkler" userId="bcebf29c-73c2-433d-80d2-6bad896374bf" providerId="ADAL" clId="{AFDC2136-EC4D-4868-A7B8-A6564CAB03A1}" dt="2021-02-15T20:27:13.494" v="767" actId="1076"/>
        <pc:sldMkLst>
          <pc:docMk/>
          <pc:sldMk cId="3090185150" sldId="350"/>
        </pc:sldMkLst>
        <pc:spChg chg="mod">
          <ac:chgData name="Paul Tinkler" userId="bcebf29c-73c2-433d-80d2-6bad896374bf" providerId="ADAL" clId="{AFDC2136-EC4D-4868-A7B8-A6564CAB03A1}" dt="2021-02-15T19:35:07.716" v="225" actId="27636"/>
          <ac:spMkLst>
            <pc:docMk/>
            <pc:sldMk cId="3090185150" sldId="350"/>
            <ac:spMk id="2" creationId="{00000000-0000-0000-0000-000000000000}"/>
          </ac:spMkLst>
        </pc:spChg>
        <pc:spChg chg="del">
          <ac:chgData name="Paul Tinkler" userId="bcebf29c-73c2-433d-80d2-6bad896374bf" providerId="ADAL" clId="{AFDC2136-EC4D-4868-A7B8-A6564CAB03A1}" dt="2021-02-15T19:40:08.861" v="265" actId="478"/>
          <ac:spMkLst>
            <pc:docMk/>
            <pc:sldMk cId="3090185150" sldId="350"/>
            <ac:spMk id="5" creationId="{00000000-0000-0000-0000-000000000000}"/>
          </ac:spMkLst>
        </pc:spChg>
        <pc:spChg chg="add mod">
          <ac:chgData name="Paul Tinkler" userId="bcebf29c-73c2-433d-80d2-6bad896374bf" providerId="ADAL" clId="{AFDC2136-EC4D-4868-A7B8-A6564CAB03A1}" dt="2021-02-15T20:27:13.494" v="767" actId="1076"/>
          <ac:spMkLst>
            <pc:docMk/>
            <pc:sldMk cId="3090185150" sldId="350"/>
            <ac:spMk id="9" creationId="{B03A6A2A-DE8B-4919-A60A-F365E9C492DD}"/>
          </ac:spMkLst>
        </pc:spChg>
        <pc:picChg chg="add mod">
          <ac:chgData name="Paul Tinkler" userId="bcebf29c-73c2-433d-80d2-6bad896374bf" providerId="ADAL" clId="{AFDC2136-EC4D-4868-A7B8-A6564CAB03A1}" dt="2021-02-15T19:39:52.071" v="261" actId="1076"/>
          <ac:picMkLst>
            <pc:docMk/>
            <pc:sldMk cId="3090185150" sldId="350"/>
            <ac:picMk id="6" creationId="{77F5146E-D1AD-4E2E-9ABE-D7673C05BC07}"/>
          </ac:picMkLst>
        </pc:picChg>
        <pc:picChg chg="mod">
          <ac:chgData name="Paul Tinkler" userId="bcebf29c-73c2-433d-80d2-6bad896374bf" providerId="ADAL" clId="{AFDC2136-EC4D-4868-A7B8-A6564CAB03A1}" dt="2021-02-15T19:40:06.076" v="264" actId="167"/>
          <ac:picMkLst>
            <pc:docMk/>
            <pc:sldMk cId="3090185150" sldId="350"/>
            <ac:picMk id="2050" creationId="{00000000-0000-0000-0000-000000000000}"/>
          </ac:picMkLst>
        </pc:picChg>
      </pc:sldChg>
      <pc:sldChg chg="addSp delSp modSp add mod modNotesTx">
        <pc:chgData name="Paul Tinkler" userId="bcebf29c-73c2-433d-80d2-6bad896374bf" providerId="ADAL" clId="{AFDC2136-EC4D-4868-A7B8-A6564CAB03A1}" dt="2021-02-15T20:27:03.437" v="765" actId="1076"/>
        <pc:sldMkLst>
          <pc:docMk/>
          <pc:sldMk cId="2662768048" sldId="351"/>
        </pc:sldMkLst>
        <pc:spChg chg="mod">
          <ac:chgData name="Paul Tinkler" userId="bcebf29c-73c2-433d-80d2-6bad896374bf" providerId="ADAL" clId="{AFDC2136-EC4D-4868-A7B8-A6564CAB03A1}" dt="2021-02-15T19:37:24.761" v="245" actId="1076"/>
          <ac:spMkLst>
            <pc:docMk/>
            <pc:sldMk cId="2662768048" sldId="351"/>
            <ac:spMk id="2" creationId="{00000000-0000-0000-0000-000000000000}"/>
          </ac:spMkLst>
        </pc:spChg>
        <pc:spChg chg="mod">
          <ac:chgData name="Paul Tinkler" userId="bcebf29c-73c2-433d-80d2-6bad896374bf" providerId="ADAL" clId="{AFDC2136-EC4D-4868-A7B8-A6564CAB03A1}" dt="2021-02-15T19:41:21.491" v="276" actId="1076"/>
          <ac:spMkLst>
            <pc:docMk/>
            <pc:sldMk cId="2662768048" sldId="351"/>
            <ac:spMk id="3" creationId="{00000000-0000-0000-0000-000000000000}"/>
          </ac:spMkLst>
        </pc:spChg>
        <pc:spChg chg="del">
          <ac:chgData name="Paul Tinkler" userId="bcebf29c-73c2-433d-80d2-6bad896374bf" providerId="ADAL" clId="{AFDC2136-EC4D-4868-A7B8-A6564CAB03A1}" dt="2021-02-15T19:41:38.620" v="281" actId="478"/>
          <ac:spMkLst>
            <pc:docMk/>
            <pc:sldMk cId="2662768048" sldId="351"/>
            <ac:spMk id="4" creationId="{00000000-0000-0000-0000-000000000000}"/>
          </ac:spMkLst>
        </pc:spChg>
        <pc:spChg chg="del">
          <ac:chgData name="Paul Tinkler" userId="bcebf29c-73c2-433d-80d2-6bad896374bf" providerId="ADAL" clId="{AFDC2136-EC4D-4868-A7B8-A6564CAB03A1}" dt="2021-02-15T19:41:36.900" v="280" actId="478"/>
          <ac:spMkLst>
            <pc:docMk/>
            <pc:sldMk cId="2662768048" sldId="351"/>
            <ac:spMk id="5" creationId="{00000000-0000-0000-0000-000000000000}"/>
          </ac:spMkLst>
        </pc:spChg>
        <pc:spChg chg="add mod">
          <ac:chgData name="Paul Tinkler" userId="bcebf29c-73c2-433d-80d2-6bad896374bf" providerId="ADAL" clId="{AFDC2136-EC4D-4868-A7B8-A6564CAB03A1}" dt="2021-02-15T20:27:03.437" v="765" actId="1076"/>
          <ac:spMkLst>
            <pc:docMk/>
            <pc:sldMk cId="2662768048" sldId="351"/>
            <ac:spMk id="9" creationId="{AFD69FBD-8613-4BD2-872E-EEBDF9DB60A8}"/>
          </ac:spMkLst>
        </pc:spChg>
        <pc:picChg chg="mod">
          <ac:chgData name="Paul Tinkler" userId="bcebf29c-73c2-433d-80d2-6bad896374bf" providerId="ADAL" clId="{AFDC2136-EC4D-4868-A7B8-A6564CAB03A1}" dt="2021-02-15T19:41:31.101" v="279" actId="14100"/>
          <ac:picMkLst>
            <pc:docMk/>
            <pc:sldMk cId="2662768048" sldId="351"/>
            <ac:picMk id="8" creationId="{00000000-0000-0000-0000-000000000000}"/>
          </ac:picMkLst>
        </pc:picChg>
      </pc:sldChg>
      <pc:sldChg chg="addSp delSp modSp add mod modNotesTx">
        <pc:chgData name="Paul Tinkler" userId="bcebf29c-73c2-433d-80d2-6bad896374bf" providerId="ADAL" clId="{AFDC2136-EC4D-4868-A7B8-A6564CAB03A1}" dt="2021-02-15T20:26:55.659" v="763" actId="1076"/>
        <pc:sldMkLst>
          <pc:docMk/>
          <pc:sldMk cId="3763942951" sldId="352"/>
        </pc:sldMkLst>
        <pc:spChg chg="mod">
          <ac:chgData name="Paul Tinkler" userId="bcebf29c-73c2-433d-80d2-6bad896374bf" providerId="ADAL" clId="{AFDC2136-EC4D-4868-A7B8-A6564CAB03A1}" dt="2021-02-15T19:38:11.751" v="256" actId="1076"/>
          <ac:spMkLst>
            <pc:docMk/>
            <pc:sldMk cId="3763942951" sldId="352"/>
            <ac:spMk id="2" creationId="{00000000-0000-0000-0000-000000000000}"/>
          </ac:spMkLst>
        </pc:spChg>
        <pc:spChg chg="mod">
          <ac:chgData name="Paul Tinkler" userId="bcebf29c-73c2-433d-80d2-6bad896374bf" providerId="ADAL" clId="{AFDC2136-EC4D-4868-A7B8-A6564CAB03A1}" dt="2021-02-15T19:40:56.481" v="270" actId="1076"/>
          <ac:spMkLst>
            <pc:docMk/>
            <pc:sldMk cId="3763942951" sldId="352"/>
            <ac:spMk id="3" creationId="{00000000-0000-0000-0000-000000000000}"/>
          </ac:spMkLst>
        </pc:spChg>
        <pc:spChg chg="del">
          <ac:chgData name="Paul Tinkler" userId="bcebf29c-73c2-433d-80d2-6bad896374bf" providerId="ADAL" clId="{AFDC2136-EC4D-4868-A7B8-A6564CAB03A1}" dt="2021-02-15T19:41:01.711" v="272" actId="478"/>
          <ac:spMkLst>
            <pc:docMk/>
            <pc:sldMk cId="3763942951" sldId="352"/>
            <ac:spMk id="4" creationId="{00000000-0000-0000-0000-000000000000}"/>
          </ac:spMkLst>
        </pc:spChg>
        <pc:spChg chg="del">
          <ac:chgData name="Paul Tinkler" userId="bcebf29c-73c2-433d-80d2-6bad896374bf" providerId="ADAL" clId="{AFDC2136-EC4D-4868-A7B8-A6564CAB03A1}" dt="2021-02-15T19:41:04.060" v="273" actId="478"/>
          <ac:spMkLst>
            <pc:docMk/>
            <pc:sldMk cId="3763942951" sldId="352"/>
            <ac:spMk id="5" creationId="{00000000-0000-0000-0000-000000000000}"/>
          </ac:spMkLst>
        </pc:spChg>
        <pc:spChg chg="add mod">
          <ac:chgData name="Paul Tinkler" userId="bcebf29c-73c2-433d-80d2-6bad896374bf" providerId="ADAL" clId="{AFDC2136-EC4D-4868-A7B8-A6564CAB03A1}" dt="2021-02-15T20:26:55.659" v="763" actId="1076"/>
          <ac:spMkLst>
            <pc:docMk/>
            <pc:sldMk cId="3763942951" sldId="352"/>
            <ac:spMk id="8" creationId="{BA7B8166-300C-4CEB-8357-CA6F97576A49}"/>
          </ac:spMkLst>
        </pc:spChg>
        <pc:picChg chg="mod">
          <ac:chgData name="Paul Tinkler" userId="bcebf29c-73c2-433d-80d2-6bad896374bf" providerId="ADAL" clId="{AFDC2136-EC4D-4868-A7B8-A6564CAB03A1}" dt="2021-02-15T19:40:59.604" v="271" actId="14100"/>
          <ac:picMkLst>
            <pc:docMk/>
            <pc:sldMk cId="3763942951" sldId="352"/>
            <ac:picMk id="7" creationId="{00000000-0000-0000-0000-000000000000}"/>
          </ac:picMkLst>
        </pc:picChg>
      </pc:sldChg>
      <pc:sldChg chg="addSp delSp modSp add mod modNotesTx">
        <pc:chgData name="Paul Tinkler" userId="bcebf29c-73c2-433d-80d2-6bad896374bf" providerId="ADAL" clId="{AFDC2136-EC4D-4868-A7B8-A6564CAB03A1}" dt="2021-02-15T20:26:44.664" v="761" actId="1076"/>
        <pc:sldMkLst>
          <pc:docMk/>
          <pc:sldMk cId="3486002484" sldId="353"/>
        </pc:sldMkLst>
        <pc:spChg chg="mod">
          <ac:chgData name="Paul Tinkler" userId="bcebf29c-73c2-433d-80d2-6bad896374bf" providerId="ADAL" clId="{AFDC2136-EC4D-4868-A7B8-A6564CAB03A1}" dt="2021-02-15T19:36:53.001" v="238" actId="1076"/>
          <ac:spMkLst>
            <pc:docMk/>
            <pc:sldMk cId="3486002484" sldId="353"/>
            <ac:spMk id="2" creationId="{00000000-0000-0000-0000-000000000000}"/>
          </ac:spMkLst>
        </pc:spChg>
        <pc:spChg chg="mod">
          <ac:chgData name="Paul Tinkler" userId="bcebf29c-73c2-433d-80d2-6bad896374bf" providerId="ADAL" clId="{AFDC2136-EC4D-4868-A7B8-A6564CAB03A1}" dt="2021-02-15T20:26:34.362" v="758" actId="1076"/>
          <ac:spMkLst>
            <pc:docMk/>
            <pc:sldMk cId="3486002484" sldId="353"/>
            <ac:spMk id="3" creationId="{00000000-0000-0000-0000-000000000000}"/>
          </ac:spMkLst>
        </pc:spChg>
        <pc:spChg chg="del">
          <ac:chgData name="Paul Tinkler" userId="bcebf29c-73c2-433d-80d2-6bad896374bf" providerId="ADAL" clId="{AFDC2136-EC4D-4868-A7B8-A6564CAB03A1}" dt="2021-02-15T19:40:38.801" v="266" actId="478"/>
          <ac:spMkLst>
            <pc:docMk/>
            <pc:sldMk cId="3486002484" sldId="353"/>
            <ac:spMk id="4" creationId="{00000000-0000-0000-0000-000000000000}"/>
          </ac:spMkLst>
        </pc:spChg>
        <pc:spChg chg="del">
          <ac:chgData name="Paul Tinkler" userId="bcebf29c-73c2-433d-80d2-6bad896374bf" providerId="ADAL" clId="{AFDC2136-EC4D-4868-A7B8-A6564CAB03A1}" dt="2021-02-15T19:40:41.700" v="267" actId="478"/>
          <ac:spMkLst>
            <pc:docMk/>
            <pc:sldMk cId="3486002484" sldId="353"/>
            <ac:spMk id="5" creationId="{00000000-0000-0000-0000-000000000000}"/>
          </ac:spMkLst>
        </pc:spChg>
        <pc:spChg chg="add mod">
          <ac:chgData name="Paul Tinkler" userId="bcebf29c-73c2-433d-80d2-6bad896374bf" providerId="ADAL" clId="{AFDC2136-EC4D-4868-A7B8-A6564CAB03A1}" dt="2021-02-15T20:26:44.664" v="761" actId="1076"/>
          <ac:spMkLst>
            <pc:docMk/>
            <pc:sldMk cId="3486002484" sldId="353"/>
            <ac:spMk id="8" creationId="{303CB56A-C177-4DCF-A372-4D31F3D7942E}"/>
          </ac:spMkLst>
        </pc:spChg>
        <pc:picChg chg="mod">
          <ac:chgData name="Paul Tinkler" userId="bcebf29c-73c2-433d-80d2-6bad896374bf" providerId="ADAL" clId="{AFDC2136-EC4D-4868-A7B8-A6564CAB03A1}" dt="2021-02-15T20:26:38.038" v="759" actId="14100"/>
          <ac:picMkLst>
            <pc:docMk/>
            <pc:sldMk cId="3486002484" sldId="353"/>
            <ac:picMk id="7" creationId="{00000000-0000-0000-0000-000000000000}"/>
          </ac:picMkLst>
        </pc:picChg>
      </pc:sldChg>
      <pc:sldChg chg="addSp delSp modSp add mod modNotesTx">
        <pc:chgData name="Paul Tinkler" userId="bcebf29c-73c2-433d-80d2-6bad896374bf" providerId="ADAL" clId="{AFDC2136-EC4D-4868-A7B8-A6564CAB03A1}" dt="2021-02-15T20:26:25.327" v="757" actId="1076"/>
        <pc:sldMkLst>
          <pc:docMk/>
          <pc:sldMk cId="1031010837" sldId="354"/>
        </pc:sldMkLst>
        <pc:spChg chg="mod">
          <ac:chgData name="Paul Tinkler" userId="bcebf29c-73c2-433d-80d2-6bad896374bf" providerId="ADAL" clId="{AFDC2136-EC4D-4868-A7B8-A6564CAB03A1}" dt="2021-02-15T19:43:30.531" v="298" actId="14100"/>
          <ac:spMkLst>
            <pc:docMk/>
            <pc:sldMk cId="1031010837" sldId="354"/>
            <ac:spMk id="2" creationId="{00000000-0000-0000-0000-000000000000}"/>
          </ac:spMkLst>
        </pc:spChg>
        <pc:spChg chg="del">
          <ac:chgData name="Paul Tinkler" userId="bcebf29c-73c2-433d-80d2-6bad896374bf" providerId="ADAL" clId="{AFDC2136-EC4D-4868-A7B8-A6564CAB03A1}" dt="2021-02-15T19:44:25.261" v="308" actId="478"/>
          <ac:spMkLst>
            <pc:docMk/>
            <pc:sldMk cId="1031010837" sldId="354"/>
            <ac:spMk id="4" creationId="{00000000-0000-0000-0000-000000000000}"/>
          </ac:spMkLst>
        </pc:spChg>
        <pc:spChg chg="del">
          <ac:chgData name="Paul Tinkler" userId="bcebf29c-73c2-433d-80d2-6bad896374bf" providerId="ADAL" clId="{AFDC2136-EC4D-4868-A7B8-A6564CAB03A1}" dt="2021-02-15T19:44:23.500" v="307" actId="478"/>
          <ac:spMkLst>
            <pc:docMk/>
            <pc:sldMk cId="1031010837" sldId="354"/>
            <ac:spMk id="5" creationId="{00000000-0000-0000-0000-000000000000}"/>
          </ac:spMkLst>
        </pc:spChg>
        <pc:spChg chg="mod">
          <ac:chgData name="Paul Tinkler" userId="bcebf29c-73c2-433d-80d2-6bad896374bf" providerId="ADAL" clId="{AFDC2136-EC4D-4868-A7B8-A6564CAB03A1}" dt="2021-02-15T19:45:00.460" v="312" actId="1076"/>
          <ac:spMkLst>
            <pc:docMk/>
            <pc:sldMk cId="1031010837" sldId="354"/>
            <ac:spMk id="7" creationId="{00000000-0000-0000-0000-000000000000}"/>
          </ac:spMkLst>
        </pc:spChg>
        <pc:spChg chg="add mod">
          <ac:chgData name="Paul Tinkler" userId="bcebf29c-73c2-433d-80d2-6bad896374bf" providerId="ADAL" clId="{AFDC2136-EC4D-4868-A7B8-A6564CAB03A1}" dt="2021-02-15T20:26:25.327" v="757" actId="1076"/>
          <ac:spMkLst>
            <pc:docMk/>
            <pc:sldMk cId="1031010837" sldId="354"/>
            <ac:spMk id="9" creationId="{11090D3A-C292-4F48-921D-D5912D6598C2}"/>
          </ac:spMkLst>
        </pc:spChg>
        <pc:picChg chg="mod">
          <ac:chgData name="Paul Tinkler" userId="bcebf29c-73c2-433d-80d2-6bad896374bf" providerId="ADAL" clId="{AFDC2136-EC4D-4868-A7B8-A6564CAB03A1}" dt="2021-02-15T19:44:54.700" v="311" actId="1076"/>
          <ac:picMkLst>
            <pc:docMk/>
            <pc:sldMk cId="1031010837" sldId="354"/>
            <ac:picMk id="8" creationId="{00000000-0000-0000-0000-000000000000}"/>
          </ac:picMkLst>
        </pc:picChg>
      </pc:sldChg>
      <pc:sldChg chg="addSp delSp modSp add mod modNotesTx">
        <pc:chgData name="Paul Tinkler" userId="bcebf29c-73c2-433d-80d2-6bad896374bf" providerId="ADAL" clId="{AFDC2136-EC4D-4868-A7B8-A6564CAB03A1}" dt="2021-02-15T20:26:17.343" v="755" actId="1076"/>
        <pc:sldMkLst>
          <pc:docMk/>
          <pc:sldMk cId="614594595" sldId="355"/>
        </pc:sldMkLst>
        <pc:spChg chg="mod">
          <ac:chgData name="Paul Tinkler" userId="bcebf29c-73c2-433d-80d2-6bad896374bf" providerId="ADAL" clId="{AFDC2136-EC4D-4868-A7B8-A6564CAB03A1}" dt="2021-02-15T19:45:43.860" v="320" actId="14100"/>
          <ac:spMkLst>
            <pc:docMk/>
            <pc:sldMk cId="614594595" sldId="355"/>
            <ac:spMk id="2" creationId="{00000000-0000-0000-0000-000000000000}"/>
          </ac:spMkLst>
        </pc:spChg>
        <pc:spChg chg="del">
          <ac:chgData name="Paul Tinkler" userId="bcebf29c-73c2-433d-80d2-6bad896374bf" providerId="ADAL" clId="{AFDC2136-EC4D-4868-A7B8-A6564CAB03A1}" dt="2021-02-15T19:51:05.140" v="371" actId="478"/>
          <ac:spMkLst>
            <pc:docMk/>
            <pc:sldMk cId="614594595" sldId="355"/>
            <ac:spMk id="4" creationId="{00000000-0000-0000-0000-000000000000}"/>
          </ac:spMkLst>
        </pc:spChg>
        <pc:spChg chg="del">
          <ac:chgData name="Paul Tinkler" userId="bcebf29c-73c2-433d-80d2-6bad896374bf" providerId="ADAL" clId="{AFDC2136-EC4D-4868-A7B8-A6564CAB03A1}" dt="2021-02-15T19:46:03.410" v="325" actId="478"/>
          <ac:spMkLst>
            <pc:docMk/>
            <pc:sldMk cId="614594595" sldId="355"/>
            <ac:spMk id="5" creationId="{00000000-0000-0000-0000-000000000000}"/>
          </ac:spMkLst>
        </pc:spChg>
        <pc:spChg chg="mod">
          <ac:chgData name="Paul Tinkler" userId="bcebf29c-73c2-433d-80d2-6bad896374bf" providerId="ADAL" clId="{AFDC2136-EC4D-4868-A7B8-A6564CAB03A1}" dt="2021-02-15T19:46:22.090" v="327" actId="207"/>
          <ac:spMkLst>
            <pc:docMk/>
            <pc:sldMk cId="614594595" sldId="355"/>
            <ac:spMk id="7" creationId="{00000000-0000-0000-0000-000000000000}"/>
          </ac:spMkLst>
        </pc:spChg>
        <pc:spChg chg="add mod">
          <ac:chgData name="Paul Tinkler" userId="bcebf29c-73c2-433d-80d2-6bad896374bf" providerId="ADAL" clId="{AFDC2136-EC4D-4868-A7B8-A6564CAB03A1}" dt="2021-02-15T20:26:17.343" v="755" actId="1076"/>
          <ac:spMkLst>
            <pc:docMk/>
            <pc:sldMk cId="614594595" sldId="355"/>
            <ac:spMk id="9" creationId="{D57687C6-DA64-4C19-9FE8-E02C288F1C6C}"/>
          </ac:spMkLst>
        </pc:spChg>
        <pc:picChg chg="mod">
          <ac:chgData name="Paul Tinkler" userId="bcebf29c-73c2-433d-80d2-6bad896374bf" providerId="ADAL" clId="{AFDC2136-EC4D-4868-A7B8-A6564CAB03A1}" dt="2021-02-15T19:45:59.040" v="324" actId="1076"/>
          <ac:picMkLst>
            <pc:docMk/>
            <pc:sldMk cId="614594595" sldId="355"/>
            <ac:picMk id="8" creationId="{00000000-0000-0000-0000-000000000000}"/>
          </ac:picMkLst>
        </pc:picChg>
      </pc:sldChg>
      <pc:sldChg chg="addSp delSp modSp add mod modNotesTx">
        <pc:chgData name="Paul Tinkler" userId="bcebf29c-73c2-433d-80d2-6bad896374bf" providerId="ADAL" clId="{AFDC2136-EC4D-4868-A7B8-A6564CAB03A1}" dt="2021-02-15T20:26:05.389" v="753" actId="1076"/>
        <pc:sldMkLst>
          <pc:docMk/>
          <pc:sldMk cId="90770813" sldId="356"/>
        </pc:sldMkLst>
        <pc:spChg chg="mod">
          <ac:chgData name="Paul Tinkler" userId="bcebf29c-73c2-433d-80d2-6bad896374bf" providerId="ADAL" clId="{AFDC2136-EC4D-4868-A7B8-A6564CAB03A1}" dt="2021-02-15T19:47:23.270" v="339" actId="14100"/>
          <ac:spMkLst>
            <pc:docMk/>
            <pc:sldMk cId="90770813" sldId="356"/>
            <ac:spMk id="2" creationId="{00000000-0000-0000-0000-000000000000}"/>
          </ac:spMkLst>
        </pc:spChg>
        <pc:spChg chg="del">
          <ac:chgData name="Paul Tinkler" userId="bcebf29c-73c2-433d-80d2-6bad896374bf" providerId="ADAL" clId="{AFDC2136-EC4D-4868-A7B8-A6564CAB03A1}" dt="2021-02-15T19:51:01.240" v="370" actId="478"/>
          <ac:spMkLst>
            <pc:docMk/>
            <pc:sldMk cId="90770813" sldId="356"/>
            <ac:spMk id="4" creationId="{00000000-0000-0000-0000-000000000000}"/>
          </ac:spMkLst>
        </pc:spChg>
        <pc:spChg chg="del">
          <ac:chgData name="Paul Tinkler" userId="bcebf29c-73c2-433d-80d2-6bad896374bf" providerId="ADAL" clId="{AFDC2136-EC4D-4868-A7B8-A6564CAB03A1}" dt="2021-02-15T19:47:10.210" v="336" actId="478"/>
          <ac:spMkLst>
            <pc:docMk/>
            <pc:sldMk cId="90770813" sldId="356"/>
            <ac:spMk id="5" creationId="{00000000-0000-0000-0000-000000000000}"/>
          </ac:spMkLst>
        </pc:spChg>
        <pc:spChg chg="mod">
          <ac:chgData name="Paul Tinkler" userId="bcebf29c-73c2-433d-80d2-6bad896374bf" providerId="ADAL" clId="{AFDC2136-EC4D-4868-A7B8-A6564CAB03A1}" dt="2021-02-15T20:26:05.389" v="753" actId="1076"/>
          <ac:spMkLst>
            <pc:docMk/>
            <pc:sldMk cId="90770813" sldId="356"/>
            <ac:spMk id="7" creationId="{00000000-0000-0000-0000-000000000000}"/>
          </ac:spMkLst>
        </pc:spChg>
        <pc:spChg chg="add mod">
          <ac:chgData name="Paul Tinkler" userId="bcebf29c-73c2-433d-80d2-6bad896374bf" providerId="ADAL" clId="{AFDC2136-EC4D-4868-A7B8-A6564CAB03A1}" dt="2021-02-15T20:25:58.104" v="751" actId="1076"/>
          <ac:spMkLst>
            <pc:docMk/>
            <pc:sldMk cId="90770813" sldId="356"/>
            <ac:spMk id="9" creationId="{60447A5C-C330-477B-BB85-D6251D97ADDF}"/>
          </ac:spMkLst>
        </pc:spChg>
        <pc:picChg chg="mod">
          <ac:chgData name="Paul Tinkler" userId="bcebf29c-73c2-433d-80d2-6bad896374bf" providerId="ADAL" clId="{AFDC2136-EC4D-4868-A7B8-A6564CAB03A1}" dt="2021-02-15T20:26:01.821" v="752" actId="1076"/>
          <ac:picMkLst>
            <pc:docMk/>
            <pc:sldMk cId="90770813" sldId="356"/>
            <ac:picMk id="8" creationId="{00000000-0000-0000-0000-000000000000}"/>
          </ac:picMkLst>
        </pc:picChg>
      </pc:sldChg>
      <pc:sldChg chg="addSp delSp modSp add mod modNotesTx">
        <pc:chgData name="Paul Tinkler" userId="bcebf29c-73c2-433d-80d2-6bad896374bf" providerId="ADAL" clId="{AFDC2136-EC4D-4868-A7B8-A6564CAB03A1}" dt="2021-02-15T20:25:40.590" v="749" actId="1076"/>
        <pc:sldMkLst>
          <pc:docMk/>
          <pc:sldMk cId="2902837836" sldId="357"/>
        </pc:sldMkLst>
        <pc:spChg chg="mod">
          <ac:chgData name="Paul Tinkler" userId="bcebf29c-73c2-433d-80d2-6bad896374bf" providerId="ADAL" clId="{AFDC2136-EC4D-4868-A7B8-A6564CAB03A1}" dt="2021-02-15T19:48:26.932" v="348" actId="14100"/>
          <ac:spMkLst>
            <pc:docMk/>
            <pc:sldMk cId="2902837836" sldId="357"/>
            <ac:spMk id="2" creationId="{00000000-0000-0000-0000-000000000000}"/>
          </ac:spMkLst>
        </pc:spChg>
        <pc:spChg chg="mod">
          <ac:chgData name="Paul Tinkler" userId="bcebf29c-73c2-433d-80d2-6bad896374bf" providerId="ADAL" clId="{AFDC2136-EC4D-4868-A7B8-A6564CAB03A1}" dt="2021-02-15T20:25:23.353" v="747" actId="1076"/>
          <ac:spMkLst>
            <pc:docMk/>
            <pc:sldMk cId="2902837836" sldId="357"/>
            <ac:spMk id="3" creationId="{00000000-0000-0000-0000-000000000000}"/>
          </ac:spMkLst>
        </pc:spChg>
        <pc:spChg chg="del">
          <ac:chgData name="Paul Tinkler" userId="bcebf29c-73c2-433d-80d2-6bad896374bf" providerId="ADAL" clId="{AFDC2136-EC4D-4868-A7B8-A6564CAB03A1}" dt="2021-02-15T19:50:57.600" v="369" actId="478"/>
          <ac:spMkLst>
            <pc:docMk/>
            <pc:sldMk cId="2902837836" sldId="357"/>
            <ac:spMk id="4" creationId="{00000000-0000-0000-0000-000000000000}"/>
          </ac:spMkLst>
        </pc:spChg>
        <pc:spChg chg="del">
          <ac:chgData name="Paul Tinkler" userId="bcebf29c-73c2-433d-80d2-6bad896374bf" providerId="ADAL" clId="{AFDC2136-EC4D-4868-A7B8-A6564CAB03A1}" dt="2021-02-15T19:50:55.490" v="368" actId="478"/>
          <ac:spMkLst>
            <pc:docMk/>
            <pc:sldMk cId="2902837836" sldId="357"/>
            <ac:spMk id="5" creationId="{00000000-0000-0000-0000-000000000000}"/>
          </ac:spMkLst>
        </pc:spChg>
        <pc:spChg chg="add mod">
          <ac:chgData name="Paul Tinkler" userId="bcebf29c-73c2-433d-80d2-6bad896374bf" providerId="ADAL" clId="{AFDC2136-EC4D-4868-A7B8-A6564CAB03A1}" dt="2021-02-15T20:25:40.590" v="749" actId="1076"/>
          <ac:spMkLst>
            <pc:docMk/>
            <pc:sldMk cId="2902837836" sldId="357"/>
            <ac:spMk id="9" creationId="{BD2D08BF-E4E6-4283-8A97-1EE7B776E152}"/>
          </ac:spMkLst>
        </pc:spChg>
        <pc:picChg chg="mod">
          <ac:chgData name="Paul Tinkler" userId="bcebf29c-73c2-433d-80d2-6bad896374bf" providerId="ADAL" clId="{AFDC2136-EC4D-4868-A7B8-A6564CAB03A1}" dt="2021-02-15T19:48:57.220" v="354" actId="14100"/>
          <ac:picMkLst>
            <pc:docMk/>
            <pc:sldMk cId="2902837836" sldId="357"/>
            <ac:picMk id="8" creationId="{00000000-0000-0000-0000-000000000000}"/>
          </ac:picMkLst>
        </pc:picChg>
      </pc:sldChg>
      <pc:sldChg chg="addSp delSp modSp add mod modNotesTx">
        <pc:chgData name="Paul Tinkler" userId="bcebf29c-73c2-433d-80d2-6bad896374bf" providerId="ADAL" clId="{AFDC2136-EC4D-4868-A7B8-A6564CAB03A1}" dt="2021-02-15T20:25:11.745" v="744" actId="207"/>
        <pc:sldMkLst>
          <pc:docMk/>
          <pc:sldMk cId="2147684264" sldId="358"/>
        </pc:sldMkLst>
        <pc:spChg chg="mod">
          <ac:chgData name="Paul Tinkler" userId="bcebf29c-73c2-433d-80d2-6bad896374bf" providerId="ADAL" clId="{AFDC2136-EC4D-4868-A7B8-A6564CAB03A1}" dt="2021-02-15T20:09:48.988" v="521" actId="122"/>
          <ac:spMkLst>
            <pc:docMk/>
            <pc:sldMk cId="2147684264" sldId="358"/>
            <ac:spMk id="2" creationId="{00000000-0000-0000-0000-000000000000}"/>
          </ac:spMkLst>
        </pc:spChg>
        <pc:spChg chg="mod">
          <ac:chgData name="Paul Tinkler" userId="bcebf29c-73c2-433d-80d2-6bad896374bf" providerId="ADAL" clId="{AFDC2136-EC4D-4868-A7B8-A6564CAB03A1}" dt="2021-02-15T20:25:11.745" v="744" actId="207"/>
          <ac:spMkLst>
            <pc:docMk/>
            <pc:sldMk cId="2147684264" sldId="358"/>
            <ac:spMk id="3" creationId="{00000000-0000-0000-0000-000000000000}"/>
          </ac:spMkLst>
        </pc:spChg>
        <pc:spChg chg="del">
          <ac:chgData name="Paul Tinkler" userId="bcebf29c-73c2-433d-80d2-6bad896374bf" providerId="ADAL" clId="{AFDC2136-EC4D-4868-A7B8-A6564CAB03A1}" dt="2021-02-15T19:50:51.740" v="367" actId="478"/>
          <ac:spMkLst>
            <pc:docMk/>
            <pc:sldMk cId="2147684264" sldId="358"/>
            <ac:spMk id="4" creationId="{00000000-0000-0000-0000-000000000000}"/>
          </ac:spMkLst>
        </pc:spChg>
        <pc:spChg chg="del">
          <ac:chgData name="Paul Tinkler" userId="bcebf29c-73c2-433d-80d2-6bad896374bf" providerId="ADAL" clId="{AFDC2136-EC4D-4868-A7B8-A6564CAB03A1}" dt="2021-02-15T19:50:49.090" v="366" actId="478"/>
          <ac:spMkLst>
            <pc:docMk/>
            <pc:sldMk cId="2147684264" sldId="358"/>
            <ac:spMk id="5" creationId="{00000000-0000-0000-0000-000000000000}"/>
          </ac:spMkLst>
        </pc:spChg>
        <pc:spChg chg="add mod">
          <ac:chgData name="Paul Tinkler" userId="bcebf29c-73c2-433d-80d2-6bad896374bf" providerId="ADAL" clId="{AFDC2136-EC4D-4868-A7B8-A6564CAB03A1}" dt="2021-02-15T20:25:08.066" v="743" actId="1076"/>
          <ac:spMkLst>
            <pc:docMk/>
            <pc:sldMk cId="2147684264" sldId="358"/>
            <ac:spMk id="10" creationId="{BD0172CC-C8E0-446A-A635-63A99B9B7DDF}"/>
          </ac:spMkLst>
        </pc:spChg>
      </pc:sldChg>
      <pc:sldChg chg="delSp add mod">
        <pc:chgData name="Paul Tinkler" userId="bcebf29c-73c2-433d-80d2-6bad896374bf" providerId="ADAL" clId="{AFDC2136-EC4D-4868-A7B8-A6564CAB03A1}" dt="2021-02-15T19:54:00.630" v="385" actId="478"/>
        <pc:sldMkLst>
          <pc:docMk/>
          <pc:sldMk cId="3281494311" sldId="360"/>
        </pc:sldMkLst>
        <pc:spChg chg="del">
          <ac:chgData name="Paul Tinkler" userId="bcebf29c-73c2-433d-80d2-6bad896374bf" providerId="ADAL" clId="{AFDC2136-EC4D-4868-A7B8-A6564CAB03A1}" dt="2021-02-15T19:54:00.630" v="385" actId="478"/>
          <ac:spMkLst>
            <pc:docMk/>
            <pc:sldMk cId="3281494311" sldId="360"/>
            <ac:spMk id="4" creationId="{4FF0FE5B-BF69-4F92-8EE8-E9BF7D8B6113}"/>
          </ac:spMkLst>
        </pc:spChg>
        <pc:spChg chg="del">
          <ac:chgData name="Paul Tinkler" userId="bcebf29c-73c2-433d-80d2-6bad896374bf" providerId="ADAL" clId="{AFDC2136-EC4D-4868-A7B8-A6564CAB03A1}" dt="2021-02-15T19:53:58.380" v="384" actId="478"/>
          <ac:spMkLst>
            <pc:docMk/>
            <pc:sldMk cId="3281494311" sldId="360"/>
            <ac:spMk id="5" creationId="{C6A703CE-DA68-4D56-A459-F00D92825B79}"/>
          </ac:spMkLst>
        </pc:spChg>
      </pc:sldChg>
      <pc:sldChg chg="del">
        <pc:chgData name="Paul Tinkler" userId="bcebf29c-73c2-433d-80d2-6bad896374bf" providerId="ADAL" clId="{AFDC2136-EC4D-4868-A7B8-A6564CAB03A1}" dt="2021-02-15T19:13:13.268" v="3" actId="47"/>
        <pc:sldMkLst>
          <pc:docMk/>
          <pc:sldMk cId="3397435651" sldId="367"/>
        </pc:sldMkLst>
      </pc:sldChg>
      <pc:sldChg chg="delSp add mod">
        <pc:chgData name="Paul Tinkler" userId="bcebf29c-73c2-433d-80d2-6bad896374bf" providerId="ADAL" clId="{AFDC2136-EC4D-4868-A7B8-A6564CAB03A1}" dt="2021-02-15T19:55:35.552" v="391" actId="478"/>
        <pc:sldMkLst>
          <pc:docMk/>
          <pc:sldMk cId="0" sldId="371"/>
        </pc:sldMkLst>
        <pc:spChg chg="del">
          <ac:chgData name="Paul Tinkler" userId="bcebf29c-73c2-433d-80d2-6bad896374bf" providerId="ADAL" clId="{AFDC2136-EC4D-4868-A7B8-A6564CAB03A1}" dt="2021-02-15T19:55:35.552" v="391" actId="478"/>
          <ac:spMkLst>
            <pc:docMk/>
            <pc:sldMk cId="0" sldId="371"/>
            <ac:spMk id="5" creationId="{00000000-0000-0000-0000-000000000000}"/>
          </ac:spMkLst>
        </pc:spChg>
        <pc:spChg chg="del">
          <ac:chgData name="Paul Tinkler" userId="bcebf29c-73c2-433d-80d2-6bad896374bf" providerId="ADAL" clId="{AFDC2136-EC4D-4868-A7B8-A6564CAB03A1}" dt="2021-02-15T19:55:33.679" v="390" actId="478"/>
          <ac:spMkLst>
            <pc:docMk/>
            <pc:sldMk cId="0" sldId="371"/>
            <ac:spMk id="6" creationId="{00000000-0000-0000-0000-000000000000}"/>
          </ac:spMkLst>
        </pc:spChg>
      </pc:sldChg>
      <pc:sldChg chg="delSp modSp add mod">
        <pc:chgData name="Paul Tinkler" userId="bcebf29c-73c2-433d-80d2-6bad896374bf" providerId="ADAL" clId="{AFDC2136-EC4D-4868-A7B8-A6564CAB03A1}" dt="2021-02-15T20:30:01.350" v="782" actId="20577"/>
        <pc:sldMkLst>
          <pc:docMk/>
          <pc:sldMk cId="46738946" sldId="372"/>
        </pc:sldMkLst>
        <pc:spChg chg="mod">
          <ac:chgData name="Paul Tinkler" userId="bcebf29c-73c2-433d-80d2-6bad896374bf" providerId="ADAL" clId="{AFDC2136-EC4D-4868-A7B8-A6564CAB03A1}" dt="2021-02-15T20:06:23.749" v="428" actId="1076"/>
          <ac:spMkLst>
            <pc:docMk/>
            <pc:sldMk cId="46738946" sldId="372"/>
            <ac:spMk id="2" creationId="{00000000-0000-0000-0000-000000000000}"/>
          </ac:spMkLst>
        </pc:spChg>
        <pc:spChg chg="del">
          <ac:chgData name="Paul Tinkler" userId="bcebf29c-73c2-433d-80d2-6bad896374bf" providerId="ADAL" clId="{AFDC2136-EC4D-4868-A7B8-A6564CAB03A1}" dt="2021-02-15T20:07:00.659" v="434" actId="478"/>
          <ac:spMkLst>
            <pc:docMk/>
            <pc:sldMk cId="46738946" sldId="372"/>
            <ac:spMk id="4" creationId="{00000000-0000-0000-0000-000000000000}"/>
          </ac:spMkLst>
        </pc:spChg>
        <pc:spChg chg="del">
          <ac:chgData name="Paul Tinkler" userId="bcebf29c-73c2-433d-80d2-6bad896374bf" providerId="ADAL" clId="{AFDC2136-EC4D-4868-A7B8-A6564CAB03A1}" dt="2021-02-15T20:06:52.509" v="433" actId="478"/>
          <ac:spMkLst>
            <pc:docMk/>
            <pc:sldMk cId="46738946" sldId="372"/>
            <ac:spMk id="5" creationId="{00000000-0000-0000-0000-000000000000}"/>
          </ac:spMkLst>
        </pc:spChg>
        <pc:spChg chg="mod">
          <ac:chgData name="Paul Tinkler" userId="bcebf29c-73c2-433d-80d2-6bad896374bf" providerId="ADAL" clId="{AFDC2136-EC4D-4868-A7B8-A6564CAB03A1}" dt="2021-02-15T20:30:01.350" v="782" actId="20577"/>
          <ac:spMkLst>
            <pc:docMk/>
            <pc:sldMk cId="46738946" sldId="372"/>
            <ac:spMk id="7" creationId="{1008579C-6408-934C-A3E7-D24DE458D1C5}"/>
          </ac:spMkLst>
        </pc:spChg>
      </pc:sldChg>
      <pc:sldChg chg="modSp mod ord modAnim">
        <pc:chgData name="Paul Tinkler" userId="bcebf29c-73c2-433d-80d2-6bad896374bf" providerId="ADAL" clId="{AFDC2136-EC4D-4868-A7B8-A6564CAB03A1}" dt="2021-02-15T20:28:47.456" v="779" actId="20577"/>
        <pc:sldMkLst>
          <pc:docMk/>
          <pc:sldMk cId="3254800580" sldId="378"/>
        </pc:sldMkLst>
        <pc:spChg chg="mod">
          <ac:chgData name="Paul Tinkler" userId="bcebf29c-73c2-433d-80d2-6bad896374bf" providerId="ADAL" clId="{AFDC2136-EC4D-4868-A7B8-A6564CAB03A1}" dt="2021-02-15T20:28:47.456" v="779" actId="20577"/>
          <ac:spMkLst>
            <pc:docMk/>
            <pc:sldMk cId="3254800580" sldId="378"/>
            <ac:spMk id="3" creationId="{656DFEBC-83E2-4D34-AC5E-6E0A47BE73CE}"/>
          </ac:spMkLst>
        </pc:spChg>
        <pc:picChg chg="mod">
          <ac:chgData name="Paul Tinkler" userId="bcebf29c-73c2-433d-80d2-6bad896374bf" providerId="ADAL" clId="{AFDC2136-EC4D-4868-A7B8-A6564CAB03A1}" dt="2021-02-15T20:07:51.059" v="437" actId="1076"/>
          <ac:picMkLst>
            <pc:docMk/>
            <pc:sldMk cId="3254800580" sldId="378"/>
            <ac:picMk id="6" creationId="{E88BD3E6-B8A4-4099-8BE3-BA5326C780A6}"/>
          </ac:picMkLst>
        </pc:picChg>
        <pc:picChg chg="mod">
          <ac:chgData name="Paul Tinkler" userId="bcebf29c-73c2-433d-80d2-6bad896374bf" providerId="ADAL" clId="{AFDC2136-EC4D-4868-A7B8-A6564CAB03A1}" dt="2021-02-15T20:10:25.434" v="554" actId="14100"/>
          <ac:picMkLst>
            <pc:docMk/>
            <pc:sldMk cId="3254800580" sldId="378"/>
            <ac:picMk id="16" creationId="{B47774B8-CBF1-4D7C-8DD6-5E9AAD9F93FC}"/>
          </ac:picMkLst>
        </pc:picChg>
      </pc:sldChg>
      <pc:sldChg chg="modSp mod ord">
        <pc:chgData name="Paul Tinkler" userId="bcebf29c-73c2-433d-80d2-6bad896374bf" providerId="ADAL" clId="{AFDC2136-EC4D-4868-A7B8-A6564CAB03A1}" dt="2021-02-15T19:14:26.343" v="50" actId="20577"/>
        <pc:sldMkLst>
          <pc:docMk/>
          <pc:sldMk cId="3643099484" sldId="379"/>
        </pc:sldMkLst>
        <pc:spChg chg="mod">
          <ac:chgData name="Paul Tinkler" userId="bcebf29c-73c2-433d-80d2-6bad896374bf" providerId="ADAL" clId="{AFDC2136-EC4D-4868-A7B8-A6564CAB03A1}" dt="2021-02-15T19:14:26.343" v="50" actId="20577"/>
          <ac:spMkLst>
            <pc:docMk/>
            <pc:sldMk cId="3643099484" sldId="379"/>
            <ac:spMk id="2" creationId="{2FB9A943-CA74-406F-9834-1DA9C56D6D2B}"/>
          </ac:spMkLst>
        </pc:spChg>
      </pc:sldChg>
      <pc:sldChg chg="del">
        <pc:chgData name="Paul Tinkler" userId="bcebf29c-73c2-433d-80d2-6bad896374bf" providerId="ADAL" clId="{AFDC2136-EC4D-4868-A7B8-A6564CAB03A1}" dt="2021-02-15T19:13:09.483" v="1" actId="47"/>
        <pc:sldMkLst>
          <pc:docMk/>
          <pc:sldMk cId="2995102321" sldId="455"/>
        </pc:sldMkLst>
      </pc:sldChg>
      <pc:sldChg chg="del">
        <pc:chgData name="Paul Tinkler" userId="bcebf29c-73c2-433d-80d2-6bad896374bf" providerId="ADAL" clId="{AFDC2136-EC4D-4868-A7B8-A6564CAB03A1}" dt="2021-02-15T19:13:14.088" v="4" actId="47"/>
        <pc:sldMkLst>
          <pc:docMk/>
          <pc:sldMk cId="186786082" sldId="456"/>
        </pc:sldMkLst>
      </pc:sldChg>
      <pc:sldChg chg="del">
        <pc:chgData name="Paul Tinkler" userId="bcebf29c-73c2-433d-80d2-6bad896374bf" providerId="ADAL" clId="{AFDC2136-EC4D-4868-A7B8-A6564CAB03A1}" dt="2021-02-15T19:13:17.793" v="8" actId="47"/>
        <pc:sldMkLst>
          <pc:docMk/>
          <pc:sldMk cId="442272428" sldId="457"/>
        </pc:sldMkLst>
      </pc:sldChg>
      <pc:sldChg chg="del">
        <pc:chgData name="Paul Tinkler" userId="bcebf29c-73c2-433d-80d2-6bad896374bf" providerId="ADAL" clId="{AFDC2136-EC4D-4868-A7B8-A6564CAB03A1}" dt="2021-02-15T19:13:18.463" v="10" actId="47"/>
        <pc:sldMkLst>
          <pc:docMk/>
          <pc:sldMk cId="475352429" sldId="458"/>
        </pc:sldMkLst>
      </pc:sldChg>
      <pc:sldChg chg="del">
        <pc:chgData name="Paul Tinkler" userId="bcebf29c-73c2-433d-80d2-6bad896374bf" providerId="ADAL" clId="{AFDC2136-EC4D-4868-A7B8-A6564CAB03A1}" dt="2021-02-15T19:13:20.833" v="16" actId="47"/>
        <pc:sldMkLst>
          <pc:docMk/>
          <pc:sldMk cId="940877107" sldId="459"/>
        </pc:sldMkLst>
      </pc:sldChg>
      <pc:sldChg chg="del">
        <pc:chgData name="Paul Tinkler" userId="bcebf29c-73c2-433d-80d2-6bad896374bf" providerId="ADAL" clId="{AFDC2136-EC4D-4868-A7B8-A6564CAB03A1}" dt="2021-02-15T19:13:21.413" v="17" actId="47"/>
        <pc:sldMkLst>
          <pc:docMk/>
          <pc:sldMk cId="389353560" sldId="460"/>
        </pc:sldMkLst>
      </pc:sldChg>
      <pc:sldChg chg="del">
        <pc:chgData name="Paul Tinkler" userId="bcebf29c-73c2-433d-80d2-6bad896374bf" providerId="ADAL" clId="{AFDC2136-EC4D-4868-A7B8-A6564CAB03A1}" dt="2021-02-15T19:13:21.845" v="18" actId="47"/>
        <pc:sldMkLst>
          <pc:docMk/>
          <pc:sldMk cId="317338992" sldId="461"/>
        </pc:sldMkLst>
      </pc:sldChg>
      <pc:sldChg chg="delSp modSp mod">
        <pc:chgData name="Paul Tinkler" userId="bcebf29c-73c2-433d-80d2-6bad896374bf" providerId="ADAL" clId="{AFDC2136-EC4D-4868-A7B8-A6564CAB03A1}" dt="2021-02-15T20:37:44.735" v="917"/>
        <pc:sldMkLst>
          <pc:docMk/>
          <pc:sldMk cId="3893632483" sldId="462"/>
        </pc:sldMkLst>
        <pc:spChg chg="mod">
          <ac:chgData name="Paul Tinkler" userId="bcebf29c-73c2-433d-80d2-6bad896374bf" providerId="ADAL" clId="{AFDC2136-EC4D-4868-A7B8-A6564CAB03A1}" dt="2021-02-15T20:23:26.526" v="714" actId="1076"/>
          <ac:spMkLst>
            <pc:docMk/>
            <pc:sldMk cId="3893632483" sldId="462"/>
            <ac:spMk id="2" creationId="{8D4FAA49-2AD2-4B2E-AD24-91D9F94D8836}"/>
          </ac:spMkLst>
        </pc:spChg>
        <pc:spChg chg="mod">
          <ac:chgData name="Paul Tinkler" userId="bcebf29c-73c2-433d-80d2-6bad896374bf" providerId="ADAL" clId="{AFDC2136-EC4D-4868-A7B8-A6564CAB03A1}" dt="2021-02-15T20:37:44.735" v="917"/>
          <ac:spMkLst>
            <pc:docMk/>
            <pc:sldMk cId="3893632483" sldId="462"/>
            <ac:spMk id="3" creationId="{E017CE8B-6718-4326-BC16-F616B384F765}"/>
          </ac:spMkLst>
        </pc:spChg>
        <pc:picChg chg="del">
          <ac:chgData name="Paul Tinkler" userId="bcebf29c-73c2-433d-80d2-6bad896374bf" providerId="ADAL" clId="{AFDC2136-EC4D-4868-A7B8-A6564CAB03A1}" dt="2021-02-15T20:23:32.640" v="716" actId="478"/>
          <ac:picMkLst>
            <pc:docMk/>
            <pc:sldMk cId="3893632483" sldId="462"/>
            <ac:picMk id="6" creationId="{A80682CB-153E-4611-90F4-B12AD0B72C96}"/>
          </ac:picMkLst>
        </pc:picChg>
      </pc:sldChg>
      <pc:sldChg chg="del">
        <pc:chgData name="Paul Tinkler" userId="bcebf29c-73c2-433d-80d2-6bad896374bf" providerId="ADAL" clId="{AFDC2136-EC4D-4868-A7B8-A6564CAB03A1}" dt="2021-02-15T19:13:23.983" v="20" actId="47"/>
        <pc:sldMkLst>
          <pc:docMk/>
          <pc:sldMk cId="3701162534" sldId="463"/>
        </pc:sldMkLst>
      </pc:sldChg>
    </pc:docChg>
  </pc:docChgLst>
</pc:chgInfo>
</file>

<file path=ppt/diagrams/_rels/data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image" Target="../media/image10.jpeg"/></Relationships>
</file>

<file path=ppt/diagrams/_rels/data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diagrams/_rels/drawing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image" Target="../media/image10.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FBBF09-52F9-4A25-8B62-ACB6941EC076}"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GB"/>
        </a:p>
      </dgm:t>
    </dgm:pt>
    <dgm:pt modelId="{810CB809-CF08-45D1-A6CC-91E683AAEB00}">
      <dgm:prSet custT="1"/>
      <dgm:spPr/>
      <dgm:t>
        <a:bodyPr/>
        <a:lstStyle/>
        <a:p>
          <a:pPr rtl="0"/>
          <a:r>
            <a:rPr lang="en-GB" sz="2000" dirty="0">
              <a:latin typeface="Arial" panose="020B0604020202020204" pitchFamily="34" charset="0"/>
              <a:cs typeface="Arial" panose="020B0604020202020204" pitchFamily="34" charset="0"/>
            </a:rPr>
            <a:t>Good analysis and problem-solving skills</a:t>
          </a:r>
        </a:p>
      </dgm:t>
    </dgm:pt>
    <dgm:pt modelId="{BB1CDFC1-E36C-4924-8E30-9F65C649C2A7}" type="parTrans" cxnId="{DB19E33A-013F-475F-85C8-5EC9629BC4E9}">
      <dgm:prSet/>
      <dgm:spPr/>
      <dgm:t>
        <a:bodyPr/>
        <a:lstStyle/>
        <a:p>
          <a:endParaRPr lang="en-GB"/>
        </a:p>
      </dgm:t>
    </dgm:pt>
    <dgm:pt modelId="{F45E67E2-45B8-49E6-9A37-FD8AB40B55C3}" type="sibTrans" cxnId="{DB19E33A-013F-475F-85C8-5EC9629BC4E9}">
      <dgm:prSet/>
      <dgm:spPr/>
      <dgm:t>
        <a:bodyPr/>
        <a:lstStyle/>
        <a:p>
          <a:endParaRPr lang="en-GB"/>
        </a:p>
      </dgm:t>
    </dgm:pt>
    <dgm:pt modelId="{A6B63128-F944-4A50-AFB1-2973C6A0A2DD}">
      <dgm:prSet custT="1"/>
      <dgm:spPr/>
      <dgm:t>
        <a:bodyPr/>
        <a:lstStyle/>
        <a:p>
          <a:pPr rtl="0"/>
          <a:r>
            <a:rPr lang="en-GB" sz="2000" dirty="0">
              <a:latin typeface="Arial" panose="020B0604020202020204" pitchFamily="34" charset="0"/>
              <a:cs typeface="Arial" panose="020B0604020202020204" pitchFamily="34" charset="0"/>
            </a:rPr>
            <a:t>Good judgment and           decision making</a:t>
          </a:r>
        </a:p>
      </dgm:t>
    </dgm:pt>
    <dgm:pt modelId="{894B62DC-4106-426B-A84F-8C9FFBE06063}" type="parTrans" cxnId="{C2B6361D-CF40-49BC-AF0F-F77DBA4253EC}">
      <dgm:prSet/>
      <dgm:spPr/>
      <dgm:t>
        <a:bodyPr/>
        <a:lstStyle/>
        <a:p>
          <a:endParaRPr lang="en-GB"/>
        </a:p>
      </dgm:t>
    </dgm:pt>
    <dgm:pt modelId="{72DD6E9B-26F1-4965-ACE2-BEB4A8F12020}" type="sibTrans" cxnId="{C2B6361D-CF40-49BC-AF0F-F77DBA4253EC}">
      <dgm:prSet/>
      <dgm:spPr/>
      <dgm:t>
        <a:bodyPr/>
        <a:lstStyle/>
        <a:p>
          <a:endParaRPr lang="en-GB"/>
        </a:p>
      </dgm:t>
    </dgm:pt>
    <dgm:pt modelId="{187AAAC7-9BA6-44C9-A4ED-2B7C37740DE0}">
      <dgm:prSet custT="1"/>
      <dgm:spPr/>
      <dgm:t>
        <a:bodyPr/>
        <a:lstStyle/>
        <a:p>
          <a:pPr rtl="0"/>
          <a:r>
            <a:rPr lang="en-GB" sz="2000" dirty="0">
              <a:latin typeface="Arial" panose="020B0604020202020204" pitchFamily="34" charset="0"/>
              <a:cs typeface="Arial" panose="020B0604020202020204" pitchFamily="34" charset="0"/>
            </a:rPr>
            <a:t>Good overall job performance</a:t>
          </a:r>
        </a:p>
      </dgm:t>
    </dgm:pt>
    <dgm:pt modelId="{3441113C-1269-4D10-B822-0F08FDF97E2A}" type="parTrans" cxnId="{D366E9DD-3078-49AD-AF7A-2FD69E85A2B2}">
      <dgm:prSet/>
      <dgm:spPr/>
      <dgm:t>
        <a:bodyPr/>
        <a:lstStyle/>
        <a:p>
          <a:endParaRPr lang="en-GB"/>
        </a:p>
      </dgm:t>
    </dgm:pt>
    <dgm:pt modelId="{A5E0D7B0-F850-46E9-8119-AF5A0EEC65A0}" type="sibTrans" cxnId="{D366E9DD-3078-49AD-AF7A-2FD69E85A2B2}">
      <dgm:prSet/>
      <dgm:spPr/>
      <dgm:t>
        <a:bodyPr/>
        <a:lstStyle/>
        <a:p>
          <a:endParaRPr lang="en-GB"/>
        </a:p>
      </dgm:t>
    </dgm:pt>
    <dgm:pt modelId="{78DC2415-2CBC-4A65-B50D-49D2D9DFA289}">
      <dgm:prSet custT="1"/>
      <dgm:spPr/>
      <dgm:t>
        <a:bodyPr/>
        <a:lstStyle/>
        <a:p>
          <a:pPr rtl="0"/>
          <a:r>
            <a:rPr lang="en-GB" sz="2000" dirty="0">
              <a:latin typeface="Arial" panose="020B0604020202020204" pitchFamily="34" charset="0"/>
              <a:cs typeface="Arial" panose="020B0604020202020204" pitchFamily="34" charset="0"/>
            </a:rPr>
            <a:t>The ability to evaluate the quality of information presented</a:t>
          </a:r>
        </a:p>
      </dgm:t>
    </dgm:pt>
    <dgm:pt modelId="{9F0A470F-6F32-450F-BEAF-76D41919039C}" type="parTrans" cxnId="{34CBA11F-7479-40DE-A4FD-2C93B5CDC9CD}">
      <dgm:prSet/>
      <dgm:spPr/>
      <dgm:t>
        <a:bodyPr/>
        <a:lstStyle/>
        <a:p>
          <a:endParaRPr lang="en-GB"/>
        </a:p>
      </dgm:t>
    </dgm:pt>
    <dgm:pt modelId="{3680570D-F3DB-4981-A65D-1DE1576FC7E8}" type="sibTrans" cxnId="{34CBA11F-7479-40DE-A4FD-2C93B5CDC9CD}">
      <dgm:prSet/>
      <dgm:spPr/>
      <dgm:t>
        <a:bodyPr/>
        <a:lstStyle/>
        <a:p>
          <a:endParaRPr lang="en-GB"/>
        </a:p>
      </dgm:t>
    </dgm:pt>
    <dgm:pt modelId="{CCEDE5F5-F08F-46B4-8818-6A1989A3F654}">
      <dgm:prSet custT="1"/>
      <dgm:spPr/>
      <dgm:t>
        <a:bodyPr/>
        <a:lstStyle/>
        <a:p>
          <a:pPr rtl="0"/>
          <a:r>
            <a:rPr lang="en-GB" sz="2000" dirty="0">
              <a:latin typeface="Arial" panose="020B0604020202020204" pitchFamily="34" charset="0"/>
              <a:cs typeface="Arial" panose="020B0604020202020204" pitchFamily="34" charset="0"/>
            </a:rPr>
            <a:t>Creativity</a:t>
          </a:r>
        </a:p>
      </dgm:t>
    </dgm:pt>
    <dgm:pt modelId="{283AE539-455E-407C-AEFD-BE56F7796DE9}" type="parTrans" cxnId="{9741BB5A-7058-4EA4-893E-AF5957E4C798}">
      <dgm:prSet/>
      <dgm:spPr/>
      <dgm:t>
        <a:bodyPr/>
        <a:lstStyle/>
        <a:p>
          <a:endParaRPr lang="en-GB"/>
        </a:p>
      </dgm:t>
    </dgm:pt>
    <dgm:pt modelId="{4C1BB95F-BE8C-445B-ABF8-C588035801F6}" type="sibTrans" cxnId="{9741BB5A-7058-4EA4-893E-AF5957E4C798}">
      <dgm:prSet/>
      <dgm:spPr/>
      <dgm:t>
        <a:bodyPr/>
        <a:lstStyle/>
        <a:p>
          <a:endParaRPr lang="en-GB"/>
        </a:p>
      </dgm:t>
    </dgm:pt>
    <dgm:pt modelId="{146F6ECB-DCE8-4B3A-ADEC-9B6EF8B87FD7}">
      <dgm:prSet custT="1"/>
      <dgm:spPr/>
      <dgm:t>
        <a:bodyPr/>
        <a:lstStyle/>
        <a:p>
          <a:pPr rtl="0"/>
          <a:r>
            <a:rPr lang="en-GB" sz="2000" dirty="0">
              <a:latin typeface="Arial" panose="020B0604020202020204" pitchFamily="34" charset="0"/>
              <a:cs typeface="Arial" panose="020B0604020202020204" pitchFamily="34" charset="0"/>
            </a:rPr>
            <a:t>Job knowledge</a:t>
          </a:r>
        </a:p>
      </dgm:t>
    </dgm:pt>
    <dgm:pt modelId="{888B13A3-D5EE-43A2-9FB6-AAECA7AB40C9}" type="parTrans" cxnId="{759D67E8-5D61-4302-A070-E83F58BD62F1}">
      <dgm:prSet/>
      <dgm:spPr/>
      <dgm:t>
        <a:bodyPr/>
        <a:lstStyle/>
        <a:p>
          <a:endParaRPr lang="en-GB"/>
        </a:p>
      </dgm:t>
    </dgm:pt>
    <dgm:pt modelId="{DBB7EF83-401B-4066-B4FC-144FD500FB90}" type="sibTrans" cxnId="{759D67E8-5D61-4302-A070-E83F58BD62F1}">
      <dgm:prSet/>
      <dgm:spPr/>
      <dgm:t>
        <a:bodyPr/>
        <a:lstStyle/>
        <a:p>
          <a:endParaRPr lang="en-GB"/>
        </a:p>
      </dgm:t>
    </dgm:pt>
    <dgm:pt modelId="{C959ED99-F6BB-43A1-8C13-75C5024EC873}">
      <dgm:prSet custT="1"/>
      <dgm:spPr/>
      <dgm:t>
        <a:bodyPr/>
        <a:lstStyle/>
        <a:p>
          <a:pPr rtl="0"/>
          <a:r>
            <a:rPr lang="en-GB" sz="2000" dirty="0">
              <a:latin typeface="Arial" panose="020B0604020202020204" pitchFamily="34" charset="0"/>
              <a:cs typeface="Arial" panose="020B0604020202020204" pitchFamily="34" charset="0"/>
            </a:rPr>
            <a:t>The potential to move up within the organization</a:t>
          </a:r>
        </a:p>
      </dgm:t>
    </dgm:pt>
    <dgm:pt modelId="{C7F93528-7B53-4D73-8E9F-FB6C86E56BD9}" type="parTrans" cxnId="{099D19BE-3835-4ED3-9118-25A2CEB4958C}">
      <dgm:prSet/>
      <dgm:spPr/>
      <dgm:t>
        <a:bodyPr/>
        <a:lstStyle/>
        <a:p>
          <a:endParaRPr lang="en-GB"/>
        </a:p>
      </dgm:t>
    </dgm:pt>
    <dgm:pt modelId="{14A453F7-4146-43CB-9D1D-1034935B3B47}" type="sibTrans" cxnId="{099D19BE-3835-4ED3-9118-25A2CEB4958C}">
      <dgm:prSet/>
      <dgm:spPr/>
      <dgm:t>
        <a:bodyPr/>
        <a:lstStyle/>
        <a:p>
          <a:endParaRPr lang="en-GB"/>
        </a:p>
      </dgm:t>
    </dgm:pt>
    <dgm:pt modelId="{60E1E45E-6E64-4E9A-B92F-6421AA7BC0E3}" type="pres">
      <dgm:prSet presAssocID="{B5FBBF09-52F9-4A25-8B62-ACB6941EC076}" presName="compositeShape" presStyleCnt="0">
        <dgm:presLayoutVars>
          <dgm:dir/>
          <dgm:resizeHandles/>
        </dgm:presLayoutVars>
      </dgm:prSet>
      <dgm:spPr/>
    </dgm:pt>
    <dgm:pt modelId="{A9E2840B-654B-459B-BD48-E1A0FAC3C02B}" type="pres">
      <dgm:prSet presAssocID="{B5FBBF09-52F9-4A25-8B62-ACB6941EC076}" presName="pyramid" presStyleLbl="node1" presStyleIdx="0" presStyleCnt="1" custLinFactNeighborX="-1484"/>
      <dgm:spPr/>
    </dgm:pt>
    <dgm:pt modelId="{D6D70185-DD3A-40F2-B282-B0A09D620512}" type="pres">
      <dgm:prSet presAssocID="{B5FBBF09-52F9-4A25-8B62-ACB6941EC076}" presName="theList" presStyleCnt="0"/>
      <dgm:spPr/>
    </dgm:pt>
    <dgm:pt modelId="{9813ED9B-6F80-4726-9EE7-65038D053048}" type="pres">
      <dgm:prSet presAssocID="{810CB809-CF08-45D1-A6CC-91E683AAEB00}" presName="aNode" presStyleLbl="fgAcc1" presStyleIdx="0" presStyleCnt="7" custScaleY="255132" custLinFactY="4041" custLinFactNeighborX="-4278" custLinFactNeighborY="100000">
        <dgm:presLayoutVars>
          <dgm:bulletEnabled val="1"/>
        </dgm:presLayoutVars>
      </dgm:prSet>
      <dgm:spPr/>
    </dgm:pt>
    <dgm:pt modelId="{270ACFA4-2ADA-4A43-9AD3-0336D78612C0}" type="pres">
      <dgm:prSet presAssocID="{810CB809-CF08-45D1-A6CC-91E683AAEB00}" presName="aSpace" presStyleCnt="0"/>
      <dgm:spPr/>
    </dgm:pt>
    <dgm:pt modelId="{47F1C47E-B311-4800-B4E0-50C061741FB4}" type="pres">
      <dgm:prSet presAssocID="{A6B63128-F944-4A50-AFB1-2973C6A0A2DD}" presName="aNode" presStyleLbl="fgAcc1" presStyleIdx="1" presStyleCnt="7" custScaleY="269065" custLinFactY="39691" custLinFactNeighborX="10499" custLinFactNeighborY="100000">
        <dgm:presLayoutVars>
          <dgm:bulletEnabled val="1"/>
        </dgm:presLayoutVars>
      </dgm:prSet>
      <dgm:spPr/>
    </dgm:pt>
    <dgm:pt modelId="{615BF481-0CBD-413B-8172-A0AB1A69611F}" type="pres">
      <dgm:prSet presAssocID="{A6B63128-F944-4A50-AFB1-2973C6A0A2DD}" presName="aSpace" presStyleCnt="0"/>
      <dgm:spPr/>
    </dgm:pt>
    <dgm:pt modelId="{04FF6C88-E91B-4482-A4E3-013A4FFBDBC0}" type="pres">
      <dgm:prSet presAssocID="{187AAAC7-9BA6-44C9-A4ED-2B7C37740DE0}" presName="aNode" presStyleLbl="fgAcc1" presStyleIdx="2" presStyleCnt="7" custScaleY="242314" custLinFactY="61409" custLinFactNeighborX="18686" custLinFactNeighborY="100000">
        <dgm:presLayoutVars>
          <dgm:bulletEnabled val="1"/>
        </dgm:presLayoutVars>
      </dgm:prSet>
      <dgm:spPr/>
    </dgm:pt>
    <dgm:pt modelId="{C465C674-F1E0-4B9E-80A9-5477BE65887F}" type="pres">
      <dgm:prSet presAssocID="{187AAAC7-9BA6-44C9-A4ED-2B7C37740DE0}" presName="aSpace" presStyleCnt="0"/>
      <dgm:spPr/>
    </dgm:pt>
    <dgm:pt modelId="{BEE8755C-7F4C-450C-9469-33BBC7C4784B}" type="pres">
      <dgm:prSet presAssocID="{78DC2415-2CBC-4A65-B50D-49D2D9DFA289}" presName="aNode" presStyleLbl="fgAcc1" presStyleIdx="3" presStyleCnt="7" custScaleX="125185" custScaleY="333057" custLinFactY="100000" custLinFactNeighborX="41407" custLinFactNeighborY="183266">
        <dgm:presLayoutVars>
          <dgm:bulletEnabled val="1"/>
        </dgm:presLayoutVars>
      </dgm:prSet>
      <dgm:spPr/>
    </dgm:pt>
    <dgm:pt modelId="{23184967-7B79-4D3B-8AE6-9E930998F076}" type="pres">
      <dgm:prSet presAssocID="{78DC2415-2CBC-4A65-B50D-49D2D9DFA289}" presName="aSpace" presStyleCnt="0"/>
      <dgm:spPr/>
    </dgm:pt>
    <dgm:pt modelId="{5583CCB1-C27C-43BD-ABF5-F8B612506696}" type="pres">
      <dgm:prSet presAssocID="{CCEDE5F5-F08F-46B4-8818-6A1989A3F654}" presName="aNode" presStyleLbl="fgAcc1" presStyleIdx="4" presStyleCnt="7" custScaleY="154506" custLinFactY="122499" custLinFactNeighborX="42714" custLinFactNeighborY="200000">
        <dgm:presLayoutVars>
          <dgm:bulletEnabled val="1"/>
        </dgm:presLayoutVars>
      </dgm:prSet>
      <dgm:spPr/>
    </dgm:pt>
    <dgm:pt modelId="{1C8DDDD3-6532-4052-BF85-482B40B40B34}" type="pres">
      <dgm:prSet presAssocID="{CCEDE5F5-F08F-46B4-8818-6A1989A3F654}" presName="aSpace" presStyleCnt="0"/>
      <dgm:spPr/>
    </dgm:pt>
    <dgm:pt modelId="{22A0B3D2-9BC3-4954-971F-0FB7E32371FD}" type="pres">
      <dgm:prSet presAssocID="{146F6ECB-DCE8-4B3A-ADEC-9B6EF8B87FD7}" presName="aNode" presStyleLbl="fgAcc1" presStyleIdx="5" presStyleCnt="7" custScaleY="145771" custLinFactY="157681" custLinFactNeighborX="53086" custLinFactNeighborY="200000">
        <dgm:presLayoutVars>
          <dgm:bulletEnabled val="1"/>
        </dgm:presLayoutVars>
      </dgm:prSet>
      <dgm:spPr/>
    </dgm:pt>
    <dgm:pt modelId="{10A77F4D-7F91-4DF1-A0E7-F58D830C69A8}" type="pres">
      <dgm:prSet presAssocID="{146F6ECB-DCE8-4B3A-ADEC-9B6EF8B87FD7}" presName="aSpace" presStyleCnt="0"/>
      <dgm:spPr/>
    </dgm:pt>
    <dgm:pt modelId="{85DFA7ED-38CE-4397-8D74-661B9A95B848}" type="pres">
      <dgm:prSet presAssocID="{C959ED99-F6BB-43A1-8C13-75C5024EC873}" presName="aNode" presStyleLbl="fgAcc1" presStyleIdx="6" presStyleCnt="7" custScaleY="264337" custLinFactY="200000" custLinFactNeighborX="60438" custLinFactNeighborY="212789">
        <dgm:presLayoutVars>
          <dgm:bulletEnabled val="1"/>
        </dgm:presLayoutVars>
      </dgm:prSet>
      <dgm:spPr/>
    </dgm:pt>
    <dgm:pt modelId="{B8E415DD-BBCB-4D4B-BF82-CF59E38D92C2}" type="pres">
      <dgm:prSet presAssocID="{C959ED99-F6BB-43A1-8C13-75C5024EC873}" presName="aSpace" presStyleCnt="0"/>
      <dgm:spPr/>
    </dgm:pt>
  </dgm:ptLst>
  <dgm:cxnLst>
    <dgm:cxn modelId="{094E1A12-D4EC-42EF-BE78-F390DE94F6A4}" type="presOf" srcId="{C959ED99-F6BB-43A1-8C13-75C5024EC873}" destId="{85DFA7ED-38CE-4397-8D74-661B9A95B848}" srcOrd="0" destOrd="0" presId="urn:microsoft.com/office/officeart/2005/8/layout/pyramid2"/>
    <dgm:cxn modelId="{C2B6361D-CF40-49BC-AF0F-F77DBA4253EC}" srcId="{B5FBBF09-52F9-4A25-8B62-ACB6941EC076}" destId="{A6B63128-F944-4A50-AFB1-2973C6A0A2DD}" srcOrd="1" destOrd="0" parTransId="{894B62DC-4106-426B-A84F-8C9FFBE06063}" sibTransId="{72DD6E9B-26F1-4965-ACE2-BEB4A8F12020}"/>
    <dgm:cxn modelId="{34CBA11F-7479-40DE-A4FD-2C93B5CDC9CD}" srcId="{B5FBBF09-52F9-4A25-8B62-ACB6941EC076}" destId="{78DC2415-2CBC-4A65-B50D-49D2D9DFA289}" srcOrd="3" destOrd="0" parTransId="{9F0A470F-6F32-450F-BEAF-76D41919039C}" sibTransId="{3680570D-F3DB-4981-A65D-1DE1576FC7E8}"/>
    <dgm:cxn modelId="{30BC8128-7E51-4049-A0CF-57BB3C6AA6EF}" type="presOf" srcId="{146F6ECB-DCE8-4B3A-ADEC-9B6EF8B87FD7}" destId="{22A0B3D2-9BC3-4954-971F-0FB7E32371FD}" srcOrd="0" destOrd="0" presId="urn:microsoft.com/office/officeart/2005/8/layout/pyramid2"/>
    <dgm:cxn modelId="{F9DC5E2F-B268-4036-BCB9-C0190B678867}" type="presOf" srcId="{CCEDE5F5-F08F-46B4-8818-6A1989A3F654}" destId="{5583CCB1-C27C-43BD-ABF5-F8B612506696}" srcOrd="0" destOrd="0" presId="urn:microsoft.com/office/officeart/2005/8/layout/pyramid2"/>
    <dgm:cxn modelId="{3D857432-A4E0-44D9-9FF0-4C5147C509F6}" type="presOf" srcId="{B5FBBF09-52F9-4A25-8B62-ACB6941EC076}" destId="{60E1E45E-6E64-4E9A-B92F-6421AA7BC0E3}" srcOrd="0" destOrd="0" presId="urn:microsoft.com/office/officeart/2005/8/layout/pyramid2"/>
    <dgm:cxn modelId="{DB19E33A-013F-475F-85C8-5EC9629BC4E9}" srcId="{B5FBBF09-52F9-4A25-8B62-ACB6941EC076}" destId="{810CB809-CF08-45D1-A6CC-91E683AAEB00}" srcOrd="0" destOrd="0" parTransId="{BB1CDFC1-E36C-4924-8E30-9F65C649C2A7}" sibTransId="{F45E67E2-45B8-49E6-9A37-FD8AB40B55C3}"/>
    <dgm:cxn modelId="{9741BB5A-7058-4EA4-893E-AF5957E4C798}" srcId="{B5FBBF09-52F9-4A25-8B62-ACB6941EC076}" destId="{CCEDE5F5-F08F-46B4-8818-6A1989A3F654}" srcOrd="4" destOrd="0" parTransId="{283AE539-455E-407C-AEFD-BE56F7796DE9}" sibTransId="{4C1BB95F-BE8C-445B-ABF8-C588035801F6}"/>
    <dgm:cxn modelId="{93B7069B-71A3-44DB-89A4-8825C822EF66}" type="presOf" srcId="{78DC2415-2CBC-4A65-B50D-49D2D9DFA289}" destId="{BEE8755C-7F4C-450C-9469-33BBC7C4784B}" srcOrd="0" destOrd="0" presId="urn:microsoft.com/office/officeart/2005/8/layout/pyramid2"/>
    <dgm:cxn modelId="{099D19BE-3835-4ED3-9118-25A2CEB4958C}" srcId="{B5FBBF09-52F9-4A25-8B62-ACB6941EC076}" destId="{C959ED99-F6BB-43A1-8C13-75C5024EC873}" srcOrd="6" destOrd="0" parTransId="{C7F93528-7B53-4D73-8E9F-FB6C86E56BD9}" sibTransId="{14A453F7-4146-43CB-9D1D-1034935B3B47}"/>
    <dgm:cxn modelId="{449EB5D0-DD9D-49B8-AEB3-0F4DA7B4F6A6}" type="presOf" srcId="{A6B63128-F944-4A50-AFB1-2973C6A0A2DD}" destId="{47F1C47E-B311-4800-B4E0-50C061741FB4}" srcOrd="0" destOrd="0" presId="urn:microsoft.com/office/officeart/2005/8/layout/pyramid2"/>
    <dgm:cxn modelId="{A867C6D1-82FD-436C-8367-BE19C04FB00A}" type="presOf" srcId="{810CB809-CF08-45D1-A6CC-91E683AAEB00}" destId="{9813ED9B-6F80-4726-9EE7-65038D053048}" srcOrd="0" destOrd="0" presId="urn:microsoft.com/office/officeart/2005/8/layout/pyramid2"/>
    <dgm:cxn modelId="{D366E9DD-3078-49AD-AF7A-2FD69E85A2B2}" srcId="{B5FBBF09-52F9-4A25-8B62-ACB6941EC076}" destId="{187AAAC7-9BA6-44C9-A4ED-2B7C37740DE0}" srcOrd="2" destOrd="0" parTransId="{3441113C-1269-4D10-B822-0F08FDF97E2A}" sibTransId="{A5E0D7B0-F850-46E9-8119-AF5A0EEC65A0}"/>
    <dgm:cxn modelId="{759D67E8-5D61-4302-A070-E83F58BD62F1}" srcId="{B5FBBF09-52F9-4A25-8B62-ACB6941EC076}" destId="{146F6ECB-DCE8-4B3A-ADEC-9B6EF8B87FD7}" srcOrd="5" destOrd="0" parTransId="{888B13A3-D5EE-43A2-9FB6-AAECA7AB40C9}" sibTransId="{DBB7EF83-401B-4066-B4FC-144FD500FB90}"/>
    <dgm:cxn modelId="{F5755FFE-0177-40A5-A2B1-8D2C954C8B54}" type="presOf" srcId="{187AAAC7-9BA6-44C9-A4ED-2B7C37740DE0}" destId="{04FF6C88-E91B-4482-A4E3-013A4FFBDBC0}" srcOrd="0" destOrd="0" presId="urn:microsoft.com/office/officeart/2005/8/layout/pyramid2"/>
    <dgm:cxn modelId="{B8EBA935-2755-4BBC-93D0-A9A345E59FC1}" type="presParOf" srcId="{60E1E45E-6E64-4E9A-B92F-6421AA7BC0E3}" destId="{A9E2840B-654B-459B-BD48-E1A0FAC3C02B}" srcOrd="0" destOrd="0" presId="urn:microsoft.com/office/officeart/2005/8/layout/pyramid2"/>
    <dgm:cxn modelId="{2E19F3D7-65B0-4F5F-A48A-EB84B327B9ED}" type="presParOf" srcId="{60E1E45E-6E64-4E9A-B92F-6421AA7BC0E3}" destId="{D6D70185-DD3A-40F2-B282-B0A09D620512}" srcOrd="1" destOrd="0" presId="urn:microsoft.com/office/officeart/2005/8/layout/pyramid2"/>
    <dgm:cxn modelId="{158FC53D-FD26-4911-BDDE-AD25A5BE1EC3}" type="presParOf" srcId="{D6D70185-DD3A-40F2-B282-B0A09D620512}" destId="{9813ED9B-6F80-4726-9EE7-65038D053048}" srcOrd="0" destOrd="0" presId="urn:microsoft.com/office/officeart/2005/8/layout/pyramid2"/>
    <dgm:cxn modelId="{EAD74613-471F-4FB7-9FFF-F4F7F125EB09}" type="presParOf" srcId="{D6D70185-DD3A-40F2-B282-B0A09D620512}" destId="{270ACFA4-2ADA-4A43-9AD3-0336D78612C0}" srcOrd="1" destOrd="0" presId="urn:microsoft.com/office/officeart/2005/8/layout/pyramid2"/>
    <dgm:cxn modelId="{CCA85D4E-FF7D-4390-A887-CC81BBCED8BD}" type="presParOf" srcId="{D6D70185-DD3A-40F2-B282-B0A09D620512}" destId="{47F1C47E-B311-4800-B4E0-50C061741FB4}" srcOrd="2" destOrd="0" presId="urn:microsoft.com/office/officeart/2005/8/layout/pyramid2"/>
    <dgm:cxn modelId="{D0C843FD-0ABD-4BE3-ACB1-FC3DC60F4840}" type="presParOf" srcId="{D6D70185-DD3A-40F2-B282-B0A09D620512}" destId="{615BF481-0CBD-413B-8172-A0AB1A69611F}" srcOrd="3" destOrd="0" presId="urn:microsoft.com/office/officeart/2005/8/layout/pyramid2"/>
    <dgm:cxn modelId="{5AEA1A52-5F76-4831-BECE-7559473C6819}" type="presParOf" srcId="{D6D70185-DD3A-40F2-B282-B0A09D620512}" destId="{04FF6C88-E91B-4482-A4E3-013A4FFBDBC0}" srcOrd="4" destOrd="0" presId="urn:microsoft.com/office/officeart/2005/8/layout/pyramid2"/>
    <dgm:cxn modelId="{FCD67698-BF03-42EA-9242-438B830B6337}" type="presParOf" srcId="{D6D70185-DD3A-40F2-B282-B0A09D620512}" destId="{C465C674-F1E0-4B9E-80A9-5477BE65887F}" srcOrd="5" destOrd="0" presId="urn:microsoft.com/office/officeart/2005/8/layout/pyramid2"/>
    <dgm:cxn modelId="{A526BCA8-B095-46CB-9496-02A18BB399B5}" type="presParOf" srcId="{D6D70185-DD3A-40F2-B282-B0A09D620512}" destId="{BEE8755C-7F4C-450C-9469-33BBC7C4784B}" srcOrd="6" destOrd="0" presId="urn:microsoft.com/office/officeart/2005/8/layout/pyramid2"/>
    <dgm:cxn modelId="{31693430-2FDB-4B05-8C6F-3C2627A18BF6}" type="presParOf" srcId="{D6D70185-DD3A-40F2-B282-B0A09D620512}" destId="{23184967-7B79-4D3B-8AE6-9E930998F076}" srcOrd="7" destOrd="0" presId="urn:microsoft.com/office/officeart/2005/8/layout/pyramid2"/>
    <dgm:cxn modelId="{887A7B74-D4CE-400E-AC1C-62EB42023880}" type="presParOf" srcId="{D6D70185-DD3A-40F2-B282-B0A09D620512}" destId="{5583CCB1-C27C-43BD-ABF5-F8B612506696}" srcOrd="8" destOrd="0" presId="urn:microsoft.com/office/officeart/2005/8/layout/pyramid2"/>
    <dgm:cxn modelId="{6BBE7A94-8E43-4CE0-BCED-B117E56C0EDE}" type="presParOf" srcId="{D6D70185-DD3A-40F2-B282-B0A09D620512}" destId="{1C8DDDD3-6532-4052-BF85-482B40B40B34}" srcOrd="9" destOrd="0" presId="urn:microsoft.com/office/officeart/2005/8/layout/pyramid2"/>
    <dgm:cxn modelId="{9EEB7C7B-54AC-433B-946C-15E4105A1E96}" type="presParOf" srcId="{D6D70185-DD3A-40F2-B282-B0A09D620512}" destId="{22A0B3D2-9BC3-4954-971F-0FB7E32371FD}" srcOrd="10" destOrd="0" presId="urn:microsoft.com/office/officeart/2005/8/layout/pyramid2"/>
    <dgm:cxn modelId="{8E432C0D-7BE6-4EC2-9EC3-62DDD26A602D}" type="presParOf" srcId="{D6D70185-DD3A-40F2-B282-B0A09D620512}" destId="{10A77F4D-7F91-4DF1-A0E7-F58D830C69A8}" srcOrd="11" destOrd="0" presId="urn:microsoft.com/office/officeart/2005/8/layout/pyramid2"/>
    <dgm:cxn modelId="{9FC8FD5A-85CE-4C87-8280-040102EDE877}" type="presParOf" srcId="{D6D70185-DD3A-40F2-B282-B0A09D620512}" destId="{85DFA7ED-38CE-4397-8D74-661B9A95B848}" srcOrd="12" destOrd="0" presId="urn:microsoft.com/office/officeart/2005/8/layout/pyramid2"/>
    <dgm:cxn modelId="{377F7441-A073-41C1-B834-6F16C910D936}" type="presParOf" srcId="{D6D70185-DD3A-40F2-B282-B0A09D620512}" destId="{B8E415DD-BBCB-4D4B-BF82-CF59E38D92C2}" srcOrd="1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DC0FC5-E827-4136-AE8F-7C45CF6000D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GB"/>
        </a:p>
      </dgm:t>
    </dgm:pt>
    <dgm:pt modelId="{55C90BEA-B8FE-4A8D-97D5-DFFB2600DC97}">
      <dgm:prSet/>
      <dgm:spPr/>
      <dgm:t>
        <a:bodyPr/>
        <a:lstStyle/>
        <a:p>
          <a:pPr rtl="0"/>
          <a:r>
            <a:rPr lang="en-GB"/>
            <a:t>build new ideas by linking different or opposing concepts; </a:t>
          </a:r>
        </a:p>
      </dgm:t>
    </dgm:pt>
    <dgm:pt modelId="{6A528CB2-254A-4A61-ABD6-AA5945C33EA3}" type="parTrans" cxnId="{9817779D-ABC0-4960-BCAB-66465F6D8836}">
      <dgm:prSet/>
      <dgm:spPr/>
      <dgm:t>
        <a:bodyPr/>
        <a:lstStyle/>
        <a:p>
          <a:endParaRPr lang="en-GB"/>
        </a:p>
      </dgm:t>
    </dgm:pt>
    <dgm:pt modelId="{126CE7CC-C313-484F-9544-A4EC758D6C12}" type="sibTrans" cxnId="{9817779D-ABC0-4960-BCAB-66465F6D8836}">
      <dgm:prSet/>
      <dgm:spPr/>
      <dgm:t>
        <a:bodyPr/>
        <a:lstStyle/>
        <a:p>
          <a:endParaRPr lang="en-GB"/>
        </a:p>
      </dgm:t>
    </dgm:pt>
    <dgm:pt modelId="{2CCF53C6-7C71-4035-969D-265322D7EEE3}">
      <dgm:prSet/>
      <dgm:spPr/>
      <dgm:t>
        <a:bodyPr/>
        <a:lstStyle/>
        <a:p>
          <a:pPr rtl="0"/>
          <a:r>
            <a:rPr lang="en-GB" dirty="0"/>
            <a:t>undertake deductive reasoning to link causes and effects.</a:t>
          </a:r>
        </a:p>
      </dgm:t>
    </dgm:pt>
    <dgm:pt modelId="{4D03E320-1061-4259-A040-5B4D8B72FCF3}" type="parTrans" cxnId="{B9136FAA-A6AD-4132-9AE3-88D1D61F8775}">
      <dgm:prSet/>
      <dgm:spPr/>
      <dgm:t>
        <a:bodyPr/>
        <a:lstStyle/>
        <a:p>
          <a:endParaRPr lang="en-GB"/>
        </a:p>
      </dgm:t>
    </dgm:pt>
    <dgm:pt modelId="{2A615364-2F20-40EF-9920-8103FE8E4F37}" type="sibTrans" cxnId="{B9136FAA-A6AD-4132-9AE3-88D1D61F8775}">
      <dgm:prSet/>
      <dgm:spPr/>
      <dgm:t>
        <a:bodyPr/>
        <a:lstStyle/>
        <a:p>
          <a:endParaRPr lang="en-GB"/>
        </a:p>
      </dgm:t>
    </dgm:pt>
    <dgm:pt modelId="{67CBE495-8929-4804-ACA6-5735C8BEE59C}" type="pres">
      <dgm:prSet presAssocID="{0CDC0FC5-E827-4136-AE8F-7C45CF6000DC}" presName="Name0" presStyleCnt="0">
        <dgm:presLayoutVars>
          <dgm:dir/>
          <dgm:resizeHandles val="exact"/>
        </dgm:presLayoutVars>
      </dgm:prSet>
      <dgm:spPr/>
    </dgm:pt>
    <dgm:pt modelId="{B3AAA5FF-2ECF-4E34-8781-468D8FC470E6}" type="pres">
      <dgm:prSet presAssocID="{0CDC0FC5-E827-4136-AE8F-7C45CF6000DC}" presName="fgShape" presStyleLbl="fgShp" presStyleIdx="0" presStyleCnt="1"/>
      <dgm:spPr/>
    </dgm:pt>
    <dgm:pt modelId="{ED7B821F-6B39-4973-8586-CC4AE51971EA}" type="pres">
      <dgm:prSet presAssocID="{0CDC0FC5-E827-4136-AE8F-7C45CF6000DC}" presName="linComp" presStyleCnt="0"/>
      <dgm:spPr/>
    </dgm:pt>
    <dgm:pt modelId="{BB8DB2D8-0535-4474-A503-3132B91801F4}" type="pres">
      <dgm:prSet presAssocID="{55C90BEA-B8FE-4A8D-97D5-DFFB2600DC97}" presName="compNode" presStyleCnt="0"/>
      <dgm:spPr/>
    </dgm:pt>
    <dgm:pt modelId="{732969B0-8FBD-43A1-8194-78826322BB1D}" type="pres">
      <dgm:prSet presAssocID="{55C90BEA-B8FE-4A8D-97D5-DFFB2600DC97}" presName="bkgdShape" presStyleLbl="node1" presStyleIdx="0" presStyleCnt="2" custLinFactNeighborX="1693" custLinFactNeighborY="-1215"/>
      <dgm:spPr/>
    </dgm:pt>
    <dgm:pt modelId="{C9FEAF53-8577-4F9D-9D7F-4118CF9DAF14}" type="pres">
      <dgm:prSet presAssocID="{55C90BEA-B8FE-4A8D-97D5-DFFB2600DC97}" presName="nodeTx" presStyleLbl="node1" presStyleIdx="0" presStyleCnt="2">
        <dgm:presLayoutVars>
          <dgm:bulletEnabled val="1"/>
        </dgm:presLayoutVars>
      </dgm:prSet>
      <dgm:spPr/>
    </dgm:pt>
    <dgm:pt modelId="{159FC190-994E-4DBF-A3AB-4F56B8A05A6C}" type="pres">
      <dgm:prSet presAssocID="{55C90BEA-B8FE-4A8D-97D5-DFFB2600DC97}" presName="invisiNode" presStyleLbl="node1" presStyleIdx="0" presStyleCnt="2"/>
      <dgm:spPr/>
    </dgm:pt>
    <dgm:pt modelId="{72AB5731-9A99-4778-9BA0-BB7A63B0645A}" type="pres">
      <dgm:prSet presAssocID="{55C90BEA-B8FE-4A8D-97D5-DFFB2600DC97}" presName="imagNode" presStyleLbl="fgImgPlace1" presStyleIdx="0" presStyleCnt="2"/>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pt>
    <dgm:pt modelId="{E4690EF7-1E92-4D5C-AD07-ED3C487AF3FD}" type="pres">
      <dgm:prSet presAssocID="{126CE7CC-C313-484F-9544-A4EC758D6C12}" presName="sibTrans" presStyleLbl="sibTrans2D1" presStyleIdx="0" presStyleCnt="0"/>
      <dgm:spPr/>
    </dgm:pt>
    <dgm:pt modelId="{7812C383-BAF7-4324-A7B8-E6534DE9A7A0}" type="pres">
      <dgm:prSet presAssocID="{2CCF53C6-7C71-4035-969D-265322D7EEE3}" presName="compNode" presStyleCnt="0"/>
      <dgm:spPr/>
    </dgm:pt>
    <dgm:pt modelId="{FDEE7CB9-09D0-40EE-A1C6-936C4CC6C7DD}" type="pres">
      <dgm:prSet presAssocID="{2CCF53C6-7C71-4035-969D-265322D7EEE3}" presName="bkgdShape" presStyleLbl="node1" presStyleIdx="1" presStyleCnt="2"/>
      <dgm:spPr/>
    </dgm:pt>
    <dgm:pt modelId="{06EF1C4A-D3CF-47BD-8488-87DD3E36CAF8}" type="pres">
      <dgm:prSet presAssocID="{2CCF53C6-7C71-4035-969D-265322D7EEE3}" presName="nodeTx" presStyleLbl="node1" presStyleIdx="1" presStyleCnt="2">
        <dgm:presLayoutVars>
          <dgm:bulletEnabled val="1"/>
        </dgm:presLayoutVars>
      </dgm:prSet>
      <dgm:spPr/>
    </dgm:pt>
    <dgm:pt modelId="{78ABB0D3-1AC2-4754-AF93-6E35B77DEF4A}" type="pres">
      <dgm:prSet presAssocID="{2CCF53C6-7C71-4035-969D-265322D7EEE3}" presName="invisiNode" presStyleLbl="node1" presStyleIdx="1" presStyleCnt="2"/>
      <dgm:spPr/>
    </dgm:pt>
    <dgm:pt modelId="{FEAD816C-9D49-48AB-BCD2-C1E059E5532F}" type="pres">
      <dgm:prSet presAssocID="{2CCF53C6-7C71-4035-969D-265322D7EEE3}" presName="imagNode" presStyleLbl="fgImgPlace1" presStyleIdx="1" presStyleCnt="2"/>
      <dgm:spPr>
        <a:blipFill>
          <a:blip xmlns:r="http://schemas.openxmlformats.org/officeDocument/2006/relationships" r:embed="rId2">
            <a:extLst>
              <a:ext uri="{28A0092B-C50C-407E-A947-70E740481C1C}">
                <a14:useLocalDpi xmlns:a14="http://schemas.microsoft.com/office/drawing/2010/main"/>
              </a:ext>
            </a:extLst>
          </a:blip>
          <a:srcRect/>
          <a:stretch>
            <a:fillRect/>
          </a:stretch>
        </a:blipFill>
      </dgm:spPr>
    </dgm:pt>
  </dgm:ptLst>
  <dgm:cxnLst>
    <dgm:cxn modelId="{E174DB0B-B98C-4B98-B1B4-8BDD1F5CC702}" type="presOf" srcId="{2CCF53C6-7C71-4035-969D-265322D7EEE3}" destId="{FDEE7CB9-09D0-40EE-A1C6-936C4CC6C7DD}" srcOrd="0" destOrd="0" presId="urn:microsoft.com/office/officeart/2005/8/layout/hList7"/>
    <dgm:cxn modelId="{209FF41A-B4A7-423C-AF87-F0A775DB6A82}" type="presOf" srcId="{55C90BEA-B8FE-4A8D-97D5-DFFB2600DC97}" destId="{732969B0-8FBD-43A1-8194-78826322BB1D}" srcOrd="0" destOrd="0" presId="urn:microsoft.com/office/officeart/2005/8/layout/hList7"/>
    <dgm:cxn modelId="{88AC7883-5948-43F0-B8DC-625869C4B0CD}" type="presOf" srcId="{126CE7CC-C313-484F-9544-A4EC758D6C12}" destId="{E4690EF7-1E92-4D5C-AD07-ED3C487AF3FD}" srcOrd="0" destOrd="0" presId="urn:microsoft.com/office/officeart/2005/8/layout/hList7"/>
    <dgm:cxn modelId="{9817779D-ABC0-4960-BCAB-66465F6D8836}" srcId="{0CDC0FC5-E827-4136-AE8F-7C45CF6000DC}" destId="{55C90BEA-B8FE-4A8D-97D5-DFFB2600DC97}" srcOrd="0" destOrd="0" parTransId="{6A528CB2-254A-4A61-ABD6-AA5945C33EA3}" sibTransId="{126CE7CC-C313-484F-9544-A4EC758D6C12}"/>
    <dgm:cxn modelId="{6495A99E-6C6E-46EE-8D56-E9ACE7DBAEFE}" type="presOf" srcId="{0CDC0FC5-E827-4136-AE8F-7C45CF6000DC}" destId="{67CBE495-8929-4804-ACA6-5735C8BEE59C}" srcOrd="0" destOrd="0" presId="urn:microsoft.com/office/officeart/2005/8/layout/hList7"/>
    <dgm:cxn modelId="{B9136FAA-A6AD-4132-9AE3-88D1D61F8775}" srcId="{0CDC0FC5-E827-4136-AE8F-7C45CF6000DC}" destId="{2CCF53C6-7C71-4035-969D-265322D7EEE3}" srcOrd="1" destOrd="0" parTransId="{4D03E320-1061-4259-A040-5B4D8B72FCF3}" sibTransId="{2A615364-2F20-40EF-9920-8103FE8E4F37}"/>
    <dgm:cxn modelId="{BB6689BE-48F1-49E3-B07B-36A26DDE5B96}" type="presOf" srcId="{2CCF53C6-7C71-4035-969D-265322D7EEE3}" destId="{06EF1C4A-D3CF-47BD-8488-87DD3E36CAF8}" srcOrd="1" destOrd="0" presId="urn:microsoft.com/office/officeart/2005/8/layout/hList7"/>
    <dgm:cxn modelId="{7379FADD-59CB-488F-A2FD-4942A6BF6F9A}" type="presOf" srcId="{55C90BEA-B8FE-4A8D-97D5-DFFB2600DC97}" destId="{C9FEAF53-8577-4F9D-9D7F-4118CF9DAF14}" srcOrd="1" destOrd="0" presId="urn:microsoft.com/office/officeart/2005/8/layout/hList7"/>
    <dgm:cxn modelId="{899E7CAA-30BE-4566-B6A3-3D8FBE81144E}" type="presParOf" srcId="{67CBE495-8929-4804-ACA6-5735C8BEE59C}" destId="{B3AAA5FF-2ECF-4E34-8781-468D8FC470E6}" srcOrd="0" destOrd="0" presId="urn:microsoft.com/office/officeart/2005/8/layout/hList7"/>
    <dgm:cxn modelId="{97C9125F-551B-40B4-B8C6-6359AA0CA6B3}" type="presParOf" srcId="{67CBE495-8929-4804-ACA6-5735C8BEE59C}" destId="{ED7B821F-6B39-4973-8586-CC4AE51971EA}" srcOrd="1" destOrd="0" presId="urn:microsoft.com/office/officeart/2005/8/layout/hList7"/>
    <dgm:cxn modelId="{1DBC8D94-9C27-4069-B6B1-DD18139E6615}" type="presParOf" srcId="{ED7B821F-6B39-4973-8586-CC4AE51971EA}" destId="{BB8DB2D8-0535-4474-A503-3132B91801F4}" srcOrd="0" destOrd="0" presId="urn:microsoft.com/office/officeart/2005/8/layout/hList7"/>
    <dgm:cxn modelId="{B3B02BA9-3C36-4653-B568-279E6A164BC7}" type="presParOf" srcId="{BB8DB2D8-0535-4474-A503-3132B91801F4}" destId="{732969B0-8FBD-43A1-8194-78826322BB1D}" srcOrd="0" destOrd="0" presId="urn:microsoft.com/office/officeart/2005/8/layout/hList7"/>
    <dgm:cxn modelId="{4B66651C-86C4-4AF1-A2ED-FFDB06607C42}" type="presParOf" srcId="{BB8DB2D8-0535-4474-A503-3132B91801F4}" destId="{C9FEAF53-8577-4F9D-9D7F-4118CF9DAF14}" srcOrd="1" destOrd="0" presId="urn:microsoft.com/office/officeart/2005/8/layout/hList7"/>
    <dgm:cxn modelId="{0371FD4F-EB58-4A68-9B88-64F24BAF7467}" type="presParOf" srcId="{BB8DB2D8-0535-4474-A503-3132B91801F4}" destId="{159FC190-994E-4DBF-A3AB-4F56B8A05A6C}" srcOrd="2" destOrd="0" presId="urn:microsoft.com/office/officeart/2005/8/layout/hList7"/>
    <dgm:cxn modelId="{EA38BDAB-A686-43B6-9518-C69869B8CFED}" type="presParOf" srcId="{BB8DB2D8-0535-4474-A503-3132B91801F4}" destId="{72AB5731-9A99-4778-9BA0-BB7A63B0645A}" srcOrd="3" destOrd="0" presId="urn:microsoft.com/office/officeart/2005/8/layout/hList7"/>
    <dgm:cxn modelId="{58D43190-798E-4DA2-9AF1-F429F8FC1FF8}" type="presParOf" srcId="{ED7B821F-6B39-4973-8586-CC4AE51971EA}" destId="{E4690EF7-1E92-4D5C-AD07-ED3C487AF3FD}" srcOrd="1" destOrd="0" presId="urn:microsoft.com/office/officeart/2005/8/layout/hList7"/>
    <dgm:cxn modelId="{B462F3BD-5C94-481C-A714-633CFC9AB698}" type="presParOf" srcId="{ED7B821F-6B39-4973-8586-CC4AE51971EA}" destId="{7812C383-BAF7-4324-A7B8-E6534DE9A7A0}" srcOrd="2" destOrd="0" presId="urn:microsoft.com/office/officeart/2005/8/layout/hList7"/>
    <dgm:cxn modelId="{5F50FD13-635C-4E40-98B4-B20FD0CA3623}" type="presParOf" srcId="{7812C383-BAF7-4324-A7B8-E6534DE9A7A0}" destId="{FDEE7CB9-09D0-40EE-A1C6-936C4CC6C7DD}" srcOrd="0" destOrd="0" presId="urn:microsoft.com/office/officeart/2005/8/layout/hList7"/>
    <dgm:cxn modelId="{53ADBB47-6C6E-4EA5-B387-ADA1A5214296}" type="presParOf" srcId="{7812C383-BAF7-4324-A7B8-E6534DE9A7A0}" destId="{06EF1C4A-D3CF-47BD-8488-87DD3E36CAF8}" srcOrd="1" destOrd="0" presId="urn:microsoft.com/office/officeart/2005/8/layout/hList7"/>
    <dgm:cxn modelId="{1FDCFF07-B9CC-4D3A-8007-CE732600FE50}" type="presParOf" srcId="{7812C383-BAF7-4324-A7B8-E6534DE9A7A0}" destId="{78ABB0D3-1AC2-4754-AF93-6E35B77DEF4A}" srcOrd="2" destOrd="0" presId="urn:microsoft.com/office/officeart/2005/8/layout/hList7"/>
    <dgm:cxn modelId="{93F1E90D-D424-4E9F-B02D-58FAC2C21F2D}" type="presParOf" srcId="{7812C383-BAF7-4324-A7B8-E6534DE9A7A0}" destId="{FEAD816C-9D49-48AB-BCD2-C1E059E5532F}"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790DBD-DC0E-431C-ABFE-4134AC9998F6}"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F2B1E326-9022-40C0-B0D6-1CFB71DD4B28}">
      <dgm:prSet/>
      <dgm:spPr/>
      <dgm:t>
        <a:bodyPr/>
        <a:lstStyle/>
        <a:p>
          <a:pPr rtl="0"/>
          <a:r>
            <a:rPr lang="en-GB" b="1" dirty="0"/>
            <a:t>Socratic questioning</a:t>
          </a:r>
          <a:endParaRPr lang="en-GB" dirty="0"/>
        </a:p>
      </dgm:t>
    </dgm:pt>
    <dgm:pt modelId="{F9BEF3E2-9995-48A3-A0C8-919CCD833A2B}" type="parTrans" cxnId="{5CE8C710-CD17-49D8-9D4D-AA8B386931C8}">
      <dgm:prSet/>
      <dgm:spPr/>
      <dgm:t>
        <a:bodyPr/>
        <a:lstStyle/>
        <a:p>
          <a:endParaRPr lang="en-GB"/>
        </a:p>
      </dgm:t>
    </dgm:pt>
    <dgm:pt modelId="{612E7585-73A1-432E-B28C-F2CBE4E48E84}" type="sibTrans" cxnId="{5CE8C710-CD17-49D8-9D4D-AA8B386931C8}">
      <dgm:prSet/>
      <dgm:spPr/>
      <dgm:t>
        <a:bodyPr/>
        <a:lstStyle/>
        <a:p>
          <a:endParaRPr lang="en-GB"/>
        </a:p>
      </dgm:t>
    </dgm:pt>
    <dgm:pt modelId="{5D3CDEAB-6E9B-4426-9F27-49F432777A73}">
      <dgm:prSet/>
      <dgm:spPr/>
      <dgm:t>
        <a:bodyPr/>
        <a:lstStyle/>
        <a:p>
          <a:pPr rtl="0"/>
          <a:r>
            <a:rPr lang="en-GB" b="1" dirty="0"/>
            <a:t>Systems thinking</a:t>
          </a:r>
          <a:endParaRPr lang="en-GB" dirty="0"/>
        </a:p>
      </dgm:t>
    </dgm:pt>
    <dgm:pt modelId="{9AB08BD3-7E30-4635-9DC1-751E85A152DF}" type="parTrans" cxnId="{9F68FB8E-E580-4A97-87B6-409C0098474F}">
      <dgm:prSet/>
      <dgm:spPr/>
      <dgm:t>
        <a:bodyPr/>
        <a:lstStyle/>
        <a:p>
          <a:endParaRPr lang="en-GB"/>
        </a:p>
      </dgm:t>
    </dgm:pt>
    <dgm:pt modelId="{E0FBCF38-7D68-4CD0-8376-392E894B3826}" type="sibTrans" cxnId="{9F68FB8E-E580-4A97-87B6-409C0098474F}">
      <dgm:prSet/>
      <dgm:spPr/>
      <dgm:t>
        <a:bodyPr/>
        <a:lstStyle/>
        <a:p>
          <a:endParaRPr lang="en-GB"/>
        </a:p>
      </dgm:t>
    </dgm:pt>
    <dgm:pt modelId="{259B4101-A810-4F97-906C-D7DBC0047B48}">
      <dgm:prSet/>
      <dgm:spPr/>
      <dgm:t>
        <a:bodyPr/>
        <a:lstStyle/>
        <a:p>
          <a:pPr rtl="0"/>
          <a:r>
            <a:rPr lang="en-GB" b="1" dirty="0"/>
            <a:t>Validating evidence</a:t>
          </a:r>
          <a:endParaRPr lang="en-GB" dirty="0"/>
        </a:p>
      </dgm:t>
    </dgm:pt>
    <dgm:pt modelId="{5EE4F451-C24C-4445-8801-6C8E91B3B203}" type="parTrans" cxnId="{6D420995-E4CA-4C30-80F8-BDA691A02DD6}">
      <dgm:prSet/>
      <dgm:spPr/>
      <dgm:t>
        <a:bodyPr/>
        <a:lstStyle/>
        <a:p>
          <a:endParaRPr lang="en-GB"/>
        </a:p>
      </dgm:t>
    </dgm:pt>
    <dgm:pt modelId="{22DFBF6D-BA69-44D6-81EC-1D49059B97A5}" type="sibTrans" cxnId="{6D420995-E4CA-4C30-80F8-BDA691A02DD6}">
      <dgm:prSet/>
      <dgm:spPr/>
      <dgm:t>
        <a:bodyPr/>
        <a:lstStyle/>
        <a:p>
          <a:endParaRPr lang="en-GB"/>
        </a:p>
      </dgm:t>
    </dgm:pt>
    <dgm:pt modelId="{FCB10046-EE94-4EEB-93A6-34C81CB76CB3}" type="pres">
      <dgm:prSet presAssocID="{F9790DBD-DC0E-431C-ABFE-4134AC9998F6}" presName="linearFlow" presStyleCnt="0">
        <dgm:presLayoutVars>
          <dgm:dir/>
          <dgm:resizeHandles val="exact"/>
        </dgm:presLayoutVars>
      </dgm:prSet>
      <dgm:spPr/>
    </dgm:pt>
    <dgm:pt modelId="{CB57A058-BC99-4927-A19B-05B062C205E4}" type="pres">
      <dgm:prSet presAssocID="{F2B1E326-9022-40C0-B0D6-1CFB71DD4B28}" presName="composite" presStyleCnt="0"/>
      <dgm:spPr/>
    </dgm:pt>
    <dgm:pt modelId="{46CE714F-B8D6-474E-9788-2465BC7E25FA}" type="pres">
      <dgm:prSet presAssocID="{F2B1E326-9022-40C0-B0D6-1CFB71DD4B28}" presName="imgShp" presStyleLbl="fgImgPlace1" presStyleIdx="0" presStyleCnt="3"/>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pt>
    <dgm:pt modelId="{48829F60-E6BF-42C9-AC49-7EC944966D2A}" type="pres">
      <dgm:prSet presAssocID="{F2B1E326-9022-40C0-B0D6-1CFB71DD4B28}" presName="txShp" presStyleLbl="node1" presStyleIdx="0" presStyleCnt="3">
        <dgm:presLayoutVars>
          <dgm:bulletEnabled val="1"/>
        </dgm:presLayoutVars>
      </dgm:prSet>
      <dgm:spPr/>
    </dgm:pt>
    <dgm:pt modelId="{3828C988-FBA3-4080-BB71-00BCAC2D0AD5}" type="pres">
      <dgm:prSet presAssocID="{612E7585-73A1-432E-B28C-F2CBE4E48E84}" presName="spacing" presStyleCnt="0"/>
      <dgm:spPr/>
    </dgm:pt>
    <dgm:pt modelId="{683F963F-46C1-42D9-BF6F-020D2614C8AA}" type="pres">
      <dgm:prSet presAssocID="{5D3CDEAB-6E9B-4426-9F27-49F432777A73}" presName="composite" presStyleCnt="0"/>
      <dgm:spPr/>
    </dgm:pt>
    <dgm:pt modelId="{1ACFE296-55BF-4E78-B6ED-E820BAECBF47}" type="pres">
      <dgm:prSet presAssocID="{5D3CDEAB-6E9B-4426-9F27-49F432777A73}" presName="imgShp" presStyleLbl="fgImgPlace1" presStyleIdx="1" presStyleCnt="3"/>
      <dgm:spPr>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pt>
    <dgm:pt modelId="{FFB4B82C-F494-45DD-8811-DD041A6E2320}" type="pres">
      <dgm:prSet presAssocID="{5D3CDEAB-6E9B-4426-9F27-49F432777A73}" presName="txShp" presStyleLbl="node1" presStyleIdx="1" presStyleCnt="3">
        <dgm:presLayoutVars>
          <dgm:bulletEnabled val="1"/>
        </dgm:presLayoutVars>
      </dgm:prSet>
      <dgm:spPr/>
    </dgm:pt>
    <dgm:pt modelId="{EFBBC450-778F-48E3-AD26-628304B481FC}" type="pres">
      <dgm:prSet presAssocID="{E0FBCF38-7D68-4CD0-8376-392E894B3826}" presName="spacing" presStyleCnt="0"/>
      <dgm:spPr/>
    </dgm:pt>
    <dgm:pt modelId="{EA15F85D-5162-40BD-9C2F-6B008BF6363E}" type="pres">
      <dgm:prSet presAssocID="{259B4101-A810-4F97-906C-D7DBC0047B48}" presName="composite" presStyleCnt="0"/>
      <dgm:spPr/>
    </dgm:pt>
    <dgm:pt modelId="{E3A289D9-B6ED-420E-8770-1EF7163BE4CC}" type="pres">
      <dgm:prSet presAssocID="{259B4101-A810-4F97-906C-D7DBC0047B48}" presName="imgShp" presStyleLbl="fgImgPlace1" presStyleIdx="2" presStyleCnt="3"/>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pt>
    <dgm:pt modelId="{1C037551-48BA-49E5-83BA-687BA87FB6C7}" type="pres">
      <dgm:prSet presAssocID="{259B4101-A810-4F97-906C-D7DBC0047B48}" presName="txShp" presStyleLbl="node1" presStyleIdx="2" presStyleCnt="3">
        <dgm:presLayoutVars>
          <dgm:bulletEnabled val="1"/>
        </dgm:presLayoutVars>
      </dgm:prSet>
      <dgm:spPr/>
    </dgm:pt>
  </dgm:ptLst>
  <dgm:cxnLst>
    <dgm:cxn modelId="{46F60410-9ED6-442D-95BF-106F14484494}" type="presOf" srcId="{259B4101-A810-4F97-906C-D7DBC0047B48}" destId="{1C037551-48BA-49E5-83BA-687BA87FB6C7}" srcOrd="0" destOrd="0" presId="urn:microsoft.com/office/officeart/2005/8/layout/vList3"/>
    <dgm:cxn modelId="{5CE8C710-CD17-49D8-9D4D-AA8B386931C8}" srcId="{F9790DBD-DC0E-431C-ABFE-4134AC9998F6}" destId="{F2B1E326-9022-40C0-B0D6-1CFB71DD4B28}" srcOrd="0" destOrd="0" parTransId="{F9BEF3E2-9995-48A3-A0C8-919CCD833A2B}" sibTransId="{612E7585-73A1-432E-B28C-F2CBE4E48E84}"/>
    <dgm:cxn modelId="{3F7DA36D-F50B-4074-9382-F6541AB87930}" type="presOf" srcId="{F2B1E326-9022-40C0-B0D6-1CFB71DD4B28}" destId="{48829F60-E6BF-42C9-AC49-7EC944966D2A}" srcOrd="0" destOrd="0" presId="urn:microsoft.com/office/officeart/2005/8/layout/vList3"/>
    <dgm:cxn modelId="{9F68FB8E-E580-4A97-87B6-409C0098474F}" srcId="{F9790DBD-DC0E-431C-ABFE-4134AC9998F6}" destId="{5D3CDEAB-6E9B-4426-9F27-49F432777A73}" srcOrd="1" destOrd="0" parTransId="{9AB08BD3-7E30-4635-9DC1-751E85A152DF}" sibTransId="{E0FBCF38-7D68-4CD0-8376-392E894B3826}"/>
    <dgm:cxn modelId="{6D420995-E4CA-4C30-80F8-BDA691A02DD6}" srcId="{F9790DBD-DC0E-431C-ABFE-4134AC9998F6}" destId="{259B4101-A810-4F97-906C-D7DBC0047B48}" srcOrd="2" destOrd="0" parTransId="{5EE4F451-C24C-4445-8801-6C8E91B3B203}" sibTransId="{22DFBF6D-BA69-44D6-81EC-1D49059B97A5}"/>
    <dgm:cxn modelId="{827DACCD-9D75-4D66-AADD-D5A014590EEE}" type="presOf" srcId="{F9790DBD-DC0E-431C-ABFE-4134AC9998F6}" destId="{FCB10046-EE94-4EEB-93A6-34C81CB76CB3}" srcOrd="0" destOrd="0" presId="urn:microsoft.com/office/officeart/2005/8/layout/vList3"/>
    <dgm:cxn modelId="{2B063BE8-2670-4B44-B962-A0CA5216AD5D}" type="presOf" srcId="{5D3CDEAB-6E9B-4426-9F27-49F432777A73}" destId="{FFB4B82C-F494-45DD-8811-DD041A6E2320}" srcOrd="0" destOrd="0" presId="urn:microsoft.com/office/officeart/2005/8/layout/vList3"/>
    <dgm:cxn modelId="{585EC532-9C54-46AE-8B19-AB5A5F07C777}" type="presParOf" srcId="{FCB10046-EE94-4EEB-93A6-34C81CB76CB3}" destId="{CB57A058-BC99-4927-A19B-05B062C205E4}" srcOrd="0" destOrd="0" presId="urn:microsoft.com/office/officeart/2005/8/layout/vList3"/>
    <dgm:cxn modelId="{406A29A3-2AC1-46CB-BA73-A22DB984F89E}" type="presParOf" srcId="{CB57A058-BC99-4927-A19B-05B062C205E4}" destId="{46CE714F-B8D6-474E-9788-2465BC7E25FA}" srcOrd="0" destOrd="0" presId="urn:microsoft.com/office/officeart/2005/8/layout/vList3"/>
    <dgm:cxn modelId="{751D9E0C-80FB-4B19-AECB-C5B503D22D22}" type="presParOf" srcId="{CB57A058-BC99-4927-A19B-05B062C205E4}" destId="{48829F60-E6BF-42C9-AC49-7EC944966D2A}" srcOrd="1" destOrd="0" presId="urn:microsoft.com/office/officeart/2005/8/layout/vList3"/>
    <dgm:cxn modelId="{B1EDFD70-8176-48F5-9796-687CE324E8A1}" type="presParOf" srcId="{FCB10046-EE94-4EEB-93A6-34C81CB76CB3}" destId="{3828C988-FBA3-4080-BB71-00BCAC2D0AD5}" srcOrd="1" destOrd="0" presId="urn:microsoft.com/office/officeart/2005/8/layout/vList3"/>
    <dgm:cxn modelId="{610EEFA3-5856-40BD-831D-A0711FF5875B}" type="presParOf" srcId="{FCB10046-EE94-4EEB-93A6-34C81CB76CB3}" destId="{683F963F-46C1-42D9-BF6F-020D2614C8AA}" srcOrd="2" destOrd="0" presId="urn:microsoft.com/office/officeart/2005/8/layout/vList3"/>
    <dgm:cxn modelId="{D8362B83-324B-45C7-857A-D8EECC0422DF}" type="presParOf" srcId="{683F963F-46C1-42D9-BF6F-020D2614C8AA}" destId="{1ACFE296-55BF-4E78-B6ED-E820BAECBF47}" srcOrd="0" destOrd="0" presId="urn:microsoft.com/office/officeart/2005/8/layout/vList3"/>
    <dgm:cxn modelId="{136F5286-61DB-48B7-9988-C15C83AD4184}" type="presParOf" srcId="{683F963F-46C1-42D9-BF6F-020D2614C8AA}" destId="{FFB4B82C-F494-45DD-8811-DD041A6E2320}" srcOrd="1" destOrd="0" presId="urn:microsoft.com/office/officeart/2005/8/layout/vList3"/>
    <dgm:cxn modelId="{D3864F14-FB8A-4AFF-A5F6-D2FC3AE131E4}" type="presParOf" srcId="{FCB10046-EE94-4EEB-93A6-34C81CB76CB3}" destId="{EFBBC450-778F-48E3-AD26-628304B481FC}" srcOrd="3" destOrd="0" presId="urn:microsoft.com/office/officeart/2005/8/layout/vList3"/>
    <dgm:cxn modelId="{4064697C-4640-427F-B39C-3065F573B750}" type="presParOf" srcId="{FCB10046-EE94-4EEB-93A6-34C81CB76CB3}" destId="{EA15F85D-5162-40BD-9C2F-6B008BF6363E}" srcOrd="4" destOrd="0" presId="urn:microsoft.com/office/officeart/2005/8/layout/vList3"/>
    <dgm:cxn modelId="{B24DF6EB-31D7-4555-9776-D2263A5BBCBC}" type="presParOf" srcId="{EA15F85D-5162-40BD-9C2F-6B008BF6363E}" destId="{E3A289D9-B6ED-420E-8770-1EF7163BE4CC}" srcOrd="0" destOrd="0" presId="urn:microsoft.com/office/officeart/2005/8/layout/vList3"/>
    <dgm:cxn modelId="{9E8F1462-9892-4BF9-B15F-F1A34CC76C75}" type="presParOf" srcId="{EA15F85D-5162-40BD-9C2F-6B008BF6363E}" destId="{1C037551-48BA-49E5-83BA-687BA87FB6C7}"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0DB6EF6-E94B-4C1E-9450-2EA0AF1E5F35}" type="doc">
      <dgm:prSet loTypeId="urn:microsoft.com/office/officeart/2005/8/layout/process4" loCatId="list" qsTypeId="urn:microsoft.com/office/officeart/2005/8/quickstyle/simple1" qsCatId="simple" csTypeId="urn:microsoft.com/office/officeart/2005/8/colors/accent1_2" csCatId="accent1"/>
      <dgm:spPr/>
      <dgm:t>
        <a:bodyPr/>
        <a:lstStyle/>
        <a:p>
          <a:endParaRPr lang="en-GB"/>
        </a:p>
      </dgm:t>
    </dgm:pt>
    <dgm:pt modelId="{3F5AC215-8A6F-4EFC-99E5-5BCE5E1D80E6}">
      <dgm:prSet custT="1"/>
      <dgm:spPr/>
      <dgm:t>
        <a:bodyPr/>
        <a:lstStyle/>
        <a:p>
          <a:pPr rtl="0"/>
          <a:r>
            <a:rPr lang="en-GB" sz="2800" dirty="0"/>
            <a:t>Probing underling concepts </a:t>
          </a:r>
        </a:p>
      </dgm:t>
    </dgm:pt>
    <dgm:pt modelId="{EE07E27B-3CD6-4903-9C34-9CA9B8522EB8}" type="parTrans" cxnId="{F073ED12-3E03-47F9-92F2-DBBC042811D4}">
      <dgm:prSet/>
      <dgm:spPr/>
      <dgm:t>
        <a:bodyPr/>
        <a:lstStyle/>
        <a:p>
          <a:endParaRPr lang="en-GB"/>
        </a:p>
      </dgm:t>
    </dgm:pt>
    <dgm:pt modelId="{D1EDB23C-F273-47A8-A379-4B161F8D0421}" type="sibTrans" cxnId="{F073ED12-3E03-47F9-92F2-DBBC042811D4}">
      <dgm:prSet/>
      <dgm:spPr/>
      <dgm:t>
        <a:bodyPr/>
        <a:lstStyle/>
        <a:p>
          <a:endParaRPr lang="en-GB"/>
        </a:p>
      </dgm:t>
    </dgm:pt>
    <dgm:pt modelId="{22E88821-21D0-43DA-8A5A-983D9C1879BE}">
      <dgm:prSet custT="1"/>
      <dgm:spPr/>
      <dgm:t>
        <a:bodyPr/>
        <a:lstStyle/>
        <a:p>
          <a:pPr rtl="0"/>
          <a:r>
            <a:rPr lang="en-GB" sz="2800" dirty="0"/>
            <a:t>Probing Assumptions </a:t>
          </a:r>
        </a:p>
      </dgm:t>
    </dgm:pt>
    <dgm:pt modelId="{BF658908-0E51-445E-A167-362F4F319CCC}" type="parTrans" cxnId="{52D7126B-06F7-49A7-9C9B-1369EAB4C80E}">
      <dgm:prSet/>
      <dgm:spPr/>
      <dgm:t>
        <a:bodyPr/>
        <a:lstStyle/>
        <a:p>
          <a:endParaRPr lang="en-GB"/>
        </a:p>
      </dgm:t>
    </dgm:pt>
    <dgm:pt modelId="{8C1F951F-F18D-41B2-93AC-52D50B39D74F}" type="sibTrans" cxnId="{52D7126B-06F7-49A7-9C9B-1369EAB4C80E}">
      <dgm:prSet/>
      <dgm:spPr/>
      <dgm:t>
        <a:bodyPr/>
        <a:lstStyle/>
        <a:p>
          <a:endParaRPr lang="en-GB"/>
        </a:p>
      </dgm:t>
    </dgm:pt>
    <dgm:pt modelId="{E441F0C0-6D4F-440E-BECB-ACC740F9C809}">
      <dgm:prSet custT="1"/>
      <dgm:spPr/>
      <dgm:t>
        <a:bodyPr/>
        <a:lstStyle/>
        <a:p>
          <a:pPr rtl="0"/>
          <a:r>
            <a:rPr lang="en-GB" sz="2800" dirty="0"/>
            <a:t>Probing evidence </a:t>
          </a:r>
        </a:p>
      </dgm:t>
    </dgm:pt>
    <dgm:pt modelId="{B8AC485D-A0CB-44BD-BE20-30E763FB33FC}" type="parTrans" cxnId="{0BC41C8A-D824-4BB1-8615-A12C9287FBC1}">
      <dgm:prSet/>
      <dgm:spPr/>
      <dgm:t>
        <a:bodyPr/>
        <a:lstStyle/>
        <a:p>
          <a:endParaRPr lang="en-GB"/>
        </a:p>
      </dgm:t>
    </dgm:pt>
    <dgm:pt modelId="{C8E74982-EA43-4745-80D5-BD2EFD05D5F9}" type="sibTrans" cxnId="{0BC41C8A-D824-4BB1-8615-A12C9287FBC1}">
      <dgm:prSet/>
      <dgm:spPr/>
      <dgm:t>
        <a:bodyPr/>
        <a:lstStyle/>
        <a:p>
          <a:endParaRPr lang="en-GB"/>
        </a:p>
      </dgm:t>
    </dgm:pt>
    <dgm:pt modelId="{61326035-23B9-41BA-BFE5-8ED8A8C81220}">
      <dgm:prSet custT="1"/>
      <dgm:spPr/>
      <dgm:t>
        <a:bodyPr/>
        <a:lstStyle/>
        <a:p>
          <a:pPr rtl="0"/>
          <a:r>
            <a:rPr lang="en-GB" sz="2800" dirty="0"/>
            <a:t>Probe implications and consequences </a:t>
          </a:r>
        </a:p>
      </dgm:t>
    </dgm:pt>
    <dgm:pt modelId="{04DC664D-3B8E-4B90-A4B6-275A2405A60A}" type="parTrans" cxnId="{615CFA53-E815-4502-89D2-0ECDFFA18B2D}">
      <dgm:prSet/>
      <dgm:spPr/>
      <dgm:t>
        <a:bodyPr/>
        <a:lstStyle/>
        <a:p>
          <a:endParaRPr lang="en-GB"/>
        </a:p>
      </dgm:t>
    </dgm:pt>
    <dgm:pt modelId="{72A99EDB-68DA-4182-ABDF-584FFB86C2DA}" type="sibTrans" cxnId="{615CFA53-E815-4502-89D2-0ECDFFA18B2D}">
      <dgm:prSet/>
      <dgm:spPr/>
      <dgm:t>
        <a:bodyPr/>
        <a:lstStyle/>
        <a:p>
          <a:endParaRPr lang="en-GB"/>
        </a:p>
      </dgm:t>
    </dgm:pt>
    <dgm:pt modelId="{6F0CB09E-5F9D-4039-B84C-4781E7267510}">
      <dgm:prSet custT="1"/>
      <dgm:spPr/>
      <dgm:t>
        <a:bodyPr/>
        <a:lstStyle/>
        <a:p>
          <a:pPr rtl="0"/>
          <a:r>
            <a:rPr lang="en-GB" sz="2800" dirty="0"/>
            <a:t>Questioning underling position </a:t>
          </a:r>
        </a:p>
      </dgm:t>
    </dgm:pt>
    <dgm:pt modelId="{D02A41E2-2BDE-4948-AA00-D5B1ECA34CDD}" type="parTrans" cxnId="{B3C46D0C-4084-4714-B4DC-595BB6CEA384}">
      <dgm:prSet/>
      <dgm:spPr/>
      <dgm:t>
        <a:bodyPr/>
        <a:lstStyle/>
        <a:p>
          <a:endParaRPr lang="en-GB"/>
        </a:p>
      </dgm:t>
    </dgm:pt>
    <dgm:pt modelId="{94186707-942E-46D3-BF76-6B8397765B8F}" type="sibTrans" cxnId="{B3C46D0C-4084-4714-B4DC-595BB6CEA384}">
      <dgm:prSet/>
      <dgm:spPr/>
      <dgm:t>
        <a:bodyPr/>
        <a:lstStyle/>
        <a:p>
          <a:endParaRPr lang="en-GB"/>
        </a:p>
      </dgm:t>
    </dgm:pt>
    <dgm:pt modelId="{37CA9D82-D83D-419D-AD87-15973D5AE9DA}">
      <dgm:prSet custT="1"/>
      <dgm:spPr/>
      <dgm:t>
        <a:bodyPr/>
        <a:lstStyle/>
        <a:p>
          <a:pPr rtl="0"/>
          <a:r>
            <a:rPr lang="en-GB" sz="2800" dirty="0"/>
            <a:t>Questions about the question </a:t>
          </a:r>
        </a:p>
      </dgm:t>
    </dgm:pt>
    <dgm:pt modelId="{8BF4CD60-78D5-4906-9788-D0113D5B7054}" type="parTrans" cxnId="{3F9FC4CA-4545-4B27-963C-CB052495A689}">
      <dgm:prSet/>
      <dgm:spPr/>
      <dgm:t>
        <a:bodyPr/>
        <a:lstStyle/>
        <a:p>
          <a:endParaRPr lang="en-GB"/>
        </a:p>
      </dgm:t>
    </dgm:pt>
    <dgm:pt modelId="{9A3C5C65-5449-45BF-8A79-E637B21B6336}" type="sibTrans" cxnId="{3F9FC4CA-4545-4B27-963C-CB052495A689}">
      <dgm:prSet/>
      <dgm:spPr/>
      <dgm:t>
        <a:bodyPr/>
        <a:lstStyle/>
        <a:p>
          <a:endParaRPr lang="en-GB"/>
        </a:p>
      </dgm:t>
    </dgm:pt>
    <dgm:pt modelId="{AE7EEA7B-EB5E-4DA4-9D37-5357A1720437}" type="pres">
      <dgm:prSet presAssocID="{20DB6EF6-E94B-4C1E-9450-2EA0AF1E5F35}" presName="Name0" presStyleCnt="0">
        <dgm:presLayoutVars>
          <dgm:dir/>
          <dgm:animLvl val="lvl"/>
          <dgm:resizeHandles val="exact"/>
        </dgm:presLayoutVars>
      </dgm:prSet>
      <dgm:spPr/>
    </dgm:pt>
    <dgm:pt modelId="{A28F2E54-C3C8-47CB-80D7-5CCEA97F7326}" type="pres">
      <dgm:prSet presAssocID="{37CA9D82-D83D-419D-AD87-15973D5AE9DA}" presName="boxAndChildren" presStyleCnt="0"/>
      <dgm:spPr/>
    </dgm:pt>
    <dgm:pt modelId="{F74CC6EB-1DC7-45A8-A6FE-3DFE9BD4B395}" type="pres">
      <dgm:prSet presAssocID="{37CA9D82-D83D-419D-AD87-15973D5AE9DA}" presName="parentTextBox" presStyleLbl="node1" presStyleIdx="0" presStyleCnt="6"/>
      <dgm:spPr/>
    </dgm:pt>
    <dgm:pt modelId="{4538A86A-1E85-4C59-BCC7-8AD8602D9DDF}" type="pres">
      <dgm:prSet presAssocID="{94186707-942E-46D3-BF76-6B8397765B8F}" presName="sp" presStyleCnt="0"/>
      <dgm:spPr/>
    </dgm:pt>
    <dgm:pt modelId="{F22C24F2-3DB0-4101-BF73-3BD8362B161B}" type="pres">
      <dgm:prSet presAssocID="{6F0CB09E-5F9D-4039-B84C-4781E7267510}" presName="arrowAndChildren" presStyleCnt="0"/>
      <dgm:spPr/>
    </dgm:pt>
    <dgm:pt modelId="{CDFFD160-695C-4663-89EE-22F4A5A1F198}" type="pres">
      <dgm:prSet presAssocID="{6F0CB09E-5F9D-4039-B84C-4781E7267510}" presName="parentTextArrow" presStyleLbl="node1" presStyleIdx="1" presStyleCnt="6"/>
      <dgm:spPr/>
    </dgm:pt>
    <dgm:pt modelId="{A843F664-D634-42D1-A38F-113C56E49CE8}" type="pres">
      <dgm:prSet presAssocID="{72A99EDB-68DA-4182-ABDF-584FFB86C2DA}" presName="sp" presStyleCnt="0"/>
      <dgm:spPr/>
    </dgm:pt>
    <dgm:pt modelId="{622B2258-6163-4C80-B528-82C55B66B47F}" type="pres">
      <dgm:prSet presAssocID="{61326035-23B9-41BA-BFE5-8ED8A8C81220}" presName="arrowAndChildren" presStyleCnt="0"/>
      <dgm:spPr/>
    </dgm:pt>
    <dgm:pt modelId="{B1510913-F8C6-4B4C-ACC5-0E1D1C5FDE01}" type="pres">
      <dgm:prSet presAssocID="{61326035-23B9-41BA-BFE5-8ED8A8C81220}" presName="parentTextArrow" presStyleLbl="node1" presStyleIdx="2" presStyleCnt="6"/>
      <dgm:spPr/>
    </dgm:pt>
    <dgm:pt modelId="{CE184731-AA0C-4414-97D7-25A44EF9128A}" type="pres">
      <dgm:prSet presAssocID="{C8E74982-EA43-4745-80D5-BD2EFD05D5F9}" presName="sp" presStyleCnt="0"/>
      <dgm:spPr/>
    </dgm:pt>
    <dgm:pt modelId="{5C3F582C-D0C9-4C3C-8339-DBF493FA2415}" type="pres">
      <dgm:prSet presAssocID="{E441F0C0-6D4F-440E-BECB-ACC740F9C809}" presName="arrowAndChildren" presStyleCnt="0"/>
      <dgm:spPr/>
    </dgm:pt>
    <dgm:pt modelId="{ECA1DAFC-7479-43BC-9B24-D485E22A1A26}" type="pres">
      <dgm:prSet presAssocID="{E441F0C0-6D4F-440E-BECB-ACC740F9C809}" presName="parentTextArrow" presStyleLbl="node1" presStyleIdx="3" presStyleCnt="6"/>
      <dgm:spPr/>
    </dgm:pt>
    <dgm:pt modelId="{E1BD3D6C-34B0-488B-981C-9E2528D008EA}" type="pres">
      <dgm:prSet presAssocID="{8C1F951F-F18D-41B2-93AC-52D50B39D74F}" presName="sp" presStyleCnt="0"/>
      <dgm:spPr/>
    </dgm:pt>
    <dgm:pt modelId="{F941508E-708F-4476-872F-3E0CFF6CB1D8}" type="pres">
      <dgm:prSet presAssocID="{22E88821-21D0-43DA-8A5A-983D9C1879BE}" presName="arrowAndChildren" presStyleCnt="0"/>
      <dgm:spPr/>
    </dgm:pt>
    <dgm:pt modelId="{5EE231D1-EE6B-4C85-A7D6-6A296C1CEC89}" type="pres">
      <dgm:prSet presAssocID="{22E88821-21D0-43DA-8A5A-983D9C1879BE}" presName="parentTextArrow" presStyleLbl="node1" presStyleIdx="4" presStyleCnt="6"/>
      <dgm:spPr/>
    </dgm:pt>
    <dgm:pt modelId="{4026A58F-6D70-4C21-81C5-D19ECEB93C2A}" type="pres">
      <dgm:prSet presAssocID="{D1EDB23C-F273-47A8-A379-4B161F8D0421}" presName="sp" presStyleCnt="0"/>
      <dgm:spPr/>
    </dgm:pt>
    <dgm:pt modelId="{D35A5A0C-B45E-4E67-9100-98B8C6AEA687}" type="pres">
      <dgm:prSet presAssocID="{3F5AC215-8A6F-4EFC-99E5-5BCE5E1D80E6}" presName="arrowAndChildren" presStyleCnt="0"/>
      <dgm:spPr/>
    </dgm:pt>
    <dgm:pt modelId="{21A5A2E0-2D4C-415D-BFE2-7905178CC8E1}" type="pres">
      <dgm:prSet presAssocID="{3F5AC215-8A6F-4EFC-99E5-5BCE5E1D80E6}" presName="parentTextArrow" presStyleLbl="node1" presStyleIdx="5" presStyleCnt="6" custLinFactNeighborY="-25222"/>
      <dgm:spPr/>
    </dgm:pt>
  </dgm:ptLst>
  <dgm:cxnLst>
    <dgm:cxn modelId="{18415E06-D057-4596-8BD1-07914FD38E81}" type="presOf" srcId="{6F0CB09E-5F9D-4039-B84C-4781E7267510}" destId="{CDFFD160-695C-4663-89EE-22F4A5A1F198}" srcOrd="0" destOrd="0" presId="urn:microsoft.com/office/officeart/2005/8/layout/process4"/>
    <dgm:cxn modelId="{B3C46D0C-4084-4714-B4DC-595BB6CEA384}" srcId="{20DB6EF6-E94B-4C1E-9450-2EA0AF1E5F35}" destId="{6F0CB09E-5F9D-4039-B84C-4781E7267510}" srcOrd="4" destOrd="0" parTransId="{D02A41E2-2BDE-4948-AA00-D5B1ECA34CDD}" sibTransId="{94186707-942E-46D3-BF76-6B8397765B8F}"/>
    <dgm:cxn modelId="{F073ED12-3E03-47F9-92F2-DBBC042811D4}" srcId="{20DB6EF6-E94B-4C1E-9450-2EA0AF1E5F35}" destId="{3F5AC215-8A6F-4EFC-99E5-5BCE5E1D80E6}" srcOrd="0" destOrd="0" parTransId="{EE07E27B-3CD6-4903-9C34-9CA9B8522EB8}" sibTransId="{D1EDB23C-F273-47A8-A379-4B161F8D0421}"/>
    <dgm:cxn modelId="{C3C71A15-831B-4596-835E-048BD57540D8}" type="presOf" srcId="{61326035-23B9-41BA-BFE5-8ED8A8C81220}" destId="{B1510913-F8C6-4B4C-ACC5-0E1D1C5FDE01}" srcOrd="0" destOrd="0" presId="urn:microsoft.com/office/officeart/2005/8/layout/process4"/>
    <dgm:cxn modelId="{52D7126B-06F7-49A7-9C9B-1369EAB4C80E}" srcId="{20DB6EF6-E94B-4C1E-9450-2EA0AF1E5F35}" destId="{22E88821-21D0-43DA-8A5A-983D9C1879BE}" srcOrd="1" destOrd="0" parTransId="{BF658908-0E51-445E-A167-362F4F319CCC}" sibTransId="{8C1F951F-F18D-41B2-93AC-52D50B39D74F}"/>
    <dgm:cxn modelId="{FC19296F-62AD-4F29-92F2-F8C1AF5D7AC5}" type="presOf" srcId="{E441F0C0-6D4F-440E-BECB-ACC740F9C809}" destId="{ECA1DAFC-7479-43BC-9B24-D485E22A1A26}" srcOrd="0" destOrd="0" presId="urn:microsoft.com/office/officeart/2005/8/layout/process4"/>
    <dgm:cxn modelId="{615CFA53-E815-4502-89D2-0ECDFFA18B2D}" srcId="{20DB6EF6-E94B-4C1E-9450-2EA0AF1E5F35}" destId="{61326035-23B9-41BA-BFE5-8ED8A8C81220}" srcOrd="3" destOrd="0" parTransId="{04DC664D-3B8E-4B90-A4B6-275A2405A60A}" sibTransId="{72A99EDB-68DA-4182-ABDF-584FFB86C2DA}"/>
    <dgm:cxn modelId="{0BC41C8A-D824-4BB1-8615-A12C9287FBC1}" srcId="{20DB6EF6-E94B-4C1E-9450-2EA0AF1E5F35}" destId="{E441F0C0-6D4F-440E-BECB-ACC740F9C809}" srcOrd="2" destOrd="0" parTransId="{B8AC485D-A0CB-44BD-BE20-30E763FB33FC}" sibTransId="{C8E74982-EA43-4745-80D5-BD2EFD05D5F9}"/>
    <dgm:cxn modelId="{5AF88EAB-E3CB-42C3-AE37-5267ABBABBD2}" type="presOf" srcId="{3F5AC215-8A6F-4EFC-99E5-5BCE5E1D80E6}" destId="{21A5A2E0-2D4C-415D-BFE2-7905178CC8E1}" srcOrd="0" destOrd="0" presId="urn:microsoft.com/office/officeart/2005/8/layout/process4"/>
    <dgm:cxn modelId="{3F9FC4CA-4545-4B27-963C-CB052495A689}" srcId="{20DB6EF6-E94B-4C1E-9450-2EA0AF1E5F35}" destId="{37CA9D82-D83D-419D-AD87-15973D5AE9DA}" srcOrd="5" destOrd="0" parTransId="{8BF4CD60-78D5-4906-9788-D0113D5B7054}" sibTransId="{9A3C5C65-5449-45BF-8A79-E637B21B6336}"/>
    <dgm:cxn modelId="{DA22ACCD-9083-4D5B-854A-33F3CC30E0DC}" type="presOf" srcId="{37CA9D82-D83D-419D-AD87-15973D5AE9DA}" destId="{F74CC6EB-1DC7-45A8-A6FE-3DFE9BD4B395}" srcOrd="0" destOrd="0" presId="urn:microsoft.com/office/officeart/2005/8/layout/process4"/>
    <dgm:cxn modelId="{4A49A1E3-6134-462B-843D-A006C7E00EBC}" type="presOf" srcId="{22E88821-21D0-43DA-8A5A-983D9C1879BE}" destId="{5EE231D1-EE6B-4C85-A7D6-6A296C1CEC89}" srcOrd="0" destOrd="0" presId="urn:microsoft.com/office/officeart/2005/8/layout/process4"/>
    <dgm:cxn modelId="{F80770F5-434E-4E48-9BC9-02EF399C6CA4}" type="presOf" srcId="{20DB6EF6-E94B-4C1E-9450-2EA0AF1E5F35}" destId="{AE7EEA7B-EB5E-4DA4-9D37-5357A1720437}" srcOrd="0" destOrd="0" presId="urn:microsoft.com/office/officeart/2005/8/layout/process4"/>
    <dgm:cxn modelId="{D9643387-E656-4E98-AB35-FABFEF20A698}" type="presParOf" srcId="{AE7EEA7B-EB5E-4DA4-9D37-5357A1720437}" destId="{A28F2E54-C3C8-47CB-80D7-5CCEA97F7326}" srcOrd="0" destOrd="0" presId="urn:microsoft.com/office/officeart/2005/8/layout/process4"/>
    <dgm:cxn modelId="{57297A08-E24C-4AB6-93F1-C2242DC824D1}" type="presParOf" srcId="{A28F2E54-C3C8-47CB-80D7-5CCEA97F7326}" destId="{F74CC6EB-1DC7-45A8-A6FE-3DFE9BD4B395}" srcOrd="0" destOrd="0" presId="urn:microsoft.com/office/officeart/2005/8/layout/process4"/>
    <dgm:cxn modelId="{2B72807E-D017-41FC-B90C-952E459FEBC3}" type="presParOf" srcId="{AE7EEA7B-EB5E-4DA4-9D37-5357A1720437}" destId="{4538A86A-1E85-4C59-BCC7-8AD8602D9DDF}" srcOrd="1" destOrd="0" presId="urn:microsoft.com/office/officeart/2005/8/layout/process4"/>
    <dgm:cxn modelId="{4C5042A1-8AE1-4486-A3F5-1115DD303AC4}" type="presParOf" srcId="{AE7EEA7B-EB5E-4DA4-9D37-5357A1720437}" destId="{F22C24F2-3DB0-4101-BF73-3BD8362B161B}" srcOrd="2" destOrd="0" presId="urn:microsoft.com/office/officeart/2005/8/layout/process4"/>
    <dgm:cxn modelId="{7EA70DA1-BC18-4CF6-92D5-BD6E118BBA74}" type="presParOf" srcId="{F22C24F2-3DB0-4101-BF73-3BD8362B161B}" destId="{CDFFD160-695C-4663-89EE-22F4A5A1F198}" srcOrd="0" destOrd="0" presId="urn:microsoft.com/office/officeart/2005/8/layout/process4"/>
    <dgm:cxn modelId="{2E6D0822-681B-4BB6-93AE-156D50893B88}" type="presParOf" srcId="{AE7EEA7B-EB5E-4DA4-9D37-5357A1720437}" destId="{A843F664-D634-42D1-A38F-113C56E49CE8}" srcOrd="3" destOrd="0" presId="urn:microsoft.com/office/officeart/2005/8/layout/process4"/>
    <dgm:cxn modelId="{D27F1FD6-4B08-4AD9-A39A-2316B1E2C5ED}" type="presParOf" srcId="{AE7EEA7B-EB5E-4DA4-9D37-5357A1720437}" destId="{622B2258-6163-4C80-B528-82C55B66B47F}" srcOrd="4" destOrd="0" presId="urn:microsoft.com/office/officeart/2005/8/layout/process4"/>
    <dgm:cxn modelId="{8B7E1259-B92B-4E5D-98E6-E7B86827B2F9}" type="presParOf" srcId="{622B2258-6163-4C80-B528-82C55B66B47F}" destId="{B1510913-F8C6-4B4C-ACC5-0E1D1C5FDE01}" srcOrd="0" destOrd="0" presId="urn:microsoft.com/office/officeart/2005/8/layout/process4"/>
    <dgm:cxn modelId="{5A6D82F2-CB9F-48DB-B0E7-3C6E14D3917C}" type="presParOf" srcId="{AE7EEA7B-EB5E-4DA4-9D37-5357A1720437}" destId="{CE184731-AA0C-4414-97D7-25A44EF9128A}" srcOrd="5" destOrd="0" presId="urn:microsoft.com/office/officeart/2005/8/layout/process4"/>
    <dgm:cxn modelId="{9193F600-3BF5-47EE-9F51-17EB8956A11C}" type="presParOf" srcId="{AE7EEA7B-EB5E-4DA4-9D37-5357A1720437}" destId="{5C3F582C-D0C9-4C3C-8339-DBF493FA2415}" srcOrd="6" destOrd="0" presId="urn:microsoft.com/office/officeart/2005/8/layout/process4"/>
    <dgm:cxn modelId="{6DC134A3-D334-4C40-AD29-1F1E95CC1574}" type="presParOf" srcId="{5C3F582C-D0C9-4C3C-8339-DBF493FA2415}" destId="{ECA1DAFC-7479-43BC-9B24-D485E22A1A26}" srcOrd="0" destOrd="0" presId="urn:microsoft.com/office/officeart/2005/8/layout/process4"/>
    <dgm:cxn modelId="{EAF2BDAE-F0EB-449B-921F-A31759F08777}" type="presParOf" srcId="{AE7EEA7B-EB5E-4DA4-9D37-5357A1720437}" destId="{E1BD3D6C-34B0-488B-981C-9E2528D008EA}" srcOrd="7" destOrd="0" presId="urn:microsoft.com/office/officeart/2005/8/layout/process4"/>
    <dgm:cxn modelId="{86FBE4E1-B0DA-4991-AB30-12E16030E8A2}" type="presParOf" srcId="{AE7EEA7B-EB5E-4DA4-9D37-5357A1720437}" destId="{F941508E-708F-4476-872F-3E0CFF6CB1D8}" srcOrd="8" destOrd="0" presId="urn:microsoft.com/office/officeart/2005/8/layout/process4"/>
    <dgm:cxn modelId="{D0ADD493-F63C-41D4-899C-5960B6981EA9}" type="presParOf" srcId="{F941508E-708F-4476-872F-3E0CFF6CB1D8}" destId="{5EE231D1-EE6B-4C85-A7D6-6A296C1CEC89}" srcOrd="0" destOrd="0" presId="urn:microsoft.com/office/officeart/2005/8/layout/process4"/>
    <dgm:cxn modelId="{518CFCD4-DBBE-40BD-A69A-1F37FBACFBC5}" type="presParOf" srcId="{AE7EEA7B-EB5E-4DA4-9D37-5357A1720437}" destId="{4026A58F-6D70-4C21-81C5-D19ECEB93C2A}" srcOrd="9" destOrd="0" presId="urn:microsoft.com/office/officeart/2005/8/layout/process4"/>
    <dgm:cxn modelId="{70CC95CE-FE22-4E55-BEBB-2C84DF91E197}" type="presParOf" srcId="{AE7EEA7B-EB5E-4DA4-9D37-5357A1720437}" destId="{D35A5A0C-B45E-4E67-9100-98B8C6AEA687}" srcOrd="10" destOrd="0" presId="urn:microsoft.com/office/officeart/2005/8/layout/process4"/>
    <dgm:cxn modelId="{2CBD8B53-E583-41CC-ABC4-A7D9589039C8}" type="presParOf" srcId="{D35A5A0C-B45E-4E67-9100-98B8C6AEA687}" destId="{21A5A2E0-2D4C-415D-BFE2-7905178CC8E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DEDEAC9-125B-47BF-8921-8B1B4428CB7B}"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1B2DA618-A420-4A18-A289-1A137FAB2445}">
      <dgm:prSet custT="1"/>
      <dgm:spPr/>
      <dgm:t>
        <a:bodyPr/>
        <a:lstStyle/>
        <a:p>
          <a:pPr rtl="0"/>
          <a:r>
            <a:rPr lang="en-GB" sz="1800" dirty="0">
              <a:solidFill>
                <a:schemeClr val="bg1"/>
              </a:solidFill>
            </a:rPr>
            <a:t>Does it measure or describe what it is supposed to measure ?</a:t>
          </a:r>
        </a:p>
      </dgm:t>
    </dgm:pt>
    <dgm:pt modelId="{EEFCCA2F-1178-4BD0-8230-C8CBDD369453}" type="parTrans" cxnId="{EBB423C1-4558-4BAB-91AC-C6E619BEEF9E}">
      <dgm:prSet/>
      <dgm:spPr/>
      <dgm:t>
        <a:bodyPr/>
        <a:lstStyle/>
        <a:p>
          <a:endParaRPr lang="en-GB"/>
        </a:p>
      </dgm:t>
    </dgm:pt>
    <dgm:pt modelId="{150F28D4-D0FF-45A5-9B03-94F2F4125DCD}" type="sibTrans" cxnId="{EBB423C1-4558-4BAB-91AC-C6E619BEEF9E}">
      <dgm:prSet/>
      <dgm:spPr/>
      <dgm:t>
        <a:bodyPr/>
        <a:lstStyle/>
        <a:p>
          <a:endParaRPr lang="en-GB"/>
        </a:p>
      </dgm:t>
    </dgm:pt>
    <dgm:pt modelId="{AD563AE8-AD1A-414D-8467-D42B33780EB9}">
      <dgm:prSet/>
      <dgm:spPr/>
      <dgm:t>
        <a:bodyPr/>
        <a:lstStyle/>
        <a:p>
          <a:pPr rtl="0"/>
          <a:r>
            <a:rPr lang="en-GB" dirty="0"/>
            <a:t>Is it authentic? – what’s the source</a:t>
          </a:r>
        </a:p>
      </dgm:t>
    </dgm:pt>
    <dgm:pt modelId="{A1D8A913-F7B2-4044-A553-213BEEC38DEA}" type="parTrans" cxnId="{1E98399A-949C-4C74-8485-B1B018F23B47}">
      <dgm:prSet/>
      <dgm:spPr/>
      <dgm:t>
        <a:bodyPr/>
        <a:lstStyle/>
        <a:p>
          <a:endParaRPr lang="en-GB"/>
        </a:p>
      </dgm:t>
    </dgm:pt>
    <dgm:pt modelId="{0A93C7E6-919C-44FC-B6F3-0E41D5A0DFE9}" type="sibTrans" cxnId="{1E98399A-949C-4C74-8485-B1B018F23B47}">
      <dgm:prSet/>
      <dgm:spPr/>
      <dgm:t>
        <a:bodyPr/>
        <a:lstStyle/>
        <a:p>
          <a:endParaRPr lang="en-GB"/>
        </a:p>
      </dgm:t>
    </dgm:pt>
    <dgm:pt modelId="{D07568D7-BBD0-40CB-B5FB-EF1814D6963E}">
      <dgm:prSet/>
      <dgm:spPr/>
      <dgm:t>
        <a:bodyPr/>
        <a:lstStyle/>
        <a:p>
          <a:pPr rtl="0"/>
          <a:r>
            <a:rPr lang="en-GB" dirty="0"/>
            <a:t>Is it reliable? </a:t>
          </a:r>
        </a:p>
      </dgm:t>
    </dgm:pt>
    <dgm:pt modelId="{F5CC274A-E58A-40CA-9B6D-7DAAF323478B}" type="parTrans" cxnId="{4EF342F5-3B74-4027-9485-664DA387BCCF}">
      <dgm:prSet/>
      <dgm:spPr/>
      <dgm:t>
        <a:bodyPr/>
        <a:lstStyle/>
        <a:p>
          <a:endParaRPr lang="en-GB"/>
        </a:p>
      </dgm:t>
    </dgm:pt>
    <dgm:pt modelId="{4FEFA164-9DD8-4FFF-A333-2B3847227C4E}" type="sibTrans" cxnId="{4EF342F5-3B74-4027-9485-664DA387BCCF}">
      <dgm:prSet/>
      <dgm:spPr/>
      <dgm:t>
        <a:bodyPr/>
        <a:lstStyle/>
        <a:p>
          <a:endParaRPr lang="en-GB"/>
        </a:p>
      </dgm:t>
    </dgm:pt>
    <dgm:pt modelId="{3CEFCE97-2165-408B-893C-6837D8C63CD8}" type="pres">
      <dgm:prSet presAssocID="{FDEDEAC9-125B-47BF-8921-8B1B4428CB7B}" presName="cycle" presStyleCnt="0">
        <dgm:presLayoutVars>
          <dgm:dir/>
          <dgm:resizeHandles val="exact"/>
        </dgm:presLayoutVars>
      </dgm:prSet>
      <dgm:spPr/>
    </dgm:pt>
    <dgm:pt modelId="{73E7941E-6B65-4DB4-A542-C1FBDCC1AB68}" type="pres">
      <dgm:prSet presAssocID="{1B2DA618-A420-4A18-A289-1A137FAB2445}" presName="node" presStyleLbl="node1" presStyleIdx="0" presStyleCnt="3">
        <dgm:presLayoutVars>
          <dgm:bulletEnabled val="1"/>
        </dgm:presLayoutVars>
      </dgm:prSet>
      <dgm:spPr/>
    </dgm:pt>
    <dgm:pt modelId="{B5D8E101-F089-4CA8-8A96-CE1E6D102D35}" type="pres">
      <dgm:prSet presAssocID="{150F28D4-D0FF-45A5-9B03-94F2F4125DCD}" presName="sibTrans" presStyleLbl="sibTrans2D1" presStyleIdx="0" presStyleCnt="3"/>
      <dgm:spPr/>
    </dgm:pt>
    <dgm:pt modelId="{D54A614F-C46C-43E2-BCB6-AB31BECE7EB1}" type="pres">
      <dgm:prSet presAssocID="{150F28D4-D0FF-45A5-9B03-94F2F4125DCD}" presName="connectorText" presStyleLbl="sibTrans2D1" presStyleIdx="0" presStyleCnt="3"/>
      <dgm:spPr/>
    </dgm:pt>
    <dgm:pt modelId="{F698C11D-EC65-40D9-973E-3047FC888978}" type="pres">
      <dgm:prSet presAssocID="{AD563AE8-AD1A-414D-8467-D42B33780EB9}" presName="node" presStyleLbl="node1" presStyleIdx="1" presStyleCnt="3">
        <dgm:presLayoutVars>
          <dgm:bulletEnabled val="1"/>
        </dgm:presLayoutVars>
      </dgm:prSet>
      <dgm:spPr/>
    </dgm:pt>
    <dgm:pt modelId="{874375E9-A12F-4CD9-8A46-74056247F027}" type="pres">
      <dgm:prSet presAssocID="{0A93C7E6-919C-44FC-B6F3-0E41D5A0DFE9}" presName="sibTrans" presStyleLbl="sibTrans2D1" presStyleIdx="1" presStyleCnt="3"/>
      <dgm:spPr/>
    </dgm:pt>
    <dgm:pt modelId="{142E9CD1-2BDF-4B5E-AF4A-953029C5E755}" type="pres">
      <dgm:prSet presAssocID="{0A93C7E6-919C-44FC-B6F3-0E41D5A0DFE9}" presName="connectorText" presStyleLbl="sibTrans2D1" presStyleIdx="1" presStyleCnt="3"/>
      <dgm:spPr/>
    </dgm:pt>
    <dgm:pt modelId="{9D7D203D-4436-4618-87F1-7B3A7285D652}" type="pres">
      <dgm:prSet presAssocID="{D07568D7-BBD0-40CB-B5FB-EF1814D6963E}" presName="node" presStyleLbl="node1" presStyleIdx="2" presStyleCnt="3">
        <dgm:presLayoutVars>
          <dgm:bulletEnabled val="1"/>
        </dgm:presLayoutVars>
      </dgm:prSet>
      <dgm:spPr/>
    </dgm:pt>
    <dgm:pt modelId="{A8A882BF-4345-4ACA-9137-063AFAC26E78}" type="pres">
      <dgm:prSet presAssocID="{4FEFA164-9DD8-4FFF-A333-2B3847227C4E}" presName="sibTrans" presStyleLbl="sibTrans2D1" presStyleIdx="2" presStyleCnt="3"/>
      <dgm:spPr/>
    </dgm:pt>
    <dgm:pt modelId="{8B5ED6DE-1D86-4BE5-9132-5CEB7B3EAA69}" type="pres">
      <dgm:prSet presAssocID="{4FEFA164-9DD8-4FFF-A333-2B3847227C4E}" presName="connectorText" presStyleLbl="sibTrans2D1" presStyleIdx="2" presStyleCnt="3"/>
      <dgm:spPr/>
    </dgm:pt>
  </dgm:ptLst>
  <dgm:cxnLst>
    <dgm:cxn modelId="{0BD38E32-BE41-4504-A4F8-2E8858A11E46}" type="presOf" srcId="{4FEFA164-9DD8-4FFF-A333-2B3847227C4E}" destId="{A8A882BF-4345-4ACA-9137-063AFAC26E78}" srcOrd="0" destOrd="0" presId="urn:microsoft.com/office/officeart/2005/8/layout/cycle2"/>
    <dgm:cxn modelId="{6E8D3F5F-3C6B-4A12-9D21-143F1C293480}" type="presOf" srcId="{150F28D4-D0FF-45A5-9B03-94F2F4125DCD}" destId="{B5D8E101-F089-4CA8-8A96-CE1E6D102D35}" srcOrd="0" destOrd="0" presId="urn:microsoft.com/office/officeart/2005/8/layout/cycle2"/>
    <dgm:cxn modelId="{E1B9F561-FBDE-4E68-9F1F-B982C40798DE}" type="presOf" srcId="{AD563AE8-AD1A-414D-8467-D42B33780EB9}" destId="{F698C11D-EC65-40D9-973E-3047FC888978}" srcOrd="0" destOrd="0" presId="urn:microsoft.com/office/officeart/2005/8/layout/cycle2"/>
    <dgm:cxn modelId="{22135A71-7ED8-48CB-AECA-AEA05050423E}" type="presOf" srcId="{1B2DA618-A420-4A18-A289-1A137FAB2445}" destId="{73E7941E-6B65-4DB4-A542-C1FBDCC1AB68}" srcOrd="0" destOrd="0" presId="urn:microsoft.com/office/officeart/2005/8/layout/cycle2"/>
    <dgm:cxn modelId="{97EE238C-72E8-409C-8B13-6C934E91F3BA}" type="presOf" srcId="{FDEDEAC9-125B-47BF-8921-8B1B4428CB7B}" destId="{3CEFCE97-2165-408B-893C-6837D8C63CD8}" srcOrd="0" destOrd="0" presId="urn:microsoft.com/office/officeart/2005/8/layout/cycle2"/>
    <dgm:cxn modelId="{1E98399A-949C-4C74-8485-B1B018F23B47}" srcId="{FDEDEAC9-125B-47BF-8921-8B1B4428CB7B}" destId="{AD563AE8-AD1A-414D-8467-D42B33780EB9}" srcOrd="1" destOrd="0" parTransId="{A1D8A913-F7B2-4044-A553-213BEEC38DEA}" sibTransId="{0A93C7E6-919C-44FC-B6F3-0E41D5A0DFE9}"/>
    <dgm:cxn modelId="{2E2EBE9A-C61E-4C15-9F49-E2AED7C41780}" type="presOf" srcId="{0A93C7E6-919C-44FC-B6F3-0E41D5A0DFE9}" destId="{142E9CD1-2BDF-4B5E-AF4A-953029C5E755}" srcOrd="1" destOrd="0" presId="urn:microsoft.com/office/officeart/2005/8/layout/cycle2"/>
    <dgm:cxn modelId="{6817D8A8-CCF0-440F-8800-AA0A2FD31567}" type="presOf" srcId="{4FEFA164-9DD8-4FFF-A333-2B3847227C4E}" destId="{8B5ED6DE-1D86-4BE5-9132-5CEB7B3EAA69}" srcOrd="1" destOrd="0" presId="urn:microsoft.com/office/officeart/2005/8/layout/cycle2"/>
    <dgm:cxn modelId="{86F998B5-E701-4648-9A3E-3241DD163B9D}" type="presOf" srcId="{150F28D4-D0FF-45A5-9B03-94F2F4125DCD}" destId="{D54A614F-C46C-43E2-BCB6-AB31BECE7EB1}" srcOrd="1" destOrd="0" presId="urn:microsoft.com/office/officeart/2005/8/layout/cycle2"/>
    <dgm:cxn modelId="{EBB423C1-4558-4BAB-91AC-C6E619BEEF9E}" srcId="{FDEDEAC9-125B-47BF-8921-8B1B4428CB7B}" destId="{1B2DA618-A420-4A18-A289-1A137FAB2445}" srcOrd="0" destOrd="0" parTransId="{EEFCCA2F-1178-4BD0-8230-C8CBDD369453}" sibTransId="{150F28D4-D0FF-45A5-9B03-94F2F4125DCD}"/>
    <dgm:cxn modelId="{8B1AD7D7-A428-452D-914A-F057164A6FCA}" type="presOf" srcId="{0A93C7E6-919C-44FC-B6F3-0E41D5A0DFE9}" destId="{874375E9-A12F-4CD9-8A46-74056247F027}" srcOrd="0" destOrd="0" presId="urn:microsoft.com/office/officeart/2005/8/layout/cycle2"/>
    <dgm:cxn modelId="{1E233EEA-FA9B-41E0-A713-E300E653BB9D}" type="presOf" srcId="{D07568D7-BBD0-40CB-B5FB-EF1814D6963E}" destId="{9D7D203D-4436-4618-87F1-7B3A7285D652}" srcOrd="0" destOrd="0" presId="urn:microsoft.com/office/officeart/2005/8/layout/cycle2"/>
    <dgm:cxn modelId="{4EF342F5-3B74-4027-9485-664DA387BCCF}" srcId="{FDEDEAC9-125B-47BF-8921-8B1B4428CB7B}" destId="{D07568D7-BBD0-40CB-B5FB-EF1814D6963E}" srcOrd="2" destOrd="0" parTransId="{F5CC274A-E58A-40CA-9B6D-7DAAF323478B}" sibTransId="{4FEFA164-9DD8-4FFF-A333-2B3847227C4E}"/>
    <dgm:cxn modelId="{BD592122-A40D-44E1-B6BE-042CB6838F1D}" type="presParOf" srcId="{3CEFCE97-2165-408B-893C-6837D8C63CD8}" destId="{73E7941E-6B65-4DB4-A542-C1FBDCC1AB68}" srcOrd="0" destOrd="0" presId="urn:microsoft.com/office/officeart/2005/8/layout/cycle2"/>
    <dgm:cxn modelId="{6A7BAEFB-04A6-4FE5-AF74-EC6E668B1936}" type="presParOf" srcId="{3CEFCE97-2165-408B-893C-6837D8C63CD8}" destId="{B5D8E101-F089-4CA8-8A96-CE1E6D102D35}" srcOrd="1" destOrd="0" presId="urn:microsoft.com/office/officeart/2005/8/layout/cycle2"/>
    <dgm:cxn modelId="{FAA70405-D7CE-4EC3-BE5C-7F23D1AC7E30}" type="presParOf" srcId="{B5D8E101-F089-4CA8-8A96-CE1E6D102D35}" destId="{D54A614F-C46C-43E2-BCB6-AB31BECE7EB1}" srcOrd="0" destOrd="0" presId="urn:microsoft.com/office/officeart/2005/8/layout/cycle2"/>
    <dgm:cxn modelId="{A0EAC40E-AE58-4E3F-8002-A52B191B59E5}" type="presParOf" srcId="{3CEFCE97-2165-408B-893C-6837D8C63CD8}" destId="{F698C11D-EC65-40D9-973E-3047FC888978}" srcOrd="2" destOrd="0" presId="urn:microsoft.com/office/officeart/2005/8/layout/cycle2"/>
    <dgm:cxn modelId="{6C5B7A30-FC1F-48BC-9CE3-8AF460C58081}" type="presParOf" srcId="{3CEFCE97-2165-408B-893C-6837D8C63CD8}" destId="{874375E9-A12F-4CD9-8A46-74056247F027}" srcOrd="3" destOrd="0" presId="urn:microsoft.com/office/officeart/2005/8/layout/cycle2"/>
    <dgm:cxn modelId="{9D354E71-4CE1-434B-B8FF-6A499987126A}" type="presParOf" srcId="{874375E9-A12F-4CD9-8A46-74056247F027}" destId="{142E9CD1-2BDF-4B5E-AF4A-953029C5E755}" srcOrd="0" destOrd="0" presId="urn:microsoft.com/office/officeart/2005/8/layout/cycle2"/>
    <dgm:cxn modelId="{610B2480-651F-4B52-ADB7-C2A8877839E6}" type="presParOf" srcId="{3CEFCE97-2165-408B-893C-6837D8C63CD8}" destId="{9D7D203D-4436-4618-87F1-7B3A7285D652}" srcOrd="4" destOrd="0" presId="urn:microsoft.com/office/officeart/2005/8/layout/cycle2"/>
    <dgm:cxn modelId="{35776E58-5A64-4234-9D54-0D4A7496B49D}" type="presParOf" srcId="{3CEFCE97-2165-408B-893C-6837D8C63CD8}" destId="{A8A882BF-4345-4ACA-9137-063AFAC26E78}" srcOrd="5" destOrd="0" presId="urn:microsoft.com/office/officeart/2005/8/layout/cycle2"/>
    <dgm:cxn modelId="{2B3DDBEC-88FF-40A0-BC75-D0EC8E0E1121}" type="presParOf" srcId="{A8A882BF-4345-4ACA-9137-063AFAC26E78}" destId="{8B5ED6DE-1D86-4BE5-9132-5CEB7B3EAA69}"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E2840B-654B-459B-BD48-E1A0FAC3C02B}">
      <dsp:nvSpPr>
        <dsp:cNvPr id="0" name=""/>
        <dsp:cNvSpPr/>
      </dsp:nvSpPr>
      <dsp:spPr>
        <a:xfrm>
          <a:off x="1619688" y="0"/>
          <a:ext cx="4680520" cy="4680520"/>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13ED9B-6F80-4726-9EE7-65038D053048}">
      <dsp:nvSpPr>
        <dsp:cNvPr id="0" name=""/>
        <dsp:cNvSpPr/>
      </dsp:nvSpPr>
      <dsp:spPr>
        <a:xfrm>
          <a:off x="3899256" y="504057"/>
          <a:ext cx="3042338" cy="54518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Good analysis and problem-solving skills</a:t>
          </a:r>
        </a:p>
      </dsp:txBody>
      <dsp:txXfrm>
        <a:off x="3925869" y="530670"/>
        <a:ext cx="2989112" cy="491954"/>
      </dsp:txXfrm>
    </dsp:sp>
    <dsp:sp modelId="{47F1C47E-B311-4800-B4E0-50C061741FB4}">
      <dsp:nvSpPr>
        <dsp:cNvPr id="0" name=""/>
        <dsp:cNvSpPr/>
      </dsp:nvSpPr>
      <dsp:spPr>
        <a:xfrm>
          <a:off x="4348822" y="1152128"/>
          <a:ext cx="3042338" cy="57495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Good judgment and           decision making</a:t>
          </a:r>
        </a:p>
      </dsp:txBody>
      <dsp:txXfrm>
        <a:off x="4376889" y="1180195"/>
        <a:ext cx="2986204" cy="518819"/>
      </dsp:txXfrm>
    </dsp:sp>
    <dsp:sp modelId="{04FF6C88-E91B-4482-A4E3-013A4FFBDBC0}">
      <dsp:nvSpPr>
        <dsp:cNvPr id="0" name=""/>
        <dsp:cNvSpPr/>
      </dsp:nvSpPr>
      <dsp:spPr>
        <a:xfrm>
          <a:off x="4597899" y="1800201"/>
          <a:ext cx="3042338" cy="51779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Good overall job performance</a:t>
          </a:r>
        </a:p>
      </dsp:txBody>
      <dsp:txXfrm>
        <a:off x="4623175" y="1825477"/>
        <a:ext cx="2991786" cy="467238"/>
      </dsp:txXfrm>
    </dsp:sp>
    <dsp:sp modelId="{BEE8755C-7F4C-450C-9469-33BBC7C4784B}">
      <dsp:nvSpPr>
        <dsp:cNvPr id="0" name=""/>
        <dsp:cNvSpPr/>
      </dsp:nvSpPr>
      <dsp:spPr>
        <a:xfrm>
          <a:off x="4906042" y="2449406"/>
          <a:ext cx="3808550" cy="71169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The ability to evaluate the quality of information presented</a:t>
          </a:r>
        </a:p>
      </dsp:txBody>
      <dsp:txXfrm>
        <a:off x="4940784" y="2484148"/>
        <a:ext cx="3739066" cy="642211"/>
      </dsp:txXfrm>
    </dsp:sp>
    <dsp:sp modelId="{5583CCB1-C27C-43BD-ABF5-F8B612506696}">
      <dsp:nvSpPr>
        <dsp:cNvPr id="0" name=""/>
        <dsp:cNvSpPr/>
      </dsp:nvSpPr>
      <dsp:spPr>
        <a:xfrm>
          <a:off x="5328912" y="3240360"/>
          <a:ext cx="3042338" cy="33015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Creativity</a:t>
          </a:r>
        </a:p>
      </dsp:txBody>
      <dsp:txXfrm>
        <a:off x="5345029" y="3256477"/>
        <a:ext cx="3010104" cy="297923"/>
      </dsp:txXfrm>
    </dsp:sp>
    <dsp:sp modelId="{22A0B3D2-9BC3-4954-971F-0FB7E32371FD}">
      <dsp:nvSpPr>
        <dsp:cNvPr id="0" name=""/>
        <dsp:cNvSpPr/>
      </dsp:nvSpPr>
      <dsp:spPr>
        <a:xfrm>
          <a:off x="5644463" y="3672407"/>
          <a:ext cx="3042338" cy="31149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Job knowledge</a:t>
          </a:r>
        </a:p>
      </dsp:txBody>
      <dsp:txXfrm>
        <a:off x="5659669" y="3687613"/>
        <a:ext cx="3011926" cy="281079"/>
      </dsp:txXfrm>
    </dsp:sp>
    <dsp:sp modelId="{85DFA7ED-38CE-4397-8D74-661B9A95B848}">
      <dsp:nvSpPr>
        <dsp:cNvPr id="0" name=""/>
        <dsp:cNvSpPr/>
      </dsp:nvSpPr>
      <dsp:spPr>
        <a:xfrm>
          <a:off x="5868136" y="4104455"/>
          <a:ext cx="3042338" cy="5648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The potential to move up within the organization</a:t>
          </a:r>
        </a:p>
      </dsp:txBody>
      <dsp:txXfrm>
        <a:off x="5895710" y="4132029"/>
        <a:ext cx="2987190" cy="5097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2969B0-8FBD-43A1-8194-78826322BB1D}">
      <dsp:nvSpPr>
        <dsp:cNvPr id="0" name=""/>
        <dsp:cNvSpPr/>
      </dsp:nvSpPr>
      <dsp:spPr>
        <a:xfrm>
          <a:off x="72013" y="0"/>
          <a:ext cx="4045036" cy="39512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a:t>build new ideas by linking different or opposing concepts; </a:t>
          </a:r>
        </a:p>
      </dsp:txBody>
      <dsp:txXfrm>
        <a:off x="72013" y="1580515"/>
        <a:ext cx="4045036" cy="1580515"/>
      </dsp:txXfrm>
    </dsp:sp>
    <dsp:sp modelId="{72AB5731-9A99-4778-9BA0-BB7A63B0645A}">
      <dsp:nvSpPr>
        <dsp:cNvPr id="0" name=""/>
        <dsp:cNvSpPr/>
      </dsp:nvSpPr>
      <dsp:spPr>
        <a:xfrm>
          <a:off x="1368160" y="237077"/>
          <a:ext cx="1315778" cy="1315778"/>
        </a:xfrm>
        <a:prstGeom prst="ellipse">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EE7CB9-09D0-40EE-A1C6-936C4CC6C7DD}">
      <dsp:nvSpPr>
        <dsp:cNvPr id="0" name=""/>
        <dsp:cNvSpPr/>
      </dsp:nvSpPr>
      <dsp:spPr>
        <a:xfrm>
          <a:off x="4169919" y="0"/>
          <a:ext cx="4045036" cy="39512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undertake deductive reasoning to link causes and effects.</a:t>
          </a:r>
        </a:p>
      </dsp:txBody>
      <dsp:txXfrm>
        <a:off x="4169919" y="1580515"/>
        <a:ext cx="4045036" cy="1580515"/>
      </dsp:txXfrm>
    </dsp:sp>
    <dsp:sp modelId="{FEAD816C-9D49-48AB-BCD2-C1E059E5532F}">
      <dsp:nvSpPr>
        <dsp:cNvPr id="0" name=""/>
        <dsp:cNvSpPr/>
      </dsp:nvSpPr>
      <dsp:spPr>
        <a:xfrm>
          <a:off x="5534547" y="237077"/>
          <a:ext cx="1315778" cy="1315778"/>
        </a:xfrm>
        <a:prstGeom prst="ellipse">
          <a:avLst/>
        </a:prstGeom>
        <a:blipFill>
          <a:blip xmlns:r="http://schemas.openxmlformats.org/officeDocument/2006/relationships" r:embed="rId2">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AAA5FF-2ECF-4E34-8781-468D8FC470E6}">
      <dsp:nvSpPr>
        <dsp:cNvPr id="0" name=""/>
        <dsp:cNvSpPr/>
      </dsp:nvSpPr>
      <dsp:spPr>
        <a:xfrm>
          <a:off x="328739" y="3161030"/>
          <a:ext cx="7561008" cy="592693"/>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829F60-E6BF-42C9-AC49-7EC944966D2A}">
      <dsp:nvSpPr>
        <dsp:cNvPr id="0" name=""/>
        <dsp:cNvSpPr/>
      </dsp:nvSpPr>
      <dsp:spPr>
        <a:xfrm rot="10800000">
          <a:off x="1650380" y="1963"/>
          <a:ext cx="5472684" cy="108768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641" tIns="156210" rIns="291592" bIns="156210" numCol="1" spcCol="1270" anchor="ctr" anchorCtr="0">
          <a:noAutofit/>
        </a:bodyPr>
        <a:lstStyle/>
        <a:p>
          <a:pPr marL="0" lvl="0" indent="0" algn="ctr" defTabSz="1822450" rtl="0">
            <a:lnSpc>
              <a:spcPct val="90000"/>
            </a:lnSpc>
            <a:spcBef>
              <a:spcPct val="0"/>
            </a:spcBef>
            <a:spcAft>
              <a:spcPct val="35000"/>
            </a:spcAft>
            <a:buNone/>
          </a:pPr>
          <a:r>
            <a:rPr lang="en-GB" sz="4100" b="1" kern="1200" dirty="0"/>
            <a:t>Socratic questioning</a:t>
          </a:r>
          <a:endParaRPr lang="en-GB" sz="4100" kern="1200" dirty="0"/>
        </a:p>
      </dsp:txBody>
      <dsp:txXfrm rot="10800000">
        <a:off x="1922302" y="1963"/>
        <a:ext cx="5200762" cy="1087689"/>
      </dsp:txXfrm>
    </dsp:sp>
    <dsp:sp modelId="{46CE714F-B8D6-474E-9788-2465BC7E25FA}">
      <dsp:nvSpPr>
        <dsp:cNvPr id="0" name=""/>
        <dsp:cNvSpPr/>
      </dsp:nvSpPr>
      <dsp:spPr>
        <a:xfrm>
          <a:off x="1106535" y="1963"/>
          <a:ext cx="1087689" cy="1087689"/>
        </a:xfrm>
        <a:prstGeom prst="ellipse">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B4B82C-F494-45DD-8811-DD041A6E2320}">
      <dsp:nvSpPr>
        <dsp:cNvPr id="0" name=""/>
        <dsp:cNvSpPr/>
      </dsp:nvSpPr>
      <dsp:spPr>
        <a:xfrm rot="10800000">
          <a:off x="1650380" y="1414336"/>
          <a:ext cx="5472684" cy="108768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641" tIns="156210" rIns="291592" bIns="156210" numCol="1" spcCol="1270" anchor="ctr" anchorCtr="0">
          <a:noAutofit/>
        </a:bodyPr>
        <a:lstStyle/>
        <a:p>
          <a:pPr marL="0" lvl="0" indent="0" algn="ctr" defTabSz="1822450" rtl="0">
            <a:lnSpc>
              <a:spcPct val="90000"/>
            </a:lnSpc>
            <a:spcBef>
              <a:spcPct val="0"/>
            </a:spcBef>
            <a:spcAft>
              <a:spcPct val="35000"/>
            </a:spcAft>
            <a:buNone/>
          </a:pPr>
          <a:r>
            <a:rPr lang="en-GB" sz="4100" b="1" kern="1200" dirty="0"/>
            <a:t>Systems thinking</a:t>
          </a:r>
          <a:endParaRPr lang="en-GB" sz="4100" kern="1200" dirty="0"/>
        </a:p>
      </dsp:txBody>
      <dsp:txXfrm rot="10800000">
        <a:off x="1922302" y="1414336"/>
        <a:ext cx="5200762" cy="1087689"/>
      </dsp:txXfrm>
    </dsp:sp>
    <dsp:sp modelId="{1ACFE296-55BF-4E78-B6ED-E820BAECBF47}">
      <dsp:nvSpPr>
        <dsp:cNvPr id="0" name=""/>
        <dsp:cNvSpPr/>
      </dsp:nvSpPr>
      <dsp:spPr>
        <a:xfrm>
          <a:off x="1106535" y="1414336"/>
          <a:ext cx="1087689" cy="1087689"/>
        </a:xfrm>
        <a:prstGeom prst="ellipse">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037551-48BA-49E5-83BA-687BA87FB6C7}">
      <dsp:nvSpPr>
        <dsp:cNvPr id="0" name=""/>
        <dsp:cNvSpPr/>
      </dsp:nvSpPr>
      <dsp:spPr>
        <a:xfrm rot="10800000">
          <a:off x="1650380" y="2826709"/>
          <a:ext cx="5472684" cy="108768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641" tIns="156210" rIns="291592" bIns="156210" numCol="1" spcCol="1270" anchor="ctr" anchorCtr="0">
          <a:noAutofit/>
        </a:bodyPr>
        <a:lstStyle/>
        <a:p>
          <a:pPr marL="0" lvl="0" indent="0" algn="ctr" defTabSz="1822450" rtl="0">
            <a:lnSpc>
              <a:spcPct val="90000"/>
            </a:lnSpc>
            <a:spcBef>
              <a:spcPct val="0"/>
            </a:spcBef>
            <a:spcAft>
              <a:spcPct val="35000"/>
            </a:spcAft>
            <a:buNone/>
          </a:pPr>
          <a:r>
            <a:rPr lang="en-GB" sz="4100" b="1" kern="1200" dirty="0"/>
            <a:t>Validating evidence</a:t>
          </a:r>
          <a:endParaRPr lang="en-GB" sz="4100" kern="1200" dirty="0"/>
        </a:p>
      </dsp:txBody>
      <dsp:txXfrm rot="10800000">
        <a:off x="1922302" y="2826709"/>
        <a:ext cx="5200762" cy="1087689"/>
      </dsp:txXfrm>
    </dsp:sp>
    <dsp:sp modelId="{E3A289D9-B6ED-420E-8770-1EF7163BE4CC}">
      <dsp:nvSpPr>
        <dsp:cNvPr id="0" name=""/>
        <dsp:cNvSpPr/>
      </dsp:nvSpPr>
      <dsp:spPr>
        <a:xfrm>
          <a:off x="1106535" y="2826709"/>
          <a:ext cx="1087689" cy="1087689"/>
        </a:xfrm>
        <a:prstGeom prst="ellipse">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4CC6EB-1DC7-45A8-A6FE-3DFE9BD4B395}">
      <dsp:nvSpPr>
        <dsp:cNvPr id="0" name=""/>
        <dsp:cNvSpPr/>
      </dsp:nvSpPr>
      <dsp:spPr>
        <a:xfrm>
          <a:off x="0" y="4008274"/>
          <a:ext cx="8793981" cy="5260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Questions about the question </a:t>
          </a:r>
        </a:p>
      </dsp:txBody>
      <dsp:txXfrm>
        <a:off x="0" y="4008274"/>
        <a:ext cx="8793981" cy="526083"/>
      </dsp:txXfrm>
    </dsp:sp>
    <dsp:sp modelId="{CDFFD160-695C-4663-89EE-22F4A5A1F198}">
      <dsp:nvSpPr>
        <dsp:cNvPr id="0" name=""/>
        <dsp:cNvSpPr/>
      </dsp:nvSpPr>
      <dsp:spPr>
        <a:xfrm rot="10800000">
          <a:off x="0" y="3207048"/>
          <a:ext cx="8793981" cy="80911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Questioning underling position </a:t>
          </a:r>
        </a:p>
      </dsp:txBody>
      <dsp:txXfrm rot="10800000">
        <a:off x="0" y="3207048"/>
        <a:ext cx="8793981" cy="525739"/>
      </dsp:txXfrm>
    </dsp:sp>
    <dsp:sp modelId="{B1510913-F8C6-4B4C-ACC5-0E1D1C5FDE01}">
      <dsp:nvSpPr>
        <dsp:cNvPr id="0" name=""/>
        <dsp:cNvSpPr/>
      </dsp:nvSpPr>
      <dsp:spPr>
        <a:xfrm rot="10800000">
          <a:off x="0" y="2405822"/>
          <a:ext cx="8793981" cy="80911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Probe implications and consequences </a:t>
          </a:r>
        </a:p>
      </dsp:txBody>
      <dsp:txXfrm rot="10800000">
        <a:off x="0" y="2405822"/>
        <a:ext cx="8793981" cy="525739"/>
      </dsp:txXfrm>
    </dsp:sp>
    <dsp:sp modelId="{ECA1DAFC-7479-43BC-9B24-D485E22A1A26}">
      <dsp:nvSpPr>
        <dsp:cNvPr id="0" name=""/>
        <dsp:cNvSpPr/>
      </dsp:nvSpPr>
      <dsp:spPr>
        <a:xfrm rot="10800000">
          <a:off x="0" y="1604597"/>
          <a:ext cx="8793981" cy="80911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Probing evidence </a:t>
          </a:r>
        </a:p>
      </dsp:txBody>
      <dsp:txXfrm rot="10800000">
        <a:off x="0" y="1604597"/>
        <a:ext cx="8793981" cy="525739"/>
      </dsp:txXfrm>
    </dsp:sp>
    <dsp:sp modelId="{5EE231D1-EE6B-4C85-A7D6-6A296C1CEC89}">
      <dsp:nvSpPr>
        <dsp:cNvPr id="0" name=""/>
        <dsp:cNvSpPr/>
      </dsp:nvSpPr>
      <dsp:spPr>
        <a:xfrm rot="10800000">
          <a:off x="0" y="803371"/>
          <a:ext cx="8793981" cy="80911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Probing Assumptions </a:t>
          </a:r>
        </a:p>
      </dsp:txBody>
      <dsp:txXfrm rot="10800000">
        <a:off x="0" y="803371"/>
        <a:ext cx="8793981" cy="525739"/>
      </dsp:txXfrm>
    </dsp:sp>
    <dsp:sp modelId="{21A5A2E0-2D4C-415D-BFE2-7905178CC8E1}">
      <dsp:nvSpPr>
        <dsp:cNvPr id="0" name=""/>
        <dsp:cNvSpPr/>
      </dsp:nvSpPr>
      <dsp:spPr>
        <a:xfrm rot="10800000">
          <a:off x="0" y="0"/>
          <a:ext cx="8793981" cy="809116"/>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Probing underling concepts </a:t>
          </a:r>
        </a:p>
      </dsp:txBody>
      <dsp:txXfrm rot="10800000">
        <a:off x="0" y="0"/>
        <a:ext cx="8793981" cy="5257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E7941E-6B65-4DB4-A542-C1FBDCC1AB68}">
      <dsp:nvSpPr>
        <dsp:cNvPr id="0" name=""/>
        <dsp:cNvSpPr/>
      </dsp:nvSpPr>
      <dsp:spPr>
        <a:xfrm>
          <a:off x="3467089" y="1036"/>
          <a:ext cx="2034055" cy="203405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dirty="0">
              <a:solidFill>
                <a:schemeClr val="bg1"/>
              </a:solidFill>
            </a:rPr>
            <a:t>Does it measure or describe what it is supposed to measure ?</a:t>
          </a:r>
        </a:p>
      </dsp:txBody>
      <dsp:txXfrm>
        <a:off x="3764969" y="298916"/>
        <a:ext cx="1438295" cy="1438295"/>
      </dsp:txXfrm>
    </dsp:sp>
    <dsp:sp modelId="{B5D8E101-F089-4CA8-8A96-CE1E6D102D35}">
      <dsp:nvSpPr>
        <dsp:cNvPr id="0" name=""/>
        <dsp:cNvSpPr/>
      </dsp:nvSpPr>
      <dsp:spPr>
        <a:xfrm rot="3600000">
          <a:off x="4969693" y="1983770"/>
          <a:ext cx="540295" cy="6864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a:off x="5010215" y="2050883"/>
        <a:ext cx="378207" cy="411895"/>
      </dsp:txXfrm>
    </dsp:sp>
    <dsp:sp modelId="{F698C11D-EC65-40D9-973E-3047FC888978}">
      <dsp:nvSpPr>
        <dsp:cNvPr id="0" name=""/>
        <dsp:cNvSpPr/>
      </dsp:nvSpPr>
      <dsp:spPr>
        <a:xfrm>
          <a:off x="4993829" y="2645428"/>
          <a:ext cx="2034055" cy="203405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0">
            <a:lnSpc>
              <a:spcPct val="90000"/>
            </a:lnSpc>
            <a:spcBef>
              <a:spcPct val="0"/>
            </a:spcBef>
            <a:spcAft>
              <a:spcPct val="35000"/>
            </a:spcAft>
            <a:buNone/>
          </a:pPr>
          <a:r>
            <a:rPr lang="en-GB" sz="2400" kern="1200" dirty="0"/>
            <a:t>Is it authentic? – what’s the source</a:t>
          </a:r>
        </a:p>
      </dsp:txBody>
      <dsp:txXfrm>
        <a:off x="5291709" y="2943308"/>
        <a:ext cx="1438295" cy="1438295"/>
      </dsp:txXfrm>
    </dsp:sp>
    <dsp:sp modelId="{874375E9-A12F-4CD9-8A46-74056247F027}">
      <dsp:nvSpPr>
        <dsp:cNvPr id="0" name=""/>
        <dsp:cNvSpPr/>
      </dsp:nvSpPr>
      <dsp:spPr>
        <a:xfrm rot="10800000">
          <a:off x="4229260" y="3319209"/>
          <a:ext cx="540295" cy="6864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rot="10800000">
        <a:off x="4391348" y="3456508"/>
        <a:ext cx="378207" cy="411895"/>
      </dsp:txXfrm>
    </dsp:sp>
    <dsp:sp modelId="{9D7D203D-4436-4618-87F1-7B3A7285D652}">
      <dsp:nvSpPr>
        <dsp:cNvPr id="0" name=""/>
        <dsp:cNvSpPr/>
      </dsp:nvSpPr>
      <dsp:spPr>
        <a:xfrm>
          <a:off x="1940349" y="2645428"/>
          <a:ext cx="2034055" cy="203405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0">
            <a:lnSpc>
              <a:spcPct val="90000"/>
            </a:lnSpc>
            <a:spcBef>
              <a:spcPct val="0"/>
            </a:spcBef>
            <a:spcAft>
              <a:spcPct val="35000"/>
            </a:spcAft>
            <a:buNone/>
          </a:pPr>
          <a:r>
            <a:rPr lang="en-GB" sz="2400" kern="1200" dirty="0"/>
            <a:t>Is it reliable? </a:t>
          </a:r>
        </a:p>
      </dsp:txBody>
      <dsp:txXfrm>
        <a:off x="2238229" y="2943308"/>
        <a:ext cx="1438295" cy="1438295"/>
      </dsp:txXfrm>
    </dsp:sp>
    <dsp:sp modelId="{A8A882BF-4345-4ACA-9137-063AFAC26E78}">
      <dsp:nvSpPr>
        <dsp:cNvPr id="0" name=""/>
        <dsp:cNvSpPr/>
      </dsp:nvSpPr>
      <dsp:spPr>
        <a:xfrm rot="18000000">
          <a:off x="3442953" y="2010255"/>
          <a:ext cx="540295" cy="6864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a:off x="3483475" y="2217740"/>
        <a:ext cx="378207" cy="41189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30F089B-1DE1-47EE-98B7-ADED685E3123}"/>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2B1CAA0D-2B6F-46C9-9258-4E09C41C099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0C347EF4-F8D1-47E7-BCFB-AEAC66094B55}" type="datetimeFigureOut">
              <a:rPr lang="en-GB"/>
              <a:pPr>
                <a:defRPr/>
              </a:pPr>
              <a:t>16/02/2021</a:t>
            </a:fld>
            <a:endParaRPr lang="en-GB"/>
          </a:p>
        </p:txBody>
      </p:sp>
      <p:sp>
        <p:nvSpPr>
          <p:cNvPr id="4" name="Slide Image Placeholder 3">
            <a:extLst>
              <a:ext uri="{FF2B5EF4-FFF2-40B4-BE49-F238E27FC236}">
                <a16:creationId xmlns:a16="http://schemas.microsoft.com/office/drawing/2014/main" id="{4D0364CE-E116-4417-9D18-65414310487E}"/>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5E9AAC0-6F06-44BD-9B72-00206F13FBB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6390129-DFCE-438C-A8AE-A60E329DB2B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E52997B2-15B0-4CC6-A149-11C0FE6105ED}"/>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598A92F-BDCD-473B-BE0B-F5CB5A8456A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80C9B1A4-21F9-431F-A4AD-6494CF664F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F8A99396-1D77-4DF9-A061-147E5E02A3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15364" name="Slide Number Placeholder 3">
            <a:extLst>
              <a:ext uri="{FF2B5EF4-FFF2-40B4-BE49-F238E27FC236}">
                <a16:creationId xmlns:a16="http://schemas.microsoft.com/office/drawing/2014/main" id="{66020FCA-D014-462B-A049-46A3D2F6DB4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65A0C52-C851-42FE-B513-CE161CC656B7}" type="slidenum">
              <a:rPr lang="en-GB" altLang="en-US"/>
              <a:pPr>
                <a:spcBef>
                  <a:spcPct val="0"/>
                </a:spcBef>
              </a:pPr>
              <a:t>1</a:t>
            </a:fld>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a:t>
            </a:fld>
            <a:endParaRPr lang="en-GB"/>
          </a:p>
        </p:txBody>
      </p:sp>
    </p:spTree>
    <p:extLst>
      <p:ext uri="{BB962C8B-B14F-4D97-AF65-F5344CB8AC3E}">
        <p14:creationId xmlns:p14="http://schemas.microsoft.com/office/powerpoint/2010/main" val="1860553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u="sng" dirty="0"/>
              <a:t>Guidelines on Critical Reflection</a:t>
            </a:r>
          </a:p>
          <a:p>
            <a:pPr marL="0" indent="0" eaLnBrk="1" hangingPunct="1">
              <a:spcBef>
                <a:spcPct val="0"/>
              </a:spcBef>
              <a:buFont typeface="Arial" panose="020B0604020202020204" pitchFamily="34" charset="0"/>
              <a:buNone/>
            </a:pPr>
            <a:r>
              <a:rPr lang="en-GB" altLang="en-US" dirty="0"/>
              <a:t>There are a number of key questions you could ask yourself to help critically analyse the material regardless of its source:</a:t>
            </a:r>
            <a:br>
              <a:rPr lang="en-GB" altLang="en-US" dirty="0"/>
            </a:br>
            <a:br>
              <a:rPr lang="en-GB" altLang="en-US" dirty="0"/>
            </a:br>
            <a:r>
              <a:rPr lang="en-GB" altLang="en-US" dirty="0"/>
              <a:t>1. </a:t>
            </a:r>
            <a:r>
              <a:rPr lang="en-GB" altLang="en-US" b="1" dirty="0"/>
              <a:t>What is the main purpose of the material?</a:t>
            </a:r>
          </a:p>
          <a:p>
            <a:pPr marL="457200" lvl="1" indent="0" eaLnBrk="1" hangingPunct="1">
              <a:spcBef>
                <a:spcPct val="0"/>
              </a:spcBef>
              <a:buFont typeface="Arial" panose="020B0604020202020204" pitchFamily="34" charset="0"/>
              <a:buNone/>
            </a:pPr>
            <a:br>
              <a:rPr lang="en-GB" altLang="en-US" dirty="0"/>
            </a:br>
            <a:r>
              <a:rPr lang="en-GB" altLang="en-US" dirty="0"/>
              <a:t>Was the material designed to inform and teach?</a:t>
            </a:r>
            <a:br>
              <a:rPr lang="en-GB" altLang="en-US" dirty="0"/>
            </a:br>
            <a:r>
              <a:rPr lang="en-GB" altLang="en-US" dirty="0"/>
              <a:t>Was the material designed to persuade or present an argument?</a:t>
            </a:r>
            <a:br>
              <a:rPr lang="en-GB" altLang="en-US" dirty="0"/>
            </a:br>
            <a:r>
              <a:rPr lang="en-GB" altLang="en-US" dirty="0"/>
              <a:t>Was the purpose of the material to entertain the reader?</a:t>
            </a:r>
          </a:p>
          <a:p>
            <a:pPr eaLnBrk="1" hangingPunct="1">
              <a:spcBef>
                <a:spcPct val="0"/>
              </a:spcBef>
              <a:buFontTx/>
              <a:buChar char="•"/>
            </a:pPr>
            <a:endParaRPr lang="en-GB" altLang="en-US" dirty="0"/>
          </a:p>
          <a:p>
            <a:pPr eaLnBrk="1" hangingPunct="1">
              <a:spcBef>
                <a:spcPct val="0"/>
              </a:spcBef>
              <a:buFontTx/>
              <a:buChar char="•"/>
            </a:pPr>
            <a:r>
              <a:rPr lang="en-GB" altLang="en-US" b="1" dirty="0">
                <a:solidFill>
                  <a:srgbClr val="000000"/>
                </a:solidFill>
              </a:rPr>
              <a:t>What is the overall value of the material? </a:t>
            </a:r>
            <a:br>
              <a:rPr lang="en-GB" altLang="en-US" dirty="0">
                <a:solidFill>
                  <a:srgbClr val="000000"/>
                </a:solidFill>
              </a:rPr>
            </a:br>
            <a:br>
              <a:rPr lang="en-GB" altLang="en-US" dirty="0">
                <a:solidFill>
                  <a:srgbClr val="000000"/>
                </a:solidFill>
              </a:rPr>
            </a:br>
            <a:r>
              <a:rPr lang="en-GB" altLang="en-US" dirty="0">
                <a:solidFill>
                  <a:srgbClr val="000000"/>
                </a:solidFill>
              </a:rPr>
              <a:t>Did the content of the material meet your initial expectations?</a:t>
            </a:r>
            <a:br>
              <a:rPr lang="en-GB" altLang="en-US" dirty="0">
                <a:solidFill>
                  <a:srgbClr val="000000"/>
                </a:solidFill>
              </a:rPr>
            </a:br>
            <a:br>
              <a:rPr lang="en-GB" altLang="en-US" dirty="0">
                <a:solidFill>
                  <a:srgbClr val="000000"/>
                </a:solidFill>
              </a:rPr>
            </a:br>
            <a:r>
              <a:rPr lang="en-GB" altLang="en-US" dirty="0">
                <a:solidFill>
                  <a:srgbClr val="000000"/>
                </a:solidFill>
              </a:rPr>
              <a:t>Does the content fulfil any aims or objectives set out at the beginning?</a:t>
            </a:r>
            <a:br>
              <a:rPr lang="en-GB" altLang="en-US" dirty="0"/>
            </a:br>
            <a:br>
              <a:rPr lang="en-GB" altLang="en-US" dirty="0"/>
            </a:br>
            <a:r>
              <a:rPr lang="en-GB" altLang="en-US" b="1" dirty="0"/>
              <a:t>How is the material organised?</a:t>
            </a:r>
            <a:br>
              <a:rPr lang="en-GB" altLang="en-US" dirty="0"/>
            </a:br>
            <a:br>
              <a:rPr lang="en-GB" altLang="en-US" dirty="0"/>
            </a:br>
            <a:r>
              <a:rPr lang="en-GB" altLang="en-US" dirty="0"/>
              <a:t>Is the material structured around a few key topics? </a:t>
            </a:r>
            <a:br>
              <a:rPr lang="en-GB" altLang="en-US" dirty="0"/>
            </a:br>
            <a:br>
              <a:rPr lang="en-GB" altLang="en-US" dirty="0"/>
            </a:br>
            <a:r>
              <a:rPr lang="en-GB" altLang="en-US" dirty="0"/>
              <a:t>Is the material presented in a random fashion with no cohesion?</a:t>
            </a:r>
            <a:br>
              <a:rPr lang="en-GB" altLang="en-US" dirty="0"/>
            </a:br>
            <a:br>
              <a:rPr lang="en-GB" altLang="en-US" dirty="0"/>
            </a:br>
            <a:r>
              <a:rPr lang="en-GB" altLang="en-US" dirty="0"/>
              <a:t>Does the material jump back and forward between topics? </a:t>
            </a:r>
            <a:br>
              <a:rPr lang="en-GB" altLang="en-US" dirty="0"/>
            </a:br>
            <a:br>
              <a:rPr lang="en-GB" altLang="en-US" dirty="0"/>
            </a:br>
            <a:r>
              <a:rPr lang="en-GB" altLang="en-US" dirty="0"/>
              <a:t>Does the author or speaker go off at a tangent all the time?</a:t>
            </a:r>
            <a:br>
              <a:rPr lang="en-GB" altLang="en-US" dirty="0"/>
            </a:br>
            <a:endParaRPr lang="en-GB" altLang="en-US" dirty="0"/>
          </a:p>
          <a:p>
            <a:pPr eaLnBrk="1" hangingPunct="1">
              <a:spcBef>
                <a:spcPct val="0"/>
              </a:spcBef>
            </a:pPr>
            <a:r>
              <a:rPr lang="en-GB" altLang="en-US" b="1" dirty="0"/>
              <a:t>Who is the intended audience? </a:t>
            </a:r>
            <a:br>
              <a:rPr lang="en-GB" altLang="en-US" dirty="0"/>
            </a:br>
            <a:br>
              <a:rPr lang="en-GB" altLang="en-US" dirty="0"/>
            </a:br>
            <a:r>
              <a:rPr lang="en-GB" altLang="en-US" dirty="0"/>
              <a:t>At whom is the material aimed? Is its intended audience technical, basic or scientific?</a:t>
            </a:r>
            <a:br>
              <a:rPr lang="en-GB" altLang="en-US" dirty="0"/>
            </a:br>
            <a:br>
              <a:rPr lang="en-GB" altLang="en-US" dirty="0"/>
            </a:br>
            <a:r>
              <a:rPr lang="en-GB" altLang="en-US" dirty="0"/>
              <a:t>Is the material designed to be an introductory book or an advanced technical journal?</a:t>
            </a:r>
            <a:br>
              <a:rPr lang="en-GB" altLang="en-US" dirty="0"/>
            </a:br>
            <a:br>
              <a:rPr lang="en-GB" altLang="en-US" dirty="0"/>
            </a:br>
            <a:r>
              <a:rPr lang="en-GB" altLang="en-US" dirty="0"/>
              <a:t>Is the lecture aimed at level 3 students or level 1 students?</a:t>
            </a:r>
            <a:br>
              <a:rPr lang="en-GB" altLang="en-US" dirty="0"/>
            </a:br>
            <a:endParaRPr lang="en-GB" altLang="en-US" dirty="0"/>
          </a:p>
          <a:p>
            <a:pPr eaLnBrk="1" hangingPunct="1">
              <a:spcBef>
                <a:spcPct val="0"/>
              </a:spcBef>
            </a:pPr>
            <a:r>
              <a:rPr lang="en-GB" altLang="en-US" b="1" dirty="0"/>
              <a:t>What are the writer's assumptions about the audience?</a:t>
            </a:r>
            <a:r>
              <a:rPr lang="en-GB" altLang="en-US" dirty="0"/>
              <a:t> </a:t>
            </a:r>
            <a:br>
              <a:rPr lang="en-GB" altLang="en-US" dirty="0"/>
            </a:br>
            <a:br>
              <a:rPr lang="en-GB" altLang="en-US" dirty="0"/>
            </a:br>
            <a:r>
              <a:rPr lang="en-GB" altLang="en-US" dirty="0"/>
              <a:t>Are there assumptions stated at the beginning of the material?</a:t>
            </a:r>
            <a:br>
              <a:rPr lang="en-GB" altLang="en-US" dirty="0"/>
            </a:br>
            <a:br>
              <a:rPr lang="en-GB" altLang="en-US" dirty="0"/>
            </a:br>
            <a:r>
              <a:rPr lang="en-GB" altLang="en-US" dirty="0"/>
              <a:t>Are any pre-requisites necessary for using this material?</a:t>
            </a:r>
            <a:br>
              <a:rPr lang="en-GB" altLang="en-US" dirty="0"/>
            </a:br>
            <a:br>
              <a:rPr lang="en-GB" altLang="en-US" dirty="0"/>
            </a:br>
            <a:r>
              <a:rPr lang="en-GB" altLang="en-US" b="1" dirty="0"/>
              <a:t>What kind of language and imagery does the author use?</a:t>
            </a:r>
            <a:br>
              <a:rPr lang="en-GB" altLang="en-US" dirty="0"/>
            </a:br>
            <a:br>
              <a:rPr lang="en-GB" altLang="en-US" dirty="0"/>
            </a:br>
            <a:r>
              <a:rPr lang="en-GB" altLang="en-US" dirty="0"/>
              <a:t>Is the material written using good English or are there many slang expressions and acronyms?</a:t>
            </a:r>
            <a:br>
              <a:rPr lang="en-GB" altLang="en-US" dirty="0"/>
            </a:br>
            <a:br>
              <a:rPr lang="en-GB" altLang="en-US" dirty="0"/>
            </a:br>
            <a:r>
              <a:rPr lang="en-GB" altLang="en-US" dirty="0"/>
              <a:t>Are there images and/or diagrams to illustrate key points?</a:t>
            </a:r>
            <a:br>
              <a:rPr lang="en-GB" altLang="en-US" dirty="0"/>
            </a:br>
            <a:endParaRPr lang="en-GB" altLang="en-US" dirty="0"/>
          </a:p>
          <a:p>
            <a:pPr eaLnBrk="1" hangingPunct="1">
              <a:spcBef>
                <a:spcPct val="0"/>
              </a:spcBef>
              <a:buFontTx/>
              <a:buChar char="•"/>
            </a:pPr>
            <a:r>
              <a:rPr lang="en-GB" altLang="en-US" dirty="0"/>
              <a:t>Do you think the language is suitable for the intended audience?</a:t>
            </a:r>
            <a:br>
              <a:rPr lang="en-GB" altLang="en-US" dirty="0"/>
            </a:br>
            <a:br>
              <a:rPr lang="en-GB" altLang="en-US" dirty="0"/>
            </a:br>
            <a:br>
              <a:rPr lang="en-GB" altLang="en-US" dirty="0"/>
            </a:br>
            <a:endParaRPr lang="en-GB" altLang="en-US" dirty="0"/>
          </a:p>
          <a:p>
            <a:pPr eaLnBrk="1" hangingPunct="1">
              <a:spcBef>
                <a:spcPct val="0"/>
              </a:spcBef>
              <a:buFontTx/>
              <a:buChar char="•"/>
            </a:pPr>
            <a:br>
              <a:rPr lang="en-GB" altLang="en-US" dirty="0"/>
            </a:br>
            <a:r>
              <a:rPr lang="en-GB" altLang="en-US" b="1" dirty="0"/>
              <a:t>What are its strengths and weaknesses? </a:t>
            </a:r>
            <a:br>
              <a:rPr lang="en-GB" altLang="en-US" dirty="0"/>
            </a:br>
            <a:br>
              <a:rPr lang="en-GB" altLang="en-US" dirty="0"/>
            </a:br>
            <a:r>
              <a:rPr lang="en-GB" altLang="en-US" dirty="0"/>
              <a:t>Does the material present arguments for and against specific points?</a:t>
            </a:r>
            <a:br>
              <a:rPr lang="en-GB" altLang="en-US" dirty="0"/>
            </a:br>
            <a:endParaRPr lang="en-GB" altLang="en-US" dirty="0"/>
          </a:p>
          <a:p>
            <a:pPr eaLnBrk="1" hangingPunct="1">
              <a:spcBef>
                <a:spcPct val="0"/>
              </a:spcBef>
              <a:buFontTx/>
              <a:buChar char="•"/>
            </a:pPr>
            <a:r>
              <a:rPr lang="en-GB" altLang="en-US" dirty="0"/>
              <a:t>Are there many hidden assumptions within the material?</a:t>
            </a:r>
            <a:br>
              <a:rPr lang="en-GB" altLang="en-US" dirty="0"/>
            </a:br>
            <a:br>
              <a:rPr lang="en-GB" altLang="en-US" dirty="0"/>
            </a:br>
            <a:r>
              <a:rPr lang="en-GB" altLang="en-US" dirty="0"/>
              <a:t>When asked to critically appraise a section of material, which is often the case in exam questions, your review should provide </a:t>
            </a:r>
            <a:r>
              <a:rPr lang="en-GB" altLang="en-US" b="1" dirty="0"/>
              <a:t>information</a:t>
            </a:r>
            <a:r>
              <a:rPr lang="en-GB" altLang="en-US" dirty="0"/>
              <a:t>, </a:t>
            </a:r>
            <a:r>
              <a:rPr lang="en-GB" altLang="en-US" b="1" dirty="0"/>
              <a:t>interpretation</a:t>
            </a:r>
            <a:r>
              <a:rPr lang="en-GB" altLang="en-US" dirty="0"/>
              <a:t>, and </a:t>
            </a:r>
            <a:r>
              <a:rPr lang="en-GB" altLang="en-US" b="1" dirty="0"/>
              <a:t>evaluation</a:t>
            </a:r>
            <a:r>
              <a:rPr lang="en-GB" altLang="en-US" dirty="0"/>
              <a:t>, which serve in the following respective ways: </a:t>
            </a:r>
            <a:br>
              <a:rPr lang="en-GB" altLang="en-US" dirty="0"/>
            </a:br>
            <a:br>
              <a:rPr lang="en-GB" altLang="en-US" dirty="0"/>
            </a:br>
            <a:r>
              <a:rPr lang="en-GB" altLang="en-US" dirty="0"/>
              <a:t>The </a:t>
            </a:r>
            <a:r>
              <a:rPr lang="en-GB" altLang="en-US" b="1" dirty="0"/>
              <a:t>information</a:t>
            </a:r>
            <a:r>
              <a:rPr lang="en-GB" altLang="en-US" dirty="0"/>
              <a:t> will help your reader understand the nature of the work under analysis. </a:t>
            </a:r>
            <a:br>
              <a:rPr lang="en-GB" altLang="en-US" dirty="0"/>
            </a:br>
            <a:endParaRPr lang="en-GB" altLang="en-US" dirty="0"/>
          </a:p>
          <a:p>
            <a:pPr eaLnBrk="1" hangingPunct="1">
              <a:spcBef>
                <a:spcPct val="0"/>
              </a:spcBef>
              <a:buFontTx/>
              <a:buChar char="•"/>
            </a:pPr>
            <a:r>
              <a:rPr lang="en-GB" altLang="en-US" dirty="0"/>
              <a:t>The </a:t>
            </a:r>
            <a:r>
              <a:rPr lang="en-GB" altLang="en-US" b="1" dirty="0"/>
              <a:t>interpretation</a:t>
            </a:r>
            <a:r>
              <a:rPr lang="en-GB" altLang="en-US" dirty="0"/>
              <a:t> will explain the meaning of the work and will therefore require your correct understanding of it. </a:t>
            </a:r>
            <a:br>
              <a:rPr lang="en-GB" altLang="en-US" dirty="0"/>
            </a:br>
            <a:br>
              <a:rPr lang="en-GB" altLang="en-US" dirty="0"/>
            </a:br>
            <a:r>
              <a:rPr lang="en-GB" altLang="en-US" dirty="0"/>
              <a:t>The </a:t>
            </a:r>
            <a:r>
              <a:rPr lang="en-GB" altLang="en-US" b="1" dirty="0"/>
              <a:t>evaluation</a:t>
            </a:r>
            <a:r>
              <a:rPr lang="en-GB" altLang="en-US" dirty="0"/>
              <a:t> will present your opinions of the work and offer valid justifications for them</a:t>
            </a:r>
          </a:p>
          <a:p>
            <a:pPr eaLnBrk="1" hangingPunct="1">
              <a:spcBef>
                <a:spcPct val="0"/>
              </a:spcBef>
              <a:buFontTx/>
              <a:buNone/>
            </a:pPr>
            <a:br>
              <a:rPr lang="en-GB" altLang="en-US" dirty="0"/>
            </a:br>
            <a:endParaRPr lang="en-GB" altLang="en-US" dirty="0"/>
          </a:p>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85001" indent="-301923">
              <a:defRPr>
                <a:solidFill>
                  <a:schemeClr val="tx1"/>
                </a:solidFill>
                <a:latin typeface="Calibri" pitchFamily="34" charset="0"/>
              </a:defRPr>
            </a:lvl2pPr>
            <a:lvl3pPr marL="1207694" indent="-241539">
              <a:defRPr>
                <a:solidFill>
                  <a:schemeClr val="tx1"/>
                </a:solidFill>
                <a:latin typeface="Calibri" pitchFamily="34" charset="0"/>
              </a:defRPr>
            </a:lvl3pPr>
            <a:lvl4pPr marL="1690771" indent="-241539">
              <a:defRPr>
                <a:solidFill>
                  <a:schemeClr val="tx1"/>
                </a:solidFill>
                <a:latin typeface="Calibri" pitchFamily="34" charset="0"/>
              </a:defRPr>
            </a:lvl4pPr>
            <a:lvl5pPr marL="2173849" indent="-241539">
              <a:defRPr>
                <a:solidFill>
                  <a:schemeClr val="tx1"/>
                </a:solidFill>
                <a:latin typeface="Calibri" pitchFamily="34" charset="0"/>
              </a:defRPr>
            </a:lvl5pPr>
            <a:lvl6pPr marL="2656926" indent="-241539" fontAlgn="base">
              <a:spcBef>
                <a:spcPct val="0"/>
              </a:spcBef>
              <a:spcAft>
                <a:spcPct val="0"/>
              </a:spcAft>
              <a:defRPr>
                <a:solidFill>
                  <a:schemeClr val="tx1"/>
                </a:solidFill>
                <a:latin typeface="Calibri" pitchFamily="34" charset="0"/>
              </a:defRPr>
            </a:lvl6pPr>
            <a:lvl7pPr marL="3140004" indent="-241539" fontAlgn="base">
              <a:spcBef>
                <a:spcPct val="0"/>
              </a:spcBef>
              <a:spcAft>
                <a:spcPct val="0"/>
              </a:spcAft>
              <a:defRPr>
                <a:solidFill>
                  <a:schemeClr val="tx1"/>
                </a:solidFill>
                <a:latin typeface="Calibri" pitchFamily="34" charset="0"/>
              </a:defRPr>
            </a:lvl7pPr>
            <a:lvl8pPr marL="3623081" indent="-241539" fontAlgn="base">
              <a:spcBef>
                <a:spcPct val="0"/>
              </a:spcBef>
              <a:spcAft>
                <a:spcPct val="0"/>
              </a:spcAft>
              <a:defRPr>
                <a:solidFill>
                  <a:schemeClr val="tx1"/>
                </a:solidFill>
                <a:latin typeface="Calibri" pitchFamily="34" charset="0"/>
              </a:defRPr>
            </a:lvl8pPr>
            <a:lvl9pPr marL="4106159" indent="-241539"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6ABE8A7-F9C3-46EA-B020-FCAA3B9DD669}" type="slidenum">
              <a:rPr lang="en-GB" smtClean="0"/>
              <a:pPr fontAlgn="base">
                <a:spcBef>
                  <a:spcPct val="0"/>
                </a:spcBef>
                <a:spcAft>
                  <a:spcPct val="0"/>
                </a:spcAft>
                <a:defRPr/>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7</a:t>
            </a:fld>
            <a:endParaRPr lang="en-GB"/>
          </a:p>
        </p:txBody>
      </p:sp>
    </p:spTree>
    <p:extLst>
      <p:ext uri="{BB962C8B-B14F-4D97-AF65-F5344CB8AC3E}">
        <p14:creationId xmlns:p14="http://schemas.microsoft.com/office/powerpoint/2010/main" val="2661321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model to encourage students to make use of as it is easy to commit to memory.</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9</a:t>
            </a:fld>
            <a:endParaRPr lang="en-GB"/>
          </a:p>
        </p:txBody>
      </p:sp>
    </p:spTree>
    <p:extLst>
      <p:ext uri="{BB962C8B-B14F-4D97-AF65-F5344CB8AC3E}">
        <p14:creationId xmlns:p14="http://schemas.microsoft.com/office/powerpoint/2010/main" val="2013165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10</a:t>
            </a:fld>
            <a:endParaRPr lang="en-GB" altLang="en-US"/>
          </a:p>
        </p:txBody>
      </p:sp>
    </p:spTree>
    <p:extLst>
      <p:ext uri="{BB962C8B-B14F-4D97-AF65-F5344CB8AC3E}">
        <p14:creationId xmlns:p14="http://schemas.microsoft.com/office/powerpoint/2010/main" val="4129332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a:p>
            <a:endParaRPr lang="en-GB" dirty="0"/>
          </a:p>
          <a:p>
            <a:r>
              <a:rPr lang="en-GB" dirty="0"/>
              <a:t>Example: Walk a mile in my shoes – have you heard this phrase?  What does it mean?  “See and experience things from MY perspective”.</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11</a:t>
            </a:fld>
            <a:endParaRPr lang="en-GB"/>
          </a:p>
        </p:txBody>
      </p:sp>
    </p:spTree>
    <p:extLst>
      <p:ext uri="{BB962C8B-B14F-4D97-AF65-F5344CB8AC3E}">
        <p14:creationId xmlns:p14="http://schemas.microsoft.com/office/powerpoint/2010/main" val="4111000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12</a:t>
            </a:fld>
            <a:endParaRPr lang="en-GB" altLang="en-US"/>
          </a:p>
        </p:txBody>
      </p:sp>
    </p:spTree>
    <p:extLst>
      <p:ext uri="{BB962C8B-B14F-4D97-AF65-F5344CB8AC3E}">
        <p14:creationId xmlns:p14="http://schemas.microsoft.com/office/powerpoint/2010/main" val="493256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a:p>
            <a:endParaRPr lang="en-GB" dirty="0"/>
          </a:p>
          <a:p>
            <a:endParaRPr lang="en-GB" dirty="0"/>
          </a:p>
          <a:p>
            <a:r>
              <a:rPr lang="en-GB" dirty="0"/>
              <a:t>Confirmation bias?  What is this?  “The tendency to interpret new evidence as confirmation of one’s existing beliefs or theories”.  Any examples?</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13</a:t>
            </a:fld>
            <a:endParaRPr lang="en-GB"/>
          </a:p>
        </p:txBody>
      </p:sp>
    </p:spTree>
    <p:extLst>
      <p:ext uri="{BB962C8B-B14F-4D97-AF65-F5344CB8AC3E}">
        <p14:creationId xmlns:p14="http://schemas.microsoft.com/office/powerpoint/2010/main" val="1849006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14</a:t>
            </a:fld>
            <a:endParaRPr lang="en-GB" altLang="en-US"/>
          </a:p>
        </p:txBody>
      </p:sp>
    </p:spTree>
    <p:extLst>
      <p:ext uri="{BB962C8B-B14F-4D97-AF65-F5344CB8AC3E}">
        <p14:creationId xmlns:p14="http://schemas.microsoft.com/office/powerpoint/2010/main" val="12913688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a:p>
            <a:endParaRPr lang="en-GB" dirty="0"/>
          </a:p>
          <a:p>
            <a:r>
              <a:rPr lang="en-GB" dirty="0"/>
              <a:t>In the last year of your degree, we will look at Emotional Intelligence – Not I.Q. but E.Q.</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15</a:t>
            </a:fld>
            <a:endParaRPr lang="en-GB"/>
          </a:p>
        </p:txBody>
      </p:sp>
    </p:spTree>
    <p:extLst>
      <p:ext uri="{BB962C8B-B14F-4D97-AF65-F5344CB8AC3E}">
        <p14:creationId xmlns:p14="http://schemas.microsoft.com/office/powerpoint/2010/main" val="16646903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16</a:t>
            </a:fld>
            <a:endParaRPr lang="en-GB" altLang="en-US"/>
          </a:p>
        </p:txBody>
      </p:sp>
    </p:spTree>
    <p:extLst>
      <p:ext uri="{BB962C8B-B14F-4D97-AF65-F5344CB8AC3E}">
        <p14:creationId xmlns:p14="http://schemas.microsoft.com/office/powerpoint/2010/main" val="34885159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http://www.thinkwatson.com/think-red/red-critical-thinking-model</a:t>
            </a:r>
            <a:endParaRPr lang="en-GB" dirty="0"/>
          </a:p>
          <a:p>
            <a:endParaRPr lang="en-GB" dirty="0"/>
          </a:p>
          <a:p>
            <a:endParaRPr lang="en-GB" dirty="0"/>
          </a:p>
          <a:p>
            <a:r>
              <a:rPr lang="en-GB" dirty="0"/>
              <a:t>Note: You still need the emotional resilience and robustness to see it through….critical thinking tells you what you need to do….you still need to do it!  This is where great leaders earn their corn,</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17</a:t>
            </a:fld>
            <a:endParaRPr lang="en-GB"/>
          </a:p>
        </p:txBody>
      </p:sp>
    </p:spTree>
    <p:extLst>
      <p:ext uri="{BB962C8B-B14F-4D97-AF65-F5344CB8AC3E}">
        <p14:creationId xmlns:p14="http://schemas.microsoft.com/office/powerpoint/2010/main" val="3602574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Socratic questioning is “disciplined questioning that can be used to pursue thought in many directions and for many purposes, including: to explore complex ideas, to get to the truth of things, to open up issues and problems, to uncover assumptions, to analyse concepts, to distinguish what we know from what we don’t know, to follow logical implications of thought or to control the discussion.  Socratic questioning is usually systematic, disciplined, deep and usually focuses on fundamental concepts, principles, theories, issues or problems.  Used in teaching and Psychology…..also coaching?</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18</a:t>
            </a:fld>
            <a:endParaRPr lang="en-GB"/>
          </a:p>
        </p:txBody>
      </p:sp>
    </p:spTree>
    <p:extLst>
      <p:ext uri="{BB962C8B-B14F-4D97-AF65-F5344CB8AC3E}">
        <p14:creationId xmlns:p14="http://schemas.microsoft.com/office/powerpoint/2010/main" val="1926528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GB" b="1" dirty="0">
                <a:solidFill>
                  <a:prstClr val="black"/>
                </a:solidFill>
              </a:rPr>
              <a:t>Formulating Questions</a:t>
            </a:r>
          </a:p>
          <a:p>
            <a:pPr>
              <a:defRPr/>
            </a:pPr>
            <a:r>
              <a:rPr lang="en-GB" dirty="0">
                <a:solidFill>
                  <a:prstClr val="black"/>
                </a:solidFill>
              </a:rPr>
              <a:t>The character of the questions we ask greatly influences the appropriateness of the answers we develop. If we ask short sighted questions should we be surprised if we develop short sighted answers? I would think not.</a:t>
            </a:r>
          </a:p>
          <a:p>
            <a:pPr>
              <a:defRPr/>
            </a:pPr>
            <a:endParaRPr lang="en-GB" dirty="0">
              <a:solidFill>
                <a:prstClr val="black"/>
              </a:solidFill>
            </a:endParaRPr>
          </a:p>
          <a:p>
            <a:pPr>
              <a:defRPr/>
            </a:pPr>
            <a:r>
              <a:rPr lang="en-GB" dirty="0">
                <a:solidFill>
                  <a:prstClr val="black"/>
                </a:solidFill>
              </a:rPr>
              <a:t>The following diagram provides a perspective on the relation of data, information, knowledge, and wisdom. As we describe situations and seek understanding further up this path we develop a foundation for subsequently more effective actions. Actions which are more likely to produce the desired results, and less likely to simply create more problems to be solved.</a:t>
            </a:r>
          </a:p>
          <a:p>
            <a:pPr>
              <a:defRPr/>
            </a:pPr>
            <a:endParaRPr lang="en-GB" dirty="0">
              <a:solidFill>
                <a:prstClr val="black"/>
              </a:solidFill>
            </a:endParaRPr>
          </a:p>
          <a:p>
            <a:pPr>
              <a:defRPr/>
            </a:pPr>
            <a:endParaRPr lang="en-GB" dirty="0">
              <a:solidFill>
                <a:prstClr val="black"/>
              </a:solidFill>
            </a:endParaRPr>
          </a:p>
          <a:p>
            <a:pPr>
              <a:defRPr/>
            </a:pPr>
            <a:endParaRPr lang="en-GB" dirty="0">
              <a:solidFill>
                <a:prstClr val="black"/>
              </a:solidFill>
            </a:endParaRPr>
          </a:p>
          <a:p>
            <a:pPr>
              <a:defRPr/>
            </a:pPr>
            <a:endParaRPr lang="en-GB" dirty="0">
              <a:solidFill>
                <a:prstClr val="black"/>
              </a:solidFill>
            </a:endParaRPr>
          </a:p>
          <a:p>
            <a:pPr>
              <a:defRPr/>
            </a:pPr>
            <a:r>
              <a:rPr lang="en-GB" dirty="0">
                <a:solidFill>
                  <a:prstClr val="black"/>
                </a:solidFill>
              </a:rPr>
              <a:t>To improve the character of the questions we ask it is important to transcend the levels in the above diagram. If we ask questions that allow data to be an answer that is what we will get. If we ask questions regarding relations, i.e. cause and effect, then we will find, or make up, causes as answers to the questions we pose. When we finally reach the level of asking questions that cause us to seek out and understand the patterns responsible for the situations we consider we finally arrive at answers that represent knowledge. Finally when we ask questions which cause us to seek the underlying fundamental principles that are responsible for the patterns represented in the knowledge we are finally in a position to develop answers that represent wisdom.</a:t>
            </a:r>
          </a:p>
          <a:p>
            <a:pPr>
              <a:defRPr/>
            </a:pPr>
            <a:endParaRPr lang="en-GB" dirty="0">
              <a:solidFill>
                <a:prstClr val="black"/>
              </a:solidFill>
            </a:endParaRPr>
          </a:p>
          <a:p>
            <a:pPr>
              <a:defRPr/>
            </a:pPr>
            <a:r>
              <a:rPr lang="en-GB" dirty="0">
                <a:solidFill>
                  <a:prstClr val="black"/>
                </a:solidFill>
              </a:rPr>
              <a:t>How you ask questions is a choice. Make of it what you will.</a:t>
            </a:r>
          </a:p>
          <a:p>
            <a:pPr>
              <a:defRPr/>
            </a:pPr>
            <a:endParaRPr lang="en-GB" dirty="0">
              <a:solidFill>
                <a:prstClr val="black"/>
              </a:solidFill>
            </a:endParaRPr>
          </a:p>
          <a:p>
            <a:pPr>
              <a:defRPr/>
            </a:pPr>
            <a:r>
              <a:rPr lang="en-GB" dirty="0">
                <a:solidFill>
                  <a:prstClr val="black"/>
                </a:solidFill>
              </a:rPr>
              <a:t>As such, when posing questions think about the manner in which the situation has developed over time. Think about the relationships between the components that make up the situation, and how have these relationships developed over time. Consider the following as two alternative perspectives on the same situation.</a:t>
            </a:r>
          </a:p>
          <a:p>
            <a:pPr>
              <a:defRPr/>
            </a:pPr>
            <a:endParaRPr lang="en-GB" dirty="0">
              <a:solidFill>
                <a:prstClr val="black"/>
              </a:solidFill>
            </a:endParaRPr>
          </a:p>
          <a:p>
            <a:pPr marL="241539" indent="-241539">
              <a:buFont typeface="+mj-lt"/>
              <a:buAutoNum type="arabicPeriod"/>
              <a:defRPr/>
            </a:pPr>
            <a:r>
              <a:rPr lang="en-GB" dirty="0">
                <a:solidFill>
                  <a:prstClr val="black"/>
                </a:solidFill>
              </a:rPr>
              <a:t>Sales are down.</a:t>
            </a:r>
          </a:p>
          <a:p>
            <a:pPr marL="241539" indent="-241539">
              <a:buFont typeface="+mj-lt"/>
              <a:buAutoNum type="arabicPeriod"/>
              <a:defRPr/>
            </a:pPr>
            <a:endParaRPr lang="en-GB" dirty="0">
              <a:solidFill>
                <a:prstClr val="black"/>
              </a:solidFill>
            </a:endParaRPr>
          </a:p>
          <a:p>
            <a:pPr marL="241539" indent="-241539">
              <a:buFont typeface="+mj-lt"/>
              <a:buAutoNum type="arabicPeriod"/>
              <a:defRPr/>
            </a:pPr>
            <a:endParaRPr lang="en-GB" dirty="0">
              <a:solidFill>
                <a:prstClr val="black"/>
              </a:solidFill>
            </a:endParaRPr>
          </a:p>
          <a:p>
            <a:pPr marL="241539" indent="-241539">
              <a:buFont typeface="+mj-lt"/>
              <a:buAutoNum type="arabicPeriod"/>
              <a:defRPr/>
            </a:pPr>
            <a:r>
              <a:rPr lang="en-GB" dirty="0">
                <a:solidFill>
                  <a:prstClr val="black"/>
                </a:solidFill>
              </a:rPr>
              <a:t>As monthly sales volumes were somewhat less than desirable a rebate program was implemented. The rebate program seemed to work as shortly after its implementation sales began to increase. When sales reached an acceptable level the rebate program was discontinued. After some time sales began to decline again. Another rebate program was implemented but did not seem to have the same level of effect on sales as the previous program. With higher levels of rebate sales were returned to an acceptable level. Now that the rebate program has been stopped sales are again down and we're uncertain as to whether implementing another rebate program is an appropriate action. </a:t>
            </a:r>
          </a:p>
          <a:p>
            <a:pPr>
              <a:defRPr/>
            </a:pPr>
            <a:endParaRPr lang="en-GB" dirty="0">
              <a:solidFill>
                <a:prstClr val="black"/>
              </a:solidFill>
            </a:endParaRPr>
          </a:p>
          <a:p>
            <a:pPr>
              <a:defRPr/>
            </a:pPr>
            <a:r>
              <a:rPr lang="en-GB" dirty="0">
                <a:solidFill>
                  <a:prstClr val="black"/>
                </a:solidFill>
              </a:rPr>
              <a:t>Items 1 and 2 both describe the same current state, "Sales are down." In an attempt to determine an appropriate course of action for the future, which set of information do you think provides you with the best starting point from which to develop an answer? The answer to this question should be rather obvious.</a:t>
            </a:r>
          </a:p>
          <a:p>
            <a:pPr>
              <a:defRPr/>
            </a:pPr>
            <a:endParaRPr lang="en-GB" dirty="0">
              <a:solidFill>
                <a:prstClr val="black"/>
              </a:solidFill>
            </a:endParaRPr>
          </a:p>
          <a:p>
            <a:pPr>
              <a:defRPr/>
            </a:pPr>
            <a:endParaRPr lang="en-GB" dirty="0">
              <a:solidFill>
                <a:prstClr val="black"/>
              </a:solidFill>
            </a:endParaRPr>
          </a:p>
          <a:p>
            <a:pPr>
              <a:defRPr/>
            </a:pPr>
            <a:endParaRPr lang="en-GB" dirty="0"/>
          </a:p>
        </p:txBody>
      </p:sp>
      <p:sp>
        <p:nvSpPr>
          <p:cNvPr id="4" name="Slide Number Placeholder 3"/>
          <p:cNvSpPr>
            <a:spLocks noGrp="1"/>
          </p:cNvSpPr>
          <p:nvPr>
            <p:ph type="sldNum" sz="quarter" idx="5"/>
          </p:nvPr>
        </p:nvSpPr>
        <p:spPr/>
        <p:txBody>
          <a:bodyPr/>
          <a:lstStyle/>
          <a:p>
            <a:pPr>
              <a:defRPr/>
            </a:pPr>
            <a:fld id="{7D704D35-15C0-4A90-B58D-7CCF07473BAB}" type="slidenum">
              <a:rPr lang="en-GB" smtClean="0"/>
              <a:pPr>
                <a:defRPr/>
              </a:pPr>
              <a:t>19</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b="1"/>
              <a:t>Probing underling concepts</a:t>
            </a:r>
          </a:p>
          <a:p>
            <a:pPr eaLnBrk="1" hangingPunct="1"/>
            <a:r>
              <a:rPr lang="en-GB" altLang="en-US"/>
              <a:t>Get them to think more about what exactly they are asking or thinking about. Prove the concepts behind their argument. Basic 'tell me more' questions that get them to go deeper. </a:t>
            </a:r>
          </a:p>
          <a:p>
            <a:pPr eaLnBrk="1" hangingPunct="1"/>
            <a:r>
              <a:rPr lang="en-GB" altLang="en-US"/>
              <a:t>Here are some useful examples: </a:t>
            </a:r>
          </a:p>
          <a:p>
            <a:pPr eaLnBrk="1" hangingPunct="1">
              <a:buFontTx/>
              <a:buChar char="•"/>
            </a:pPr>
            <a:r>
              <a:rPr lang="en-GB" altLang="en-US" i="1"/>
              <a:t>Why are you saying that? </a:t>
            </a:r>
            <a:endParaRPr lang="en-GB" altLang="en-US"/>
          </a:p>
          <a:p>
            <a:pPr eaLnBrk="1" hangingPunct="1">
              <a:buFontTx/>
              <a:buChar char="•"/>
            </a:pPr>
            <a:r>
              <a:rPr lang="en-GB" altLang="en-US" i="1"/>
              <a:t>What exactly does this mean? </a:t>
            </a:r>
            <a:endParaRPr lang="en-GB" altLang="en-US"/>
          </a:p>
          <a:p>
            <a:pPr eaLnBrk="1" hangingPunct="1">
              <a:buFontTx/>
              <a:buChar char="•"/>
            </a:pPr>
            <a:r>
              <a:rPr lang="en-GB" altLang="en-US" i="1"/>
              <a:t>What do we already know about this? </a:t>
            </a:r>
            <a:endParaRPr lang="en-GB" altLang="en-US"/>
          </a:p>
          <a:p>
            <a:pPr eaLnBrk="1" hangingPunct="1">
              <a:buFontTx/>
              <a:buChar char="•"/>
            </a:pPr>
            <a:r>
              <a:rPr lang="en-GB" altLang="en-US" i="1"/>
              <a:t>Can you give me an example?</a:t>
            </a:r>
            <a:r>
              <a:rPr lang="en-GB" altLang="en-US"/>
              <a:t> </a:t>
            </a:r>
          </a:p>
          <a:p>
            <a:pPr eaLnBrk="1" hangingPunct="1">
              <a:buFontTx/>
              <a:buChar char="•"/>
            </a:pPr>
            <a:r>
              <a:rPr lang="en-GB" altLang="en-US" i="1"/>
              <a:t>Are you saying ... or ... ?</a:t>
            </a:r>
            <a:r>
              <a:rPr lang="en-GB" altLang="en-US"/>
              <a:t> </a:t>
            </a:r>
          </a:p>
          <a:p>
            <a:pPr eaLnBrk="1" hangingPunct="1"/>
            <a:r>
              <a:rPr lang="en-GB" altLang="en-US" b="1"/>
              <a:t>Probing assumptions</a:t>
            </a:r>
          </a:p>
          <a:p>
            <a:pPr eaLnBrk="1" hangingPunct="1"/>
            <a:r>
              <a:rPr lang="en-GB" altLang="en-US"/>
              <a:t>Probing of assumptions makes them think about the presuppositions and unquestioned beliefs on which they are founding their argument. Dig into that reasoning rather than assuming it is a given. People often use un-thought-through or weakly understood supports for their arguments. </a:t>
            </a:r>
          </a:p>
          <a:p>
            <a:pPr eaLnBrk="1" hangingPunct="1"/>
            <a:r>
              <a:rPr lang="en-GB" altLang="en-US"/>
              <a:t>Here are some useful examples: </a:t>
            </a:r>
          </a:p>
          <a:p>
            <a:pPr eaLnBrk="1" hangingPunct="1">
              <a:buFontTx/>
              <a:buChar char="•"/>
            </a:pPr>
            <a:r>
              <a:rPr lang="en-GB" altLang="en-US" i="1"/>
              <a:t>What else could we assume? </a:t>
            </a:r>
            <a:endParaRPr lang="en-GB" altLang="en-US"/>
          </a:p>
          <a:p>
            <a:pPr eaLnBrk="1" hangingPunct="1">
              <a:buFontTx/>
              <a:buChar char="•"/>
            </a:pPr>
            <a:r>
              <a:rPr lang="en-GB" altLang="en-US" i="1"/>
              <a:t>You seem to be assuming ... ?</a:t>
            </a:r>
            <a:r>
              <a:rPr lang="en-GB" altLang="en-US"/>
              <a:t> </a:t>
            </a:r>
          </a:p>
          <a:p>
            <a:pPr eaLnBrk="1" hangingPunct="1">
              <a:buFontTx/>
              <a:buChar char="•"/>
            </a:pPr>
            <a:r>
              <a:rPr lang="en-GB" altLang="en-US" i="1"/>
              <a:t>How did you choose those assumptions?</a:t>
            </a:r>
            <a:r>
              <a:rPr lang="en-GB" altLang="en-US"/>
              <a:t> </a:t>
            </a:r>
          </a:p>
          <a:p>
            <a:pPr eaLnBrk="1" hangingPunct="1">
              <a:buFontTx/>
              <a:buChar char="•"/>
            </a:pPr>
            <a:r>
              <a:rPr lang="en-GB" altLang="en-US" i="1"/>
              <a:t>Please explain why/how ... ?</a:t>
            </a:r>
            <a:r>
              <a:rPr lang="en-GB" altLang="en-US"/>
              <a:t> </a:t>
            </a:r>
          </a:p>
          <a:p>
            <a:pPr eaLnBrk="1" hangingPunct="1">
              <a:buFontTx/>
              <a:buChar char="•"/>
            </a:pPr>
            <a:r>
              <a:rPr lang="en-GB" altLang="en-US" i="1"/>
              <a:t>How can you verify or disprove that assumption? </a:t>
            </a:r>
            <a:endParaRPr lang="en-GB" altLang="en-US"/>
          </a:p>
          <a:p>
            <a:pPr eaLnBrk="1" hangingPunct="1">
              <a:buFontTx/>
              <a:buChar char="•"/>
            </a:pPr>
            <a:r>
              <a:rPr lang="en-GB" altLang="en-US" i="1"/>
              <a:t>What would happen if ... ?</a:t>
            </a:r>
            <a:r>
              <a:rPr lang="en-GB" altLang="en-US"/>
              <a:t> </a:t>
            </a:r>
          </a:p>
          <a:p>
            <a:pPr eaLnBrk="1" hangingPunct="1">
              <a:buFontTx/>
              <a:buChar char="•"/>
            </a:pPr>
            <a:r>
              <a:rPr lang="en-GB" altLang="en-US" i="1"/>
              <a:t>Do you agree or disagree with ... ?</a:t>
            </a:r>
            <a:r>
              <a:rPr lang="en-GB" altLang="en-US"/>
              <a:t> </a:t>
            </a:r>
          </a:p>
          <a:p>
            <a:pPr eaLnBrk="1" hangingPunct="1"/>
            <a:r>
              <a:rPr lang="en-GB" altLang="en-US" b="1"/>
              <a:t>Probing the evidence</a:t>
            </a:r>
          </a:p>
          <a:p>
            <a:pPr eaLnBrk="1" hangingPunct="1"/>
            <a:r>
              <a:rPr lang="en-GB" altLang="en-US"/>
              <a:t>When they desribe the evidence behind the arguments, prove if those are fact are fiction. Facts are stubborn things. People often use weak, refutable evidence to support for their arguments. </a:t>
            </a:r>
          </a:p>
          <a:p>
            <a:pPr eaLnBrk="1" hangingPunct="1"/>
            <a:r>
              <a:rPr lang="en-GB" altLang="en-US"/>
              <a:t>Here are some useful examples: </a:t>
            </a:r>
          </a:p>
          <a:p>
            <a:pPr eaLnBrk="1" hangingPunct="1">
              <a:buFontTx/>
              <a:buChar char="•"/>
            </a:pPr>
            <a:r>
              <a:rPr lang="en-GB" altLang="en-US" i="1"/>
              <a:t>Why is that happening? </a:t>
            </a:r>
            <a:endParaRPr lang="en-GB" altLang="en-US"/>
          </a:p>
          <a:p>
            <a:pPr eaLnBrk="1" hangingPunct="1">
              <a:buFontTx/>
              <a:buChar char="•"/>
            </a:pPr>
            <a:r>
              <a:rPr lang="en-GB" altLang="en-US" i="1"/>
              <a:t>How do you know this?</a:t>
            </a:r>
            <a:r>
              <a:rPr lang="en-GB" altLang="en-US"/>
              <a:t> </a:t>
            </a:r>
          </a:p>
          <a:p>
            <a:pPr eaLnBrk="1" hangingPunct="1">
              <a:buFontTx/>
              <a:buChar char="•"/>
            </a:pPr>
            <a:r>
              <a:rPr lang="en-GB" altLang="en-US" i="1"/>
              <a:t>Show me ... ?</a:t>
            </a:r>
            <a:r>
              <a:rPr lang="en-GB" altLang="en-US"/>
              <a:t> </a:t>
            </a:r>
          </a:p>
          <a:p>
            <a:pPr eaLnBrk="1" hangingPunct="1">
              <a:buFontTx/>
              <a:buChar char="•"/>
            </a:pPr>
            <a:r>
              <a:rPr lang="en-GB" altLang="en-US" i="1"/>
              <a:t>Can you give me an example of that? </a:t>
            </a:r>
            <a:endParaRPr lang="en-GB" altLang="en-US"/>
          </a:p>
          <a:p>
            <a:pPr eaLnBrk="1" hangingPunct="1">
              <a:buFontTx/>
              <a:buChar char="•"/>
            </a:pPr>
            <a:r>
              <a:rPr lang="en-GB" altLang="en-US" i="1"/>
              <a:t>What do you think causes ... ? </a:t>
            </a:r>
            <a:endParaRPr lang="en-GB" altLang="en-US"/>
          </a:p>
          <a:p>
            <a:pPr eaLnBrk="1" hangingPunct="1">
              <a:buFontTx/>
              <a:buChar char="•"/>
            </a:pPr>
            <a:r>
              <a:rPr lang="en-GB" altLang="en-US" i="1"/>
              <a:t>What is the nature of this?</a:t>
            </a:r>
            <a:r>
              <a:rPr lang="en-GB" altLang="en-US"/>
              <a:t> </a:t>
            </a:r>
          </a:p>
          <a:p>
            <a:pPr eaLnBrk="1" hangingPunct="1">
              <a:buFontTx/>
              <a:buChar char="•"/>
            </a:pPr>
            <a:r>
              <a:rPr lang="en-GB" altLang="en-US" i="1"/>
              <a:t>Are these reasons good enough?</a:t>
            </a:r>
            <a:r>
              <a:rPr lang="en-GB" altLang="en-US"/>
              <a:t> </a:t>
            </a:r>
          </a:p>
          <a:p>
            <a:pPr eaLnBrk="1" hangingPunct="1">
              <a:buFontTx/>
              <a:buChar char="•"/>
            </a:pPr>
            <a:r>
              <a:rPr lang="en-GB" altLang="en-US" i="1"/>
              <a:t>How can I be sure of what you are saying? </a:t>
            </a:r>
            <a:endParaRPr lang="en-GB" altLang="en-US"/>
          </a:p>
          <a:p>
            <a:pPr eaLnBrk="1" hangingPunct="1">
              <a:buFontTx/>
              <a:buChar char="•"/>
            </a:pPr>
            <a:r>
              <a:rPr lang="en-GB" altLang="en-US" i="1"/>
              <a:t>Why is ... happening? </a:t>
            </a:r>
            <a:endParaRPr lang="en-GB" altLang="en-US"/>
          </a:p>
          <a:p>
            <a:pPr eaLnBrk="1" hangingPunct="1">
              <a:buFontTx/>
              <a:buChar char="•"/>
            </a:pPr>
            <a:r>
              <a:rPr lang="en-GB" altLang="en-US" i="1"/>
              <a:t>What evidence is there to support what you are saying?</a:t>
            </a:r>
            <a:r>
              <a:rPr lang="en-GB" altLang="en-US"/>
              <a:t> </a:t>
            </a:r>
          </a:p>
          <a:p>
            <a:pPr eaLnBrk="1" hangingPunct="1">
              <a:buFontTx/>
              <a:buChar char="•"/>
            </a:pPr>
            <a:r>
              <a:rPr lang="en-GB" altLang="en-US" i="1"/>
              <a:t>On what authority are you basing your argument?</a:t>
            </a:r>
            <a:r>
              <a:rPr lang="en-GB" altLang="en-US"/>
              <a:t> </a:t>
            </a:r>
          </a:p>
          <a:p>
            <a:pPr eaLnBrk="1" hangingPunct="1"/>
            <a:r>
              <a:rPr lang="en-GB" altLang="en-US" b="1"/>
              <a:t>Questioning underling position</a:t>
            </a:r>
          </a:p>
          <a:p>
            <a:pPr eaLnBrk="1" hangingPunct="1"/>
            <a:r>
              <a:rPr lang="en-GB" altLang="en-US"/>
              <a:t>If arguments are  given from a particular position you can try not attack the arguments directly but attack the underling foundation -- the position on which they are explicitly or implicitly based. It is important that there might be  other, equally valid, viewpoints. </a:t>
            </a:r>
          </a:p>
          <a:p>
            <a:pPr eaLnBrk="1" hangingPunct="1"/>
            <a:r>
              <a:rPr lang="en-GB" altLang="en-US"/>
              <a:t>Here are some useful examples: </a:t>
            </a:r>
          </a:p>
          <a:p>
            <a:pPr eaLnBrk="1" hangingPunct="1">
              <a:buFontTx/>
              <a:buChar char="•"/>
            </a:pPr>
            <a:r>
              <a:rPr lang="en-GB" altLang="en-US" i="1"/>
              <a:t>Does this approach is reasonable, justifiable?</a:t>
            </a:r>
            <a:r>
              <a:rPr lang="en-GB" altLang="en-US"/>
              <a:t> </a:t>
            </a:r>
          </a:p>
          <a:p>
            <a:pPr eaLnBrk="1" hangingPunct="1">
              <a:buFontTx/>
              <a:buChar char="•"/>
            </a:pPr>
            <a:r>
              <a:rPr lang="en-GB" altLang="en-US" i="1"/>
              <a:t>What alternative ways of looking at this are there? </a:t>
            </a:r>
            <a:endParaRPr lang="en-GB" altLang="en-US"/>
          </a:p>
          <a:p>
            <a:pPr eaLnBrk="1" hangingPunct="1">
              <a:buFontTx/>
              <a:buChar char="•"/>
            </a:pPr>
            <a:r>
              <a:rPr lang="en-GB" altLang="en-US" i="1"/>
              <a:t>Why it is ... necessary? </a:t>
            </a:r>
            <a:endParaRPr lang="en-GB" altLang="en-US"/>
          </a:p>
          <a:p>
            <a:pPr eaLnBrk="1" hangingPunct="1">
              <a:buFontTx/>
              <a:buChar char="•"/>
            </a:pPr>
            <a:r>
              <a:rPr lang="en-GB" altLang="en-US" i="1"/>
              <a:t>Who benefits from this? </a:t>
            </a:r>
            <a:endParaRPr lang="en-GB" altLang="en-US"/>
          </a:p>
          <a:p>
            <a:pPr eaLnBrk="1" hangingPunct="1">
              <a:buFontTx/>
              <a:buChar char="•"/>
            </a:pPr>
            <a:r>
              <a:rPr lang="en-GB" altLang="en-US" i="1"/>
              <a:t>Why is it better than ...? </a:t>
            </a:r>
            <a:endParaRPr lang="en-GB" altLang="en-US"/>
          </a:p>
          <a:p>
            <a:pPr eaLnBrk="1" hangingPunct="1">
              <a:buFontTx/>
              <a:buChar char="•"/>
            </a:pPr>
            <a:r>
              <a:rPr lang="en-GB" altLang="en-US" i="1"/>
              <a:t>What are the strengths and weaknesses of...? </a:t>
            </a:r>
            <a:endParaRPr lang="en-GB" altLang="en-US"/>
          </a:p>
          <a:p>
            <a:pPr eaLnBrk="1" hangingPunct="1">
              <a:buFontTx/>
              <a:buChar char="•"/>
            </a:pPr>
            <a:r>
              <a:rPr lang="en-GB" altLang="en-US" i="1"/>
              <a:t>What are similarities between ... and ... ?</a:t>
            </a:r>
            <a:r>
              <a:rPr lang="en-GB" altLang="en-US"/>
              <a:t> </a:t>
            </a:r>
          </a:p>
          <a:p>
            <a:pPr eaLnBrk="1" hangingPunct="1">
              <a:buFontTx/>
              <a:buChar char="•"/>
            </a:pPr>
            <a:r>
              <a:rPr lang="en-GB" altLang="en-US" i="1"/>
              <a:t>What are differences between ... and ... ? </a:t>
            </a:r>
            <a:r>
              <a:rPr lang="en-GB" altLang="en-US"/>
              <a:t>  </a:t>
            </a:r>
          </a:p>
          <a:p>
            <a:pPr eaLnBrk="1" hangingPunct="1">
              <a:buFontTx/>
              <a:buChar char="•"/>
            </a:pPr>
            <a:r>
              <a:rPr lang="en-GB" altLang="en-US" i="1"/>
              <a:t>How could you look another way at this?</a:t>
            </a:r>
            <a:r>
              <a:rPr lang="en-GB" altLang="en-US"/>
              <a:t> </a:t>
            </a:r>
          </a:p>
          <a:p>
            <a:pPr eaLnBrk="1" hangingPunct="1"/>
            <a:r>
              <a:rPr lang="en-GB" altLang="en-US" b="1"/>
              <a:t>Probe implications and consequences</a:t>
            </a:r>
          </a:p>
          <a:p>
            <a:pPr eaLnBrk="1" hangingPunct="1"/>
            <a:r>
              <a:rPr lang="en-GB" altLang="en-US"/>
              <a:t>The argument that they give may have logical implications/consequences that can be predicted. Do these make sense? Are they desirable?. Here are some useful examples: </a:t>
            </a:r>
          </a:p>
          <a:p>
            <a:pPr eaLnBrk="1" hangingPunct="1">
              <a:buFontTx/>
              <a:buChar char="•"/>
            </a:pPr>
            <a:r>
              <a:rPr lang="en-GB" altLang="en-US" i="1"/>
              <a:t>Then what would happen?</a:t>
            </a:r>
            <a:r>
              <a:rPr lang="en-GB" altLang="en-US"/>
              <a:t> </a:t>
            </a:r>
          </a:p>
          <a:p>
            <a:pPr eaLnBrk="1" hangingPunct="1">
              <a:buFontTx/>
              <a:buChar char="•"/>
            </a:pPr>
            <a:r>
              <a:rPr lang="en-GB" altLang="en-US" i="1"/>
              <a:t>What are the consequences of that assumption? </a:t>
            </a:r>
            <a:endParaRPr lang="en-GB" altLang="en-US"/>
          </a:p>
          <a:p>
            <a:pPr eaLnBrk="1" hangingPunct="1">
              <a:buFontTx/>
              <a:buChar char="•"/>
            </a:pPr>
            <a:r>
              <a:rPr lang="en-GB" altLang="en-US" i="1"/>
              <a:t>How could ... be used to ... ? </a:t>
            </a:r>
            <a:endParaRPr lang="en-GB" altLang="en-US"/>
          </a:p>
          <a:p>
            <a:pPr eaLnBrk="1" hangingPunct="1">
              <a:buFontTx/>
              <a:buChar char="•"/>
            </a:pPr>
            <a:r>
              <a:rPr lang="en-GB" altLang="en-US" i="1"/>
              <a:t>What are the implications of ... ? </a:t>
            </a:r>
            <a:endParaRPr lang="en-GB" altLang="en-US"/>
          </a:p>
          <a:p>
            <a:pPr eaLnBrk="1" hangingPunct="1">
              <a:buFontTx/>
              <a:buChar char="•"/>
            </a:pPr>
            <a:r>
              <a:rPr lang="en-GB" altLang="en-US" i="1"/>
              <a:t>How does ... fit with what we learned before? </a:t>
            </a:r>
            <a:endParaRPr lang="en-GB" altLang="en-US"/>
          </a:p>
          <a:p>
            <a:pPr eaLnBrk="1" hangingPunct="1">
              <a:buFontTx/>
              <a:buChar char="•"/>
            </a:pPr>
            <a:r>
              <a:rPr lang="en-GB" altLang="en-US" i="1"/>
              <a:t>Why is ... important? </a:t>
            </a:r>
            <a:endParaRPr lang="en-GB" altLang="en-US"/>
          </a:p>
          <a:p>
            <a:pPr eaLnBrk="1" hangingPunct="1">
              <a:buFontTx/>
              <a:buChar char="•"/>
            </a:pPr>
            <a:r>
              <a:rPr lang="en-GB" altLang="en-US" i="1"/>
              <a:t>Why this approach is considered to be the best ... ? </a:t>
            </a:r>
            <a:endParaRPr lang="en-GB" altLang="en-US"/>
          </a:p>
          <a:p>
            <a:pPr eaLnBrk="1" hangingPunct="1"/>
            <a:r>
              <a:rPr lang="en-GB" altLang="en-US" b="1"/>
              <a:t>Questions about the question</a:t>
            </a:r>
          </a:p>
          <a:p>
            <a:pPr eaLnBrk="1" hangingPunct="1"/>
            <a:r>
              <a:rPr lang="en-GB" altLang="en-US"/>
              <a:t>Sometimes it is useful to become reflexive about the whole thing, turning the question in on itself.  </a:t>
            </a:r>
          </a:p>
          <a:p>
            <a:pPr eaLnBrk="1" hangingPunct="1"/>
            <a:r>
              <a:rPr lang="en-GB" altLang="en-US"/>
              <a:t>Here are some useful examples: </a:t>
            </a:r>
          </a:p>
          <a:p>
            <a:pPr eaLnBrk="1" hangingPunct="1">
              <a:buFontTx/>
              <a:buChar char="•"/>
            </a:pPr>
            <a:r>
              <a:rPr lang="en-GB" altLang="en-US" i="1"/>
              <a:t>What was the point of asking that question? </a:t>
            </a:r>
            <a:endParaRPr lang="en-GB" altLang="en-US"/>
          </a:p>
          <a:p>
            <a:pPr eaLnBrk="1" hangingPunct="1">
              <a:buFontTx/>
              <a:buChar char="•"/>
            </a:pPr>
            <a:r>
              <a:rPr lang="en-GB" altLang="en-US" i="1"/>
              <a:t>Why do you think I asked this question?</a:t>
            </a:r>
            <a:r>
              <a:rPr lang="en-GB" altLang="en-US"/>
              <a:t> </a:t>
            </a:r>
          </a:p>
          <a:p>
            <a:pPr eaLnBrk="1" hangingPunct="1">
              <a:buFontTx/>
              <a:buChar char="•"/>
            </a:pPr>
            <a:r>
              <a:rPr lang="en-GB" altLang="en-US" i="1"/>
              <a:t>What does that mean? </a:t>
            </a:r>
            <a:endParaRPr lang="en-GB" altLang="en-US"/>
          </a:p>
        </p:txBody>
      </p:sp>
      <p:sp>
        <p:nvSpPr>
          <p:cNvPr id="4" name="Slide Number Placeholder 3"/>
          <p:cNvSpPr>
            <a:spLocks noGrp="1"/>
          </p:cNvSpPr>
          <p:nvPr>
            <p:ph type="sldNum" sz="quarter" idx="5"/>
          </p:nvPr>
        </p:nvSpPr>
        <p:spPr/>
        <p:txBody>
          <a:bodyPr/>
          <a:lstStyle/>
          <a:p>
            <a:pPr>
              <a:defRPr/>
            </a:pPr>
            <a:fld id="{6C75AC66-9663-41D4-9C8A-9DF70B5E1E7C}" type="slidenum">
              <a:rPr lang="en-GB" smtClean="0"/>
              <a:pPr>
                <a:defRPr/>
              </a:pPr>
              <a:t>20</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a:defRPr/>
            </a:pPr>
            <a:fld id="{38599B9C-6B70-4EDD-B072-DBAF3CFAC74E}" type="slidenum">
              <a:rPr lang="en-GB" smtClean="0"/>
              <a:pPr>
                <a:defRPr/>
              </a:pPr>
              <a:t>21</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dirty="0"/>
              <a:t>The core tool in systems thinking is the influence diagram, which captures graphically how each factor or variable in a system influences the others. Arrows are used to indicate the direction of the influence together with a '+' or '-' sign to show whether an increase in the one variable leads to an increase or decrease in the other. A double line across an arrow indicates a delay before the influence is felt.</a:t>
            </a:r>
          </a:p>
          <a:p>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22</a:t>
            </a:fld>
            <a:endParaRPr lang="en-GB"/>
          </a:p>
        </p:txBody>
      </p:sp>
    </p:spTree>
    <p:extLst>
      <p:ext uri="{BB962C8B-B14F-4D97-AF65-F5344CB8AC3E}">
        <p14:creationId xmlns:p14="http://schemas.microsoft.com/office/powerpoint/2010/main" val="990006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Truth </a:t>
            </a:r>
            <a:r>
              <a:rPr lang="en-GB" sz="1200" b="1" i="0" kern="1200" dirty="0">
                <a:solidFill>
                  <a:schemeClr val="tx1"/>
                </a:solidFill>
                <a:effectLst/>
                <a:latin typeface="+mn-lt"/>
                <a:ea typeface="+mn-ea"/>
                <a:cs typeface="+mn-cs"/>
              </a:rPr>
              <a:t>Validation</a:t>
            </a:r>
            <a:r>
              <a:rPr lang="en-GB" sz="1200" b="0" i="0" kern="1200" dirty="0">
                <a:solidFill>
                  <a:schemeClr val="tx1"/>
                </a:solidFill>
                <a:effectLst/>
                <a:latin typeface="+mn-lt"/>
                <a:ea typeface="+mn-ea"/>
                <a:cs typeface="+mn-cs"/>
              </a:rPr>
              <a:t> with </a:t>
            </a:r>
            <a:r>
              <a:rPr lang="en-GB" sz="1200" b="1" i="0" kern="1200" dirty="0">
                <a:solidFill>
                  <a:schemeClr val="tx1"/>
                </a:solidFill>
                <a:effectLst/>
                <a:latin typeface="+mn-lt"/>
                <a:ea typeface="+mn-ea"/>
                <a:cs typeface="+mn-cs"/>
              </a:rPr>
              <a:t>Evidence</a:t>
            </a:r>
            <a:r>
              <a:rPr lang="en-GB" sz="1200" b="0" i="0" kern="1200" dirty="0">
                <a:solidFill>
                  <a:schemeClr val="tx1"/>
                </a:solidFill>
                <a:effectLst/>
                <a:latin typeface="+mn-lt"/>
                <a:ea typeface="+mn-ea"/>
                <a:cs typeface="+mn-cs"/>
              </a:rPr>
              <a:t>. ... We develop a system to </a:t>
            </a:r>
            <a:r>
              <a:rPr lang="en-GB" sz="1200" b="1" i="0" kern="1200" dirty="0">
                <a:solidFill>
                  <a:schemeClr val="tx1"/>
                </a:solidFill>
                <a:effectLst/>
                <a:latin typeface="+mn-lt"/>
                <a:ea typeface="+mn-ea"/>
                <a:cs typeface="+mn-cs"/>
              </a:rPr>
              <a:t>validate</a:t>
            </a:r>
            <a:r>
              <a:rPr lang="en-GB" sz="1200" b="0" i="0" kern="1200" dirty="0">
                <a:solidFill>
                  <a:schemeClr val="tx1"/>
                </a:solidFill>
                <a:effectLst/>
                <a:latin typeface="+mn-lt"/>
                <a:ea typeface="+mn-ea"/>
                <a:cs typeface="+mn-cs"/>
              </a:rPr>
              <a:t> the truthfulness of a given statement together with underlying </a:t>
            </a:r>
            <a:r>
              <a:rPr lang="en-GB" sz="1200" b="1" i="0" kern="1200" dirty="0">
                <a:solidFill>
                  <a:schemeClr val="tx1"/>
                </a:solidFill>
                <a:effectLst/>
                <a:latin typeface="+mn-lt"/>
                <a:ea typeface="+mn-ea"/>
                <a:cs typeface="+mn-cs"/>
              </a:rPr>
              <a:t>evidence</a:t>
            </a:r>
            <a:r>
              <a:rPr lang="en-GB" sz="1200" b="0" i="0" kern="1200" dirty="0">
                <a:solidFill>
                  <a:schemeClr val="tx1"/>
                </a:solidFill>
                <a:effectLst/>
                <a:latin typeface="+mn-lt"/>
                <a:ea typeface="+mn-ea"/>
                <a:cs typeface="+mn-cs"/>
              </a:rPr>
              <a:t>. The proposed system provides supporting </a:t>
            </a:r>
            <a:r>
              <a:rPr lang="en-GB" sz="1200" b="1" i="0" kern="1200" dirty="0">
                <a:solidFill>
                  <a:schemeClr val="tx1"/>
                </a:solidFill>
                <a:effectLst/>
                <a:latin typeface="+mn-lt"/>
                <a:ea typeface="+mn-ea"/>
                <a:cs typeface="+mn-cs"/>
              </a:rPr>
              <a:t>evidence</a:t>
            </a:r>
            <a:r>
              <a:rPr lang="en-GB" sz="1200" b="0" i="0" kern="1200" dirty="0">
                <a:solidFill>
                  <a:schemeClr val="tx1"/>
                </a:solidFill>
                <a:effectLst/>
                <a:latin typeface="+mn-lt"/>
                <a:ea typeface="+mn-ea"/>
                <a:cs typeface="+mn-cs"/>
              </a:rPr>
              <a:t> when the statement is tagged as false.</a:t>
            </a:r>
            <a:endParaRPr lang="en-US" dirty="0"/>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24</a:t>
            </a:fld>
            <a:endParaRPr lang="en-GB"/>
          </a:p>
        </p:txBody>
      </p:sp>
    </p:spTree>
    <p:extLst>
      <p:ext uri="{BB962C8B-B14F-4D97-AF65-F5344CB8AC3E}">
        <p14:creationId xmlns:p14="http://schemas.microsoft.com/office/powerpoint/2010/main" val="3802404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u="sng"/>
              <a:t>Reliability</a:t>
            </a:r>
          </a:p>
          <a:p>
            <a:r>
              <a:rPr lang="en-GB" altLang="en-US"/>
              <a:t>Depends on how consistent the findings are with other research. </a:t>
            </a:r>
          </a:p>
        </p:txBody>
      </p:sp>
      <p:sp>
        <p:nvSpPr>
          <p:cNvPr id="4" name="Slide Number Placeholder 3"/>
          <p:cNvSpPr>
            <a:spLocks noGrp="1"/>
          </p:cNvSpPr>
          <p:nvPr>
            <p:ph type="sldNum" sz="quarter" idx="5"/>
          </p:nvPr>
        </p:nvSpPr>
        <p:spPr/>
        <p:txBody>
          <a:bodyPr/>
          <a:lstStyle/>
          <a:p>
            <a:pPr>
              <a:defRPr/>
            </a:pPr>
            <a:fld id="{FE10BDBD-297B-4C45-A09C-36FF83BACBE0}" type="slidenum">
              <a:rPr lang="en-GB" smtClean="0"/>
              <a:pPr>
                <a:defRPr/>
              </a:pPr>
              <a:t>25</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u="sng" dirty="0"/>
              <a:t>Reliability</a:t>
            </a:r>
          </a:p>
          <a:p>
            <a:r>
              <a:rPr lang="en-GB" altLang="en-US" dirty="0"/>
              <a:t>Depends on how consistent the findings are with other research. </a:t>
            </a:r>
          </a:p>
        </p:txBody>
      </p:sp>
      <p:sp>
        <p:nvSpPr>
          <p:cNvPr id="4" name="Slide Number Placeholder 3"/>
          <p:cNvSpPr>
            <a:spLocks noGrp="1"/>
          </p:cNvSpPr>
          <p:nvPr>
            <p:ph type="sldNum" sz="quarter" idx="5"/>
          </p:nvPr>
        </p:nvSpPr>
        <p:spPr/>
        <p:txBody>
          <a:bodyPr/>
          <a:lstStyle/>
          <a:p>
            <a:pPr>
              <a:defRPr/>
            </a:pPr>
            <a:fld id="{FE10BDBD-297B-4C45-A09C-36FF83BACBE0}" type="slidenum">
              <a:rPr lang="en-GB" smtClean="0"/>
              <a:pPr>
                <a:defRPr/>
              </a:pPr>
              <a:t>26</a:t>
            </a:fld>
            <a:endParaRPr lang="en-GB"/>
          </a:p>
        </p:txBody>
      </p:sp>
    </p:spTree>
    <p:extLst>
      <p:ext uri="{BB962C8B-B14F-4D97-AF65-F5344CB8AC3E}">
        <p14:creationId xmlns:p14="http://schemas.microsoft.com/office/powerpoint/2010/main" val="10190488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6197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16/02/2021</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51376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E9BCE0FD-C0CC-41C8-8EFA-551EE7B5724A}" type="datetime1">
              <a:rPr lang="en-GB" smtClean="0"/>
              <a:pPr>
                <a:defRPr/>
              </a:pPr>
              <a:t>16/02/2021</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4E75A3BD-D416-4EAB-9FE2-837DD2600A0B}" type="slidenum">
              <a:rPr lang="en-GB" altLang="en-US" smtClean="0"/>
              <a:pPr/>
              <a:t>‹#›</a:t>
            </a:fld>
            <a:endParaRPr lang="en-GB" altLang="en-US"/>
          </a:p>
        </p:txBody>
      </p:sp>
    </p:spTree>
    <p:extLst>
      <p:ext uri="{BB962C8B-B14F-4D97-AF65-F5344CB8AC3E}">
        <p14:creationId xmlns:p14="http://schemas.microsoft.com/office/powerpoint/2010/main" val="35249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BF2F8064-206A-454D-B210-699341222286}" type="datetime1">
              <a:rPr lang="en-GB" smtClean="0"/>
              <a:pPr>
                <a:defRPr/>
              </a:pPr>
              <a:t>16/02/2021</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3F515AD3-A22F-4857-82CB-DF69E1C892B7}" type="slidenum">
              <a:rPr lang="en-GB" altLang="en-US" smtClean="0"/>
              <a:pPr/>
              <a:t>‹#›</a:t>
            </a:fld>
            <a:endParaRPr lang="en-GB" altLang="en-US"/>
          </a:p>
        </p:txBody>
      </p:sp>
    </p:spTree>
    <p:extLst>
      <p:ext uri="{BB962C8B-B14F-4D97-AF65-F5344CB8AC3E}">
        <p14:creationId xmlns:p14="http://schemas.microsoft.com/office/powerpoint/2010/main" val="4206128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16/02/2021</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1177587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A49CC735-9001-41E7-B46E-2C7CB2A3B4AF}" type="datetime1">
              <a:rPr lang="en-GB" smtClean="0"/>
              <a:pPr>
                <a:defRPr/>
              </a:pPr>
              <a:t>16/02/2021</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293A3130-2FB6-48BA-8828-C6478C2B17FA}" type="slidenum">
              <a:rPr lang="en-GB" altLang="en-US" smtClean="0"/>
              <a:pPr/>
              <a:t>‹#›</a:t>
            </a:fld>
            <a:endParaRPr lang="en-GB" altLang="en-US"/>
          </a:p>
        </p:txBody>
      </p:sp>
    </p:spTree>
    <p:extLst>
      <p:ext uri="{BB962C8B-B14F-4D97-AF65-F5344CB8AC3E}">
        <p14:creationId xmlns:p14="http://schemas.microsoft.com/office/powerpoint/2010/main" val="112914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455A9561-7629-453E-8252-39BBC2328C2A}" type="datetime1">
              <a:rPr lang="en-GB" smtClean="0"/>
              <a:pPr>
                <a:defRPr/>
              </a:pPr>
              <a:t>16/02/2021</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5B9591AE-2ECB-4135-A631-3D9D2E24D50D}" type="slidenum">
              <a:rPr lang="en-GB" altLang="en-US" smtClean="0"/>
              <a:pPr/>
              <a:t>‹#›</a:t>
            </a:fld>
            <a:endParaRPr lang="en-GB" altLang="en-US"/>
          </a:p>
        </p:txBody>
      </p:sp>
    </p:spTree>
    <p:extLst>
      <p:ext uri="{BB962C8B-B14F-4D97-AF65-F5344CB8AC3E}">
        <p14:creationId xmlns:p14="http://schemas.microsoft.com/office/powerpoint/2010/main" val="222380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D32E41F7-A0BA-461C-9F41-3803C25F989C}" type="datetime1">
              <a:rPr lang="en-GB" smtClean="0"/>
              <a:pPr>
                <a:defRPr/>
              </a:pPr>
              <a:t>16/02/2021</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8209D4-92FE-4E6A-BCC7-1DA2FACAE61D}" type="slidenum">
              <a:rPr lang="en-GB" altLang="en-US" smtClean="0"/>
              <a:pPr/>
              <a:t>‹#›</a:t>
            </a:fld>
            <a:endParaRPr lang="en-GB" altLang="en-US"/>
          </a:p>
        </p:txBody>
      </p:sp>
    </p:spTree>
    <p:extLst>
      <p:ext uri="{BB962C8B-B14F-4D97-AF65-F5344CB8AC3E}">
        <p14:creationId xmlns:p14="http://schemas.microsoft.com/office/powerpoint/2010/main" val="16787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F7ACA2CA-4542-4841-9C4E-B83D4459C0CE}" type="datetime1">
              <a:rPr lang="en-GB" smtClean="0"/>
              <a:pPr>
                <a:defRPr/>
              </a:pPr>
              <a:t>16/02/2021</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FAA6C85C-AFD5-4666-83B2-FD5B5C4A60CF}" type="slidenum">
              <a:rPr lang="en-GB" altLang="en-US" smtClean="0"/>
              <a:pPr/>
              <a:t>‹#›</a:t>
            </a:fld>
            <a:endParaRPr lang="en-GB" altLang="en-US"/>
          </a:p>
        </p:txBody>
      </p:sp>
    </p:spTree>
    <p:extLst>
      <p:ext uri="{BB962C8B-B14F-4D97-AF65-F5344CB8AC3E}">
        <p14:creationId xmlns:p14="http://schemas.microsoft.com/office/powerpoint/2010/main" val="189461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5E70BC6D-DDB9-45C4-8752-5B94D8A1E149}" type="datetime1">
              <a:rPr lang="en-GB" smtClean="0"/>
              <a:pPr>
                <a:defRPr/>
              </a:pPr>
              <a:t>16/02/2021</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E78A523-C61F-450B-B78B-753BCA5D04FB}" type="slidenum">
              <a:rPr lang="en-GB" altLang="en-US" smtClean="0"/>
              <a:pPr/>
              <a:t>‹#›</a:t>
            </a:fld>
            <a:endParaRPr lang="en-GB" altLang="en-US"/>
          </a:p>
        </p:txBody>
      </p:sp>
    </p:spTree>
    <p:extLst>
      <p:ext uri="{BB962C8B-B14F-4D97-AF65-F5344CB8AC3E}">
        <p14:creationId xmlns:p14="http://schemas.microsoft.com/office/powerpoint/2010/main" val="136473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EE9636DB-E5D3-4134-BFB1-0E0608B41622}" type="datetime1">
              <a:rPr lang="en-GB" smtClean="0"/>
              <a:pPr>
                <a:defRPr/>
              </a:pPr>
              <a:t>16/02/2021</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EB9F5D91-3709-4545-9ABC-FA66CAFCB256}" type="slidenum">
              <a:rPr lang="en-GB" altLang="en-US" smtClean="0"/>
              <a:pPr/>
              <a:t>‹#›</a:t>
            </a:fld>
            <a:endParaRPr lang="en-GB" altLang="en-US"/>
          </a:p>
        </p:txBody>
      </p:sp>
    </p:spTree>
    <p:extLst>
      <p:ext uri="{BB962C8B-B14F-4D97-AF65-F5344CB8AC3E}">
        <p14:creationId xmlns:p14="http://schemas.microsoft.com/office/powerpoint/2010/main" val="3076616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524013"/>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journalistsresource.org/skills/research/database-checklist-key-academic-research-resources-free-restricted" TargetMode="External"/><Relationship Id="rId5" Type="http://schemas.openxmlformats.org/officeDocument/2006/relationships/image" Target="../media/image4.png"/><Relationship Id="rId4" Type="http://schemas.openxmlformats.org/officeDocument/2006/relationships/hyperlink" Target="http://scdaskal.univ-lyon2.fr/formdoc/Moteurs-scientifiques/co/module_Module_et_publi_1.html"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jilljemmett.com/2019/03/26/review-work-it-girl-run-the-show-like-ceo-oprah-winfrey/" TargetMode="External"/><Relationship Id="rId2" Type="http://schemas.openxmlformats.org/officeDocument/2006/relationships/image" Target="../media/image5.jpg"/><Relationship Id="rId1" Type="http://schemas.openxmlformats.org/officeDocument/2006/relationships/slideLayout" Target="../slideLayouts/slideLayout2.xml"/><Relationship Id="rId5" Type="http://schemas.openxmlformats.org/officeDocument/2006/relationships/hyperlink" Target="http://theconversation.com/thinking-critically-on-critical-thinking-why-scientists-skills-need-to-spread-15005" TargetMode="Externa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fabiusmaximus.com/2013/11/24/information-truth-lies-58856/" TargetMode="External"/><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2.svg"/></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11/relationships/webextension" Target="../webextensions/webextension1.xm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journals.sagepub.com/doi/abs/10.3102/0013189x017002013" TargetMode="External"/><Relationship Id="rId2" Type="http://schemas.openxmlformats.org/officeDocument/2006/relationships/hyperlink" Target="https://us.talentlens.com/content/dam/school/global/TalentLens/us/whitepapers/critical-thinking-means-business.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2EFD891-730E-40B1-9C1D-5AA1917D05D4}"/>
              </a:ext>
            </a:extLst>
          </p:cNvPr>
          <p:cNvSpPr txBox="1"/>
          <p:nvPr/>
        </p:nvSpPr>
        <p:spPr>
          <a:xfrm>
            <a:off x="395536" y="332656"/>
            <a:ext cx="8640960" cy="1323439"/>
          </a:xfrm>
          <a:prstGeom prst="rect">
            <a:avLst/>
          </a:prstGeom>
          <a:noFill/>
        </p:spPr>
        <p:txBody>
          <a:bodyPr wrap="square">
            <a:spAutoFit/>
          </a:bodyPr>
          <a:lstStyle/>
          <a:p>
            <a:pPr algn="ctr"/>
            <a:r>
              <a:rPr lang="en-GB" altLang="en-US" sz="4000" b="1" i="1" dirty="0"/>
              <a:t>BA Leadership &amp; Management Skills for the Workplace</a:t>
            </a:r>
            <a:endParaRPr lang="en-GB" sz="4000" dirty="0"/>
          </a:p>
        </p:txBody>
      </p:sp>
      <p:sp>
        <p:nvSpPr>
          <p:cNvPr id="11" name="TextBox 10">
            <a:extLst>
              <a:ext uri="{FF2B5EF4-FFF2-40B4-BE49-F238E27FC236}">
                <a16:creationId xmlns:a16="http://schemas.microsoft.com/office/drawing/2014/main" id="{653C4518-8DE1-4B17-ADAE-F79508E4F024}"/>
              </a:ext>
            </a:extLst>
          </p:cNvPr>
          <p:cNvSpPr txBox="1"/>
          <p:nvPr/>
        </p:nvSpPr>
        <p:spPr>
          <a:xfrm>
            <a:off x="2430016" y="2060848"/>
            <a:ext cx="4572000" cy="707886"/>
          </a:xfrm>
          <a:prstGeom prst="rect">
            <a:avLst/>
          </a:prstGeom>
          <a:noFill/>
        </p:spPr>
        <p:txBody>
          <a:bodyPr wrap="square">
            <a:spAutoFit/>
          </a:bodyPr>
          <a:lstStyle/>
          <a:p>
            <a:r>
              <a:rPr lang="en-GB" altLang="en-US" sz="4000" b="1" dirty="0">
                <a:solidFill>
                  <a:srgbClr val="0000CC"/>
                </a:solidFill>
              </a:rPr>
              <a:t>Module: BMSK5001 </a:t>
            </a:r>
            <a:endParaRPr lang="en-GB" sz="4000" dirty="0">
              <a:solidFill>
                <a:srgbClr val="0000CC"/>
              </a:solidFill>
            </a:endParaRPr>
          </a:p>
        </p:txBody>
      </p:sp>
      <p:sp>
        <p:nvSpPr>
          <p:cNvPr id="13" name="TextBox 12">
            <a:extLst>
              <a:ext uri="{FF2B5EF4-FFF2-40B4-BE49-F238E27FC236}">
                <a16:creationId xmlns:a16="http://schemas.microsoft.com/office/drawing/2014/main" id="{511638AC-85E3-4BEE-B4E0-FCA3D0D0EB96}"/>
              </a:ext>
            </a:extLst>
          </p:cNvPr>
          <p:cNvSpPr txBox="1"/>
          <p:nvPr/>
        </p:nvSpPr>
        <p:spPr>
          <a:xfrm>
            <a:off x="251520" y="3429000"/>
            <a:ext cx="8640960" cy="1631216"/>
          </a:xfrm>
          <a:prstGeom prst="rect">
            <a:avLst/>
          </a:prstGeom>
          <a:noFill/>
        </p:spPr>
        <p:txBody>
          <a:bodyPr wrap="square">
            <a:spAutoFit/>
          </a:bodyPr>
          <a:lstStyle/>
          <a:p>
            <a:pPr algn="ctr"/>
            <a:r>
              <a:rPr lang="en-GB" sz="4000" b="1" i="1" dirty="0">
                <a:solidFill>
                  <a:srgbClr val="0000CC"/>
                </a:solidFill>
              </a:rPr>
              <a:t>Developing Workplace Critical Thinking</a:t>
            </a:r>
          </a:p>
          <a:p>
            <a:pPr algn="ctr"/>
            <a:br>
              <a:rPr lang="en-GB" sz="2000" b="1" i="1" dirty="0">
                <a:solidFill>
                  <a:srgbClr val="0000CC"/>
                </a:solidFill>
              </a:rPr>
            </a:br>
            <a:r>
              <a:rPr lang="en-GB" sz="4000" b="1" i="1" dirty="0">
                <a:solidFill>
                  <a:srgbClr val="0000CC"/>
                </a:solidFill>
              </a:rPr>
              <a:t>Online Session 3</a:t>
            </a:r>
            <a:endParaRPr lang="en-GB" sz="4000" i="1" dirty="0">
              <a:solidFill>
                <a:srgbClr val="0000CC"/>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457200" y="0"/>
            <a:ext cx="8229600" cy="692696"/>
          </a:xfrm>
        </p:spPr>
        <p:txBody>
          <a:bodyPr/>
          <a:lstStyle/>
          <a:p>
            <a:pPr algn="ctr"/>
            <a:r>
              <a:rPr lang="en-GB" dirty="0"/>
              <a:t>Research &amp; Report - Feedback</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79512" y="764704"/>
            <a:ext cx="8784976" cy="4896544"/>
          </a:xfrm>
        </p:spPr>
        <p:txBody>
          <a:bodyPr>
            <a:normAutofit/>
          </a:bodyPr>
          <a:lstStyle/>
          <a:p>
            <a:pPr marL="0" indent="0">
              <a:buNone/>
            </a:pPr>
            <a:r>
              <a:rPr lang="en-GB" dirty="0">
                <a:solidFill>
                  <a:srgbClr val="002060"/>
                </a:solidFill>
              </a:rPr>
              <a:t>Have a look at the university’s ‘online library’, and see what you can find on ‘</a:t>
            </a:r>
            <a:r>
              <a:rPr lang="en-GB" i="1" dirty="0">
                <a:solidFill>
                  <a:srgbClr val="002060"/>
                </a:solidFill>
              </a:rPr>
              <a:t>critical thinking</a:t>
            </a:r>
            <a:r>
              <a:rPr lang="en-GB" dirty="0">
                <a:solidFill>
                  <a:srgbClr val="002060"/>
                </a:solidFill>
              </a:rPr>
              <a:t>’.  Record 4 or 5 sources by writing down the author, type of publication, title, and a basic overview for the next session</a:t>
            </a:r>
          </a:p>
          <a:p>
            <a:pPr marL="0" indent="0">
              <a:buNone/>
            </a:pPr>
            <a:r>
              <a:rPr lang="en-GB" dirty="0">
                <a:solidFill>
                  <a:srgbClr val="002060"/>
                </a:solidFill>
              </a:rPr>
              <a:t>Look at:</a:t>
            </a:r>
          </a:p>
          <a:p>
            <a:pPr lvl="1"/>
            <a:r>
              <a:rPr lang="en-GB" dirty="0">
                <a:solidFill>
                  <a:srgbClr val="002060"/>
                </a:solidFill>
              </a:rPr>
              <a:t>Online textbooks</a:t>
            </a:r>
          </a:p>
          <a:p>
            <a:pPr lvl="1"/>
            <a:r>
              <a:rPr lang="en-GB" dirty="0">
                <a:solidFill>
                  <a:srgbClr val="002060"/>
                </a:solidFill>
              </a:rPr>
              <a:t>Journal articles</a:t>
            </a:r>
          </a:p>
        </p:txBody>
      </p:sp>
      <p:pic>
        <p:nvPicPr>
          <p:cNvPr id="5" name="Picture 4" descr="A close - up of a computer&#10;&#10;Description automatically generated with low confidence">
            <a:extLst>
              <a:ext uri="{FF2B5EF4-FFF2-40B4-BE49-F238E27FC236}">
                <a16:creationId xmlns:a16="http://schemas.microsoft.com/office/drawing/2014/main" id="{76451437-1E31-4952-A84C-DC457EDA892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4077410"/>
            <a:ext cx="2483768" cy="1655845"/>
          </a:xfrm>
          <a:prstGeom prst="rect">
            <a:avLst/>
          </a:prstGeom>
        </p:spPr>
      </p:pic>
      <p:pic>
        <p:nvPicPr>
          <p:cNvPr id="8" name="Picture 7" descr="A picture containing text, indoor, person, computer&#10;&#10;Description automatically generated">
            <a:extLst>
              <a:ext uri="{FF2B5EF4-FFF2-40B4-BE49-F238E27FC236}">
                <a16:creationId xmlns:a16="http://schemas.microsoft.com/office/drawing/2014/main" id="{E4730F18-26CC-4F67-8BA6-EA7CA8FCC6B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012160" y="2830575"/>
            <a:ext cx="3131840" cy="2902681"/>
          </a:xfrm>
          <a:prstGeom prst="rect">
            <a:avLst/>
          </a:prstGeom>
        </p:spPr>
      </p:pic>
    </p:spTree>
    <p:extLst>
      <p:ext uri="{BB962C8B-B14F-4D97-AF65-F5344CB8AC3E}">
        <p14:creationId xmlns:p14="http://schemas.microsoft.com/office/powerpoint/2010/main" val="3643099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0" y="1027724"/>
            <a:ext cx="6660232" cy="3917032"/>
          </a:xfrm>
        </p:spPr>
        <p:txBody>
          <a:bodyPr>
            <a:normAutofit lnSpcReduction="10000"/>
          </a:bodyPr>
          <a:lstStyle/>
          <a:p>
            <a:r>
              <a:rPr lang="en-GB" dirty="0">
                <a:solidFill>
                  <a:srgbClr val="0000CC"/>
                </a:solidFill>
              </a:rPr>
              <a:t>Research &amp; Report – Feedback/Discussion</a:t>
            </a:r>
          </a:p>
          <a:p>
            <a:r>
              <a:rPr lang="en-GB" dirty="0">
                <a:solidFill>
                  <a:srgbClr val="0000CC"/>
                </a:solidFill>
              </a:rPr>
              <a:t>Appendices</a:t>
            </a:r>
          </a:p>
          <a:p>
            <a:r>
              <a:rPr lang="en-GB" dirty="0">
                <a:solidFill>
                  <a:srgbClr val="0000CC"/>
                </a:solidFill>
              </a:rPr>
              <a:t>Critical Thinkers</a:t>
            </a:r>
          </a:p>
          <a:p>
            <a:r>
              <a:rPr lang="en-GB" dirty="0">
                <a:solidFill>
                  <a:srgbClr val="0000CC"/>
                </a:solidFill>
              </a:rPr>
              <a:t>Strategies for Critical Thinking</a:t>
            </a:r>
          </a:p>
          <a:p>
            <a:r>
              <a:rPr lang="en-GB" dirty="0">
                <a:solidFill>
                  <a:srgbClr val="0000CC"/>
                </a:solidFill>
              </a:rPr>
              <a:t>Pearson’s </a:t>
            </a:r>
            <a:r>
              <a:rPr lang="en-GB" i="1" dirty="0">
                <a:solidFill>
                  <a:srgbClr val="0000CC"/>
                </a:solidFill>
              </a:rPr>
              <a:t>RED</a:t>
            </a:r>
          </a:p>
          <a:p>
            <a:r>
              <a:rPr lang="en-GB" dirty="0">
                <a:solidFill>
                  <a:srgbClr val="0000CC"/>
                </a:solidFill>
              </a:rPr>
              <a:t>Techniques for Critical Thinking</a:t>
            </a:r>
          </a:p>
          <a:p>
            <a:r>
              <a:rPr lang="en-GB" dirty="0">
                <a:solidFill>
                  <a:srgbClr val="0000CC"/>
                </a:solidFill>
              </a:rPr>
              <a:t>Research &amp; report</a:t>
            </a:r>
          </a:p>
          <a:p>
            <a:r>
              <a:rPr lang="en-GB" dirty="0">
                <a:solidFill>
                  <a:srgbClr val="0000CC"/>
                </a:solidFill>
              </a:rPr>
              <a:t>References</a:t>
            </a:r>
          </a:p>
        </p:txBody>
      </p:sp>
      <p:pic>
        <p:nvPicPr>
          <p:cNvPr id="6" name="Picture 5" descr="A picture containing curtain&#10;&#10;Description automatically generated">
            <a:extLst>
              <a:ext uri="{FF2B5EF4-FFF2-40B4-BE49-F238E27FC236}">
                <a16:creationId xmlns:a16="http://schemas.microsoft.com/office/drawing/2014/main" id="{E88BD3E6-B8A4-4099-8BE3-BA5326C780A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27503" y="-4948"/>
            <a:ext cx="3131840" cy="782960"/>
          </a:xfrm>
          <a:prstGeom prst="rect">
            <a:avLst/>
          </a:prstGeom>
        </p:spPr>
      </p:pic>
      <p:pic>
        <p:nvPicPr>
          <p:cNvPr id="16" name="Picture 15" descr="A picture containing text, person, blackboard, glasses&#10;&#10;Description automatically generated">
            <a:extLst>
              <a:ext uri="{FF2B5EF4-FFF2-40B4-BE49-F238E27FC236}">
                <a16:creationId xmlns:a16="http://schemas.microsoft.com/office/drawing/2014/main" id="{B47774B8-CBF1-4D7C-8DD6-5E9AAD9F93FC}"/>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34416" y="3789040"/>
            <a:ext cx="3909583" cy="1925960"/>
          </a:xfrm>
          <a:prstGeom prst="rect">
            <a:avLst/>
          </a:prstGeom>
        </p:spPr>
      </p:pic>
    </p:spTree>
    <p:extLst>
      <p:ext uri="{BB962C8B-B14F-4D97-AF65-F5344CB8AC3E}">
        <p14:creationId xmlns:p14="http://schemas.microsoft.com/office/powerpoint/2010/main" val="325480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0" y="49831"/>
            <a:ext cx="7886700" cy="615603"/>
          </a:xfrm>
        </p:spPr>
        <p:txBody>
          <a:bodyPr>
            <a:normAutofit/>
          </a:bodyPr>
          <a:lstStyle/>
          <a:p>
            <a:pPr eaLnBrk="1" hangingPunct="1">
              <a:defRPr/>
            </a:pPr>
            <a:r>
              <a:rPr lang="en-GB" sz="3600" b="1" dirty="0">
                <a:latin typeface="Arial" panose="020B0604020202020204" pitchFamily="34" charset="0"/>
                <a:cs typeface="Arial" panose="020B0604020202020204" pitchFamily="34" charset="0"/>
              </a:rPr>
              <a:t>Appendices – A Useful Device</a:t>
            </a:r>
          </a:p>
        </p:txBody>
      </p:sp>
      <p:sp>
        <p:nvSpPr>
          <p:cNvPr id="19459" name="Rectangle 3"/>
          <p:cNvSpPr>
            <a:spLocks noGrp="1" noChangeArrowheads="1"/>
          </p:cNvSpPr>
          <p:nvPr>
            <p:ph idx="1"/>
          </p:nvPr>
        </p:nvSpPr>
        <p:spPr>
          <a:xfrm>
            <a:off x="323528" y="1124744"/>
            <a:ext cx="6624736" cy="4464495"/>
          </a:xfrm>
        </p:spPr>
        <p:txBody>
          <a:bodyPr>
            <a:normAutofit/>
          </a:bodyPr>
          <a:lstStyle/>
          <a:p>
            <a:r>
              <a:rPr lang="en-GB" altLang="en-US" sz="2400" dirty="0">
                <a:solidFill>
                  <a:srgbClr val="0000CC"/>
                </a:solidFill>
                <a:latin typeface="Arial" panose="020B0604020202020204" pitchFamily="34" charset="0"/>
                <a:cs typeface="Arial" panose="020B0604020202020204" pitchFamily="34" charset="0"/>
              </a:rPr>
              <a:t>The appendices include additional information, which is referenced within the actual report</a:t>
            </a:r>
          </a:p>
          <a:p>
            <a:r>
              <a:rPr lang="en-GB" altLang="en-US" sz="2400" dirty="0">
                <a:solidFill>
                  <a:srgbClr val="0000CC"/>
                </a:solidFill>
                <a:latin typeface="Arial" panose="020B0604020202020204" pitchFamily="34" charset="0"/>
                <a:cs typeface="Arial" panose="020B0604020202020204" pitchFamily="34" charset="0"/>
              </a:rPr>
              <a:t>This might include additional information such as organisational charts, questionnaires, financial data etc. It is important that this area is not a dumping ground for irrelevant information, which is simply padding for the assignment</a:t>
            </a:r>
          </a:p>
          <a:p>
            <a:r>
              <a:rPr lang="en-GB" altLang="en-US" sz="2400" dirty="0">
                <a:solidFill>
                  <a:srgbClr val="0000CC"/>
                </a:solidFill>
                <a:latin typeface="Arial" panose="020B0604020202020204" pitchFamily="34" charset="0"/>
                <a:cs typeface="Arial" panose="020B0604020202020204" pitchFamily="34" charset="0"/>
              </a:rPr>
              <a:t>Your appendices should </a:t>
            </a:r>
            <a:r>
              <a:rPr lang="en-GB" altLang="en-US" sz="2400" b="1" i="1" dirty="0">
                <a:solidFill>
                  <a:srgbClr val="0000CC"/>
                </a:solidFill>
                <a:latin typeface="Arial" panose="020B0604020202020204" pitchFamily="34" charset="0"/>
                <a:cs typeface="Arial" panose="020B0604020202020204" pitchFamily="34" charset="0"/>
              </a:rPr>
              <a:t>ADD VALUE </a:t>
            </a:r>
            <a:r>
              <a:rPr lang="en-GB" altLang="en-US" sz="2400" dirty="0">
                <a:solidFill>
                  <a:srgbClr val="0000CC"/>
                </a:solidFill>
                <a:latin typeface="Arial" panose="020B0604020202020204" pitchFamily="34" charset="0"/>
                <a:cs typeface="Arial" panose="020B0604020202020204" pitchFamily="34" charset="0"/>
              </a:rPr>
              <a:t>to the report</a:t>
            </a:r>
          </a:p>
          <a:p>
            <a:r>
              <a:rPr lang="en-GB" altLang="en-US" sz="2400" dirty="0">
                <a:solidFill>
                  <a:srgbClr val="0000CC"/>
                </a:solidFill>
                <a:latin typeface="Arial" panose="020B0604020202020204" pitchFamily="34" charset="0"/>
                <a:cs typeface="Arial" panose="020B0604020202020204" pitchFamily="34" charset="0"/>
              </a:rPr>
              <a:t>Appendices </a:t>
            </a:r>
            <a:r>
              <a:rPr lang="en-GB" altLang="en-US" sz="2400" u="sng" dirty="0">
                <a:solidFill>
                  <a:srgbClr val="0000CC"/>
                </a:solidFill>
                <a:latin typeface="Arial" panose="020B0604020202020204" pitchFamily="34" charset="0"/>
                <a:cs typeface="Arial" panose="020B0604020202020204" pitchFamily="34" charset="0"/>
              </a:rPr>
              <a:t>do not </a:t>
            </a:r>
            <a:r>
              <a:rPr lang="en-GB" altLang="en-US" sz="2400" dirty="0">
                <a:solidFill>
                  <a:srgbClr val="0000CC"/>
                </a:solidFill>
                <a:latin typeface="Arial" panose="020B0604020202020204" pitchFamily="34" charset="0"/>
                <a:cs typeface="Arial" panose="020B0604020202020204" pitchFamily="34" charset="0"/>
              </a:rPr>
              <a:t>impact on </a:t>
            </a:r>
            <a:r>
              <a:rPr lang="en-GB" altLang="en-US" sz="2400" b="1" i="1" dirty="0">
                <a:solidFill>
                  <a:srgbClr val="0000CC"/>
                </a:solidFill>
                <a:latin typeface="Arial" panose="020B0604020202020204" pitchFamily="34" charset="0"/>
                <a:cs typeface="Arial" panose="020B0604020202020204" pitchFamily="34" charset="0"/>
              </a:rPr>
              <a:t>Word Count</a:t>
            </a:r>
          </a:p>
          <a:p>
            <a:pPr marL="0" indent="0" eaLnBrk="1" hangingPunct="1">
              <a:buNone/>
            </a:pPr>
            <a:endParaRPr lang="en-GB" altLang="en-US" sz="2400" dirty="0">
              <a:solidFill>
                <a:srgbClr val="0000CC"/>
              </a:solidFill>
              <a:latin typeface="Arial" panose="020B0604020202020204" pitchFamily="34" charset="0"/>
              <a:cs typeface="Arial" panose="020B0604020202020204" pitchFamily="34" charset="0"/>
            </a:endParaRPr>
          </a:p>
          <a:p>
            <a:pPr marL="0" indent="0" eaLnBrk="1" hangingPunct="1">
              <a:buNone/>
            </a:pPr>
            <a:endParaRPr lang="en-GB" altLang="en-US" sz="2400" dirty="0">
              <a:solidFill>
                <a:srgbClr val="0000CC"/>
              </a:solidFill>
              <a:latin typeface="Arial" panose="020B0604020202020204" pitchFamily="34" charset="0"/>
              <a:cs typeface="Arial" panose="020B0604020202020204" pitchFamily="34" charset="0"/>
            </a:endParaRPr>
          </a:p>
          <a:p>
            <a:pPr marL="0" indent="0" eaLnBrk="1" hangingPunct="1">
              <a:buNone/>
            </a:pPr>
            <a:endParaRPr lang="en-GB" altLang="en-US" sz="2400" dirty="0">
              <a:solidFill>
                <a:srgbClr val="0000CC"/>
              </a:solidFill>
              <a:latin typeface="Arial" panose="020B0604020202020204" pitchFamily="34" charset="0"/>
              <a:cs typeface="Arial" panose="020B0604020202020204" pitchFamily="34" charset="0"/>
            </a:endParaRPr>
          </a:p>
          <a:p>
            <a:pPr marL="0" indent="0" eaLnBrk="1" hangingPunct="1">
              <a:buNone/>
            </a:pPr>
            <a:endParaRPr lang="en-GB" altLang="en-US" sz="2400" dirty="0">
              <a:solidFill>
                <a:srgbClr val="0000CC"/>
              </a:solidFill>
              <a:latin typeface="Arial" panose="020B0604020202020204" pitchFamily="34" charset="0"/>
              <a:cs typeface="Arial" panose="020B0604020202020204" pitchFamily="34" charset="0"/>
            </a:endParaRPr>
          </a:p>
        </p:txBody>
      </p:sp>
      <p:sp>
        <p:nvSpPr>
          <p:cNvPr id="2" name="Footer Placeholder 1"/>
          <p:cNvSpPr>
            <a:spLocks noGrp="1"/>
          </p:cNvSpPr>
          <p:nvPr>
            <p:ph type="ftr" sz="quarter" idx="11"/>
          </p:nvPr>
        </p:nvSpPr>
        <p:spPr/>
        <p:txBody>
          <a:bodyPr/>
          <a:lstStyle/>
          <a:p>
            <a:pPr>
              <a:defRPr/>
            </a:pPr>
            <a:r>
              <a:rPr lang="en-GB"/>
              <a:t>                             </a:t>
            </a:r>
            <a:endParaRPr lang="en-GB" dirty="0"/>
          </a:p>
        </p:txBody>
      </p:sp>
      <p:pic>
        <p:nvPicPr>
          <p:cNvPr id="8" name="Picture 7">
            <a:extLst>
              <a:ext uri="{FF2B5EF4-FFF2-40B4-BE49-F238E27FC236}">
                <a16:creationId xmlns:a16="http://schemas.microsoft.com/office/drawing/2014/main" id="{2124D8E4-6426-47D9-A5CA-1A6BDF52FD39}"/>
              </a:ext>
            </a:extLst>
          </p:cNvPr>
          <p:cNvPicPr>
            <a:picLocks noChangeAspect="1"/>
          </p:cNvPicPr>
          <p:nvPr/>
        </p:nvPicPr>
        <p:blipFill>
          <a:blip r:embed="rId2"/>
          <a:stretch>
            <a:fillRect/>
          </a:stretch>
        </p:blipFill>
        <p:spPr>
          <a:xfrm>
            <a:off x="6662044" y="0"/>
            <a:ext cx="2481956" cy="17008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174451" y="0"/>
            <a:ext cx="8229600" cy="1143000"/>
          </a:xfrm>
        </p:spPr>
        <p:txBody>
          <a:bodyPr>
            <a:normAutofit/>
          </a:bodyPr>
          <a:lstStyle/>
          <a:p>
            <a:pPr eaLnBrk="1" fontAlgn="auto" hangingPunct="1">
              <a:spcAft>
                <a:spcPts val="0"/>
              </a:spcAft>
              <a:defRPr/>
            </a:pPr>
            <a:r>
              <a:rPr lang="en-GB" sz="3600" b="1" dirty="0">
                <a:latin typeface="Arial" panose="020B0604020202020204" pitchFamily="34" charset="0"/>
                <a:cs typeface="Arial" panose="020B0604020202020204" pitchFamily="34" charset="0"/>
              </a:rPr>
              <a:t>Critical Thinkers Have…</a:t>
            </a:r>
          </a:p>
        </p:txBody>
      </p:sp>
      <p:graphicFrame>
        <p:nvGraphicFramePr>
          <p:cNvPr id="2" name="Content Placeholder 1"/>
          <p:cNvGraphicFramePr>
            <a:graphicFrameLocks noGrp="1"/>
          </p:cNvGraphicFramePr>
          <p:nvPr>
            <p:ph idx="1"/>
          </p:nvPr>
        </p:nvGraphicFramePr>
        <p:xfrm>
          <a:off x="0" y="908720"/>
          <a:ext cx="914400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a:xfrm>
            <a:off x="179388" y="6477000"/>
            <a:ext cx="7969250" cy="274638"/>
          </a:xfrm>
        </p:spPr>
        <p:txBody>
          <a:bodyPr/>
          <a:lstStyle/>
          <a:p>
            <a:pPr>
              <a:defRPr/>
            </a:pPr>
            <a:r>
              <a:rPr lang="en-GB"/>
              <a:t>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8416" y="136525"/>
            <a:ext cx="8229600" cy="772195"/>
          </a:xfrm>
        </p:spPr>
        <p:txBody>
          <a:bodyPr>
            <a:noAutofit/>
          </a:bodyPr>
          <a:lstStyle/>
          <a:p>
            <a:pPr eaLnBrk="1" fontAlgn="auto" hangingPunct="1">
              <a:spcAft>
                <a:spcPts val="0"/>
              </a:spcAft>
              <a:defRPr/>
            </a:pPr>
            <a:r>
              <a:rPr lang="en-GB" sz="3600" b="1" dirty="0">
                <a:latin typeface="Arial" panose="020B0604020202020204" pitchFamily="34" charset="0"/>
                <a:cs typeface="Arial" panose="020B0604020202020204" pitchFamily="34" charset="0"/>
              </a:rPr>
              <a:t>Strategies for Critical Thinking?</a:t>
            </a:r>
          </a:p>
        </p:txBody>
      </p:sp>
      <p:sp>
        <p:nvSpPr>
          <p:cNvPr id="3" name="Content Placeholder 2"/>
          <p:cNvSpPr>
            <a:spLocks noGrp="1"/>
          </p:cNvSpPr>
          <p:nvPr>
            <p:ph idx="1"/>
          </p:nvPr>
        </p:nvSpPr>
        <p:spPr>
          <a:xfrm>
            <a:off x="683568" y="1166019"/>
            <a:ext cx="6048672" cy="4525962"/>
          </a:xfrm>
        </p:spPr>
        <p:txBody>
          <a:bodyPr rtlCol="0">
            <a:noAutofit/>
          </a:bodyPr>
          <a:lstStyle/>
          <a:p>
            <a:pPr marL="118872" indent="0" eaLnBrk="1" fontAlgn="auto" hangingPunct="1">
              <a:spcBef>
                <a:spcPts val="0"/>
              </a:spcBef>
              <a:spcAft>
                <a:spcPts val="0"/>
              </a:spcAft>
              <a:buNone/>
              <a:defRPr/>
            </a:pPr>
            <a:r>
              <a:rPr lang="en-GB" b="1" dirty="0">
                <a:solidFill>
                  <a:srgbClr val="7030A0"/>
                </a:solidFill>
                <a:latin typeface="Arial" panose="020B0604020202020204" pitchFamily="34" charset="0"/>
                <a:cs typeface="Arial" panose="020B0604020202020204" pitchFamily="34" charset="0"/>
              </a:rPr>
              <a:t>Exercise: </a:t>
            </a:r>
            <a:r>
              <a:rPr lang="en-GB" b="1" i="1" dirty="0">
                <a:solidFill>
                  <a:srgbClr val="7030A0"/>
                </a:solidFill>
                <a:latin typeface="Arial" panose="020B0604020202020204" pitchFamily="34" charset="0"/>
                <a:cs typeface="Arial" panose="020B0604020202020204" pitchFamily="34" charset="0"/>
              </a:rPr>
              <a:t>Discussion</a:t>
            </a:r>
          </a:p>
          <a:p>
            <a:pPr marL="118872" indent="0" eaLnBrk="1" fontAlgn="auto" hangingPunct="1">
              <a:spcBef>
                <a:spcPts val="0"/>
              </a:spcBef>
              <a:spcAft>
                <a:spcPts val="0"/>
              </a:spcAft>
              <a:buNone/>
              <a:defRPr/>
            </a:pPr>
            <a:br>
              <a:rPr lang="en-GB" sz="2800" dirty="0">
                <a:latin typeface="Arial" panose="020B0604020202020204" pitchFamily="34" charset="0"/>
                <a:cs typeface="Arial" panose="020B0604020202020204" pitchFamily="34" charset="0"/>
              </a:rPr>
            </a:br>
            <a:endParaRPr lang="en-GB" sz="1400" dirty="0">
              <a:latin typeface="Arial" panose="020B0604020202020204" pitchFamily="34" charset="0"/>
              <a:cs typeface="Arial" panose="020B0604020202020204" pitchFamily="34" charset="0"/>
            </a:endParaRPr>
          </a:p>
          <a:p>
            <a:pPr marL="118872" indent="0" eaLnBrk="1" fontAlgn="auto" hangingPunct="1">
              <a:spcBef>
                <a:spcPts val="0"/>
              </a:spcBef>
              <a:spcAft>
                <a:spcPts val="0"/>
              </a:spcAft>
              <a:buNone/>
              <a:defRPr/>
            </a:pPr>
            <a:r>
              <a:rPr lang="en-GB" sz="3600" b="1" i="1" dirty="0">
                <a:solidFill>
                  <a:srgbClr val="0070C0"/>
                </a:solidFill>
                <a:latin typeface="Arial" panose="020B0604020202020204" pitchFamily="34" charset="0"/>
                <a:cs typeface="Arial" panose="020B0604020202020204" pitchFamily="34" charset="0"/>
              </a:rPr>
              <a:t>What strategies would you use for critical thinking?</a:t>
            </a:r>
          </a:p>
        </p:txBody>
      </p:sp>
      <p:pic>
        <p:nvPicPr>
          <p:cNvPr id="2050" name="Picture 2" descr="http://www.spillmuseet.no/wp-content/uploads/2014/07/Tenke.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457950" y="1911793"/>
            <a:ext cx="2656187" cy="3772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497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0528" y="0"/>
            <a:ext cx="936104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p:cNvSpPr>
            <a:spLocks noGrp="1"/>
          </p:cNvSpPr>
          <p:nvPr>
            <p:ph type="sldNum" sz="quarter" idx="12"/>
          </p:nvPr>
        </p:nvSpPr>
        <p:spPr/>
        <p:txBody>
          <a:bodyPr/>
          <a:lstStyle/>
          <a:p>
            <a:pPr>
              <a:defRPr/>
            </a:pPr>
            <a:fld id="{4F08DC1E-08F6-4766-AE4A-72DA1F7E9A75}" type="slidenum">
              <a:rPr lang="en-GB" smtClean="0"/>
              <a:pPr>
                <a:defRPr/>
              </a:pPr>
              <a:t>7</a:t>
            </a:fld>
            <a:endParaRPr lang="en-GB"/>
          </a:p>
        </p:txBody>
      </p:sp>
      <p:sp>
        <p:nvSpPr>
          <p:cNvPr id="2" name="Footer Placeholder 1"/>
          <p:cNvSpPr>
            <a:spLocks noGrp="1"/>
          </p:cNvSpPr>
          <p:nvPr>
            <p:ph type="ftr" sz="quarter" idx="4294967295"/>
          </p:nvPr>
        </p:nvSpPr>
        <p:spPr>
          <a:xfrm>
            <a:off x="0" y="6477000"/>
            <a:ext cx="7177088" cy="274638"/>
          </a:xfrm>
          <a:prstGeom prst="rect">
            <a:avLst/>
          </a:prstGeom>
        </p:spPr>
        <p:txBody>
          <a:bodyPr/>
          <a:lstStyle/>
          <a:p>
            <a:pPr>
              <a:defRPr/>
            </a:pPr>
            <a:r>
              <a:rPr lang="en-GB"/>
              <a:t>                             </a:t>
            </a:r>
            <a:endParaRPr lang="en-GB" dirty="0"/>
          </a:p>
        </p:txBody>
      </p:sp>
      <p:sp>
        <p:nvSpPr>
          <p:cNvPr id="4" name="TextBox 3"/>
          <p:cNvSpPr txBox="1"/>
          <p:nvPr/>
        </p:nvSpPr>
        <p:spPr>
          <a:xfrm>
            <a:off x="8388424" y="6588060"/>
            <a:ext cx="720080" cy="369332"/>
          </a:xfrm>
          <a:prstGeom prst="rect">
            <a:avLst/>
          </a:prstGeom>
          <a:noFill/>
        </p:spPr>
        <p:txBody>
          <a:bodyPr wrap="square" rtlCol="0">
            <a:spAutoFit/>
          </a:bodyPr>
          <a:lstStyle/>
          <a:p>
            <a:r>
              <a:rPr lang="en-GB" dirty="0">
                <a:solidFill>
                  <a:srgbClr val="FF0000"/>
                </a:solidFill>
              </a:rPr>
              <a:t>HO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528439" y="129155"/>
            <a:ext cx="8229600" cy="714859"/>
          </a:xfrm>
        </p:spPr>
        <p:txBody>
          <a:bodyPr>
            <a:normAutofit/>
          </a:bodyPr>
          <a:lstStyle/>
          <a:p>
            <a:pPr algn="ctr" eaLnBrk="1" fontAlgn="auto" hangingPunct="1">
              <a:spcAft>
                <a:spcPts val="0"/>
              </a:spcAft>
              <a:defRPr/>
            </a:pPr>
            <a:r>
              <a:rPr lang="en-GB" sz="3600" b="1" dirty="0">
                <a:latin typeface="Arial" panose="020B0604020202020204" pitchFamily="34" charset="0"/>
                <a:cs typeface="Arial" panose="020B0604020202020204" pitchFamily="34" charset="0"/>
              </a:rPr>
              <a:t>Critical Thinking/Reflection</a:t>
            </a:r>
          </a:p>
        </p:txBody>
      </p:sp>
      <p:sp>
        <p:nvSpPr>
          <p:cNvPr id="7171" name="Text Placeholder 2"/>
          <p:cNvSpPr>
            <a:spLocks noGrp="1"/>
          </p:cNvSpPr>
          <p:nvPr>
            <p:ph type="body" idx="1"/>
          </p:nvPr>
        </p:nvSpPr>
        <p:spPr>
          <a:xfrm>
            <a:off x="103100" y="844014"/>
            <a:ext cx="8218488" cy="639762"/>
          </a:xfrm>
        </p:spPr>
        <p:txBody>
          <a:bodyPr rtlCol="0">
            <a:normAutofit/>
          </a:bodyPr>
          <a:lstStyle/>
          <a:p>
            <a:pPr eaLnBrk="1" fontAlgn="auto" hangingPunct="1">
              <a:spcBef>
                <a:spcPts val="0"/>
              </a:spcBef>
              <a:spcAft>
                <a:spcPts val="0"/>
              </a:spcAft>
              <a:buFont typeface="Wingdings 2"/>
              <a:buNone/>
              <a:defRPr/>
            </a:pPr>
            <a:r>
              <a:rPr lang="en-GB" i="1" dirty="0">
                <a:latin typeface="Arial" charset="0"/>
                <a:cs typeface="Times New Roman" pitchFamily="18" charset="0"/>
              </a:rPr>
              <a:t>Critical thinking/reflection provides the ability </a:t>
            </a:r>
            <a:r>
              <a:rPr lang="en-GB" i="1" dirty="0">
                <a:solidFill>
                  <a:srgbClr val="000000"/>
                </a:solidFill>
                <a:latin typeface="Arial" charset="0"/>
                <a:cs typeface="Times New Roman" pitchFamily="18" charset="0"/>
              </a:rPr>
              <a:t>to</a:t>
            </a:r>
            <a:r>
              <a:rPr lang="en-GB" dirty="0">
                <a:solidFill>
                  <a:srgbClr val="000000"/>
                </a:solidFill>
                <a:latin typeface="Arial" charset="0"/>
                <a:cs typeface="Times New Roman" pitchFamily="18" charset="0"/>
              </a:rPr>
              <a:t>:</a:t>
            </a:r>
            <a:endParaRPr lang="en-GB" dirty="0"/>
          </a:p>
        </p:txBody>
      </p:sp>
      <p:graphicFrame>
        <p:nvGraphicFramePr>
          <p:cNvPr id="2" name="Content Placeholder 1"/>
          <p:cNvGraphicFramePr>
            <a:graphicFrameLocks noGrp="1"/>
          </p:cNvGraphicFramePr>
          <p:nvPr>
            <p:ph sz="half" idx="2"/>
          </p:nvPr>
        </p:nvGraphicFramePr>
        <p:xfrm>
          <a:off x="539552" y="1619467"/>
          <a:ext cx="8218487" cy="3951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thinkwatson.com/wp-content/uploads/mainimage-redmodel.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398943" y="737601"/>
            <a:ext cx="6729471" cy="398754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9213" y="142818"/>
            <a:ext cx="8987283" cy="914514"/>
          </a:xfrm>
        </p:spPr>
        <p:txBody>
          <a:bodyPr>
            <a:normAutofit/>
          </a:bodyPr>
          <a:lstStyle/>
          <a:p>
            <a:r>
              <a:rPr lang="en-GB" sz="3600" b="1" dirty="0">
                <a:latin typeface="Arial" panose="020B0604020202020204" pitchFamily="34" charset="0"/>
                <a:cs typeface="Arial" panose="020B0604020202020204" pitchFamily="34" charset="0"/>
              </a:rPr>
              <a:t>Pearson's RED Critical Thinking Model</a:t>
            </a:r>
          </a:p>
        </p:txBody>
      </p:sp>
      <p:sp>
        <p:nvSpPr>
          <p:cNvPr id="4" name="Footer Placeholder 3"/>
          <p:cNvSpPr>
            <a:spLocks noGrp="1"/>
          </p:cNvSpPr>
          <p:nvPr>
            <p:ph type="ftr" sz="quarter" idx="11"/>
          </p:nvPr>
        </p:nvSpPr>
        <p:spPr>
          <a:xfrm>
            <a:off x="179388" y="6477000"/>
            <a:ext cx="7969250" cy="274638"/>
          </a:xfrm>
        </p:spPr>
        <p:txBody>
          <a:bodyPr/>
          <a:lstStyle/>
          <a:p>
            <a:pPr>
              <a:defRPr/>
            </a:pPr>
            <a:r>
              <a:rPr lang="en-GB"/>
              <a:t>                             </a:t>
            </a:r>
          </a:p>
        </p:txBody>
      </p:sp>
      <p:pic>
        <p:nvPicPr>
          <p:cNvPr id="6" name="Picture 5">
            <a:extLst>
              <a:ext uri="{FF2B5EF4-FFF2-40B4-BE49-F238E27FC236}">
                <a16:creationId xmlns:a16="http://schemas.microsoft.com/office/drawing/2014/main" id="{77F5146E-D1AD-4E2E-9ABE-D7673C05BC07}"/>
              </a:ext>
            </a:extLst>
          </p:cNvPr>
          <p:cNvPicPr>
            <a:picLocks noChangeAspect="1"/>
          </p:cNvPicPr>
          <p:nvPr/>
        </p:nvPicPr>
        <p:blipFill>
          <a:blip r:embed="rId4"/>
          <a:stretch>
            <a:fillRect/>
          </a:stretch>
        </p:blipFill>
        <p:spPr>
          <a:xfrm>
            <a:off x="0" y="3429000"/>
            <a:ext cx="3073720" cy="2273711"/>
          </a:xfrm>
          <a:prstGeom prst="rect">
            <a:avLst/>
          </a:prstGeom>
        </p:spPr>
      </p:pic>
      <p:sp>
        <p:nvSpPr>
          <p:cNvPr id="9" name="TextBox 8">
            <a:extLst>
              <a:ext uri="{FF2B5EF4-FFF2-40B4-BE49-F238E27FC236}">
                <a16:creationId xmlns:a16="http://schemas.microsoft.com/office/drawing/2014/main" id="{B03A6A2A-DE8B-4919-A60A-F365E9C492DD}"/>
              </a:ext>
            </a:extLst>
          </p:cNvPr>
          <p:cNvSpPr txBox="1"/>
          <p:nvPr/>
        </p:nvSpPr>
        <p:spPr>
          <a:xfrm>
            <a:off x="5508104" y="5297689"/>
            <a:ext cx="4639540"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3090185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88" y="206598"/>
            <a:ext cx="8819980" cy="854968"/>
          </a:xfrm>
        </p:spPr>
        <p:txBody>
          <a:bodyPr>
            <a:normAutofit/>
          </a:bodyPr>
          <a:lstStyle/>
          <a:p>
            <a:pPr algn="ctr"/>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sp>
        <p:nvSpPr>
          <p:cNvPr id="3" name="Rectangle 2"/>
          <p:cNvSpPr/>
          <p:nvPr/>
        </p:nvSpPr>
        <p:spPr>
          <a:xfrm>
            <a:off x="251520" y="867196"/>
            <a:ext cx="7344816" cy="4770537"/>
          </a:xfrm>
          <a:prstGeom prst="rect">
            <a:avLst/>
          </a:prstGeom>
        </p:spPr>
        <p:txBody>
          <a:bodyPr wrap="square">
            <a:spAutoFit/>
          </a:bodyPr>
          <a:lstStyle/>
          <a:p>
            <a:r>
              <a:rPr lang="en-GB" sz="2800" b="1" dirty="0">
                <a:solidFill>
                  <a:srgbClr val="0000CC"/>
                </a:solidFill>
                <a:latin typeface="Arial" panose="020B0604020202020204" pitchFamily="34" charset="0"/>
              </a:rPr>
              <a:t>Recognise Assumptions</a:t>
            </a:r>
          </a:p>
          <a:p>
            <a:endParaRPr lang="en-GB" sz="800" b="1" dirty="0">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This is the ability to separate fact from opinion</a:t>
            </a:r>
          </a:p>
          <a:p>
            <a:pPr marL="171450" indent="-171450">
              <a:buFont typeface="Arial" panose="020B0604020202020204" pitchFamily="34" charset="0"/>
              <a:buChar char="•"/>
            </a:pPr>
            <a:endParaRPr lang="en-GB" sz="800" dirty="0">
              <a:solidFill>
                <a:srgbClr val="002060"/>
              </a:solidFill>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It is deceptively easy to listen to a comment or presentation and assume the information presented is true even though no evidence was given to back it up </a:t>
            </a:r>
          </a:p>
          <a:p>
            <a:pPr marL="171450" indent="-171450">
              <a:buFont typeface="Arial" panose="020B0604020202020204" pitchFamily="34" charset="0"/>
              <a:buChar char="•"/>
            </a:pPr>
            <a:endParaRPr lang="en-GB" sz="800" dirty="0">
              <a:solidFill>
                <a:srgbClr val="002060"/>
              </a:solidFill>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Noticing and questioning assumptions helps to reveal information gaps or unfounded logic</a:t>
            </a:r>
          </a:p>
        </p:txBody>
      </p:sp>
      <p:pic>
        <p:nvPicPr>
          <p:cNvPr id="8"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38979" y="944780"/>
            <a:ext cx="2005022" cy="126008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FD69FBD-8613-4BD2-872E-EEBDF9DB60A8}"/>
              </a:ext>
            </a:extLst>
          </p:cNvPr>
          <p:cNvSpPr txBox="1"/>
          <p:nvPr/>
        </p:nvSpPr>
        <p:spPr>
          <a:xfrm>
            <a:off x="5382468" y="5345985"/>
            <a:ext cx="4572000"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2662768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bldLvl="3"/>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446" y="136525"/>
            <a:ext cx="8857108" cy="782960"/>
          </a:xfrm>
        </p:spPr>
        <p:txBody>
          <a:bodyPr>
            <a:normAutofit/>
          </a:bodyPr>
          <a:lstStyle/>
          <a:p>
            <a:pPr algn="ctr"/>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sp>
        <p:nvSpPr>
          <p:cNvPr id="3" name="Rectangle 2"/>
          <p:cNvSpPr/>
          <p:nvPr/>
        </p:nvSpPr>
        <p:spPr>
          <a:xfrm>
            <a:off x="508107" y="1112580"/>
            <a:ext cx="7482964" cy="3046988"/>
          </a:xfrm>
          <a:prstGeom prst="rect">
            <a:avLst/>
          </a:prstGeom>
        </p:spPr>
        <p:txBody>
          <a:bodyPr wrap="square">
            <a:spAutoFit/>
          </a:bodyPr>
          <a:lstStyle/>
          <a:p>
            <a:r>
              <a:rPr lang="en-GB" sz="2800" b="1" dirty="0">
                <a:solidFill>
                  <a:srgbClr val="0000CC"/>
                </a:solidFill>
                <a:latin typeface="Arial" panose="020B0604020202020204" pitchFamily="34" charset="0"/>
              </a:rPr>
              <a:t>Recognise Assumptions</a:t>
            </a:r>
          </a:p>
          <a:p>
            <a:endParaRPr lang="en-GB" sz="2400" dirty="0">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Taking it a step further, when we examine assumptions through the eyes of different people (e.g., the viewpoint of different stakeholders), the end result is a richer perspective on a topic.</a:t>
            </a:r>
          </a:p>
        </p:txBody>
      </p:sp>
      <p:pic>
        <p:nvPicPr>
          <p:cNvPr id="7"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00192" y="4016403"/>
            <a:ext cx="2843809" cy="168509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A7B8166-300C-4CEB-8357-CA6F97576A49}"/>
              </a:ext>
            </a:extLst>
          </p:cNvPr>
          <p:cNvSpPr txBox="1"/>
          <p:nvPr/>
        </p:nvSpPr>
        <p:spPr>
          <a:xfrm>
            <a:off x="148010" y="5229200"/>
            <a:ext cx="4572000"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3763942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bldLvl="3"/>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135"/>
            <a:ext cx="8943460" cy="1143000"/>
          </a:xfrm>
        </p:spPr>
        <p:txBody>
          <a:bodyPr>
            <a:normAutofit/>
          </a:bodyPr>
          <a:lstStyle/>
          <a:p>
            <a:pPr algn="ctr"/>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sp>
        <p:nvSpPr>
          <p:cNvPr id="3" name="Rectangle 2"/>
          <p:cNvSpPr/>
          <p:nvPr/>
        </p:nvSpPr>
        <p:spPr>
          <a:xfrm>
            <a:off x="200539" y="836712"/>
            <a:ext cx="8617061" cy="4524315"/>
          </a:xfrm>
          <a:prstGeom prst="rect">
            <a:avLst/>
          </a:prstGeom>
        </p:spPr>
        <p:txBody>
          <a:bodyPr wrap="square">
            <a:spAutoFit/>
          </a:bodyPr>
          <a:lstStyle/>
          <a:p>
            <a:r>
              <a:rPr lang="en-GB" sz="2800" b="1" dirty="0">
                <a:solidFill>
                  <a:srgbClr val="0000CC"/>
                </a:solidFill>
                <a:latin typeface="Arial" panose="020B0604020202020204" pitchFamily="34" charset="0"/>
              </a:rPr>
              <a:t>Recognise Assumptions</a:t>
            </a:r>
          </a:p>
          <a:p>
            <a:endParaRPr lang="en-GB" sz="2000" dirty="0">
              <a:latin typeface="Arial" panose="020B0604020202020204" pitchFamily="34" charset="0"/>
            </a:endParaRPr>
          </a:p>
          <a:p>
            <a:r>
              <a:rPr lang="en-GB" sz="2800" b="1" i="1" dirty="0">
                <a:solidFill>
                  <a:srgbClr val="002060"/>
                </a:solidFill>
                <a:latin typeface="Arial" panose="020B0604020202020204" pitchFamily="34" charset="0"/>
              </a:rPr>
              <a:t>How to use it</a:t>
            </a:r>
            <a:r>
              <a:rPr lang="en-GB" sz="2800" i="1" dirty="0">
                <a:solidFill>
                  <a:srgbClr val="002060"/>
                </a:solidFill>
                <a:latin typeface="Arial" panose="020B0604020202020204" pitchFamily="34" charset="0"/>
              </a:rPr>
              <a:t>:</a:t>
            </a:r>
            <a:r>
              <a:rPr lang="en-GB" sz="2800" dirty="0">
                <a:solidFill>
                  <a:srgbClr val="002060"/>
                </a:solidFill>
                <a:latin typeface="Arial" panose="020B0604020202020204" pitchFamily="34" charset="0"/>
              </a:rPr>
              <a:t> </a:t>
            </a:r>
          </a:p>
          <a:p>
            <a:endParaRPr lang="en-GB" sz="800" dirty="0">
              <a:solidFill>
                <a:srgbClr val="002060"/>
              </a:solidFill>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When you’re gathering information, listening to what people say, or assessing a situation, think about what assumptions you have going in</a:t>
            </a:r>
          </a:p>
          <a:p>
            <a:pPr marL="171450" indent="-171450">
              <a:buFont typeface="Arial" panose="020B0604020202020204" pitchFamily="34" charset="0"/>
              <a:buChar char="•"/>
            </a:pPr>
            <a:endParaRPr lang="en-GB" sz="800" dirty="0">
              <a:solidFill>
                <a:srgbClr val="002060"/>
              </a:solidFill>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Perhaps you assume that a trusted co-worker is providing reliable information – but is there really evidence to back that up? Learn to see gaps in logic, and opinion disguised as fact</a:t>
            </a:r>
          </a:p>
        </p:txBody>
      </p:sp>
      <p:pic>
        <p:nvPicPr>
          <p:cNvPr id="7"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48264" y="652570"/>
            <a:ext cx="1995197" cy="118225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03CB56A-C177-4DCF-A372-4D31F3D7942E}"/>
              </a:ext>
            </a:extLst>
          </p:cNvPr>
          <p:cNvSpPr txBox="1"/>
          <p:nvPr/>
        </p:nvSpPr>
        <p:spPr>
          <a:xfrm>
            <a:off x="5436096" y="5301208"/>
            <a:ext cx="4582390"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348600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bldLvl="3"/>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91" y="13965"/>
            <a:ext cx="8995918" cy="609983"/>
          </a:xfrm>
        </p:spPr>
        <p:txBody>
          <a:bodyPr>
            <a:normAutofit/>
          </a:bodyPr>
          <a:lstStyle/>
          <a:p>
            <a:pPr algn="ctr"/>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sp>
        <p:nvSpPr>
          <p:cNvPr id="7" name="Rectangle 6"/>
          <p:cNvSpPr/>
          <p:nvPr/>
        </p:nvSpPr>
        <p:spPr>
          <a:xfrm>
            <a:off x="179512" y="1274564"/>
            <a:ext cx="8208912" cy="4308872"/>
          </a:xfrm>
          <a:prstGeom prst="rect">
            <a:avLst/>
          </a:prstGeom>
        </p:spPr>
        <p:txBody>
          <a:bodyPr wrap="square">
            <a:spAutoFit/>
          </a:bodyPr>
          <a:lstStyle/>
          <a:p>
            <a:r>
              <a:rPr lang="en-GB" sz="2400" b="1" dirty="0">
                <a:solidFill>
                  <a:srgbClr val="0000CC"/>
                </a:solidFill>
                <a:latin typeface="Arial" panose="020B0604020202020204" pitchFamily="34" charset="0"/>
              </a:rPr>
              <a:t>Evaluate Arguments</a:t>
            </a:r>
          </a:p>
          <a:p>
            <a:endParaRPr lang="en-GB" sz="2400" b="1" dirty="0">
              <a:latin typeface="Arial" panose="020B0604020202020204" pitchFamily="34" charset="0"/>
            </a:endParaRPr>
          </a:p>
          <a:p>
            <a:pPr marL="342900" indent="-342900">
              <a:spcAft>
                <a:spcPts val="600"/>
              </a:spcAft>
              <a:buFont typeface="Arial" panose="020B0604020202020204" pitchFamily="34" charset="0"/>
              <a:buChar char="•"/>
            </a:pPr>
            <a:r>
              <a:rPr lang="en-GB" sz="2400" dirty="0">
                <a:latin typeface="Arial" panose="020B0604020202020204" pitchFamily="34" charset="0"/>
              </a:rPr>
              <a:t>The art of evaluating arguments entails analysing information objectively and accurately, questioning the quality of supporting evidence, and understanding how emotion influences the situation</a:t>
            </a:r>
          </a:p>
          <a:p>
            <a:pPr marL="342900" indent="-342900">
              <a:spcAft>
                <a:spcPts val="600"/>
              </a:spcAft>
              <a:buFont typeface="Arial" panose="020B0604020202020204" pitchFamily="34" charset="0"/>
              <a:buChar char="•"/>
            </a:pPr>
            <a:r>
              <a:rPr lang="en-GB" sz="2400" dirty="0">
                <a:latin typeface="Arial" panose="020B0604020202020204" pitchFamily="34" charset="0"/>
              </a:rPr>
              <a:t>Common barriers include confirmation bias, or allowing emotions-yours or others-to get in the way of objective evaluation</a:t>
            </a:r>
          </a:p>
          <a:p>
            <a:pPr marL="342900" indent="-342900">
              <a:spcAft>
                <a:spcPts val="600"/>
              </a:spcAft>
              <a:buFont typeface="Arial" panose="020B0604020202020204" pitchFamily="34" charset="0"/>
              <a:buChar char="•"/>
            </a:pPr>
            <a:r>
              <a:rPr lang="en-GB" sz="2400" dirty="0">
                <a:latin typeface="Arial" panose="020B0604020202020204" pitchFamily="34" charset="0"/>
              </a:rPr>
              <a:t>People may quickly come to a conclusion simply to avoid conflict</a:t>
            </a:r>
          </a:p>
        </p:txBody>
      </p:sp>
      <p:pic>
        <p:nvPicPr>
          <p:cNvPr id="8"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26487" y="748942"/>
            <a:ext cx="1907704" cy="113041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1090D3A-C292-4F48-921D-D5912D6598C2}"/>
              </a:ext>
            </a:extLst>
          </p:cNvPr>
          <p:cNvSpPr txBox="1"/>
          <p:nvPr/>
        </p:nvSpPr>
        <p:spPr>
          <a:xfrm>
            <a:off x="5292080" y="5301208"/>
            <a:ext cx="4572000"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1031010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bldLvl="3"/>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82713"/>
            <a:ext cx="8928992" cy="753999"/>
          </a:xfrm>
        </p:spPr>
        <p:txBody>
          <a:bodyPr>
            <a:normAutofit/>
          </a:bodyPr>
          <a:lstStyle/>
          <a:p>
            <a:pPr algn="ctr"/>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sp>
        <p:nvSpPr>
          <p:cNvPr id="7" name="Rectangle 6"/>
          <p:cNvSpPr/>
          <p:nvPr/>
        </p:nvSpPr>
        <p:spPr>
          <a:xfrm>
            <a:off x="251520" y="1964992"/>
            <a:ext cx="7200800" cy="2554545"/>
          </a:xfrm>
          <a:prstGeom prst="rect">
            <a:avLst/>
          </a:prstGeom>
        </p:spPr>
        <p:txBody>
          <a:bodyPr wrap="square">
            <a:spAutoFit/>
          </a:bodyPr>
          <a:lstStyle/>
          <a:p>
            <a:r>
              <a:rPr lang="en-GB" sz="2800" b="1" dirty="0">
                <a:solidFill>
                  <a:srgbClr val="0000CC"/>
                </a:solidFill>
                <a:latin typeface="Arial" panose="020B0604020202020204" pitchFamily="34" charset="0"/>
              </a:rPr>
              <a:t>Evaluate Arguments</a:t>
            </a:r>
          </a:p>
          <a:p>
            <a:endParaRPr lang="en-GB" sz="2000" b="1" dirty="0">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Being able to remain objective and sort through the validity of different positions helps people draw more accurate conclusions.</a:t>
            </a:r>
          </a:p>
        </p:txBody>
      </p:sp>
      <p:pic>
        <p:nvPicPr>
          <p:cNvPr id="8"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97572" y="984699"/>
            <a:ext cx="2662014" cy="157737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57687C6-DA64-4C19-9FE8-E02C288F1C6C}"/>
              </a:ext>
            </a:extLst>
          </p:cNvPr>
          <p:cNvSpPr txBox="1"/>
          <p:nvPr/>
        </p:nvSpPr>
        <p:spPr>
          <a:xfrm>
            <a:off x="5436096" y="5277028"/>
            <a:ext cx="4577194"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614594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bldLvl="3"/>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713"/>
            <a:ext cx="9144000" cy="753999"/>
          </a:xfrm>
        </p:spPr>
        <p:txBody>
          <a:bodyPr>
            <a:normAutofit/>
          </a:bodyPr>
          <a:lstStyle/>
          <a:p>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sp>
        <p:nvSpPr>
          <p:cNvPr id="7" name="Rectangle 6"/>
          <p:cNvSpPr/>
          <p:nvPr/>
        </p:nvSpPr>
        <p:spPr>
          <a:xfrm>
            <a:off x="224586" y="806038"/>
            <a:ext cx="8694827" cy="4401205"/>
          </a:xfrm>
          <a:prstGeom prst="rect">
            <a:avLst/>
          </a:prstGeom>
        </p:spPr>
        <p:txBody>
          <a:bodyPr wrap="square">
            <a:spAutoFit/>
          </a:bodyPr>
          <a:lstStyle/>
          <a:p>
            <a:r>
              <a:rPr lang="en-GB" sz="2800" b="1" dirty="0">
                <a:solidFill>
                  <a:srgbClr val="0000CC"/>
                </a:solidFill>
                <a:latin typeface="Arial" panose="020B0604020202020204" pitchFamily="34" charset="0"/>
              </a:rPr>
              <a:t>Evaluate Arguments</a:t>
            </a:r>
          </a:p>
          <a:p>
            <a:endParaRPr lang="en-GB" sz="2000" b="1" dirty="0">
              <a:latin typeface="Arial" panose="020B0604020202020204" pitchFamily="34" charset="0"/>
            </a:endParaRPr>
          </a:p>
          <a:p>
            <a:r>
              <a:rPr lang="en-GB" sz="2800" b="1" i="1" dirty="0">
                <a:solidFill>
                  <a:srgbClr val="002060"/>
                </a:solidFill>
                <a:latin typeface="Arial" panose="020B0604020202020204" pitchFamily="34" charset="0"/>
              </a:rPr>
              <a:t>How to use it</a:t>
            </a:r>
            <a:r>
              <a:rPr lang="en-GB" sz="2800" i="1" dirty="0">
                <a:solidFill>
                  <a:srgbClr val="002060"/>
                </a:solidFill>
                <a:latin typeface="Arial" panose="020B0604020202020204" pitchFamily="34" charset="0"/>
              </a:rPr>
              <a:t>: </a:t>
            </a:r>
          </a:p>
          <a:p>
            <a:endParaRPr lang="en-GB" sz="800" i="1" dirty="0">
              <a:solidFill>
                <a:srgbClr val="002060"/>
              </a:solidFill>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We often have problems sorting through conflicting information because we unknowingly let our emotions get in the way, or because – like just about everyone – we sometimes only hear what we want to hear</a:t>
            </a:r>
            <a:endParaRPr lang="en-GB" sz="900" dirty="0">
              <a:solidFill>
                <a:srgbClr val="002060"/>
              </a:solidFill>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Learn how to push all that aside, and analyse information accurately and objectively</a:t>
            </a:r>
          </a:p>
        </p:txBody>
      </p:sp>
      <p:pic>
        <p:nvPicPr>
          <p:cNvPr id="8"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63889" y="1039590"/>
            <a:ext cx="1409843" cy="83540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0447A5C-C330-477B-BB85-D6251D97ADDF}"/>
              </a:ext>
            </a:extLst>
          </p:cNvPr>
          <p:cNvSpPr txBox="1"/>
          <p:nvPr/>
        </p:nvSpPr>
        <p:spPr>
          <a:xfrm>
            <a:off x="5508104" y="5355137"/>
            <a:ext cx="4665518"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9077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5" end="5"/>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bldLvl="3"/>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12" y="82713"/>
            <a:ext cx="9111588" cy="681991"/>
          </a:xfrm>
        </p:spPr>
        <p:txBody>
          <a:bodyPr>
            <a:normAutofit/>
          </a:bodyPr>
          <a:lstStyle/>
          <a:p>
            <a:pPr algn="ctr"/>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sp>
        <p:nvSpPr>
          <p:cNvPr id="3" name="Rectangle 2"/>
          <p:cNvSpPr/>
          <p:nvPr/>
        </p:nvSpPr>
        <p:spPr>
          <a:xfrm>
            <a:off x="51548" y="1226630"/>
            <a:ext cx="8857108" cy="4154984"/>
          </a:xfrm>
          <a:prstGeom prst="rect">
            <a:avLst/>
          </a:prstGeom>
        </p:spPr>
        <p:txBody>
          <a:bodyPr wrap="square">
            <a:spAutoFit/>
          </a:bodyPr>
          <a:lstStyle/>
          <a:p>
            <a:r>
              <a:rPr lang="en-GB" sz="2400" b="1" dirty="0">
                <a:solidFill>
                  <a:srgbClr val="0000CC"/>
                </a:solidFill>
                <a:latin typeface="Arial" panose="020B0604020202020204" pitchFamily="34" charset="0"/>
              </a:rPr>
              <a:t>Draw Conclusions</a:t>
            </a:r>
          </a:p>
          <a:p>
            <a:endParaRPr lang="en-GB" sz="2400" dirty="0">
              <a:latin typeface="Arial" panose="020B0604020202020204" pitchFamily="34" charset="0"/>
            </a:endParaRPr>
          </a:p>
          <a:p>
            <a:pPr marL="457200" indent="-457200">
              <a:buFont typeface="Arial" panose="020B0604020202020204" pitchFamily="34" charset="0"/>
              <a:buChar char="•"/>
            </a:pPr>
            <a:r>
              <a:rPr lang="en-GB" sz="2400" dirty="0">
                <a:solidFill>
                  <a:srgbClr val="002060"/>
                </a:solidFill>
                <a:latin typeface="Arial" panose="020B0604020202020204" pitchFamily="34" charset="0"/>
              </a:rPr>
              <a:t>People who possess this skill are able to bring diverse information together to arrive at conclusions that logically follow from the available evidence, and they do not inappropriately generalize beyond the evidence</a:t>
            </a:r>
          </a:p>
          <a:p>
            <a:pPr marL="171450" indent="-171450">
              <a:buFont typeface="Arial" panose="020B0604020202020204" pitchFamily="34" charset="0"/>
              <a:buChar char="•"/>
            </a:pPr>
            <a:endParaRPr lang="en-GB" sz="2400" dirty="0">
              <a:solidFill>
                <a:srgbClr val="002060"/>
              </a:solidFill>
              <a:latin typeface="Arial" panose="020B0604020202020204" pitchFamily="34" charset="0"/>
            </a:endParaRPr>
          </a:p>
          <a:p>
            <a:pPr marL="457200" indent="-457200">
              <a:buFont typeface="Arial" panose="020B0604020202020204" pitchFamily="34" charset="0"/>
              <a:buChar char="•"/>
            </a:pPr>
            <a:r>
              <a:rPr lang="en-GB" sz="2400" dirty="0">
                <a:solidFill>
                  <a:srgbClr val="002060"/>
                </a:solidFill>
                <a:latin typeface="Arial" panose="020B0604020202020204" pitchFamily="34" charset="0"/>
              </a:rPr>
              <a:t>Furthermore, they will change their position when the evidence warrants doing so. They are often characterized as having "good judgment" because they typically arrive at a quality decision</a:t>
            </a:r>
          </a:p>
        </p:txBody>
      </p:sp>
      <p:pic>
        <p:nvPicPr>
          <p:cNvPr id="8"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04693" y="682244"/>
            <a:ext cx="1987760" cy="117784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D2D08BF-E4E6-4283-8A97-1EE7B776E152}"/>
              </a:ext>
            </a:extLst>
          </p:cNvPr>
          <p:cNvSpPr txBox="1"/>
          <p:nvPr/>
        </p:nvSpPr>
        <p:spPr>
          <a:xfrm>
            <a:off x="5364088" y="5291754"/>
            <a:ext cx="4592782"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2902837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699" y="80367"/>
            <a:ext cx="8781469" cy="684337"/>
          </a:xfrm>
        </p:spPr>
        <p:txBody>
          <a:bodyPr>
            <a:normAutofit/>
          </a:bodyPr>
          <a:lstStyle/>
          <a:p>
            <a:pPr algn="ctr"/>
            <a:r>
              <a:rPr lang="en-GB" sz="3600" b="1" dirty="0">
                <a:latin typeface="Arial" panose="020B0604020202020204" pitchFamily="34" charset="0"/>
                <a:cs typeface="Arial" panose="020B0604020202020204" pitchFamily="34" charset="0"/>
              </a:rPr>
              <a:t>Pearson's RED Critical Thinking Model</a:t>
            </a:r>
            <a:endParaRPr lang="en-GB" sz="2200" dirty="0">
              <a:latin typeface="Arial" panose="020B0604020202020204" pitchFamily="34" charset="0"/>
              <a:cs typeface="Arial" panose="020B0604020202020204" pitchFamily="34" charset="0"/>
            </a:endParaRPr>
          </a:p>
        </p:txBody>
      </p:sp>
      <p:pic>
        <p:nvPicPr>
          <p:cNvPr id="8" name="Picture 2" descr="http://www.thinkwatson.com/wp-content/uploads/mainimage-redmode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5895" y="1462062"/>
            <a:ext cx="1409843" cy="83540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31699" y="1115857"/>
            <a:ext cx="7519714" cy="3123932"/>
          </a:xfrm>
          <a:prstGeom prst="rect">
            <a:avLst/>
          </a:prstGeom>
        </p:spPr>
        <p:txBody>
          <a:bodyPr wrap="square">
            <a:spAutoFit/>
          </a:bodyPr>
          <a:lstStyle/>
          <a:p>
            <a:r>
              <a:rPr lang="en-GB" sz="2800" b="1" dirty="0">
                <a:solidFill>
                  <a:srgbClr val="0000CC"/>
                </a:solidFill>
                <a:latin typeface="Arial" panose="020B0604020202020204" pitchFamily="34" charset="0"/>
              </a:rPr>
              <a:t>Draw Conclusions</a:t>
            </a:r>
          </a:p>
          <a:p>
            <a:endParaRPr lang="en-GB" sz="2000" dirty="0">
              <a:latin typeface="Arial" panose="020B0604020202020204" pitchFamily="34" charset="0"/>
            </a:endParaRPr>
          </a:p>
          <a:p>
            <a:r>
              <a:rPr lang="en-GB" sz="2800" b="1" i="1" dirty="0">
                <a:solidFill>
                  <a:srgbClr val="002060"/>
                </a:solidFill>
                <a:latin typeface="Arial" panose="020B0604020202020204" pitchFamily="34" charset="0"/>
              </a:rPr>
              <a:t>How to use it:</a:t>
            </a:r>
            <a:r>
              <a:rPr lang="en-GB" sz="2800" b="1" dirty="0">
                <a:solidFill>
                  <a:srgbClr val="002060"/>
                </a:solidFill>
                <a:latin typeface="Arial" panose="020B0604020202020204" pitchFamily="34" charset="0"/>
              </a:rPr>
              <a:t> </a:t>
            </a:r>
          </a:p>
          <a:p>
            <a:endParaRPr lang="en-GB" sz="900" dirty="0">
              <a:solidFill>
                <a:srgbClr val="002060"/>
              </a:solidFill>
              <a:latin typeface="Arial" panose="020B0604020202020204" pitchFamily="34" charset="0"/>
            </a:endParaRPr>
          </a:p>
          <a:p>
            <a:pPr marL="457200" indent="-457200">
              <a:buFont typeface="Arial" panose="020B0604020202020204" pitchFamily="34" charset="0"/>
              <a:buChar char="•"/>
            </a:pPr>
            <a:r>
              <a:rPr lang="en-GB" sz="2800" dirty="0">
                <a:solidFill>
                  <a:srgbClr val="002060"/>
                </a:solidFill>
                <a:latin typeface="Arial" panose="020B0604020202020204" pitchFamily="34" charset="0"/>
              </a:rPr>
              <a:t>This is the payoff. When you think critically, the true picture becomes clear, and you can make the tough decision, or solve a difficult problem</a:t>
            </a:r>
          </a:p>
        </p:txBody>
      </p:sp>
      <p:pic>
        <p:nvPicPr>
          <p:cNvPr id="9" name="Picture 8">
            <a:extLst>
              <a:ext uri="{FF2B5EF4-FFF2-40B4-BE49-F238E27FC236}">
                <a16:creationId xmlns:a16="http://schemas.microsoft.com/office/drawing/2014/main" id="{10C9B3F1-AE71-4F3F-A358-21B202766B4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32240" y="3759151"/>
            <a:ext cx="2388476" cy="1929889"/>
          </a:xfrm>
          <a:prstGeom prst="rect">
            <a:avLst/>
          </a:prstGeom>
        </p:spPr>
      </p:pic>
      <p:sp>
        <p:nvSpPr>
          <p:cNvPr id="10" name="TextBox 9">
            <a:extLst>
              <a:ext uri="{FF2B5EF4-FFF2-40B4-BE49-F238E27FC236}">
                <a16:creationId xmlns:a16="http://schemas.microsoft.com/office/drawing/2014/main" id="{BD0172CC-C8E0-446A-A635-63A99B9B7DDF}"/>
              </a:ext>
            </a:extLst>
          </p:cNvPr>
          <p:cNvSpPr txBox="1"/>
          <p:nvPr/>
        </p:nvSpPr>
        <p:spPr>
          <a:xfrm>
            <a:off x="145391" y="5085184"/>
            <a:ext cx="4572000" cy="369332"/>
          </a:xfrm>
          <a:prstGeom prst="rect">
            <a:avLst/>
          </a:prstGeom>
          <a:noFill/>
        </p:spPr>
        <p:txBody>
          <a:bodyPr wrap="square">
            <a:spAutoFit/>
          </a:bodyPr>
          <a:lstStyle/>
          <a:p>
            <a:r>
              <a:rPr lang="en-GB" dirty="0">
                <a:solidFill>
                  <a:srgbClr val="0000CC"/>
                </a:solidFill>
              </a:rPr>
              <a:t>Chartrand, Ishikawa &amp; Flander (2013). </a:t>
            </a:r>
            <a:endParaRPr lang="en-GB" dirty="0"/>
          </a:p>
        </p:txBody>
      </p:sp>
    </p:spTree>
    <p:extLst>
      <p:ext uri="{BB962C8B-B14F-4D97-AF65-F5344CB8AC3E}">
        <p14:creationId xmlns:p14="http://schemas.microsoft.com/office/powerpoint/2010/main" val="214768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88" y="274638"/>
            <a:ext cx="8507412" cy="1143000"/>
          </a:xfrm>
        </p:spPr>
        <p:txBody>
          <a:bodyPr>
            <a:normAutofit/>
          </a:bodyPr>
          <a:lstStyle/>
          <a:p>
            <a:pPr eaLnBrk="1" fontAlgn="auto" hangingPunct="1">
              <a:spcAft>
                <a:spcPts val="0"/>
              </a:spcAft>
              <a:defRPr/>
            </a:pPr>
            <a:r>
              <a:rPr lang="en-GB" sz="3200" b="1" dirty="0">
                <a:latin typeface="Arial" panose="020B0604020202020204" pitchFamily="34" charset="0"/>
                <a:cs typeface="Arial" panose="020B0604020202020204" pitchFamily="34" charset="0"/>
              </a:rPr>
              <a:t>Techniques to Encourage Critical Thinking</a:t>
            </a:r>
          </a:p>
        </p:txBody>
      </p:sp>
      <p:graphicFrame>
        <p:nvGraphicFramePr>
          <p:cNvPr id="3" name="Content Placeholder 2"/>
          <p:cNvGraphicFramePr>
            <a:graphicFrameLocks noGrp="1"/>
          </p:cNvGraphicFramePr>
          <p:nvPr>
            <p:ph idx="1"/>
          </p:nvPr>
        </p:nvGraphicFramePr>
        <p:xfrm>
          <a:off x="457200" y="1600200"/>
          <a:ext cx="82296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410" y="-15577"/>
            <a:ext cx="8229600" cy="1143000"/>
          </a:xfrm>
        </p:spPr>
        <p:txBody>
          <a:bodyPr>
            <a:normAutofit/>
          </a:bodyPr>
          <a:lstStyle/>
          <a:p>
            <a:pPr eaLnBrk="1" hangingPunct="1">
              <a:defRPr/>
            </a:pPr>
            <a:r>
              <a:rPr lang="en-GB" sz="3600" b="1" dirty="0">
                <a:latin typeface="Arial" panose="020B0604020202020204" pitchFamily="34" charset="0"/>
                <a:cs typeface="Arial" panose="020B0604020202020204" pitchFamily="34" charset="0"/>
              </a:rPr>
              <a:t>Formulating Questions</a:t>
            </a:r>
          </a:p>
        </p:txBody>
      </p:sp>
      <p:pic>
        <p:nvPicPr>
          <p:cNvPr id="30723" name="Content Placeholder 3"/>
          <p:cNvPicPr>
            <a:picLocks noGrp="1" noChangeAspect="1"/>
          </p:cNvPicPr>
          <p:nvPr>
            <p:ph idx="1"/>
          </p:nvPr>
        </p:nvPicPr>
        <p:blipFill>
          <a:blip r:embed="rId3">
            <a:extLst>
              <a:ext uri="{28A0092B-C50C-407E-A947-70E740481C1C}">
                <a14:useLocalDpi xmlns:a14="http://schemas.microsoft.com/office/drawing/2010/main"/>
              </a:ext>
            </a:extLst>
          </a:blip>
          <a:srcRect/>
          <a:stretch>
            <a:fillRect/>
          </a:stretch>
        </p:blipFill>
        <p:spPr>
          <a:xfrm>
            <a:off x="467544" y="1151397"/>
            <a:ext cx="8163899" cy="418529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730222" y="51042"/>
            <a:ext cx="7683553" cy="520105"/>
          </a:xfrm>
        </p:spPr>
        <p:txBody>
          <a:bodyPr>
            <a:noAutofit/>
          </a:bodyPr>
          <a:lstStyle/>
          <a:p>
            <a:pPr eaLnBrk="1" fontAlgn="auto" hangingPunct="1">
              <a:spcAft>
                <a:spcPts val="0"/>
              </a:spcAft>
              <a:defRPr/>
            </a:pPr>
            <a:r>
              <a:rPr lang="en-GB" sz="3600" b="1" dirty="0">
                <a:latin typeface="Arial" panose="020B0604020202020204" pitchFamily="34" charset="0"/>
                <a:cs typeface="Arial" panose="020B0604020202020204" pitchFamily="34" charset="0"/>
              </a:rPr>
              <a:t>Six Types of Socratic Questions</a:t>
            </a:r>
            <a:br>
              <a:rPr lang="en-GB" sz="3600" b="1" dirty="0">
                <a:latin typeface="Arial" panose="020B0604020202020204" pitchFamily="34" charset="0"/>
                <a:cs typeface="Arial" panose="020B0604020202020204" pitchFamily="34" charset="0"/>
              </a:rPr>
            </a:br>
            <a:endParaRPr lang="en-GB" sz="3600" b="1" dirty="0">
              <a:latin typeface="Arial" panose="020B0604020202020204" pitchFamily="34" charset="0"/>
              <a:cs typeface="Arial" panose="020B0604020202020204" pitchFamily="34" charset="0"/>
            </a:endParaRP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841618659"/>
              </p:ext>
            </p:extLst>
          </p:nvPr>
        </p:nvGraphicFramePr>
        <p:xfrm>
          <a:off x="175009" y="1160748"/>
          <a:ext cx="8793981"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GB" sz="3600" b="1" dirty="0">
                <a:latin typeface="Arial" panose="020B0604020202020204" pitchFamily="34" charset="0"/>
                <a:cs typeface="Arial" panose="020B0604020202020204" pitchFamily="34" charset="0"/>
              </a:rPr>
              <a:t>Systems Thinking</a:t>
            </a:r>
          </a:p>
        </p:txBody>
      </p:sp>
      <p:pic>
        <p:nvPicPr>
          <p:cNvPr id="4098" name="Picture 2" descr="http://www.chumans.com/blog/wp-content/uploads/2012/03/Systems-Thinking.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67744" y="1513664"/>
            <a:ext cx="4392488" cy="38359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8EC2D-6496-4CBF-AAEA-88B3A91A63CC}"/>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Influence Diagram</a:t>
            </a:r>
            <a:endParaRPr lang="en-GB" dirty="0"/>
          </a:p>
        </p:txBody>
      </p:sp>
      <p:sp>
        <p:nvSpPr>
          <p:cNvPr id="10" name="Oval 9">
            <a:extLst>
              <a:ext uri="{FF2B5EF4-FFF2-40B4-BE49-F238E27FC236}">
                <a16:creationId xmlns:a16="http://schemas.microsoft.com/office/drawing/2014/main" id="{0806781F-433E-49FE-BA1A-31F85F3A209F}"/>
              </a:ext>
            </a:extLst>
          </p:cNvPr>
          <p:cNvSpPr/>
          <p:nvPr/>
        </p:nvSpPr>
        <p:spPr>
          <a:xfrm>
            <a:off x="3596072" y="1772816"/>
            <a:ext cx="1951856"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Recruitment</a:t>
            </a:r>
          </a:p>
        </p:txBody>
      </p:sp>
      <p:sp>
        <p:nvSpPr>
          <p:cNvPr id="15" name="Oval 14">
            <a:extLst>
              <a:ext uri="{FF2B5EF4-FFF2-40B4-BE49-F238E27FC236}">
                <a16:creationId xmlns:a16="http://schemas.microsoft.com/office/drawing/2014/main" id="{31D1468F-4FEE-40E7-B5ED-648ADEC7FD24}"/>
              </a:ext>
            </a:extLst>
          </p:cNvPr>
          <p:cNvSpPr/>
          <p:nvPr/>
        </p:nvSpPr>
        <p:spPr>
          <a:xfrm>
            <a:off x="1172344" y="2759803"/>
            <a:ext cx="1951856"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Costs</a:t>
            </a:r>
          </a:p>
        </p:txBody>
      </p:sp>
      <p:sp>
        <p:nvSpPr>
          <p:cNvPr id="16" name="Oval 15">
            <a:extLst>
              <a:ext uri="{FF2B5EF4-FFF2-40B4-BE49-F238E27FC236}">
                <a16:creationId xmlns:a16="http://schemas.microsoft.com/office/drawing/2014/main" id="{D6D91E3D-EA67-4B6E-BB86-CC7E7CBADA5A}"/>
              </a:ext>
            </a:extLst>
          </p:cNvPr>
          <p:cNvSpPr/>
          <p:nvPr/>
        </p:nvSpPr>
        <p:spPr>
          <a:xfrm>
            <a:off x="6147153" y="2759803"/>
            <a:ext cx="1951856"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Staff Turnover</a:t>
            </a:r>
          </a:p>
        </p:txBody>
      </p:sp>
      <p:sp>
        <p:nvSpPr>
          <p:cNvPr id="17" name="Oval 16">
            <a:extLst>
              <a:ext uri="{FF2B5EF4-FFF2-40B4-BE49-F238E27FC236}">
                <a16:creationId xmlns:a16="http://schemas.microsoft.com/office/drawing/2014/main" id="{6E2C624B-F270-4005-99FB-568DB721A479}"/>
              </a:ext>
            </a:extLst>
          </p:cNvPr>
          <p:cNvSpPr/>
          <p:nvPr/>
        </p:nvSpPr>
        <p:spPr>
          <a:xfrm>
            <a:off x="4860032" y="4149081"/>
            <a:ext cx="1951856"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Morale</a:t>
            </a:r>
          </a:p>
        </p:txBody>
      </p:sp>
      <p:sp>
        <p:nvSpPr>
          <p:cNvPr id="18" name="Oval 17">
            <a:extLst>
              <a:ext uri="{FF2B5EF4-FFF2-40B4-BE49-F238E27FC236}">
                <a16:creationId xmlns:a16="http://schemas.microsoft.com/office/drawing/2014/main" id="{0DBA79E9-7B16-4249-B7E2-035ADAB91D35}"/>
              </a:ext>
            </a:extLst>
          </p:cNvPr>
          <p:cNvSpPr/>
          <p:nvPr/>
        </p:nvSpPr>
        <p:spPr>
          <a:xfrm>
            <a:off x="2620144" y="4203485"/>
            <a:ext cx="1951856"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Training</a:t>
            </a:r>
          </a:p>
        </p:txBody>
      </p:sp>
      <p:cxnSp>
        <p:nvCxnSpPr>
          <p:cNvPr id="20" name="Straight Arrow Connector 19">
            <a:extLst>
              <a:ext uri="{FF2B5EF4-FFF2-40B4-BE49-F238E27FC236}">
                <a16:creationId xmlns:a16="http://schemas.microsoft.com/office/drawing/2014/main" id="{A7314761-F9E9-4EB3-BB6B-0535E86DC64E}"/>
              </a:ext>
            </a:extLst>
          </p:cNvPr>
          <p:cNvCxnSpPr>
            <a:cxnSpLocks/>
            <a:stCxn id="16" idx="1"/>
            <a:endCxn id="10" idx="5"/>
          </p:cNvCxnSpPr>
          <p:nvPr/>
        </p:nvCxnSpPr>
        <p:spPr>
          <a:xfrm flipH="1" flipV="1">
            <a:off x="5262085" y="2571831"/>
            <a:ext cx="1170911" cy="3250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85D3285E-219D-44F7-B739-2384A68F2AF6}"/>
              </a:ext>
            </a:extLst>
          </p:cNvPr>
          <p:cNvCxnSpPr>
            <a:cxnSpLocks/>
            <a:stCxn id="10" idx="3"/>
            <a:endCxn id="15" idx="7"/>
          </p:cNvCxnSpPr>
          <p:nvPr/>
        </p:nvCxnSpPr>
        <p:spPr>
          <a:xfrm flipH="1">
            <a:off x="2838357" y="2571831"/>
            <a:ext cx="1043558" cy="3250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DD06D2F2-2E33-47C1-BC02-DA55981C0F4F}"/>
              </a:ext>
            </a:extLst>
          </p:cNvPr>
          <p:cNvCxnSpPr>
            <a:stCxn id="18" idx="1"/>
            <a:endCxn id="15" idx="4"/>
          </p:cNvCxnSpPr>
          <p:nvPr/>
        </p:nvCxnSpPr>
        <p:spPr>
          <a:xfrm flipH="1" flipV="1">
            <a:off x="2148272" y="3695907"/>
            <a:ext cx="757715" cy="6446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A142FBA-B8D6-4A2E-9014-912388435FCC}"/>
              </a:ext>
            </a:extLst>
          </p:cNvPr>
          <p:cNvCxnSpPr>
            <a:stCxn id="17" idx="7"/>
            <a:endCxn id="16" idx="4"/>
          </p:cNvCxnSpPr>
          <p:nvPr/>
        </p:nvCxnSpPr>
        <p:spPr>
          <a:xfrm flipV="1">
            <a:off x="6526045" y="3695907"/>
            <a:ext cx="597036" cy="5902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CBEC9433-BB6E-47E5-82D0-CF1281CADDC9}"/>
              </a:ext>
            </a:extLst>
          </p:cNvPr>
          <p:cNvCxnSpPr>
            <a:stCxn id="10" idx="4"/>
            <a:endCxn id="18" idx="0"/>
          </p:cNvCxnSpPr>
          <p:nvPr/>
        </p:nvCxnSpPr>
        <p:spPr>
          <a:xfrm flipH="1">
            <a:off x="3596072" y="2708920"/>
            <a:ext cx="975928" cy="14945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163A789-07C8-45F1-8BB4-A085B6E71EEB}"/>
              </a:ext>
            </a:extLst>
          </p:cNvPr>
          <p:cNvCxnSpPr>
            <a:stCxn id="18" idx="6"/>
          </p:cNvCxnSpPr>
          <p:nvPr/>
        </p:nvCxnSpPr>
        <p:spPr>
          <a:xfrm flipV="1">
            <a:off x="4572000" y="4653136"/>
            <a:ext cx="288032" cy="184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12658F9-8BBF-4845-8A1A-1AC64A20BB25}"/>
              </a:ext>
            </a:extLst>
          </p:cNvPr>
          <p:cNvCxnSpPr/>
          <p:nvPr/>
        </p:nvCxnSpPr>
        <p:spPr>
          <a:xfrm flipH="1">
            <a:off x="4619584" y="4455513"/>
            <a:ext cx="72008" cy="432048"/>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9195DC6-FC55-49AE-ACA7-F330A279587B}"/>
              </a:ext>
            </a:extLst>
          </p:cNvPr>
          <p:cNvCxnSpPr/>
          <p:nvPr/>
        </p:nvCxnSpPr>
        <p:spPr>
          <a:xfrm flipH="1">
            <a:off x="4691592" y="4455513"/>
            <a:ext cx="72008" cy="432048"/>
          </a:xfrm>
          <a:prstGeom prst="line">
            <a:avLst/>
          </a:prstGeom>
        </p:spPr>
        <p:style>
          <a:lnRef idx="1">
            <a:schemeClr val="accent1"/>
          </a:lnRef>
          <a:fillRef idx="0">
            <a:schemeClr val="accent1"/>
          </a:fillRef>
          <a:effectRef idx="0">
            <a:schemeClr val="accent1"/>
          </a:effectRef>
          <a:fontRef idx="minor">
            <a:schemeClr val="tx1"/>
          </a:fontRef>
        </p:style>
      </p:cxnSp>
      <p:pic>
        <p:nvPicPr>
          <p:cNvPr id="38" name="Graphic 37" descr="Add">
            <a:extLst>
              <a:ext uri="{FF2B5EF4-FFF2-40B4-BE49-F238E27FC236}">
                <a16:creationId xmlns:a16="http://schemas.microsoft.com/office/drawing/2014/main" id="{9A9DB7E5-B2A3-4CD0-9720-EED44F70F95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124200" y="2495345"/>
            <a:ext cx="205171" cy="205171"/>
          </a:xfrm>
          <a:prstGeom prst="rect">
            <a:avLst/>
          </a:prstGeom>
        </p:spPr>
      </p:pic>
      <p:pic>
        <p:nvPicPr>
          <p:cNvPr id="39" name="Graphic 38" descr="Add">
            <a:extLst>
              <a:ext uri="{FF2B5EF4-FFF2-40B4-BE49-F238E27FC236}">
                <a16:creationId xmlns:a16="http://schemas.microsoft.com/office/drawing/2014/main" id="{B169ED9C-B420-404C-AD80-D7C38E01F55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01440" y="3973719"/>
            <a:ext cx="205171" cy="205171"/>
          </a:xfrm>
          <a:prstGeom prst="rect">
            <a:avLst/>
          </a:prstGeom>
        </p:spPr>
      </p:pic>
      <p:pic>
        <p:nvPicPr>
          <p:cNvPr id="41" name="Graphic 40" descr="Add">
            <a:extLst>
              <a:ext uri="{FF2B5EF4-FFF2-40B4-BE49-F238E27FC236}">
                <a16:creationId xmlns:a16="http://schemas.microsoft.com/office/drawing/2014/main" id="{30AEDC69-CC08-4A74-86D0-DCF3F446914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84036" y="3432792"/>
            <a:ext cx="205171" cy="205171"/>
          </a:xfrm>
          <a:prstGeom prst="rect">
            <a:avLst/>
          </a:prstGeom>
        </p:spPr>
      </p:pic>
      <p:pic>
        <p:nvPicPr>
          <p:cNvPr id="42" name="Graphic 41" descr="Add">
            <a:extLst>
              <a:ext uri="{FF2B5EF4-FFF2-40B4-BE49-F238E27FC236}">
                <a16:creationId xmlns:a16="http://schemas.microsoft.com/office/drawing/2014/main" id="{C4DBEC09-EFC3-4D93-86DF-F8B120E8A88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17214" y="2463819"/>
            <a:ext cx="205171" cy="205171"/>
          </a:xfrm>
          <a:prstGeom prst="rect">
            <a:avLst/>
          </a:prstGeom>
        </p:spPr>
      </p:pic>
      <p:sp>
        <p:nvSpPr>
          <p:cNvPr id="43" name="TextBox 42">
            <a:extLst>
              <a:ext uri="{FF2B5EF4-FFF2-40B4-BE49-F238E27FC236}">
                <a16:creationId xmlns:a16="http://schemas.microsoft.com/office/drawing/2014/main" id="{6B15280B-9DC0-4D9E-9EC0-959969EFEC7A}"/>
              </a:ext>
            </a:extLst>
          </p:cNvPr>
          <p:cNvSpPr txBox="1"/>
          <p:nvPr/>
        </p:nvSpPr>
        <p:spPr>
          <a:xfrm>
            <a:off x="6809556" y="3602741"/>
            <a:ext cx="288032" cy="830997"/>
          </a:xfrm>
          <a:prstGeom prst="rect">
            <a:avLst/>
          </a:prstGeom>
          <a:noFill/>
        </p:spPr>
        <p:txBody>
          <a:bodyPr wrap="square" rtlCol="0">
            <a:spAutoFit/>
          </a:bodyPr>
          <a:lstStyle/>
          <a:p>
            <a:r>
              <a:rPr lang="en-GB" sz="4800" b="1" dirty="0"/>
              <a:t>-</a:t>
            </a:r>
          </a:p>
        </p:txBody>
      </p:sp>
      <p:pic>
        <p:nvPicPr>
          <p:cNvPr id="44" name="Graphic 43" descr="Add">
            <a:extLst>
              <a:ext uri="{FF2B5EF4-FFF2-40B4-BE49-F238E27FC236}">
                <a16:creationId xmlns:a16="http://schemas.microsoft.com/office/drawing/2014/main" id="{35099D86-4B06-4493-B53B-B4815362B2E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637854" y="4916017"/>
            <a:ext cx="205171" cy="205171"/>
          </a:xfrm>
          <a:prstGeom prst="rect">
            <a:avLst/>
          </a:prstGeom>
        </p:spPr>
      </p:pic>
    </p:spTree>
    <p:extLst>
      <p:ext uri="{BB962C8B-B14F-4D97-AF65-F5344CB8AC3E}">
        <p14:creationId xmlns:p14="http://schemas.microsoft.com/office/powerpoint/2010/main" val="3281494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330" y="28575"/>
            <a:ext cx="7097998" cy="880145"/>
          </a:xfrm>
        </p:spPr>
        <p:txBody>
          <a:bodyPr>
            <a:normAutofit/>
          </a:bodyPr>
          <a:lstStyle/>
          <a:p>
            <a:pPr>
              <a:defRPr/>
            </a:pPr>
            <a:r>
              <a:rPr lang="en-GB" sz="3600" b="1" dirty="0">
                <a:latin typeface="Arial" panose="020B0604020202020204" pitchFamily="34" charset="0"/>
                <a:cs typeface="Arial" panose="020B0604020202020204" pitchFamily="34" charset="0"/>
              </a:rPr>
              <a:t>Validating Evidence</a:t>
            </a:r>
          </a:p>
        </p:txBody>
      </p:sp>
      <p:sp>
        <p:nvSpPr>
          <p:cNvPr id="5" name="Footer Placeholder 4"/>
          <p:cNvSpPr>
            <a:spLocks noGrp="1"/>
          </p:cNvSpPr>
          <p:nvPr>
            <p:ph type="ftr" sz="quarter" idx="11"/>
          </p:nvPr>
        </p:nvSpPr>
        <p:spPr>
          <a:xfrm>
            <a:off x="250825" y="6477000"/>
            <a:ext cx="7897813" cy="274638"/>
          </a:xfrm>
        </p:spPr>
        <p:txBody>
          <a:bodyPr/>
          <a:lstStyle/>
          <a:p>
            <a:pPr>
              <a:defRPr/>
            </a:pPr>
            <a:r>
              <a:rPr lang="en-GB"/>
              <a:t>                             </a:t>
            </a:r>
            <a:endParaRPr lang="en-GB" dirty="0"/>
          </a:p>
        </p:txBody>
      </p:sp>
      <p:sp>
        <p:nvSpPr>
          <p:cNvPr id="6" name="Slide Number Placeholder 5"/>
          <p:cNvSpPr>
            <a:spLocks noGrp="1"/>
          </p:cNvSpPr>
          <p:nvPr>
            <p:ph type="sldNum" sz="quarter" idx="12"/>
          </p:nvPr>
        </p:nvSpPr>
        <p:spPr/>
        <p:txBody>
          <a:bodyPr/>
          <a:lstStyle/>
          <a:p>
            <a:pPr>
              <a:defRPr/>
            </a:pPr>
            <a:fld id="{AB1E45B9-DAEC-4497-A914-9E9765FB9E0E}" type="slidenum">
              <a:rPr lang="en-GB" smtClean="0"/>
              <a:pPr>
                <a:defRPr/>
              </a:pPr>
              <a:t>23</a:t>
            </a:fld>
            <a:endParaRPr lang="en-GB"/>
          </a:p>
        </p:txBody>
      </p:sp>
      <p:pic>
        <p:nvPicPr>
          <p:cNvPr id="5122" name="Picture 2" descr="http://www.acsu.buffalo.edu/%7Edgthomas/dog.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91680" y="836713"/>
            <a:ext cx="5544616" cy="46805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sz="3600" b="1" dirty="0">
                <a:latin typeface="Arial" panose="020B0604020202020204" pitchFamily="34" charset="0"/>
                <a:cs typeface="Arial" panose="020B0604020202020204" pitchFamily="34" charset="0"/>
              </a:rPr>
              <a:t>Validating Evidence</a:t>
            </a:r>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3" name="Add-in 2">
                <a:extLst>
                  <a:ext uri="{FF2B5EF4-FFF2-40B4-BE49-F238E27FC236}">
                    <a16:creationId xmlns:a16="http://schemas.microsoft.com/office/drawing/2014/main" id="{084C296A-192B-8A4D-8660-30B17D0B8301}"/>
                  </a:ext>
                </a:extLst>
              </p:cNvPr>
              <p:cNvGraphicFramePr>
                <a:graphicFrameLocks noGrp="1"/>
              </p:cNvGraphicFramePr>
              <p:nvPr/>
            </p:nvGraphicFramePr>
            <p:xfrm>
              <a:off x="1005234" y="1268760"/>
              <a:ext cx="7527205" cy="4295427"/>
            </p:xfrm>
            <a:graphic>
              <a:graphicData uri="http://schemas.microsoft.com/office/webextensions/webextension/2010/11">
                <we:webextensionref xmlns:we="http://schemas.microsoft.com/office/webextensions/webextension/2010/11" xmlns:r="http://schemas.openxmlformats.org/officeDocument/2006/relationships" r:id="rId3"/>
              </a:graphicData>
            </a:graphic>
          </p:graphicFrame>
        </mc:Choice>
        <mc:Fallback>
          <p:pic>
            <p:nvPicPr>
              <p:cNvPr id="3" name="Add-in 2">
                <a:extLst>
                  <a:ext uri="{FF2B5EF4-FFF2-40B4-BE49-F238E27FC236}">
                    <a16:creationId xmlns:a16="http://schemas.microsoft.com/office/drawing/2014/main" id="{084C296A-192B-8A4D-8660-30B17D0B8301}"/>
                  </a:ext>
                </a:extLst>
              </p:cNvPr>
              <p:cNvPicPr>
                <a:picLocks noGrp="1" noRot="1" noChangeAspect="1" noMove="1" noResize="1" noEditPoints="1" noAdjustHandles="1" noChangeArrowheads="1" noChangeShapeType="1"/>
              </p:cNvPicPr>
              <p:nvPr/>
            </p:nvPicPr>
            <p:blipFill>
              <a:blip r:embed="rId4"/>
              <a:stretch>
                <a:fillRect/>
              </a:stretch>
            </p:blipFill>
            <p:spPr>
              <a:xfrm>
                <a:off x="1005234" y="1268760"/>
                <a:ext cx="7527205" cy="4295427"/>
              </a:xfrm>
              <a:prstGeom prst="rect">
                <a:avLst/>
              </a:prstGeom>
            </p:spPr>
          </p:pic>
        </mc:Fallback>
      </mc:AlternateContent>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11125"/>
            <a:ext cx="6888132" cy="562074"/>
          </a:xfrm>
        </p:spPr>
        <p:txBody>
          <a:bodyPr>
            <a:normAutofit fontScale="90000"/>
          </a:bodyPr>
          <a:lstStyle/>
          <a:p>
            <a:pPr algn="ctr">
              <a:defRPr/>
            </a:pPr>
            <a:r>
              <a:rPr lang="en-GB" sz="3600" b="1" dirty="0">
                <a:latin typeface="Arial" panose="020B0604020202020204" pitchFamily="34" charset="0"/>
                <a:cs typeface="Arial" panose="020B0604020202020204" pitchFamily="34" charset="0"/>
              </a:rPr>
              <a:t>Valid &amp; Authentic ?</a:t>
            </a:r>
          </a:p>
        </p:txBody>
      </p:sp>
      <p:graphicFrame>
        <p:nvGraphicFramePr>
          <p:cNvPr id="3" name="Content Placeholder 2"/>
          <p:cNvGraphicFramePr>
            <a:graphicFrameLocks noGrp="1"/>
          </p:cNvGraphicFramePr>
          <p:nvPr>
            <p:ph idx="1"/>
          </p:nvPr>
        </p:nvGraphicFramePr>
        <p:xfrm>
          <a:off x="-32487" y="836712"/>
          <a:ext cx="8968234"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60561"/>
            <a:ext cx="7886700" cy="687611"/>
          </a:xfrm>
        </p:spPr>
        <p:txBody>
          <a:bodyPr>
            <a:normAutofit/>
          </a:bodyPr>
          <a:lstStyle/>
          <a:p>
            <a:pPr algn="ctr">
              <a:defRPr/>
            </a:pPr>
            <a:r>
              <a:rPr lang="en-GB" sz="3600" b="1" dirty="0">
                <a:latin typeface="Arial" panose="020B0604020202020204" pitchFamily="34" charset="0"/>
                <a:cs typeface="Arial" panose="020B0604020202020204" pitchFamily="34" charset="0"/>
              </a:rPr>
              <a:t>Valid &amp; Authentic ?</a:t>
            </a:r>
          </a:p>
        </p:txBody>
      </p:sp>
      <p:sp>
        <p:nvSpPr>
          <p:cNvPr id="7" name="Content Placeholder 6">
            <a:extLst>
              <a:ext uri="{FF2B5EF4-FFF2-40B4-BE49-F238E27FC236}">
                <a16:creationId xmlns:a16="http://schemas.microsoft.com/office/drawing/2014/main" id="{1008579C-6408-934C-A3E7-D24DE458D1C5}"/>
              </a:ext>
            </a:extLst>
          </p:cNvPr>
          <p:cNvSpPr>
            <a:spLocks noGrp="1"/>
          </p:cNvSpPr>
          <p:nvPr>
            <p:ph idx="1"/>
          </p:nvPr>
        </p:nvSpPr>
        <p:spPr>
          <a:xfrm>
            <a:off x="428802" y="1199677"/>
            <a:ext cx="8229600" cy="4364509"/>
          </a:xfrm>
        </p:spPr>
        <p:txBody>
          <a:bodyPr>
            <a:normAutofit/>
          </a:bodyPr>
          <a:lstStyle/>
          <a:p>
            <a:pPr marL="0" indent="0">
              <a:buNone/>
            </a:pPr>
            <a:r>
              <a:rPr lang="en-GB" dirty="0"/>
              <a:t>Why use triangulation in research methods?</a:t>
            </a:r>
          </a:p>
          <a:p>
            <a:r>
              <a:rPr lang="en-GB" sz="2400" dirty="0"/>
              <a:t>“Good research practice obligates the researcher to triangulate, that is, to use multiple methods, data resources, and researchers to enhance the validity of research findings.”</a:t>
            </a:r>
          </a:p>
          <a:p>
            <a:pPr marL="0" indent="0" algn="r">
              <a:buNone/>
            </a:pPr>
            <a:r>
              <a:rPr lang="en-GB" sz="2400" dirty="0"/>
              <a:t>(Mathison, S. 1988) </a:t>
            </a:r>
          </a:p>
          <a:p>
            <a:r>
              <a:rPr lang="en-GB" sz="2400" dirty="0"/>
              <a:t>In essence triangulation can be determined as a process that therefore improves the validity of research through the application of rigorous evaluation to research discoveries.</a:t>
            </a:r>
            <a:br>
              <a:rPr lang="en-GB" sz="2400" dirty="0"/>
            </a:br>
            <a:br>
              <a:rPr lang="en-GB" sz="2400" dirty="0"/>
            </a:br>
            <a:r>
              <a:rPr lang="en-GB" sz="2400" b="1" dirty="0"/>
              <a:t>[Credibility/Dependability/Conformability]</a:t>
            </a:r>
            <a:endParaRPr lang="en-US" sz="2400" b="1" dirty="0"/>
          </a:p>
        </p:txBody>
      </p:sp>
    </p:spTree>
    <p:extLst>
      <p:ext uri="{BB962C8B-B14F-4D97-AF65-F5344CB8AC3E}">
        <p14:creationId xmlns:p14="http://schemas.microsoft.com/office/powerpoint/2010/main" val="467389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60648"/>
            <a:ext cx="8517632" cy="1143000"/>
          </a:xfrm>
        </p:spPr>
        <p:txBody>
          <a:bodyPr>
            <a:noAutofit/>
          </a:bodyPr>
          <a:lstStyle/>
          <a:p>
            <a:pPr>
              <a:defRPr/>
            </a:pPr>
            <a:r>
              <a:rPr lang="en-GB" sz="3600" b="1" dirty="0">
                <a:latin typeface="Arial" panose="020B0604020202020204" pitchFamily="34" charset="0"/>
                <a:cs typeface="Arial" panose="020B0604020202020204" pitchFamily="34" charset="0"/>
              </a:rPr>
              <a:t>Critical Analytical Thinking </a:t>
            </a:r>
            <a:r>
              <a:rPr lang="en-GB" sz="3600" dirty="0">
                <a:latin typeface="Arial" panose="020B0604020202020204" pitchFamily="34" charset="0"/>
                <a:cs typeface="Arial" panose="020B0604020202020204" pitchFamily="34" charset="0"/>
              </a:rPr>
              <a:t>- Checklist</a:t>
            </a:r>
          </a:p>
        </p:txBody>
      </p:sp>
      <p:sp>
        <p:nvSpPr>
          <p:cNvPr id="3" name="Content Placeholder 2"/>
          <p:cNvSpPr>
            <a:spLocks noGrp="1"/>
          </p:cNvSpPr>
          <p:nvPr>
            <p:ph idx="1"/>
          </p:nvPr>
        </p:nvSpPr>
        <p:spPr>
          <a:xfrm>
            <a:off x="164628" y="1052736"/>
            <a:ext cx="8871867" cy="3888432"/>
          </a:xfrm>
        </p:spPr>
        <p:txBody>
          <a:bodyPr>
            <a:noAutofit/>
          </a:bodyPr>
          <a:lstStyle/>
          <a:p>
            <a:r>
              <a:rPr lang="en-GB" altLang="en-US" sz="2800" dirty="0">
                <a:solidFill>
                  <a:srgbClr val="0000CC"/>
                </a:solidFill>
                <a:latin typeface="Arial" panose="020B0604020202020204" pitchFamily="34" charset="0"/>
                <a:cs typeface="Arial" panose="020B0604020202020204" pitchFamily="34" charset="0"/>
              </a:rPr>
              <a:t>What is the main line of reasoning (the main argument)?</a:t>
            </a:r>
          </a:p>
          <a:p>
            <a:r>
              <a:rPr lang="en-GB" altLang="en-US" sz="2800" dirty="0">
                <a:solidFill>
                  <a:srgbClr val="0000CC"/>
                </a:solidFill>
                <a:latin typeface="Arial" panose="020B0604020202020204" pitchFamily="34" charset="0"/>
                <a:cs typeface="Arial" panose="020B0604020202020204" pitchFamily="34" charset="0"/>
              </a:rPr>
              <a:t>Is the line of reasoning clear, both in the introduction and in the conclusion?</a:t>
            </a:r>
          </a:p>
          <a:p>
            <a:r>
              <a:rPr lang="en-GB" altLang="en-US" sz="2800" dirty="0">
                <a:solidFill>
                  <a:srgbClr val="0000CC"/>
                </a:solidFill>
                <a:latin typeface="Arial" panose="020B0604020202020204" pitchFamily="34" charset="0"/>
                <a:cs typeface="Arial" panose="020B0604020202020204" pitchFamily="34" charset="0"/>
              </a:rPr>
              <a:t>What is the key evidence used to support the line of argument?  </a:t>
            </a:r>
          </a:p>
          <a:p>
            <a:r>
              <a:rPr lang="en-GB" altLang="en-US" sz="2800" dirty="0">
                <a:solidFill>
                  <a:srgbClr val="0000CC"/>
                </a:solidFill>
                <a:latin typeface="Arial" panose="020B0604020202020204" pitchFamily="34" charset="0"/>
                <a:cs typeface="Arial" panose="020B0604020202020204" pitchFamily="34" charset="0"/>
              </a:rPr>
              <a:t>Is the evidence presented in a way that develops the argument and leads clearly to the conclusion?</a:t>
            </a:r>
          </a:p>
          <a:p>
            <a:r>
              <a:rPr lang="en-GB" altLang="en-US" sz="2800" dirty="0">
                <a:solidFill>
                  <a:srgbClr val="0000CC"/>
                </a:solidFill>
                <a:latin typeface="Arial" panose="020B0604020202020204" pitchFamily="34" charset="0"/>
                <a:cs typeface="Arial" panose="020B0604020202020204" pitchFamily="34" charset="0"/>
              </a:rPr>
              <a:t>When was the evidence produced?  Is it up to date?  Is it still relevant?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7959597" cy="620688"/>
          </a:xfrm>
        </p:spPr>
        <p:txBody>
          <a:bodyPr>
            <a:noAutofit/>
          </a:bodyPr>
          <a:lstStyle/>
          <a:p>
            <a:pPr>
              <a:defRPr/>
            </a:pPr>
            <a:r>
              <a:rPr lang="en-GB" sz="3200" b="1" dirty="0">
                <a:latin typeface="Arial" panose="020B0604020202020204" pitchFamily="34" charset="0"/>
                <a:cs typeface="Arial" panose="020B0604020202020204" pitchFamily="34" charset="0"/>
              </a:rPr>
              <a:t>Critical Analytical Thinking </a:t>
            </a:r>
            <a:r>
              <a:rPr lang="en-GB" sz="3200" dirty="0">
                <a:latin typeface="Arial" panose="020B0604020202020204" pitchFamily="34" charset="0"/>
                <a:cs typeface="Arial" panose="020B0604020202020204" pitchFamily="34" charset="0"/>
              </a:rPr>
              <a:t>- Checklist</a:t>
            </a:r>
          </a:p>
        </p:txBody>
      </p:sp>
      <p:sp>
        <p:nvSpPr>
          <p:cNvPr id="3" name="Content Placeholder 2"/>
          <p:cNvSpPr>
            <a:spLocks noGrp="1"/>
          </p:cNvSpPr>
          <p:nvPr>
            <p:ph idx="1"/>
          </p:nvPr>
        </p:nvSpPr>
        <p:spPr>
          <a:xfrm>
            <a:off x="123637" y="764704"/>
            <a:ext cx="8896725" cy="4525963"/>
          </a:xfrm>
        </p:spPr>
        <p:txBody>
          <a:bodyPr>
            <a:noAutofit/>
          </a:bodyPr>
          <a:lstStyle/>
          <a:p>
            <a:r>
              <a:rPr lang="en-GB" altLang="en-US" sz="2800" dirty="0">
                <a:solidFill>
                  <a:srgbClr val="0000CC"/>
                </a:solidFill>
                <a:latin typeface="Arial" panose="020B0604020202020204" pitchFamily="34" charset="0"/>
                <a:cs typeface="Arial" panose="020B0604020202020204" pitchFamily="34" charset="0"/>
              </a:rPr>
              <a:t>Is there sufficient evidence to prove the case?  Is the evidence relevant?  What might be missing?</a:t>
            </a:r>
            <a:endParaRPr lang="en-GB" altLang="en-US" sz="600" dirty="0">
              <a:solidFill>
                <a:srgbClr val="0000CC"/>
              </a:solidFill>
              <a:latin typeface="Arial" panose="020B0604020202020204" pitchFamily="34" charset="0"/>
              <a:cs typeface="Arial" panose="020B0604020202020204" pitchFamily="34" charset="0"/>
            </a:endParaRPr>
          </a:p>
          <a:p>
            <a:r>
              <a:rPr lang="en-GB" altLang="en-US" sz="2800" dirty="0">
                <a:solidFill>
                  <a:srgbClr val="0000CC"/>
                </a:solidFill>
                <a:latin typeface="Arial" panose="020B0604020202020204" pitchFamily="34" charset="0"/>
                <a:cs typeface="Arial" panose="020B0604020202020204" pitchFamily="34" charset="0"/>
              </a:rPr>
              <a:t>What (if any) would have been a better order in which to present the evidence, so as to strengthen the line of reasoning?</a:t>
            </a:r>
            <a:endParaRPr lang="en-GB" altLang="en-US" sz="600" dirty="0">
              <a:solidFill>
                <a:srgbClr val="0000CC"/>
              </a:solidFill>
              <a:latin typeface="Arial" panose="020B0604020202020204" pitchFamily="34" charset="0"/>
              <a:cs typeface="Arial" panose="020B0604020202020204" pitchFamily="34" charset="0"/>
            </a:endParaRPr>
          </a:p>
          <a:p>
            <a:r>
              <a:rPr lang="en-GB" altLang="en-US" sz="2800" dirty="0">
                <a:solidFill>
                  <a:srgbClr val="0000CC"/>
                </a:solidFill>
                <a:latin typeface="Arial" panose="020B0604020202020204" pitchFamily="34" charset="0"/>
                <a:cs typeface="Arial" panose="020B0604020202020204" pitchFamily="34" charset="0"/>
              </a:rPr>
              <a:t>Are there any examples of flawed reasoning?  Attempts to persuade the reader through an appeal to the emotions?   Is evidence interpreted and used correctly?</a:t>
            </a:r>
            <a:endParaRPr lang="en-GB" altLang="en-US" sz="600" dirty="0">
              <a:solidFill>
                <a:srgbClr val="0000CC"/>
              </a:solidFill>
              <a:latin typeface="Arial" panose="020B0604020202020204" pitchFamily="34" charset="0"/>
              <a:cs typeface="Arial" panose="020B0604020202020204" pitchFamily="34" charset="0"/>
            </a:endParaRPr>
          </a:p>
          <a:p>
            <a:r>
              <a:rPr lang="en-GB" altLang="en-US" sz="2800" dirty="0">
                <a:solidFill>
                  <a:srgbClr val="0000CC"/>
                </a:solidFill>
                <a:latin typeface="Arial" panose="020B0604020202020204" pitchFamily="34" charset="0"/>
                <a:cs typeface="Arial" panose="020B0604020202020204" pitchFamily="34" charset="0"/>
              </a:rPr>
              <a:t>Has the writer given sufficient consideration to alternative points of view? </a:t>
            </a:r>
          </a:p>
        </p:txBody>
      </p:sp>
    </p:spTree>
    <p:extLst>
      <p:ext uri="{BB962C8B-B14F-4D97-AF65-F5344CB8AC3E}">
        <p14:creationId xmlns:p14="http://schemas.microsoft.com/office/powerpoint/2010/main" val="17518760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lnSpcReduction="10000"/>
          </a:bodyPr>
          <a:lstStyle/>
          <a:p>
            <a:r>
              <a:rPr lang="en-GB" dirty="0">
                <a:solidFill>
                  <a:schemeClr val="bg1"/>
                </a:solidFill>
              </a:rPr>
              <a:t>Take 5 minutes to reflect upon this session – what have you learnt?  </a:t>
            </a:r>
          </a:p>
          <a:p>
            <a:r>
              <a:rPr lang="en-GB" dirty="0">
                <a:solidFill>
                  <a:schemeClr val="bg1"/>
                </a:solidFill>
              </a:rPr>
              <a:t>Any key areas you want to research further? </a:t>
            </a:r>
          </a:p>
          <a:p>
            <a:r>
              <a:rPr lang="en-GB" dirty="0">
                <a:solidFill>
                  <a:schemeClr val="bg1"/>
                </a:solidFill>
              </a:rPr>
              <a:t>What can help you with your assignment?</a:t>
            </a:r>
          </a:p>
          <a:p>
            <a:r>
              <a:rPr lang="en-GB" dirty="0">
                <a:solidFill>
                  <a:schemeClr val="bg1"/>
                </a:solidFill>
              </a:rPr>
              <a:t>What can help you in your career?</a:t>
            </a:r>
          </a:p>
          <a:p>
            <a:r>
              <a:rPr lang="en-GB" dirty="0">
                <a:solidFill>
                  <a:schemeClr val="bg1"/>
                </a:solidFill>
              </a:rPr>
              <a:t>Engage with your tutors on the topics</a:t>
            </a:r>
          </a:p>
          <a:p>
            <a:endParaRPr lang="en-GB" dirty="0">
              <a:solidFill>
                <a:schemeClr val="bg1"/>
              </a:solidFill>
            </a:endParaRPr>
          </a:p>
        </p:txBody>
      </p:sp>
    </p:spTree>
    <p:extLst>
      <p:ext uri="{BB962C8B-B14F-4D97-AF65-F5344CB8AC3E}">
        <p14:creationId xmlns:p14="http://schemas.microsoft.com/office/powerpoint/2010/main" val="20585349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FAA49-2AD2-4B2E-AD24-91D9F94D8836}"/>
              </a:ext>
            </a:extLst>
          </p:cNvPr>
          <p:cNvSpPr>
            <a:spLocks noGrp="1"/>
          </p:cNvSpPr>
          <p:nvPr>
            <p:ph type="title"/>
          </p:nvPr>
        </p:nvSpPr>
        <p:spPr>
          <a:xfrm>
            <a:off x="683568" y="0"/>
            <a:ext cx="7886700" cy="831627"/>
          </a:xfrm>
        </p:spPr>
        <p:txBody>
          <a:bodyPr/>
          <a:lstStyle/>
          <a:p>
            <a:pPr algn="ctr"/>
            <a:r>
              <a:rPr lang="en-GB" dirty="0"/>
              <a:t>References</a:t>
            </a:r>
          </a:p>
        </p:txBody>
      </p:sp>
      <p:sp>
        <p:nvSpPr>
          <p:cNvPr id="3" name="Content Placeholder 2">
            <a:extLst>
              <a:ext uri="{FF2B5EF4-FFF2-40B4-BE49-F238E27FC236}">
                <a16:creationId xmlns:a16="http://schemas.microsoft.com/office/drawing/2014/main" id="{E017CE8B-6718-4326-BC16-F616B384F765}"/>
              </a:ext>
            </a:extLst>
          </p:cNvPr>
          <p:cNvSpPr>
            <a:spLocks noGrp="1"/>
          </p:cNvSpPr>
          <p:nvPr>
            <p:ph idx="1"/>
          </p:nvPr>
        </p:nvSpPr>
        <p:spPr>
          <a:xfrm>
            <a:off x="129793" y="764704"/>
            <a:ext cx="8407846" cy="2448272"/>
          </a:xfrm>
        </p:spPr>
        <p:txBody>
          <a:bodyPr/>
          <a:lstStyle/>
          <a:p>
            <a:r>
              <a:rPr lang="en-GB" dirty="0">
                <a:solidFill>
                  <a:srgbClr val="0000CC"/>
                </a:solidFill>
              </a:rPr>
              <a:t>Chartrand, Ishikawa &amp; Flander (2013). </a:t>
            </a:r>
            <a:r>
              <a:rPr lang="en-GB" i="1" dirty="0">
                <a:solidFill>
                  <a:srgbClr val="0000CC"/>
                </a:solidFill>
              </a:rPr>
              <a:t>Critical thinking means business: Learn to apply and develop the new #1 Workplace Skill. </a:t>
            </a:r>
            <a:r>
              <a:rPr lang="en-GB" dirty="0">
                <a:solidFill>
                  <a:srgbClr val="0000CC"/>
                </a:solidFill>
              </a:rPr>
              <a:t>[Website] Available at: </a:t>
            </a:r>
            <a:r>
              <a:rPr lang="en-GB" dirty="0">
                <a:solidFill>
                  <a:srgbClr val="0000CC"/>
                </a:solidFill>
                <a:hlinkClick r:id="rId2"/>
              </a:rPr>
              <a:t>https://us.talentlens.com/content/dam/school/global/TalentLens/us/whitepapers/critical-thinking-means-business.pdf</a:t>
            </a:r>
            <a:r>
              <a:rPr lang="en-GB" dirty="0">
                <a:solidFill>
                  <a:srgbClr val="0000CC"/>
                </a:solidFill>
              </a:rPr>
              <a:t> [Accessed: 12 Feb 2021]</a:t>
            </a:r>
          </a:p>
          <a:p>
            <a:endParaRPr lang="en-GB" dirty="0">
              <a:solidFill>
                <a:srgbClr val="0000CC"/>
              </a:solidFill>
            </a:endParaRPr>
          </a:p>
          <a:p>
            <a:r>
              <a:rPr lang="en-GB" dirty="0">
                <a:solidFill>
                  <a:srgbClr val="0000CC"/>
                </a:solidFill>
              </a:rPr>
              <a:t>Mathison, S. (1988). ‘Why triangulate?’ </a:t>
            </a:r>
            <a:r>
              <a:rPr lang="en-GB" i="1" dirty="0">
                <a:solidFill>
                  <a:srgbClr val="0000CC"/>
                </a:solidFill>
              </a:rPr>
              <a:t>Educational researcher. </a:t>
            </a:r>
            <a:r>
              <a:rPr lang="en-GB" dirty="0">
                <a:solidFill>
                  <a:srgbClr val="0000CC"/>
                </a:solidFill>
              </a:rPr>
              <a:t>Vol. 17, Issue 2. Pg.13-17. URL:</a:t>
            </a:r>
            <a:r>
              <a:rPr lang="en-GB" dirty="0"/>
              <a:t> </a:t>
            </a:r>
            <a:r>
              <a:rPr lang="en-GB" dirty="0">
                <a:hlinkClick r:id="rId3"/>
              </a:rPr>
              <a:t>Why Triangulate? - Sandra Mathison, 1988 (sagepub.com)</a:t>
            </a:r>
            <a:r>
              <a:rPr lang="en-GB" dirty="0"/>
              <a:t> </a:t>
            </a:r>
            <a:r>
              <a:rPr lang="en-GB" dirty="0">
                <a:solidFill>
                  <a:srgbClr val="0000CC"/>
                </a:solidFill>
              </a:rPr>
              <a:t>[Accessed: 11</a:t>
            </a:r>
            <a:r>
              <a:rPr lang="en-GB" baseline="30000" dirty="0">
                <a:solidFill>
                  <a:srgbClr val="0000CC"/>
                </a:solidFill>
              </a:rPr>
              <a:t>th</a:t>
            </a:r>
            <a:r>
              <a:rPr lang="en-GB" dirty="0">
                <a:solidFill>
                  <a:srgbClr val="0000CC"/>
                </a:solidFill>
              </a:rPr>
              <a:t> Feb 2021]</a:t>
            </a:r>
          </a:p>
          <a:p>
            <a:endParaRPr lang="en-GB" i="1" dirty="0">
              <a:solidFill>
                <a:srgbClr val="0000CC"/>
              </a:solidFill>
            </a:endParaRPr>
          </a:p>
        </p:txBody>
      </p:sp>
    </p:spTree>
    <p:extLst>
      <p:ext uri="{BB962C8B-B14F-4D97-AF65-F5344CB8AC3E}">
        <p14:creationId xmlns:p14="http://schemas.microsoft.com/office/powerpoint/2010/main" val="3893632483"/>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fault Theme" id="{4A76CEBC-2046-4325-AA73-D27D1AAB68A8}" vid="{29C0CC96-F070-4406-807A-6731055D12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24.png"/></Relationships>
</file>

<file path=ppt/webextensions/webextension1.xml><?xml version="1.0" encoding="utf-8"?>
<we:webextension xmlns:we="http://schemas.microsoft.com/office/webextensions/webextension/2010/11" id="{4BCCA89E-ACB8-E342-ABA0-6F38CFC45B84}">
  <we:reference id="wa104221182" version="3.3.0.0" store="en-US" storeType="OMEX"/>
  <we:alternateReferences>
    <we:reference id="wa104221182" version="3.3.0.0" store="wa104221182" storeType="OMEX"/>
  </we:alternateReferences>
  <we:properties>
    <we:property name="autoplay" value="0"/>
    <we:property name="endtime" value="0"/>
    <we:property name="starttime" value="0"/>
    <we:property name="vid" value="&quot;https://youtu.be/VNqNnUJVcVs&quot;"/>
  </we:properties>
  <we:bindings/>
  <we:snapshot xmlns:r="http://schemas.openxmlformats.org/officeDocument/2006/relationships" r:embed="rId1"/>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3" ma:contentTypeDescription="Create a new document." ma:contentTypeScope="" ma:versionID="36503afdb0a31493edb607237a60e911">
  <xsd:schema xmlns:xsd="http://www.w3.org/2001/XMLSchema" xmlns:xs="http://www.w3.org/2001/XMLSchema" xmlns:p="http://schemas.microsoft.com/office/2006/metadata/properties" xmlns:ns3="f90edf9b-0f74-455c-b63c-928a27ec8b1c" xmlns:ns4="bc4c28ad-82b3-4539-a18c-a8c438c69a43" targetNamespace="http://schemas.microsoft.com/office/2006/metadata/properties" ma:root="true" ma:fieldsID="fec713ee433a82e6fdfed189b9c00616" ns3:_="" ns4:_="">
    <xsd:import namespace="f90edf9b-0f74-455c-b63c-928a27ec8b1c"/>
    <xsd:import namespace="bc4c28ad-82b3-4539-a18c-a8c438c69a4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4c28ad-82b3-4539-a18c-a8c438c69a4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51751-F066-4AD7-A3AF-C64E975A9C07}">
  <ds:schemaRefs>
    <ds:schemaRef ds:uri="http://schemas.microsoft.com/office/2006/documentManagement/types"/>
    <ds:schemaRef ds:uri="http://schemas.microsoft.com/office/infopath/2007/PartnerControls"/>
    <ds:schemaRef ds:uri="f90edf9b-0f74-455c-b63c-928a27ec8b1c"/>
    <ds:schemaRef ds:uri="http://purl.org/dc/elements/1.1/"/>
    <ds:schemaRef ds:uri="http://schemas.microsoft.com/office/2006/metadata/properties"/>
    <ds:schemaRef ds:uri="http://purl.org/dc/terms/"/>
    <ds:schemaRef ds:uri="bc4c28ad-82b3-4539-a18c-a8c438c69a43"/>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87F4BC58-A4F3-450D-A679-D1A31D7F7ECB}">
  <ds:schemaRefs>
    <ds:schemaRef ds:uri="http://schemas.microsoft.com/sharepoint/v3/contenttype/forms"/>
  </ds:schemaRefs>
</ds:datastoreItem>
</file>

<file path=customXml/itemProps3.xml><?xml version="1.0" encoding="utf-8"?>
<ds:datastoreItem xmlns:ds="http://schemas.openxmlformats.org/officeDocument/2006/customXml" ds:itemID="{AD837FC3-F607-488F-8D03-0E76793AD4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bc4c28ad-82b3-4539-a18c-a8c438c69a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Default Theme</Template>
  <TotalTime>14341</TotalTime>
  <Words>3285</Words>
  <Application>Microsoft Office PowerPoint</Application>
  <PresentationFormat>On-screen Show (4:3)</PresentationFormat>
  <Paragraphs>299</Paragraphs>
  <Slides>30</Slides>
  <Notes>21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Wingdings 2</vt:lpstr>
      <vt:lpstr>Default Theme</vt:lpstr>
      <vt:lpstr>PowerPoint Presentation</vt:lpstr>
      <vt:lpstr>Research &amp; Report - Feedback</vt:lpstr>
      <vt:lpstr>Agenda</vt:lpstr>
      <vt:lpstr>Appendices – A Useful Device</vt:lpstr>
      <vt:lpstr>Critical Thinkers Have…</vt:lpstr>
      <vt:lpstr>Strategies for Critical Thinking?</vt:lpstr>
      <vt:lpstr>PowerPoint Presentation</vt:lpstr>
      <vt:lpstr>Critical Thinking/Reflection</vt:lpstr>
      <vt:lpstr>Pearson's RED Critical Thinking Model</vt:lpstr>
      <vt:lpstr>Pearson's RED Critical Thinking Model</vt:lpstr>
      <vt:lpstr>Pearson's RED Critical Thinking Model</vt:lpstr>
      <vt:lpstr>Pearson's RED Critical Thinking Model</vt:lpstr>
      <vt:lpstr>Pearson's RED Critical Thinking Model</vt:lpstr>
      <vt:lpstr>Pearson's RED Critical Thinking Model</vt:lpstr>
      <vt:lpstr>Pearson's RED Critical Thinking Model</vt:lpstr>
      <vt:lpstr>Pearson's RED Critical Thinking Model</vt:lpstr>
      <vt:lpstr>Pearson's RED Critical Thinking Model</vt:lpstr>
      <vt:lpstr>Techniques to Encourage Critical Thinking</vt:lpstr>
      <vt:lpstr>Formulating Questions</vt:lpstr>
      <vt:lpstr>Six Types of Socratic Questions </vt:lpstr>
      <vt:lpstr>Systems Thinking</vt:lpstr>
      <vt:lpstr>Influence Diagram</vt:lpstr>
      <vt:lpstr>Validating Evidence</vt:lpstr>
      <vt:lpstr>Validating Evidence</vt:lpstr>
      <vt:lpstr>Valid &amp; Authentic ?</vt:lpstr>
      <vt:lpstr>Valid &amp; Authentic ?</vt:lpstr>
      <vt:lpstr>Critical Analytical Thinking - Checklist</vt:lpstr>
      <vt:lpstr>Critical Analytical Thinking - Checklist</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Coaching &amp; Mentoring</dc:title>
  <dc:creator>Andrew</dc:creator>
  <cp:lastModifiedBy>Paul Tinkler</cp:lastModifiedBy>
  <cp:revision>46</cp:revision>
  <cp:lastPrinted>2012-01-22T12:31:42Z</cp:lastPrinted>
  <dcterms:created xsi:type="dcterms:W3CDTF">2012-01-22T11:08:19Z</dcterms:created>
  <dcterms:modified xsi:type="dcterms:W3CDTF">2021-02-16T17:10:43Z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