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embeddings/oleObject1.docx" ContentType="application/vnd.openxmlformats-officedocument.wordprocessingml.document"/>
  <Override PartName="/ppt/media/image1159.png" ContentType="image/png"/>
  <Override PartName="/ppt/media/image269.png" ContentType="image/png"/>
  <Override PartName="/ppt/media/image1.jpeg" ContentType="image/jpeg"/>
  <Override PartName="/ppt/media/image1605.png" ContentType="image/png"/>
  <Override PartName="/ppt/media/image715.png" ContentType="image/png"/>
  <Override PartName="/ppt/media/image1281.png" ContentType="image/png"/>
  <Override PartName="/ppt/media/image391.png" ContentType="image/png"/>
  <Override PartName="/ppt/media/image100.png" ContentType="image/png"/>
  <Override PartName="/ppt/media/image1438.png" ContentType="image/png"/>
  <Override PartName="/ppt/media/image28.png" ContentType="image/png"/>
  <Override PartName="/ppt/media/image548.png" ContentType="image/png"/>
  <Override PartName="/ppt/media/image579.png" ContentType="image/png"/>
  <Override PartName="/ppt/media/image59.png" ContentType="image/png"/>
  <Override PartName="/ppt/media/image1469.png" ContentType="image/png"/>
  <Override PartName="/ppt/media/image1021.png" ContentType="image/png"/>
  <Override PartName="/ppt/media/image131.png" ContentType="image/png"/>
  <Override PartName="/ppt/media/image3.png" ContentType="image/png"/>
  <Override PartName="/ppt/media/image1169.png" ContentType="image/png"/>
  <Override PartName="/ppt/media/image279.png" ContentType="image/png"/>
  <Override PartName="/ppt/media/image2.jpeg" ContentType="image/jpeg"/>
  <Override PartName="/ppt/media/image1615.png" ContentType="image/png"/>
  <Override PartName="/ppt/media/image725.png" ContentType="image/png"/>
  <Override PartName="/ppt/media/image110.png" ContentType="image/png"/>
  <Override PartName="/ppt/media/image1.emf" ContentType="image/x-emf"/>
  <Override PartName="/ppt/media/image1000.png" ContentType="image/png"/>
  <Override PartName="/ppt/media/image1448.png" ContentType="image/png"/>
  <Override PartName="/ppt/media/image38.png" ContentType="image/png"/>
  <Override PartName="/ppt/media/image558.png" ContentType="image/png"/>
  <Override PartName="/ppt/media/image6.jpeg" ContentType="image/jpeg"/>
  <Override PartName="/ppt/media/image765.png" ContentType="image/png"/>
  <Override PartName="/ppt/media/image1431.png" ContentType="image/png"/>
  <Override PartName="/ppt/media/image21.png" ContentType="image/png"/>
  <Override PartName="/ppt/media/image541.png" ContentType="image/png"/>
  <Override PartName="/ppt/media/image4.png" ContentType="image/png"/>
  <Override PartName="/ppt/media/image1480.png" ContentType="image/png"/>
  <Override PartName="/ppt/media/image70.png" ContentType="image/png"/>
  <Override PartName="/ppt/media/image590.png" ContentType="image/png"/>
  <Override PartName="/ppt/media/image302.png" ContentType="image/png"/>
  <Override PartName="/ppt/media/image7.png" ContentType="image/png"/>
  <Override PartName="/ppt/media/image1483.png" ContentType="image/png"/>
  <Override PartName="/ppt/media/image73.png" ContentType="image/png"/>
  <Override PartName="/ppt/media/image593.png" ContentType="image/png"/>
  <Override PartName="/ppt/media/image1652.jpeg" ContentType="image/jpeg"/>
  <Override PartName="/ppt/media/image5.jpeg" ContentType="image/jpeg"/>
  <Override PartName="/ppt/media/image1645.png" ContentType="image/png"/>
  <Override PartName="/ppt/media/image755.png" ContentType="image/png"/>
  <Override PartName="/ppt/media/image303.png" ContentType="image/png"/>
  <Override PartName="/ppt/media/image8.png" ContentType="image/png"/>
  <Override PartName="/ppt/media/image1484.png" ContentType="image/png"/>
  <Override PartName="/ppt/media/image74.png" ContentType="image/png"/>
  <Override PartName="/ppt/media/image594.png" ContentType="image/png"/>
  <Override PartName="/ppt/media/image1305.png" ContentType="image/png"/>
  <Override PartName="/ppt/media/image415.png" ContentType="image/png"/>
  <Override PartName="/ppt/media/image1596.png" ContentType="image/png"/>
  <Override PartName="/ppt/media/image23.jpeg" ContentType="image/jpeg"/>
  <Override PartName="/ppt/media/image1656.jpeg" ContentType="image/jpeg"/>
  <Override PartName="/ppt/media/image504.png" ContentType="image/png"/>
  <Override PartName="/ppt/media/image9.jpeg" ContentType="image/jpeg"/>
  <Override PartName="/ppt/media/image1685.png" ContentType="image/png"/>
  <Override PartName="/ppt/media/image795.png" ContentType="image/png"/>
  <Override PartName="/ppt/media/image1461.png" ContentType="image/png"/>
  <Override PartName="/ppt/media/image51.png" ContentType="image/png"/>
  <Override PartName="/ppt/media/image571.png" ContentType="image/png"/>
  <Override PartName="/ppt/media/image576.png" ContentType="image/png"/>
  <Override PartName="/ppt/media/image56.png" ContentType="image/png"/>
  <Override PartName="/ppt/media/image10.jpeg" ContentType="image/jpeg"/>
  <Override PartName="/ppt/media/image1466.png" ContentType="image/png"/>
  <Override PartName="/ppt/media/image586.png" ContentType="image/png"/>
  <Override PartName="/ppt/media/image11.jpeg" ContentType="image/jpeg"/>
  <Override PartName="/ppt/media/image66.png" ContentType="image/png"/>
  <Override PartName="/ppt/media/image1476.png" ContentType="image/png"/>
  <Override PartName="/ppt/media/image596.png" ContentType="image/png"/>
  <Override PartName="/ppt/media/image12.jpeg" ContentType="image/jpeg"/>
  <Override PartName="/ppt/media/image76.png" ContentType="image/png"/>
  <Override PartName="/ppt/media/image1486.png" ContentType="image/png"/>
  <Override PartName="/ppt/media/image305.png" ContentType="image/png"/>
  <Override PartName="/ppt/media/image539.png" ContentType="image/png"/>
  <Override PartName="/ppt/media/image19.png" ContentType="image/png"/>
  <Override PartName="/ppt/media/image1429.png" ContentType="image/png"/>
  <Override PartName="/ppt/media/image382.png" ContentType="image/png"/>
  <Override PartName="/ppt/media/image1272.png" ContentType="image/png"/>
  <Override PartName="/ppt/media/image13.jpeg" ContentType="image/jpeg"/>
  <Override PartName="/ppt/media/image86.png" ContentType="image/png"/>
  <Override PartName="/ppt/media/image1496.png" ContentType="image/png"/>
  <Override PartName="/ppt/media/image315.png" ContentType="image/png"/>
  <Override PartName="/ppt/media/image1205.png" ContentType="image/png"/>
  <Override PartName="/ppt/media/image549.png" ContentType="image/png"/>
  <Override PartName="/ppt/media/image29.png" ContentType="image/png"/>
  <Override PartName="/ppt/media/image1439.png" ContentType="image/png"/>
  <Override PartName="/ppt/media/image101.png" ContentType="image/png"/>
  <Override PartName="/ppt/media/image392.png" ContentType="image/png"/>
  <Override PartName="/ppt/media/image1282.png" ContentType="image/png"/>
  <Override PartName="/ppt/media/image14.jpeg" ContentType="image/jpeg"/>
  <Override PartName="/ppt/media/image96.png" ContentType="image/png"/>
  <Override PartName="/ppt/media/image325.png" ContentType="image/png"/>
  <Override PartName="/ppt/media/image1215.png" ContentType="image/png"/>
  <Override PartName="/ppt/media/image559.png" ContentType="image/png"/>
  <Override PartName="/ppt/media/image39.png" ContentType="image/png"/>
  <Override PartName="/ppt/media/image1449.png" ContentType="image/png"/>
  <Override PartName="/ppt/media/image1001.png" ContentType="image/png"/>
  <Override PartName="/ppt/media/image111.png" ContentType="image/png"/>
  <Override PartName="/ppt/media/image15.jpeg" ContentType="image/jpeg"/>
  <Override PartName="/ppt/media/image335.png" ContentType="image/png"/>
  <Override PartName="/ppt/media/image1225.png" ContentType="image/png"/>
  <Override PartName="/ppt/media/image569.png" ContentType="image/png"/>
  <Override PartName="/ppt/media/image49.png" ContentType="image/png"/>
  <Override PartName="/ppt/media/image1459.png" ContentType="image/png"/>
  <Override PartName="/ppt/media/image1011.png" ContentType="image/png"/>
  <Override PartName="/ppt/media/image121.png" ContentType="image/png"/>
  <Override PartName="/ppt/media/image16.jpeg" ContentType="image/jpeg"/>
  <Override PartName="/ppt/media/image345.png" ContentType="image/png"/>
  <Override PartName="/ppt/media/image1235.png" ContentType="image/png"/>
  <Override PartName="/ppt/media/image24.jpeg" ContentType="image/jpeg"/>
  <Override PartName="/ppt/media/image425.png" ContentType="image/png"/>
  <Override PartName="/ppt/media/image1315.png" ContentType="image/png"/>
  <Override PartName="/ppt/media/image537.png" ContentType="image/png"/>
  <Override PartName="/ppt/media/image17.png" ContentType="image/png"/>
  <Override PartName="/ppt/media/image1427.png" ContentType="image/png"/>
  <Override PartName="/ppt/media/image380.png" ContentType="image/png"/>
  <Override PartName="/ppt/media/image1270.png" ContentType="image/png"/>
  <Override PartName="/ppt/media/image538.png" ContentType="image/png"/>
  <Override PartName="/ppt/media/image18.png" ContentType="image/png"/>
  <Override PartName="/ppt/media/image1428.png" ContentType="image/png"/>
  <Override PartName="/ppt/media/image381.png" ContentType="image/png"/>
  <Override PartName="/ppt/media/image1271.png" ContentType="image/png"/>
  <Override PartName="/ppt/media/image540.png" ContentType="image/png"/>
  <Override PartName="/ppt/media/image20.png" ContentType="image/png"/>
  <Override PartName="/ppt/media/image1430.png" ContentType="image/png"/>
  <Override PartName="/ppt/media/image542.png" ContentType="image/png"/>
  <Override PartName="/ppt/media/image22.png" ContentType="image/png"/>
  <Override PartName="/ppt/media/image1432.png" ContentType="image/png"/>
  <Override PartName="/ppt/media/image25.jpeg" ContentType="image/jpeg"/>
  <Override PartName="/ppt/media/image435.png" ContentType="image/png"/>
  <Override PartName="/ppt/media/image1325.png" ContentType="image/png"/>
  <Override PartName="/ppt/media/image557.png" ContentType="image/png"/>
  <Override PartName="/ppt/media/image37.png" ContentType="image/png"/>
  <Override PartName="/ppt/media/image1447.png" ContentType="image/png"/>
  <Override PartName="/ppt/media/image26.jpeg" ContentType="image/jpeg"/>
  <Override PartName="/ppt/media/image445.png" ContentType="image/png"/>
  <Override PartName="/ppt/media/image1335.png" ContentType="image/png"/>
  <Override PartName="/ppt/media/image567.png" ContentType="image/png"/>
  <Override PartName="/ppt/media/image47.png" ContentType="image/png"/>
  <Override PartName="/ppt/media/image1457.png" ContentType="image/png"/>
  <Override PartName="/ppt/media/image27.jpeg" ContentType="image/jpeg"/>
  <Override PartName="/ppt/media/image455.png" ContentType="image/png"/>
  <Override PartName="/ppt/media/image1345.png" ContentType="image/png"/>
  <Override PartName="/ppt/media/image550.png" ContentType="image/png"/>
  <Override PartName="/ppt/media/image30.png" ContentType="image/png"/>
  <Override PartName="/ppt/media/image1440.png" ContentType="image/png"/>
  <Override PartName="/ppt/media/image818.jpeg" ContentType="image/jpeg"/>
  <Override PartName="/ppt/media/image551.png" ContentType="image/png"/>
  <Override PartName="/ppt/media/image31.png" ContentType="image/png"/>
  <Override PartName="/ppt/media/image1441.png" ContentType="image/png"/>
  <Override PartName="/ppt/media/image552.png" ContentType="image/png"/>
  <Override PartName="/ppt/media/image32.png" ContentType="image/png"/>
  <Override PartName="/ppt/media/image1442.png" ContentType="image/png"/>
  <Override PartName="/ppt/media/image553.png" ContentType="image/png"/>
  <Override PartName="/ppt/media/image33.png" ContentType="image/png"/>
  <Override PartName="/ppt/media/image1443.png" ContentType="image/png"/>
  <Override PartName="/ppt/media/image554.png" ContentType="image/png"/>
  <Override PartName="/ppt/media/image34.png" ContentType="image/png"/>
  <Override PartName="/ppt/media/image1444.png" ContentType="image/png"/>
  <Override PartName="/ppt/media/image555.png" ContentType="image/png"/>
  <Override PartName="/ppt/media/image35.png" ContentType="image/png"/>
  <Override PartName="/ppt/media/image1445.png" ContentType="image/png"/>
  <Override PartName="/ppt/media/image556.png" ContentType="image/png"/>
  <Override PartName="/ppt/media/image36.png" ContentType="image/png"/>
  <Override PartName="/ppt/media/image1446.png" ContentType="image/png"/>
  <Override PartName="/ppt/media/image560.png" ContentType="image/png"/>
  <Override PartName="/ppt/media/image40.png" ContentType="image/png"/>
  <Override PartName="/ppt/media/image1450.png" ContentType="image/png"/>
  <Override PartName="/ppt/media/image819.jpeg" ContentType="image/jpeg"/>
  <Override PartName="/ppt/media/image561.png" ContentType="image/png"/>
  <Override PartName="/ppt/media/image41.png" ContentType="image/png"/>
  <Override PartName="/ppt/media/image1451.png" ContentType="image/png"/>
  <Override PartName="/ppt/media/image562.png" ContentType="image/png"/>
  <Override PartName="/ppt/media/image42.png" ContentType="image/png"/>
  <Override PartName="/ppt/media/image1452.png" ContentType="image/png"/>
  <Override PartName="/ppt/media/image563.png" ContentType="image/png"/>
  <Override PartName="/ppt/media/image43.png" ContentType="image/png"/>
  <Override PartName="/ppt/media/image1453.png" ContentType="image/png"/>
  <Override PartName="/ppt/media/image564.png" ContentType="image/png"/>
  <Override PartName="/ppt/media/image44.png" ContentType="image/png"/>
  <Override PartName="/ppt/media/image1454.png" ContentType="image/png"/>
  <Override PartName="/ppt/media/image565.png" ContentType="image/png"/>
  <Override PartName="/ppt/media/image45.png" ContentType="image/png"/>
  <Override PartName="/ppt/media/image1455.png" ContentType="image/png"/>
  <Override PartName="/ppt/media/image566.png" ContentType="image/png"/>
  <Override PartName="/ppt/media/image46.png" ContentType="image/png"/>
  <Override PartName="/ppt/media/image1456.png" ContentType="image/png"/>
  <Override PartName="/ppt/media/image568.png" ContentType="image/png"/>
  <Override PartName="/ppt/media/image48.png" ContentType="image/png"/>
  <Override PartName="/ppt/media/image1458.png" ContentType="image/png"/>
  <Override PartName="/ppt/media/image1010.png" ContentType="image/png"/>
  <Override PartName="/ppt/media/image120.png" ContentType="image/png"/>
  <Override PartName="/ppt/media/image570.png" ContentType="image/png"/>
  <Override PartName="/ppt/media/image50.png" ContentType="image/png"/>
  <Override PartName="/ppt/media/image1460.png" ContentType="image/png"/>
  <Override PartName="/ppt/media/image572.png" ContentType="image/png"/>
  <Override PartName="/ppt/media/image52.png" ContentType="image/png"/>
  <Override PartName="/ppt/media/image1462.png" ContentType="image/png"/>
  <Override PartName="/ppt/media/image573.png" ContentType="image/png"/>
  <Override PartName="/ppt/media/image53.png" ContentType="image/png"/>
  <Override PartName="/ppt/media/image1463.png" ContentType="image/png"/>
  <Override PartName="/ppt/media/image574.png" ContentType="image/png"/>
  <Override PartName="/ppt/media/image54.png" ContentType="image/png"/>
  <Override PartName="/ppt/media/image1464.png" ContentType="image/png"/>
  <Override PartName="/ppt/media/image575.png" ContentType="image/png"/>
  <Override PartName="/ppt/media/image55.png" ContentType="image/png"/>
  <Override PartName="/ppt/media/image1465.png" ContentType="image/png"/>
  <Override PartName="/ppt/media/image577.png" ContentType="image/png"/>
  <Override PartName="/ppt/media/image57.png" ContentType="image/png"/>
  <Override PartName="/ppt/media/image1467.png" ContentType="image/png"/>
  <Override PartName="/ppt/media/image578.png" ContentType="image/png"/>
  <Override PartName="/ppt/media/image58.png" ContentType="image/png"/>
  <Override PartName="/ppt/media/image1468.png" ContentType="image/png"/>
  <Override PartName="/ppt/media/image1020.png" ContentType="image/png"/>
  <Override PartName="/ppt/media/image130.png" ContentType="image/png"/>
  <Override PartName="/ppt/media/image580.png" ContentType="image/png"/>
  <Override PartName="/ppt/media/image60.png" ContentType="image/png"/>
  <Override PartName="/ppt/media/image1470.png" ContentType="image/png"/>
  <Override PartName="/ppt/media/image581.png" ContentType="image/png"/>
  <Override PartName="/ppt/media/image61.png" ContentType="image/png"/>
  <Override PartName="/ppt/media/image1471.png" ContentType="image/png"/>
  <Override PartName="/ppt/media/image582.png" ContentType="image/png"/>
  <Override PartName="/ppt/media/image62.png" ContentType="image/png"/>
  <Override PartName="/ppt/media/image1472.png" ContentType="image/png"/>
  <Override PartName="/ppt/media/image583.png" ContentType="image/png"/>
  <Override PartName="/ppt/media/image63.png" ContentType="image/png"/>
  <Override PartName="/ppt/media/image1473.png" ContentType="image/png"/>
  <Override PartName="/ppt/media/image584.png" ContentType="image/png"/>
  <Override PartName="/ppt/media/image64.png" ContentType="image/png"/>
  <Override PartName="/ppt/media/image1474.png" ContentType="image/png"/>
  <Override PartName="/ppt/media/image585.png" ContentType="image/png"/>
  <Override PartName="/ppt/media/image65.png" ContentType="image/png"/>
  <Override PartName="/ppt/media/image1475.png" ContentType="image/png"/>
  <Override PartName="/ppt/media/image587.png" ContentType="image/png"/>
  <Override PartName="/ppt/media/image67.png" ContentType="image/png"/>
  <Override PartName="/ppt/media/image1477.png" ContentType="image/png"/>
  <Override PartName="/ppt/media/image588.png" ContentType="image/png"/>
  <Override PartName="/ppt/media/image68.png" ContentType="image/png"/>
  <Override PartName="/ppt/media/image1478.png" ContentType="image/png"/>
  <Override PartName="/ppt/media/image140.png" ContentType="image/png"/>
  <Override PartName="/ppt/media/image1030.png" ContentType="image/png"/>
  <Override PartName="/ppt/media/image589.png" ContentType="image/png"/>
  <Override PartName="/ppt/media/image69.png" ContentType="image/png"/>
  <Override PartName="/ppt/media/image1479.png" ContentType="image/png"/>
  <Override PartName="/ppt/media/image141.png" ContentType="image/png"/>
  <Override PartName="/ppt/media/image1031.png" ContentType="image/png"/>
  <Override PartName="/ppt/media/image591.png" ContentType="image/png"/>
  <Override PartName="/ppt/media/image71.png" ContentType="image/png"/>
  <Override PartName="/ppt/media/image1481.png" ContentType="image/png"/>
  <Override PartName="/ppt/media/image300.png" ContentType="image/png"/>
  <Override PartName="/ppt/media/image592.png" ContentType="image/png"/>
  <Override PartName="/ppt/media/image72.png" ContentType="image/png"/>
  <Override PartName="/ppt/media/image1482.png" ContentType="image/png"/>
  <Override PartName="/ppt/media/image301.png" ContentType="image/png"/>
  <Override PartName="/ppt/media/image595.png" ContentType="image/png"/>
  <Override PartName="/ppt/media/image75.png" ContentType="image/png"/>
  <Override PartName="/ppt/media/image1485.png" ContentType="image/png"/>
  <Override PartName="/ppt/media/image304.png" ContentType="image/png"/>
  <Override PartName="/ppt/media/image597.png" ContentType="image/png"/>
  <Override PartName="/ppt/media/image77.png" ContentType="image/png"/>
  <Override PartName="/ppt/media/image1487.png" ContentType="image/png"/>
  <Override PartName="/ppt/media/image306.png" ContentType="image/png"/>
  <Override PartName="/ppt/media/image150.png" ContentType="image/png"/>
  <Override PartName="/ppt/media/image1040.png" ContentType="image/png"/>
  <Override PartName="/ppt/media/image598.png" ContentType="image/png"/>
  <Override PartName="/ppt/media/image78.png" ContentType="image/png"/>
  <Override PartName="/ppt/media/image1488.png" ContentType="image/png"/>
  <Override PartName="/ppt/media/image307.png" ContentType="image/png"/>
  <Override PartName="/ppt/media/image151.png" ContentType="image/png"/>
  <Override PartName="/ppt/media/image1041.png" ContentType="image/png"/>
  <Override PartName="/ppt/media/image599.png" ContentType="image/png"/>
  <Override PartName="/ppt/media/image79.png" ContentType="image/png"/>
  <Override PartName="/ppt/media/image1489.png" ContentType="image/png"/>
  <Override PartName="/ppt/media/image308.png" ContentType="image/png"/>
  <Override PartName="/ppt/media/image80.png" ContentType="image/png"/>
  <Override PartName="/ppt/media/image1490.png" ContentType="image/png"/>
  <Override PartName="/ppt/media/image81.png" ContentType="image/png"/>
  <Override PartName="/ppt/media/image1491.png" ContentType="image/png"/>
  <Override PartName="/ppt/media/image310.png" ContentType="image/png"/>
  <Override PartName="/ppt/media/image1200.png" ContentType="image/png"/>
  <Override PartName="/ppt/media/image82.png" ContentType="image/png"/>
  <Override PartName="/ppt/media/image1492.png" ContentType="image/png"/>
  <Override PartName="/ppt/media/image311.png" ContentType="image/png"/>
  <Override PartName="/ppt/media/image1201.png" ContentType="image/png"/>
  <Override PartName="/ppt/media/image83.png" ContentType="image/png"/>
  <Override PartName="/ppt/media/image1493.png" ContentType="image/png"/>
  <Override PartName="/ppt/media/image312.png" ContentType="image/png"/>
  <Override PartName="/ppt/media/image1202.png" ContentType="image/png"/>
  <Override PartName="/ppt/media/image84.png" ContentType="image/png"/>
  <Override PartName="/ppt/media/image1494.png" ContentType="image/png"/>
  <Override PartName="/ppt/media/image313.png" ContentType="image/png"/>
  <Override PartName="/ppt/media/image1203.png" ContentType="image/png"/>
  <Override PartName="/ppt/media/image85.png" ContentType="image/png"/>
  <Override PartName="/ppt/media/image1495.png" ContentType="image/png"/>
  <Override PartName="/ppt/media/image314.png" ContentType="image/png"/>
  <Override PartName="/ppt/media/image1204.png" ContentType="image/png"/>
  <Override PartName="/ppt/media/image87.png" ContentType="image/png"/>
  <Override PartName="/ppt/media/image1497.png" ContentType="image/png"/>
  <Override PartName="/ppt/media/image316.png" ContentType="image/png"/>
  <Override PartName="/ppt/media/image1206.png" ContentType="image/png"/>
  <Override PartName="/ppt/media/image160.png" ContentType="image/png"/>
  <Override PartName="/ppt/media/image1050.png" ContentType="image/png"/>
  <Override PartName="/ppt/media/image88.png" ContentType="image/png"/>
  <Override PartName="/ppt/media/image1498.png" ContentType="image/png"/>
  <Override PartName="/ppt/media/image317.png" ContentType="image/png"/>
  <Override PartName="/ppt/media/image1207.png" ContentType="image/png"/>
  <Override PartName="/ppt/media/image161.png" ContentType="image/png"/>
  <Override PartName="/ppt/media/image1051.png" ContentType="image/png"/>
  <Override PartName="/ppt/media/image89.png" ContentType="image/png"/>
  <Override PartName="/ppt/media/image1499.png" ContentType="image/png"/>
  <Override PartName="/ppt/media/image318.png" ContentType="image/png"/>
  <Override PartName="/ppt/media/image1208.png" ContentType="image/png"/>
  <Override PartName="/ppt/media/image90.png" ContentType="image/png"/>
  <Override PartName="/ppt/media/image91.png" ContentType="image/png"/>
  <Override PartName="/ppt/media/image320.png" ContentType="image/png"/>
  <Override PartName="/ppt/media/image1210.png" ContentType="image/png"/>
  <Override PartName="/ppt/media/image92.png" ContentType="image/png"/>
  <Override PartName="/ppt/media/image321.png" ContentType="image/png"/>
  <Override PartName="/ppt/media/image1211.png" ContentType="image/png"/>
  <Override PartName="/ppt/media/image93.png" ContentType="image/png"/>
  <Override PartName="/ppt/media/image322.png" ContentType="image/png"/>
  <Override PartName="/ppt/media/image1212.png" ContentType="image/png"/>
  <Override PartName="/ppt/media/image94.png" ContentType="image/png"/>
  <Override PartName="/ppt/media/image323.png" ContentType="image/png"/>
  <Override PartName="/ppt/media/image1213.png" ContentType="image/png"/>
  <Override PartName="/ppt/media/image95.png" ContentType="image/png"/>
  <Override PartName="/ppt/media/image324.png" ContentType="image/png"/>
  <Override PartName="/ppt/media/image1214.png" ContentType="image/png"/>
  <Override PartName="/ppt/media/image1638.jpeg" ContentType="image/jpeg"/>
  <Override PartName="/ppt/media/image97.png" ContentType="image/png"/>
  <Override PartName="/ppt/media/image326.png" ContentType="image/png"/>
  <Override PartName="/ppt/media/image1216.png" ContentType="image/png"/>
  <Override PartName="/ppt/media/image170.png" ContentType="image/png"/>
  <Override PartName="/ppt/media/image1060.png" ContentType="image/png"/>
  <Override PartName="/ppt/media/image98.png" ContentType="image/png"/>
  <Override PartName="/ppt/media/image327.png" ContentType="image/png"/>
  <Override PartName="/ppt/media/image1217.png" ContentType="image/png"/>
  <Override PartName="/ppt/media/image171.png" ContentType="image/png"/>
  <Override PartName="/ppt/media/image1061.png" ContentType="image/png"/>
  <Override PartName="/ppt/media/image99.png" ContentType="image/png"/>
  <Override PartName="/ppt/media/image328.png" ContentType="image/png"/>
  <Override PartName="/ppt/media/image1218.png" ContentType="image/png"/>
  <Override PartName="/ppt/media/image102.png" ContentType="image/png"/>
  <Override PartName="/ppt/media/image393.png" ContentType="image/png"/>
  <Override PartName="/ppt/media/image1283.png" ContentType="image/png"/>
  <Override PartName="/ppt/media/image103.png" ContentType="image/png"/>
  <Override PartName="/ppt/media/image394.png" ContentType="image/png"/>
  <Override PartName="/ppt/media/image1284.png" ContentType="image/png"/>
  <Override PartName="/ppt/media/image104.png" ContentType="image/png"/>
  <Override PartName="/ppt/media/image395.png" ContentType="image/png"/>
  <Override PartName="/ppt/media/image1285.png" ContentType="image/png"/>
  <Override PartName="/ppt/media/image105.png" ContentType="image/png"/>
  <Override PartName="/ppt/media/image396.png" ContentType="image/png"/>
  <Override PartName="/ppt/media/image1286.png" ContentType="image/png"/>
  <Override PartName="/ppt/media/image106.png" ContentType="image/png"/>
  <Override PartName="/ppt/media/image397.png" ContentType="image/png"/>
  <Override PartName="/ppt/media/image1287.png" ContentType="image/png"/>
  <Override PartName="/ppt/media/image107.png" ContentType="image/png"/>
  <Override PartName="/ppt/media/image398.png" ContentType="image/png"/>
  <Override PartName="/ppt/media/image1288.png" ContentType="image/png"/>
  <Override PartName="/ppt/media/image108.png" ContentType="image/png"/>
  <Override PartName="/ppt/media/image399.png" ContentType="image/png"/>
  <Override PartName="/ppt/media/image1289.png" ContentType="image/png"/>
  <Override PartName="/ppt/media/image109.png" ContentType="image/png"/>
  <Override PartName="/ppt/media/image1002.png" ContentType="image/png"/>
  <Override PartName="/ppt/media/image112.png" ContentType="image/png"/>
  <Override PartName="/ppt/media/image1003.png" ContentType="image/png"/>
  <Override PartName="/ppt/media/image113.png" ContentType="image/png"/>
  <Override PartName="/ppt/media/image1004.png" ContentType="image/png"/>
  <Override PartName="/ppt/media/image114.png" ContentType="image/png"/>
  <Override PartName="/ppt/media/image1005.png" ContentType="image/png"/>
  <Override PartName="/ppt/media/image115.png" ContentType="image/png"/>
  <Override PartName="/ppt/media/image1006.png" ContentType="image/png"/>
  <Override PartName="/ppt/media/image116.png" ContentType="image/png"/>
  <Override PartName="/ppt/media/image1007.png" ContentType="image/png"/>
  <Override PartName="/ppt/media/image117.png" ContentType="image/png"/>
  <Override PartName="/ppt/media/image1008.png" ContentType="image/png"/>
  <Override PartName="/ppt/media/image118.png" ContentType="image/png"/>
  <Override PartName="/ppt/media/image1009.png" ContentType="image/png"/>
  <Override PartName="/ppt/media/image119.png" ContentType="image/png"/>
  <Override PartName="/ppt/media/image1012.png" ContentType="image/png"/>
  <Override PartName="/ppt/media/image122.png" ContentType="image/png"/>
  <Override PartName="/ppt/media/image1013.png" ContentType="image/png"/>
  <Override PartName="/ppt/media/image123.png" ContentType="image/png"/>
  <Override PartName="/ppt/media/image1014.png" ContentType="image/png"/>
  <Override PartName="/ppt/media/image124.png" ContentType="image/png"/>
  <Override PartName="/ppt/media/image1015.png" ContentType="image/png"/>
  <Override PartName="/ppt/media/image125.png" ContentType="image/png"/>
  <Override PartName="/ppt/media/image1016.png" ContentType="image/png"/>
  <Override PartName="/ppt/media/image126.png" ContentType="image/png"/>
  <Override PartName="/ppt/media/image1017.png" ContentType="image/png"/>
  <Override PartName="/ppt/media/image127.png" ContentType="image/png"/>
  <Override PartName="/ppt/media/image1018.png" ContentType="image/png"/>
  <Override PartName="/ppt/media/image128.png" ContentType="image/png"/>
  <Override PartName="/ppt/media/image1019.png" ContentType="image/png"/>
  <Override PartName="/ppt/media/image129.png" ContentType="image/png"/>
  <Override PartName="/ppt/media/image1022.png" ContentType="image/png"/>
  <Override PartName="/ppt/media/image132.png" ContentType="image/png"/>
  <Override PartName="/ppt/media/image1023.png" ContentType="image/png"/>
  <Override PartName="/ppt/media/image133.png" ContentType="image/png"/>
  <Override PartName="/ppt/media/image134.png" ContentType="image/png"/>
  <Override PartName="/ppt/media/image1024.png" ContentType="image/png"/>
  <Override PartName="/ppt/media/image135.png" ContentType="image/png"/>
  <Override PartName="/ppt/media/image1025.png" ContentType="image/png"/>
  <Override PartName="/ppt/media/image136.png" ContentType="image/png"/>
  <Override PartName="/ppt/media/image1026.png" ContentType="image/png"/>
  <Override PartName="/ppt/media/image137.png" ContentType="image/png"/>
  <Override PartName="/ppt/media/image1027.png" ContentType="image/png"/>
  <Override PartName="/ppt/media/image138.png" ContentType="image/png"/>
  <Override PartName="/ppt/media/image1028.png" ContentType="image/png"/>
  <Override PartName="/ppt/media/image139.png" ContentType="image/png"/>
  <Override PartName="/ppt/media/image1029.png" ContentType="image/png"/>
  <Override PartName="/ppt/media/image142.png" ContentType="image/png"/>
  <Override PartName="/ppt/media/image1032.png" ContentType="image/png"/>
  <Override PartName="/ppt/media/image143.png" ContentType="image/png"/>
  <Override PartName="/ppt/media/image1033.png" ContentType="image/png"/>
  <Override PartName="/ppt/media/image144.png" ContentType="image/png"/>
  <Override PartName="/ppt/media/image1034.png" ContentType="image/png"/>
  <Override PartName="/ppt/media/image145.png" ContentType="image/png"/>
  <Override PartName="/ppt/media/image1035.png" ContentType="image/png"/>
  <Override PartName="/ppt/media/image146.png" ContentType="image/png"/>
  <Override PartName="/ppt/media/image1036.png" ContentType="image/png"/>
  <Override PartName="/ppt/media/image147.png" ContentType="image/png"/>
  <Override PartName="/ppt/media/image1037.png" ContentType="image/png"/>
  <Override PartName="/ppt/media/image148.png" ContentType="image/png"/>
  <Override PartName="/ppt/media/image1038.png" ContentType="image/png"/>
  <Override PartName="/ppt/media/image149.png" ContentType="image/png"/>
  <Override PartName="/ppt/media/image1039.png" ContentType="image/png"/>
  <Override PartName="/ppt/media/image152.png" ContentType="image/png"/>
  <Override PartName="/ppt/media/image1042.png" ContentType="image/png"/>
  <Override PartName="/ppt/media/image309.png" ContentType="image/png"/>
  <Override PartName="/ppt/media/image153.png" ContentType="image/png"/>
  <Override PartName="/ppt/media/image1043.png" ContentType="image/png"/>
  <Override PartName="/ppt/media/image154.png" ContentType="image/png"/>
  <Override PartName="/ppt/media/image1044.png" ContentType="image/png"/>
  <Override PartName="/ppt/media/image155.png" ContentType="image/png"/>
  <Override PartName="/ppt/media/image1045.png" ContentType="image/png"/>
  <Override PartName="/ppt/media/image156.png" ContentType="image/png"/>
  <Override PartName="/ppt/media/image1046.png" ContentType="image/png"/>
  <Override PartName="/ppt/media/image157.png" ContentType="image/png"/>
  <Override PartName="/ppt/media/image1047.png" ContentType="image/png"/>
  <Override PartName="/ppt/media/image158.png" ContentType="image/png"/>
  <Override PartName="/ppt/media/image1048.png" ContentType="image/png"/>
  <Override PartName="/ppt/media/image159.png" ContentType="image/png"/>
  <Override PartName="/ppt/media/image1049.png" ContentType="image/png"/>
  <Override PartName="/ppt/media/image162.png" ContentType="image/png"/>
  <Override PartName="/ppt/media/image1052.png" ContentType="image/png"/>
  <Override PartName="/ppt/media/image319.png" ContentType="image/png"/>
  <Override PartName="/ppt/media/image1209.png" ContentType="image/png"/>
  <Override PartName="/ppt/media/image163.png" ContentType="image/png"/>
  <Override PartName="/ppt/media/image1053.png" ContentType="image/png"/>
  <Override PartName="/ppt/media/image164.png" ContentType="image/png"/>
  <Override PartName="/ppt/media/image1054.png" ContentType="image/png"/>
  <Override PartName="/ppt/media/image165.png" ContentType="image/png"/>
  <Override PartName="/ppt/media/image1055.png" ContentType="image/png"/>
  <Override PartName="/ppt/media/image166.png" ContentType="image/png"/>
  <Override PartName="/ppt/media/image1056.png" ContentType="image/png"/>
  <Override PartName="/ppt/media/image167.png" ContentType="image/png"/>
  <Override PartName="/ppt/media/image1057.png" ContentType="image/png"/>
  <Override PartName="/ppt/media/image168.png" ContentType="image/png"/>
  <Override PartName="/ppt/media/image1058.png" ContentType="image/png"/>
  <Override PartName="/ppt/media/image169.png" ContentType="image/png"/>
  <Override PartName="/ppt/media/image1059.png" ContentType="image/png"/>
  <Override PartName="/ppt/media/image172.png" ContentType="image/png"/>
  <Override PartName="/ppt/media/image1062.png" ContentType="image/png"/>
  <Override PartName="/ppt/media/image329.png" ContentType="image/png"/>
  <Override PartName="/ppt/media/image1219.png" ContentType="image/png"/>
  <Override PartName="/ppt/media/image173.png" ContentType="image/png"/>
  <Override PartName="/ppt/media/image1063.png" ContentType="image/png"/>
  <Override PartName="/ppt/media/image174.png" ContentType="image/png"/>
  <Override PartName="/ppt/media/image1064.png" ContentType="image/png"/>
  <Override PartName="/ppt/media/image175.png" ContentType="image/png"/>
  <Override PartName="/ppt/media/image1065.png" ContentType="image/png"/>
  <Override PartName="/ppt/media/image176.png" ContentType="image/png"/>
  <Override PartName="/ppt/media/image1066.png" ContentType="image/png"/>
  <Override PartName="/ppt/media/image177.png" ContentType="image/png"/>
  <Override PartName="/ppt/media/image1067.png" ContentType="image/png"/>
  <Override PartName="/ppt/media/image178.png" ContentType="image/png"/>
  <Override PartName="/ppt/media/image1068.png" ContentType="image/png"/>
  <Override PartName="/ppt/media/image179.png" ContentType="image/png"/>
  <Override PartName="/ppt/media/image1069.png" ContentType="image/png"/>
  <Override PartName="/ppt/media/image180.png" ContentType="image/png"/>
  <Override PartName="/ppt/media/image1070.png" ContentType="image/png"/>
  <Override PartName="/ppt/media/image337.png" ContentType="image/png"/>
  <Override PartName="/ppt/media/image1227.png" ContentType="image/png"/>
  <Override PartName="/ppt/media/image181.png" ContentType="image/png"/>
  <Override PartName="/ppt/media/image1071.png" ContentType="image/png"/>
  <Override PartName="/ppt/media/image338.png" ContentType="image/png"/>
  <Override PartName="/ppt/media/image1228.png" ContentType="image/png"/>
  <Override PartName="/ppt/media/image182.png" ContentType="image/png"/>
  <Override PartName="/ppt/media/image1072.png" ContentType="image/png"/>
  <Override PartName="/ppt/media/image339.png" ContentType="image/png"/>
  <Override PartName="/ppt/media/image1229.png" ContentType="image/png"/>
  <Override PartName="/ppt/media/image183.png" ContentType="image/png"/>
  <Override PartName="/ppt/media/image1073.png" ContentType="image/png"/>
  <Override PartName="/ppt/media/image184.png" ContentType="image/png"/>
  <Override PartName="/ppt/media/image1074.png" ContentType="image/png"/>
  <Override PartName="/ppt/media/image185.png" ContentType="image/png"/>
  <Override PartName="/ppt/media/image1075.png" ContentType="image/png"/>
  <Override PartName="/ppt/media/image186.png" ContentType="image/png"/>
  <Override PartName="/ppt/media/image1076.png" ContentType="image/png"/>
  <Override PartName="/ppt/media/image187.png" ContentType="image/png"/>
  <Override PartName="/ppt/media/image1077.png" ContentType="image/png"/>
  <Override PartName="/ppt/media/image188.png" ContentType="image/png"/>
  <Override PartName="/ppt/media/image1078.png" ContentType="image/png"/>
  <Override PartName="/ppt/media/image189.png" ContentType="image/png"/>
  <Override PartName="/ppt/media/image1079.png" ContentType="image/png"/>
  <Override PartName="/ppt/media/image347.png" ContentType="image/png"/>
  <Override PartName="/ppt/media/image1237.png" ContentType="image/png"/>
  <Override PartName="/ppt/media/image1080.png" ContentType="image/png"/>
  <Override PartName="/ppt/media/image190.png" ContentType="image/png"/>
  <Override PartName="/ppt/media/image1238.png" ContentType="image/png"/>
  <Override PartName="/ppt/media/image348.png" ContentType="image/png"/>
  <Override PartName="/ppt/media/image1081.png" ContentType="image/png"/>
  <Override PartName="/ppt/media/image191.png" ContentType="image/png"/>
  <Override PartName="/ppt/media/image1239.png" ContentType="image/png"/>
  <Override PartName="/ppt/media/image349.png" ContentType="image/png"/>
  <Override PartName="/ppt/media/image1082.png" ContentType="image/png"/>
  <Override PartName="/ppt/media/image192.png" ContentType="image/png"/>
  <Override PartName="/ppt/media/image1083.png" ContentType="image/png"/>
  <Override PartName="/ppt/media/image193.png" ContentType="image/png"/>
  <Override PartName="/ppt/media/image1084.png" ContentType="image/png"/>
  <Override PartName="/ppt/media/image194.png" ContentType="image/png"/>
  <Override PartName="/ppt/media/image1085.png" ContentType="image/png"/>
  <Override PartName="/ppt/media/image195.png" ContentType="image/png"/>
  <Override PartName="/ppt/media/image1086.png" ContentType="image/png"/>
  <Override PartName="/ppt/media/image196.png" ContentType="image/png"/>
  <Override PartName="/ppt/media/image1087.png" ContentType="image/png"/>
  <Override PartName="/ppt/media/image197.png" ContentType="image/png"/>
  <Override PartName="/ppt/media/image1088.png" ContentType="image/png"/>
  <Override PartName="/ppt/media/image198.png" ContentType="image/png"/>
  <Override PartName="/ppt/media/image1089.png" ContentType="image/png"/>
  <Override PartName="/ppt/media/image199.png" ContentType="image/png"/>
  <Override PartName="/ppt/media/image1381.png" ContentType="image/png"/>
  <Override PartName="/ppt/media/image491.png" ContentType="image/png"/>
  <Override PartName="/ppt/media/image200.png" ContentType="image/png"/>
  <Override PartName="/ppt/media/image1382.png" ContentType="image/png"/>
  <Override PartName="/ppt/media/image492.png" ContentType="image/png"/>
  <Override PartName="/ppt/media/image201.png" ContentType="image/png"/>
  <Override PartName="/ppt/media/image1383.png" ContentType="image/png"/>
  <Override PartName="/ppt/media/image493.png" ContentType="image/png"/>
  <Override PartName="/ppt/media/image202.png" ContentType="image/png"/>
  <Override PartName="/ppt/media/image1384.png" ContentType="image/png"/>
  <Override PartName="/ppt/media/image494.png" ContentType="image/png"/>
  <Override PartName="/ppt/media/image203.png" ContentType="image/png"/>
  <Override PartName="/ppt/media/image1385.png" ContentType="image/png"/>
  <Override PartName="/ppt/media/image495.png" ContentType="image/png"/>
  <Override PartName="/ppt/media/image1626.jpeg" ContentType="image/jpeg"/>
  <Override PartName="/ppt/media/image204.png" ContentType="image/png"/>
  <Override PartName="/ppt/media/image1386.png" ContentType="image/png"/>
  <Override PartName="/ppt/media/image496.png" ContentType="image/png"/>
  <Override PartName="/ppt/media/image205.png" ContentType="image/png"/>
  <Override PartName="/ppt/media/image1387.png" ContentType="image/png"/>
  <Override PartName="/ppt/media/image497.png" ContentType="image/png"/>
  <Override PartName="/ppt/media/image206.png" ContentType="image/png"/>
  <Override PartName="/ppt/media/image1388.png" ContentType="image/png"/>
  <Override PartName="/ppt/media/image498.png" ContentType="image/png"/>
  <Override PartName="/ppt/media/image207.png" ContentType="image/png"/>
  <Override PartName="/ppt/media/image1389.png" ContentType="image/png"/>
  <Override PartName="/ppt/media/image499.png" ContentType="image/png"/>
  <Override PartName="/ppt/media/image208.png" ContentType="image/png"/>
  <Override PartName="/ppt/media/image209.png" ContentType="image/png"/>
  <Override PartName="/ppt/media/image1100.png" ContentType="image/png"/>
  <Override PartName="/ppt/media/image210.png" ContentType="image/png"/>
  <Override PartName="/ppt/media/image1101.png" ContentType="image/png"/>
  <Override PartName="/ppt/media/image211.png" ContentType="image/png"/>
  <Override PartName="/ppt/media/image1102.png" ContentType="image/png"/>
  <Override PartName="/ppt/media/image212.png" ContentType="image/png"/>
  <Override PartName="/ppt/media/image1103.png" ContentType="image/png"/>
  <Override PartName="/ppt/media/image213.png" ContentType="image/png"/>
  <Override PartName="/ppt/media/image1104.png" ContentType="image/png"/>
  <Override PartName="/ppt/media/image214.png" ContentType="image/png"/>
  <Override PartName="/ppt/media/image1105.png" ContentType="image/png"/>
  <Override PartName="/ppt/media/image215.png" ContentType="image/png"/>
  <Override PartName="/ppt/media/image1106.png" ContentType="image/png"/>
  <Override PartName="/ppt/media/image216.png" ContentType="image/png"/>
  <Override PartName="/ppt/media/image1107.png" ContentType="image/png"/>
  <Override PartName="/ppt/media/image217.png" ContentType="image/png"/>
  <Override PartName="/ppt/media/image1108.png" ContentType="image/png"/>
  <Override PartName="/ppt/media/image218.png" ContentType="image/png"/>
  <Override PartName="/ppt/media/image1109.png" ContentType="image/png"/>
  <Override PartName="/ppt/media/image219.png" ContentType="image/png"/>
  <Override PartName="/ppt/media/image1110.png" ContentType="image/png"/>
  <Override PartName="/ppt/media/image220.png" ContentType="image/png"/>
  <Override PartName="/ppt/media/image1111.png" ContentType="image/png"/>
  <Override PartName="/ppt/media/image221.png" ContentType="image/png"/>
  <Override PartName="/ppt/media/image1112.png" ContentType="image/png"/>
  <Override PartName="/ppt/media/image222.png" ContentType="image/png"/>
  <Override PartName="/ppt/media/image1113.png" ContentType="image/png"/>
  <Override PartName="/ppt/media/image223.png" ContentType="image/png"/>
  <Override PartName="/ppt/media/image1628.jpeg" ContentType="image/jpeg"/>
  <Override PartName="/ppt/media/image1114.png" ContentType="image/png"/>
  <Override PartName="/ppt/media/image224.png" ContentType="image/png"/>
  <Override PartName="/ppt/media/image1115.png" ContentType="image/png"/>
  <Override PartName="/ppt/media/image225.png" ContentType="image/png"/>
  <Override PartName="/ppt/media/image1116.png" ContentType="image/png"/>
  <Override PartName="/ppt/media/image226.png" ContentType="image/png"/>
  <Override PartName="/ppt/media/image1117.png" ContentType="image/png"/>
  <Override PartName="/ppt/media/image227.png" ContentType="image/png"/>
  <Override PartName="/ppt/media/image1118.png" ContentType="image/png"/>
  <Override PartName="/ppt/media/image228.png" ContentType="image/png"/>
  <Override PartName="/ppt/media/image1119.png" ContentType="image/png"/>
  <Override PartName="/ppt/media/image229.png" ContentType="image/png"/>
  <Override PartName="/ppt/media/image1120.png" ContentType="image/png"/>
  <Override PartName="/ppt/media/image230.png" ContentType="image/png"/>
  <Override PartName="/ppt/media/image1121.png" ContentType="image/png"/>
  <Override PartName="/ppt/media/image231.png" ContentType="image/png"/>
  <Override PartName="/ppt/media/image1122.png" ContentType="image/png"/>
  <Override PartName="/ppt/media/image232.png" ContentType="image/png"/>
  <Override PartName="/ppt/media/image1123.png" ContentType="image/png"/>
  <Override PartName="/ppt/media/image233.png" ContentType="image/png"/>
  <Override PartName="/ppt/media/image1629.jpeg" ContentType="image/jpeg"/>
  <Override PartName="/ppt/media/image1124.png" ContentType="image/png"/>
  <Override PartName="/ppt/media/image234.png" ContentType="image/png"/>
  <Override PartName="/ppt/media/image1125.png" ContentType="image/png"/>
  <Override PartName="/ppt/media/image235.png" ContentType="image/png"/>
  <Override PartName="/ppt/media/image1126.png" ContentType="image/png"/>
  <Override PartName="/ppt/media/image236.png" ContentType="image/png"/>
  <Override PartName="/ppt/media/image1127.png" ContentType="image/png"/>
  <Override PartName="/ppt/media/image237.png" ContentType="image/png"/>
  <Override PartName="/ppt/media/image1128.png" ContentType="image/png"/>
  <Override PartName="/ppt/media/image238.png" ContentType="image/png"/>
  <Override PartName="/ppt/media/image1129.png" ContentType="image/png"/>
  <Override PartName="/ppt/media/image239.png" ContentType="image/png"/>
  <Override PartName="/ppt/media/image1130.png" ContentType="image/png"/>
  <Override PartName="/ppt/media/image240.png" ContentType="image/png"/>
  <Override PartName="/ppt/media/image1131.png" ContentType="image/png"/>
  <Override PartName="/ppt/media/image241.png" ContentType="image/png"/>
  <Override PartName="/ppt/media/image1132.png" ContentType="image/png"/>
  <Override PartName="/ppt/media/image242.png" ContentType="image/png"/>
  <Override PartName="/ppt/media/image1133.png" ContentType="image/png"/>
  <Override PartName="/ppt/media/image243.png" ContentType="image/png"/>
  <Override PartName="/ppt/media/image1134.png" ContentType="image/png"/>
  <Override PartName="/ppt/media/image244.png" ContentType="image/png"/>
  <Override PartName="/ppt/media/image1135.png" ContentType="image/png"/>
  <Override PartName="/ppt/media/image245.png" ContentType="image/png"/>
  <Override PartName="/ppt/media/image1136.png" ContentType="image/png"/>
  <Override PartName="/ppt/media/image246.png" ContentType="image/png"/>
  <Override PartName="/ppt/media/image1137.png" ContentType="image/png"/>
  <Override PartName="/ppt/media/image247.png" ContentType="image/png"/>
  <Override PartName="/ppt/media/image1138.png" ContentType="image/png"/>
  <Override PartName="/ppt/media/image248.png" ContentType="image/png"/>
  <Override PartName="/ppt/media/image1139.png" ContentType="image/png"/>
  <Override PartName="/ppt/media/image249.png" ContentType="image/png"/>
  <Override PartName="/ppt/media/image407.png" ContentType="image/png"/>
  <Override PartName="/ppt/media/image1588.png" ContentType="image/png"/>
  <Override PartName="/ppt/media/image698.png" ContentType="image/png"/>
  <Override PartName="/ppt/media/image1140.png" ContentType="image/png"/>
  <Override PartName="/ppt/media/image250.png" ContentType="image/png"/>
  <Override PartName="/ppt/media/image408.png" ContentType="image/png"/>
  <Override PartName="/ppt/media/image1589.png" ContentType="image/png"/>
  <Override PartName="/ppt/media/image699.png" ContentType="image/png"/>
  <Override PartName="/ppt/media/image1141.png" ContentType="image/png"/>
  <Override PartName="/ppt/media/image251.png" ContentType="image/png"/>
  <Override PartName="/ppt/media/image409.png" ContentType="image/png"/>
  <Override PartName="/ppt/media/image1142.png" ContentType="image/png"/>
  <Override PartName="/ppt/media/image252.png" ContentType="image/png"/>
  <Override PartName="/ppt/media/image1143.png" ContentType="image/png"/>
  <Override PartName="/ppt/media/image253.png" ContentType="image/png"/>
  <Override PartName="/ppt/media/image1144.png" ContentType="image/png"/>
  <Override PartName="/ppt/media/image254.png" ContentType="image/png"/>
  <Override PartName="/ppt/media/image1145.png" ContentType="image/png"/>
  <Override PartName="/ppt/media/image255.png" ContentType="image/png"/>
  <Override PartName="/ppt/media/image1146.png" ContentType="image/png"/>
  <Override PartName="/ppt/media/image256.png" ContentType="image/png"/>
  <Override PartName="/ppt/media/image1147.png" ContentType="image/png"/>
  <Override PartName="/ppt/media/image257.png" ContentType="image/png"/>
  <Override PartName="/ppt/media/image1148.png" ContentType="image/png"/>
  <Override PartName="/ppt/media/image258.png" ContentType="image/png"/>
  <Override PartName="/ppt/media/image1149.png" ContentType="image/png"/>
  <Override PartName="/ppt/media/image259.png" ContentType="image/png"/>
  <Override PartName="/ppt/media/image1307.png" ContentType="image/png"/>
  <Override PartName="/ppt/media/image417.png" ContentType="image/png"/>
  <Override PartName="/ppt/media/image1150.png" ContentType="image/png"/>
  <Override PartName="/ppt/media/image260.png" ContentType="image/png"/>
  <Override PartName="/ppt/media/image1308.png" ContentType="image/png"/>
  <Override PartName="/ppt/media/image418.png" ContentType="image/png"/>
  <Override PartName="/ppt/media/image1151.png" ContentType="image/png"/>
  <Override PartName="/ppt/media/image261.png" ContentType="image/png"/>
  <Override PartName="/ppt/media/image1309.png" ContentType="image/png"/>
  <Override PartName="/ppt/media/image419.png" ContentType="image/png"/>
  <Override PartName="/ppt/media/image1152.png" ContentType="image/png"/>
  <Override PartName="/ppt/media/image262.png" ContentType="image/png"/>
  <Override PartName="/ppt/media/image1153.png" ContentType="image/png"/>
  <Override PartName="/ppt/media/image263.png" ContentType="image/png"/>
  <Override PartName="/ppt/media/image1154.png" ContentType="image/png"/>
  <Override PartName="/ppt/media/image264.png" ContentType="image/png"/>
  <Override PartName="/ppt/media/image1155.png" ContentType="image/png"/>
  <Override PartName="/ppt/media/image265.png" ContentType="image/png"/>
  <Override PartName="/ppt/media/image1156.png" ContentType="image/png"/>
  <Override PartName="/ppt/media/image266.png" ContentType="image/png"/>
  <Override PartName="/ppt/media/image1157.png" ContentType="image/png"/>
  <Override PartName="/ppt/media/image267.png" ContentType="image/png"/>
  <Override PartName="/ppt/media/image1158.png" ContentType="image/png"/>
  <Override PartName="/ppt/media/image268.png" ContentType="image/png"/>
  <Override PartName="/ppt/media/image1317.png" ContentType="image/png"/>
  <Override PartName="/ppt/media/image427.png" ContentType="image/png"/>
  <Override PartName="/ppt/media/image1160.png" ContentType="image/png"/>
  <Override PartName="/ppt/media/image270.png" ContentType="image/png"/>
  <Override PartName="/ppt/media/image1318.png" ContentType="image/png"/>
  <Override PartName="/ppt/media/image428.png" ContentType="image/png"/>
  <Override PartName="/ppt/media/image1161.png" ContentType="image/png"/>
  <Override PartName="/ppt/media/image271.png" ContentType="image/png"/>
  <Override PartName="/ppt/media/image1319.png" ContentType="image/png"/>
  <Override PartName="/ppt/media/image429.png" ContentType="image/png"/>
  <Override PartName="/ppt/media/image1162.png" ContentType="image/png"/>
  <Override PartName="/ppt/media/image272.png" ContentType="image/png"/>
  <Override PartName="/ppt/media/image1163.png" ContentType="image/png"/>
  <Override PartName="/ppt/media/image273.png" ContentType="image/png"/>
  <Override PartName="/ppt/media/image1164.png" ContentType="image/png"/>
  <Override PartName="/ppt/media/image274.png" ContentType="image/png"/>
  <Override PartName="/ppt/media/image1165.png" ContentType="image/png"/>
  <Override PartName="/ppt/media/image275.png" ContentType="image/png"/>
  <Override PartName="/ppt/media/image1166.png" ContentType="image/png"/>
  <Override PartName="/ppt/media/image276.png" ContentType="image/png"/>
  <Override PartName="/ppt/media/image1167.png" ContentType="image/png"/>
  <Override PartName="/ppt/media/image277.png" ContentType="image/png"/>
  <Override PartName="/ppt/media/image1168.png" ContentType="image/png"/>
  <Override PartName="/ppt/media/image278.png" ContentType="image/png"/>
  <Override PartName="/ppt/media/image1327.png" ContentType="image/png"/>
  <Override PartName="/ppt/media/image437.png" ContentType="image/png"/>
  <Override PartName="/ppt/media/image1170.png" ContentType="image/png"/>
  <Override PartName="/ppt/media/image280.png" ContentType="image/png"/>
  <Override PartName="/ppt/media/image1328.png" ContentType="image/png"/>
  <Override PartName="/ppt/media/image438.png" ContentType="image/png"/>
  <Override PartName="/ppt/media/image1171.png" ContentType="image/png"/>
  <Override PartName="/ppt/media/image281.png" ContentType="image/png"/>
  <Override PartName="/ppt/media/image1329.png" ContentType="image/png"/>
  <Override PartName="/ppt/media/image439.png" ContentType="image/png"/>
  <Override PartName="/ppt/media/image1172.png" ContentType="image/png"/>
  <Override PartName="/ppt/media/image282.png" ContentType="image/png"/>
  <Override PartName="/ppt/media/image1173.png" ContentType="image/png"/>
  <Override PartName="/ppt/media/image283.png" ContentType="image/png"/>
  <Override PartName="/ppt/media/image1174.png" ContentType="image/png"/>
  <Override PartName="/ppt/media/image284.png" ContentType="image/png"/>
  <Override PartName="/ppt/media/image1175.png" ContentType="image/png"/>
  <Override PartName="/ppt/media/image285.png" ContentType="image/png"/>
  <Override PartName="/ppt/media/image1176.png" ContentType="image/png"/>
  <Override PartName="/ppt/media/image286.png" ContentType="image/png"/>
  <Override PartName="/ppt/media/image1177.png" ContentType="image/png"/>
  <Override PartName="/ppt/media/image287.png" ContentType="image/png"/>
  <Override PartName="/ppt/media/image1178.png" ContentType="image/png"/>
  <Override PartName="/ppt/media/image288.png" ContentType="image/png"/>
  <Override PartName="/ppt/media/image1179.png" ContentType="image/png"/>
  <Override PartName="/ppt/media/image289.png" ContentType="image/png"/>
  <Override PartName="/ppt/media/image1337.png" ContentType="image/png"/>
  <Override PartName="/ppt/media/image447.png" ContentType="image/png"/>
  <Override PartName="/ppt/media/image1180.png" ContentType="image/png"/>
  <Override PartName="/ppt/media/image290.png" ContentType="image/png"/>
  <Override PartName="/ppt/media/image1338.png" ContentType="image/png"/>
  <Override PartName="/ppt/media/image448.png" ContentType="image/png"/>
  <Override PartName="/ppt/media/image1181.png" ContentType="image/png"/>
  <Override PartName="/ppt/media/image291.png" ContentType="image/png"/>
  <Override PartName="/ppt/media/image1339.png" ContentType="image/png"/>
  <Override PartName="/ppt/media/image449.png" ContentType="image/png"/>
  <Override PartName="/ppt/media/image1182.png" ContentType="image/png"/>
  <Override PartName="/ppt/media/image292.png" ContentType="image/png"/>
  <Override PartName="/ppt/media/image1183.png" ContentType="image/png"/>
  <Override PartName="/ppt/media/image293.png" ContentType="image/png"/>
  <Override PartName="/ppt/media/image1184.png" ContentType="image/png"/>
  <Override PartName="/ppt/media/image294.png" ContentType="image/png"/>
  <Override PartName="/ppt/media/image1185.png" ContentType="image/png"/>
  <Override PartName="/ppt/media/image295.png" ContentType="image/png"/>
  <Override PartName="/ppt/media/image1186.png" ContentType="image/png"/>
  <Override PartName="/ppt/media/image296.png" ContentType="image/png"/>
  <Override PartName="/ppt/media/image1187.png" ContentType="image/png"/>
  <Override PartName="/ppt/media/image297.png" ContentType="image/png"/>
  <Override PartName="/ppt/media/image1188.png" ContentType="image/png"/>
  <Override PartName="/ppt/media/image298.png" ContentType="image/png"/>
  <Override PartName="/ppt/media/image1189.png" ContentType="image/png"/>
  <Override PartName="/ppt/media/image299.png" ContentType="image/png"/>
  <Override PartName="/ppt/media/image1220.png" ContentType="image/png"/>
  <Override PartName="/ppt/media/image330.png" ContentType="image/png"/>
  <Override PartName="/ppt/media/image1221.png" ContentType="image/png"/>
  <Override PartName="/ppt/media/image331.png" ContentType="image/png"/>
  <Override PartName="/ppt/media/image1222.png" ContentType="image/png"/>
  <Override PartName="/ppt/media/image332.png" ContentType="image/png"/>
  <Override PartName="/ppt/media/image1223.png" ContentType="image/png"/>
  <Override PartName="/ppt/media/image333.png" ContentType="image/png"/>
  <Override PartName="/ppt/media/image1639.jpeg" ContentType="image/jpeg"/>
  <Override PartName="/ppt/media/image1224.png" ContentType="image/png"/>
  <Override PartName="/ppt/media/image334.png" ContentType="image/png"/>
  <Override PartName="/ppt/media/image1226.png" ContentType="image/png"/>
  <Override PartName="/ppt/media/image336.png" ContentType="image/png"/>
  <Override PartName="/ppt/media/image1230.png" ContentType="image/png"/>
  <Override PartName="/ppt/media/image340.png" ContentType="image/png"/>
  <Override PartName="/ppt/media/image1231.png" ContentType="image/png"/>
  <Override PartName="/ppt/media/image341.png" ContentType="image/png"/>
  <Override PartName="/ppt/media/image1232.png" ContentType="image/png"/>
  <Override PartName="/ppt/media/image342.png" ContentType="image/png"/>
  <Override PartName="/ppt/media/image1233.png" ContentType="image/png"/>
  <Override PartName="/ppt/media/image343.png" ContentType="image/png"/>
  <Override PartName="/ppt/media/image1234.png" ContentType="image/png"/>
  <Override PartName="/ppt/media/image344.png" ContentType="image/png"/>
  <Override PartName="/ppt/media/image1236.png" ContentType="image/png"/>
  <Override PartName="/ppt/media/image346.png" ContentType="image/png"/>
  <Override PartName="/ppt/media/image507.png" ContentType="image/png"/>
  <Override PartName="/ppt/media/image1688.png" ContentType="image/png"/>
  <Override PartName="/ppt/media/image798.png" ContentType="image/png"/>
  <Override PartName="/ppt/media/image1240.png" ContentType="image/png"/>
  <Override PartName="/ppt/media/image350.png" ContentType="image/png"/>
  <Override PartName="/ppt/media/image508.png" ContentType="image/png"/>
  <Override PartName="/ppt/media/image799.png" ContentType="image/png"/>
  <Override PartName="/ppt/media/image1241.png" ContentType="image/png"/>
  <Override PartName="/ppt/media/image351.png" ContentType="image/png"/>
  <Override PartName="/ppt/media/image509.png" ContentType="image/png"/>
  <Override PartName="/ppt/media/image1242.png" ContentType="image/png"/>
  <Override PartName="/ppt/media/image352.png" ContentType="image/png"/>
  <Override PartName="/ppt/media/image1243.png" ContentType="image/png"/>
  <Override PartName="/ppt/media/image353.png" ContentType="image/png"/>
  <Override PartName="/ppt/media/image1244.png" ContentType="image/png"/>
  <Override PartName="/ppt/media/image354.png" ContentType="image/png"/>
  <Override PartName="/ppt/media/image1245.png" ContentType="image/png"/>
  <Override PartName="/ppt/media/image355.png" ContentType="image/png"/>
  <Override PartName="/ppt/media/image1246.png" ContentType="image/png"/>
  <Override PartName="/ppt/media/image356.png" ContentType="image/png"/>
  <Override PartName="/ppt/media/image1247.png" ContentType="image/png"/>
  <Override PartName="/ppt/media/image357.png" ContentType="image/png"/>
  <Override PartName="/ppt/media/image1248.png" ContentType="image/png"/>
  <Override PartName="/ppt/media/image358.png" ContentType="image/png"/>
  <Override PartName="/ppt/media/image1249.png" ContentType="image/png"/>
  <Override PartName="/ppt/media/image359.png" ContentType="image/png"/>
  <Override PartName="/ppt/media/image1250.png" ContentType="image/png"/>
  <Override PartName="/ppt/media/image360.png" ContentType="image/png"/>
  <Override PartName="/ppt/media/image1251.png" ContentType="image/png"/>
  <Override PartName="/ppt/media/image361.png" ContentType="image/png"/>
  <Override PartName="/ppt/media/image1252.png" ContentType="image/png"/>
  <Override PartName="/ppt/media/image362.png" ContentType="image/png"/>
  <Override PartName="/ppt/media/image1253.png" ContentType="image/png"/>
  <Override PartName="/ppt/media/image363.png" ContentType="image/png"/>
  <Override PartName="/ppt/media/image1254.png" ContentType="image/png"/>
  <Override PartName="/ppt/media/image364.png" ContentType="image/png"/>
  <Override PartName="/ppt/media/image1255.png" ContentType="image/png"/>
  <Override PartName="/ppt/media/image365.png" ContentType="image/png"/>
  <Override PartName="/ppt/media/image1256.png" ContentType="image/png"/>
  <Override PartName="/ppt/media/image366.png" ContentType="image/png"/>
  <Override PartName="/ppt/media/image1257.png" ContentType="image/png"/>
  <Override PartName="/ppt/media/image367.png" ContentType="image/png"/>
  <Override PartName="/ppt/media/image1258.png" ContentType="image/png"/>
  <Override PartName="/ppt/media/image368.png" ContentType="image/png"/>
  <Override PartName="/ppt/media/image1259.png" ContentType="image/png"/>
  <Override PartName="/ppt/media/image369.png" ContentType="image/png"/>
  <Override PartName="/ppt/media/image1260.png" ContentType="image/png"/>
  <Override PartName="/ppt/media/image370.png" ContentType="image/png"/>
  <Override PartName="/ppt/media/image1261.png" ContentType="image/png"/>
  <Override PartName="/ppt/media/image371.png" ContentType="image/png"/>
  <Override PartName="/ppt/media/image1262.png" ContentType="image/png"/>
  <Override PartName="/ppt/media/image372.png" ContentType="image/png"/>
  <Override PartName="/ppt/media/image1263.png" ContentType="image/png"/>
  <Override PartName="/ppt/media/image373.png" ContentType="image/png"/>
  <Override PartName="/ppt/media/image1264.png" ContentType="image/png"/>
  <Override PartName="/ppt/media/image374.png" ContentType="image/png"/>
  <Override PartName="/ppt/media/image1265.png" ContentType="image/png"/>
  <Override PartName="/ppt/media/image375.png" ContentType="image/png"/>
  <Override PartName="/ppt/media/image1266.png" ContentType="image/png"/>
  <Override PartName="/ppt/media/image376.png" ContentType="image/png"/>
  <Override PartName="/ppt/media/image1267.png" ContentType="image/png"/>
  <Override PartName="/ppt/media/image377.png" ContentType="image/png"/>
  <Override PartName="/ppt/media/image1268.png" ContentType="image/png"/>
  <Override PartName="/ppt/media/image378.png" ContentType="image/png"/>
  <Override PartName="/ppt/media/image1269.png" ContentType="image/png"/>
  <Override PartName="/ppt/media/image379.png" ContentType="image/png"/>
  <Override PartName="/ppt/media/image1273.png" ContentType="image/png"/>
  <Override PartName="/ppt/media/image383.png" ContentType="image/png"/>
  <Override PartName="/ppt/media/image1274.png" ContentType="image/png"/>
  <Override PartName="/ppt/media/image384.png" ContentType="image/png"/>
  <Override PartName="/ppt/media/image1275.png" ContentType="image/png"/>
  <Override PartName="/ppt/media/image385.png" ContentType="image/png"/>
  <Override PartName="/ppt/media/image1276.png" ContentType="image/png"/>
  <Override PartName="/ppt/media/image386.png" ContentType="image/png"/>
  <Override PartName="/ppt/media/image1277.png" ContentType="image/png"/>
  <Override PartName="/ppt/media/image387.png" ContentType="image/png"/>
  <Override PartName="/ppt/media/image1278.png" ContentType="image/png"/>
  <Override PartName="/ppt/media/image388.png" ContentType="image/png"/>
  <Override PartName="/ppt/media/image1279.png" ContentType="image/png"/>
  <Override PartName="/ppt/media/image389.png" ContentType="image/png"/>
  <Override PartName="/ppt/media/image1280.png" ContentType="image/png"/>
  <Override PartName="/ppt/media/image390.png" ContentType="image/png"/>
  <Override PartName="/ppt/media/image400.png" ContentType="image/png"/>
  <Override PartName="/ppt/media/image1581.png" ContentType="image/png"/>
  <Override PartName="/ppt/media/image691.png" ContentType="image/png"/>
  <Override PartName="/ppt/media/image401.png" ContentType="image/png"/>
  <Override PartName="/ppt/media/image1582.png" ContentType="image/png"/>
  <Override PartName="/ppt/media/image692.png" ContentType="image/png"/>
  <Override PartName="/ppt/media/image402.png" ContentType="image/png"/>
  <Override PartName="/ppt/media/image1583.png" ContentType="image/png"/>
  <Override PartName="/ppt/media/image693.png" ContentType="image/png"/>
  <Override PartName="/ppt/media/image403.png" ContentType="image/png"/>
  <Override PartName="/ppt/media/image1584.png" ContentType="image/png"/>
  <Override PartName="/ppt/media/image694.png" ContentType="image/png"/>
  <Override PartName="/ppt/media/image404.png" ContentType="image/png"/>
  <Override PartName="/ppt/media/image1585.png" ContentType="image/png"/>
  <Override PartName="/ppt/media/image695.png" ContentType="image/png"/>
  <Override PartName="/ppt/media/image405.png" ContentType="image/png"/>
  <Override PartName="/ppt/media/image1586.png" ContentType="image/png"/>
  <Override PartName="/ppt/media/image696.png" ContentType="image/png"/>
  <Override PartName="/ppt/media/image406.png" ContentType="image/png"/>
  <Override PartName="/ppt/media/image1587.png" ContentType="image/png"/>
  <Override PartName="/ppt/media/image697.png" ContentType="image/png"/>
  <Override PartName="/ppt/media/image1300.png" ContentType="image/png"/>
  <Override PartName="/ppt/media/image410.png" ContentType="image/png"/>
  <Override PartName="/ppt/media/image1301.png" ContentType="image/png"/>
  <Override PartName="/ppt/media/image411.png" ContentType="image/png"/>
  <Override PartName="/ppt/media/image1302.png" ContentType="image/png"/>
  <Override PartName="/ppt/media/image412.png" ContentType="image/png"/>
  <Override PartName="/ppt/media/image1303.png" ContentType="image/png"/>
  <Override PartName="/ppt/media/image413.png" ContentType="image/png"/>
  <Override PartName="/ppt/media/image1304.png" ContentType="image/png"/>
  <Override PartName="/ppt/media/image414.png" ContentType="image/png"/>
  <Override PartName="/ppt/media/image1306.png" ContentType="image/png"/>
  <Override PartName="/ppt/media/image416.png" ContentType="image/png"/>
  <Override PartName="/ppt/media/image1310.png" ContentType="image/png"/>
  <Override PartName="/ppt/media/image420.png" ContentType="image/png"/>
  <Override PartName="/ppt/media/image1311.png" ContentType="image/png"/>
  <Override PartName="/ppt/media/image421.png" ContentType="image/png"/>
  <Override PartName="/ppt/media/image1312.png" ContentType="image/png"/>
  <Override PartName="/ppt/media/image422.png" ContentType="image/png"/>
  <Override PartName="/ppt/media/image1313.png" ContentType="image/png"/>
  <Override PartName="/ppt/media/image423.png" ContentType="image/png"/>
  <Override PartName="/ppt/media/image1314.png" ContentType="image/png"/>
  <Override PartName="/ppt/media/image424.png" ContentType="image/png"/>
  <Override PartName="/ppt/media/image1316.png" ContentType="image/png"/>
  <Override PartName="/ppt/media/image426.png" ContentType="image/png"/>
  <Override PartName="/ppt/media/image1320.png" ContentType="image/png"/>
  <Override PartName="/ppt/media/image430.png" ContentType="image/png"/>
  <Override PartName="/ppt/media/image1321.png" ContentType="image/png"/>
  <Override PartName="/ppt/media/image431.png" ContentType="image/png"/>
  <Override PartName="/ppt/media/image1322.png" ContentType="image/png"/>
  <Override PartName="/ppt/media/image432.png" ContentType="image/png"/>
  <Override PartName="/ppt/media/image1323.png" ContentType="image/png"/>
  <Override PartName="/ppt/media/image433.png" ContentType="image/png"/>
  <Override PartName="/ppt/media/image1649.jpeg" ContentType="image/jpeg"/>
  <Override PartName="/ppt/media/image1324.png" ContentType="image/png"/>
  <Override PartName="/ppt/media/image434.png" ContentType="image/png"/>
  <Override PartName="/ppt/media/image1326.png" ContentType="image/png"/>
  <Override PartName="/ppt/media/image436.png" ContentType="image/png"/>
  <Override PartName="/ppt/media/image1330.png" ContentType="image/png"/>
  <Override PartName="/ppt/media/image440.png" ContentType="image/png"/>
  <Override PartName="/ppt/media/image1331.png" ContentType="image/png"/>
  <Override PartName="/ppt/media/image441.png" ContentType="image/png"/>
  <Override PartName="/ppt/media/image1332.png" ContentType="image/png"/>
  <Override PartName="/ppt/media/image442.png" ContentType="image/png"/>
  <Override PartName="/ppt/media/image1333.png" ContentType="image/png"/>
  <Override PartName="/ppt/media/image443.png" ContentType="image/png"/>
  <Override PartName="/ppt/media/image1334.png" ContentType="image/png"/>
  <Override PartName="/ppt/media/image444.png" ContentType="image/png"/>
  <Override PartName="/ppt/media/image1336.png" ContentType="image/png"/>
  <Override PartName="/ppt/media/image446.png" ContentType="image/png"/>
  <Override PartName="/ppt/media/image1340.png" ContentType="image/png"/>
  <Override PartName="/ppt/media/image450.png" ContentType="image/png"/>
  <Override PartName="/ppt/media/image1341.png" ContentType="image/png"/>
  <Override PartName="/ppt/media/image451.png" ContentType="image/png"/>
  <Override PartName="/ppt/media/image1342.png" ContentType="image/png"/>
  <Override PartName="/ppt/media/image452.png" ContentType="image/png"/>
  <Override PartName="/ppt/media/image1343.png" ContentType="image/png"/>
  <Override PartName="/ppt/media/image453.png" ContentType="image/png"/>
  <Override PartName="/ppt/media/image1344.png" ContentType="image/png"/>
  <Override PartName="/ppt/media/image454.png" ContentType="image/png"/>
  <Override PartName="/ppt/media/image1346.png" ContentType="image/png"/>
  <Override PartName="/ppt/media/image456.png" ContentType="image/png"/>
  <Override PartName="/ppt/media/image1347.png" ContentType="image/png"/>
  <Override PartName="/ppt/media/image457.png" ContentType="image/png"/>
  <Override PartName="/ppt/media/image1348.png" ContentType="image/png"/>
  <Override PartName="/ppt/media/image458.png" ContentType="image/png"/>
  <Override PartName="/ppt/media/image1349.png" ContentType="image/png"/>
  <Override PartName="/ppt/media/image459.png" ContentType="image/png"/>
  <Override PartName="/ppt/media/image1350.png" ContentType="image/png"/>
  <Override PartName="/ppt/media/image460.png" ContentType="image/png"/>
  <Override PartName="/ppt/media/image1351.png" ContentType="image/png"/>
  <Override PartName="/ppt/media/image461.png" ContentType="image/png"/>
  <Override PartName="/ppt/media/image1352.png" ContentType="image/png"/>
  <Override PartName="/ppt/media/image462.png" ContentType="image/png"/>
  <Override PartName="/ppt/media/image1353.png" ContentType="image/png"/>
  <Override PartName="/ppt/media/image463.png" ContentType="image/png"/>
  <Override PartName="/ppt/media/image1354.png" ContentType="image/png"/>
  <Override PartName="/ppt/media/image464.png" ContentType="image/png"/>
  <Override PartName="/ppt/media/image1355.png" ContentType="image/png"/>
  <Override PartName="/ppt/media/image465.png" ContentType="image/png"/>
  <Override PartName="/ppt/media/image1356.png" ContentType="image/png"/>
  <Override PartName="/ppt/media/image466.png" ContentType="image/png"/>
  <Override PartName="/ppt/media/image1357.png" ContentType="image/png"/>
  <Override PartName="/ppt/media/image467.png" ContentType="image/png"/>
  <Override PartName="/ppt/media/image1358.png" ContentType="image/png"/>
  <Override PartName="/ppt/media/image468.png" ContentType="image/png"/>
  <Override PartName="/ppt/media/image1359.png" ContentType="image/png"/>
  <Override PartName="/ppt/media/image469.png" ContentType="image/png"/>
  <Override PartName="/ppt/media/image1360.png" ContentType="image/png"/>
  <Override PartName="/ppt/media/image470.png" ContentType="image/png"/>
  <Override PartName="/ppt/media/image1361.png" ContentType="image/png"/>
  <Override PartName="/ppt/media/image471.png" ContentType="image/png"/>
  <Override PartName="/ppt/media/image1362.png" ContentType="image/png"/>
  <Override PartName="/ppt/media/image472.png" ContentType="image/png"/>
  <Override PartName="/ppt/media/image1363.png" ContentType="image/png"/>
  <Override PartName="/ppt/media/image473.png" ContentType="image/png"/>
  <Override PartName="/ppt/media/image1364.png" ContentType="image/png"/>
  <Override PartName="/ppt/media/image474.png" ContentType="image/png"/>
  <Override PartName="/ppt/media/image1365.png" ContentType="image/png"/>
  <Override PartName="/ppt/media/image475.png" ContentType="image/png"/>
  <Override PartName="/ppt/media/image1366.png" ContentType="image/png"/>
  <Override PartName="/ppt/media/image476.png" ContentType="image/png"/>
  <Override PartName="/ppt/media/image1367.png" ContentType="image/png"/>
  <Override PartName="/ppt/media/image477.png" ContentType="image/png"/>
  <Override PartName="/ppt/media/image1368.png" ContentType="image/png"/>
  <Override PartName="/ppt/media/image478.png" ContentType="image/png"/>
  <Override PartName="/ppt/media/image1369.png" ContentType="image/png"/>
  <Override PartName="/ppt/media/image479.png" ContentType="image/png"/>
  <Override PartName="/ppt/media/image1370.png" ContentType="image/png"/>
  <Override PartName="/ppt/media/image480.png" ContentType="image/png"/>
  <Override PartName="/ppt/media/image1371.png" ContentType="image/png"/>
  <Override PartName="/ppt/media/image481.png" ContentType="image/png"/>
  <Override PartName="/ppt/media/image1372.png" ContentType="image/png"/>
  <Override PartName="/ppt/media/image482.png" ContentType="image/png"/>
  <Override PartName="/ppt/media/image1373.png" ContentType="image/png"/>
  <Override PartName="/ppt/media/image483.png" ContentType="image/png"/>
  <Override PartName="/ppt/media/image1374.png" ContentType="image/png"/>
  <Override PartName="/ppt/media/image484.png" ContentType="image/png"/>
  <Override PartName="/ppt/media/image1375.png" ContentType="image/png"/>
  <Override PartName="/ppt/media/image485.png" ContentType="image/png"/>
  <Override PartName="/ppt/media/image1376.png" ContentType="image/png"/>
  <Override PartName="/ppt/media/image486.png" ContentType="image/png"/>
  <Override PartName="/ppt/media/image487.png" ContentType="image/png"/>
  <Override PartName="/ppt/media/image1377.png" ContentType="image/png"/>
  <Override PartName="/ppt/media/image488.png" ContentType="image/png"/>
  <Override PartName="/ppt/media/image1378.png" ContentType="image/png"/>
  <Override PartName="/ppt/media/image489.png" ContentType="image/png"/>
  <Override PartName="/ppt/media/image1379.png" ContentType="image/png"/>
  <Override PartName="/ppt/media/image490.png" ContentType="image/png"/>
  <Override PartName="/ppt/media/image1380.png" ContentType="image/png"/>
  <Override PartName="/ppt/media/image791.png" ContentType="image/png"/>
  <Override PartName="/ppt/media/image1681.png" ContentType="image/png"/>
  <Override PartName="/ppt/media/image500.png" ContentType="image/png"/>
  <Override PartName="/ppt/media/image792.png" ContentType="image/png"/>
  <Override PartName="/ppt/media/image1682.png" ContentType="image/png"/>
  <Override PartName="/ppt/media/image501.png" ContentType="image/png"/>
  <Override PartName="/ppt/media/image793.png" ContentType="image/png"/>
  <Override PartName="/ppt/media/image1683.png" ContentType="image/png"/>
  <Override PartName="/ppt/media/image502.png" ContentType="image/png"/>
  <Override PartName="/ppt/media/image794.png" ContentType="image/png"/>
  <Override PartName="/ppt/media/image503.png" ContentType="image/png"/>
  <Override PartName="/ppt/media/image796.png" ContentType="image/png"/>
  <Override PartName="/ppt/media/image1686.png" ContentType="image/png"/>
  <Override PartName="/ppt/media/image505.png" ContentType="image/png"/>
  <Override PartName="/ppt/media/image797.png" ContentType="image/png"/>
  <Override PartName="/ppt/media/image1687.png" ContentType="image/png"/>
  <Override PartName="/ppt/media/image506.png" ContentType="image/png"/>
  <Override PartName="/ppt/media/image510.png" ContentType="image/png"/>
  <Override PartName="/ppt/media/image1400.png" ContentType="image/png"/>
  <Override PartName="/ppt/media/image814.jpeg" ContentType="image/jpeg"/>
  <Override PartName="/ppt/media/image511.png" ContentType="image/png"/>
  <Override PartName="/ppt/media/image1401.png" ContentType="image/png"/>
  <Override PartName="/ppt/media/image512.png" ContentType="image/png"/>
  <Override PartName="/ppt/media/image1402.png" ContentType="image/png"/>
  <Override PartName="/ppt/media/image513.png" ContentType="image/png"/>
  <Override PartName="/ppt/media/image1403.png" ContentType="image/png"/>
  <Override PartName="/ppt/media/image514.png" ContentType="image/png"/>
  <Override PartName="/ppt/media/image1404.png" ContentType="image/png"/>
  <Override PartName="/ppt/media/image1657.jpeg" ContentType="image/jpeg"/>
  <Override PartName="/ppt/media/image515.png" ContentType="image/png"/>
  <Override PartName="/ppt/media/image1405.png" ContentType="image/png"/>
  <Override PartName="/ppt/media/image516.png" ContentType="image/png"/>
  <Override PartName="/ppt/media/image1406.png" ContentType="image/png"/>
  <Override PartName="/ppt/media/image517.png" ContentType="image/png"/>
  <Override PartName="/ppt/media/image1407.png" ContentType="image/png"/>
  <Override PartName="/ppt/media/image518.png" ContentType="image/png"/>
  <Override PartName="/ppt/media/image1408.png" ContentType="image/png"/>
  <Override PartName="/ppt/media/image519.png" ContentType="image/png"/>
  <Override PartName="/ppt/media/image1409.png" ContentType="image/png"/>
  <Override PartName="/ppt/media/image520.png" ContentType="image/png"/>
  <Override PartName="/ppt/media/image1410.png" ContentType="image/png"/>
  <Override PartName="/ppt/media/image815.jpeg" ContentType="image/jpeg"/>
  <Override PartName="/ppt/media/image521.png" ContentType="image/png"/>
  <Override PartName="/ppt/media/image1411.png" ContentType="image/png"/>
  <Override PartName="/ppt/media/image522.png" ContentType="image/png"/>
  <Override PartName="/ppt/media/image1412.png" ContentType="image/png"/>
  <Override PartName="/ppt/media/image523.png" ContentType="image/png"/>
  <Override PartName="/ppt/media/image1413.png" ContentType="image/png"/>
  <Override PartName="/ppt/media/image524.png" ContentType="image/png"/>
  <Override PartName="/ppt/media/image1414.png" ContentType="image/png"/>
  <Override PartName="/ppt/media/image1658.jpeg" ContentType="image/jpeg"/>
  <Override PartName="/ppt/media/image525.png" ContentType="image/png"/>
  <Override PartName="/ppt/media/image1415.png" ContentType="image/png"/>
  <Override PartName="/ppt/media/image526.png" ContentType="image/png"/>
  <Override PartName="/ppt/media/image1416.png" ContentType="image/png"/>
  <Override PartName="/ppt/media/image527.png" ContentType="image/png"/>
  <Override PartName="/ppt/media/image1417.png" ContentType="image/png"/>
  <Override PartName="/ppt/media/image528.png" ContentType="image/png"/>
  <Override PartName="/ppt/media/image1418.png" ContentType="image/png"/>
  <Override PartName="/ppt/media/image529.png" ContentType="image/png"/>
  <Override PartName="/ppt/media/image1419.png" ContentType="image/png"/>
  <Override PartName="/ppt/media/image530.png" ContentType="image/png"/>
  <Override PartName="/ppt/media/image1420.png" ContentType="image/png"/>
  <Override PartName="/ppt/media/image816.jpeg" ContentType="image/jpeg"/>
  <Override PartName="/ppt/media/image531.png" ContentType="image/png"/>
  <Override PartName="/ppt/media/image1421.png" ContentType="image/png"/>
  <Override PartName="/ppt/media/image532.png" ContentType="image/png"/>
  <Override PartName="/ppt/media/image1422.png" ContentType="image/png"/>
  <Override PartName="/ppt/media/image533.png" ContentType="image/png"/>
  <Override PartName="/ppt/media/image1423.png" ContentType="image/png"/>
  <Override PartName="/ppt/media/image534.png" ContentType="image/png"/>
  <Override PartName="/ppt/media/image1424.png" ContentType="image/png"/>
  <Override PartName="/ppt/media/image535.png" ContentType="image/png"/>
  <Override PartName="/ppt/media/image1425.png" ContentType="image/png"/>
  <Override PartName="/ppt/media/image536.png" ContentType="image/png"/>
  <Override PartName="/ppt/media/image1426.png" ContentType="image/png"/>
  <Override PartName="/ppt/media/image543.png" ContentType="image/png"/>
  <Override PartName="/ppt/media/image1433.png" ContentType="image/png"/>
  <Override PartName="/ppt/media/image544.png" ContentType="image/png"/>
  <Override PartName="/ppt/media/image1434.png" ContentType="image/png"/>
  <Override PartName="/ppt/media/image545.png" ContentType="image/png"/>
  <Override PartName="/ppt/media/image1435.png" ContentType="image/png"/>
  <Override PartName="/ppt/media/image546.png" ContentType="image/png"/>
  <Override PartName="/ppt/media/image1436.png" ContentType="image/png"/>
  <Override PartName="/ppt/media/image547.png" ContentType="image/png"/>
  <Override PartName="/ppt/media/image1437.png" ContentType="image/png"/>
  <Override PartName="/ppt/media/image891.png" ContentType="image/png"/>
  <Override PartName="/ppt/media/image600.png" ContentType="image/png"/>
  <Override PartName="/ppt/media/image892.png" ContentType="image/png"/>
  <Override PartName="/ppt/media/image601.png" ContentType="image/png"/>
  <Override PartName="/ppt/media/image893.png" ContentType="image/png"/>
  <Override PartName="/ppt/media/image602.png" ContentType="image/png"/>
  <Override PartName="/ppt/media/image894.png" ContentType="image/png"/>
  <Override PartName="/ppt/media/image603.png" ContentType="image/png"/>
  <Override PartName="/ppt/media/image895.png" ContentType="image/png"/>
  <Override PartName="/ppt/media/image604.png" ContentType="image/png"/>
  <Override PartName="/ppt/media/image1666.jpeg" ContentType="image/jpeg"/>
  <Override PartName="/ppt/media/image896.png" ContentType="image/png"/>
  <Override PartName="/ppt/media/image605.png" ContentType="image/png"/>
  <Override PartName="/ppt/media/image897.png" ContentType="image/png"/>
  <Override PartName="/ppt/media/image606.png" ContentType="image/png"/>
  <Override PartName="/ppt/media/image898.png" ContentType="image/png"/>
  <Override PartName="/ppt/media/image607.png" ContentType="image/png"/>
  <Override PartName="/ppt/media/image899.png" ContentType="image/png"/>
  <Override PartName="/ppt/media/image608.png" ContentType="image/png"/>
  <Override PartName="/ppt/media/image609.png" ContentType="image/png"/>
  <Override PartName="/ppt/media/image610.png" ContentType="image/png"/>
  <Override PartName="/ppt/media/image1500.png" ContentType="image/png"/>
  <Override PartName="/ppt/media/image611.png" ContentType="image/png"/>
  <Override PartName="/ppt/media/image1501.png" ContentType="image/png"/>
  <Override PartName="/ppt/media/image612.png" ContentType="image/png"/>
  <Override PartName="/ppt/media/image1502.png" ContentType="image/png"/>
  <Override PartName="/ppt/media/image613.png" ContentType="image/png"/>
  <Override PartName="/ppt/media/image1503.png" ContentType="image/png"/>
  <Override PartName="/ppt/media/image614.png" ContentType="image/png"/>
  <Override PartName="/ppt/media/image1504.png" ContentType="image/png"/>
  <Override PartName="/ppt/media/image615.png" ContentType="image/png"/>
  <Override PartName="/ppt/media/image1505.png" ContentType="image/png"/>
  <Override PartName="/ppt/media/image616.png" ContentType="image/png"/>
  <Override PartName="/ppt/media/image1506.png" ContentType="image/png"/>
  <Override PartName="/ppt/media/image617.png" ContentType="image/png"/>
  <Override PartName="/ppt/media/image1507.png" ContentType="image/png"/>
  <Override PartName="/ppt/media/image618.png" ContentType="image/png"/>
  <Override PartName="/ppt/media/image1508.png" ContentType="image/png"/>
  <Override PartName="/ppt/media/image619.png" ContentType="image/png"/>
  <Override PartName="/ppt/media/image1509.png" ContentType="image/png"/>
  <Override PartName="/ppt/media/image620.png" ContentType="image/png"/>
  <Override PartName="/ppt/media/image1510.png" ContentType="image/png"/>
  <Override PartName="/ppt/media/image621.png" ContentType="image/png"/>
  <Override PartName="/ppt/media/image1511.png" ContentType="image/png"/>
  <Override PartName="/ppt/media/image622.png" ContentType="image/png"/>
  <Override PartName="/ppt/media/image1512.png" ContentType="image/png"/>
  <Override PartName="/ppt/media/image623.png" ContentType="image/png"/>
  <Override PartName="/ppt/media/image1513.png" ContentType="image/png"/>
  <Override PartName="/ppt/media/image624.png" ContentType="image/png"/>
  <Override PartName="/ppt/media/image1514.png" ContentType="image/png"/>
  <Override PartName="/ppt/media/image625.png" ContentType="image/png"/>
  <Override PartName="/ppt/media/image1515.png" ContentType="image/png"/>
  <Override PartName="/ppt/media/image626.png" ContentType="image/png"/>
  <Override PartName="/ppt/media/image1516.png" ContentType="image/png"/>
  <Override PartName="/ppt/media/image627.png" ContentType="image/png"/>
  <Override PartName="/ppt/media/image1517.png" ContentType="image/png"/>
  <Override PartName="/ppt/media/image628.png" ContentType="image/png"/>
  <Override PartName="/ppt/media/image1518.png" ContentType="image/png"/>
  <Override PartName="/ppt/media/image629.png" ContentType="image/png"/>
  <Override PartName="/ppt/media/image1519.png" ContentType="image/png"/>
  <Override PartName="/ppt/media/image630.png" ContentType="image/png"/>
  <Override PartName="/ppt/media/image1520.png" ContentType="image/png"/>
  <Override PartName="/ppt/media/image631.png" ContentType="image/png"/>
  <Override PartName="/ppt/media/image1521.png" ContentType="image/png"/>
  <Override PartName="/ppt/media/image632.png" ContentType="image/png"/>
  <Override PartName="/ppt/media/image1522.png" ContentType="image/png"/>
  <Override PartName="/ppt/media/image633.png" ContentType="image/png"/>
  <Override PartName="/ppt/media/image1523.png" ContentType="image/png"/>
  <Override PartName="/ppt/media/image634.png" ContentType="image/png"/>
  <Override PartName="/ppt/media/image1524.png" ContentType="image/png"/>
  <Override PartName="/ppt/media/image1669.jpeg" ContentType="image/jpeg"/>
  <Override PartName="/ppt/media/image635.png" ContentType="image/png"/>
  <Override PartName="/ppt/media/image1525.png" ContentType="image/png"/>
  <Override PartName="/ppt/media/image636.png" ContentType="image/png"/>
  <Override PartName="/ppt/media/image1526.png" ContentType="image/png"/>
  <Override PartName="/ppt/media/image637.png" ContentType="image/png"/>
  <Override PartName="/ppt/media/image1527.png" ContentType="image/png"/>
  <Override PartName="/ppt/media/image638.png" ContentType="image/png"/>
  <Override PartName="/ppt/media/image1528.png" ContentType="image/png"/>
  <Override PartName="/ppt/media/image639.png" ContentType="image/png"/>
  <Override PartName="/ppt/media/image1529.png" ContentType="image/png"/>
  <Override PartName="/ppt/media/image640.png" ContentType="image/png"/>
  <Override PartName="/ppt/media/image1530.png" ContentType="image/png"/>
  <Override PartName="/ppt/media/image827.jpeg" ContentType="image/jpeg"/>
  <Override PartName="/ppt/media/image641.png" ContentType="image/png"/>
  <Override PartName="/ppt/media/image1531.png" ContentType="image/png"/>
  <Override PartName="/ppt/media/image642.png" ContentType="image/png"/>
  <Override PartName="/ppt/media/image1532.png" ContentType="image/png"/>
  <Override PartName="/ppt/media/image643.png" ContentType="image/png"/>
  <Override PartName="/ppt/media/image1533.png" ContentType="image/png"/>
  <Override PartName="/ppt/media/image644.png" ContentType="image/png"/>
  <Override PartName="/ppt/media/image1534.png" ContentType="image/png"/>
  <Override PartName="/ppt/media/image645.png" ContentType="image/png"/>
  <Override PartName="/ppt/media/image1535.png" ContentType="image/png"/>
  <Override PartName="/ppt/media/image646.png" ContentType="image/png"/>
  <Override PartName="/ppt/media/image1536.png" ContentType="image/png"/>
  <Override PartName="/ppt/media/image647.png" ContentType="image/png"/>
  <Override PartName="/ppt/media/image1537.png" ContentType="image/png"/>
  <Override PartName="/ppt/media/image648.png" ContentType="image/png"/>
  <Override PartName="/ppt/media/image1538.png" ContentType="image/png"/>
  <Override PartName="/ppt/media/image649.png" ContentType="image/png"/>
  <Override PartName="/ppt/media/image1539.png" ContentType="image/png"/>
  <Override PartName="/ppt/media/image650.png" ContentType="image/png"/>
  <Override PartName="/ppt/media/image1540.png" ContentType="image/png"/>
  <Override PartName="/ppt/media/image651.png" ContentType="image/png"/>
  <Override PartName="/ppt/media/image1541.png" ContentType="image/png"/>
  <Override PartName="/ppt/media/image652.png" ContentType="image/png"/>
  <Override PartName="/ppt/media/image1542.png" ContentType="image/png"/>
  <Override PartName="/ppt/media/image653.png" ContentType="image/png"/>
  <Override PartName="/ppt/media/image1543.png" ContentType="image/png"/>
  <Override PartName="/ppt/media/image654.png" ContentType="image/png"/>
  <Override PartName="/ppt/media/image1544.png" ContentType="image/png"/>
  <Override PartName="/ppt/media/image655.png" ContentType="image/png"/>
  <Override PartName="/ppt/media/image1545.png" ContentType="image/png"/>
  <Override PartName="/ppt/media/image656.png" ContentType="image/png"/>
  <Override PartName="/ppt/media/image1546.png" ContentType="image/png"/>
  <Override PartName="/ppt/media/image657.png" ContentType="image/png"/>
  <Override PartName="/ppt/media/image1547.png" ContentType="image/png"/>
  <Override PartName="/ppt/media/image658.png" ContentType="image/png"/>
  <Override PartName="/ppt/media/image1548.png" ContentType="image/png"/>
  <Override PartName="/ppt/media/image659.png" ContentType="image/png"/>
  <Override PartName="/ppt/media/image1549.png" ContentType="image/png"/>
  <Override PartName="/ppt/media/image660.png" ContentType="image/png"/>
  <Override PartName="/ppt/media/image1550.png" ContentType="image/png"/>
  <Override PartName="/ppt/media/image661.png" ContentType="image/png"/>
  <Override PartName="/ppt/media/image1551.png" ContentType="image/png"/>
  <Override PartName="/ppt/media/image662.png" ContentType="image/png"/>
  <Override PartName="/ppt/media/image1552.png" ContentType="image/png"/>
  <Override PartName="/ppt/media/image663.png" ContentType="image/png"/>
  <Override PartName="/ppt/media/image1553.png" ContentType="image/png"/>
  <Override PartName="/ppt/media/image664.png" ContentType="image/png"/>
  <Override PartName="/ppt/media/image1554.png" ContentType="image/png"/>
  <Override PartName="/ppt/media/image665.png" ContentType="image/png"/>
  <Override PartName="/ppt/media/image1555.png" ContentType="image/png"/>
  <Override PartName="/ppt/media/image666.png" ContentType="image/png"/>
  <Override PartName="/ppt/media/image1556.png" ContentType="image/png"/>
  <Override PartName="/ppt/media/image667.png" ContentType="image/png"/>
  <Override PartName="/ppt/media/image1557.png" ContentType="image/png"/>
  <Override PartName="/ppt/media/image668.png" ContentType="image/png"/>
  <Override PartName="/ppt/media/image1558.png" ContentType="image/png"/>
  <Override PartName="/ppt/media/image669.png" ContentType="image/png"/>
  <Override PartName="/ppt/media/image1559.png" ContentType="image/png"/>
  <Override PartName="/ppt/media/image670.png" ContentType="image/png"/>
  <Override PartName="/ppt/media/image1560.png" ContentType="image/png"/>
  <Override PartName="/ppt/media/image671.png" ContentType="image/png"/>
  <Override PartName="/ppt/media/image1561.png" ContentType="image/png"/>
  <Override PartName="/ppt/media/image672.png" ContentType="image/png"/>
  <Override PartName="/ppt/media/image1562.png" ContentType="image/png"/>
  <Override PartName="/ppt/media/image673.png" ContentType="image/png"/>
  <Override PartName="/ppt/media/image1563.png" ContentType="image/png"/>
  <Override PartName="/ppt/media/image674.png" ContentType="image/png"/>
  <Override PartName="/ppt/media/image1564.png" ContentType="image/png"/>
  <Override PartName="/ppt/media/image675.png" ContentType="image/png"/>
  <Override PartName="/ppt/media/image1565.png" ContentType="image/png"/>
  <Override PartName="/ppt/media/image676.png" ContentType="image/png"/>
  <Override PartName="/ppt/media/image1566.png" ContentType="image/png"/>
  <Override PartName="/ppt/media/image677.png" ContentType="image/png"/>
  <Override PartName="/ppt/media/image1567.png" ContentType="image/png"/>
  <Override PartName="/ppt/media/image678.png" ContentType="image/png"/>
  <Override PartName="/ppt/media/image1568.png" ContentType="image/png"/>
  <Override PartName="/ppt/media/image679.png" ContentType="image/png"/>
  <Override PartName="/ppt/media/image1569.png" ContentType="image/png"/>
  <Override PartName="/ppt/media/image680.png" ContentType="image/png"/>
  <Override PartName="/ppt/media/image1570.png" ContentType="image/png"/>
  <Override PartName="/ppt/media/image681.png" ContentType="image/png"/>
  <Override PartName="/ppt/media/image1571.png" ContentType="image/png"/>
  <Override PartName="/ppt/media/image682.png" ContentType="image/png"/>
  <Override PartName="/ppt/media/image1572.png" ContentType="image/png"/>
  <Override PartName="/ppt/media/image683.png" ContentType="image/png"/>
  <Override PartName="/ppt/media/image1573.png" ContentType="image/png"/>
  <Override PartName="/ppt/media/image684.png" ContentType="image/png"/>
  <Override PartName="/ppt/media/image1574.png" ContentType="image/png"/>
  <Override PartName="/ppt/media/image685.png" ContentType="image/png"/>
  <Override PartName="/ppt/media/image1575.png" ContentType="image/png"/>
  <Override PartName="/ppt/media/image686.png" ContentType="image/png"/>
  <Override PartName="/ppt/media/image1576.png" ContentType="image/png"/>
  <Override PartName="/ppt/media/image687.png" ContentType="image/png"/>
  <Override PartName="/ppt/media/image1577.png" ContentType="image/png"/>
  <Override PartName="/ppt/media/image688.png" ContentType="image/png"/>
  <Override PartName="/ppt/media/image1578.png" ContentType="image/png"/>
  <Override PartName="/ppt/media/image689.png" ContentType="image/png"/>
  <Override PartName="/ppt/media/image1579.png" ContentType="image/png"/>
  <Override PartName="/ppt/media/image690.png" ContentType="image/png"/>
  <Override PartName="/ppt/media/image1580.png" ContentType="image/png"/>
  <Override PartName="/ppt/media/image991.png" ContentType="image/png"/>
  <Override PartName="/ppt/media/image700.png" ContentType="image/png"/>
  <Override PartName="/ppt/media/image992.png" ContentType="image/png"/>
  <Override PartName="/ppt/media/image701.png" ContentType="image/png"/>
  <Override PartName="/ppt/media/image993.png" ContentType="image/png"/>
  <Override PartName="/ppt/media/image702.png" ContentType="image/png"/>
  <Override PartName="/ppt/media/image994.png" ContentType="image/png"/>
  <Override PartName="/ppt/media/image703.png" ContentType="image/png"/>
  <Override PartName="/ppt/media/image1703.jpeg" ContentType="image/jpeg"/>
  <Override PartName="/ppt/media/image995.png" ContentType="image/png"/>
  <Override PartName="/ppt/media/image704.png" ContentType="image/png"/>
  <Override PartName="/ppt/media/image996.png" ContentType="image/png"/>
  <Override PartName="/ppt/media/image705.png" ContentType="image/png"/>
  <Override PartName="/ppt/media/image997.png" ContentType="image/png"/>
  <Override PartName="/ppt/media/image706.png" ContentType="image/png"/>
  <Override PartName="/ppt/media/image998.png" ContentType="image/png"/>
  <Override PartName="/ppt/media/image707.png" ContentType="image/png"/>
  <Override PartName="/ppt/media/image999.png" ContentType="image/png"/>
  <Override PartName="/ppt/media/image708.png" ContentType="image/png"/>
  <Override PartName="/ppt/media/image709.png" ContentType="image/png"/>
  <Override PartName="/ppt/media/image710.png" ContentType="image/png"/>
  <Override PartName="/ppt/media/image1600.png" ContentType="image/png"/>
  <Override PartName="/ppt/media/image711.png" ContentType="image/png"/>
  <Override PartName="/ppt/media/image1601.png" ContentType="image/png"/>
  <Override PartName="/ppt/media/image712.png" ContentType="image/png"/>
  <Override PartName="/ppt/media/image1602.png" ContentType="image/png"/>
  <Override PartName="/ppt/media/image713.png" ContentType="image/png"/>
  <Override PartName="/ppt/media/image1603.png" ContentType="image/png"/>
  <Override PartName="/ppt/media/image1704.jpeg" ContentType="image/jpeg"/>
  <Override PartName="/ppt/media/image714.png" ContentType="image/png"/>
  <Override PartName="/ppt/media/image1604.png" ContentType="image/png"/>
  <Override PartName="/ppt/media/image716.png" ContentType="image/png"/>
  <Override PartName="/ppt/media/image1606.png" ContentType="image/png"/>
  <Override PartName="/ppt/media/image717.png" ContentType="image/png"/>
  <Override PartName="/ppt/media/image1607.png" ContentType="image/png"/>
  <Override PartName="/ppt/media/image718.png" ContentType="image/png"/>
  <Override PartName="/ppt/media/image1608.png" ContentType="image/png"/>
  <Override PartName="/ppt/media/image719.png" ContentType="image/png"/>
  <Override PartName="/ppt/media/image1609.png" ContentType="image/png"/>
  <Override PartName="/ppt/media/image720.png" ContentType="image/png"/>
  <Override PartName="/ppt/media/image1610.png" ContentType="image/png"/>
  <Override PartName="/ppt/media/image721.png" ContentType="image/png"/>
  <Override PartName="/ppt/media/image1611.png" ContentType="image/png"/>
  <Override PartName="/ppt/media/image722.png" ContentType="image/png"/>
  <Override PartName="/ppt/media/image1612.png" ContentType="image/png"/>
  <Override PartName="/ppt/media/image723.png" ContentType="image/png"/>
  <Override PartName="/ppt/media/image1613.png" ContentType="image/png"/>
  <Override PartName="/ppt/media/image1705.jpeg" ContentType="image/jpeg"/>
  <Override PartName="/ppt/media/image724.png" ContentType="image/png"/>
  <Override PartName="/ppt/media/image1614.png" ContentType="image/png"/>
  <Override PartName="/ppt/media/image726.png" ContentType="image/png"/>
  <Override PartName="/ppt/media/image1616.png" ContentType="image/png"/>
  <Override PartName="/ppt/media/image727.png" ContentType="image/png"/>
  <Override PartName="/ppt/media/image1617.png" ContentType="image/png"/>
  <Override PartName="/ppt/media/image728.png" ContentType="image/png"/>
  <Override PartName="/ppt/media/image1618.png" ContentType="image/png"/>
  <Override PartName="/ppt/media/image729.png" ContentType="image/png"/>
  <Override PartName="/ppt/media/image1619.png" ContentType="image/png"/>
  <Override PartName="/ppt/media/image730.png" ContentType="image/png"/>
  <Override PartName="/ppt/media/image1620.png" ContentType="image/png"/>
  <Override PartName="/ppt/media/image836.jpeg" ContentType="image/jpeg"/>
  <Override PartName="/ppt/media/image731.png" ContentType="image/png"/>
  <Override PartName="/ppt/media/image1621.png" ContentType="image/png"/>
  <Override PartName="/ppt/media/image732.png" ContentType="image/png"/>
  <Override PartName="/ppt/media/image1622.png" ContentType="image/png"/>
  <Override PartName="/ppt/media/image733.png" ContentType="image/png"/>
  <Override PartName="/ppt/media/image1623.png" ContentType="image/png"/>
  <Override PartName="/ppt/media/image734.png" ContentType="image/png"/>
  <Override PartName="/ppt/media/image1624.png" ContentType="image/png"/>
  <Override PartName="/ppt/media/image735.png" ContentType="image/png"/>
  <Override PartName="/ppt/media/image1625.png" ContentType="image/png"/>
  <Override PartName="/ppt/media/image736.png" ContentType="image/png"/>
  <Override PartName="/ppt/media/image737.png" ContentType="image/png"/>
  <Override PartName="/ppt/media/image1627.png" ContentType="image/png"/>
  <Override PartName="/ppt/media/image738.png" ContentType="image/png"/>
  <Override PartName="/ppt/media/image739.png" ContentType="image/png"/>
  <Override PartName="/ppt/media/image740.png" ContentType="image/png"/>
  <Override PartName="/ppt/media/image741.png" ContentType="image/png"/>
  <Override PartName="/ppt/media/image742.png" ContentType="image/png"/>
  <Override PartName="/ppt/media/image743.png" ContentType="image/png"/>
  <Override PartName="/ppt/media/image1633.png" ContentType="image/png"/>
  <Override PartName="/ppt/media/image744.png" ContentType="image/png"/>
  <Override PartName="/ppt/media/image1634.png" ContentType="image/png"/>
  <Override PartName="/ppt/media/image745.png" ContentType="image/png"/>
  <Override PartName="/ppt/media/image1635.png" ContentType="image/png"/>
  <Override PartName="/ppt/media/image746.png" ContentType="image/png"/>
  <Override PartName="/ppt/media/image1636.png" ContentType="image/png"/>
  <Override PartName="/ppt/media/image747.png" ContentType="image/png"/>
  <Override PartName="/ppt/media/image1637.png" ContentType="image/png"/>
  <Override PartName="/ppt/media/image748.png" ContentType="image/png"/>
  <Override PartName="/ppt/media/image749.png" ContentType="image/png"/>
  <Override PartName="/ppt/media/image750.png" ContentType="image/png"/>
  <Override PartName="/ppt/media/image1640.png" ContentType="image/png"/>
  <Override PartName="/ppt/media/image838.jpeg" ContentType="image/jpeg"/>
  <Override PartName="/ppt/media/image751.png" ContentType="image/png"/>
  <Override PartName="/ppt/media/image1641.png" ContentType="image/png"/>
  <Override PartName="/ppt/media/image752.png" ContentType="image/png"/>
  <Override PartName="/ppt/media/image753.png" ContentType="image/png"/>
  <Override PartName="/ppt/media/image1643.png" ContentType="image/png"/>
  <Override PartName="/ppt/media/image754.png" ContentType="image/png"/>
  <Override PartName="/ppt/media/image756.png" ContentType="image/png"/>
  <Override PartName="/ppt/media/image1646.png" ContentType="image/png"/>
  <Override PartName="/ppt/media/image757.png" ContentType="image/png"/>
  <Override PartName="/ppt/media/image1647.png" ContentType="image/png"/>
  <Override PartName="/ppt/media/image758.png" ContentType="image/png"/>
  <Override PartName="/ppt/media/image1648.png" ContentType="image/png"/>
  <Override PartName="/ppt/media/image759.png" ContentType="image/png"/>
  <Override PartName="/ppt/media/image760.png" ContentType="image/png"/>
  <Override PartName="/ppt/media/image1650.png" ContentType="image/png"/>
  <Override PartName="/ppt/media/image839.jpeg" ContentType="image/jpeg"/>
  <Override PartName="/ppt/media/image761.png" ContentType="image/png"/>
  <Override PartName="/ppt/media/image1651.png" ContentType="image/png"/>
  <Override PartName="/ppt/media/image810.jpeg" ContentType="image/jpeg"/>
  <Override PartName="/ppt/media/image762.png" ContentType="image/png"/>
  <Override PartName="/ppt/media/image763.png" ContentType="image/png"/>
  <Override PartName="/ppt/media/image1653.png" ContentType="image/png"/>
  <Override PartName="/ppt/media/image764.png" ContentType="image/png"/>
  <Override PartName="/ppt/media/image1654.png" ContentType="image/png"/>
  <Override PartName="/ppt/media/image766.png" ContentType="image/png"/>
  <Override PartName="/ppt/media/image767.png" ContentType="image/png"/>
  <Override PartName="/ppt/media/image768.png" ContentType="image/png"/>
  <Override PartName="/ppt/media/image769.png" ContentType="image/png"/>
  <Override PartName="/ppt/media/image1659.png" ContentType="image/png"/>
  <Override PartName="/ppt/media/image770.png" ContentType="image/png"/>
  <Override PartName="/ppt/media/image771.png" ContentType="image/png"/>
  <Override PartName="/ppt/media/image1661.png" ContentType="image/png"/>
  <Override PartName="/ppt/media/image811.jpeg" ContentType="image/jpeg"/>
  <Override PartName="/ppt/media/image772.png" ContentType="image/png"/>
  <Override PartName="/ppt/media/image1662.png" ContentType="image/png"/>
  <Override PartName="/ppt/media/image773.png" ContentType="image/png"/>
  <Override PartName="/ppt/media/image774.png" ContentType="image/png"/>
  <Override PartName="/ppt/media/image1664.png" ContentType="image/png"/>
  <Override PartName="/ppt/media/image775.png" ContentType="image/png"/>
  <Override PartName="/ppt/media/image1665.png" ContentType="image/png"/>
  <Override PartName="/ppt/media/image776.png" ContentType="image/png"/>
  <Override PartName="/ppt/media/image777.png" ContentType="image/png"/>
  <Override PartName="/ppt/media/image1667.png" ContentType="image/png"/>
  <Override PartName="/ppt/media/image778.png" ContentType="image/png"/>
  <Override PartName="/ppt/media/image1668.png" ContentType="image/png"/>
  <Override PartName="/ppt/media/image779.png" ContentType="image/png"/>
  <Override PartName="/ppt/media/image780.png" ContentType="image/png"/>
  <Override PartName="/ppt/media/image1670.png" ContentType="image/png"/>
  <Override PartName="/ppt/media/image781.png" ContentType="image/png"/>
  <Override PartName="/ppt/media/image1671.png" ContentType="image/png"/>
  <Override PartName="/ppt/media/image812.jpeg" ContentType="image/jpeg"/>
  <Override PartName="/ppt/media/image782.png" ContentType="image/png"/>
  <Override PartName="/ppt/media/image1672.png" ContentType="image/png"/>
  <Override PartName="/ppt/media/image783.png" ContentType="image/png"/>
  <Override PartName="/ppt/media/image1673.png" ContentType="image/png"/>
  <Override PartName="/ppt/media/image784.png" ContentType="image/png"/>
  <Override PartName="/ppt/media/image785.png" ContentType="image/png"/>
  <Override PartName="/ppt/media/image1675.png" ContentType="image/png"/>
  <Override PartName="/ppt/media/image786.png" ContentType="image/png"/>
  <Override PartName="/ppt/media/image1676.png" ContentType="image/png"/>
  <Override PartName="/ppt/media/image787.png" ContentType="image/png"/>
  <Override PartName="/ppt/media/image1677.png" ContentType="image/png"/>
  <Override PartName="/ppt/media/image788.png" ContentType="image/png"/>
  <Override PartName="/ppt/media/image1678.png" ContentType="image/png"/>
  <Override PartName="/ppt/media/image789.png" ContentType="image/png"/>
  <Override PartName="/ppt/media/image1679.png" ContentType="image/png"/>
  <Override PartName="/ppt/media/image790.png" ContentType="image/png"/>
  <Override PartName="/ppt/media/image1680.png" ContentType="image/png"/>
  <Override PartName="/ppt/media/image800.png" ContentType="image/png"/>
  <Override PartName="/ppt/media/image843.jpeg" ContentType="image/jpeg"/>
  <Override PartName="/ppt/media/image801.png" ContentType="image/png"/>
  <Override PartName="/ppt/media/image802.png" ContentType="image/png"/>
  <Override PartName="/ppt/media/image803.png" ContentType="image/png"/>
  <Override PartName="/ppt/media/image804.png" ContentType="image/png"/>
  <Override PartName="/ppt/media/image805.png" ContentType="image/png"/>
  <Override PartName="/ppt/media/image806.png" ContentType="image/png"/>
  <Override PartName="/ppt/media/image807.png" ContentType="image/png"/>
  <Override PartName="/ppt/media/image808.png" ContentType="image/png"/>
  <Override PartName="/ppt/media/image809.png" ContentType="image/png"/>
  <Override PartName="/ppt/media/image813.png" ContentType="image/png"/>
  <Override PartName="/ppt/media/image817.png" ContentType="image/png"/>
  <Override PartName="/ppt/media/image1707.png" ContentType="image/png"/>
  <Override PartName="/ppt/media/image820.png" ContentType="image/png"/>
  <Override PartName="/ppt/media/image1710.png" ContentType="image/png"/>
  <Override PartName="/ppt/media/image821.png" ContentType="image/png"/>
  <Override PartName="/ppt/media/image1711.png" ContentType="image/png"/>
  <Override PartName="/ppt/media/image822.png" ContentType="image/png"/>
  <Override PartName="/ppt/media/image1712.png" ContentType="image/png"/>
  <Override PartName="/ppt/media/image823.png" ContentType="image/png"/>
  <Override PartName="/ppt/media/image1713.png" ContentType="image/png"/>
  <Override PartName="/ppt/media/image824.png" ContentType="image/png"/>
  <Override PartName="/ppt/media/image1714.png" ContentType="image/png"/>
  <Override PartName="/ppt/media/image825.png" ContentType="image/png"/>
  <Override PartName="/ppt/media/image1715.png" ContentType="image/png"/>
  <Override PartName="/ppt/media/image826.png" ContentType="image/png"/>
  <Override PartName="/ppt/media/image828.png" ContentType="image/png"/>
  <Override PartName="/ppt/media/image1718.png" ContentType="image/png"/>
  <Override PartName="/ppt/media/image829.png" ContentType="image/png"/>
  <Override PartName="/ppt/media/image1719.png" ContentType="image/png"/>
  <Override PartName="/ppt/media/image962.png" ContentType="image/png"/>
  <Override PartName="/ppt/media/image830.jpeg" ContentType="image/jpeg"/>
  <Override PartName="/ppt/media/image831.png" ContentType="image/png"/>
  <Override PartName="/ppt/media/image1721.png" ContentType="image/png"/>
  <Override PartName="/ppt/media/image982.png" ContentType="image/png"/>
  <Override PartName="/ppt/media/image832.jpeg" ContentType="image/jpeg"/>
  <Override PartName="/ppt/media/image833.png" ContentType="image/png"/>
  <Override PartName="/ppt/media/image1716.jpeg" ContentType="image/jpeg"/>
  <Override PartName="/ppt/media/image1723.png" ContentType="image/png"/>
  <Override PartName="/ppt/media/image834.png" ContentType="image/png"/>
  <Override PartName="/ppt/media/image1689.jpeg" ContentType="image/jpeg"/>
  <Override PartName="/ppt/media/image1724.png" ContentType="image/png"/>
  <Override PartName="/ppt/media/image835.png" ContentType="image/png"/>
  <Override PartName="/ppt/media/image1725.png" ContentType="image/png"/>
  <Override PartName="/ppt/media/image837.png" ContentType="image/png"/>
  <Override PartName="/ppt/media/image840.jpeg" ContentType="image/jpeg"/>
  <Override PartName="/ppt/media/image841.jpeg" ContentType="image/jpeg"/>
  <Override PartName="/ppt/media/image842.jpeg" ContentType="image/jpeg"/>
  <Override PartName="/ppt/media/image844.png" ContentType="image/png"/>
  <Override PartName="/ppt/media/image845.png" ContentType="image/png"/>
  <Override PartName="/ppt/media/image846.png" ContentType="image/png"/>
  <Override PartName="/ppt/media/image847.png" ContentType="image/png"/>
  <Override PartName="/ppt/media/image848.png" ContentType="image/png"/>
  <Override PartName="/ppt/media/image849.png" ContentType="image/png"/>
  <Override PartName="/ppt/media/image850.png" ContentType="image/png"/>
  <Override PartName="/ppt/media/image851.png" ContentType="image/png"/>
  <Override PartName="/ppt/media/image852.png" ContentType="image/png"/>
  <Override PartName="/ppt/media/image853.png" ContentType="image/png"/>
  <Override PartName="/ppt/media/image854.png" ContentType="image/png"/>
  <Override PartName="/ppt/media/image855.png" ContentType="image/png"/>
  <Override PartName="/ppt/media/image856.png" ContentType="image/png"/>
  <Override PartName="/ppt/media/image857.png" ContentType="image/png"/>
  <Override PartName="/ppt/media/image858.png" ContentType="image/png"/>
  <Override PartName="/ppt/media/image859.png" ContentType="image/png"/>
  <Override PartName="/ppt/media/image860.png" ContentType="image/png"/>
  <Override PartName="/ppt/media/image861.png" ContentType="image/png"/>
  <Override PartName="/ppt/media/image862.png" ContentType="image/png"/>
  <Override PartName="/ppt/media/image863.png" ContentType="image/png"/>
  <Override PartName="/ppt/media/image864.png" ContentType="image/png"/>
  <Override PartName="/ppt/media/image865.png" ContentType="image/png"/>
  <Override PartName="/ppt/media/image866.png" ContentType="image/png"/>
  <Override PartName="/ppt/media/image867.png" ContentType="image/png"/>
  <Override PartName="/ppt/media/image868.png" ContentType="image/png"/>
  <Override PartName="/ppt/media/image869.png" ContentType="image/png"/>
  <Override PartName="/ppt/media/image870.png" ContentType="image/png"/>
  <Override PartName="/ppt/media/image871.png" ContentType="image/png"/>
  <Override PartName="/ppt/media/image872.png" ContentType="image/png"/>
  <Override PartName="/ppt/media/image873.png" ContentType="image/png"/>
  <Override PartName="/ppt/media/image874.png" ContentType="image/png"/>
  <Override PartName="/ppt/media/image875.png" ContentType="image/png"/>
  <Override PartName="/ppt/media/image876.png" ContentType="image/png"/>
  <Override PartName="/ppt/media/image877.png" ContentType="image/png"/>
  <Override PartName="/ppt/media/image878.png" ContentType="image/png"/>
  <Override PartName="/ppt/media/image879.png" ContentType="image/png"/>
  <Override PartName="/ppt/media/image880.png" ContentType="image/png"/>
  <Override PartName="/ppt/media/image881.png" ContentType="image/png"/>
  <Override PartName="/ppt/media/image882.png" ContentType="image/png"/>
  <Override PartName="/ppt/media/image883.png" ContentType="image/png"/>
  <Override PartName="/ppt/media/image884.png" ContentType="image/png"/>
  <Override PartName="/ppt/media/image885.png" ContentType="image/png"/>
  <Override PartName="/ppt/media/image886.png" ContentType="image/png"/>
  <Override PartName="/ppt/media/image887.png" ContentType="image/png"/>
  <Override PartName="/ppt/media/image888.png" ContentType="image/png"/>
  <Override PartName="/ppt/media/image889.png" ContentType="image/png"/>
  <Override PartName="/ppt/media/image890.png" ContentType="image/png"/>
  <Override PartName="/ppt/media/image900.png" ContentType="image/png"/>
  <Override PartName="/ppt/media/image901.png" ContentType="image/png"/>
  <Override PartName="/ppt/media/image902.png" ContentType="image/png"/>
  <Override PartName="/ppt/media/image903.png" ContentType="image/png"/>
  <Override PartName="/ppt/media/image904.png" ContentType="image/png"/>
  <Override PartName="/ppt/media/image1696.jpeg" ContentType="image/jpeg"/>
  <Override PartName="/ppt/media/image905.png" ContentType="image/png"/>
  <Override PartName="/ppt/media/image906.png" ContentType="image/png"/>
  <Override PartName="/ppt/media/image907.png" ContentType="image/png"/>
  <Override PartName="/ppt/media/image908.png" ContentType="image/png"/>
  <Override PartName="/ppt/media/image909.png" ContentType="image/png"/>
  <Override PartName="/ppt/media/image910.png" ContentType="image/png"/>
  <Override PartName="/ppt/media/image911.png" ContentType="image/png"/>
  <Override PartName="/ppt/media/image912.png" ContentType="image/png"/>
  <Override PartName="/ppt/media/image913.png" ContentType="image/png"/>
  <Override PartName="/ppt/media/image914.png" ContentType="image/png"/>
  <Override PartName="/ppt/media/image1697.jpeg" ContentType="image/jpeg"/>
  <Override PartName="/ppt/media/image915.png" ContentType="image/png"/>
  <Override PartName="/ppt/media/image916.png" ContentType="image/png"/>
  <Override PartName="/ppt/media/image917.png" ContentType="image/png"/>
  <Override PartName="/ppt/media/image918.png" ContentType="image/png"/>
  <Override PartName="/ppt/media/image919.png" ContentType="image/png"/>
  <Override PartName="/ppt/media/image920.png" ContentType="image/png"/>
  <Override PartName="/ppt/media/image921.png" ContentType="image/png"/>
  <Override PartName="/ppt/media/image922.png" ContentType="image/png"/>
  <Override PartName="/ppt/media/image923.png" ContentType="image/png"/>
  <Override PartName="/ppt/media/image924.png" ContentType="image/png"/>
  <Override PartName="/ppt/media/image925.png" ContentType="image/png"/>
  <Override PartName="/ppt/media/image926.png" ContentType="image/png"/>
  <Override PartName="/ppt/media/image927.png" ContentType="image/png"/>
  <Override PartName="/ppt/media/image928.png" ContentType="image/png"/>
  <Override PartName="/ppt/media/image929.png" ContentType="image/png"/>
  <Override PartName="/ppt/media/image930.png" ContentType="image/png"/>
  <Override PartName="/ppt/media/image931.png" ContentType="image/png"/>
  <Override PartName="/ppt/media/image932.png" ContentType="image/png"/>
  <Override PartName="/ppt/media/image933.png" ContentType="image/png"/>
  <Override PartName="/ppt/media/image934.png" ContentType="image/png"/>
  <Override PartName="/ppt/media/image935.png" ContentType="image/png"/>
  <Override PartName="/ppt/media/image936.png" ContentType="image/png"/>
  <Override PartName="/ppt/media/image937.png" ContentType="image/png"/>
  <Override PartName="/ppt/media/image938.png" ContentType="image/png"/>
  <Override PartName="/ppt/media/image939.png" ContentType="image/png"/>
  <Override PartName="/ppt/media/image940.png" ContentType="image/png"/>
  <Override PartName="/ppt/media/image941.png" ContentType="image/png"/>
  <Override PartName="/ppt/media/image942.png" ContentType="image/png"/>
  <Override PartName="/ppt/media/image943.png" ContentType="image/png"/>
  <Override PartName="/ppt/media/image1727.jpeg" ContentType="image/jpeg"/>
  <Override PartName="/ppt/media/image944.png" ContentType="image/png"/>
  <Override PartName="/ppt/media/image945.png" ContentType="image/png"/>
  <Override PartName="/ppt/media/image946.png" ContentType="image/png"/>
  <Override PartName="/ppt/media/image947.png" ContentType="image/png"/>
  <Override PartName="/ppt/media/image948.png" ContentType="image/png"/>
  <Override PartName="/ppt/media/image949.png" ContentType="image/png"/>
  <Override PartName="/ppt/media/image950.png" ContentType="image/png"/>
  <Override PartName="/ppt/media/image951.png" ContentType="image/png"/>
  <Override PartName="/ppt/media/image952.png" ContentType="image/png"/>
  <Override PartName="/ppt/media/image953.png" ContentType="image/png"/>
  <Override PartName="/ppt/media/image1728.jpeg" ContentType="image/jpeg"/>
  <Override PartName="/ppt/media/image954.png" ContentType="image/png"/>
  <Override PartName="/ppt/media/image955.png" ContentType="image/png"/>
  <Override PartName="/ppt/media/image956.png" ContentType="image/png"/>
  <Override PartName="/ppt/media/image957.png" ContentType="image/png"/>
  <Override PartName="/ppt/media/image958.png" ContentType="image/png"/>
  <Override PartName="/ppt/media/image959.png" ContentType="image/png"/>
  <Override PartName="/ppt/media/image960.png" ContentType="image/png"/>
  <Override PartName="/ppt/media/image961.png" ContentType="image/png"/>
  <Override PartName="/ppt/media/image963.png" ContentType="image/png"/>
  <Override PartName="/ppt/media/image964.png" ContentType="image/png"/>
  <Override PartName="/ppt/media/image965.png" ContentType="image/png"/>
  <Override PartName="/ppt/media/image966.png" ContentType="image/png"/>
  <Override PartName="/ppt/media/image967.png" ContentType="image/png"/>
  <Override PartName="/ppt/media/image968.png" ContentType="image/png"/>
  <Override PartName="/ppt/media/image969.png" ContentType="image/png"/>
  <Override PartName="/ppt/media/image970.png" ContentType="image/png"/>
  <Override PartName="/ppt/media/image971.png" ContentType="image/png"/>
  <Override PartName="/ppt/media/image972.png" ContentType="image/png"/>
  <Override PartName="/ppt/media/image973.png" ContentType="image/png"/>
  <Override PartName="/ppt/media/image974.png" ContentType="image/png"/>
  <Override PartName="/ppt/media/image975.png" ContentType="image/png"/>
  <Override PartName="/ppt/media/image976.png" ContentType="image/png"/>
  <Override PartName="/ppt/media/image977.png" ContentType="image/png"/>
  <Override PartName="/ppt/media/image978.png" ContentType="image/png"/>
  <Override PartName="/ppt/media/image979.png" ContentType="image/png"/>
  <Override PartName="/ppt/media/image980.png" ContentType="image/png"/>
  <Override PartName="/ppt/media/image981.png" ContentType="image/png"/>
  <Override PartName="/ppt/media/image983.png" ContentType="image/png"/>
  <Override PartName="/ppt/media/image984.png" ContentType="image/png"/>
  <Override PartName="/ppt/media/image985.png" ContentType="image/png"/>
  <Override PartName="/ppt/media/image986.png" ContentType="image/png"/>
  <Override PartName="/ppt/media/image987.png" ContentType="image/png"/>
  <Override PartName="/ppt/media/image988.png" ContentType="image/png"/>
  <Override PartName="/ppt/media/image989.png" ContentType="image/png"/>
  <Override PartName="/ppt/media/image990.png" ContentType="image/png"/>
  <Override PartName="/ppt/media/image1090.png" ContentType="image/png"/>
  <Override PartName="/ppt/media/image1091.png" ContentType="image/png"/>
  <Override PartName="/ppt/media/image1092.png" ContentType="image/png"/>
  <Override PartName="/ppt/media/image1093.png" ContentType="image/png"/>
  <Override PartName="/ppt/media/image1094.png" ContentType="image/png"/>
  <Override PartName="/ppt/media/image1095.png" ContentType="image/png"/>
  <Override PartName="/ppt/media/image1096.png" ContentType="image/png"/>
  <Override PartName="/ppt/media/image1097.png" ContentType="image/png"/>
  <Override PartName="/ppt/media/image1098.png" ContentType="image/png"/>
  <Override PartName="/ppt/media/image1099.png" ContentType="image/png"/>
  <Override PartName="/ppt/media/image1190.png" ContentType="image/png"/>
  <Override PartName="/ppt/media/image1191.png" ContentType="image/png"/>
  <Override PartName="/ppt/media/image1192.png" ContentType="image/png"/>
  <Override PartName="/ppt/media/image1193.png" ContentType="image/png"/>
  <Override PartName="/ppt/media/image1194.png" ContentType="image/png"/>
  <Override PartName="/ppt/media/image1195.png" ContentType="image/png"/>
  <Override PartName="/ppt/media/image1196.png" ContentType="image/png"/>
  <Override PartName="/ppt/media/image1197.png" ContentType="image/png"/>
  <Override PartName="/ppt/media/image1198.png" ContentType="image/png"/>
  <Override PartName="/ppt/media/image1199.png" ContentType="image/png"/>
  <Override PartName="/ppt/media/image1290.png" ContentType="image/png"/>
  <Override PartName="/ppt/media/image1291.png" ContentType="image/png"/>
  <Override PartName="/ppt/media/image1292.png" ContentType="image/png"/>
  <Override PartName="/ppt/media/image1293.png" ContentType="image/png"/>
  <Override PartName="/ppt/media/image1294.png" ContentType="image/png"/>
  <Override PartName="/ppt/media/image1295.png" ContentType="image/png"/>
  <Override PartName="/ppt/media/image1296.png" ContentType="image/png"/>
  <Override PartName="/ppt/media/image1297.png" ContentType="image/png"/>
  <Override PartName="/ppt/media/image1298.png" ContentType="image/png"/>
  <Override PartName="/ppt/media/image1299.png" ContentType="image/png"/>
  <Override PartName="/ppt/media/image1390.png" ContentType="image/png"/>
  <Override PartName="/ppt/media/image1391.png" ContentType="image/png"/>
  <Override PartName="/ppt/media/image1392.png" ContentType="image/png"/>
  <Override PartName="/ppt/media/image1393.png" ContentType="image/png"/>
  <Override PartName="/ppt/media/image1394.png" ContentType="image/png"/>
  <Override PartName="/ppt/media/image1395.png" ContentType="image/png"/>
  <Override PartName="/ppt/media/image1396.png" ContentType="image/png"/>
  <Override PartName="/ppt/media/image1397.png" ContentType="image/png"/>
  <Override PartName="/ppt/media/image1398.png" ContentType="image/png"/>
  <Override PartName="/ppt/media/image1399.png" ContentType="image/png"/>
  <Override PartName="/ppt/media/image1590.png" ContentType="image/png"/>
  <Override PartName="/ppt/media/image1591.png" ContentType="image/png"/>
  <Override PartName="/ppt/media/image1592.png" ContentType="image/png"/>
  <Override PartName="/ppt/media/image1593.png" ContentType="image/png"/>
  <Override PartName="/ppt/media/image1594.png" ContentType="image/png"/>
  <Override PartName="/ppt/media/image1595.png" ContentType="image/png"/>
  <Override PartName="/ppt/media/image1597.png" ContentType="image/png"/>
  <Override PartName="/ppt/media/image1598.png" ContentType="image/png"/>
  <Override PartName="/ppt/media/image1599.png" ContentType="image/png"/>
  <Override PartName="/ppt/media/image1630.jpeg" ContentType="image/jpeg"/>
  <Override PartName="/ppt/media/image1631.jpeg" ContentType="image/jpeg"/>
  <Override PartName="/ppt/media/image1632.jpeg" ContentType="image/jpeg"/>
  <Override PartName="/ppt/media/image1642.jpeg" ContentType="image/jpeg"/>
  <Override PartName="/ppt/media/image1644.jpeg" ContentType="image/jpeg"/>
  <Override PartName="/ppt/media/image1655.jpeg" ContentType="image/jpeg"/>
  <Override PartName="/ppt/media/image1660.jpeg" ContentType="image/jpeg"/>
  <Override PartName="/ppt/media/image1663.jpeg" ContentType="image/jpeg"/>
  <Override PartName="/ppt/media/image1674.jpeg" ContentType="image/jpeg"/>
  <Override PartName="/ppt/media/image1684.jpeg" ContentType="image/jpeg"/>
  <Override PartName="/ppt/media/image1690.png" ContentType="image/png"/>
  <Override PartName="/ppt/media/image1691.png" ContentType="image/png"/>
  <Override PartName="/ppt/media/image1692.jpeg" ContentType="image/jpeg"/>
  <Override PartName="/ppt/media/image1693.png" ContentType="image/png"/>
  <Override PartName="/ppt/media/image1694.png" ContentType="image/png"/>
  <Override PartName="/ppt/media/image1695.jpeg" ContentType="image/jpeg"/>
  <Override PartName="/ppt/media/image1698.png" ContentType="image/png"/>
  <Override PartName="/ppt/media/image1699.png" ContentType="image/png"/>
  <Override PartName="/ppt/media/image1700.jpeg" ContentType="image/jpeg"/>
  <Override PartName="/ppt/media/image1701.png" ContentType="image/png"/>
  <Override PartName="/ppt/media/image1702.jpeg" ContentType="image/jpeg"/>
  <Override PartName="/ppt/media/image1706.png" ContentType="image/png"/>
  <Override PartName="/ppt/media/image1708.png" ContentType="image/png"/>
  <Override PartName="/ppt/media/image1709.png" ContentType="image/png"/>
  <Override PartName="/ppt/media/image1717.jpeg" ContentType="image/jpeg"/>
  <Override PartName="/ppt/media/image1720.jpeg" ContentType="image/jpeg"/>
  <Override PartName="/ppt/media/image1722.png" ContentType="image/png"/>
  <Override PartName="/ppt/media/image1726.png" ContentType="image/png"/>
  <Override PartName="/ppt/media/image1729.png" ContentType="image/png"/>
  <Override PartName="/ppt/media/image1730.png" ContentType="image/png"/>
  <Override PartName="/ppt/media/image1731.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_rels/slideLayout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21.xml" ContentType="application/vnd.openxmlformats-officedocument.presentationml.slide+xml"/>
  <Override PartName="/ppt/slides/slide4.xml" ContentType="application/vnd.openxmlformats-officedocument.presentationml.slide+xml"/>
  <Override PartName="/ppt/slides/slide2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23.xml" ContentType="application/vnd.openxmlformats-officedocument.presentationml.slide+xml"/>
  <Override PartName="/ppt/slides/slide7.xml" ContentType="application/vnd.openxmlformats-officedocument.presentationml.slide+xml"/>
  <Override PartName="/ppt/slides/slide24.xml" ContentType="application/vnd.openxmlformats-officedocument.presentationml.slide+xml"/>
  <Override PartName="/ppt/slides/slide8.xml" ContentType="application/vnd.openxmlformats-officedocument.presentationml.slide+xml"/>
  <Override PartName="/ppt/slides/slide25.xml" ContentType="application/vnd.openxmlformats-officedocument.presentationml.slide+xml"/>
  <Override PartName="/ppt/slides/slide9.xml" ContentType="application/vnd.openxmlformats-officedocument.presentationml.slide+xml"/>
  <Override PartName="/ppt/slides/slide26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_rels/slide35.xml.rels" ContentType="application/vnd.openxmlformats-package.relationships+xml"/>
  <Override PartName="/ppt/slides/_rels/slide1.xml.rels" ContentType="application/vnd.openxmlformats-package.relationships+xml"/>
  <Override PartName="/ppt/slides/_rels/slide22.xml.rels" ContentType="application/vnd.openxmlformats-package.relationships+xml"/>
  <Override PartName="/ppt/slides/_rels/slide36.xml.rels" ContentType="application/vnd.openxmlformats-package.relationships+xml"/>
  <Override PartName="/ppt/slides/_rels/slide2.xml.rels" ContentType="application/vnd.openxmlformats-package.relationships+xml"/>
  <Override PartName="/ppt/slides/_rels/slide20.xml.rels" ContentType="application/vnd.openxmlformats-package.relationships+xml"/>
  <Override PartName="/ppt/slides/_rels/slide37.xml.rels" ContentType="application/vnd.openxmlformats-package.relationships+xml"/>
  <Override PartName="/ppt/slides/_rels/slide3.xml.rels" ContentType="application/vnd.openxmlformats-package.relationships+xml"/>
  <Override PartName="/ppt/slides/_rels/slide21.xml.rels" ContentType="application/vnd.openxmlformats-package.relationships+xml"/>
  <Override PartName="/ppt/slides/_rels/slide4.xml.rels" ContentType="application/vnd.openxmlformats-package.relationships+xml"/>
  <Override PartName="/ppt/slides/_rels/slide38.xml.rels" ContentType="application/vnd.openxmlformats-package.relationships+xml"/>
  <Override PartName="/ppt/slides/_rels/slide5.xml.rels" ContentType="application/vnd.openxmlformats-package.relationships+xml"/>
  <Override PartName="/ppt/slides/_rels/slide39.xml.rels" ContentType="application/vnd.openxmlformats-package.relationships+xml"/>
  <Override PartName="/ppt/slides/_rels/slide23.xml.rels" ContentType="application/vnd.openxmlformats-package.relationships+xml"/>
  <Override PartName="/ppt/slides/_rels/slide6.xml.rels" ContentType="application/vnd.openxmlformats-package.relationships+xml"/>
  <Override PartName="/ppt/slides/_rels/slide50.xml.rels" ContentType="application/vnd.openxmlformats-package.relationships+xml"/>
  <Override PartName="/ppt/slides/_rels/slide24.xml.rels" ContentType="application/vnd.openxmlformats-package.relationships+xml"/>
  <Override PartName="/ppt/slides/_rels/slide7.xml.rels" ContentType="application/vnd.openxmlformats-package.relationships+xml"/>
  <Override PartName="/ppt/slides/_rels/slide51.xml.rels" ContentType="application/vnd.openxmlformats-package.relationships+xml"/>
  <Override PartName="/ppt/slides/_rels/slide25.xml.rels" ContentType="application/vnd.openxmlformats-package.relationships+xml"/>
  <Override PartName="/ppt/slides/_rels/slide8.xml.rels" ContentType="application/vnd.openxmlformats-package.relationships+xml"/>
  <Override PartName="/ppt/slides/_rels/slide52.xml.rels" ContentType="application/vnd.openxmlformats-package.relationships+xml"/>
  <Override PartName="/ppt/slides/_rels/slide26.xml.rels" ContentType="application/vnd.openxmlformats-package.relationships+xml"/>
  <Override PartName="/ppt/slides/_rels/slide9.xml.rels" ContentType="application/vnd.openxmlformats-package.relationships+xml"/>
  <Override PartName="/ppt/slides/_rels/slide53.xml.rels" ContentType="application/vnd.openxmlformats-package.relationships+xml"/>
  <Override PartName="/ppt/slides/_rels/slide10.xml.rels" ContentType="application/vnd.openxmlformats-package.relationships+xml"/>
  <Override PartName="/ppt/slides/_rels/slide11.xml.rels" ContentType="application/vnd.openxmlformats-package.relationships+xml"/>
  <Override PartName="/ppt/slides/_rels/slide12.xml.rels" ContentType="application/vnd.openxmlformats-package.relationships+xml"/>
  <Override PartName="/ppt/slides/_rels/slide13.xml.rels" ContentType="application/vnd.openxmlformats-package.relationships+xml"/>
  <Override PartName="/ppt/slides/_rels/slide14.xml.rels" ContentType="application/vnd.openxmlformats-package.relationships+xml"/>
  <Override PartName="/ppt/slides/_rels/slide15.xml.rels" ContentType="application/vnd.openxmlformats-package.relationships+xml"/>
  <Override PartName="/ppt/slides/_rels/slide16.xml.rels" ContentType="application/vnd.openxmlformats-package.relationships+xml"/>
  <Override PartName="/ppt/slides/_rels/slide17.xml.rels" ContentType="application/vnd.openxmlformats-package.relationships+xml"/>
  <Override PartName="/ppt/slides/_rels/slide18.xml.rels" ContentType="application/vnd.openxmlformats-package.relationships+xml"/>
  <Override PartName="/ppt/slides/_rels/slide19.xml.rels" ContentType="application/vnd.openxmlformats-package.relationships+xml"/>
  <Override PartName="/ppt/slides/_rels/slide27.xml.rels" ContentType="application/vnd.openxmlformats-package.relationships+xml"/>
  <Override PartName="/ppt/slides/_rels/slide28.xml.rels" ContentType="application/vnd.openxmlformats-package.relationships+xml"/>
  <Override PartName="/ppt/slides/_rels/slide29.xml.rels" ContentType="application/vnd.openxmlformats-package.relationships+xml"/>
  <Override PartName="/ppt/slides/_rels/slide30.xml.rels" ContentType="application/vnd.openxmlformats-package.relationships+xml"/>
  <Override PartName="/ppt/slides/_rels/slide31.xml.rels" ContentType="application/vnd.openxmlformats-package.relationships+xml"/>
  <Override PartName="/ppt/slides/_rels/slide32.xml.rels" ContentType="application/vnd.openxmlformats-package.relationships+xml"/>
  <Override PartName="/ppt/slides/_rels/slide33.xml.rels" ContentType="application/vnd.openxmlformats-package.relationships+xml"/>
  <Override PartName="/ppt/slides/_rels/slide34.xml.rels" ContentType="application/vnd.openxmlformats-package.relationships+xml"/>
  <Override PartName="/ppt/slides/_rels/slide40.xml.rels" ContentType="application/vnd.openxmlformats-package.relationships+xml"/>
  <Override PartName="/ppt/slides/_rels/slide41.xml.rels" ContentType="application/vnd.openxmlformats-package.relationships+xml"/>
  <Override PartName="/ppt/slides/_rels/slide42.xml.rels" ContentType="application/vnd.openxmlformats-package.relationships+xml"/>
  <Override PartName="/ppt/slides/_rels/slide43.xml.rels" ContentType="application/vnd.openxmlformats-package.relationships+xml"/>
  <Override PartName="/ppt/slides/_rels/slide44.xml.rels" ContentType="application/vnd.openxmlformats-package.relationships+xml"/>
  <Override PartName="/ppt/slides/_rels/slide45.xml.rels" ContentType="application/vnd.openxmlformats-package.relationships+xml"/>
  <Override PartName="/ppt/slides/_rels/slide46.xml.rels" ContentType="application/vnd.openxmlformats-package.relationships+xml"/>
  <Override PartName="/ppt/slides/_rels/slide47.xml.rels" ContentType="application/vnd.openxmlformats-package.relationships+xml"/>
  <Override PartName="/ppt/slides/_rels/slide48.xml.rels" ContentType="application/vnd.openxmlformats-package.relationships+xml"/>
  <Override PartName="/ppt/slides/_rels/slide49.xml.rels" ContentType="application/vnd.openxmlformats-package.relationships+xml"/>
  <Override PartName="/ppt/slides/_rels/slide54.xml.rels" ContentType="application/vnd.openxmlformats-package.relationships+xml"/>
  <Override PartName="/ppt/slides/_rels/slide55.xml.rels" ContentType="application/vnd.openxmlformats-package.relationships+xml"/>
  <Override PartName="/ppt/slides/_rels/slide56.xml.rels" ContentType="application/vnd.openxmlformats-package.relationships+xml"/>
  <Override PartName="/ppt/slides/_rels/slide57.xml.rels" ContentType="application/vnd.openxmlformats-package.relationships+xml"/>
  <Override PartName="/ppt/slides/_rels/slide58.xml.rels" ContentType="application/vnd.openxmlformats-package.relationships+xml"/>
  <Override PartName="/ppt/slides/_rels/slide59.xml.rels" ContentType="application/vnd.openxmlformats-package.relationships+xml"/>
  <Override PartName="/ppt/slides/_rels/slide60.xml.rels" ContentType="application/vnd.openxmlformats-package.relationship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14" r:id="rId62"/>
    <p:sldId id="315" r:id="rId63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<Relationship Id="rId12" Type="http://schemas.openxmlformats.org/officeDocument/2006/relationships/slide" Target="slides/slide9.xml"/><Relationship Id="rId13" Type="http://schemas.openxmlformats.org/officeDocument/2006/relationships/slide" Target="slides/slide10.xml"/><Relationship Id="rId14" Type="http://schemas.openxmlformats.org/officeDocument/2006/relationships/slide" Target="slides/slide11.xml"/><Relationship Id="rId15" Type="http://schemas.openxmlformats.org/officeDocument/2006/relationships/slide" Target="slides/slide12.xml"/><Relationship Id="rId16" Type="http://schemas.openxmlformats.org/officeDocument/2006/relationships/slide" Target="slides/slide13.xml"/><Relationship Id="rId17" Type="http://schemas.openxmlformats.org/officeDocument/2006/relationships/slide" Target="slides/slide14.xml"/><Relationship Id="rId18" Type="http://schemas.openxmlformats.org/officeDocument/2006/relationships/slide" Target="slides/slide15.xml"/><Relationship Id="rId19" Type="http://schemas.openxmlformats.org/officeDocument/2006/relationships/slide" Target="slides/slide16.xml"/><Relationship Id="rId20" Type="http://schemas.openxmlformats.org/officeDocument/2006/relationships/slide" Target="slides/slide17.xml"/><Relationship Id="rId21" Type="http://schemas.openxmlformats.org/officeDocument/2006/relationships/slide" Target="slides/slide18.xml"/><Relationship Id="rId22" Type="http://schemas.openxmlformats.org/officeDocument/2006/relationships/slide" Target="slides/slide19.xml"/><Relationship Id="rId23" Type="http://schemas.openxmlformats.org/officeDocument/2006/relationships/slide" Target="slides/slide20.xml"/><Relationship Id="rId24" Type="http://schemas.openxmlformats.org/officeDocument/2006/relationships/slide" Target="slides/slide21.xml"/><Relationship Id="rId25" Type="http://schemas.openxmlformats.org/officeDocument/2006/relationships/slide" Target="slides/slide22.xml"/><Relationship Id="rId26" Type="http://schemas.openxmlformats.org/officeDocument/2006/relationships/slide" Target="slides/slide23.xml"/><Relationship Id="rId27" Type="http://schemas.openxmlformats.org/officeDocument/2006/relationships/slide" Target="slides/slide24.xml"/><Relationship Id="rId28" Type="http://schemas.openxmlformats.org/officeDocument/2006/relationships/slide" Target="slides/slide25.xml"/><Relationship Id="rId29" Type="http://schemas.openxmlformats.org/officeDocument/2006/relationships/slide" Target="slides/slide26.xml"/><Relationship Id="rId30" Type="http://schemas.openxmlformats.org/officeDocument/2006/relationships/slide" Target="slides/slide27.xml"/><Relationship Id="rId31" Type="http://schemas.openxmlformats.org/officeDocument/2006/relationships/slide" Target="slides/slide28.xml"/><Relationship Id="rId32" Type="http://schemas.openxmlformats.org/officeDocument/2006/relationships/slide" Target="slides/slide29.xml"/><Relationship Id="rId33" Type="http://schemas.openxmlformats.org/officeDocument/2006/relationships/slide" Target="slides/slide30.xml"/><Relationship Id="rId34" Type="http://schemas.openxmlformats.org/officeDocument/2006/relationships/slide" Target="slides/slide31.xml"/><Relationship Id="rId35" Type="http://schemas.openxmlformats.org/officeDocument/2006/relationships/slide" Target="slides/slide32.xml"/><Relationship Id="rId36" Type="http://schemas.openxmlformats.org/officeDocument/2006/relationships/slide" Target="slides/slide33.xml"/><Relationship Id="rId37" Type="http://schemas.openxmlformats.org/officeDocument/2006/relationships/slide" Target="slides/slide34.xml"/><Relationship Id="rId38" Type="http://schemas.openxmlformats.org/officeDocument/2006/relationships/slide" Target="slides/slide35.xml"/><Relationship Id="rId39" Type="http://schemas.openxmlformats.org/officeDocument/2006/relationships/slide" Target="slides/slide36.xml"/><Relationship Id="rId40" Type="http://schemas.openxmlformats.org/officeDocument/2006/relationships/slide" Target="slides/slide37.xml"/><Relationship Id="rId41" Type="http://schemas.openxmlformats.org/officeDocument/2006/relationships/slide" Target="slides/slide38.xml"/><Relationship Id="rId42" Type="http://schemas.openxmlformats.org/officeDocument/2006/relationships/slide" Target="slides/slide39.xml"/><Relationship Id="rId43" Type="http://schemas.openxmlformats.org/officeDocument/2006/relationships/slide" Target="slides/slide40.xml"/><Relationship Id="rId44" Type="http://schemas.openxmlformats.org/officeDocument/2006/relationships/slide" Target="slides/slide41.xml"/><Relationship Id="rId45" Type="http://schemas.openxmlformats.org/officeDocument/2006/relationships/slide" Target="slides/slide42.xml"/><Relationship Id="rId46" Type="http://schemas.openxmlformats.org/officeDocument/2006/relationships/slide" Target="slides/slide43.xml"/><Relationship Id="rId47" Type="http://schemas.openxmlformats.org/officeDocument/2006/relationships/slide" Target="slides/slide44.xml"/><Relationship Id="rId48" Type="http://schemas.openxmlformats.org/officeDocument/2006/relationships/slide" Target="slides/slide45.xml"/><Relationship Id="rId49" Type="http://schemas.openxmlformats.org/officeDocument/2006/relationships/slide" Target="slides/slide46.xml"/><Relationship Id="rId50" Type="http://schemas.openxmlformats.org/officeDocument/2006/relationships/slide" Target="slides/slide47.xml"/><Relationship Id="rId51" Type="http://schemas.openxmlformats.org/officeDocument/2006/relationships/slide" Target="slides/slide48.xml"/><Relationship Id="rId52" Type="http://schemas.openxmlformats.org/officeDocument/2006/relationships/slide" Target="slides/slide49.xml"/><Relationship Id="rId53" Type="http://schemas.openxmlformats.org/officeDocument/2006/relationships/slide" Target="slides/slide50.xml"/><Relationship Id="rId54" Type="http://schemas.openxmlformats.org/officeDocument/2006/relationships/slide" Target="slides/slide51.xml"/><Relationship Id="rId55" Type="http://schemas.openxmlformats.org/officeDocument/2006/relationships/slide" Target="slides/slide52.xml"/><Relationship Id="rId56" Type="http://schemas.openxmlformats.org/officeDocument/2006/relationships/slide" Target="slides/slide53.xml"/><Relationship Id="rId57" Type="http://schemas.openxmlformats.org/officeDocument/2006/relationships/slide" Target="slides/slide54.xml"/><Relationship Id="rId58" Type="http://schemas.openxmlformats.org/officeDocument/2006/relationships/slide" Target="slides/slide55.xml"/><Relationship Id="rId59" Type="http://schemas.openxmlformats.org/officeDocument/2006/relationships/slide" Target="slides/slide56.xml"/><Relationship Id="rId60" Type="http://schemas.openxmlformats.org/officeDocument/2006/relationships/slide" Target="slides/slide57.xml"/><Relationship Id="rId61" Type="http://schemas.openxmlformats.org/officeDocument/2006/relationships/slide" Target="slides/slide58.xml"/><Relationship Id="rId62" Type="http://schemas.openxmlformats.org/officeDocument/2006/relationships/slide" Target="slides/slide59.xml"/><Relationship Id="rId63" Type="http://schemas.openxmlformats.org/officeDocument/2006/relationships/slide" Target="slides/slide60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226080"/>
            <a:ext cx="907200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3044520"/>
            <a:ext cx="907200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32660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3044520"/>
            <a:ext cx="442692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32660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3044520"/>
            <a:ext cx="2921040" cy="156852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bg>
      <p:bgPr>
        <a:blipFill rotWithShape="0">
          <a:blip r:embed="rId2"/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1280" cy="9460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226080"/>
            <a:ext cx="907200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package" Target="../embeddings/oleObject1.docx"/><Relationship Id="rId2" Type="http://schemas.openxmlformats.org/officeDocument/2006/relationships/image" Target="../media/image1.emf"/><Relationship Id="rId3" Type="http://schemas.openxmlformats.org/officeDocument/2006/relationships/slideLayout" Target="../slideLayouts/slideLayout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image" Target="../media/image4.png"/><Relationship Id="rId3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image" Target="../media/image6.jpeg"/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9.jpeg"/><Relationship Id="rId2" Type="http://schemas.openxmlformats.org/officeDocument/2006/relationships/image" Target="../media/image10.jpeg"/><Relationship Id="rId3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11.jpeg"/><Relationship Id="rId2" Type="http://schemas.openxmlformats.org/officeDocument/2006/relationships/image" Target="../media/image12.jpeg"/><Relationship Id="rId3" Type="http://schemas.openxmlformats.org/officeDocument/2006/relationships/image" Target="../media/image13.jpeg"/><Relationship Id="rId4" Type="http://schemas.openxmlformats.org/officeDocument/2006/relationships/image" Target="../media/image14.jpeg"/><Relationship Id="rId5" Type="http://schemas.openxmlformats.org/officeDocument/2006/relationships/slideLayout" Target="../slideLayouts/slideLayout13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15.jpeg"/><Relationship Id="rId2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16.jpeg"/><Relationship Id="rId2" Type="http://schemas.openxmlformats.org/officeDocument/2006/relationships/image" Target="../media/image17.png"/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20.png"/><Relationship Id="rId2" Type="http://schemas.openxmlformats.org/officeDocument/2006/relationships/image" Target="../media/image21.png"/><Relationship Id="rId3" Type="http://schemas.openxmlformats.org/officeDocument/2006/relationships/image" Target="../media/image22.png"/><Relationship Id="rId4" Type="http://schemas.openxmlformats.org/officeDocument/2006/relationships/image" Target="../media/image23.jpeg"/><Relationship Id="rId5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24.jpeg"/><Relationship Id="rId2" Type="http://schemas.openxmlformats.org/officeDocument/2006/relationships/image" Target="../media/image25.jpeg"/><Relationship Id="rId3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26.jpeg"/><Relationship Id="rId2" Type="http://schemas.openxmlformats.org/officeDocument/2006/relationships/image" Target="../media/image27.jpeg"/><Relationship Id="rId3" Type="http://schemas.openxmlformats.org/officeDocument/2006/relationships/image" Target="../media/image28.png"/><Relationship Id="rId4" Type="http://schemas.openxmlformats.org/officeDocument/2006/relationships/image" Target="../media/image29.png"/><Relationship Id="rId5" Type="http://schemas.openxmlformats.org/officeDocument/2006/relationships/image" Target="../media/image30.png"/><Relationship Id="rId6" Type="http://schemas.openxmlformats.org/officeDocument/2006/relationships/image" Target="../media/image31.png"/><Relationship Id="rId7" Type="http://schemas.openxmlformats.org/officeDocument/2006/relationships/image" Target="../media/image32.png"/><Relationship Id="rId8" Type="http://schemas.openxmlformats.org/officeDocument/2006/relationships/image" Target="../media/image33.png"/><Relationship Id="rId9" Type="http://schemas.openxmlformats.org/officeDocument/2006/relationships/image" Target="../media/image34.png"/><Relationship Id="rId10" Type="http://schemas.openxmlformats.org/officeDocument/2006/relationships/image" Target="../media/image35.png"/><Relationship Id="rId11" Type="http://schemas.openxmlformats.org/officeDocument/2006/relationships/image" Target="../media/image36.png"/><Relationship Id="rId12" Type="http://schemas.openxmlformats.org/officeDocument/2006/relationships/image" Target="../media/image37.png"/><Relationship Id="rId13" Type="http://schemas.openxmlformats.org/officeDocument/2006/relationships/image" Target="../media/image38.png"/><Relationship Id="rId14" Type="http://schemas.openxmlformats.org/officeDocument/2006/relationships/image" Target="../media/image39.png"/><Relationship Id="rId15" Type="http://schemas.openxmlformats.org/officeDocument/2006/relationships/image" Target="../media/image40.png"/><Relationship Id="rId16" Type="http://schemas.openxmlformats.org/officeDocument/2006/relationships/image" Target="../media/image41.png"/><Relationship Id="rId17" Type="http://schemas.openxmlformats.org/officeDocument/2006/relationships/image" Target="../media/image42.png"/><Relationship Id="rId18" Type="http://schemas.openxmlformats.org/officeDocument/2006/relationships/image" Target="../media/image43.png"/><Relationship Id="rId19" Type="http://schemas.openxmlformats.org/officeDocument/2006/relationships/image" Target="../media/image44.png"/><Relationship Id="rId20" Type="http://schemas.openxmlformats.org/officeDocument/2006/relationships/image" Target="../media/image45.png"/><Relationship Id="rId21" Type="http://schemas.openxmlformats.org/officeDocument/2006/relationships/image" Target="../media/image46.png"/><Relationship Id="rId22" Type="http://schemas.openxmlformats.org/officeDocument/2006/relationships/image" Target="../media/image47.png"/><Relationship Id="rId23" Type="http://schemas.openxmlformats.org/officeDocument/2006/relationships/image" Target="../media/image48.png"/><Relationship Id="rId24" Type="http://schemas.openxmlformats.org/officeDocument/2006/relationships/image" Target="../media/image49.png"/><Relationship Id="rId25" Type="http://schemas.openxmlformats.org/officeDocument/2006/relationships/image" Target="../media/image50.png"/><Relationship Id="rId26" Type="http://schemas.openxmlformats.org/officeDocument/2006/relationships/image" Target="../media/image51.png"/><Relationship Id="rId27" Type="http://schemas.openxmlformats.org/officeDocument/2006/relationships/image" Target="../media/image52.png"/><Relationship Id="rId28" Type="http://schemas.openxmlformats.org/officeDocument/2006/relationships/image" Target="../media/image53.png"/><Relationship Id="rId29" Type="http://schemas.openxmlformats.org/officeDocument/2006/relationships/image" Target="../media/image54.png"/><Relationship Id="rId30" Type="http://schemas.openxmlformats.org/officeDocument/2006/relationships/image" Target="../media/image55.png"/><Relationship Id="rId31" Type="http://schemas.openxmlformats.org/officeDocument/2006/relationships/image" Target="../media/image56.png"/><Relationship Id="rId32" Type="http://schemas.openxmlformats.org/officeDocument/2006/relationships/image" Target="../media/image57.png"/><Relationship Id="rId33" Type="http://schemas.openxmlformats.org/officeDocument/2006/relationships/image" Target="../media/image58.png"/><Relationship Id="rId34" Type="http://schemas.openxmlformats.org/officeDocument/2006/relationships/image" Target="../media/image59.png"/><Relationship Id="rId35" Type="http://schemas.openxmlformats.org/officeDocument/2006/relationships/image" Target="../media/image60.png"/><Relationship Id="rId36" Type="http://schemas.openxmlformats.org/officeDocument/2006/relationships/image" Target="../media/image61.png"/><Relationship Id="rId37" Type="http://schemas.openxmlformats.org/officeDocument/2006/relationships/image" Target="../media/image62.png"/><Relationship Id="rId38" Type="http://schemas.openxmlformats.org/officeDocument/2006/relationships/image" Target="../media/image63.png"/><Relationship Id="rId39" Type="http://schemas.openxmlformats.org/officeDocument/2006/relationships/image" Target="../media/image64.png"/><Relationship Id="rId40" Type="http://schemas.openxmlformats.org/officeDocument/2006/relationships/image" Target="../media/image65.png"/><Relationship Id="rId41" Type="http://schemas.openxmlformats.org/officeDocument/2006/relationships/image" Target="../media/image66.png"/><Relationship Id="rId42" Type="http://schemas.openxmlformats.org/officeDocument/2006/relationships/image" Target="../media/image67.png"/><Relationship Id="rId43" Type="http://schemas.openxmlformats.org/officeDocument/2006/relationships/image" Target="../media/image68.png"/><Relationship Id="rId44" Type="http://schemas.openxmlformats.org/officeDocument/2006/relationships/image" Target="../media/image69.png"/><Relationship Id="rId45" Type="http://schemas.openxmlformats.org/officeDocument/2006/relationships/image" Target="../media/image70.png"/><Relationship Id="rId46" Type="http://schemas.openxmlformats.org/officeDocument/2006/relationships/image" Target="../media/image71.png"/><Relationship Id="rId47" Type="http://schemas.openxmlformats.org/officeDocument/2006/relationships/image" Target="../media/image72.png"/><Relationship Id="rId48" Type="http://schemas.openxmlformats.org/officeDocument/2006/relationships/image" Target="../media/image73.png"/><Relationship Id="rId49" Type="http://schemas.openxmlformats.org/officeDocument/2006/relationships/image" Target="../media/image74.png"/><Relationship Id="rId50" Type="http://schemas.openxmlformats.org/officeDocument/2006/relationships/image" Target="../media/image75.png"/><Relationship Id="rId51" Type="http://schemas.openxmlformats.org/officeDocument/2006/relationships/image" Target="../media/image76.png"/><Relationship Id="rId52" Type="http://schemas.openxmlformats.org/officeDocument/2006/relationships/image" Target="../media/image77.png"/><Relationship Id="rId53" Type="http://schemas.openxmlformats.org/officeDocument/2006/relationships/image" Target="../media/image78.png"/><Relationship Id="rId54" Type="http://schemas.openxmlformats.org/officeDocument/2006/relationships/image" Target="../media/image79.png"/><Relationship Id="rId55" Type="http://schemas.openxmlformats.org/officeDocument/2006/relationships/image" Target="../media/image80.png"/><Relationship Id="rId56" Type="http://schemas.openxmlformats.org/officeDocument/2006/relationships/image" Target="../media/image81.png"/><Relationship Id="rId57" Type="http://schemas.openxmlformats.org/officeDocument/2006/relationships/image" Target="../media/image82.png"/><Relationship Id="rId58" Type="http://schemas.openxmlformats.org/officeDocument/2006/relationships/image" Target="../media/image83.png"/><Relationship Id="rId59" Type="http://schemas.openxmlformats.org/officeDocument/2006/relationships/image" Target="../media/image84.png"/><Relationship Id="rId60" Type="http://schemas.openxmlformats.org/officeDocument/2006/relationships/image" Target="../media/image85.png"/><Relationship Id="rId61" Type="http://schemas.openxmlformats.org/officeDocument/2006/relationships/image" Target="../media/image86.png"/><Relationship Id="rId62" Type="http://schemas.openxmlformats.org/officeDocument/2006/relationships/image" Target="../media/image87.png"/><Relationship Id="rId63" Type="http://schemas.openxmlformats.org/officeDocument/2006/relationships/image" Target="../media/image88.png"/><Relationship Id="rId64" Type="http://schemas.openxmlformats.org/officeDocument/2006/relationships/image" Target="../media/image89.png"/><Relationship Id="rId65" Type="http://schemas.openxmlformats.org/officeDocument/2006/relationships/image" Target="../media/image90.png"/><Relationship Id="rId66" Type="http://schemas.openxmlformats.org/officeDocument/2006/relationships/image" Target="../media/image91.png"/><Relationship Id="rId67" Type="http://schemas.openxmlformats.org/officeDocument/2006/relationships/image" Target="../media/image92.png"/><Relationship Id="rId68" Type="http://schemas.openxmlformats.org/officeDocument/2006/relationships/image" Target="../media/image93.png"/><Relationship Id="rId69" Type="http://schemas.openxmlformats.org/officeDocument/2006/relationships/image" Target="../media/image94.png"/><Relationship Id="rId70" Type="http://schemas.openxmlformats.org/officeDocument/2006/relationships/image" Target="../media/image95.png"/><Relationship Id="rId71" Type="http://schemas.openxmlformats.org/officeDocument/2006/relationships/image" Target="../media/image96.png"/><Relationship Id="rId72" Type="http://schemas.openxmlformats.org/officeDocument/2006/relationships/image" Target="../media/image97.png"/><Relationship Id="rId73" Type="http://schemas.openxmlformats.org/officeDocument/2006/relationships/image" Target="../media/image98.png"/><Relationship Id="rId74" Type="http://schemas.openxmlformats.org/officeDocument/2006/relationships/image" Target="../media/image99.png"/><Relationship Id="rId75" Type="http://schemas.openxmlformats.org/officeDocument/2006/relationships/image" Target="../media/image100.png"/><Relationship Id="rId76" Type="http://schemas.openxmlformats.org/officeDocument/2006/relationships/image" Target="../media/image101.png"/><Relationship Id="rId77" Type="http://schemas.openxmlformats.org/officeDocument/2006/relationships/image" Target="../media/image102.png"/><Relationship Id="rId78" Type="http://schemas.openxmlformats.org/officeDocument/2006/relationships/image" Target="../media/image103.png"/><Relationship Id="rId79" Type="http://schemas.openxmlformats.org/officeDocument/2006/relationships/image" Target="../media/image104.png"/><Relationship Id="rId80" Type="http://schemas.openxmlformats.org/officeDocument/2006/relationships/image" Target="../media/image105.png"/><Relationship Id="rId81" Type="http://schemas.openxmlformats.org/officeDocument/2006/relationships/image" Target="../media/image106.png"/><Relationship Id="rId82" Type="http://schemas.openxmlformats.org/officeDocument/2006/relationships/image" Target="../media/image107.png"/><Relationship Id="rId83" Type="http://schemas.openxmlformats.org/officeDocument/2006/relationships/image" Target="../media/image108.png"/><Relationship Id="rId84" Type="http://schemas.openxmlformats.org/officeDocument/2006/relationships/image" Target="../media/image109.png"/><Relationship Id="rId85" Type="http://schemas.openxmlformats.org/officeDocument/2006/relationships/image" Target="../media/image110.png"/><Relationship Id="rId86" Type="http://schemas.openxmlformats.org/officeDocument/2006/relationships/image" Target="../media/image111.png"/><Relationship Id="rId87" Type="http://schemas.openxmlformats.org/officeDocument/2006/relationships/image" Target="../media/image112.png"/><Relationship Id="rId88" Type="http://schemas.openxmlformats.org/officeDocument/2006/relationships/image" Target="../media/image113.png"/><Relationship Id="rId89" Type="http://schemas.openxmlformats.org/officeDocument/2006/relationships/image" Target="../media/image114.png"/><Relationship Id="rId90" Type="http://schemas.openxmlformats.org/officeDocument/2006/relationships/image" Target="../media/image115.png"/><Relationship Id="rId91" Type="http://schemas.openxmlformats.org/officeDocument/2006/relationships/image" Target="../media/image116.png"/><Relationship Id="rId92" Type="http://schemas.openxmlformats.org/officeDocument/2006/relationships/image" Target="../media/image117.png"/><Relationship Id="rId93" Type="http://schemas.openxmlformats.org/officeDocument/2006/relationships/image" Target="../media/image118.png"/><Relationship Id="rId94" Type="http://schemas.openxmlformats.org/officeDocument/2006/relationships/image" Target="../media/image119.png"/><Relationship Id="rId95" Type="http://schemas.openxmlformats.org/officeDocument/2006/relationships/image" Target="../media/image120.png"/><Relationship Id="rId96" Type="http://schemas.openxmlformats.org/officeDocument/2006/relationships/image" Target="../media/image121.png"/><Relationship Id="rId97" Type="http://schemas.openxmlformats.org/officeDocument/2006/relationships/image" Target="../media/image122.png"/><Relationship Id="rId98" Type="http://schemas.openxmlformats.org/officeDocument/2006/relationships/image" Target="../media/image123.png"/><Relationship Id="rId99" Type="http://schemas.openxmlformats.org/officeDocument/2006/relationships/image" Target="../media/image124.png"/><Relationship Id="rId100" Type="http://schemas.openxmlformats.org/officeDocument/2006/relationships/image" Target="../media/image125.png"/><Relationship Id="rId101" Type="http://schemas.openxmlformats.org/officeDocument/2006/relationships/image" Target="../media/image126.png"/><Relationship Id="rId102" Type="http://schemas.openxmlformats.org/officeDocument/2006/relationships/image" Target="../media/image127.png"/><Relationship Id="rId103" Type="http://schemas.openxmlformats.org/officeDocument/2006/relationships/image" Target="../media/image128.png"/><Relationship Id="rId104" Type="http://schemas.openxmlformats.org/officeDocument/2006/relationships/image" Target="../media/image129.png"/><Relationship Id="rId105" Type="http://schemas.openxmlformats.org/officeDocument/2006/relationships/image" Target="../media/image130.png"/><Relationship Id="rId106" Type="http://schemas.openxmlformats.org/officeDocument/2006/relationships/image" Target="../media/image131.png"/><Relationship Id="rId107" Type="http://schemas.openxmlformats.org/officeDocument/2006/relationships/image" Target="../media/image132.png"/><Relationship Id="rId108" Type="http://schemas.openxmlformats.org/officeDocument/2006/relationships/image" Target="../media/image133.png"/><Relationship Id="rId109" Type="http://schemas.openxmlformats.org/officeDocument/2006/relationships/image" Target="../media/image134.png"/><Relationship Id="rId110" Type="http://schemas.openxmlformats.org/officeDocument/2006/relationships/image" Target="../media/image135.png"/><Relationship Id="rId111" Type="http://schemas.openxmlformats.org/officeDocument/2006/relationships/image" Target="../media/image136.png"/><Relationship Id="rId112" Type="http://schemas.openxmlformats.org/officeDocument/2006/relationships/image" Target="../media/image137.png"/><Relationship Id="rId113" Type="http://schemas.openxmlformats.org/officeDocument/2006/relationships/image" Target="../media/image138.png"/><Relationship Id="rId114" Type="http://schemas.openxmlformats.org/officeDocument/2006/relationships/image" Target="../media/image139.png"/><Relationship Id="rId115" Type="http://schemas.openxmlformats.org/officeDocument/2006/relationships/image" Target="../media/image140.png"/><Relationship Id="rId116" Type="http://schemas.openxmlformats.org/officeDocument/2006/relationships/image" Target="../media/image141.png"/><Relationship Id="rId117" Type="http://schemas.openxmlformats.org/officeDocument/2006/relationships/image" Target="../media/image142.png"/><Relationship Id="rId118" Type="http://schemas.openxmlformats.org/officeDocument/2006/relationships/image" Target="../media/image143.png"/><Relationship Id="rId119" Type="http://schemas.openxmlformats.org/officeDocument/2006/relationships/image" Target="../media/image144.png"/><Relationship Id="rId120" Type="http://schemas.openxmlformats.org/officeDocument/2006/relationships/image" Target="../media/image145.png"/><Relationship Id="rId121" Type="http://schemas.openxmlformats.org/officeDocument/2006/relationships/image" Target="../media/image146.png"/><Relationship Id="rId122" Type="http://schemas.openxmlformats.org/officeDocument/2006/relationships/image" Target="../media/image147.png"/><Relationship Id="rId123" Type="http://schemas.openxmlformats.org/officeDocument/2006/relationships/image" Target="../media/image148.png"/><Relationship Id="rId124" Type="http://schemas.openxmlformats.org/officeDocument/2006/relationships/image" Target="../media/image149.png"/><Relationship Id="rId125" Type="http://schemas.openxmlformats.org/officeDocument/2006/relationships/image" Target="../media/image150.png"/><Relationship Id="rId126" Type="http://schemas.openxmlformats.org/officeDocument/2006/relationships/image" Target="../media/image151.png"/><Relationship Id="rId127" Type="http://schemas.openxmlformats.org/officeDocument/2006/relationships/image" Target="../media/image152.png"/><Relationship Id="rId128" Type="http://schemas.openxmlformats.org/officeDocument/2006/relationships/image" Target="../media/image153.png"/><Relationship Id="rId129" Type="http://schemas.openxmlformats.org/officeDocument/2006/relationships/image" Target="../media/image154.png"/><Relationship Id="rId130" Type="http://schemas.openxmlformats.org/officeDocument/2006/relationships/image" Target="../media/image155.png"/><Relationship Id="rId131" Type="http://schemas.openxmlformats.org/officeDocument/2006/relationships/image" Target="../media/image156.png"/><Relationship Id="rId132" Type="http://schemas.openxmlformats.org/officeDocument/2006/relationships/image" Target="../media/image157.png"/><Relationship Id="rId133" Type="http://schemas.openxmlformats.org/officeDocument/2006/relationships/image" Target="../media/image158.png"/><Relationship Id="rId134" Type="http://schemas.openxmlformats.org/officeDocument/2006/relationships/image" Target="../media/image159.png"/><Relationship Id="rId135" Type="http://schemas.openxmlformats.org/officeDocument/2006/relationships/image" Target="../media/image160.png"/><Relationship Id="rId136" Type="http://schemas.openxmlformats.org/officeDocument/2006/relationships/image" Target="../media/image161.png"/><Relationship Id="rId137" Type="http://schemas.openxmlformats.org/officeDocument/2006/relationships/image" Target="../media/image162.png"/><Relationship Id="rId138" Type="http://schemas.openxmlformats.org/officeDocument/2006/relationships/image" Target="../media/image163.png"/><Relationship Id="rId139" Type="http://schemas.openxmlformats.org/officeDocument/2006/relationships/image" Target="../media/image164.png"/><Relationship Id="rId140" Type="http://schemas.openxmlformats.org/officeDocument/2006/relationships/image" Target="../media/image165.png"/><Relationship Id="rId141" Type="http://schemas.openxmlformats.org/officeDocument/2006/relationships/image" Target="../media/image166.png"/><Relationship Id="rId142" Type="http://schemas.openxmlformats.org/officeDocument/2006/relationships/image" Target="../media/image167.png"/><Relationship Id="rId143" Type="http://schemas.openxmlformats.org/officeDocument/2006/relationships/image" Target="../media/image168.png"/><Relationship Id="rId144" Type="http://schemas.openxmlformats.org/officeDocument/2006/relationships/image" Target="../media/image169.png"/><Relationship Id="rId145" Type="http://schemas.openxmlformats.org/officeDocument/2006/relationships/image" Target="../media/image170.png"/><Relationship Id="rId146" Type="http://schemas.openxmlformats.org/officeDocument/2006/relationships/image" Target="../media/image171.png"/><Relationship Id="rId147" Type="http://schemas.openxmlformats.org/officeDocument/2006/relationships/image" Target="../media/image172.png"/><Relationship Id="rId148" Type="http://schemas.openxmlformats.org/officeDocument/2006/relationships/image" Target="../media/image173.png"/><Relationship Id="rId149" Type="http://schemas.openxmlformats.org/officeDocument/2006/relationships/image" Target="../media/image174.png"/><Relationship Id="rId150" Type="http://schemas.openxmlformats.org/officeDocument/2006/relationships/image" Target="../media/image175.png"/><Relationship Id="rId151" Type="http://schemas.openxmlformats.org/officeDocument/2006/relationships/image" Target="../media/image176.png"/><Relationship Id="rId152" Type="http://schemas.openxmlformats.org/officeDocument/2006/relationships/image" Target="../media/image177.png"/><Relationship Id="rId153" Type="http://schemas.openxmlformats.org/officeDocument/2006/relationships/image" Target="../media/image178.png"/><Relationship Id="rId154" Type="http://schemas.openxmlformats.org/officeDocument/2006/relationships/image" Target="../media/image179.png"/><Relationship Id="rId155" Type="http://schemas.openxmlformats.org/officeDocument/2006/relationships/image" Target="../media/image180.png"/><Relationship Id="rId156" Type="http://schemas.openxmlformats.org/officeDocument/2006/relationships/image" Target="../media/image181.png"/><Relationship Id="rId157" Type="http://schemas.openxmlformats.org/officeDocument/2006/relationships/image" Target="../media/image182.png"/><Relationship Id="rId158" Type="http://schemas.openxmlformats.org/officeDocument/2006/relationships/image" Target="../media/image183.png"/><Relationship Id="rId159" Type="http://schemas.openxmlformats.org/officeDocument/2006/relationships/image" Target="../media/image184.png"/><Relationship Id="rId160" Type="http://schemas.openxmlformats.org/officeDocument/2006/relationships/image" Target="../media/image185.png"/><Relationship Id="rId161" Type="http://schemas.openxmlformats.org/officeDocument/2006/relationships/image" Target="../media/image186.png"/><Relationship Id="rId162" Type="http://schemas.openxmlformats.org/officeDocument/2006/relationships/image" Target="../media/image187.png"/><Relationship Id="rId163" Type="http://schemas.openxmlformats.org/officeDocument/2006/relationships/image" Target="../media/image188.png"/><Relationship Id="rId164" Type="http://schemas.openxmlformats.org/officeDocument/2006/relationships/image" Target="../media/image189.png"/><Relationship Id="rId165" Type="http://schemas.openxmlformats.org/officeDocument/2006/relationships/image" Target="../media/image190.png"/><Relationship Id="rId166" Type="http://schemas.openxmlformats.org/officeDocument/2006/relationships/image" Target="../media/image191.png"/><Relationship Id="rId167" Type="http://schemas.openxmlformats.org/officeDocument/2006/relationships/image" Target="../media/image192.png"/><Relationship Id="rId168" Type="http://schemas.openxmlformats.org/officeDocument/2006/relationships/image" Target="../media/image193.png"/><Relationship Id="rId169" Type="http://schemas.openxmlformats.org/officeDocument/2006/relationships/image" Target="../media/image194.png"/><Relationship Id="rId170" Type="http://schemas.openxmlformats.org/officeDocument/2006/relationships/image" Target="../media/image195.png"/><Relationship Id="rId171" Type="http://schemas.openxmlformats.org/officeDocument/2006/relationships/image" Target="../media/image196.png"/><Relationship Id="rId172" Type="http://schemas.openxmlformats.org/officeDocument/2006/relationships/image" Target="../media/image197.png"/><Relationship Id="rId173" Type="http://schemas.openxmlformats.org/officeDocument/2006/relationships/image" Target="../media/image198.png"/><Relationship Id="rId174" Type="http://schemas.openxmlformats.org/officeDocument/2006/relationships/image" Target="../media/image199.png"/><Relationship Id="rId175" Type="http://schemas.openxmlformats.org/officeDocument/2006/relationships/image" Target="../media/image200.png"/><Relationship Id="rId176" Type="http://schemas.openxmlformats.org/officeDocument/2006/relationships/image" Target="../media/image201.png"/><Relationship Id="rId177" Type="http://schemas.openxmlformats.org/officeDocument/2006/relationships/image" Target="../media/image202.png"/><Relationship Id="rId178" Type="http://schemas.openxmlformats.org/officeDocument/2006/relationships/image" Target="../media/image203.png"/><Relationship Id="rId179" Type="http://schemas.openxmlformats.org/officeDocument/2006/relationships/image" Target="../media/image204.png"/><Relationship Id="rId180" Type="http://schemas.openxmlformats.org/officeDocument/2006/relationships/image" Target="../media/image205.png"/><Relationship Id="rId181" Type="http://schemas.openxmlformats.org/officeDocument/2006/relationships/image" Target="../media/image206.png"/><Relationship Id="rId182" Type="http://schemas.openxmlformats.org/officeDocument/2006/relationships/image" Target="../media/image207.png"/><Relationship Id="rId183" Type="http://schemas.openxmlformats.org/officeDocument/2006/relationships/image" Target="../media/image208.png"/><Relationship Id="rId184" Type="http://schemas.openxmlformats.org/officeDocument/2006/relationships/image" Target="../media/image209.png"/><Relationship Id="rId185" Type="http://schemas.openxmlformats.org/officeDocument/2006/relationships/image" Target="../media/image210.png"/><Relationship Id="rId186" Type="http://schemas.openxmlformats.org/officeDocument/2006/relationships/image" Target="../media/image211.png"/><Relationship Id="rId187" Type="http://schemas.openxmlformats.org/officeDocument/2006/relationships/image" Target="../media/image212.png"/><Relationship Id="rId188" Type="http://schemas.openxmlformats.org/officeDocument/2006/relationships/image" Target="../media/image213.png"/><Relationship Id="rId189" Type="http://schemas.openxmlformats.org/officeDocument/2006/relationships/image" Target="../media/image214.png"/><Relationship Id="rId190" Type="http://schemas.openxmlformats.org/officeDocument/2006/relationships/image" Target="../media/image215.png"/><Relationship Id="rId191" Type="http://schemas.openxmlformats.org/officeDocument/2006/relationships/image" Target="../media/image216.png"/><Relationship Id="rId192" Type="http://schemas.openxmlformats.org/officeDocument/2006/relationships/image" Target="../media/image217.png"/><Relationship Id="rId193" Type="http://schemas.openxmlformats.org/officeDocument/2006/relationships/image" Target="../media/image218.png"/><Relationship Id="rId194" Type="http://schemas.openxmlformats.org/officeDocument/2006/relationships/image" Target="../media/image219.png"/><Relationship Id="rId195" Type="http://schemas.openxmlformats.org/officeDocument/2006/relationships/image" Target="../media/image220.png"/><Relationship Id="rId196" Type="http://schemas.openxmlformats.org/officeDocument/2006/relationships/image" Target="../media/image221.png"/><Relationship Id="rId197" Type="http://schemas.openxmlformats.org/officeDocument/2006/relationships/image" Target="../media/image222.png"/><Relationship Id="rId198" Type="http://schemas.openxmlformats.org/officeDocument/2006/relationships/image" Target="../media/image223.png"/><Relationship Id="rId199" Type="http://schemas.openxmlformats.org/officeDocument/2006/relationships/image" Target="../media/image224.png"/><Relationship Id="rId200" Type="http://schemas.openxmlformats.org/officeDocument/2006/relationships/image" Target="../media/image225.png"/><Relationship Id="rId201" Type="http://schemas.openxmlformats.org/officeDocument/2006/relationships/image" Target="../media/image226.png"/><Relationship Id="rId202" Type="http://schemas.openxmlformats.org/officeDocument/2006/relationships/image" Target="../media/image227.png"/><Relationship Id="rId203" Type="http://schemas.openxmlformats.org/officeDocument/2006/relationships/image" Target="../media/image228.png"/><Relationship Id="rId204" Type="http://schemas.openxmlformats.org/officeDocument/2006/relationships/image" Target="../media/image229.png"/><Relationship Id="rId205" Type="http://schemas.openxmlformats.org/officeDocument/2006/relationships/image" Target="../media/image230.png"/><Relationship Id="rId206" Type="http://schemas.openxmlformats.org/officeDocument/2006/relationships/image" Target="../media/image231.png"/><Relationship Id="rId207" Type="http://schemas.openxmlformats.org/officeDocument/2006/relationships/image" Target="../media/image232.png"/><Relationship Id="rId208" Type="http://schemas.openxmlformats.org/officeDocument/2006/relationships/image" Target="../media/image233.png"/><Relationship Id="rId209" Type="http://schemas.openxmlformats.org/officeDocument/2006/relationships/image" Target="../media/image234.png"/><Relationship Id="rId210" Type="http://schemas.openxmlformats.org/officeDocument/2006/relationships/image" Target="../media/image235.png"/><Relationship Id="rId211" Type="http://schemas.openxmlformats.org/officeDocument/2006/relationships/image" Target="../media/image236.png"/><Relationship Id="rId212" Type="http://schemas.openxmlformats.org/officeDocument/2006/relationships/image" Target="../media/image237.png"/><Relationship Id="rId213" Type="http://schemas.openxmlformats.org/officeDocument/2006/relationships/image" Target="../media/image238.png"/><Relationship Id="rId214" Type="http://schemas.openxmlformats.org/officeDocument/2006/relationships/image" Target="../media/image239.png"/><Relationship Id="rId215" Type="http://schemas.openxmlformats.org/officeDocument/2006/relationships/image" Target="../media/image240.png"/><Relationship Id="rId216" Type="http://schemas.openxmlformats.org/officeDocument/2006/relationships/image" Target="../media/image241.png"/><Relationship Id="rId217" Type="http://schemas.openxmlformats.org/officeDocument/2006/relationships/image" Target="../media/image242.png"/><Relationship Id="rId218" Type="http://schemas.openxmlformats.org/officeDocument/2006/relationships/image" Target="../media/image243.png"/><Relationship Id="rId219" Type="http://schemas.openxmlformats.org/officeDocument/2006/relationships/image" Target="../media/image244.png"/><Relationship Id="rId220" Type="http://schemas.openxmlformats.org/officeDocument/2006/relationships/image" Target="../media/image245.png"/><Relationship Id="rId221" Type="http://schemas.openxmlformats.org/officeDocument/2006/relationships/image" Target="../media/image246.png"/><Relationship Id="rId222" Type="http://schemas.openxmlformats.org/officeDocument/2006/relationships/image" Target="../media/image247.png"/><Relationship Id="rId223" Type="http://schemas.openxmlformats.org/officeDocument/2006/relationships/image" Target="../media/image248.png"/><Relationship Id="rId224" Type="http://schemas.openxmlformats.org/officeDocument/2006/relationships/image" Target="../media/image249.png"/><Relationship Id="rId225" Type="http://schemas.openxmlformats.org/officeDocument/2006/relationships/image" Target="../media/image250.png"/><Relationship Id="rId226" Type="http://schemas.openxmlformats.org/officeDocument/2006/relationships/image" Target="../media/image251.png"/><Relationship Id="rId227" Type="http://schemas.openxmlformats.org/officeDocument/2006/relationships/image" Target="../media/image252.png"/><Relationship Id="rId228" Type="http://schemas.openxmlformats.org/officeDocument/2006/relationships/image" Target="../media/image253.png"/><Relationship Id="rId229" Type="http://schemas.openxmlformats.org/officeDocument/2006/relationships/image" Target="../media/image254.png"/><Relationship Id="rId230" Type="http://schemas.openxmlformats.org/officeDocument/2006/relationships/image" Target="../media/image255.png"/><Relationship Id="rId231" Type="http://schemas.openxmlformats.org/officeDocument/2006/relationships/image" Target="../media/image256.png"/><Relationship Id="rId232" Type="http://schemas.openxmlformats.org/officeDocument/2006/relationships/image" Target="../media/image257.png"/><Relationship Id="rId233" Type="http://schemas.openxmlformats.org/officeDocument/2006/relationships/image" Target="../media/image258.png"/><Relationship Id="rId234" Type="http://schemas.openxmlformats.org/officeDocument/2006/relationships/image" Target="../media/image259.png"/><Relationship Id="rId235" Type="http://schemas.openxmlformats.org/officeDocument/2006/relationships/image" Target="../media/image260.png"/><Relationship Id="rId236" Type="http://schemas.openxmlformats.org/officeDocument/2006/relationships/image" Target="../media/image261.png"/><Relationship Id="rId237" Type="http://schemas.openxmlformats.org/officeDocument/2006/relationships/image" Target="../media/image262.png"/><Relationship Id="rId238" Type="http://schemas.openxmlformats.org/officeDocument/2006/relationships/image" Target="../media/image263.png"/><Relationship Id="rId239" Type="http://schemas.openxmlformats.org/officeDocument/2006/relationships/image" Target="../media/image264.png"/><Relationship Id="rId240" Type="http://schemas.openxmlformats.org/officeDocument/2006/relationships/image" Target="../media/image265.png"/><Relationship Id="rId241" Type="http://schemas.openxmlformats.org/officeDocument/2006/relationships/image" Target="../media/image266.png"/><Relationship Id="rId242" Type="http://schemas.openxmlformats.org/officeDocument/2006/relationships/image" Target="../media/image267.png"/><Relationship Id="rId243" Type="http://schemas.openxmlformats.org/officeDocument/2006/relationships/image" Target="../media/image268.png"/><Relationship Id="rId244" Type="http://schemas.openxmlformats.org/officeDocument/2006/relationships/image" Target="../media/image269.png"/><Relationship Id="rId245" Type="http://schemas.openxmlformats.org/officeDocument/2006/relationships/image" Target="../media/image270.png"/><Relationship Id="rId246" Type="http://schemas.openxmlformats.org/officeDocument/2006/relationships/image" Target="../media/image271.png"/><Relationship Id="rId247" Type="http://schemas.openxmlformats.org/officeDocument/2006/relationships/image" Target="../media/image272.png"/><Relationship Id="rId248" Type="http://schemas.openxmlformats.org/officeDocument/2006/relationships/image" Target="../media/image273.png"/><Relationship Id="rId249" Type="http://schemas.openxmlformats.org/officeDocument/2006/relationships/image" Target="../media/image274.png"/><Relationship Id="rId250" Type="http://schemas.openxmlformats.org/officeDocument/2006/relationships/image" Target="../media/image275.png"/><Relationship Id="rId251" Type="http://schemas.openxmlformats.org/officeDocument/2006/relationships/image" Target="../media/image276.png"/><Relationship Id="rId252" Type="http://schemas.openxmlformats.org/officeDocument/2006/relationships/image" Target="../media/image277.png"/><Relationship Id="rId253" Type="http://schemas.openxmlformats.org/officeDocument/2006/relationships/image" Target="../media/image278.png"/><Relationship Id="rId254" Type="http://schemas.openxmlformats.org/officeDocument/2006/relationships/image" Target="../media/image279.png"/><Relationship Id="rId255" Type="http://schemas.openxmlformats.org/officeDocument/2006/relationships/image" Target="../media/image280.png"/><Relationship Id="rId256" Type="http://schemas.openxmlformats.org/officeDocument/2006/relationships/image" Target="../media/image281.png"/><Relationship Id="rId257" Type="http://schemas.openxmlformats.org/officeDocument/2006/relationships/image" Target="../media/image282.png"/><Relationship Id="rId258" Type="http://schemas.openxmlformats.org/officeDocument/2006/relationships/image" Target="../media/image283.png"/><Relationship Id="rId259" Type="http://schemas.openxmlformats.org/officeDocument/2006/relationships/image" Target="../media/image284.png"/><Relationship Id="rId260" Type="http://schemas.openxmlformats.org/officeDocument/2006/relationships/image" Target="../media/image285.png"/><Relationship Id="rId261" Type="http://schemas.openxmlformats.org/officeDocument/2006/relationships/image" Target="../media/image286.png"/><Relationship Id="rId262" Type="http://schemas.openxmlformats.org/officeDocument/2006/relationships/image" Target="../media/image287.png"/><Relationship Id="rId263" Type="http://schemas.openxmlformats.org/officeDocument/2006/relationships/image" Target="../media/image288.png"/><Relationship Id="rId264" Type="http://schemas.openxmlformats.org/officeDocument/2006/relationships/image" Target="../media/image289.png"/><Relationship Id="rId265" Type="http://schemas.openxmlformats.org/officeDocument/2006/relationships/image" Target="../media/image290.png"/><Relationship Id="rId266" Type="http://schemas.openxmlformats.org/officeDocument/2006/relationships/image" Target="../media/image291.png"/><Relationship Id="rId267" Type="http://schemas.openxmlformats.org/officeDocument/2006/relationships/image" Target="../media/image292.png"/><Relationship Id="rId268" Type="http://schemas.openxmlformats.org/officeDocument/2006/relationships/image" Target="../media/image293.png"/><Relationship Id="rId269" Type="http://schemas.openxmlformats.org/officeDocument/2006/relationships/image" Target="../media/image294.png"/><Relationship Id="rId270" Type="http://schemas.openxmlformats.org/officeDocument/2006/relationships/image" Target="../media/image295.png"/><Relationship Id="rId271" Type="http://schemas.openxmlformats.org/officeDocument/2006/relationships/image" Target="../media/image296.png"/><Relationship Id="rId272" Type="http://schemas.openxmlformats.org/officeDocument/2006/relationships/image" Target="../media/image297.png"/><Relationship Id="rId273" Type="http://schemas.openxmlformats.org/officeDocument/2006/relationships/image" Target="../media/image298.png"/><Relationship Id="rId274" Type="http://schemas.openxmlformats.org/officeDocument/2006/relationships/image" Target="../media/image299.png"/><Relationship Id="rId275" Type="http://schemas.openxmlformats.org/officeDocument/2006/relationships/image" Target="../media/image300.png"/><Relationship Id="rId276" Type="http://schemas.openxmlformats.org/officeDocument/2006/relationships/image" Target="../media/image301.png"/><Relationship Id="rId277" Type="http://schemas.openxmlformats.org/officeDocument/2006/relationships/image" Target="../media/image302.png"/><Relationship Id="rId278" Type="http://schemas.openxmlformats.org/officeDocument/2006/relationships/image" Target="../media/image303.png"/><Relationship Id="rId279" Type="http://schemas.openxmlformats.org/officeDocument/2006/relationships/image" Target="../media/image304.png"/><Relationship Id="rId280" Type="http://schemas.openxmlformats.org/officeDocument/2006/relationships/image" Target="../media/image305.png"/><Relationship Id="rId281" Type="http://schemas.openxmlformats.org/officeDocument/2006/relationships/image" Target="../media/image306.png"/><Relationship Id="rId282" Type="http://schemas.openxmlformats.org/officeDocument/2006/relationships/image" Target="../media/image307.png"/><Relationship Id="rId283" Type="http://schemas.openxmlformats.org/officeDocument/2006/relationships/image" Target="../media/image308.png"/><Relationship Id="rId284" Type="http://schemas.openxmlformats.org/officeDocument/2006/relationships/image" Target="../media/image309.png"/><Relationship Id="rId285" Type="http://schemas.openxmlformats.org/officeDocument/2006/relationships/image" Target="../media/image310.png"/><Relationship Id="rId286" Type="http://schemas.openxmlformats.org/officeDocument/2006/relationships/image" Target="../media/image311.png"/><Relationship Id="rId287" Type="http://schemas.openxmlformats.org/officeDocument/2006/relationships/image" Target="../media/image312.png"/><Relationship Id="rId288" Type="http://schemas.openxmlformats.org/officeDocument/2006/relationships/image" Target="../media/image313.png"/><Relationship Id="rId289" Type="http://schemas.openxmlformats.org/officeDocument/2006/relationships/image" Target="../media/image314.png"/><Relationship Id="rId290" Type="http://schemas.openxmlformats.org/officeDocument/2006/relationships/image" Target="../media/image315.png"/><Relationship Id="rId291" Type="http://schemas.openxmlformats.org/officeDocument/2006/relationships/image" Target="../media/image316.png"/><Relationship Id="rId292" Type="http://schemas.openxmlformats.org/officeDocument/2006/relationships/image" Target="../media/image317.png"/><Relationship Id="rId293" Type="http://schemas.openxmlformats.org/officeDocument/2006/relationships/image" Target="../media/image318.png"/><Relationship Id="rId294" Type="http://schemas.openxmlformats.org/officeDocument/2006/relationships/image" Target="../media/image319.png"/><Relationship Id="rId295" Type="http://schemas.openxmlformats.org/officeDocument/2006/relationships/image" Target="../media/image320.png"/><Relationship Id="rId296" Type="http://schemas.openxmlformats.org/officeDocument/2006/relationships/image" Target="../media/image321.png"/><Relationship Id="rId297" Type="http://schemas.openxmlformats.org/officeDocument/2006/relationships/image" Target="../media/image322.png"/><Relationship Id="rId298" Type="http://schemas.openxmlformats.org/officeDocument/2006/relationships/image" Target="../media/image323.png"/><Relationship Id="rId299" Type="http://schemas.openxmlformats.org/officeDocument/2006/relationships/image" Target="../media/image324.png"/><Relationship Id="rId300" Type="http://schemas.openxmlformats.org/officeDocument/2006/relationships/image" Target="../media/image325.png"/><Relationship Id="rId301" Type="http://schemas.openxmlformats.org/officeDocument/2006/relationships/image" Target="../media/image326.png"/><Relationship Id="rId302" Type="http://schemas.openxmlformats.org/officeDocument/2006/relationships/image" Target="../media/image327.png"/><Relationship Id="rId303" Type="http://schemas.openxmlformats.org/officeDocument/2006/relationships/image" Target="../media/image328.png"/><Relationship Id="rId304" Type="http://schemas.openxmlformats.org/officeDocument/2006/relationships/image" Target="../media/image329.png"/><Relationship Id="rId305" Type="http://schemas.openxmlformats.org/officeDocument/2006/relationships/image" Target="../media/image330.png"/><Relationship Id="rId306" Type="http://schemas.openxmlformats.org/officeDocument/2006/relationships/image" Target="../media/image331.png"/><Relationship Id="rId307" Type="http://schemas.openxmlformats.org/officeDocument/2006/relationships/image" Target="../media/image332.png"/><Relationship Id="rId308" Type="http://schemas.openxmlformats.org/officeDocument/2006/relationships/image" Target="../media/image333.png"/><Relationship Id="rId309" Type="http://schemas.openxmlformats.org/officeDocument/2006/relationships/image" Target="../media/image334.png"/><Relationship Id="rId310" Type="http://schemas.openxmlformats.org/officeDocument/2006/relationships/image" Target="../media/image335.png"/><Relationship Id="rId311" Type="http://schemas.openxmlformats.org/officeDocument/2006/relationships/image" Target="../media/image336.png"/><Relationship Id="rId312" Type="http://schemas.openxmlformats.org/officeDocument/2006/relationships/image" Target="../media/image337.png"/><Relationship Id="rId313" Type="http://schemas.openxmlformats.org/officeDocument/2006/relationships/image" Target="../media/image338.png"/><Relationship Id="rId314" Type="http://schemas.openxmlformats.org/officeDocument/2006/relationships/image" Target="../media/image339.png"/><Relationship Id="rId315" Type="http://schemas.openxmlformats.org/officeDocument/2006/relationships/image" Target="../media/image340.png"/><Relationship Id="rId316" Type="http://schemas.openxmlformats.org/officeDocument/2006/relationships/image" Target="../media/image341.png"/><Relationship Id="rId317" Type="http://schemas.openxmlformats.org/officeDocument/2006/relationships/image" Target="../media/image342.png"/><Relationship Id="rId318" Type="http://schemas.openxmlformats.org/officeDocument/2006/relationships/image" Target="../media/image343.png"/><Relationship Id="rId319" Type="http://schemas.openxmlformats.org/officeDocument/2006/relationships/image" Target="../media/image344.png"/><Relationship Id="rId320" Type="http://schemas.openxmlformats.org/officeDocument/2006/relationships/image" Target="../media/image345.png"/><Relationship Id="rId321" Type="http://schemas.openxmlformats.org/officeDocument/2006/relationships/image" Target="../media/image346.png"/><Relationship Id="rId322" Type="http://schemas.openxmlformats.org/officeDocument/2006/relationships/image" Target="../media/image347.png"/><Relationship Id="rId323" Type="http://schemas.openxmlformats.org/officeDocument/2006/relationships/image" Target="../media/image348.png"/><Relationship Id="rId324" Type="http://schemas.openxmlformats.org/officeDocument/2006/relationships/image" Target="../media/image349.png"/><Relationship Id="rId325" Type="http://schemas.openxmlformats.org/officeDocument/2006/relationships/image" Target="../media/image350.png"/><Relationship Id="rId326" Type="http://schemas.openxmlformats.org/officeDocument/2006/relationships/image" Target="../media/image351.png"/><Relationship Id="rId327" Type="http://schemas.openxmlformats.org/officeDocument/2006/relationships/image" Target="../media/image352.png"/><Relationship Id="rId328" Type="http://schemas.openxmlformats.org/officeDocument/2006/relationships/image" Target="../media/image353.png"/><Relationship Id="rId329" Type="http://schemas.openxmlformats.org/officeDocument/2006/relationships/image" Target="../media/image354.png"/><Relationship Id="rId330" Type="http://schemas.openxmlformats.org/officeDocument/2006/relationships/image" Target="../media/image355.png"/><Relationship Id="rId331" Type="http://schemas.openxmlformats.org/officeDocument/2006/relationships/image" Target="../media/image356.png"/><Relationship Id="rId332" Type="http://schemas.openxmlformats.org/officeDocument/2006/relationships/image" Target="../media/image357.png"/><Relationship Id="rId333" Type="http://schemas.openxmlformats.org/officeDocument/2006/relationships/image" Target="../media/image358.png"/><Relationship Id="rId334" Type="http://schemas.openxmlformats.org/officeDocument/2006/relationships/image" Target="../media/image359.png"/><Relationship Id="rId335" Type="http://schemas.openxmlformats.org/officeDocument/2006/relationships/image" Target="../media/image360.png"/><Relationship Id="rId336" Type="http://schemas.openxmlformats.org/officeDocument/2006/relationships/image" Target="../media/image361.png"/><Relationship Id="rId337" Type="http://schemas.openxmlformats.org/officeDocument/2006/relationships/image" Target="../media/image362.png"/><Relationship Id="rId338" Type="http://schemas.openxmlformats.org/officeDocument/2006/relationships/image" Target="../media/image363.png"/><Relationship Id="rId339" Type="http://schemas.openxmlformats.org/officeDocument/2006/relationships/image" Target="../media/image364.png"/><Relationship Id="rId340" Type="http://schemas.openxmlformats.org/officeDocument/2006/relationships/image" Target="../media/image365.png"/><Relationship Id="rId341" Type="http://schemas.openxmlformats.org/officeDocument/2006/relationships/image" Target="../media/image366.png"/><Relationship Id="rId342" Type="http://schemas.openxmlformats.org/officeDocument/2006/relationships/image" Target="../media/image367.png"/><Relationship Id="rId343" Type="http://schemas.openxmlformats.org/officeDocument/2006/relationships/image" Target="../media/image368.png"/><Relationship Id="rId344" Type="http://schemas.openxmlformats.org/officeDocument/2006/relationships/image" Target="../media/image369.png"/><Relationship Id="rId345" Type="http://schemas.openxmlformats.org/officeDocument/2006/relationships/image" Target="../media/image370.png"/><Relationship Id="rId346" Type="http://schemas.openxmlformats.org/officeDocument/2006/relationships/image" Target="../media/image371.png"/><Relationship Id="rId347" Type="http://schemas.openxmlformats.org/officeDocument/2006/relationships/image" Target="../media/image372.png"/><Relationship Id="rId348" Type="http://schemas.openxmlformats.org/officeDocument/2006/relationships/image" Target="../media/image373.png"/><Relationship Id="rId349" Type="http://schemas.openxmlformats.org/officeDocument/2006/relationships/image" Target="../media/image374.png"/><Relationship Id="rId350" Type="http://schemas.openxmlformats.org/officeDocument/2006/relationships/image" Target="../media/image375.png"/><Relationship Id="rId351" Type="http://schemas.openxmlformats.org/officeDocument/2006/relationships/image" Target="../media/image376.png"/><Relationship Id="rId352" Type="http://schemas.openxmlformats.org/officeDocument/2006/relationships/image" Target="../media/image377.png"/><Relationship Id="rId353" Type="http://schemas.openxmlformats.org/officeDocument/2006/relationships/image" Target="../media/image378.png"/><Relationship Id="rId354" Type="http://schemas.openxmlformats.org/officeDocument/2006/relationships/image" Target="../media/image379.png"/><Relationship Id="rId355" Type="http://schemas.openxmlformats.org/officeDocument/2006/relationships/image" Target="../media/image380.png"/><Relationship Id="rId356" Type="http://schemas.openxmlformats.org/officeDocument/2006/relationships/image" Target="../media/image381.png"/><Relationship Id="rId357" Type="http://schemas.openxmlformats.org/officeDocument/2006/relationships/image" Target="../media/image382.png"/><Relationship Id="rId358" Type="http://schemas.openxmlformats.org/officeDocument/2006/relationships/image" Target="../media/image383.png"/><Relationship Id="rId359" Type="http://schemas.openxmlformats.org/officeDocument/2006/relationships/image" Target="../media/image384.png"/><Relationship Id="rId360" Type="http://schemas.openxmlformats.org/officeDocument/2006/relationships/image" Target="../media/image385.png"/><Relationship Id="rId361" Type="http://schemas.openxmlformats.org/officeDocument/2006/relationships/image" Target="../media/image386.png"/><Relationship Id="rId362" Type="http://schemas.openxmlformats.org/officeDocument/2006/relationships/image" Target="../media/image387.png"/><Relationship Id="rId363" Type="http://schemas.openxmlformats.org/officeDocument/2006/relationships/image" Target="../media/image388.png"/><Relationship Id="rId364" Type="http://schemas.openxmlformats.org/officeDocument/2006/relationships/image" Target="../media/image389.png"/><Relationship Id="rId365" Type="http://schemas.openxmlformats.org/officeDocument/2006/relationships/image" Target="../media/image390.png"/><Relationship Id="rId366" Type="http://schemas.openxmlformats.org/officeDocument/2006/relationships/image" Target="../media/image391.png"/><Relationship Id="rId367" Type="http://schemas.openxmlformats.org/officeDocument/2006/relationships/image" Target="../media/image392.png"/><Relationship Id="rId368" Type="http://schemas.openxmlformats.org/officeDocument/2006/relationships/image" Target="../media/image393.png"/><Relationship Id="rId369" Type="http://schemas.openxmlformats.org/officeDocument/2006/relationships/image" Target="../media/image394.png"/><Relationship Id="rId370" Type="http://schemas.openxmlformats.org/officeDocument/2006/relationships/image" Target="../media/image395.png"/><Relationship Id="rId371" Type="http://schemas.openxmlformats.org/officeDocument/2006/relationships/image" Target="../media/image396.png"/><Relationship Id="rId372" Type="http://schemas.openxmlformats.org/officeDocument/2006/relationships/image" Target="../media/image397.png"/><Relationship Id="rId373" Type="http://schemas.openxmlformats.org/officeDocument/2006/relationships/image" Target="../media/image398.png"/><Relationship Id="rId374" Type="http://schemas.openxmlformats.org/officeDocument/2006/relationships/image" Target="../media/image399.png"/><Relationship Id="rId375" Type="http://schemas.openxmlformats.org/officeDocument/2006/relationships/image" Target="../media/image400.png"/><Relationship Id="rId376" Type="http://schemas.openxmlformats.org/officeDocument/2006/relationships/image" Target="../media/image401.png"/><Relationship Id="rId377" Type="http://schemas.openxmlformats.org/officeDocument/2006/relationships/image" Target="../media/image402.png"/><Relationship Id="rId378" Type="http://schemas.openxmlformats.org/officeDocument/2006/relationships/image" Target="../media/image403.png"/><Relationship Id="rId379" Type="http://schemas.openxmlformats.org/officeDocument/2006/relationships/image" Target="../media/image404.png"/><Relationship Id="rId380" Type="http://schemas.openxmlformats.org/officeDocument/2006/relationships/image" Target="../media/image405.png"/><Relationship Id="rId381" Type="http://schemas.openxmlformats.org/officeDocument/2006/relationships/image" Target="../media/image406.png"/><Relationship Id="rId382" Type="http://schemas.openxmlformats.org/officeDocument/2006/relationships/image" Target="../media/image407.png"/><Relationship Id="rId383" Type="http://schemas.openxmlformats.org/officeDocument/2006/relationships/image" Target="../media/image408.png"/><Relationship Id="rId384" Type="http://schemas.openxmlformats.org/officeDocument/2006/relationships/image" Target="../media/image409.png"/><Relationship Id="rId385" Type="http://schemas.openxmlformats.org/officeDocument/2006/relationships/image" Target="../media/image410.png"/><Relationship Id="rId386" Type="http://schemas.openxmlformats.org/officeDocument/2006/relationships/image" Target="../media/image411.png"/><Relationship Id="rId387" Type="http://schemas.openxmlformats.org/officeDocument/2006/relationships/image" Target="../media/image412.png"/><Relationship Id="rId388" Type="http://schemas.openxmlformats.org/officeDocument/2006/relationships/image" Target="../media/image413.png"/><Relationship Id="rId389" Type="http://schemas.openxmlformats.org/officeDocument/2006/relationships/image" Target="../media/image414.png"/><Relationship Id="rId390" Type="http://schemas.openxmlformats.org/officeDocument/2006/relationships/image" Target="../media/image415.png"/><Relationship Id="rId391" Type="http://schemas.openxmlformats.org/officeDocument/2006/relationships/image" Target="../media/image416.png"/><Relationship Id="rId392" Type="http://schemas.openxmlformats.org/officeDocument/2006/relationships/image" Target="../media/image417.png"/><Relationship Id="rId393" Type="http://schemas.openxmlformats.org/officeDocument/2006/relationships/image" Target="../media/image418.png"/><Relationship Id="rId394" Type="http://schemas.openxmlformats.org/officeDocument/2006/relationships/image" Target="../media/image419.png"/><Relationship Id="rId395" Type="http://schemas.openxmlformats.org/officeDocument/2006/relationships/image" Target="../media/image420.png"/><Relationship Id="rId396" Type="http://schemas.openxmlformats.org/officeDocument/2006/relationships/image" Target="../media/image421.png"/><Relationship Id="rId397" Type="http://schemas.openxmlformats.org/officeDocument/2006/relationships/image" Target="../media/image422.png"/><Relationship Id="rId398" Type="http://schemas.openxmlformats.org/officeDocument/2006/relationships/image" Target="../media/image423.png"/><Relationship Id="rId399" Type="http://schemas.openxmlformats.org/officeDocument/2006/relationships/image" Target="../media/image424.png"/><Relationship Id="rId400" Type="http://schemas.openxmlformats.org/officeDocument/2006/relationships/image" Target="../media/image425.png"/><Relationship Id="rId401" Type="http://schemas.openxmlformats.org/officeDocument/2006/relationships/image" Target="../media/image426.png"/><Relationship Id="rId402" Type="http://schemas.openxmlformats.org/officeDocument/2006/relationships/image" Target="../media/image427.png"/><Relationship Id="rId403" Type="http://schemas.openxmlformats.org/officeDocument/2006/relationships/image" Target="../media/image428.png"/><Relationship Id="rId404" Type="http://schemas.openxmlformats.org/officeDocument/2006/relationships/image" Target="../media/image429.png"/><Relationship Id="rId405" Type="http://schemas.openxmlformats.org/officeDocument/2006/relationships/image" Target="../media/image430.png"/><Relationship Id="rId406" Type="http://schemas.openxmlformats.org/officeDocument/2006/relationships/image" Target="../media/image431.png"/><Relationship Id="rId407" Type="http://schemas.openxmlformats.org/officeDocument/2006/relationships/image" Target="../media/image432.png"/><Relationship Id="rId408" Type="http://schemas.openxmlformats.org/officeDocument/2006/relationships/image" Target="../media/image433.png"/><Relationship Id="rId409" Type="http://schemas.openxmlformats.org/officeDocument/2006/relationships/image" Target="../media/image434.png"/><Relationship Id="rId410" Type="http://schemas.openxmlformats.org/officeDocument/2006/relationships/image" Target="../media/image435.png"/><Relationship Id="rId411" Type="http://schemas.openxmlformats.org/officeDocument/2006/relationships/image" Target="../media/image436.png"/><Relationship Id="rId412" Type="http://schemas.openxmlformats.org/officeDocument/2006/relationships/image" Target="../media/image437.png"/><Relationship Id="rId413" Type="http://schemas.openxmlformats.org/officeDocument/2006/relationships/image" Target="../media/image438.png"/><Relationship Id="rId414" Type="http://schemas.openxmlformats.org/officeDocument/2006/relationships/image" Target="../media/image439.png"/><Relationship Id="rId415" Type="http://schemas.openxmlformats.org/officeDocument/2006/relationships/image" Target="../media/image440.png"/><Relationship Id="rId416" Type="http://schemas.openxmlformats.org/officeDocument/2006/relationships/image" Target="../media/image441.png"/><Relationship Id="rId417" Type="http://schemas.openxmlformats.org/officeDocument/2006/relationships/image" Target="../media/image442.png"/><Relationship Id="rId418" Type="http://schemas.openxmlformats.org/officeDocument/2006/relationships/image" Target="../media/image443.png"/><Relationship Id="rId419" Type="http://schemas.openxmlformats.org/officeDocument/2006/relationships/image" Target="../media/image444.png"/><Relationship Id="rId420" Type="http://schemas.openxmlformats.org/officeDocument/2006/relationships/image" Target="../media/image445.png"/><Relationship Id="rId421" Type="http://schemas.openxmlformats.org/officeDocument/2006/relationships/image" Target="../media/image446.png"/><Relationship Id="rId422" Type="http://schemas.openxmlformats.org/officeDocument/2006/relationships/image" Target="../media/image447.png"/><Relationship Id="rId423" Type="http://schemas.openxmlformats.org/officeDocument/2006/relationships/image" Target="../media/image448.png"/><Relationship Id="rId424" Type="http://schemas.openxmlformats.org/officeDocument/2006/relationships/image" Target="../media/image449.png"/><Relationship Id="rId425" Type="http://schemas.openxmlformats.org/officeDocument/2006/relationships/image" Target="../media/image450.png"/><Relationship Id="rId426" Type="http://schemas.openxmlformats.org/officeDocument/2006/relationships/image" Target="../media/image451.png"/><Relationship Id="rId427" Type="http://schemas.openxmlformats.org/officeDocument/2006/relationships/image" Target="../media/image452.png"/><Relationship Id="rId428" Type="http://schemas.openxmlformats.org/officeDocument/2006/relationships/image" Target="../media/image453.png"/><Relationship Id="rId429" Type="http://schemas.openxmlformats.org/officeDocument/2006/relationships/image" Target="../media/image454.png"/><Relationship Id="rId430" Type="http://schemas.openxmlformats.org/officeDocument/2006/relationships/image" Target="../media/image455.png"/><Relationship Id="rId431" Type="http://schemas.openxmlformats.org/officeDocument/2006/relationships/image" Target="../media/image456.png"/><Relationship Id="rId432" Type="http://schemas.openxmlformats.org/officeDocument/2006/relationships/image" Target="../media/image457.png"/><Relationship Id="rId433" Type="http://schemas.openxmlformats.org/officeDocument/2006/relationships/image" Target="../media/image458.png"/><Relationship Id="rId434" Type="http://schemas.openxmlformats.org/officeDocument/2006/relationships/image" Target="../media/image459.png"/><Relationship Id="rId435" Type="http://schemas.openxmlformats.org/officeDocument/2006/relationships/image" Target="../media/image460.png"/><Relationship Id="rId436" Type="http://schemas.openxmlformats.org/officeDocument/2006/relationships/image" Target="../media/image461.png"/><Relationship Id="rId437" Type="http://schemas.openxmlformats.org/officeDocument/2006/relationships/image" Target="../media/image462.png"/><Relationship Id="rId438" Type="http://schemas.openxmlformats.org/officeDocument/2006/relationships/image" Target="../media/image463.png"/><Relationship Id="rId439" Type="http://schemas.openxmlformats.org/officeDocument/2006/relationships/image" Target="../media/image464.png"/><Relationship Id="rId440" Type="http://schemas.openxmlformats.org/officeDocument/2006/relationships/image" Target="../media/image465.png"/><Relationship Id="rId441" Type="http://schemas.openxmlformats.org/officeDocument/2006/relationships/image" Target="../media/image466.png"/><Relationship Id="rId442" Type="http://schemas.openxmlformats.org/officeDocument/2006/relationships/image" Target="../media/image467.png"/><Relationship Id="rId443" Type="http://schemas.openxmlformats.org/officeDocument/2006/relationships/image" Target="../media/image468.png"/><Relationship Id="rId444" Type="http://schemas.openxmlformats.org/officeDocument/2006/relationships/image" Target="../media/image469.png"/><Relationship Id="rId445" Type="http://schemas.openxmlformats.org/officeDocument/2006/relationships/image" Target="../media/image470.png"/><Relationship Id="rId446" Type="http://schemas.openxmlformats.org/officeDocument/2006/relationships/image" Target="../media/image471.png"/><Relationship Id="rId447" Type="http://schemas.openxmlformats.org/officeDocument/2006/relationships/image" Target="../media/image472.png"/><Relationship Id="rId448" Type="http://schemas.openxmlformats.org/officeDocument/2006/relationships/image" Target="../media/image473.png"/><Relationship Id="rId449" Type="http://schemas.openxmlformats.org/officeDocument/2006/relationships/image" Target="../media/image474.png"/><Relationship Id="rId450" Type="http://schemas.openxmlformats.org/officeDocument/2006/relationships/image" Target="../media/image475.png"/><Relationship Id="rId451" Type="http://schemas.openxmlformats.org/officeDocument/2006/relationships/image" Target="../media/image476.png"/><Relationship Id="rId452" Type="http://schemas.openxmlformats.org/officeDocument/2006/relationships/image" Target="../media/image477.png"/><Relationship Id="rId453" Type="http://schemas.openxmlformats.org/officeDocument/2006/relationships/image" Target="../media/image478.png"/><Relationship Id="rId454" Type="http://schemas.openxmlformats.org/officeDocument/2006/relationships/image" Target="../media/image479.png"/><Relationship Id="rId455" Type="http://schemas.openxmlformats.org/officeDocument/2006/relationships/image" Target="../media/image480.png"/><Relationship Id="rId456" Type="http://schemas.openxmlformats.org/officeDocument/2006/relationships/image" Target="../media/image481.png"/><Relationship Id="rId457" Type="http://schemas.openxmlformats.org/officeDocument/2006/relationships/image" Target="../media/image482.png"/><Relationship Id="rId458" Type="http://schemas.openxmlformats.org/officeDocument/2006/relationships/image" Target="../media/image483.png"/><Relationship Id="rId459" Type="http://schemas.openxmlformats.org/officeDocument/2006/relationships/image" Target="../media/image484.png"/><Relationship Id="rId460" Type="http://schemas.openxmlformats.org/officeDocument/2006/relationships/image" Target="../media/image485.png"/><Relationship Id="rId461" Type="http://schemas.openxmlformats.org/officeDocument/2006/relationships/image" Target="../media/image486.png"/><Relationship Id="rId462" Type="http://schemas.openxmlformats.org/officeDocument/2006/relationships/image" Target="../media/image487.png"/><Relationship Id="rId463" Type="http://schemas.openxmlformats.org/officeDocument/2006/relationships/image" Target="../media/image488.png"/><Relationship Id="rId464" Type="http://schemas.openxmlformats.org/officeDocument/2006/relationships/image" Target="../media/image489.png"/><Relationship Id="rId465" Type="http://schemas.openxmlformats.org/officeDocument/2006/relationships/image" Target="../media/image490.png"/><Relationship Id="rId466" Type="http://schemas.openxmlformats.org/officeDocument/2006/relationships/image" Target="../media/image491.png"/><Relationship Id="rId467" Type="http://schemas.openxmlformats.org/officeDocument/2006/relationships/image" Target="../media/image492.png"/><Relationship Id="rId468" Type="http://schemas.openxmlformats.org/officeDocument/2006/relationships/image" Target="../media/image493.png"/><Relationship Id="rId469" Type="http://schemas.openxmlformats.org/officeDocument/2006/relationships/image" Target="../media/image494.png"/><Relationship Id="rId470" Type="http://schemas.openxmlformats.org/officeDocument/2006/relationships/image" Target="../media/image495.png"/><Relationship Id="rId471" Type="http://schemas.openxmlformats.org/officeDocument/2006/relationships/image" Target="../media/image496.png"/><Relationship Id="rId472" Type="http://schemas.openxmlformats.org/officeDocument/2006/relationships/image" Target="../media/image497.png"/><Relationship Id="rId473" Type="http://schemas.openxmlformats.org/officeDocument/2006/relationships/image" Target="../media/image498.png"/><Relationship Id="rId474" Type="http://schemas.openxmlformats.org/officeDocument/2006/relationships/image" Target="../media/image499.png"/><Relationship Id="rId475" Type="http://schemas.openxmlformats.org/officeDocument/2006/relationships/image" Target="../media/image500.png"/><Relationship Id="rId476" Type="http://schemas.openxmlformats.org/officeDocument/2006/relationships/image" Target="../media/image501.png"/><Relationship Id="rId477" Type="http://schemas.openxmlformats.org/officeDocument/2006/relationships/image" Target="../media/image502.png"/><Relationship Id="rId478" Type="http://schemas.openxmlformats.org/officeDocument/2006/relationships/image" Target="../media/image503.png"/><Relationship Id="rId479" Type="http://schemas.openxmlformats.org/officeDocument/2006/relationships/image" Target="../media/image504.png"/><Relationship Id="rId480" Type="http://schemas.openxmlformats.org/officeDocument/2006/relationships/image" Target="../media/image505.png"/><Relationship Id="rId481" Type="http://schemas.openxmlformats.org/officeDocument/2006/relationships/image" Target="../media/image506.png"/><Relationship Id="rId482" Type="http://schemas.openxmlformats.org/officeDocument/2006/relationships/image" Target="../media/image507.png"/><Relationship Id="rId483" Type="http://schemas.openxmlformats.org/officeDocument/2006/relationships/image" Target="../media/image508.png"/><Relationship Id="rId484" Type="http://schemas.openxmlformats.org/officeDocument/2006/relationships/image" Target="../media/image509.png"/><Relationship Id="rId485" Type="http://schemas.openxmlformats.org/officeDocument/2006/relationships/image" Target="../media/image510.png"/><Relationship Id="rId486" Type="http://schemas.openxmlformats.org/officeDocument/2006/relationships/image" Target="../media/image511.png"/><Relationship Id="rId487" Type="http://schemas.openxmlformats.org/officeDocument/2006/relationships/image" Target="../media/image512.png"/><Relationship Id="rId488" Type="http://schemas.openxmlformats.org/officeDocument/2006/relationships/image" Target="../media/image513.png"/><Relationship Id="rId489" Type="http://schemas.openxmlformats.org/officeDocument/2006/relationships/image" Target="../media/image514.png"/><Relationship Id="rId490" Type="http://schemas.openxmlformats.org/officeDocument/2006/relationships/image" Target="../media/image515.png"/><Relationship Id="rId491" Type="http://schemas.openxmlformats.org/officeDocument/2006/relationships/image" Target="../media/image516.png"/><Relationship Id="rId492" Type="http://schemas.openxmlformats.org/officeDocument/2006/relationships/image" Target="../media/image517.png"/><Relationship Id="rId493" Type="http://schemas.openxmlformats.org/officeDocument/2006/relationships/image" Target="../media/image518.png"/><Relationship Id="rId494" Type="http://schemas.openxmlformats.org/officeDocument/2006/relationships/image" Target="../media/image519.png"/><Relationship Id="rId495" Type="http://schemas.openxmlformats.org/officeDocument/2006/relationships/image" Target="../media/image520.png"/><Relationship Id="rId496" Type="http://schemas.openxmlformats.org/officeDocument/2006/relationships/image" Target="../media/image521.png"/><Relationship Id="rId497" Type="http://schemas.openxmlformats.org/officeDocument/2006/relationships/image" Target="../media/image522.png"/><Relationship Id="rId498" Type="http://schemas.openxmlformats.org/officeDocument/2006/relationships/image" Target="../media/image523.png"/><Relationship Id="rId499" Type="http://schemas.openxmlformats.org/officeDocument/2006/relationships/image" Target="../media/image524.png"/><Relationship Id="rId500" Type="http://schemas.openxmlformats.org/officeDocument/2006/relationships/image" Target="../media/image525.png"/><Relationship Id="rId501" Type="http://schemas.openxmlformats.org/officeDocument/2006/relationships/image" Target="../media/image526.png"/><Relationship Id="rId502" Type="http://schemas.openxmlformats.org/officeDocument/2006/relationships/image" Target="../media/image527.png"/><Relationship Id="rId503" Type="http://schemas.openxmlformats.org/officeDocument/2006/relationships/image" Target="../media/image528.png"/><Relationship Id="rId504" Type="http://schemas.openxmlformats.org/officeDocument/2006/relationships/image" Target="../media/image529.png"/><Relationship Id="rId505" Type="http://schemas.openxmlformats.org/officeDocument/2006/relationships/image" Target="../media/image530.png"/><Relationship Id="rId506" Type="http://schemas.openxmlformats.org/officeDocument/2006/relationships/image" Target="../media/image531.png"/><Relationship Id="rId507" Type="http://schemas.openxmlformats.org/officeDocument/2006/relationships/image" Target="../media/image532.png"/><Relationship Id="rId508" Type="http://schemas.openxmlformats.org/officeDocument/2006/relationships/image" Target="../media/image533.png"/><Relationship Id="rId509" Type="http://schemas.openxmlformats.org/officeDocument/2006/relationships/image" Target="../media/image534.png"/><Relationship Id="rId510" Type="http://schemas.openxmlformats.org/officeDocument/2006/relationships/image" Target="../media/image535.png"/><Relationship Id="rId511" Type="http://schemas.openxmlformats.org/officeDocument/2006/relationships/image" Target="../media/image536.png"/><Relationship Id="rId512" Type="http://schemas.openxmlformats.org/officeDocument/2006/relationships/image" Target="../media/image537.png"/><Relationship Id="rId513" Type="http://schemas.openxmlformats.org/officeDocument/2006/relationships/image" Target="../media/image538.png"/><Relationship Id="rId514" Type="http://schemas.openxmlformats.org/officeDocument/2006/relationships/image" Target="../media/image539.png"/><Relationship Id="rId515" Type="http://schemas.openxmlformats.org/officeDocument/2006/relationships/image" Target="../media/image540.png"/><Relationship Id="rId516" Type="http://schemas.openxmlformats.org/officeDocument/2006/relationships/image" Target="../media/image541.png"/><Relationship Id="rId517" Type="http://schemas.openxmlformats.org/officeDocument/2006/relationships/image" Target="../media/image542.png"/><Relationship Id="rId518" Type="http://schemas.openxmlformats.org/officeDocument/2006/relationships/image" Target="../media/image543.png"/><Relationship Id="rId519" Type="http://schemas.openxmlformats.org/officeDocument/2006/relationships/image" Target="../media/image544.png"/><Relationship Id="rId520" Type="http://schemas.openxmlformats.org/officeDocument/2006/relationships/image" Target="../media/image545.png"/><Relationship Id="rId521" Type="http://schemas.openxmlformats.org/officeDocument/2006/relationships/image" Target="../media/image546.png"/><Relationship Id="rId522" Type="http://schemas.openxmlformats.org/officeDocument/2006/relationships/image" Target="../media/image547.png"/><Relationship Id="rId523" Type="http://schemas.openxmlformats.org/officeDocument/2006/relationships/image" Target="../media/image548.png"/><Relationship Id="rId524" Type="http://schemas.openxmlformats.org/officeDocument/2006/relationships/image" Target="../media/image549.png"/><Relationship Id="rId525" Type="http://schemas.openxmlformats.org/officeDocument/2006/relationships/image" Target="../media/image550.png"/><Relationship Id="rId526" Type="http://schemas.openxmlformats.org/officeDocument/2006/relationships/image" Target="../media/image551.png"/><Relationship Id="rId527" Type="http://schemas.openxmlformats.org/officeDocument/2006/relationships/image" Target="../media/image552.png"/><Relationship Id="rId528" Type="http://schemas.openxmlformats.org/officeDocument/2006/relationships/image" Target="../media/image553.png"/><Relationship Id="rId529" Type="http://schemas.openxmlformats.org/officeDocument/2006/relationships/image" Target="../media/image554.png"/><Relationship Id="rId530" Type="http://schemas.openxmlformats.org/officeDocument/2006/relationships/image" Target="../media/image555.png"/><Relationship Id="rId531" Type="http://schemas.openxmlformats.org/officeDocument/2006/relationships/image" Target="../media/image556.png"/><Relationship Id="rId532" Type="http://schemas.openxmlformats.org/officeDocument/2006/relationships/image" Target="../media/image557.png"/><Relationship Id="rId533" Type="http://schemas.openxmlformats.org/officeDocument/2006/relationships/image" Target="../media/image558.png"/><Relationship Id="rId534" Type="http://schemas.openxmlformats.org/officeDocument/2006/relationships/image" Target="../media/image559.png"/><Relationship Id="rId535" Type="http://schemas.openxmlformats.org/officeDocument/2006/relationships/image" Target="../media/image560.png"/><Relationship Id="rId536" Type="http://schemas.openxmlformats.org/officeDocument/2006/relationships/image" Target="../media/image561.png"/><Relationship Id="rId537" Type="http://schemas.openxmlformats.org/officeDocument/2006/relationships/image" Target="../media/image562.png"/><Relationship Id="rId538" Type="http://schemas.openxmlformats.org/officeDocument/2006/relationships/image" Target="../media/image563.png"/><Relationship Id="rId539" Type="http://schemas.openxmlformats.org/officeDocument/2006/relationships/image" Target="../media/image564.png"/><Relationship Id="rId540" Type="http://schemas.openxmlformats.org/officeDocument/2006/relationships/image" Target="../media/image565.png"/><Relationship Id="rId541" Type="http://schemas.openxmlformats.org/officeDocument/2006/relationships/image" Target="../media/image566.png"/><Relationship Id="rId542" Type="http://schemas.openxmlformats.org/officeDocument/2006/relationships/image" Target="../media/image567.png"/><Relationship Id="rId543" Type="http://schemas.openxmlformats.org/officeDocument/2006/relationships/image" Target="../media/image568.png"/><Relationship Id="rId544" Type="http://schemas.openxmlformats.org/officeDocument/2006/relationships/image" Target="../media/image569.png"/><Relationship Id="rId545" Type="http://schemas.openxmlformats.org/officeDocument/2006/relationships/image" Target="../media/image570.png"/><Relationship Id="rId546" Type="http://schemas.openxmlformats.org/officeDocument/2006/relationships/image" Target="../media/image571.png"/><Relationship Id="rId547" Type="http://schemas.openxmlformats.org/officeDocument/2006/relationships/image" Target="../media/image572.png"/><Relationship Id="rId548" Type="http://schemas.openxmlformats.org/officeDocument/2006/relationships/image" Target="../media/image573.png"/><Relationship Id="rId549" Type="http://schemas.openxmlformats.org/officeDocument/2006/relationships/image" Target="../media/image574.png"/><Relationship Id="rId550" Type="http://schemas.openxmlformats.org/officeDocument/2006/relationships/image" Target="../media/image575.png"/><Relationship Id="rId551" Type="http://schemas.openxmlformats.org/officeDocument/2006/relationships/image" Target="../media/image576.png"/><Relationship Id="rId552" Type="http://schemas.openxmlformats.org/officeDocument/2006/relationships/image" Target="../media/image577.png"/><Relationship Id="rId553" Type="http://schemas.openxmlformats.org/officeDocument/2006/relationships/image" Target="../media/image578.png"/><Relationship Id="rId554" Type="http://schemas.openxmlformats.org/officeDocument/2006/relationships/image" Target="../media/image579.png"/><Relationship Id="rId555" Type="http://schemas.openxmlformats.org/officeDocument/2006/relationships/image" Target="../media/image580.png"/><Relationship Id="rId556" Type="http://schemas.openxmlformats.org/officeDocument/2006/relationships/image" Target="../media/image581.png"/><Relationship Id="rId557" Type="http://schemas.openxmlformats.org/officeDocument/2006/relationships/image" Target="../media/image582.png"/><Relationship Id="rId558" Type="http://schemas.openxmlformats.org/officeDocument/2006/relationships/image" Target="../media/image583.png"/><Relationship Id="rId559" Type="http://schemas.openxmlformats.org/officeDocument/2006/relationships/image" Target="../media/image584.png"/><Relationship Id="rId560" Type="http://schemas.openxmlformats.org/officeDocument/2006/relationships/image" Target="../media/image585.png"/><Relationship Id="rId561" Type="http://schemas.openxmlformats.org/officeDocument/2006/relationships/image" Target="../media/image586.png"/><Relationship Id="rId562" Type="http://schemas.openxmlformats.org/officeDocument/2006/relationships/image" Target="../media/image587.png"/><Relationship Id="rId563" Type="http://schemas.openxmlformats.org/officeDocument/2006/relationships/image" Target="../media/image588.png"/><Relationship Id="rId564" Type="http://schemas.openxmlformats.org/officeDocument/2006/relationships/image" Target="../media/image589.png"/><Relationship Id="rId565" Type="http://schemas.openxmlformats.org/officeDocument/2006/relationships/image" Target="../media/image590.png"/><Relationship Id="rId566" Type="http://schemas.openxmlformats.org/officeDocument/2006/relationships/image" Target="../media/image591.png"/><Relationship Id="rId567" Type="http://schemas.openxmlformats.org/officeDocument/2006/relationships/image" Target="../media/image592.png"/><Relationship Id="rId568" Type="http://schemas.openxmlformats.org/officeDocument/2006/relationships/image" Target="../media/image593.png"/><Relationship Id="rId569" Type="http://schemas.openxmlformats.org/officeDocument/2006/relationships/image" Target="../media/image594.png"/><Relationship Id="rId570" Type="http://schemas.openxmlformats.org/officeDocument/2006/relationships/image" Target="../media/image595.png"/><Relationship Id="rId571" Type="http://schemas.openxmlformats.org/officeDocument/2006/relationships/image" Target="../media/image596.png"/><Relationship Id="rId572" Type="http://schemas.openxmlformats.org/officeDocument/2006/relationships/image" Target="../media/image597.png"/><Relationship Id="rId573" Type="http://schemas.openxmlformats.org/officeDocument/2006/relationships/image" Target="../media/image598.png"/><Relationship Id="rId574" Type="http://schemas.openxmlformats.org/officeDocument/2006/relationships/image" Target="../media/image599.png"/><Relationship Id="rId575" Type="http://schemas.openxmlformats.org/officeDocument/2006/relationships/image" Target="../media/image600.png"/><Relationship Id="rId576" Type="http://schemas.openxmlformats.org/officeDocument/2006/relationships/image" Target="../media/image601.png"/><Relationship Id="rId577" Type="http://schemas.openxmlformats.org/officeDocument/2006/relationships/image" Target="../media/image602.png"/><Relationship Id="rId578" Type="http://schemas.openxmlformats.org/officeDocument/2006/relationships/image" Target="../media/image603.png"/><Relationship Id="rId579" Type="http://schemas.openxmlformats.org/officeDocument/2006/relationships/image" Target="../media/image604.png"/><Relationship Id="rId580" Type="http://schemas.openxmlformats.org/officeDocument/2006/relationships/image" Target="../media/image605.png"/><Relationship Id="rId581" Type="http://schemas.openxmlformats.org/officeDocument/2006/relationships/image" Target="../media/image606.png"/><Relationship Id="rId582" Type="http://schemas.openxmlformats.org/officeDocument/2006/relationships/image" Target="../media/image607.png"/><Relationship Id="rId583" Type="http://schemas.openxmlformats.org/officeDocument/2006/relationships/image" Target="../media/image608.png"/><Relationship Id="rId584" Type="http://schemas.openxmlformats.org/officeDocument/2006/relationships/image" Target="../media/image609.png"/><Relationship Id="rId585" Type="http://schemas.openxmlformats.org/officeDocument/2006/relationships/image" Target="../media/image610.png"/><Relationship Id="rId586" Type="http://schemas.openxmlformats.org/officeDocument/2006/relationships/image" Target="../media/image611.png"/><Relationship Id="rId587" Type="http://schemas.openxmlformats.org/officeDocument/2006/relationships/image" Target="../media/image612.png"/><Relationship Id="rId588" Type="http://schemas.openxmlformats.org/officeDocument/2006/relationships/image" Target="../media/image613.png"/><Relationship Id="rId589" Type="http://schemas.openxmlformats.org/officeDocument/2006/relationships/image" Target="../media/image614.png"/><Relationship Id="rId590" Type="http://schemas.openxmlformats.org/officeDocument/2006/relationships/image" Target="../media/image615.png"/><Relationship Id="rId591" Type="http://schemas.openxmlformats.org/officeDocument/2006/relationships/image" Target="../media/image616.png"/><Relationship Id="rId592" Type="http://schemas.openxmlformats.org/officeDocument/2006/relationships/image" Target="../media/image617.png"/><Relationship Id="rId593" Type="http://schemas.openxmlformats.org/officeDocument/2006/relationships/image" Target="../media/image618.png"/><Relationship Id="rId594" Type="http://schemas.openxmlformats.org/officeDocument/2006/relationships/image" Target="../media/image619.png"/><Relationship Id="rId595" Type="http://schemas.openxmlformats.org/officeDocument/2006/relationships/image" Target="../media/image620.png"/><Relationship Id="rId596" Type="http://schemas.openxmlformats.org/officeDocument/2006/relationships/image" Target="../media/image621.png"/><Relationship Id="rId597" Type="http://schemas.openxmlformats.org/officeDocument/2006/relationships/image" Target="../media/image622.png"/><Relationship Id="rId598" Type="http://schemas.openxmlformats.org/officeDocument/2006/relationships/image" Target="../media/image623.png"/><Relationship Id="rId599" Type="http://schemas.openxmlformats.org/officeDocument/2006/relationships/image" Target="../media/image624.png"/><Relationship Id="rId600" Type="http://schemas.openxmlformats.org/officeDocument/2006/relationships/image" Target="../media/image625.png"/><Relationship Id="rId601" Type="http://schemas.openxmlformats.org/officeDocument/2006/relationships/image" Target="../media/image626.png"/><Relationship Id="rId602" Type="http://schemas.openxmlformats.org/officeDocument/2006/relationships/image" Target="../media/image627.png"/><Relationship Id="rId603" Type="http://schemas.openxmlformats.org/officeDocument/2006/relationships/image" Target="../media/image628.png"/><Relationship Id="rId604" Type="http://schemas.openxmlformats.org/officeDocument/2006/relationships/image" Target="../media/image629.png"/><Relationship Id="rId605" Type="http://schemas.openxmlformats.org/officeDocument/2006/relationships/image" Target="../media/image630.png"/><Relationship Id="rId606" Type="http://schemas.openxmlformats.org/officeDocument/2006/relationships/image" Target="../media/image631.png"/><Relationship Id="rId607" Type="http://schemas.openxmlformats.org/officeDocument/2006/relationships/image" Target="../media/image632.png"/><Relationship Id="rId608" Type="http://schemas.openxmlformats.org/officeDocument/2006/relationships/image" Target="../media/image633.png"/><Relationship Id="rId609" Type="http://schemas.openxmlformats.org/officeDocument/2006/relationships/image" Target="../media/image634.png"/><Relationship Id="rId610" Type="http://schemas.openxmlformats.org/officeDocument/2006/relationships/image" Target="../media/image635.png"/><Relationship Id="rId611" Type="http://schemas.openxmlformats.org/officeDocument/2006/relationships/image" Target="../media/image636.png"/><Relationship Id="rId612" Type="http://schemas.openxmlformats.org/officeDocument/2006/relationships/image" Target="../media/image637.png"/><Relationship Id="rId613" Type="http://schemas.openxmlformats.org/officeDocument/2006/relationships/image" Target="../media/image638.png"/><Relationship Id="rId614" Type="http://schemas.openxmlformats.org/officeDocument/2006/relationships/image" Target="../media/image639.png"/><Relationship Id="rId615" Type="http://schemas.openxmlformats.org/officeDocument/2006/relationships/image" Target="../media/image640.png"/><Relationship Id="rId616" Type="http://schemas.openxmlformats.org/officeDocument/2006/relationships/image" Target="../media/image641.png"/><Relationship Id="rId617" Type="http://schemas.openxmlformats.org/officeDocument/2006/relationships/image" Target="../media/image642.png"/><Relationship Id="rId618" Type="http://schemas.openxmlformats.org/officeDocument/2006/relationships/image" Target="../media/image643.png"/><Relationship Id="rId619" Type="http://schemas.openxmlformats.org/officeDocument/2006/relationships/image" Target="../media/image644.png"/><Relationship Id="rId620" Type="http://schemas.openxmlformats.org/officeDocument/2006/relationships/image" Target="../media/image645.png"/><Relationship Id="rId621" Type="http://schemas.openxmlformats.org/officeDocument/2006/relationships/image" Target="../media/image646.png"/><Relationship Id="rId622" Type="http://schemas.openxmlformats.org/officeDocument/2006/relationships/image" Target="../media/image647.png"/><Relationship Id="rId623" Type="http://schemas.openxmlformats.org/officeDocument/2006/relationships/image" Target="../media/image648.png"/><Relationship Id="rId624" Type="http://schemas.openxmlformats.org/officeDocument/2006/relationships/image" Target="../media/image649.png"/><Relationship Id="rId625" Type="http://schemas.openxmlformats.org/officeDocument/2006/relationships/image" Target="../media/image650.png"/><Relationship Id="rId626" Type="http://schemas.openxmlformats.org/officeDocument/2006/relationships/image" Target="../media/image651.png"/><Relationship Id="rId627" Type="http://schemas.openxmlformats.org/officeDocument/2006/relationships/image" Target="../media/image652.png"/><Relationship Id="rId628" Type="http://schemas.openxmlformats.org/officeDocument/2006/relationships/image" Target="../media/image653.png"/><Relationship Id="rId629" Type="http://schemas.openxmlformats.org/officeDocument/2006/relationships/image" Target="../media/image654.png"/><Relationship Id="rId630" Type="http://schemas.openxmlformats.org/officeDocument/2006/relationships/image" Target="../media/image655.png"/><Relationship Id="rId631" Type="http://schemas.openxmlformats.org/officeDocument/2006/relationships/image" Target="../media/image656.png"/><Relationship Id="rId632" Type="http://schemas.openxmlformats.org/officeDocument/2006/relationships/image" Target="../media/image657.png"/><Relationship Id="rId633" Type="http://schemas.openxmlformats.org/officeDocument/2006/relationships/image" Target="../media/image658.png"/><Relationship Id="rId634" Type="http://schemas.openxmlformats.org/officeDocument/2006/relationships/image" Target="../media/image659.png"/><Relationship Id="rId635" Type="http://schemas.openxmlformats.org/officeDocument/2006/relationships/image" Target="../media/image660.png"/><Relationship Id="rId636" Type="http://schemas.openxmlformats.org/officeDocument/2006/relationships/image" Target="../media/image661.png"/><Relationship Id="rId637" Type="http://schemas.openxmlformats.org/officeDocument/2006/relationships/image" Target="../media/image662.png"/><Relationship Id="rId638" Type="http://schemas.openxmlformats.org/officeDocument/2006/relationships/image" Target="../media/image663.png"/><Relationship Id="rId639" Type="http://schemas.openxmlformats.org/officeDocument/2006/relationships/image" Target="../media/image664.png"/><Relationship Id="rId640" Type="http://schemas.openxmlformats.org/officeDocument/2006/relationships/image" Target="../media/image665.png"/><Relationship Id="rId641" Type="http://schemas.openxmlformats.org/officeDocument/2006/relationships/image" Target="../media/image666.png"/><Relationship Id="rId642" Type="http://schemas.openxmlformats.org/officeDocument/2006/relationships/image" Target="../media/image667.png"/><Relationship Id="rId643" Type="http://schemas.openxmlformats.org/officeDocument/2006/relationships/image" Target="../media/image668.png"/><Relationship Id="rId644" Type="http://schemas.openxmlformats.org/officeDocument/2006/relationships/image" Target="../media/image669.png"/><Relationship Id="rId645" Type="http://schemas.openxmlformats.org/officeDocument/2006/relationships/image" Target="../media/image670.png"/><Relationship Id="rId646" Type="http://schemas.openxmlformats.org/officeDocument/2006/relationships/image" Target="../media/image671.png"/><Relationship Id="rId647" Type="http://schemas.openxmlformats.org/officeDocument/2006/relationships/image" Target="../media/image672.png"/><Relationship Id="rId648" Type="http://schemas.openxmlformats.org/officeDocument/2006/relationships/image" Target="../media/image673.png"/><Relationship Id="rId649" Type="http://schemas.openxmlformats.org/officeDocument/2006/relationships/image" Target="../media/image674.png"/><Relationship Id="rId650" Type="http://schemas.openxmlformats.org/officeDocument/2006/relationships/image" Target="../media/image675.png"/><Relationship Id="rId651" Type="http://schemas.openxmlformats.org/officeDocument/2006/relationships/image" Target="../media/image676.png"/><Relationship Id="rId652" Type="http://schemas.openxmlformats.org/officeDocument/2006/relationships/image" Target="../media/image677.png"/><Relationship Id="rId653" Type="http://schemas.openxmlformats.org/officeDocument/2006/relationships/image" Target="../media/image678.png"/><Relationship Id="rId654" Type="http://schemas.openxmlformats.org/officeDocument/2006/relationships/image" Target="../media/image679.png"/><Relationship Id="rId655" Type="http://schemas.openxmlformats.org/officeDocument/2006/relationships/image" Target="../media/image680.png"/><Relationship Id="rId656" Type="http://schemas.openxmlformats.org/officeDocument/2006/relationships/image" Target="../media/image681.png"/><Relationship Id="rId657" Type="http://schemas.openxmlformats.org/officeDocument/2006/relationships/image" Target="../media/image682.png"/><Relationship Id="rId658" Type="http://schemas.openxmlformats.org/officeDocument/2006/relationships/image" Target="../media/image683.png"/><Relationship Id="rId659" Type="http://schemas.openxmlformats.org/officeDocument/2006/relationships/image" Target="../media/image684.png"/><Relationship Id="rId660" Type="http://schemas.openxmlformats.org/officeDocument/2006/relationships/image" Target="../media/image685.png"/><Relationship Id="rId661" Type="http://schemas.openxmlformats.org/officeDocument/2006/relationships/image" Target="../media/image686.png"/><Relationship Id="rId662" Type="http://schemas.openxmlformats.org/officeDocument/2006/relationships/image" Target="../media/image687.png"/><Relationship Id="rId663" Type="http://schemas.openxmlformats.org/officeDocument/2006/relationships/image" Target="../media/image688.png"/><Relationship Id="rId664" Type="http://schemas.openxmlformats.org/officeDocument/2006/relationships/image" Target="../media/image689.png"/><Relationship Id="rId665" Type="http://schemas.openxmlformats.org/officeDocument/2006/relationships/image" Target="../media/image690.png"/><Relationship Id="rId666" Type="http://schemas.openxmlformats.org/officeDocument/2006/relationships/image" Target="../media/image691.png"/><Relationship Id="rId667" Type="http://schemas.openxmlformats.org/officeDocument/2006/relationships/image" Target="../media/image692.png"/><Relationship Id="rId668" Type="http://schemas.openxmlformats.org/officeDocument/2006/relationships/image" Target="../media/image693.png"/><Relationship Id="rId669" Type="http://schemas.openxmlformats.org/officeDocument/2006/relationships/image" Target="../media/image694.png"/><Relationship Id="rId670" Type="http://schemas.openxmlformats.org/officeDocument/2006/relationships/image" Target="../media/image695.png"/><Relationship Id="rId671" Type="http://schemas.openxmlformats.org/officeDocument/2006/relationships/image" Target="../media/image696.png"/><Relationship Id="rId672" Type="http://schemas.openxmlformats.org/officeDocument/2006/relationships/image" Target="../media/image697.png"/><Relationship Id="rId673" Type="http://schemas.openxmlformats.org/officeDocument/2006/relationships/image" Target="../media/image698.png"/><Relationship Id="rId674" Type="http://schemas.openxmlformats.org/officeDocument/2006/relationships/image" Target="../media/image699.png"/><Relationship Id="rId675" Type="http://schemas.openxmlformats.org/officeDocument/2006/relationships/image" Target="../media/image700.png"/><Relationship Id="rId676" Type="http://schemas.openxmlformats.org/officeDocument/2006/relationships/image" Target="../media/image701.png"/><Relationship Id="rId677" Type="http://schemas.openxmlformats.org/officeDocument/2006/relationships/image" Target="../media/image702.png"/><Relationship Id="rId678" Type="http://schemas.openxmlformats.org/officeDocument/2006/relationships/image" Target="../media/image703.png"/><Relationship Id="rId679" Type="http://schemas.openxmlformats.org/officeDocument/2006/relationships/image" Target="../media/image704.png"/><Relationship Id="rId680" Type="http://schemas.openxmlformats.org/officeDocument/2006/relationships/image" Target="../media/image705.png"/><Relationship Id="rId681" Type="http://schemas.openxmlformats.org/officeDocument/2006/relationships/image" Target="../media/image706.png"/><Relationship Id="rId682" Type="http://schemas.openxmlformats.org/officeDocument/2006/relationships/image" Target="../media/image707.png"/><Relationship Id="rId683" Type="http://schemas.openxmlformats.org/officeDocument/2006/relationships/image" Target="../media/image708.png"/><Relationship Id="rId684" Type="http://schemas.openxmlformats.org/officeDocument/2006/relationships/image" Target="../media/image709.png"/><Relationship Id="rId685" Type="http://schemas.openxmlformats.org/officeDocument/2006/relationships/image" Target="../media/image710.png"/><Relationship Id="rId686" Type="http://schemas.openxmlformats.org/officeDocument/2006/relationships/image" Target="../media/image711.png"/><Relationship Id="rId687" Type="http://schemas.openxmlformats.org/officeDocument/2006/relationships/image" Target="../media/image712.png"/><Relationship Id="rId688" Type="http://schemas.openxmlformats.org/officeDocument/2006/relationships/image" Target="../media/image713.png"/><Relationship Id="rId689" Type="http://schemas.openxmlformats.org/officeDocument/2006/relationships/image" Target="../media/image714.png"/><Relationship Id="rId690" Type="http://schemas.openxmlformats.org/officeDocument/2006/relationships/image" Target="../media/image715.png"/><Relationship Id="rId691" Type="http://schemas.openxmlformats.org/officeDocument/2006/relationships/image" Target="../media/image716.png"/><Relationship Id="rId692" Type="http://schemas.openxmlformats.org/officeDocument/2006/relationships/image" Target="../media/image717.png"/><Relationship Id="rId693" Type="http://schemas.openxmlformats.org/officeDocument/2006/relationships/image" Target="../media/image718.png"/><Relationship Id="rId694" Type="http://schemas.openxmlformats.org/officeDocument/2006/relationships/image" Target="../media/image719.png"/><Relationship Id="rId695" Type="http://schemas.openxmlformats.org/officeDocument/2006/relationships/image" Target="../media/image720.png"/><Relationship Id="rId696" Type="http://schemas.openxmlformats.org/officeDocument/2006/relationships/image" Target="../media/image721.png"/><Relationship Id="rId697" Type="http://schemas.openxmlformats.org/officeDocument/2006/relationships/image" Target="../media/image722.png"/><Relationship Id="rId698" Type="http://schemas.openxmlformats.org/officeDocument/2006/relationships/image" Target="../media/image723.png"/><Relationship Id="rId699" Type="http://schemas.openxmlformats.org/officeDocument/2006/relationships/image" Target="../media/image724.png"/><Relationship Id="rId700" Type="http://schemas.openxmlformats.org/officeDocument/2006/relationships/image" Target="../media/image725.png"/><Relationship Id="rId701" Type="http://schemas.openxmlformats.org/officeDocument/2006/relationships/image" Target="../media/image726.png"/><Relationship Id="rId702" Type="http://schemas.openxmlformats.org/officeDocument/2006/relationships/image" Target="../media/image727.png"/><Relationship Id="rId703" Type="http://schemas.openxmlformats.org/officeDocument/2006/relationships/image" Target="../media/image728.png"/><Relationship Id="rId704" Type="http://schemas.openxmlformats.org/officeDocument/2006/relationships/image" Target="../media/image729.png"/><Relationship Id="rId705" Type="http://schemas.openxmlformats.org/officeDocument/2006/relationships/image" Target="../media/image730.png"/><Relationship Id="rId706" Type="http://schemas.openxmlformats.org/officeDocument/2006/relationships/image" Target="../media/image731.png"/><Relationship Id="rId707" Type="http://schemas.openxmlformats.org/officeDocument/2006/relationships/image" Target="../media/image732.png"/><Relationship Id="rId708" Type="http://schemas.openxmlformats.org/officeDocument/2006/relationships/image" Target="../media/image733.png"/><Relationship Id="rId709" Type="http://schemas.openxmlformats.org/officeDocument/2006/relationships/image" Target="../media/image734.png"/><Relationship Id="rId710" Type="http://schemas.openxmlformats.org/officeDocument/2006/relationships/image" Target="../media/image735.png"/><Relationship Id="rId711" Type="http://schemas.openxmlformats.org/officeDocument/2006/relationships/image" Target="../media/image736.png"/><Relationship Id="rId712" Type="http://schemas.openxmlformats.org/officeDocument/2006/relationships/image" Target="../media/image737.png"/><Relationship Id="rId713" Type="http://schemas.openxmlformats.org/officeDocument/2006/relationships/image" Target="../media/image738.png"/><Relationship Id="rId714" Type="http://schemas.openxmlformats.org/officeDocument/2006/relationships/image" Target="../media/image739.png"/><Relationship Id="rId715" Type="http://schemas.openxmlformats.org/officeDocument/2006/relationships/image" Target="../media/image740.png"/><Relationship Id="rId716" Type="http://schemas.openxmlformats.org/officeDocument/2006/relationships/image" Target="../media/image741.png"/><Relationship Id="rId717" Type="http://schemas.openxmlformats.org/officeDocument/2006/relationships/image" Target="../media/image742.png"/><Relationship Id="rId718" Type="http://schemas.openxmlformats.org/officeDocument/2006/relationships/image" Target="../media/image743.png"/><Relationship Id="rId719" Type="http://schemas.openxmlformats.org/officeDocument/2006/relationships/image" Target="../media/image744.png"/><Relationship Id="rId720" Type="http://schemas.openxmlformats.org/officeDocument/2006/relationships/image" Target="../media/image745.png"/><Relationship Id="rId721" Type="http://schemas.openxmlformats.org/officeDocument/2006/relationships/image" Target="../media/image746.png"/><Relationship Id="rId722" Type="http://schemas.openxmlformats.org/officeDocument/2006/relationships/image" Target="../media/image747.png"/><Relationship Id="rId723" Type="http://schemas.openxmlformats.org/officeDocument/2006/relationships/image" Target="../media/image748.png"/><Relationship Id="rId724" Type="http://schemas.openxmlformats.org/officeDocument/2006/relationships/image" Target="../media/image749.png"/><Relationship Id="rId725" Type="http://schemas.openxmlformats.org/officeDocument/2006/relationships/image" Target="../media/image750.png"/><Relationship Id="rId726" Type="http://schemas.openxmlformats.org/officeDocument/2006/relationships/image" Target="../media/image751.png"/><Relationship Id="rId727" Type="http://schemas.openxmlformats.org/officeDocument/2006/relationships/image" Target="../media/image752.png"/><Relationship Id="rId728" Type="http://schemas.openxmlformats.org/officeDocument/2006/relationships/image" Target="../media/image753.png"/><Relationship Id="rId729" Type="http://schemas.openxmlformats.org/officeDocument/2006/relationships/image" Target="../media/image754.png"/><Relationship Id="rId730" Type="http://schemas.openxmlformats.org/officeDocument/2006/relationships/image" Target="../media/image755.png"/><Relationship Id="rId731" Type="http://schemas.openxmlformats.org/officeDocument/2006/relationships/image" Target="../media/image756.png"/><Relationship Id="rId732" Type="http://schemas.openxmlformats.org/officeDocument/2006/relationships/image" Target="../media/image757.png"/><Relationship Id="rId733" Type="http://schemas.openxmlformats.org/officeDocument/2006/relationships/image" Target="../media/image758.png"/><Relationship Id="rId734" Type="http://schemas.openxmlformats.org/officeDocument/2006/relationships/image" Target="../media/image759.png"/><Relationship Id="rId735" Type="http://schemas.openxmlformats.org/officeDocument/2006/relationships/image" Target="../media/image760.png"/><Relationship Id="rId736" Type="http://schemas.openxmlformats.org/officeDocument/2006/relationships/image" Target="../media/image761.png"/><Relationship Id="rId737" Type="http://schemas.openxmlformats.org/officeDocument/2006/relationships/image" Target="../media/image762.png"/><Relationship Id="rId738" Type="http://schemas.openxmlformats.org/officeDocument/2006/relationships/image" Target="../media/image763.png"/><Relationship Id="rId739" Type="http://schemas.openxmlformats.org/officeDocument/2006/relationships/image" Target="../media/image764.png"/><Relationship Id="rId740" Type="http://schemas.openxmlformats.org/officeDocument/2006/relationships/image" Target="../media/image765.png"/><Relationship Id="rId741" Type="http://schemas.openxmlformats.org/officeDocument/2006/relationships/image" Target="../media/image766.png"/><Relationship Id="rId742" Type="http://schemas.openxmlformats.org/officeDocument/2006/relationships/image" Target="../media/image767.png"/><Relationship Id="rId743" Type="http://schemas.openxmlformats.org/officeDocument/2006/relationships/image" Target="../media/image768.png"/><Relationship Id="rId744" Type="http://schemas.openxmlformats.org/officeDocument/2006/relationships/image" Target="../media/image769.png"/><Relationship Id="rId745" Type="http://schemas.openxmlformats.org/officeDocument/2006/relationships/image" Target="../media/image770.png"/><Relationship Id="rId746" Type="http://schemas.openxmlformats.org/officeDocument/2006/relationships/image" Target="../media/image771.png"/><Relationship Id="rId747" Type="http://schemas.openxmlformats.org/officeDocument/2006/relationships/image" Target="../media/image772.png"/><Relationship Id="rId748" Type="http://schemas.openxmlformats.org/officeDocument/2006/relationships/image" Target="../media/image773.png"/><Relationship Id="rId749" Type="http://schemas.openxmlformats.org/officeDocument/2006/relationships/image" Target="../media/image774.png"/><Relationship Id="rId750" Type="http://schemas.openxmlformats.org/officeDocument/2006/relationships/image" Target="../media/image775.png"/><Relationship Id="rId751" Type="http://schemas.openxmlformats.org/officeDocument/2006/relationships/image" Target="../media/image776.png"/><Relationship Id="rId752" Type="http://schemas.openxmlformats.org/officeDocument/2006/relationships/image" Target="../media/image777.png"/><Relationship Id="rId753" Type="http://schemas.openxmlformats.org/officeDocument/2006/relationships/image" Target="../media/image778.png"/><Relationship Id="rId754" Type="http://schemas.openxmlformats.org/officeDocument/2006/relationships/image" Target="../media/image779.png"/><Relationship Id="rId755" Type="http://schemas.openxmlformats.org/officeDocument/2006/relationships/image" Target="../media/image780.png"/><Relationship Id="rId756" Type="http://schemas.openxmlformats.org/officeDocument/2006/relationships/image" Target="../media/image781.png"/><Relationship Id="rId757" Type="http://schemas.openxmlformats.org/officeDocument/2006/relationships/image" Target="../media/image782.png"/><Relationship Id="rId758" Type="http://schemas.openxmlformats.org/officeDocument/2006/relationships/image" Target="../media/image783.png"/><Relationship Id="rId759" Type="http://schemas.openxmlformats.org/officeDocument/2006/relationships/image" Target="../media/image784.png"/><Relationship Id="rId760" Type="http://schemas.openxmlformats.org/officeDocument/2006/relationships/image" Target="../media/image785.png"/><Relationship Id="rId761" Type="http://schemas.openxmlformats.org/officeDocument/2006/relationships/image" Target="../media/image786.png"/><Relationship Id="rId762" Type="http://schemas.openxmlformats.org/officeDocument/2006/relationships/image" Target="../media/image787.png"/><Relationship Id="rId763" Type="http://schemas.openxmlformats.org/officeDocument/2006/relationships/image" Target="../media/image788.png"/><Relationship Id="rId764" Type="http://schemas.openxmlformats.org/officeDocument/2006/relationships/image" Target="../media/image789.png"/><Relationship Id="rId765" Type="http://schemas.openxmlformats.org/officeDocument/2006/relationships/image" Target="../media/image790.png"/><Relationship Id="rId766" Type="http://schemas.openxmlformats.org/officeDocument/2006/relationships/image" Target="../media/image791.png"/><Relationship Id="rId767" Type="http://schemas.openxmlformats.org/officeDocument/2006/relationships/image" Target="../media/image792.png"/><Relationship Id="rId768" Type="http://schemas.openxmlformats.org/officeDocument/2006/relationships/image" Target="../media/image793.png"/><Relationship Id="rId769" Type="http://schemas.openxmlformats.org/officeDocument/2006/relationships/image" Target="../media/image794.png"/><Relationship Id="rId770" Type="http://schemas.openxmlformats.org/officeDocument/2006/relationships/image" Target="../media/image795.png"/><Relationship Id="rId771" Type="http://schemas.openxmlformats.org/officeDocument/2006/relationships/image" Target="../media/image796.png"/><Relationship Id="rId772" Type="http://schemas.openxmlformats.org/officeDocument/2006/relationships/image" Target="../media/image797.png"/><Relationship Id="rId773" Type="http://schemas.openxmlformats.org/officeDocument/2006/relationships/image" Target="../media/image798.png"/><Relationship Id="rId774" Type="http://schemas.openxmlformats.org/officeDocument/2006/relationships/image" Target="../media/image799.png"/><Relationship Id="rId775" Type="http://schemas.openxmlformats.org/officeDocument/2006/relationships/image" Target="../media/image800.png"/><Relationship Id="rId776" Type="http://schemas.openxmlformats.org/officeDocument/2006/relationships/image" Target="../media/image801.png"/><Relationship Id="rId777" Type="http://schemas.openxmlformats.org/officeDocument/2006/relationships/image" Target="../media/image802.png"/><Relationship Id="rId778" Type="http://schemas.openxmlformats.org/officeDocument/2006/relationships/image" Target="../media/image803.png"/><Relationship Id="rId779" Type="http://schemas.openxmlformats.org/officeDocument/2006/relationships/image" Target="../media/image804.png"/><Relationship Id="rId780" Type="http://schemas.openxmlformats.org/officeDocument/2006/relationships/image" Target="../media/image805.png"/><Relationship Id="rId781" Type="http://schemas.openxmlformats.org/officeDocument/2006/relationships/image" Target="../media/image806.png"/><Relationship Id="rId782" Type="http://schemas.openxmlformats.org/officeDocument/2006/relationships/image" Target="../media/image807.png"/><Relationship Id="rId783" Type="http://schemas.openxmlformats.org/officeDocument/2006/relationships/image" Target="../media/image808.png"/><Relationship Id="rId784" Type="http://schemas.openxmlformats.org/officeDocument/2006/relationships/image" Target="../media/image809.png"/><Relationship Id="rId785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810.jpeg"/><Relationship Id="rId2" Type="http://schemas.openxmlformats.org/officeDocument/2006/relationships/image" Target="../media/image811.jpeg"/><Relationship Id="rId3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812.jpeg"/><Relationship Id="rId2" Type="http://schemas.openxmlformats.org/officeDocument/2006/relationships/image" Target="../media/image813.png"/><Relationship Id="rId3" Type="http://schemas.openxmlformats.org/officeDocument/2006/relationships/slideLayout" Target="../slideLayouts/slideLayout13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814.jpeg"/><Relationship Id="rId2" Type="http://schemas.openxmlformats.org/officeDocument/2006/relationships/image" Target="../media/image815.jpeg"/><Relationship Id="rId3" Type="http://schemas.openxmlformats.org/officeDocument/2006/relationships/slideLayout" Target="../slideLayouts/slideLayout13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816.jpeg"/><Relationship Id="rId2" Type="http://schemas.openxmlformats.org/officeDocument/2006/relationships/image" Target="../media/image817.png"/><Relationship Id="rId3" Type="http://schemas.openxmlformats.org/officeDocument/2006/relationships/slideLayout" Target="../slideLayouts/slideLayout13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image" Target="../media/image818.jpeg"/><Relationship Id="rId2" Type="http://schemas.openxmlformats.org/officeDocument/2006/relationships/image" Target="../media/image819.jpeg"/><Relationship Id="rId3" Type="http://schemas.openxmlformats.org/officeDocument/2006/relationships/image" Target="../media/image820.png"/><Relationship Id="rId4" Type="http://schemas.openxmlformats.org/officeDocument/2006/relationships/image" Target="../media/image821.png"/><Relationship Id="rId5" Type="http://schemas.openxmlformats.org/officeDocument/2006/relationships/slideLayout" Target="../slideLayouts/slideLayout13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image" Target="../media/image822.png"/><Relationship Id="rId2" Type="http://schemas.openxmlformats.org/officeDocument/2006/relationships/image" Target="../media/image823.png"/><Relationship Id="rId3" Type="http://schemas.openxmlformats.org/officeDocument/2006/relationships/image" Target="../media/image824.png"/><Relationship Id="rId4" Type="http://schemas.openxmlformats.org/officeDocument/2006/relationships/image" Target="../media/image825.png"/><Relationship Id="rId5" Type="http://schemas.openxmlformats.org/officeDocument/2006/relationships/slideLayout" Target="../slideLayouts/slideLayout13.xml"/>
</Relationships>
</file>

<file path=ppt/slides/_rels/slide21.xml.rels><?xml version="1.0" encoding="UTF-8"?>
<Relationships xmlns="http://schemas.openxmlformats.org/package/2006/relationships"><Relationship Id="rId1" Type="http://schemas.openxmlformats.org/officeDocument/2006/relationships/image" Target="../media/image826.png"/><Relationship Id="rId2" Type="http://schemas.openxmlformats.org/officeDocument/2006/relationships/slideLayout" Target="../slideLayouts/slideLayout13.xml"/>
</Relationships>
</file>

<file path=ppt/slides/_rels/slide22.xml.rels><?xml version="1.0" encoding="UTF-8"?>
<Relationships xmlns="http://schemas.openxmlformats.org/package/2006/relationships"><Relationship Id="rId1" Type="http://schemas.openxmlformats.org/officeDocument/2006/relationships/image" Target="../media/image827.jpeg"/><Relationship Id="rId2" Type="http://schemas.openxmlformats.org/officeDocument/2006/relationships/image" Target="../media/image828.png"/><Relationship Id="rId3" Type="http://schemas.openxmlformats.org/officeDocument/2006/relationships/image" Target="../media/image829.png"/><Relationship Id="rId4" Type="http://schemas.openxmlformats.org/officeDocument/2006/relationships/slideLayout" Target="../slideLayouts/slideLayout13.xml"/>
</Relationships>
</file>

<file path=ppt/slides/_rels/slide23.xml.rels><?xml version="1.0" encoding="UTF-8"?>
<Relationships xmlns="http://schemas.openxmlformats.org/package/2006/relationships"><Relationship Id="rId1" Type="http://schemas.openxmlformats.org/officeDocument/2006/relationships/image" Target="../media/image830.jpeg"/><Relationship Id="rId2" Type="http://schemas.openxmlformats.org/officeDocument/2006/relationships/image" Target="../media/image831.png"/><Relationship Id="rId3" Type="http://schemas.openxmlformats.org/officeDocument/2006/relationships/slideLayout" Target="../slideLayouts/slideLayout13.xml"/>
</Relationships>
</file>

<file path=ppt/slides/_rels/slide24.xml.rels><?xml version="1.0" encoding="UTF-8"?>
<Relationships xmlns="http://schemas.openxmlformats.org/package/2006/relationships"><Relationship Id="rId1" Type="http://schemas.openxmlformats.org/officeDocument/2006/relationships/image" Target="../media/image832.jpeg"/><Relationship Id="rId2" Type="http://schemas.openxmlformats.org/officeDocument/2006/relationships/image" Target="../media/image833.png"/><Relationship Id="rId3" Type="http://schemas.openxmlformats.org/officeDocument/2006/relationships/image" Target="../media/image834.png"/><Relationship Id="rId4" Type="http://schemas.openxmlformats.org/officeDocument/2006/relationships/image" Target="../media/image835.png"/><Relationship Id="rId5" Type="http://schemas.openxmlformats.org/officeDocument/2006/relationships/slideLayout" Target="../slideLayouts/slideLayout13.xml"/>
</Relationships>
</file>

<file path=ppt/slides/_rels/slide25.xml.rels><?xml version="1.0" encoding="UTF-8"?>
<Relationships xmlns="http://schemas.openxmlformats.org/package/2006/relationships"><Relationship Id="rId1" Type="http://schemas.openxmlformats.org/officeDocument/2006/relationships/image" Target="../media/image836.jpeg"/><Relationship Id="rId2" Type="http://schemas.openxmlformats.org/officeDocument/2006/relationships/image" Target="../media/image837.png"/><Relationship Id="rId3" Type="http://schemas.openxmlformats.org/officeDocument/2006/relationships/image" Target="../media/image838.jpeg"/><Relationship Id="rId4" Type="http://schemas.openxmlformats.org/officeDocument/2006/relationships/image" Target="../media/image839.jpeg"/><Relationship Id="rId5" Type="http://schemas.openxmlformats.org/officeDocument/2006/relationships/slideLayout" Target="../slideLayouts/slideLayout13.xml"/>
</Relationships>
</file>

<file path=ppt/slides/_rels/slide26.xml.rels><?xml version="1.0" encoding="UTF-8"?>
<Relationships xmlns="http://schemas.openxmlformats.org/package/2006/relationships"><Relationship Id="rId1" Type="http://schemas.openxmlformats.org/officeDocument/2006/relationships/image" Target="../media/image840.jpeg"/><Relationship Id="rId2" Type="http://schemas.openxmlformats.org/officeDocument/2006/relationships/image" Target="../media/image841.jpeg"/><Relationship Id="rId3" Type="http://schemas.openxmlformats.org/officeDocument/2006/relationships/slideLayout" Target="../slideLayouts/slideLayout13.xml"/>
</Relationships>
</file>

<file path=ppt/slides/_rels/slide27.xml.rels><?xml version="1.0" encoding="UTF-8"?>
<Relationships xmlns="http://schemas.openxmlformats.org/package/2006/relationships"><Relationship Id="rId1" Type="http://schemas.openxmlformats.org/officeDocument/2006/relationships/image" Target="../media/image842.jpeg"/><Relationship Id="rId2" Type="http://schemas.openxmlformats.org/officeDocument/2006/relationships/image" Target="../media/image843.jpeg"/><Relationship Id="rId3" Type="http://schemas.openxmlformats.org/officeDocument/2006/relationships/image" Target="../media/image844.png"/><Relationship Id="rId4" Type="http://schemas.openxmlformats.org/officeDocument/2006/relationships/image" Target="../media/image845.png"/><Relationship Id="rId5" Type="http://schemas.openxmlformats.org/officeDocument/2006/relationships/image" Target="../media/image846.png"/><Relationship Id="rId6" Type="http://schemas.openxmlformats.org/officeDocument/2006/relationships/image" Target="../media/image847.png"/><Relationship Id="rId7" Type="http://schemas.openxmlformats.org/officeDocument/2006/relationships/image" Target="../media/image848.png"/><Relationship Id="rId8" Type="http://schemas.openxmlformats.org/officeDocument/2006/relationships/image" Target="../media/image849.png"/><Relationship Id="rId9" Type="http://schemas.openxmlformats.org/officeDocument/2006/relationships/image" Target="../media/image850.png"/><Relationship Id="rId10" Type="http://schemas.openxmlformats.org/officeDocument/2006/relationships/image" Target="../media/image851.png"/><Relationship Id="rId11" Type="http://schemas.openxmlformats.org/officeDocument/2006/relationships/image" Target="../media/image852.png"/><Relationship Id="rId12" Type="http://schemas.openxmlformats.org/officeDocument/2006/relationships/image" Target="../media/image853.png"/><Relationship Id="rId13" Type="http://schemas.openxmlformats.org/officeDocument/2006/relationships/image" Target="../media/image854.png"/><Relationship Id="rId14" Type="http://schemas.openxmlformats.org/officeDocument/2006/relationships/image" Target="../media/image855.png"/><Relationship Id="rId15" Type="http://schemas.openxmlformats.org/officeDocument/2006/relationships/image" Target="../media/image856.png"/><Relationship Id="rId16" Type="http://schemas.openxmlformats.org/officeDocument/2006/relationships/image" Target="../media/image857.png"/><Relationship Id="rId17" Type="http://schemas.openxmlformats.org/officeDocument/2006/relationships/image" Target="../media/image858.png"/><Relationship Id="rId18" Type="http://schemas.openxmlformats.org/officeDocument/2006/relationships/image" Target="../media/image859.png"/><Relationship Id="rId19" Type="http://schemas.openxmlformats.org/officeDocument/2006/relationships/image" Target="../media/image860.png"/><Relationship Id="rId20" Type="http://schemas.openxmlformats.org/officeDocument/2006/relationships/image" Target="../media/image861.png"/><Relationship Id="rId21" Type="http://schemas.openxmlformats.org/officeDocument/2006/relationships/image" Target="../media/image862.png"/><Relationship Id="rId22" Type="http://schemas.openxmlformats.org/officeDocument/2006/relationships/image" Target="../media/image863.png"/><Relationship Id="rId23" Type="http://schemas.openxmlformats.org/officeDocument/2006/relationships/image" Target="../media/image864.png"/><Relationship Id="rId24" Type="http://schemas.openxmlformats.org/officeDocument/2006/relationships/image" Target="../media/image865.png"/><Relationship Id="rId25" Type="http://schemas.openxmlformats.org/officeDocument/2006/relationships/image" Target="../media/image866.png"/><Relationship Id="rId26" Type="http://schemas.openxmlformats.org/officeDocument/2006/relationships/image" Target="../media/image867.png"/><Relationship Id="rId27" Type="http://schemas.openxmlformats.org/officeDocument/2006/relationships/image" Target="../media/image868.png"/><Relationship Id="rId28" Type="http://schemas.openxmlformats.org/officeDocument/2006/relationships/image" Target="../media/image869.png"/><Relationship Id="rId29" Type="http://schemas.openxmlformats.org/officeDocument/2006/relationships/image" Target="../media/image870.png"/><Relationship Id="rId30" Type="http://schemas.openxmlformats.org/officeDocument/2006/relationships/image" Target="../media/image871.png"/><Relationship Id="rId31" Type="http://schemas.openxmlformats.org/officeDocument/2006/relationships/image" Target="../media/image872.png"/><Relationship Id="rId32" Type="http://schemas.openxmlformats.org/officeDocument/2006/relationships/image" Target="../media/image873.png"/><Relationship Id="rId33" Type="http://schemas.openxmlformats.org/officeDocument/2006/relationships/image" Target="../media/image874.png"/><Relationship Id="rId34" Type="http://schemas.openxmlformats.org/officeDocument/2006/relationships/image" Target="../media/image875.png"/><Relationship Id="rId35" Type="http://schemas.openxmlformats.org/officeDocument/2006/relationships/image" Target="../media/image876.png"/><Relationship Id="rId36" Type="http://schemas.openxmlformats.org/officeDocument/2006/relationships/image" Target="../media/image877.png"/><Relationship Id="rId37" Type="http://schemas.openxmlformats.org/officeDocument/2006/relationships/image" Target="../media/image878.png"/><Relationship Id="rId38" Type="http://schemas.openxmlformats.org/officeDocument/2006/relationships/image" Target="../media/image879.png"/><Relationship Id="rId39" Type="http://schemas.openxmlformats.org/officeDocument/2006/relationships/image" Target="../media/image880.png"/><Relationship Id="rId40" Type="http://schemas.openxmlformats.org/officeDocument/2006/relationships/image" Target="../media/image881.png"/><Relationship Id="rId41" Type="http://schemas.openxmlformats.org/officeDocument/2006/relationships/image" Target="../media/image882.png"/><Relationship Id="rId42" Type="http://schemas.openxmlformats.org/officeDocument/2006/relationships/image" Target="../media/image883.png"/><Relationship Id="rId43" Type="http://schemas.openxmlformats.org/officeDocument/2006/relationships/image" Target="../media/image884.png"/><Relationship Id="rId44" Type="http://schemas.openxmlformats.org/officeDocument/2006/relationships/image" Target="../media/image885.png"/><Relationship Id="rId45" Type="http://schemas.openxmlformats.org/officeDocument/2006/relationships/image" Target="../media/image886.png"/><Relationship Id="rId46" Type="http://schemas.openxmlformats.org/officeDocument/2006/relationships/image" Target="../media/image887.png"/><Relationship Id="rId47" Type="http://schemas.openxmlformats.org/officeDocument/2006/relationships/image" Target="../media/image888.png"/><Relationship Id="rId48" Type="http://schemas.openxmlformats.org/officeDocument/2006/relationships/image" Target="../media/image889.png"/><Relationship Id="rId49" Type="http://schemas.openxmlformats.org/officeDocument/2006/relationships/image" Target="../media/image890.png"/><Relationship Id="rId50" Type="http://schemas.openxmlformats.org/officeDocument/2006/relationships/image" Target="../media/image891.png"/><Relationship Id="rId51" Type="http://schemas.openxmlformats.org/officeDocument/2006/relationships/image" Target="../media/image892.png"/><Relationship Id="rId52" Type="http://schemas.openxmlformats.org/officeDocument/2006/relationships/image" Target="../media/image893.png"/><Relationship Id="rId53" Type="http://schemas.openxmlformats.org/officeDocument/2006/relationships/image" Target="../media/image894.png"/><Relationship Id="rId54" Type="http://schemas.openxmlformats.org/officeDocument/2006/relationships/image" Target="../media/image895.png"/><Relationship Id="rId55" Type="http://schemas.openxmlformats.org/officeDocument/2006/relationships/image" Target="../media/image896.png"/><Relationship Id="rId56" Type="http://schemas.openxmlformats.org/officeDocument/2006/relationships/image" Target="../media/image897.png"/><Relationship Id="rId57" Type="http://schemas.openxmlformats.org/officeDocument/2006/relationships/image" Target="../media/image898.png"/><Relationship Id="rId58" Type="http://schemas.openxmlformats.org/officeDocument/2006/relationships/image" Target="../media/image899.png"/><Relationship Id="rId59" Type="http://schemas.openxmlformats.org/officeDocument/2006/relationships/image" Target="../media/image900.png"/><Relationship Id="rId60" Type="http://schemas.openxmlformats.org/officeDocument/2006/relationships/image" Target="../media/image901.png"/><Relationship Id="rId61" Type="http://schemas.openxmlformats.org/officeDocument/2006/relationships/image" Target="../media/image902.png"/><Relationship Id="rId62" Type="http://schemas.openxmlformats.org/officeDocument/2006/relationships/image" Target="../media/image903.png"/><Relationship Id="rId63" Type="http://schemas.openxmlformats.org/officeDocument/2006/relationships/image" Target="../media/image904.png"/><Relationship Id="rId64" Type="http://schemas.openxmlformats.org/officeDocument/2006/relationships/image" Target="../media/image905.png"/><Relationship Id="rId65" Type="http://schemas.openxmlformats.org/officeDocument/2006/relationships/image" Target="../media/image906.png"/><Relationship Id="rId66" Type="http://schemas.openxmlformats.org/officeDocument/2006/relationships/image" Target="../media/image907.png"/><Relationship Id="rId67" Type="http://schemas.openxmlformats.org/officeDocument/2006/relationships/image" Target="../media/image908.png"/><Relationship Id="rId68" Type="http://schemas.openxmlformats.org/officeDocument/2006/relationships/image" Target="../media/image909.png"/><Relationship Id="rId69" Type="http://schemas.openxmlformats.org/officeDocument/2006/relationships/image" Target="../media/image910.png"/><Relationship Id="rId70" Type="http://schemas.openxmlformats.org/officeDocument/2006/relationships/image" Target="../media/image911.png"/><Relationship Id="rId71" Type="http://schemas.openxmlformats.org/officeDocument/2006/relationships/image" Target="../media/image912.png"/><Relationship Id="rId72" Type="http://schemas.openxmlformats.org/officeDocument/2006/relationships/image" Target="../media/image913.png"/><Relationship Id="rId73" Type="http://schemas.openxmlformats.org/officeDocument/2006/relationships/image" Target="../media/image914.png"/><Relationship Id="rId74" Type="http://schemas.openxmlformats.org/officeDocument/2006/relationships/image" Target="../media/image915.png"/><Relationship Id="rId75" Type="http://schemas.openxmlformats.org/officeDocument/2006/relationships/image" Target="../media/image916.png"/><Relationship Id="rId76" Type="http://schemas.openxmlformats.org/officeDocument/2006/relationships/image" Target="../media/image917.png"/><Relationship Id="rId77" Type="http://schemas.openxmlformats.org/officeDocument/2006/relationships/image" Target="../media/image918.png"/><Relationship Id="rId78" Type="http://schemas.openxmlformats.org/officeDocument/2006/relationships/image" Target="../media/image919.png"/><Relationship Id="rId79" Type="http://schemas.openxmlformats.org/officeDocument/2006/relationships/image" Target="../media/image920.png"/><Relationship Id="rId80" Type="http://schemas.openxmlformats.org/officeDocument/2006/relationships/image" Target="../media/image921.png"/><Relationship Id="rId81" Type="http://schemas.openxmlformats.org/officeDocument/2006/relationships/image" Target="../media/image922.png"/><Relationship Id="rId82" Type="http://schemas.openxmlformats.org/officeDocument/2006/relationships/image" Target="../media/image923.png"/><Relationship Id="rId83" Type="http://schemas.openxmlformats.org/officeDocument/2006/relationships/image" Target="../media/image924.png"/><Relationship Id="rId84" Type="http://schemas.openxmlformats.org/officeDocument/2006/relationships/image" Target="../media/image925.png"/><Relationship Id="rId85" Type="http://schemas.openxmlformats.org/officeDocument/2006/relationships/image" Target="../media/image926.png"/><Relationship Id="rId86" Type="http://schemas.openxmlformats.org/officeDocument/2006/relationships/image" Target="../media/image927.png"/><Relationship Id="rId87" Type="http://schemas.openxmlformats.org/officeDocument/2006/relationships/image" Target="../media/image928.png"/><Relationship Id="rId88" Type="http://schemas.openxmlformats.org/officeDocument/2006/relationships/image" Target="../media/image929.png"/><Relationship Id="rId89" Type="http://schemas.openxmlformats.org/officeDocument/2006/relationships/image" Target="../media/image930.png"/><Relationship Id="rId90" Type="http://schemas.openxmlformats.org/officeDocument/2006/relationships/image" Target="../media/image931.png"/><Relationship Id="rId91" Type="http://schemas.openxmlformats.org/officeDocument/2006/relationships/image" Target="../media/image932.png"/><Relationship Id="rId92" Type="http://schemas.openxmlformats.org/officeDocument/2006/relationships/image" Target="../media/image933.png"/><Relationship Id="rId93" Type="http://schemas.openxmlformats.org/officeDocument/2006/relationships/image" Target="../media/image934.png"/><Relationship Id="rId94" Type="http://schemas.openxmlformats.org/officeDocument/2006/relationships/image" Target="../media/image935.png"/><Relationship Id="rId95" Type="http://schemas.openxmlformats.org/officeDocument/2006/relationships/image" Target="../media/image936.png"/><Relationship Id="rId96" Type="http://schemas.openxmlformats.org/officeDocument/2006/relationships/image" Target="../media/image937.png"/><Relationship Id="rId97" Type="http://schemas.openxmlformats.org/officeDocument/2006/relationships/image" Target="../media/image938.png"/><Relationship Id="rId98" Type="http://schemas.openxmlformats.org/officeDocument/2006/relationships/image" Target="../media/image939.png"/><Relationship Id="rId99" Type="http://schemas.openxmlformats.org/officeDocument/2006/relationships/image" Target="../media/image940.png"/><Relationship Id="rId100" Type="http://schemas.openxmlformats.org/officeDocument/2006/relationships/image" Target="../media/image941.png"/><Relationship Id="rId101" Type="http://schemas.openxmlformats.org/officeDocument/2006/relationships/image" Target="../media/image942.png"/><Relationship Id="rId102" Type="http://schemas.openxmlformats.org/officeDocument/2006/relationships/image" Target="../media/image943.png"/><Relationship Id="rId103" Type="http://schemas.openxmlformats.org/officeDocument/2006/relationships/image" Target="../media/image944.png"/><Relationship Id="rId104" Type="http://schemas.openxmlformats.org/officeDocument/2006/relationships/image" Target="../media/image945.png"/><Relationship Id="rId105" Type="http://schemas.openxmlformats.org/officeDocument/2006/relationships/image" Target="../media/image946.png"/><Relationship Id="rId106" Type="http://schemas.openxmlformats.org/officeDocument/2006/relationships/image" Target="../media/image947.png"/><Relationship Id="rId107" Type="http://schemas.openxmlformats.org/officeDocument/2006/relationships/image" Target="../media/image948.png"/><Relationship Id="rId108" Type="http://schemas.openxmlformats.org/officeDocument/2006/relationships/image" Target="../media/image949.png"/><Relationship Id="rId109" Type="http://schemas.openxmlformats.org/officeDocument/2006/relationships/image" Target="../media/image950.png"/><Relationship Id="rId110" Type="http://schemas.openxmlformats.org/officeDocument/2006/relationships/image" Target="../media/image951.png"/><Relationship Id="rId111" Type="http://schemas.openxmlformats.org/officeDocument/2006/relationships/image" Target="../media/image952.png"/><Relationship Id="rId112" Type="http://schemas.openxmlformats.org/officeDocument/2006/relationships/image" Target="../media/image953.png"/><Relationship Id="rId113" Type="http://schemas.openxmlformats.org/officeDocument/2006/relationships/image" Target="../media/image954.png"/><Relationship Id="rId114" Type="http://schemas.openxmlformats.org/officeDocument/2006/relationships/image" Target="../media/image955.png"/><Relationship Id="rId115" Type="http://schemas.openxmlformats.org/officeDocument/2006/relationships/image" Target="../media/image956.png"/><Relationship Id="rId116" Type="http://schemas.openxmlformats.org/officeDocument/2006/relationships/image" Target="../media/image957.png"/><Relationship Id="rId117" Type="http://schemas.openxmlformats.org/officeDocument/2006/relationships/image" Target="../media/image958.png"/><Relationship Id="rId118" Type="http://schemas.openxmlformats.org/officeDocument/2006/relationships/image" Target="../media/image959.png"/><Relationship Id="rId119" Type="http://schemas.openxmlformats.org/officeDocument/2006/relationships/image" Target="../media/image960.png"/><Relationship Id="rId120" Type="http://schemas.openxmlformats.org/officeDocument/2006/relationships/image" Target="../media/image961.png"/><Relationship Id="rId121" Type="http://schemas.openxmlformats.org/officeDocument/2006/relationships/image" Target="../media/image962.png"/><Relationship Id="rId122" Type="http://schemas.openxmlformats.org/officeDocument/2006/relationships/image" Target="../media/image963.png"/><Relationship Id="rId123" Type="http://schemas.openxmlformats.org/officeDocument/2006/relationships/image" Target="../media/image964.png"/><Relationship Id="rId124" Type="http://schemas.openxmlformats.org/officeDocument/2006/relationships/image" Target="../media/image965.png"/><Relationship Id="rId125" Type="http://schemas.openxmlformats.org/officeDocument/2006/relationships/image" Target="../media/image966.png"/><Relationship Id="rId126" Type="http://schemas.openxmlformats.org/officeDocument/2006/relationships/image" Target="../media/image967.png"/><Relationship Id="rId127" Type="http://schemas.openxmlformats.org/officeDocument/2006/relationships/image" Target="../media/image968.png"/><Relationship Id="rId128" Type="http://schemas.openxmlformats.org/officeDocument/2006/relationships/image" Target="../media/image969.png"/><Relationship Id="rId129" Type="http://schemas.openxmlformats.org/officeDocument/2006/relationships/image" Target="../media/image970.png"/><Relationship Id="rId130" Type="http://schemas.openxmlformats.org/officeDocument/2006/relationships/image" Target="../media/image971.png"/><Relationship Id="rId131" Type="http://schemas.openxmlformats.org/officeDocument/2006/relationships/image" Target="../media/image972.png"/><Relationship Id="rId132" Type="http://schemas.openxmlformats.org/officeDocument/2006/relationships/image" Target="../media/image973.png"/><Relationship Id="rId133" Type="http://schemas.openxmlformats.org/officeDocument/2006/relationships/image" Target="../media/image974.png"/><Relationship Id="rId134" Type="http://schemas.openxmlformats.org/officeDocument/2006/relationships/image" Target="../media/image975.png"/><Relationship Id="rId135" Type="http://schemas.openxmlformats.org/officeDocument/2006/relationships/image" Target="../media/image976.png"/><Relationship Id="rId136" Type="http://schemas.openxmlformats.org/officeDocument/2006/relationships/image" Target="../media/image977.png"/><Relationship Id="rId137" Type="http://schemas.openxmlformats.org/officeDocument/2006/relationships/image" Target="../media/image978.png"/><Relationship Id="rId138" Type="http://schemas.openxmlformats.org/officeDocument/2006/relationships/image" Target="../media/image979.png"/><Relationship Id="rId139" Type="http://schemas.openxmlformats.org/officeDocument/2006/relationships/image" Target="../media/image980.png"/><Relationship Id="rId140" Type="http://schemas.openxmlformats.org/officeDocument/2006/relationships/image" Target="../media/image981.png"/><Relationship Id="rId141" Type="http://schemas.openxmlformats.org/officeDocument/2006/relationships/image" Target="../media/image982.png"/><Relationship Id="rId142" Type="http://schemas.openxmlformats.org/officeDocument/2006/relationships/image" Target="../media/image983.png"/><Relationship Id="rId143" Type="http://schemas.openxmlformats.org/officeDocument/2006/relationships/image" Target="../media/image984.png"/><Relationship Id="rId144" Type="http://schemas.openxmlformats.org/officeDocument/2006/relationships/image" Target="../media/image985.png"/><Relationship Id="rId145" Type="http://schemas.openxmlformats.org/officeDocument/2006/relationships/image" Target="../media/image986.png"/><Relationship Id="rId146" Type="http://schemas.openxmlformats.org/officeDocument/2006/relationships/image" Target="../media/image987.png"/><Relationship Id="rId147" Type="http://schemas.openxmlformats.org/officeDocument/2006/relationships/image" Target="../media/image988.png"/><Relationship Id="rId148" Type="http://schemas.openxmlformats.org/officeDocument/2006/relationships/image" Target="../media/image989.png"/><Relationship Id="rId149" Type="http://schemas.openxmlformats.org/officeDocument/2006/relationships/image" Target="../media/image990.png"/><Relationship Id="rId150" Type="http://schemas.openxmlformats.org/officeDocument/2006/relationships/image" Target="../media/image991.png"/><Relationship Id="rId151" Type="http://schemas.openxmlformats.org/officeDocument/2006/relationships/image" Target="../media/image992.png"/><Relationship Id="rId152" Type="http://schemas.openxmlformats.org/officeDocument/2006/relationships/image" Target="../media/image993.png"/><Relationship Id="rId153" Type="http://schemas.openxmlformats.org/officeDocument/2006/relationships/image" Target="../media/image994.png"/><Relationship Id="rId154" Type="http://schemas.openxmlformats.org/officeDocument/2006/relationships/image" Target="../media/image995.png"/><Relationship Id="rId155" Type="http://schemas.openxmlformats.org/officeDocument/2006/relationships/image" Target="../media/image996.png"/><Relationship Id="rId156" Type="http://schemas.openxmlformats.org/officeDocument/2006/relationships/image" Target="../media/image997.png"/><Relationship Id="rId157" Type="http://schemas.openxmlformats.org/officeDocument/2006/relationships/image" Target="../media/image998.png"/><Relationship Id="rId158" Type="http://schemas.openxmlformats.org/officeDocument/2006/relationships/image" Target="../media/image999.png"/><Relationship Id="rId159" Type="http://schemas.openxmlformats.org/officeDocument/2006/relationships/image" Target="../media/image1000.png"/><Relationship Id="rId160" Type="http://schemas.openxmlformats.org/officeDocument/2006/relationships/image" Target="../media/image1001.png"/><Relationship Id="rId161" Type="http://schemas.openxmlformats.org/officeDocument/2006/relationships/image" Target="../media/image1002.png"/><Relationship Id="rId162" Type="http://schemas.openxmlformats.org/officeDocument/2006/relationships/image" Target="../media/image1003.png"/><Relationship Id="rId163" Type="http://schemas.openxmlformats.org/officeDocument/2006/relationships/image" Target="../media/image1004.png"/><Relationship Id="rId164" Type="http://schemas.openxmlformats.org/officeDocument/2006/relationships/image" Target="../media/image1005.png"/><Relationship Id="rId165" Type="http://schemas.openxmlformats.org/officeDocument/2006/relationships/image" Target="../media/image1006.png"/><Relationship Id="rId166" Type="http://schemas.openxmlformats.org/officeDocument/2006/relationships/image" Target="../media/image1007.png"/><Relationship Id="rId167" Type="http://schemas.openxmlformats.org/officeDocument/2006/relationships/image" Target="../media/image1008.png"/><Relationship Id="rId168" Type="http://schemas.openxmlformats.org/officeDocument/2006/relationships/image" Target="../media/image1009.png"/><Relationship Id="rId169" Type="http://schemas.openxmlformats.org/officeDocument/2006/relationships/image" Target="../media/image1010.png"/><Relationship Id="rId170" Type="http://schemas.openxmlformats.org/officeDocument/2006/relationships/image" Target="../media/image1011.png"/><Relationship Id="rId171" Type="http://schemas.openxmlformats.org/officeDocument/2006/relationships/image" Target="../media/image1012.png"/><Relationship Id="rId172" Type="http://schemas.openxmlformats.org/officeDocument/2006/relationships/image" Target="../media/image1013.png"/><Relationship Id="rId173" Type="http://schemas.openxmlformats.org/officeDocument/2006/relationships/image" Target="../media/image1014.png"/><Relationship Id="rId174" Type="http://schemas.openxmlformats.org/officeDocument/2006/relationships/image" Target="../media/image1015.png"/><Relationship Id="rId175" Type="http://schemas.openxmlformats.org/officeDocument/2006/relationships/image" Target="../media/image1016.png"/><Relationship Id="rId176" Type="http://schemas.openxmlformats.org/officeDocument/2006/relationships/image" Target="../media/image1017.png"/><Relationship Id="rId177" Type="http://schemas.openxmlformats.org/officeDocument/2006/relationships/image" Target="../media/image1018.png"/><Relationship Id="rId178" Type="http://schemas.openxmlformats.org/officeDocument/2006/relationships/image" Target="../media/image1019.png"/><Relationship Id="rId179" Type="http://schemas.openxmlformats.org/officeDocument/2006/relationships/image" Target="../media/image1020.png"/><Relationship Id="rId180" Type="http://schemas.openxmlformats.org/officeDocument/2006/relationships/image" Target="../media/image1021.png"/><Relationship Id="rId181" Type="http://schemas.openxmlformats.org/officeDocument/2006/relationships/image" Target="../media/image1022.png"/><Relationship Id="rId182" Type="http://schemas.openxmlformats.org/officeDocument/2006/relationships/image" Target="../media/image1023.png"/><Relationship Id="rId183" Type="http://schemas.openxmlformats.org/officeDocument/2006/relationships/image" Target="../media/image1024.png"/><Relationship Id="rId184" Type="http://schemas.openxmlformats.org/officeDocument/2006/relationships/image" Target="../media/image1025.png"/><Relationship Id="rId185" Type="http://schemas.openxmlformats.org/officeDocument/2006/relationships/image" Target="../media/image1026.png"/><Relationship Id="rId186" Type="http://schemas.openxmlformats.org/officeDocument/2006/relationships/image" Target="../media/image1027.png"/><Relationship Id="rId187" Type="http://schemas.openxmlformats.org/officeDocument/2006/relationships/image" Target="../media/image1028.png"/><Relationship Id="rId188" Type="http://schemas.openxmlformats.org/officeDocument/2006/relationships/image" Target="../media/image1029.png"/><Relationship Id="rId189" Type="http://schemas.openxmlformats.org/officeDocument/2006/relationships/image" Target="../media/image1030.png"/><Relationship Id="rId190" Type="http://schemas.openxmlformats.org/officeDocument/2006/relationships/image" Target="../media/image1031.png"/><Relationship Id="rId191" Type="http://schemas.openxmlformats.org/officeDocument/2006/relationships/image" Target="../media/image1032.png"/><Relationship Id="rId192" Type="http://schemas.openxmlformats.org/officeDocument/2006/relationships/image" Target="../media/image1033.png"/><Relationship Id="rId193" Type="http://schemas.openxmlformats.org/officeDocument/2006/relationships/image" Target="../media/image1034.png"/><Relationship Id="rId194" Type="http://schemas.openxmlformats.org/officeDocument/2006/relationships/image" Target="../media/image1035.png"/><Relationship Id="rId195" Type="http://schemas.openxmlformats.org/officeDocument/2006/relationships/image" Target="../media/image1036.png"/><Relationship Id="rId196" Type="http://schemas.openxmlformats.org/officeDocument/2006/relationships/image" Target="../media/image1037.png"/><Relationship Id="rId197" Type="http://schemas.openxmlformats.org/officeDocument/2006/relationships/image" Target="../media/image1038.png"/><Relationship Id="rId198" Type="http://schemas.openxmlformats.org/officeDocument/2006/relationships/image" Target="../media/image1039.png"/><Relationship Id="rId199" Type="http://schemas.openxmlformats.org/officeDocument/2006/relationships/image" Target="../media/image1040.png"/><Relationship Id="rId200" Type="http://schemas.openxmlformats.org/officeDocument/2006/relationships/image" Target="../media/image1041.png"/><Relationship Id="rId201" Type="http://schemas.openxmlformats.org/officeDocument/2006/relationships/image" Target="../media/image1042.png"/><Relationship Id="rId202" Type="http://schemas.openxmlformats.org/officeDocument/2006/relationships/image" Target="../media/image1043.png"/><Relationship Id="rId203" Type="http://schemas.openxmlformats.org/officeDocument/2006/relationships/image" Target="../media/image1044.png"/><Relationship Id="rId204" Type="http://schemas.openxmlformats.org/officeDocument/2006/relationships/image" Target="../media/image1045.png"/><Relationship Id="rId205" Type="http://schemas.openxmlformats.org/officeDocument/2006/relationships/image" Target="../media/image1046.png"/><Relationship Id="rId206" Type="http://schemas.openxmlformats.org/officeDocument/2006/relationships/image" Target="../media/image1047.png"/><Relationship Id="rId207" Type="http://schemas.openxmlformats.org/officeDocument/2006/relationships/image" Target="../media/image1048.png"/><Relationship Id="rId208" Type="http://schemas.openxmlformats.org/officeDocument/2006/relationships/image" Target="../media/image1049.png"/><Relationship Id="rId209" Type="http://schemas.openxmlformats.org/officeDocument/2006/relationships/image" Target="../media/image1050.png"/><Relationship Id="rId210" Type="http://schemas.openxmlformats.org/officeDocument/2006/relationships/image" Target="../media/image1051.png"/><Relationship Id="rId211" Type="http://schemas.openxmlformats.org/officeDocument/2006/relationships/image" Target="../media/image1052.png"/><Relationship Id="rId212" Type="http://schemas.openxmlformats.org/officeDocument/2006/relationships/image" Target="../media/image1053.png"/><Relationship Id="rId213" Type="http://schemas.openxmlformats.org/officeDocument/2006/relationships/image" Target="../media/image1054.png"/><Relationship Id="rId214" Type="http://schemas.openxmlformats.org/officeDocument/2006/relationships/image" Target="../media/image1055.png"/><Relationship Id="rId215" Type="http://schemas.openxmlformats.org/officeDocument/2006/relationships/image" Target="../media/image1056.png"/><Relationship Id="rId216" Type="http://schemas.openxmlformats.org/officeDocument/2006/relationships/image" Target="../media/image1057.png"/><Relationship Id="rId217" Type="http://schemas.openxmlformats.org/officeDocument/2006/relationships/image" Target="../media/image1058.png"/><Relationship Id="rId218" Type="http://schemas.openxmlformats.org/officeDocument/2006/relationships/image" Target="../media/image1059.png"/><Relationship Id="rId219" Type="http://schemas.openxmlformats.org/officeDocument/2006/relationships/image" Target="../media/image1060.png"/><Relationship Id="rId220" Type="http://schemas.openxmlformats.org/officeDocument/2006/relationships/image" Target="../media/image1061.png"/><Relationship Id="rId221" Type="http://schemas.openxmlformats.org/officeDocument/2006/relationships/image" Target="../media/image1062.png"/><Relationship Id="rId222" Type="http://schemas.openxmlformats.org/officeDocument/2006/relationships/image" Target="../media/image1063.png"/><Relationship Id="rId223" Type="http://schemas.openxmlformats.org/officeDocument/2006/relationships/image" Target="../media/image1064.png"/><Relationship Id="rId224" Type="http://schemas.openxmlformats.org/officeDocument/2006/relationships/image" Target="../media/image1065.png"/><Relationship Id="rId225" Type="http://schemas.openxmlformats.org/officeDocument/2006/relationships/image" Target="../media/image1066.png"/><Relationship Id="rId226" Type="http://schemas.openxmlformats.org/officeDocument/2006/relationships/image" Target="../media/image1067.png"/><Relationship Id="rId227" Type="http://schemas.openxmlformats.org/officeDocument/2006/relationships/image" Target="../media/image1068.png"/><Relationship Id="rId228" Type="http://schemas.openxmlformats.org/officeDocument/2006/relationships/image" Target="../media/image1069.png"/><Relationship Id="rId229" Type="http://schemas.openxmlformats.org/officeDocument/2006/relationships/image" Target="../media/image1070.png"/><Relationship Id="rId230" Type="http://schemas.openxmlformats.org/officeDocument/2006/relationships/image" Target="../media/image1071.png"/><Relationship Id="rId231" Type="http://schemas.openxmlformats.org/officeDocument/2006/relationships/image" Target="../media/image1072.png"/><Relationship Id="rId232" Type="http://schemas.openxmlformats.org/officeDocument/2006/relationships/image" Target="../media/image1073.png"/><Relationship Id="rId233" Type="http://schemas.openxmlformats.org/officeDocument/2006/relationships/image" Target="../media/image1074.png"/><Relationship Id="rId234" Type="http://schemas.openxmlformats.org/officeDocument/2006/relationships/image" Target="../media/image1075.png"/><Relationship Id="rId235" Type="http://schemas.openxmlformats.org/officeDocument/2006/relationships/image" Target="../media/image1076.png"/><Relationship Id="rId236" Type="http://schemas.openxmlformats.org/officeDocument/2006/relationships/image" Target="../media/image1077.png"/><Relationship Id="rId237" Type="http://schemas.openxmlformats.org/officeDocument/2006/relationships/image" Target="../media/image1078.png"/><Relationship Id="rId238" Type="http://schemas.openxmlformats.org/officeDocument/2006/relationships/image" Target="../media/image1079.png"/><Relationship Id="rId239" Type="http://schemas.openxmlformats.org/officeDocument/2006/relationships/image" Target="../media/image1080.png"/><Relationship Id="rId240" Type="http://schemas.openxmlformats.org/officeDocument/2006/relationships/image" Target="../media/image1081.png"/><Relationship Id="rId241" Type="http://schemas.openxmlformats.org/officeDocument/2006/relationships/image" Target="../media/image1082.png"/><Relationship Id="rId242" Type="http://schemas.openxmlformats.org/officeDocument/2006/relationships/image" Target="../media/image1083.png"/><Relationship Id="rId243" Type="http://schemas.openxmlformats.org/officeDocument/2006/relationships/image" Target="../media/image1084.png"/><Relationship Id="rId244" Type="http://schemas.openxmlformats.org/officeDocument/2006/relationships/image" Target="../media/image1085.png"/><Relationship Id="rId245" Type="http://schemas.openxmlformats.org/officeDocument/2006/relationships/image" Target="../media/image1086.png"/><Relationship Id="rId246" Type="http://schemas.openxmlformats.org/officeDocument/2006/relationships/image" Target="../media/image1087.png"/><Relationship Id="rId247" Type="http://schemas.openxmlformats.org/officeDocument/2006/relationships/image" Target="../media/image1088.png"/><Relationship Id="rId248" Type="http://schemas.openxmlformats.org/officeDocument/2006/relationships/image" Target="../media/image1089.png"/><Relationship Id="rId249" Type="http://schemas.openxmlformats.org/officeDocument/2006/relationships/image" Target="../media/image1090.png"/><Relationship Id="rId250" Type="http://schemas.openxmlformats.org/officeDocument/2006/relationships/image" Target="../media/image1091.png"/><Relationship Id="rId251" Type="http://schemas.openxmlformats.org/officeDocument/2006/relationships/image" Target="../media/image1092.png"/><Relationship Id="rId252" Type="http://schemas.openxmlformats.org/officeDocument/2006/relationships/image" Target="../media/image1093.png"/><Relationship Id="rId253" Type="http://schemas.openxmlformats.org/officeDocument/2006/relationships/image" Target="../media/image1094.png"/><Relationship Id="rId254" Type="http://schemas.openxmlformats.org/officeDocument/2006/relationships/image" Target="../media/image1095.png"/><Relationship Id="rId255" Type="http://schemas.openxmlformats.org/officeDocument/2006/relationships/image" Target="../media/image1096.png"/><Relationship Id="rId256" Type="http://schemas.openxmlformats.org/officeDocument/2006/relationships/image" Target="../media/image1097.png"/><Relationship Id="rId257" Type="http://schemas.openxmlformats.org/officeDocument/2006/relationships/image" Target="../media/image1098.png"/><Relationship Id="rId258" Type="http://schemas.openxmlformats.org/officeDocument/2006/relationships/image" Target="../media/image1099.png"/><Relationship Id="rId259" Type="http://schemas.openxmlformats.org/officeDocument/2006/relationships/image" Target="../media/image1100.png"/><Relationship Id="rId260" Type="http://schemas.openxmlformats.org/officeDocument/2006/relationships/image" Target="../media/image1101.png"/><Relationship Id="rId261" Type="http://schemas.openxmlformats.org/officeDocument/2006/relationships/image" Target="../media/image1102.png"/><Relationship Id="rId262" Type="http://schemas.openxmlformats.org/officeDocument/2006/relationships/image" Target="../media/image1103.png"/><Relationship Id="rId263" Type="http://schemas.openxmlformats.org/officeDocument/2006/relationships/image" Target="../media/image1104.png"/><Relationship Id="rId264" Type="http://schemas.openxmlformats.org/officeDocument/2006/relationships/image" Target="../media/image1105.png"/><Relationship Id="rId265" Type="http://schemas.openxmlformats.org/officeDocument/2006/relationships/image" Target="../media/image1106.png"/><Relationship Id="rId266" Type="http://schemas.openxmlformats.org/officeDocument/2006/relationships/image" Target="../media/image1107.png"/><Relationship Id="rId267" Type="http://schemas.openxmlformats.org/officeDocument/2006/relationships/image" Target="../media/image1108.png"/><Relationship Id="rId268" Type="http://schemas.openxmlformats.org/officeDocument/2006/relationships/image" Target="../media/image1109.png"/><Relationship Id="rId269" Type="http://schemas.openxmlformats.org/officeDocument/2006/relationships/image" Target="../media/image1110.png"/><Relationship Id="rId270" Type="http://schemas.openxmlformats.org/officeDocument/2006/relationships/image" Target="../media/image1111.png"/><Relationship Id="rId271" Type="http://schemas.openxmlformats.org/officeDocument/2006/relationships/image" Target="../media/image1112.png"/><Relationship Id="rId272" Type="http://schemas.openxmlformats.org/officeDocument/2006/relationships/image" Target="../media/image1113.png"/><Relationship Id="rId273" Type="http://schemas.openxmlformats.org/officeDocument/2006/relationships/image" Target="../media/image1114.png"/><Relationship Id="rId274" Type="http://schemas.openxmlformats.org/officeDocument/2006/relationships/image" Target="../media/image1115.png"/><Relationship Id="rId275" Type="http://schemas.openxmlformats.org/officeDocument/2006/relationships/image" Target="../media/image1116.png"/><Relationship Id="rId276" Type="http://schemas.openxmlformats.org/officeDocument/2006/relationships/image" Target="../media/image1117.png"/><Relationship Id="rId277" Type="http://schemas.openxmlformats.org/officeDocument/2006/relationships/image" Target="../media/image1118.png"/><Relationship Id="rId278" Type="http://schemas.openxmlformats.org/officeDocument/2006/relationships/image" Target="../media/image1119.png"/><Relationship Id="rId279" Type="http://schemas.openxmlformats.org/officeDocument/2006/relationships/image" Target="../media/image1120.png"/><Relationship Id="rId280" Type="http://schemas.openxmlformats.org/officeDocument/2006/relationships/image" Target="../media/image1121.png"/><Relationship Id="rId281" Type="http://schemas.openxmlformats.org/officeDocument/2006/relationships/image" Target="../media/image1122.png"/><Relationship Id="rId282" Type="http://schemas.openxmlformats.org/officeDocument/2006/relationships/image" Target="../media/image1123.png"/><Relationship Id="rId283" Type="http://schemas.openxmlformats.org/officeDocument/2006/relationships/image" Target="../media/image1124.png"/><Relationship Id="rId284" Type="http://schemas.openxmlformats.org/officeDocument/2006/relationships/image" Target="../media/image1125.png"/><Relationship Id="rId285" Type="http://schemas.openxmlformats.org/officeDocument/2006/relationships/image" Target="../media/image1126.png"/><Relationship Id="rId286" Type="http://schemas.openxmlformats.org/officeDocument/2006/relationships/image" Target="../media/image1127.png"/><Relationship Id="rId287" Type="http://schemas.openxmlformats.org/officeDocument/2006/relationships/image" Target="../media/image1128.png"/><Relationship Id="rId288" Type="http://schemas.openxmlformats.org/officeDocument/2006/relationships/image" Target="../media/image1129.png"/><Relationship Id="rId289" Type="http://schemas.openxmlformats.org/officeDocument/2006/relationships/image" Target="../media/image1130.png"/><Relationship Id="rId290" Type="http://schemas.openxmlformats.org/officeDocument/2006/relationships/image" Target="../media/image1131.png"/><Relationship Id="rId291" Type="http://schemas.openxmlformats.org/officeDocument/2006/relationships/image" Target="../media/image1132.png"/><Relationship Id="rId292" Type="http://schemas.openxmlformats.org/officeDocument/2006/relationships/image" Target="../media/image1133.png"/><Relationship Id="rId293" Type="http://schemas.openxmlformats.org/officeDocument/2006/relationships/image" Target="../media/image1134.png"/><Relationship Id="rId294" Type="http://schemas.openxmlformats.org/officeDocument/2006/relationships/image" Target="../media/image1135.png"/><Relationship Id="rId295" Type="http://schemas.openxmlformats.org/officeDocument/2006/relationships/image" Target="../media/image1136.png"/><Relationship Id="rId296" Type="http://schemas.openxmlformats.org/officeDocument/2006/relationships/image" Target="../media/image1137.png"/><Relationship Id="rId297" Type="http://schemas.openxmlformats.org/officeDocument/2006/relationships/image" Target="../media/image1138.png"/><Relationship Id="rId298" Type="http://schemas.openxmlformats.org/officeDocument/2006/relationships/image" Target="../media/image1139.png"/><Relationship Id="rId299" Type="http://schemas.openxmlformats.org/officeDocument/2006/relationships/image" Target="../media/image1140.png"/><Relationship Id="rId300" Type="http://schemas.openxmlformats.org/officeDocument/2006/relationships/image" Target="../media/image1141.png"/><Relationship Id="rId301" Type="http://schemas.openxmlformats.org/officeDocument/2006/relationships/image" Target="../media/image1142.png"/><Relationship Id="rId302" Type="http://schemas.openxmlformats.org/officeDocument/2006/relationships/image" Target="../media/image1143.png"/><Relationship Id="rId303" Type="http://schemas.openxmlformats.org/officeDocument/2006/relationships/image" Target="../media/image1144.png"/><Relationship Id="rId304" Type="http://schemas.openxmlformats.org/officeDocument/2006/relationships/image" Target="../media/image1145.png"/><Relationship Id="rId305" Type="http://schemas.openxmlformats.org/officeDocument/2006/relationships/image" Target="../media/image1146.png"/><Relationship Id="rId306" Type="http://schemas.openxmlformats.org/officeDocument/2006/relationships/image" Target="../media/image1147.png"/><Relationship Id="rId307" Type="http://schemas.openxmlformats.org/officeDocument/2006/relationships/image" Target="../media/image1148.png"/><Relationship Id="rId308" Type="http://schemas.openxmlformats.org/officeDocument/2006/relationships/image" Target="../media/image1149.png"/><Relationship Id="rId309" Type="http://schemas.openxmlformats.org/officeDocument/2006/relationships/image" Target="../media/image1150.png"/><Relationship Id="rId310" Type="http://schemas.openxmlformats.org/officeDocument/2006/relationships/image" Target="../media/image1151.png"/><Relationship Id="rId311" Type="http://schemas.openxmlformats.org/officeDocument/2006/relationships/image" Target="../media/image1152.png"/><Relationship Id="rId312" Type="http://schemas.openxmlformats.org/officeDocument/2006/relationships/image" Target="../media/image1153.png"/><Relationship Id="rId313" Type="http://schemas.openxmlformats.org/officeDocument/2006/relationships/image" Target="../media/image1154.png"/><Relationship Id="rId314" Type="http://schemas.openxmlformats.org/officeDocument/2006/relationships/image" Target="../media/image1155.png"/><Relationship Id="rId315" Type="http://schemas.openxmlformats.org/officeDocument/2006/relationships/image" Target="../media/image1156.png"/><Relationship Id="rId316" Type="http://schemas.openxmlformats.org/officeDocument/2006/relationships/image" Target="../media/image1157.png"/><Relationship Id="rId317" Type="http://schemas.openxmlformats.org/officeDocument/2006/relationships/image" Target="../media/image1158.png"/><Relationship Id="rId318" Type="http://schemas.openxmlformats.org/officeDocument/2006/relationships/image" Target="../media/image1159.png"/><Relationship Id="rId319" Type="http://schemas.openxmlformats.org/officeDocument/2006/relationships/image" Target="../media/image1160.png"/><Relationship Id="rId320" Type="http://schemas.openxmlformats.org/officeDocument/2006/relationships/image" Target="../media/image1161.png"/><Relationship Id="rId321" Type="http://schemas.openxmlformats.org/officeDocument/2006/relationships/image" Target="../media/image1162.png"/><Relationship Id="rId322" Type="http://schemas.openxmlformats.org/officeDocument/2006/relationships/image" Target="../media/image1163.png"/><Relationship Id="rId323" Type="http://schemas.openxmlformats.org/officeDocument/2006/relationships/image" Target="../media/image1164.png"/><Relationship Id="rId324" Type="http://schemas.openxmlformats.org/officeDocument/2006/relationships/image" Target="../media/image1165.png"/><Relationship Id="rId325" Type="http://schemas.openxmlformats.org/officeDocument/2006/relationships/image" Target="../media/image1166.png"/><Relationship Id="rId326" Type="http://schemas.openxmlformats.org/officeDocument/2006/relationships/image" Target="../media/image1167.png"/><Relationship Id="rId327" Type="http://schemas.openxmlformats.org/officeDocument/2006/relationships/image" Target="../media/image1168.png"/><Relationship Id="rId328" Type="http://schemas.openxmlformats.org/officeDocument/2006/relationships/image" Target="../media/image1169.png"/><Relationship Id="rId329" Type="http://schemas.openxmlformats.org/officeDocument/2006/relationships/image" Target="../media/image1170.png"/><Relationship Id="rId330" Type="http://schemas.openxmlformats.org/officeDocument/2006/relationships/image" Target="../media/image1171.png"/><Relationship Id="rId331" Type="http://schemas.openxmlformats.org/officeDocument/2006/relationships/image" Target="../media/image1172.png"/><Relationship Id="rId332" Type="http://schemas.openxmlformats.org/officeDocument/2006/relationships/image" Target="../media/image1173.png"/><Relationship Id="rId333" Type="http://schemas.openxmlformats.org/officeDocument/2006/relationships/image" Target="../media/image1174.png"/><Relationship Id="rId334" Type="http://schemas.openxmlformats.org/officeDocument/2006/relationships/image" Target="../media/image1175.png"/><Relationship Id="rId335" Type="http://schemas.openxmlformats.org/officeDocument/2006/relationships/image" Target="../media/image1176.png"/><Relationship Id="rId336" Type="http://schemas.openxmlformats.org/officeDocument/2006/relationships/image" Target="../media/image1177.png"/><Relationship Id="rId337" Type="http://schemas.openxmlformats.org/officeDocument/2006/relationships/image" Target="../media/image1178.png"/><Relationship Id="rId338" Type="http://schemas.openxmlformats.org/officeDocument/2006/relationships/image" Target="../media/image1179.png"/><Relationship Id="rId339" Type="http://schemas.openxmlformats.org/officeDocument/2006/relationships/image" Target="../media/image1180.png"/><Relationship Id="rId340" Type="http://schemas.openxmlformats.org/officeDocument/2006/relationships/image" Target="../media/image1181.png"/><Relationship Id="rId341" Type="http://schemas.openxmlformats.org/officeDocument/2006/relationships/image" Target="../media/image1182.png"/><Relationship Id="rId342" Type="http://schemas.openxmlformats.org/officeDocument/2006/relationships/image" Target="../media/image1183.png"/><Relationship Id="rId343" Type="http://schemas.openxmlformats.org/officeDocument/2006/relationships/image" Target="../media/image1184.png"/><Relationship Id="rId344" Type="http://schemas.openxmlformats.org/officeDocument/2006/relationships/image" Target="../media/image1185.png"/><Relationship Id="rId345" Type="http://schemas.openxmlformats.org/officeDocument/2006/relationships/image" Target="../media/image1186.png"/><Relationship Id="rId346" Type="http://schemas.openxmlformats.org/officeDocument/2006/relationships/image" Target="../media/image1187.png"/><Relationship Id="rId347" Type="http://schemas.openxmlformats.org/officeDocument/2006/relationships/image" Target="../media/image1188.png"/><Relationship Id="rId348" Type="http://schemas.openxmlformats.org/officeDocument/2006/relationships/image" Target="../media/image1189.png"/><Relationship Id="rId349" Type="http://schemas.openxmlformats.org/officeDocument/2006/relationships/image" Target="../media/image1190.png"/><Relationship Id="rId350" Type="http://schemas.openxmlformats.org/officeDocument/2006/relationships/image" Target="../media/image1191.png"/><Relationship Id="rId351" Type="http://schemas.openxmlformats.org/officeDocument/2006/relationships/image" Target="../media/image1192.png"/><Relationship Id="rId352" Type="http://schemas.openxmlformats.org/officeDocument/2006/relationships/image" Target="../media/image1193.png"/><Relationship Id="rId353" Type="http://schemas.openxmlformats.org/officeDocument/2006/relationships/image" Target="../media/image1194.png"/><Relationship Id="rId354" Type="http://schemas.openxmlformats.org/officeDocument/2006/relationships/image" Target="../media/image1195.png"/><Relationship Id="rId355" Type="http://schemas.openxmlformats.org/officeDocument/2006/relationships/image" Target="../media/image1196.png"/><Relationship Id="rId356" Type="http://schemas.openxmlformats.org/officeDocument/2006/relationships/image" Target="../media/image1197.png"/><Relationship Id="rId357" Type="http://schemas.openxmlformats.org/officeDocument/2006/relationships/image" Target="../media/image1198.png"/><Relationship Id="rId358" Type="http://schemas.openxmlformats.org/officeDocument/2006/relationships/image" Target="../media/image1199.png"/><Relationship Id="rId359" Type="http://schemas.openxmlformats.org/officeDocument/2006/relationships/image" Target="../media/image1200.png"/><Relationship Id="rId360" Type="http://schemas.openxmlformats.org/officeDocument/2006/relationships/image" Target="../media/image1201.png"/><Relationship Id="rId361" Type="http://schemas.openxmlformats.org/officeDocument/2006/relationships/image" Target="../media/image1202.png"/><Relationship Id="rId362" Type="http://schemas.openxmlformats.org/officeDocument/2006/relationships/image" Target="../media/image1203.png"/><Relationship Id="rId363" Type="http://schemas.openxmlformats.org/officeDocument/2006/relationships/image" Target="../media/image1204.png"/><Relationship Id="rId364" Type="http://schemas.openxmlformats.org/officeDocument/2006/relationships/image" Target="../media/image1205.png"/><Relationship Id="rId365" Type="http://schemas.openxmlformats.org/officeDocument/2006/relationships/image" Target="../media/image1206.png"/><Relationship Id="rId366" Type="http://schemas.openxmlformats.org/officeDocument/2006/relationships/image" Target="../media/image1207.png"/><Relationship Id="rId367" Type="http://schemas.openxmlformats.org/officeDocument/2006/relationships/image" Target="../media/image1208.png"/><Relationship Id="rId368" Type="http://schemas.openxmlformats.org/officeDocument/2006/relationships/image" Target="../media/image1209.png"/><Relationship Id="rId369" Type="http://schemas.openxmlformats.org/officeDocument/2006/relationships/image" Target="../media/image1210.png"/><Relationship Id="rId370" Type="http://schemas.openxmlformats.org/officeDocument/2006/relationships/image" Target="../media/image1211.png"/><Relationship Id="rId371" Type="http://schemas.openxmlformats.org/officeDocument/2006/relationships/image" Target="../media/image1212.png"/><Relationship Id="rId372" Type="http://schemas.openxmlformats.org/officeDocument/2006/relationships/image" Target="../media/image1213.png"/><Relationship Id="rId373" Type="http://schemas.openxmlformats.org/officeDocument/2006/relationships/image" Target="../media/image1214.png"/><Relationship Id="rId374" Type="http://schemas.openxmlformats.org/officeDocument/2006/relationships/image" Target="../media/image1215.png"/><Relationship Id="rId375" Type="http://schemas.openxmlformats.org/officeDocument/2006/relationships/image" Target="../media/image1216.png"/><Relationship Id="rId376" Type="http://schemas.openxmlformats.org/officeDocument/2006/relationships/image" Target="../media/image1217.png"/><Relationship Id="rId377" Type="http://schemas.openxmlformats.org/officeDocument/2006/relationships/image" Target="../media/image1218.png"/><Relationship Id="rId378" Type="http://schemas.openxmlformats.org/officeDocument/2006/relationships/image" Target="../media/image1219.png"/><Relationship Id="rId379" Type="http://schemas.openxmlformats.org/officeDocument/2006/relationships/image" Target="../media/image1220.png"/><Relationship Id="rId380" Type="http://schemas.openxmlformats.org/officeDocument/2006/relationships/image" Target="../media/image1221.png"/><Relationship Id="rId381" Type="http://schemas.openxmlformats.org/officeDocument/2006/relationships/image" Target="../media/image1222.png"/><Relationship Id="rId382" Type="http://schemas.openxmlformats.org/officeDocument/2006/relationships/image" Target="../media/image1223.png"/><Relationship Id="rId383" Type="http://schemas.openxmlformats.org/officeDocument/2006/relationships/image" Target="../media/image1224.png"/><Relationship Id="rId384" Type="http://schemas.openxmlformats.org/officeDocument/2006/relationships/image" Target="../media/image1225.png"/><Relationship Id="rId385" Type="http://schemas.openxmlformats.org/officeDocument/2006/relationships/image" Target="../media/image1226.png"/><Relationship Id="rId386" Type="http://schemas.openxmlformats.org/officeDocument/2006/relationships/image" Target="../media/image1227.png"/><Relationship Id="rId387" Type="http://schemas.openxmlformats.org/officeDocument/2006/relationships/image" Target="../media/image1228.png"/><Relationship Id="rId388" Type="http://schemas.openxmlformats.org/officeDocument/2006/relationships/image" Target="../media/image1229.png"/><Relationship Id="rId389" Type="http://schemas.openxmlformats.org/officeDocument/2006/relationships/image" Target="../media/image1230.png"/><Relationship Id="rId390" Type="http://schemas.openxmlformats.org/officeDocument/2006/relationships/image" Target="../media/image1231.png"/><Relationship Id="rId391" Type="http://schemas.openxmlformats.org/officeDocument/2006/relationships/image" Target="../media/image1232.png"/><Relationship Id="rId392" Type="http://schemas.openxmlformats.org/officeDocument/2006/relationships/image" Target="../media/image1233.png"/><Relationship Id="rId393" Type="http://schemas.openxmlformats.org/officeDocument/2006/relationships/image" Target="../media/image1234.png"/><Relationship Id="rId394" Type="http://schemas.openxmlformats.org/officeDocument/2006/relationships/image" Target="../media/image1235.png"/><Relationship Id="rId395" Type="http://schemas.openxmlformats.org/officeDocument/2006/relationships/image" Target="../media/image1236.png"/><Relationship Id="rId396" Type="http://schemas.openxmlformats.org/officeDocument/2006/relationships/image" Target="../media/image1237.png"/><Relationship Id="rId397" Type="http://schemas.openxmlformats.org/officeDocument/2006/relationships/image" Target="../media/image1238.png"/><Relationship Id="rId398" Type="http://schemas.openxmlformats.org/officeDocument/2006/relationships/image" Target="../media/image1239.png"/><Relationship Id="rId399" Type="http://schemas.openxmlformats.org/officeDocument/2006/relationships/image" Target="../media/image1240.png"/><Relationship Id="rId400" Type="http://schemas.openxmlformats.org/officeDocument/2006/relationships/image" Target="../media/image1241.png"/><Relationship Id="rId401" Type="http://schemas.openxmlformats.org/officeDocument/2006/relationships/image" Target="../media/image1242.png"/><Relationship Id="rId402" Type="http://schemas.openxmlformats.org/officeDocument/2006/relationships/image" Target="../media/image1243.png"/><Relationship Id="rId403" Type="http://schemas.openxmlformats.org/officeDocument/2006/relationships/image" Target="../media/image1244.png"/><Relationship Id="rId404" Type="http://schemas.openxmlformats.org/officeDocument/2006/relationships/image" Target="../media/image1245.png"/><Relationship Id="rId405" Type="http://schemas.openxmlformats.org/officeDocument/2006/relationships/image" Target="../media/image1246.png"/><Relationship Id="rId406" Type="http://schemas.openxmlformats.org/officeDocument/2006/relationships/image" Target="../media/image1247.png"/><Relationship Id="rId407" Type="http://schemas.openxmlformats.org/officeDocument/2006/relationships/image" Target="../media/image1248.png"/><Relationship Id="rId408" Type="http://schemas.openxmlformats.org/officeDocument/2006/relationships/image" Target="../media/image1249.png"/><Relationship Id="rId409" Type="http://schemas.openxmlformats.org/officeDocument/2006/relationships/image" Target="../media/image1250.png"/><Relationship Id="rId410" Type="http://schemas.openxmlformats.org/officeDocument/2006/relationships/image" Target="../media/image1251.png"/><Relationship Id="rId411" Type="http://schemas.openxmlformats.org/officeDocument/2006/relationships/image" Target="../media/image1252.png"/><Relationship Id="rId412" Type="http://schemas.openxmlformats.org/officeDocument/2006/relationships/image" Target="../media/image1253.png"/><Relationship Id="rId413" Type="http://schemas.openxmlformats.org/officeDocument/2006/relationships/image" Target="../media/image1254.png"/><Relationship Id="rId414" Type="http://schemas.openxmlformats.org/officeDocument/2006/relationships/image" Target="../media/image1255.png"/><Relationship Id="rId415" Type="http://schemas.openxmlformats.org/officeDocument/2006/relationships/image" Target="../media/image1256.png"/><Relationship Id="rId416" Type="http://schemas.openxmlformats.org/officeDocument/2006/relationships/image" Target="../media/image1257.png"/><Relationship Id="rId417" Type="http://schemas.openxmlformats.org/officeDocument/2006/relationships/image" Target="../media/image1258.png"/><Relationship Id="rId418" Type="http://schemas.openxmlformats.org/officeDocument/2006/relationships/image" Target="../media/image1259.png"/><Relationship Id="rId419" Type="http://schemas.openxmlformats.org/officeDocument/2006/relationships/image" Target="../media/image1260.png"/><Relationship Id="rId420" Type="http://schemas.openxmlformats.org/officeDocument/2006/relationships/image" Target="../media/image1261.png"/><Relationship Id="rId421" Type="http://schemas.openxmlformats.org/officeDocument/2006/relationships/image" Target="../media/image1262.png"/><Relationship Id="rId422" Type="http://schemas.openxmlformats.org/officeDocument/2006/relationships/image" Target="../media/image1263.png"/><Relationship Id="rId423" Type="http://schemas.openxmlformats.org/officeDocument/2006/relationships/image" Target="../media/image1264.png"/><Relationship Id="rId424" Type="http://schemas.openxmlformats.org/officeDocument/2006/relationships/image" Target="../media/image1265.png"/><Relationship Id="rId425" Type="http://schemas.openxmlformats.org/officeDocument/2006/relationships/image" Target="../media/image1266.png"/><Relationship Id="rId426" Type="http://schemas.openxmlformats.org/officeDocument/2006/relationships/image" Target="../media/image1267.png"/><Relationship Id="rId427" Type="http://schemas.openxmlformats.org/officeDocument/2006/relationships/image" Target="../media/image1268.png"/><Relationship Id="rId428" Type="http://schemas.openxmlformats.org/officeDocument/2006/relationships/image" Target="../media/image1269.png"/><Relationship Id="rId429" Type="http://schemas.openxmlformats.org/officeDocument/2006/relationships/image" Target="../media/image1270.png"/><Relationship Id="rId430" Type="http://schemas.openxmlformats.org/officeDocument/2006/relationships/image" Target="../media/image1271.png"/><Relationship Id="rId431" Type="http://schemas.openxmlformats.org/officeDocument/2006/relationships/image" Target="../media/image1272.png"/><Relationship Id="rId432" Type="http://schemas.openxmlformats.org/officeDocument/2006/relationships/image" Target="../media/image1273.png"/><Relationship Id="rId433" Type="http://schemas.openxmlformats.org/officeDocument/2006/relationships/image" Target="../media/image1274.png"/><Relationship Id="rId434" Type="http://schemas.openxmlformats.org/officeDocument/2006/relationships/image" Target="../media/image1275.png"/><Relationship Id="rId435" Type="http://schemas.openxmlformats.org/officeDocument/2006/relationships/image" Target="../media/image1276.png"/><Relationship Id="rId436" Type="http://schemas.openxmlformats.org/officeDocument/2006/relationships/image" Target="../media/image1277.png"/><Relationship Id="rId437" Type="http://schemas.openxmlformats.org/officeDocument/2006/relationships/image" Target="../media/image1278.png"/><Relationship Id="rId438" Type="http://schemas.openxmlformats.org/officeDocument/2006/relationships/image" Target="../media/image1279.png"/><Relationship Id="rId439" Type="http://schemas.openxmlformats.org/officeDocument/2006/relationships/image" Target="../media/image1280.png"/><Relationship Id="rId440" Type="http://schemas.openxmlformats.org/officeDocument/2006/relationships/image" Target="../media/image1281.png"/><Relationship Id="rId441" Type="http://schemas.openxmlformats.org/officeDocument/2006/relationships/image" Target="../media/image1282.png"/><Relationship Id="rId442" Type="http://schemas.openxmlformats.org/officeDocument/2006/relationships/image" Target="../media/image1283.png"/><Relationship Id="rId443" Type="http://schemas.openxmlformats.org/officeDocument/2006/relationships/image" Target="../media/image1284.png"/><Relationship Id="rId444" Type="http://schemas.openxmlformats.org/officeDocument/2006/relationships/image" Target="../media/image1285.png"/><Relationship Id="rId445" Type="http://schemas.openxmlformats.org/officeDocument/2006/relationships/image" Target="../media/image1286.png"/><Relationship Id="rId446" Type="http://schemas.openxmlformats.org/officeDocument/2006/relationships/image" Target="../media/image1287.png"/><Relationship Id="rId447" Type="http://schemas.openxmlformats.org/officeDocument/2006/relationships/image" Target="../media/image1288.png"/><Relationship Id="rId448" Type="http://schemas.openxmlformats.org/officeDocument/2006/relationships/image" Target="../media/image1289.png"/><Relationship Id="rId449" Type="http://schemas.openxmlformats.org/officeDocument/2006/relationships/image" Target="../media/image1290.png"/><Relationship Id="rId450" Type="http://schemas.openxmlformats.org/officeDocument/2006/relationships/image" Target="../media/image1291.png"/><Relationship Id="rId451" Type="http://schemas.openxmlformats.org/officeDocument/2006/relationships/image" Target="../media/image1292.png"/><Relationship Id="rId452" Type="http://schemas.openxmlformats.org/officeDocument/2006/relationships/image" Target="../media/image1293.png"/><Relationship Id="rId453" Type="http://schemas.openxmlformats.org/officeDocument/2006/relationships/image" Target="../media/image1294.png"/><Relationship Id="rId454" Type="http://schemas.openxmlformats.org/officeDocument/2006/relationships/image" Target="../media/image1295.png"/><Relationship Id="rId455" Type="http://schemas.openxmlformats.org/officeDocument/2006/relationships/image" Target="../media/image1296.png"/><Relationship Id="rId456" Type="http://schemas.openxmlformats.org/officeDocument/2006/relationships/image" Target="../media/image1297.png"/><Relationship Id="rId457" Type="http://schemas.openxmlformats.org/officeDocument/2006/relationships/image" Target="../media/image1298.png"/><Relationship Id="rId458" Type="http://schemas.openxmlformats.org/officeDocument/2006/relationships/image" Target="../media/image1299.png"/><Relationship Id="rId459" Type="http://schemas.openxmlformats.org/officeDocument/2006/relationships/image" Target="../media/image1300.png"/><Relationship Id="rId460" Type="http://schemas.openxmlformats.org/officeDocument/2006/relationships/image" Target="../media/image1301.png"/><Relationship Id="rId461" Type="http://schemas.openxmlformats.org/officeDocument/2006/relationships/image" Target="../media/image1302.png"/><Relationship Id="rId462" Type="http://schemas.openxmlformats.org/officeDocument/2006/relationships/image" Target="../media/image1303.png"/><Relationship Id="rId463" Type="http://schemas.openxmlformats.org/officeDocument/2006/relationships/image" Target="../media/image1304.png"/><Relationship Id="rId464" Type="http://schemas.openxmlformats.org/officeDocument/2006/relationships/image" Target="../media/image1305.png"/><Relationship Id="rId465" Type="http://schemas.openxmlformats.org/officeDocument/2006/relationships/image" Target="../media/image1306.png"/><Relationship Id="rId466" Type="http://schemas.openxmlformats.org/officeDocument/2006/relationships/image" Target="../media/image1307.png"/><Relationship Id="rId467" Type="http://schemas.openxmlformats.org/officeDocument/2006/relationships/image" Target="../media/image1308.png"/><Relationship Id="rId468" Type="http://schemas.openxmlformats.org/officeDocument/2006/relationships/image" Target="../media/image1309.png"/><Relationship Id="rId469" Type="http://schemas.openxmlformats.org/officeDocument/2006/relationships/image" Target="../media/image1310.png"/><Relationship Id="rId470" Type="http://schemas.openxmlformats.org/officeDocument/2006/relationships/image" Target="../media/image1311.png"/><Relationship Id="rId471" Type="http://schemas.openxmlformats.org/officeDocument/2006/relationships/image" Target="../media/image1312.png"/><Relationship Id="rId472" Type="http://schemas.openxmlformats.org/officeDocument/2006/relationships/image" Target="../media/image1313.png"/><Relationship Id="rId473" Type="http://schemas.openxmlformats.org/officeDocument/2006/relationships/image" Target="../media/image1314.png"/><Relationship Id="rId474" Type="http://schemas.openxmlformats.org/officeDocument/2006/relationships/image" Target="../media/image1315.png"/><Relationship Id="rId475" Type="http://schemas.openxmlformats.org/officeDocument/2006/relationships/image" Target="../media/image1316.png"/><Relationship Id="rId476" Type="http://schemas.openxmlformats.org/officeDocument/2006/relationships/image" Target="../media/image1317.png"/><Relationship Id="rId477" Type="http://schemas.openxmlformats.org/officeDocument/2006/relationships/image" Target="../media/image1318.png"/><Relationship Id="rId478" Type="http://schemas.openxmlformats.org/officeDocument/2006/relationships/image" Target="../media/image1319.png"/><Relationship Id="rId479" Type="http://schemas.openxmlformats.org/officeDocument/2006/relationships/image" Target="../media/image1320.png"/><Relationship Id="rId480" Type="http://schemas.openxmlformats.org/officeDocument/2006/relationships/image" Target="../media/image1321.png"/><Relationship Id="rId481" Type="http://schemas.openxmlformats.org/officeDocument/2006/relationships/image" Target="../media/image1322.png"/><Relationship Id="rId482" Type="http://schemas.openxmlformats.org/officeDocument/2006/relationships/image" Target="../media/image1323.png"/><Relationship Id="rId483" Type="http://schemas.openxmlformats.org/officeDocument/2006/relationships/image" Target="../media/image1324.png"/><Relationship Id="rId484" Type="http://schemas.openxmlformats.org/officeDocument/2006/relationships/image" Target="../media/image1325.png"/><Relationship Id="rId485" Type="http://schemas.openxmlformats.org/officeDocument/2006/relationships/image" Target="../media/image1326.png"/><Relationship Id="rId486" Type="http://schemas.openxmlformats.org/officeDocument/2006/relationships/image" Target="../media/image1327.png"/><Relationship Id="rId487" Type="http://schemas.openxmlformats.org/officeDocument/2006/relationships/image" Target="../media/image1328.png"/><Relationship Id="rId488" Type="http://schemas.openxmlformats.org/officeDocument/2006/relationships/image" Target="../media/image1329.png"/><Relationship Id="rId489" Type="http://schemas.openxmlformats.org/officeDocument/2006/relationships/image" Target="../media/image1330.png"/><Relationship Id="rId490" Type="http://schemas.openxmlformats.org/officeDocument/2006/relationships/image" Target="../media/image1331.png"/><Relationship Id="rId491" Type="http://schemas.openxmlformats.org/officeDocument/2006/relationships/image" Target="../media/image1332.png"/><Relationship Id="rId492" Type="http://schemas.openxmlformats.org/officeDocument/2006/relationships/image" Target="../media/image1333.png"/><Relationship Id="rId493" Type="http://schemas.openxmlformats.org/officeDocument/2006/relationships/image" Target="../media/image1334.png"/><Relationship Id="rId494" Type="http://schemas.openxmlformats.org/officeDocument/2006/relationships/image" Target="../media/image1335.png"/><Relationship Id="rId495" Type="http://schemas.openxmlformats.org/officeDocument/2006/relationships/image" Target="../media/image1336.png"/><Relationship Id="rId496" Type="http://schemas.openxmlformats.org/officeDocument/2006/relationships/image" Target="../media/image1337.png"/><Relationship Id="rId497" Type="http://schemas.openxmlformats.org/officeDocument/2006/relationships/image" Target="../media/image1338.png"/><Relationship Id="rId498" Type="http://schemas.openxmlformats.org/officeDocument/2006/relationships/image" Target="../media/image1339.png"/><Relationship Id="rId499" Type="http://schemas.openxmlformats.org/officeDocument/2006/relationships/image" Target="../media/image1340.png"/><Relationship Id="rId500" Type="http://schemas.openxmlformats.org/officeDocument/2006/relationships/image" Target="../media/image1341.png"/><Relationship Id="rId501" Type="http://schemas.openxmlformats.org/officeDocument/2006/relationships/image" Target="../media/image1342.png"/><Relationship Id="rId502" Type="http://schemas.openxmlformats.org/officeDocument/2006/relationships/image" Target="../media/image1343.png"/><Relationship Id="rId503" Type="http://schemas.openxmlformats.org/officeDocument/2006/relationships/image" Target="../media/image1344.png"/><Relationship Id="rId504" Type="http://schemas.openxmlformats.org/officeDocument/2006/relationships/image" Target="../media/image1345.png"/><Relationship Id="rId505" Type="http://schemas.openxmlformats.org/officeDocument/2006/relationships/image" Target="../media/image1346.png"/><Relationship Id="rId506" Type="http://schemas.openxmlformats.org/officeDocument/2006/relationships/image" Target="../media/image1347.png"/><Relationship Id="rId507" Type="http://schemas.openxmlformats.org/officeDocument/2006/relationships/image" Target="../media/image1348.png"/><Relationship Id="rId508" Type="http://schemas.openxmlformats.org/officeDocument/2006/relationships/image" Target="../media/image1349.png"/><Relationship Id="rId509" Type="http://schemas.openxmlformats.org/officeDocument/2006/relationships/image" Target="../media/image1350.png"/><Relationship Id="rId510" Type="http://schemas.openxmlformats.org/officeDocument/2006/relationships/image" Target="../media/image1351.png"/><Relationship Id="rId511" Type="http://schemas.openxmlformats.org/officeDocument/2006/relationships/image" Target="../media/image1352.png"/><Relationship Id="rId512" Type="http://schemas.openxmlformats.org/officeDocument/2006/relationships/image" Target="../media/image1353.png"/><Relationship Id="rId513" Type="http://schemas.openxmlformats.org/officeDocument/2006/relationships/image" Target="../media/image1354.png"/><Relationship Id="rId514" Type="http://schemas.openxmlformats.org/officeDocument/2006/relationships/image" Target="../media/image1355.png"/><Relationship Id="rId515" Type="http://schemas.openxmlformats.org/officeDocument/2006/relationships/image" Target="../media/image1356.png"/><Relationship Id="rId516" Type="http://schemas.openxmlformats.org/officeDocument/2006/relationships/image" Target="../media/image1357.png"/><Relationship Id="rId517" Type="http://schemas.openxmlformats.org/officeDocument/2006/relationships/image" Target="../media/image1358.png"/><Relationship Id="rId518" Type="http://schemas.openxmlformats.org/officeDocument/2006/relationships/image" Target="../media/image1359.png"/><Relationship Id="rId519" Type="http://schemas.openxmlformats.org/officeDocument/2006/relationships/image" Target="../media/image1360.png"/><Relationship Id="rId520" Type="http://schemas.openxmlformats.org/officeDocument/2006/relationships/image" Target="../media/image1361.png"/><Relationship Id="rId521" Type="http://schemas.openxmlformats.org/officeDocument/2006/relationships/image" Target="../media/image1362.png"/><Relationship Id="rId522" Type="http://schemas.openxmlformats.org/officeDocument/2006/relationships/image" Target="../media/image1363.png"/><Relationship Id="rId523" Type="http://schemas.openxmlformats.org/officeDocument/2006/relationships/image" Target="../media/image1364.png"/><Relationship Id="rId524" Type="http://schemas.openxmlformats.org/officeDocument/2006/relationships/image" Target="../media/image1365.png"/><Relationship Id="rId525" Type="http://schemas.openxmlformats.org/officeDocument/2006/relationships/image" Target="../media/image1366.png"/><Relationship Id="rId526" Type="http://schemas.openxmlformats.org/officeDocument/2006/relationships/image" Target="../media/image1367.png"/><Relationship Id="rId527" Type="http://schemas.openxmlformats.org/officeDocument/2006/relationships/image" Target="../media/image1368.png"/><Relationship Id="rId528" Type="http://schemas.openxmlformats.org/officeDocument/2006/relationships/image" Target="../media/image1369.png"/><Relationship Id="rId529" Type="http://schemas.openxmlformats.org/officeDocument/2006/relationships/image" Target="../media/image1370.png"/><Relationship Id="rId530" Type="http://schemas.openxmlformats.org/officeDocument/2006/relationships/image" Target="../media/image1371.png"/><Relationship Id="rId531" Type="http://schemas.openxmlformats.org/officeDocument/2006/relationships/image" Target="../media/image1372.png"/><Relationship Id="rId532" Type="http://schemas.openxmlformats.org/officeDocument/2006/relationships/image" Target="../media/image1373.png"/><Relationship Id="rId533" Type="http://schemas.openxmlformats.org/officeDocument/2006/relationships/image" Target="../media/image1374.png"/><Relationship Id="rId534" Type="http://schemas.openxmlformats.org/officeDocument/2006/relationships/image" Target="../media/image1375.png"/><Relationship Id="rId535" Type="http://schemas.openxmlformats.org/officeDocument/2006/relationships/image" Target="../media/image1376.png"/><Relationship Id="rId536" Type="http://schemas.openxmlformats.org/officeDocument/2006/relationships/image" Target="../media/image1377.png"/><Relationship Id="rId537" Type="http://schemas.openxmlformats.org/officeDocument/2006/relationships/image" Target="../media/image1378.png"/><Relationship Id="rId538" Type="http://schemas.openxmlformats.org/officeDocument/2006/relationships/image" Target="../media/image1379.png"/><Relationship Id="rId539" Type="http://schemas.openxmlformats.org/officeDocument/2006/relationships/image" Target="../media/image1380.png"/><Relationship Id="rId540" Type="http://schemas.openxmlformats.org/officeDocument/2006/relationships/image" Target="../media/image1381.png"/><Relationship Id="rId541" Type="http://schemas.openxmlformats.org/officeDocument/2006/relationships/image" Target="../media/image1382.png"/><Relationship Id="rId542" Type="http://schemas.openxmlformats.org/officeDocument/2006/relationships/image" Target="../media/image1383.png"/><Relationship Id="rId543" Type="http://schemas.openxmlformats.org/officeDocument/2006/relationships/image" Target="../media/image1384.png"/><Relationship Id="rId544" Type="http://schemas.openxmlformats.org/officeDocument/2006/relationships/image" Target="../media/image1385.png"/><Relationship Id="rId545" Type="http://schemas.openxmlformats.org/officeDocument/2006/relationships/image" Target="../media/image1386.png"/><Relationship Id="rId546" Type="http://schemas.openxmlformats.org/officeDocument/2006/relationships/image" Target="../media/image1387.png"/><Relationship Id="rId547" Type="http://schemas.openxmlformats.org/officeDocument/2006/relationships/image" Target="../media/image1388.png"/><Relationship Id="rId548" Type="http://schemas.openxmlformats.org/officeDocument/2006/relationships/image" Target="../media/image1389.png"/><Relationship Id="rId549" Type="http://schemas.openxmlformats.org/officeDocument/2006/relationships/image" Target="../media/image1390.png"/><Relationship Id="rId550" Type="http://schemas.openxmlformats.org/officeDocument/2006/relationships/image" Target="../media/image1391.png"/><Relationship Id="rId551" Type="http://schemas.openxmlformats.org/officeDocument/2006/relationships/image" Target="../media/image1392.png"/><Relationship Id="rId552" Type="http://schemas.openxmlformats.org/officeDocument/2006/relationships/image" Target="../media/image1393.png"/><Relationship Id="rId553" Type="http://schemas.openxmlformats.org/officeDocument/2006/relationships/image" Target="../media/image1394.png"/><Relationship Id="rId554" Type="http://schemas.openxmlformats.org/officeDocument/2006/relationships/image" Target="../media/image1395.png"/><Relationship Id="rId555" Type="http://schemas.openxmlformats.org/officeDocument/2006/relationships/image" Target="../media/image1396.png"/><Relationship Id="rId556" Type="http://schemas.openxmlformats.org/officeDocument/2006/relationships/image" Target="../media/image1397.png"/><Relationship Id="rId557" Type="http://schemas.openxmlformats.org/officeDocument/2006/relationships/image" Target="../media/image1398.png"/><Relationship Id="rId558" Type="http://schemas.openxmlformats.org/officeDocument/2006/relationships/image" Target="../media/image1399.png"/><Relationship Id="rId559" Type="http://schemas.openxmlformats.org/officeDocument/2006/relationships/image" Target="../media/image1400.png"/><Relationship Id="rId560" Type="http://schemas.openxmlformats.org/officeDocument/2006/relationships/image" Target="../media/image1401.png"/><Relationship Id="rId561" Type="http://schemas.openxmlformats.org/officeDocument/2006/relationships/image" Target="../media/image1402.png"/><Relationship Id="rId562" Type="http://schemas.openxmlformats.org/officeDocument/2006/relationships/image" Target="../media/image1403.png"/><Relationship Id="rId563" Type="http://schemas.openxmlformats.org/officeDocument/2006/relationships/image" Target="../media/image1404.png"/><Relationship Id="rId564" Type="http://schemas.openxmlformats.org/officeDocument/2006/relationships/image" Target="../media/image1405.png"/><Relationship Id="rId565" Type="http://schemas.openxmlformats.org/officeDocument/2006/relationships/image" Target="../media/image1406.png"/><Relationship Id="rId566" Type="http://schemas.openxmlformats.org/officeDocument/2006/relationships/image" Target="../media/image1407.png"/><Relationship Id="rId567" Type="http://schemas.openxmlformats.org/officeDocument/2006/relationships/image" Target="../media/image1408.png"/><Relationship Id="rId568" Type="http://schemas.openxmlformats.org/officeDocument/2006/relationships/image" Target="../media/image1409.png"/><Relationship Id="rId569" Type="http://schemas.openxmlformats.org/officeDocument/2006/relationships/image" Target="../media/image1410.png"/><Relationship Id="rId570" Type="http://schemas.openxmlformats.org/officeDocument/2006/relationships/image" Target="../media/image1411.png"/><Relationship Id="rId571" Type="http://schemas.openxmlformats.org/officeDocument/2006/relationships/image" Target="../media/image1412.png"/><Relationship Id="rId572" Type="http://schemas.openxmlformats.org/officeDocument/2006/relationships/image" Target="../media/image1413.png"/><Relationship Id="rId573" Type="http://schemas.openxmlformats.org/officeDocument/2006/relationships/image" Target="../media/image1414.png"/><Relationship Id="rId574" Type="http://schemas.openxmlformats.org/officeDocument/2006/relationships/image" Target="../media/image1415.png"/><Relationship Id="rId575" Type="http://schemas.openxmlformats.org/officeDocument/2006/relationships/image" Target="../media/image1416.png"/><Relationship Id="rId576" Type="http://schemas.openxmlformats.org/officeDocument/2006/relationships/image" Target="../media/image1417.png"/><Relationship Id="rId577" Type="http://schemas.openxmlformats.org/officeDocument/2006/relationships/image" Target="../media/image1418.png"/><Relationship Id="rId578" Type="http://schemas.openxmlformats.org/officeDocument/2006/relationships/image" Target="../media/image1419.png"/><Relationship Id="rId579" Type="http://schemas.openxmlformats.org/officeDocument/2006/relationships/image" Target="../media/image1420.png"/><Relationship Id="rId580" Type="http://schemas.openxmlformats.org/officeDocument/2006/relationships/image" Target="../media/image1421.png"/><Relationship Id="rId581" Type="http://schemas.openxmlformats.org/officeDocument/2006/relationships/image" Target="../media/image1422.png"/><Relationship Id="rId582" Type="http://schemas.openxmlformats.org/officeDocument/2006/relationships/image" Target="../media/image1423.png"/><Relationship Id="rId583" Type="http://schemas.openxmlformats.org/officeDocument/2006/relationships/image" Target="../media/image1424.png"/><Relationship Id="rId584" Type="http://schemas.openxmlformats.org/officeDocument/2006/relationships/image" Target="../media/image1425.png"/><Relationship Id="rId585" Type="http://schemas.openxmlformats.org/officeDocument/2006/relationships/image" Target="../media/image1426.png"/><Relationship Id="rId586" Type="http://schemas.openxmlformats.org/officeDocument/2006/relationships/image" Target="../media/image1427.png"/><Relationship Id="rId587" Type="http://schemas.openxmlformats.org/officeDocument/2006/relationships/image" Target="../media/image1428.png"/><Relationship Id="rId588" Type="http://schemas.openxmlformats.org/officeDocument/2006/relationships/image" Target="../media/image1429.png"/><Relationship Id="rId589" Type="http://schemas.openxmlformats.org/officeDocument/2006/relationships/image" Target="../media/image1430.png"/><Relationship Id="rId590" Type="http://schemas.openxmlformats.org/officeDocument/2006/relationships/image" Target="../media/image1431.png"/><Relationship Id="rId591" Type="http://schemas.openxmlformats.org/officeDocument/2006/relationships/image" Target="../media/image1432.png"/><Relationship Id="rId592" Type="http://schemas.openxmlformats.org/officeDocument/2006/relationships/image" Target="../media/image1433.png"/><Relationship Id="rId593" Type="http://schemas.openxmlformats.org/officeDocument/2006/relationships/image" Target="../media/image1434.png"/><Relationship Id="rId594" Type="http://schemas.openxmlformats.org/officeDocument/2006/relationships/image" Target="../media/image1435.png"/><Relationship Id="rId595" Type="http://schemas.openxmlformats.org/officeDocument/2006/relationships/image" Target="../media/image1436.png"/><Relationship Id="rId596" Type="http://schemas.openxmlformats.org/officeDocument/2006/relationships/image" Target="../media/image1437.png"/><Relationship Id="rId597" Type="http://schemas.openxmlformats.org/officeDocument/2006/relationships/image" Target="../media/image1438.png"/><Relationship Id="rId598" Type="http://schemas.openxmlformats.org/officeDocument/2006/relationships/image" Target="../media/image1439.png"/><Relationship Id="rId599" Type="http://schemas.openxmlformats.org/officeDocument/2006/relationships/image" Target="../media/image1440.png"/><Relationship Id="rId600" Type="http://schemas.openxmlformats.org/officeDocument/2006/relationships/image" Target="../media/image1441.png"/><Relationship Id="rId601" Type="http://schemas.openxmlformats.org/officeDocument/2006/relationships/image" Target="../media/image1442.png"/><Relationship Id="rId602" Type="http://schemas.openxmlformats.org/officeDocument/2006/relationships/image" Target="../media/image1443.png"/><Relationship Id="rId603" Type="http://schemas.openxmlformats.org/officeDocument/2006/relationships/image" Target="../media/image1444.png"/><Relationship Id="rId604" Type="http://schemas.openxmlformats.org/officeDocument/2006/relationships/image" Target="../media/image1445.png"/><Relationship Id="rId605" Type="http://schemas.openxmlformats.org/officeDocument/2006/relationships/image" Target="../media/image1446.png"/><Relationship Id="rId606" Type="http://schemas.openxmlformats.org/officeDocument/2006/relationships/image" Target="../media/image1447.png"/><Relationship Id="rId607" Type="http://schemas.openxmlformats.org/officeDocument/2006/relationships/image" Target="../media/image1448.png"/><Relationship Id="rId608" Type="http://schemas.openxmlformats.org/officeDocument/2006/relationships/image" Target="../media/image1449.png"/><Relationship Id="rId609" Type="http://schemas.openxmlformats.org/officeDocument/2006/relationships/image" Target="../media/image1450.png"/><Relationship Id="rId610" Type="http://schemas.openxmlformats.org/officeDocument/2006/relationships/image" Target="../media/image1451.png"/><Relationship Id="rId611" Type="http://schemas.openxmlformats.org/officeDocument/2006/relationships/image" Target="../media/image1452.png"/><Relationship Id="rId612" Type="http://schemas.openxmlformats.org/officeDocument/2006/relationships/image" Target="../media/image1453.png"/><Relationship Id="rId613" Type="http://schemas.openxmlformats.org/officeDocument/2006/relationships/image" Target="../media/image1454.png"/><Relationship Id="rId614" Type="http://schemas.openxmlformats.org/officeDocument/2006/relationships/image" Target="../media/image1455.png"/><Relationship Id="rId615" Type="http://schemas.openxmlformats.org/officeDocument/2006/relationships/image" Target="../media/image1456.png"/><Relationship Id="rId616" Type="http://schemas.openxmlformats.org/officeDocument/2006/relationships/image" Target="../media/image1457.png"/><Relationship Id="rId617" Type="http://schemas.openxmlformats.org/officeDocument/2006/relationships/image" Target="../media/image1458.png"/><Relationship Id="rId618" Type="http://schemas.openxmlformats.org/officeDocument/2006/relationships/image" Target="../media/image1459.png"/><Relationship Id="rId619" Type="http://schemas.openxmlformats.org/officeDocument/2006/relationships/image" Target="../media/image1460.png"/><Relationship Id="rId620" Type="http://schemas.openxmlformats.org/officeDocument/2006/relationships/image" Target="../media/image1461.png"/><Relationship Id="rId621" Type="http://schemas.openxmlformats.org/officeDocument/2006/relationships/image" Target="../media/image1462.png"/><Relationship Id="rId622" Type="http://schemas.openxmlformats.org/officeDocument/2006/relationships/image" Target="../media/image1463.png"/><Relationship Id="rId623" Type="http://schemas.openxmlformats.org/officeDocument/2006/relationships/image" Target="../media/image1464.png"/><Relationship Id="rId624" Type="http://schemas.openxmlformats.org/officeDocument/2006/relationships/image" Target="../media/image1465.png"/><Relationship Id="rId625" Type="http://schemas.openxmlformats.org/officeDocument/2006/relationships/image" Target="../media/image1466.png"/><Relationship Id="rId626" Type="http://schemas.openxmlformats.org/officeDocument/2006/relationships/image" Target="../media/image1467.png"/><Relationship Id="rId627" Type="http://schemas.openxmlformats.org/officeDocument/2006/relationships/image" Target="../media/image1468.png"/><Relationship Id="rId628" Type="http://schemas.openxmlformats.org/officeDocument/2006/relationships/image" Target="../media/image1469.png"/><Relationship Id="rId629" Type="http://schemas.openxmlformats.org/officeDocument/2006/relationships/image" Target="../media/image1470.png"/><Relationship Id="rId630" Type="http://schemas.openxmlformats.org/officeDocument/2006/relationships/image" Target="../media/image1471.png"/><Relationship Id="rId631" Type="http://schemas.openxmlformats.org/officeDocument/2006/relationships/image" Target="../media/image1472.png"/><Relationship Id="rId632" Type="http://schemas.openxmlformats.org/officeDocument/2006/relationships/image" Target="../media/image1473.png"/><Relationship Id="rId633" Type="http://schemas.openxmlformats.org/officeDocument/2006/relationships/image" Target="../media/image1474.png"/><Relationship Id="rId634" Type="http://schemas.openxmlformats.org/officeDocument/2006/relationships/image" Target="../media/image1475.png"/><Relationship Id="rId635" Type="http://schemas.openxmlformats.org/officeDocument/2006/relationships/image" Target="../media/image1476.png"/><Relationship Id="rId636" Type="http://schemas.openxmlformats.org/officeDocument/2006/relationships/image" Target="../media/image1477.png"/><Relationship Id="rId637" Type="http://schemas.openxmlformats.org/officeDocument/2006/relationships/image" Target="../media/image1478.png"/><Relationship Id="rId638" Type="http://schemas.openxmlformats.org/officeDocument/2006/relationships/image" Target="../media/image1479.png"/><Relationship Id="rId639" Type="http://schemas.openxmlformats.org/officeDocument/2006/relationships/image" Target="../media/image1480.png"/><Relationship Id="rId640" Type="http://schemas.openxmlformats.org/officeDocument/2006/relationships/image" Target="../media/image1481.png"/><Relationship Id="rId641" Type="http://schemas.openxmlformats.org/officeDocument/2006/relationships/image" Target="../media/image1482.png"/><Relationship Id="rId642" Type="http://schemas.openxmlformats.org/officeDocument/2006/relationships/image" Target="../media/image1483.png"/><Relationship Id="rId643" Type="http://schemas.openxmlformats.org/officeDocument/2006/relationships/image" Target="../media/image1484.png"/><Relationship Id="rId644" Type="http://schemas.openxmlformats.org/officeDocument/2006/relationships/image" Target="../media/image1485.png"/><Relationship Id="rId645" Type="http://schemas.openxmlformats.org/officeDocument/2006/relationships/image" Target="../media/image1486.png"/><Relationship Id="rId646" Type="http://schemas.openxmlformats.org/officeDocument/2006/relationships/image" Target="../media/image1487.png"/><Relationship Id="rId647" Type="http://schemas.openxmlformats.org/officeDocument/2006/relationships/image" Target="../media/image1488.png"/><Relationship Id="rId648" Type="http://schemas.openxmlformats.org/officeDocument/2006/relationships/image" Target="../media/image1489.png"/><Relationship Id="rId649" Type="http://schemas.openxmlformats.org/officeDocument/2006/relationships/image" Target="../media/image1490.png"/><Relationship Id="rId650" Type="http://schemas.openxmlformats.org/officeDocument/2006/relationships/image" Target="../media/image1491.png"/><Relationship Id="rId651" Type="http://schemas.openxmlformats.org/officeDocument/2006/relationships/image" Target="../media/image1492.png"/><Relationship Id="rId652" Type="http://schemas.openxmlformats.org/officeDocument/2006/relationships/image" Target="../media/image1493.png"/><Relationship Id="rId653" Type="http://schemas.openxmlformats.org/officeDocument/2006/relationships/image" Target="../media/image1494.png"/><Relationship Id="rId654" Type="http://schemas.openxmlformats.org/officeDocument/2006/relationships/image" Target="../media/image1495.png"/><Relationship Id="rId655" Type="http://schemas.openxmlformats.org/officeDocument/2006/relationships/image" Target="../media/image1496.png"/><Relationship Id="rId656" Type="http://schemas.openxmlformats.org/officeDocument/2006/relationships/image" Target="../media/image1497.png"/><Relationship Id="rId657" Type="http://schemas.openxmlformats.org/officeDocument/2006/relationships/image" Target="../media/image1498.png"/><Relationship Id="rId658" Type="http://schemas.openxmlformats.org/officeDocument/2006/relationships/image" Target="../media/image1499.png"/><Relationship Id="rId659" Type="http://schemas.openxmlformats.org/officeDocument/2006/relationships/image" Target="../media/image1500.png"/><Relationship Id="rId660" Type="http://schemas.openxmlformats.org/officeDocument/2006/relationships/image" Target="../media/image1501.png"/><Relationship Id="rId661" Type="http://schemas.openxmlformats.org/officeDocument/2006/relationships/image" Target="../media/image1502.png"/><Relationship Id="rId662" Type="http://schemas.openxmlformats.org/officeDocument/2006/relationships/image" Target="../media/image1503.png"/><Relationship Id="rId663" Type="http://schemas.openxmlformats.org/officeDocument/2006/relationships/image" Target="../media/image1504.png"/><Relationship Id="rId664" Type="http://schemas.openxmlformats.org/officeDocument/2006/relationships/image" Target="../media/image1505.png"/><Relationship Id="rId665" Type="http://schemas.openxmlformats.org/officeDocument/2006/relationships/image" Target="../media/image1506.png"/><Relationship Id="rId666" Type="http://schemas.openxmlformats.org/officeDocument/2006/relationships/image" Target="../media/image1507.png"/><Relationship Id="rId667" Type="http://schemas.openxmlformats.org/officeDocument/2006/relationships/image" Target="../media/image1508.png"/><Relationship Id="rId668" Type="http://schemas.openxmlformats.org/officeDocument/2006/relationships/image" Target="../media/image1509.png"/><Relationship Id="rId669" Type="http://schemas.openxmlformats.org/officeDocument/2006/relationships/image" Target="../media/image1510.png"/><Relationship Id="rId670" Type="http://schemas.openxmlformats.org/officeDocument/2006/relationships/image" Target="../media/image1511.png"/><Relationship Id="rId671" Type="http://schemas.openxmlformats.org/officeDocument/2006/relationships/image" Target="../media/image1512.png"/><Relationship Id="rId672" Type="http://schemas.openxmlformats.org/officeDocument/2006/relationships/image" Target="../media/image1513.png"/><Relationship Id="rId673" Type="http://schemas.openxmlformats.org/officeDocument/2006/relationships/image" Target="../media/image1514.png"/><Relationship Id="rId674" Type="http://schemas.openxmlformats.org/officeDocument/2006/relationships/image" Target="../media/image1515.png"/><Relationship Id="rId675" Type="http://schemas.openxmlformats.org/officeDocument/2006/relationships/image" Target="../media/image1516.png"/><Relationship Id="rId676" Type="http://schemas.openxmlformats.org/officeDocument/2006/relationships/image" Target="../media/image1517.png"/><Relationship Id="rId677" Type="http://schemas.openxmlformats.org/officeDocument/2006/relationships/image" Target="../media/image1518.png"/><Relationship Id="rId678" Type="http://schemas.openxmlformats.org/officeDocument/2006/relationships/image" Target="../media/image1519.png"/><Relationship Id="rId679" Type="http://schemas.openxmlformats.org/officeDocument/2006/relationships/image" Target="../media/image1520.png"/><Relationship Id="rId680" Type="http://schemas.openxmlformats.org/officeDocument/2006/relationships/image" Target="../media/image1521.png"/><Relationship Id="rId681" Type="http://schemas.openxmlformats.org/officeDocument/2006/relationships/image" Target="../media/image1522.png"/><Relationship Id="rId682" Type="http://schemas.openxmlformats.org/officeDocument/2006/relationships/image" Target="../media/image1523.png"/><Relationship Id="rId683" Type="http://schemas.openxmlformats.org/officeDocument/2006/relationships/image" Target="../media/image1524.png"/><Relationship Id="rId684" Type="http://schemas.openxmlformats.org/officeDocument/2006/relationships/image" Target="../media/image1525.png"/><Relationship Id="rId685" Type="http://schemas.openxmlformats.org/officeDocument/2006/relationships/image" Target="../media/image1526.png"/><Relationship Id="rId686" Type="http://schemas.openxmlformats.org/officeDocument/2006/relationships/image" Target="../media/image1527.png"/><Relationship Id="rId687" Type="http://schemas.openxmlformats.org/officeDocument/2006/relationships/image" Target="../media/image1528.png"/><Relationship Id="rId688" Type="http://schemas.openxmlformats.org/officeDocument/2006/relationships/image" Target="../media/image1529.png"/><Relationship Id="rId689" Type="http://schemas.openxmlformats.org/officeDocument/2006/relationships/image" Target="../media/image1530.png"/><Relationship Id="rId690" Type="http://schemas.openxmlformats.org/officeDocument/2006/relationships/image" Target="../media/image1531.png"/><Relationship Id="rId691" Type="http://schemas.openxmlformats.org/officeDocument/2006/relationships/image" Target="../media/image1532.png"/><Relationship Id="rId692" Type="http://schemas.openxmlformats.org/officeDocument/2006/relationships/image" Target="../media/image1533.png"/><Relationship Id="rId693" Type="http://schemas.openxmlformats.org/officeDocument/2006/relationships/image" Target="../media/image1534.png"/><Relationship Id="rId694" Type="http://schemas.openxmlformats.org/officeDocument/2006/relationships/image" Target="../media/image1535.png"/><Relationship Id="rId695" Type="http://schemas.openxmlformats.org/officeDocument/2006/relationships/image" Target="../media/image1536.png"/><Relationship Id="rId696" Type="http://schemas.openxmlformats.org/officeDocument/2006/relationships/image" Target="../media/image1537.png"/><Relationship Id="rId697" Type="http://schemas.openxmlformats.org/officeDocument/2006/relationships/image" Target="../media/image1538.png"/><Relationship Id="rId698" Type="http://schemas.openxmlformats.org/officeDocument/2006/relationships/image" Target="../media/image1539.png"/><Relationship Id="rId699" Type="http://schemas.openxmlformats.org/officeDocument/2006/relationships/image" Target="../media/image1540.png"/><Relationship Id="rId700" Type="http://schemas.openxmlformats.org/officeDocument/2006/relationships/image" Target="../media/image1541.png"/><Relationship Id="rId701" Type="http://schemas.openxmlformats.org/officeDocument/2006/relationships/image" Target="../media/image1542.png"/><Relationship Id="rId702" Type="http://schemas.openxmlformats.org/officeDocument/2006/relationships/image" Target="../media/image1543.png"/><Relationship Id="rId703" Type="http://schemas.openxmlformats.org/officeDocument/2006/relationships/image" Target="../media/image1544.png"/><Relationship Id="rId704" Type="http://schemas.openxmlformats.org/officeDocument/2006/relationships/image" Target="../media/image1545.png"/><Relationship Id="rId705" Type="http://schemas.openxmlformats.org/officeDocument/2006/relationships/image" Target="../media/image1546.png"/><Relationship Id="rId706" Type="http://schemas.openxmlformats.org/officeDocument/2006/relationships/image" Target="../media/image1547.png"/><Relationship Id="rId707" Type="http://schemas.openxmlformats.org/officeDocument/2006/relationships/image" Target="../media/image1548.png"/><Relationship Id="rId708" Type="http://schemas.openxmlformats.org/officeDocument/2006/relationships/image" Target="../media/image1549.png"/><Relationship Id="rId709" Type="http://schemas.openxmlformats.org/officeDocument/2006/relationships/image" Target="../media/image1550.png"/><Relationship Id="rId710" Type="http://schemas.openxmlformats.org/officeDocument/2006/relationships/image" Target="../media/image1551.png"/><Relationship Id="rId711" Type="http://schemas.openxmlformats.org/officeDocument/2006/relationships/image" Target="../media/image1552.png"/><Relationship Id="rId712" Type="http://schemas.openxmlformats.org/officeDocument/2006/relationships/image" Target="../media/image1553.png"/><Relationship Id="rId713" Type="http://schemas.openxmlformats.org/officeDocument/2006/relationships/image" Target="../media/image1554.png"/><Relationship Id="rId714" Type="http://schemas.openxmlformats.org/officeDocument/2006/relationships/image" Target="../media/image1555.png"/><Relationship Id="rId715" Type="http://schemas.openxmlformats.org/officeDocument/2006/relationships/image" Target="../media/image1556.png"/><Relationship Id="rId716" Type="http://schemas.openxmlformats.org/officeDocument/2006/relationships/image" Target="../media/image1557.png"/><Relationship Id="rId717" Type="http://schemas.openxmlformats.org/officeDocument/2006/relationships/image" Target="../media/image1558.png"/><Relationship Id="rId718" Type="http://schemas.openxmlformats.org/officeDocument/2006/relationships/image" Target="../media/image1559.png"/><Relationship Id="rId719" Type="http://schemas.openxmlformats.org/officeDocument/2006/relationships/image" Target="../media/image1560.png"/><Relationship Id="rId720" Type="http://schemas.openxmlformats.org/officeDocument/2006/relationships/image" Target="../media/image1561.png"/><Relationship Id="rId721" Type="http://schemas.openxmlformats.org/officeDocument/2006/relationships/image" Target="../media/image1562.png"/><Relationship Id="rId722" Type="http://schemas.openxmlformats.org/officeDocument/2006/relationships/image" Target="../media/image1563.png"/><Relationship Id="rId723" Type="http://schemas.openxmlformats.org/officeDocument/2006/relationships/image" Target="../media/image1564.png"/><Relationship Id="rId724" Type="http://schemas.openxmlformats.org/officeDocument/2006/relationships/image" Target="../media/image1565.png"/><Relationship Id="rId725" Type="http://schemas.openxmlformats.org/officeDocument/2006/relationships/image" Target="../media/image1566.png"/><Relationship Id="rId726" Type="http://schemas.openxmlformats.org/officeDocument/2006/relationships/image" Target="../media/image1567.png"/><Relationship Id="rId727" Type="http://schemas.openxmlformats.org/officeDocument/2006/relationships/image" Target="../media/image1568.png"/><Relationship Id="rId728" Type="http://schemas.openxmlformats.org/officeDocument/2006/relationships/image" Target="../media/image1569.png"/><Relationship Id="rId729" Type="http://schemas.openxmlformats.org/officeDocument/2006/relationships/image" Target="../media/image1570.png"/><Relationship Id="rId730" Type="http://schemas.openxmlformats.org/officeDocument/2006/relationships/image" Target="../media/image1571.png"/><Relationship Id="rId731" Type="http://schemas.openxmlformats.org/officeDocument/2006/relationships/image" Target="../media/image1572.png"/><Relationship Id="rId732" Type="http://schemas.openxmlformats.org/officeDocument/2006/relationships/image" Target="../media/image1573.png"/><Relationship Id="rId733" Type="http://schemas.openxmlformats.org/officeDocument/2006/relationships/image" Target="../media/image1574.png"/><Relationship Id="rId734" Type="http://schemas.openxmlformats.org/officeDocument/2006/relationships/image" Target="../media/image1575.png"/><Relationship Id="rId735" Type="http://schemas.openxmlformats.org/officeDocument/2006/relationships/image" Target="../media/image1576.png"/><Relationship Id="rId736" Type="http://schemas.openxmlformats.org/officeDocument/2006/relationships/image" Target="../media/image1577.png"/><Relationship Id="rId737" Type="http://schemas.openxmlformats.org/officeDocument/2006/relationships/image" Target="../media/image1578.png"/><Relationship Id="rId738" Type="http://schemas.openxmlformats.org/officeDocument/2006/relationships/image" Target="../media/image1579.png"/><Relationship Id="rId739" Type="http://schemas.openxmlformats.org/officeDocument/2006/relationships/image" Target="../media/image1580.png"/><Relationship Id="rId740" Type="http://schemas.openxmlformats.org/officeDocument/2006/relationships/image" Target="../media/image1581.png"/><Relationship Id="rId741" Type="http://schemas.openxmlformats.org/officeDocument/2006/relationships/image" Target="../media/image1582.png"/><Relationship Id="rId742" Type="http://schemas.openxmlformats.org/officeDocument/2006/relationships/image" Target="../media/image1583.png"/><Relationship Id="rId743" Type="http://schemas.openxmlformats.org/officeDocument/2006/relationships/image" Target="../media/image1584.png"/><Relationship Id="rId744" Type="http://schemas.openxmlformats.org/officeDocument/2006/relationships/image" Target="../media/image1585.png"/><Relationship Id="rId745" Type="http://schemas.openxmlformats.org/officeDocument/2006/relationships/image" Target="../media/image1586.png"/><Relationship Id="rId746" Type="http://schemas.openxmlformats.org/officeDocument/2006/relationships/image" Target="../media/image1587.png"/><Relationship Id="rId747" Type="http://schemas.openxmlformats.org/officeDocument/2006/relationships/image" Target="../media/image1588.png"/><Relationship Id="rId748" Type="http://schemas.openxmlformats.org/officeDocument/2006/relationships/image" Target="../media/image1589.png"/><Relationship Id="rId749" Type="http://schemas.openxmlformats.org/officeDocument/2006/relationships/image" Target="../media/image1590.png"/><Relationship Id="rId750" Type="http://schemas.openxmlformats.org/officeDocument/2006/relationships/image" Target="../media/image1591.png"/><Relationship Id="rId751" Type="http://schemas.openxmlformats.org/officeDocument/2006/relationships/image" Target="../media/image1592.png"/><Relationship Id="rId752" Type="http://schemas.openxmlformats.org/officeDocument/2006/relationships/image" Target="../media/image1593.png"/><Relationship Id="rId753" Type="http://schemas.openxmlformats.org/officeDocument/2006/relationships/image" Target="../media/image1594.png"/><Relationship Id="rId754" Type="http://schemas.openxmlformats.org/officeDocument/2006/relationships/image" Target="../media/image1595.png"/><Relationship Id="rId755" Type="http://schemas.openxmlformats.org/officeDocument/2006/relationships/image" Target="../media/image1596.png"/><Relationship Id="rId756" Type="http://schemas.openxmlformats.org/officeDocument/2006/relationships/image" Target="../media/image1597.png"/><Relationship Id="rId757" Type="http://schemas.openxmlformats.org/officeDocument/2006/relationships/image" Target="../media/image1598.png"/><Relationship Id="rId758" Type="http://schemas.openxmlformats.org/officeDocument/2006/relationships/image" Target="../media/image1599.png"/><Relationship Id="rId759" Type="http://schemas.openxmlformats.org/officeDocument/2006/relationships/image" Target="../media/image1600.png"/><Relationship Id="rId760" Type="http://schemas.openxmlformats.org/officeDocument/2006/relationships/image" Target="../media/image1601.png"/><Relationship Id="rId761" Type="http://schemas.openxmlformats.org/officeDocument/2006/relationships/image" Target="../media/image1602.png"/><Relationship Id="rId762" Type="http://schemas.openxmlformats.org/officeDocument/2006/relationships/image" Target="../media/image1603.png"/><Relationship Id="rId763" Type="http://schemas.openxmlformats.org/officeDocument/2006/relationships/image" Target="../media/image1604.png"/><Relationship Id="rId764" Type="http://schemas.openxmlformats.org/officeDocument/2006/relationships/image" Target="../media/image1605.png"/><Relationship Id="rId765" Type="http://schemas.openxmlformats.org/officeDocument/2006/relationships/image" Target="../media/image1606.png"/><Relationship Id="rId766" Type="http://schemas.openxmlformats.org/officeDocument/2006/relationships/image" Target="../media/image1607.png"/><Relationship Id="rId767" Type="http://schemas.openxmlformats.org/officeDocument/2006/relationships/image" Target="../media/image1608.png"/><Relationship Id="rId768" Type="http://schemas.openxmlformats.org/officeDocument/2006/relationships/image" Target="../media/image1609.png"/><Relationship Id="rId769" Type="http://schemas.openxmlformats.org/officeDocument/2006/relationships/image" Target="../media/image1610.png"/><Relationship Id="rId770" Type="http://schemas.openxmlformats.org/officeDocument/2006/relationships/image" Target="../media/image1611.png"/><Relationship Id="rId771" Type="http://schemas.openxmlformats.org/officeDocument/2006/relationships/image" Target="../media/image1612.png"/><Relationship Id="rId772" Type="http://schemas.openxmlformats.org/officeDocument/2006/relationships/image" Target="../media/image1613.png"/><Relationship Id="rId773" Type="http://schemas.openxmlformats.org/officeDocument/2006/relationships/image" Target="../media/image1614.png"/><Relationship Id="rId774" Type="http://schemas.openxmlformats.org/officeDocument/2006/relationships/image" Target="../media/image1615.png"/><Relationship Id="rId775" Type="http://schemas.openxmlformats.org/officeDocument/2006/relationships/image" Target="../media/image1616.png"/><Relationship Id="rId776" Type="http://schemas.openxmlformats.org/officeDocument/2006/relationships/image" Target="../media/image1617.png"/><Relationship Id="rId777" Type="http://schemas.openxmlformats.org/officeDocument/2006/relationships/image" Target="../media/image1618.png"/><Relationship Id="rId778" Type="http://schemas.openxmlformats.org/officeDocument/2006/relationships/image" Target="../media/image1619.png"/><Relationship Id="rId779" Type="http://schemas.openxmlformats.org/officeDocument/2006/relationships/image" Target="../media/image1620.png"/><Relationship Id="rId780" Type="http://schemas.openxmlformats.org/officeDocument/2006/relationships/image" Target="../media/image1621.png"/><Relationship Id="rId781" Type="http://schemas.openxmlformats.org/officeDocument/2006/relationships/image" Target="../media/image1622.png"/><Relationship Id="rId782" Type="http://schemas.openxmlformats.org/officeDocument/2006/relationships/image" Target="../media/image1623.png"/><Relationship Id="rId783" Type="http://schemas.openxmlformats.org/officeDocument/2006/relationships/image" Target="../media/image1624.png"/><Relationship Id="rId784" Type="http://schemas.openxmlformats.org/officeDocument/2006/relationships/image" Target="../media/image1625.png"/><Relationship Id="rId785" Type="http://schemas.openxmlformats.org/officeDocument/2006/relationships/slideLayout" Target="../slideLayouts/slideLayout13.xml"/>
</Relationships>
</file>

<file path=ppt/slides/_rels/slide28.xml.rels><?xml version="1.0" encoding="UTF-8"?>
<Relationships xmlns="http://schemas.openxmlformats.org/package/2006/relationships"><Relationship Id="rId1" Type="http://schemas.openxmlformats.org/officeDocument/2006/relationships/image" Target="../media/image1626.jpeg"/><Relationship Id="rId2" Type="http://schemas.openxmlformats.org/officeDocument/2006/relationships/image" Target="../media/image1627.png"/><Relationship Id="rId3" Type="http://schemas.openxmlformats.org/officeDocument/2006/relationships/slideLayout" Target="../slideLayouts/slideLayout13.xml"/>
</Relationships>
</file>

<file path=ppt/slides/_rels/slide29.xml.rels><?xml version="1.0" encoding="UTF-8"?>
<Relationships xmlns="http://schemas.openxmlformats.org/package/2006/relationships"><Relationship Id="rId1" Type="http://schemas.openxmlformats.org/officeDocument/2006/relationships/image" Target="../media/image1628.jpeg"/><Relationship Id="rId2" Type="http://schemas.openxmlformats.org/officeDocument/2006/relationships/image" Target="../media/image1629.jpeg"/><Relationship Id="rId3" Type="http://schemas.openxmlformats.org/officeDocument/2006/relationships/slideLayout" Target="../slideLayouts/slideLayout13.xml"/>
</Relationships>
</file>

<file path=ppt/slides/_rels/slide30.xml.rels><?xml version="1.0" encoding="UTF-8"?>
<Relationships xmlns="http://schemas.openxmlformats.org/package/2006/relationships"><Relationship Id="rId1" Type="http://schemas.openxmlformats.org/officeDocument/2006/relationships/image" Target="../media/image1630.jpeg"/><Relationship Id="rId2" Type="http://schemas.openxmlformats.org/officeDocument/2006/relationships/image" Target="../media/image1631.jpeg"/><Relationship Id="rId3" Type="http://schemas.openxmlformats.org/officeDocument/2006/relationships/slideLayout" Target="../slideLayouts/slideLayout13.xml"/>
</Relationships>
</file>

<file path=ppt/slides/_rels/slide31.xml.rels><?xml version="1.0" encoding="UTF-8"?>
<Relationships xmlns="http://schemas.openxmlformats.org/package/2006/relationships"><Relationship Id="rId1" Type="http://schemas.openxmlformats.org/officeDocument/2006/relationships/image" Target="../media/image1632.jpeg"/><Relationship Id="rId2" Type="http://schemas.openxmlformats.org/officeDocument/2006/relationships/image" Target="../media/image1633.png"/><Relationship Id="rId3" Type="http://schemas.openxmlformats.org/officeDocument/2006/relationships/image" Target="../media/image1634.png"/><Relationship Id="rId4" Type="http://schemas.openxmlformats.org/officeDocument/2006/relationships/slideLayout" Target="../slideLayouts/slideLayout13.xml"/>
</Relationships>
</file>

<file path=ppt/slides/_rels/slide32.xml.rels><?xml version="1.0" encoding="UTF-8"?>
<Relationships xmlns="http://schemas.openxmlformats.org/package/2006/relationships"><Relationship Id="rId1" Type="http://schemas.openxmlformats.org/officeDocument/2006/relationships/image" Target="../media/image1635.png"/><Relationship Id="rId2" Type="http://schemas.openxmlformats.org/officeDocument/2006/relationships/image" Target="../media/image1636.png"/><Relationship Id="rId3" Type="http://schemas.openxmlformats.org/officeDocument/2006/relationships/image" Target="../media/image1637.png"/><Relationship Id="rId4" Type="http://schemas.openxmlformats.org/officeDocument/2006/relationships/image" Target="../media/image1638.jpeg"/><Relationship Id="rId5" Type="http://schemas.openxmlformats.org/officeDocument/2006/relationships/slideLayout" Target="../slideLayouts/slideLayout13.xml"/>
</Relationships>
</file>

<file path=ppt/slides/_rels/slide33.xml.rels><?xml version="1.0" encoding="UTF-8"?>
<Relationships xmlns="http://schemas.openxmlformats.org/package/2006/relationships"><Relationship Id="rId1" Type="http://schemas.openxmlformats.org/officeDocument/2006/relationships/image" Target="../media/image1639.jpeg"/><Relationship Id="rId2" Type="http://schemas.openxmlformats.org/officeDocument/2006/relationships/image" Target="../media/image1640.png"/><Relationship Id="rId3" Type="http://schemas.openxmlformats.org/officeDocument/2006/relationships/image" Target="../media/image1641.png"/><Relationship Id="rId4" Type="http://schemas.openxmlformats.org/officeDocument/2006/relationships/image" Target="../media/image1642.jpeg"/><Relationship Id="rId5" Type="http://schemas.openxmlformats.org/officeDocument/2006/relationships/image" Target="../media/image1643.png"/><Relationship Id="rId6" Type="http://schemas.openxmlformats.org/officeDocument/2006/relationships/slideLayout" Target="../slideLayouts/slideLayout13.xml"/>
</Relationships>
</file>

<file path=ppt/slides/_rels/slide34.xml.rels><?xml version="1.0" encoding="UTF-8"?>
<Relationships xmlns="http://schemas.openxmlformats.org/package/2006/relationships"><Relationship Id="rId1" Type="http://schemas.openxmlformats.org/officeDocument/2006/relationships/image" Target="../media/image1644.jpeg"/><Relationship Id="rId2" Type="http://schemas.openxmlformats.org/officeDocument/2006/relationships/image" Target="../media/image1645.png"/><Relationship Id="rId3" Type="http://schemas.openxmlformats.org/officeDocument/2006/relationships/image" Target="../media/image1646.png"/><Relationship Id="rId4" Type="http://schemas.openxmlformats.org/officeDocument/2006/relationships/image" Target="../media/image1647.png"/><Relationship Id="rId5" Type="http://schemas.openxmlformats.org/officeDocument/2006/relationships/image" Target="../media/image1648.png"/><Relationship Id="rId6" Type="http://schemas.openxmlformats.org/officeDocument/2006/relationships/slideLayout" Target="../slideLayouts/slideLayout13.xml"/>
</Relationships>
</file>

<file path=ppt/slides/_rels/slide35.xml.rels><?xml version="1.0" encoding="UTF-8"?>
<Relationships xmlns="http://schemas.openxmlformats.org/package/2006/relationships"><Relationship Id="rId1" Type="http://schemas.openxmlformats.org/officeDocument/2006/relationships/image" Target="../media/image1649.jpeg"/><Relationship Id="rId2" Type="http://schemas.openxmlformats.org/officeDocument/2006/relationships/slideLayout" Target="../slideLayouts/slideLayout13.xml"/>
</Relationships>
</file>

<file path=ppt/slides/_rels/slide36.xml.rels><?xml version="1.0" encoding="UTF-8"?>
<Relationships xmlns="http://schemas.openxmlformats.org/package/2006/relationships"><Relationship Id="rId1" Type="http://schemas.openxmlformats.org/officeDocument/2006/relationships/image" Target="../media/image1650.png"/><Relationship Id="rId2" Type="http://schemas.openxmlformats.org/officeDocument/2006/relationships/image" Target="../media/image1651.png"/><Relationship Id="rId3" Type="http://schemas.openxmlformats.org/officeDocument/2006/relationships/slideLayout" Target="../slideLayouts/slideLayout13.xml"/>
</Relationships>
</file>

<file path=ppt/slides/_rels/slide37.xml.rels><?xml version="1.0" encoding="UTF-8"?>
<Relationships xmlns="http://schemas.openxmlformats.org/package/2006/relationships"><Relationship Id="rId1" Type="http://schemas.openxmlformats.org/officeDocument/2006/relationships/image" Target="../media/image1652.jpeg"/><Relationship Id="rId2" Type="http://schemas.openxmlformats.org/officeDocument/2006/relationships/image" Target="../media/image1653.png"/><Relationship Id="rId3" Type="http://schemas.openxmlformats.org/officeDocument/2006/relationships/image" Target="../media/image1654.png"/><Relationship Id="rId4" Type="http://schemas.openxmlformats.org/officeDocument/2006/relationships/slideLayout" Target="../slideLayouts/slideLayout13.xml"/>
</Relationships>
</file>

<file path=ppt/slides/_rels/slide38.xml.rels><?xml version="1.0" encoding="UTF-8"?>
<Relationships xmlns="http://schemas.openxmlformats.org/package/2006/relationships"><Relationship Id="rId1" Type="http://schemas.openxmlformats.org/officeDocument/2006/relationships/image" Target="../media/image1655.jpeg"/><Relationship Id="rId2" Type="http://schemas.openxmlformats.org/officeDocument/2006/relationships/slideLayout" Target="../slideLayouts/slideLayout13.xml"/>
</Relationships>
</file>

<file path=ppt/slides/_rels/slide39.xml.rels><?xml version="1.0" encoding="UTF-8"?>
<Relationships xmlns="http://schemas.openxmlformats.org/package/2006/relationships"><Relationship Id="rId1" Type="http://schemas.openxmlformats.org/officeDocument/2006/relationships/image" Target="../media/image1656.jpeg"/><Relationship Id="rId2" Type="http://schemas.openxmlformats.org/officeDocument/2006/relationships/image" Target="../media/image1657.jpeg"/><Relationship Id="rId3" Type="http://schemas.openxmlformats.org/officeDocument/2006/relationships/image" Target="../media/image1658.jpeg"/><Relationship Id="rId4" Type="http://schemas.openxmlformats.org/officeDocument/2006/relationships/image" Target="../media/image1659.png"/><Relationship Id="rId5" Type="http://schemas.openxmlformats.org/officeDocument/2006/relationships/image" Target="../media/image1660.jpeg"/><Relationship Id="rId6" Type="http://schemas.openxmlformats.org/officeDocument/2006/relationships/slideLayout" Target="../slideLayouts/slideLayout13.xml"/>
</Relationships>
</file>

<file path=ppt/slides/_rels/slide40.xml.rels><?xml version="1.0" encoding="UTF-8"?>
<Relationships xmlns="http://schemas.openxmlformats.org/package/2006/relationships"><Relationship Id="rId1" Type="http://schemas.openxmlformats.org/officeDocument/2006/relationships/image" Target="../media/image1661.png"/><Relationship Id="rId2" Type="http://schemas.openxmlformats.org/officeDocument/2006/relationships/image" Target="../media/image1662.png"/><Relationship Id="rId3" Type="http://schemas.openxmlformats.org/officeDocument/2006/relationships/slideLayout" Target="../slideLayouts/slideLayout13.xml"/>
</Relationships>
</file>

<file path=ppt/slides/_rels/slide41.xml.rels><?xml version="1.0" encoding="UTF-8"?>
<Relationships xmlns="http://schemas.openxmlformats.org/package/2006/relationships"><Relationship Id="rId1" Type="http://schemas.openxmlformats.org/officeDocument/2006/relationships/image" Target="../media/image1663.jpeg"/><Relationship Id="rId2" Type="http://schemas.openxmlformats.org/officeDocument/2006/relationships/image" Target="../media/image1664.png"/><Relationship Id="rId3" Type="http://schemas.openxmlformats.org/officeDocument/2006/relationships/image" Target="../media/image1665.png"/><Relationship Id="rId4" Type="http://schemas.openxmlformats.org/officeDocument/2006/relationships/slideLayout" Target="../slideLayouts/slideLayout13.xml"/>
</Relationships>
</file>

<file path=ppt/slides/_rels/slide42.xml.rels><?xml version="1.0" encoding="UTF-8"?>
<Relationships xmlns="http://schemas.openxmlformats.org/package/2006/relationships"><Relationship Id="rId1" Type="http://schemas.openxmlformats.org/officeDocument/2006/relationships/image" Target="../media/image1666.jpeg"/><Relationship Id="rId2" Type="http://schemas.openxmlformats.org/officeDocument/2006/relationships/image" Target="../media/image1667.png"/><Relationship Id="rId3" Type="http://schemas.openxmlformats.org/officeDocument/2006/relationships/image" Target="../media/image1668.png"/><Relationship Id="rId4" Type="http://schemas.openxmlformats.org/officeDocument/2006/relationships/slideLayout" Target="../slideLayouts/slideLayout13.xml"/>
</Relationships>
</file>

<file path=ppt/slides/_rels/slide43.xml.rels><?xml version="1.0" encoding="UTF-8"?>
<Relationships xmlns="http://schemas.openxmlformats.org/package/2006/relationships"><Relationship Id="rId1" Type="http://schemas.openxmlformats.org/officeDocument/2006/relationships/image" Target="../media/image1669.jpeg"/><Relationship Id="rId2" Type="http://schemas.openxmlformats.org/officeDocument/2006/relationships/image" Target="../media/image1670.png"/><Relationship Id="rId3" Type="http://schemas.openxmlformats.org/officeDocument/2006/relationships/image" Target="../media/image1671.png"/><Relationship Id="rId4" Type="http://schemas.openxmlformats.org/officeDocument/2006/relationships/image" Target="../media/image1672.png"/><Relationship Id="rId5" Type="http://schemas.openxmlformats.org/officeDocument/2006/relationships/image" Target="../media/image1673.png"/><Relationship Id="rId6" Type="http://schemas.openxmlformats.org/officeDocument/2006/relationships/slideLayout" Target="../slideLayouts/slideLayout13.xml"/>
</Relationships>
</file>

<file path=ppt/slides/_rels/slide44.xml.rels><?xml version="1.0" encoding="UTF-8"?>
<Relationships xmlns="http://schemas.openxmlformats.org/package/2006/relationships"><Relationship Id="rId1" Type="http://schemas.openxmlformats.org/officeDocument/2006/relationships/image" Target="../media/image1674.jpeg"/><Relationship Id="rId2" Type="http://schemas.openxmlformats.org/officeDocument/2006/relationships/image" Target="../media/image1675.png"/><Relationship Id="rId3" Type="http://schemas.openxmlformats.org/officeDocument/2006/relationships/image" Target="../media/image1676.png"/><Relationship Id="rId4" Type="http://schemas.openxmlformats.org/officeDocument/2006/relationships/image" Target="../media/image1677.png"/><Relationship Id="rId5" Type="http://schemas.openxmlformats.org/officeDocument/2006/relationships/slideLayout" Target="../slideLayouts/slideLayout13.xml"/>
</Relationships>
</file>

<file path=ppt/slides/_rels/slide45.xml.rels><?xml version="1.0" encoding="UTF-8"?>
<Relationships xmlns="http://schemas.openxmlformats.org/package/2006/relationships"><Relationship Id="rId1" Type="http://schemas.openxmlformats.org/officeDocument/2006/relationships/image" Target="../media/image1678.png"/><Relationship Id="rId2" Type="http://schemas.openxmlformats.org/officeDocument/2006/relationships/image" Target="../media/image1679.png"/><Relationship Id="rId3" Type="http://schemas.openxmlformats.org/officeDocument/2006/relationships/image" Target="../media/image1680.png"/><Relationship Id="rId4" Type="http://schemas.openxmlformats.org/officeDocument/2006/relationships/image" Target="../media/image1681.png"/><Relationship Id="rId5" Type="http://schemas.openxmlformats.org/officeDocument/2006/relationships/image" Target="../media/image1682.png"/><Relationship Id="rId6" Type="http://schemas.openxmlformats.org/officeDocument/2006/relationships/slideLayout" Target="../slideLayouts/slideLayout13.xml"/>
</Relationships>
</file>

<file path=ppt/slides/_rels/slide46.xml.rels><?xml version="1.0" encoding="UTF-8"?>
<Relationships xmlns="http://schemas.openxmlformats.org/package/2006/relationships"><Relationship Id="rId1" Type="http://schemas.openxmlformats.org/officeDocument/2006/relationships/image" Target="../media/image1683.png"/><Relationship Id="rId2" Type="http://schemas.openxmlformats.org/officeDocument/2006/relationships/image" Target="../media/image1684.jpeg"/><Relationship Id="rId3" Type="http://schemas.openxmlformats.org/officeDocument/2006/relationships/image" Target="../media/image1685.png"/><Relationship Id="rId4" Type="http://schemas.openxmlformats.org/officeDocument/2006/relationships/image" Target="../media/image1686.png"/><Relationship Id="rId5" Type="http://schemas.openxmlformats.org/officeDocument/2006/relationships/slideLayout" Target="../slideLayouts/slideLayout13.xml"/>
</Relationships>
</file>

<file path=ppt/slides/_rels/slide47.xml.rels><?xml version="1.0" encoding="UTF-8"?>
<Relationships xmlns="http://schemas.openxmlformats.org/package/2006/relationships"><Relationship Id="rId1" Type="http://schemas.openxmlformats.org/officeDocument/2006/relationships/image" Target="../media/image1687.png"/><Relationship Id="rId2" Type="http://schemas.openxmlformats.org/officeDocument/2006/relationships/image" Target="../media/image1688.png"/><Relationship Id="rId3" Type="http://schemas.openxmlformats.org/officeDocument/2006/relationships/slideLayout" Target="../slideLayouts/slideLayout13.xml"/>
</Relationships>
</file>

<file path=ppt/slides/_rels/slide48.xml.rels><?xml version="1.0" encoding="UTF-8"?>
<Relationships xmlns="http://schemas.openxmlformats.org/package/2006/relationships"><Relationship Id="rId1" Type="http://schemas.openxmlformats.org/officeDocument/2006/relationships/image" Target="../media/image1689.jpeg"/><Relationship Id="rId2" Type="http://schemas.openxmlformats.org/officeDocument/2006/relationships/image" Target="../media/image1690.png"/><Relationship Id="rId3" Type="http://schemas.openxmlformats.org/officeDocument/2006/relationships/image" Target="../media/image1691.png"/><Relationship Id="rId4" Type="http://schemas.openxmlformats.org/officeDocument/2006/relationships/slideLayout" Target="../slideLayouts/slideLayout13.xml"/>
</Relationships>
</file>

<file path=ppt/slides/_rels/slide49.xml.rels><?xml version="1.0" encoding="UTF-8"?>
<Relationships xmlns="http://schemas.openxmlformats.org/package/2006/relationships"><Relationship Id="rId1" Type="http://schemas.openxmlformats.org/officeDocument/2006/relationships/image" Target="../media/image1692.jpeg"/><Relationship Id="rId2" Type="http://schemas.openxmlformats.org/officeDocument/2006/relationships/slideLayout" Target="../slideLayouts/slideLayout13.xml"/>
</Relationships>
</file>

<file path=ppt/slides/_rels/slide50.xml.rels><?xml version="1.0" encoding="UTF-8"?>
<Relationships xmlns="http://schemas.openxmlformats.org/package/2006/relationships"><Relationship Id="rId1" Type="http://schemas.openxmlformats.org/officeDocument/2006/relationships/image" Target="../media/image1693.png"/><Relationship Id="rId2" Type="http://schemas.openxmlformats.org/officeDocument/2006/relationships/image" Target="../media/image1694.png"/><Relationship Id="rId3" Type="http://schemas.openxmlformats.org/officeDocument/2006/relationships/slideLayout" Target="../slideLayouts/slideLayout13.xml"/>
</Relationships>
</file>

<file path=ppt/slides/_rels/slide51.xml.rels><?xml version="1.0" encoding="UTF-8"?>
<Relationships xmlns="http://schemas.openxmlformats.org/package/2006/relationships"><Relationship Id="rId1" Type="http://schemas.openxmlformats.org/officeDocument/2006/relationships/image" Target="../media/image1695.jpeg"/><Relationship Id="rId2" Type="http://schemas.openxmlformats.org/officeDocument/2006/relationships/image" Target="../media/image1696.jpeg"/><Relationship Id="rId3" Type="http://schemas.openxmlformats.org/officeDocument/2006/relationships/slideLayout" Target="../slideLayouts/slideLayout13.xml"/>
</Relationships>
</file>

<file path=ppt/slides/_rels/slide52.xml.rels><?xml version="1.0" encoding="UTF-8"?>
<Relationships xmlns="http://schemas.openxmlformats.org/package/2006/relationships"><Relationship Id="rId1" Type="http://schemas.openxmlformats.org/officeDocument/2006/relationships/image" Target="../media/image1697.jpeg"/><Relationship Id="rId2" Type="http://schemas.openxmlformats.org/officeDocument/2006/relationships/image" Target="../media/image1698.png"/><Relationship Id="rId3" Type="http://schemas.openxmlformats.org/officeDocument/2006/relationships/image" Target="../media/image1699.png"/><Relationship Id="rId4" Type="http://schemas.openxmlformats.org/officeDocument/2006/relationships/image" Target="../media/image1700.jpeg"/><Relationship Id="rId5" Type="http://schemas.openxmlformats.org/officeDocument/2006/relationships/image" Target="../media/image1701.png"/><Relationship Id="rId6" Type="http://schemas.openxmlformats.org/officeDocument/2006/relationships/image" Target="../media/image1702.jpeg"/><Relationship Id="rId7" Type="http://schemas.openxmlformats.org/officeDocument/2006/relationships/image" Target="../media/image1703.jpeg"/><Relationship Id="rId8" Type="http://schemas.openxmlformats.org/officeDocument/2006/relationships/slideLayout" Target="../slideLayouts/slideLayout13.xml"/>
</Relationships>
</file>

<file path=ppt/slides/_rels/slide53.xml.rels><?xml version="1.0" encoding="UTF-8"?>
<Relationships xmlns="http://schemas.openxmlformats.org/package/2006/relationships"><Relationship Id="rId1" Type="http://schemas.openxmlformats.org/officeDocument/2006/relationships/image" Target="../media/image1704.jpeg"/><Relationship Id="rId2" Type="http://schemas.openxmlformats.org/officeDocument/2006/relationships/image" Target="../media/image1705.jpeg"/><Relationship Id="rId3" Type="http://schemas.openxmlformats.org/officeDocument/2006/relationships/slideLayout" Target="../slideLayouts/slideLayout13.xml"/>
</Relationships>
</file>

<file path=ppt/slides/_rels/slide54.xml.rels><?xml version="1.0" encoding="UTF-8"?>
<Relationships xmlns="http://schemas.openxmlformats.org/package/2006/relationships"><Relationship Id="rId1" Type="http://schemas.openxmlformats.org/officeDocument/2006/relationships/image" Target="../media/image1706.png"/><Relationship Id="rId2" Type="http://schemas.openxmlformats.org/officeDocument/2006/relationships/image" Target="../media/image1707.png"/><Relationship Id="rId3" Type="http://schemas.openxmlformats.org/officeDocument/2006/relationships/image" Target="../media/image1708.png"/><Relationship Id="rId4" Type="http://schemas.openxmlformats.org/officeDocument/2006/relationships/image" Target="../media/image1709.png"/><Relationship Id="rId5" Type="http://schemas.openxmlformats.org/officeDocument/2006/relationships/image" Target="../media/image1710.png"/><Relationship Id="rId6" Type="http://schemas.openxmlformats.org/officeDocument/2006/relationships/image" Target="../media/image1711.png"/><Relationship Id="rId7" Type="http://schemas.openxmlformats.org/officeDocument/2006/relationships/slideLayout" Target="../slideLayouts/slideLayout13.xml"/>
</Relationships>
</file>

<file path=ppt/slides/_rels/slide55.xml.rels><?xml version="1.0" encoding="UTF-8"?>
<Relationships xmlns="http://schemas.openxmlformats.org/package/2006/relationships"><Relationship Id="rId1" Type="http://schemas.openxmlformats.org/officeDocument/2006/relationships/image" Target="../media/image1712.png"/><Relationship Id="rId2" Type="http://schemas.openxmlformats.org/officeDocument/2006/relationships/image" Target="../media/image1713.png"/><Relationship Id="rId3" Type="http://schemas.openxmlformats.org/officeDocument/2006/relationships/image" Target="../media/image1714.png"/><Relationship Id="rId4" Type="http://schemas.openxmlformats.org/officeDocument/2006/relationships/image" Target="../media/image1715.png"/><Relationship Id="rId5" Type="http://schemas.openxmlformats.org/officeDocument/2006/relationships/image" Target="../media/image1716.jpeg"/><Relationship Id="rId6" Type="http://schemas.openxmlformats.org/officeDocument/2006/relationships/image" Target="../media/image1717.jpeg"/><Relationship Id="rId7" Type="http://schemas.openxmlformats.org/officeDocument/2006/relationships/image" Target="../media/image1718.png"/><Relationship Id="rId8" Type="http://schemas.openxmlformats.org/officeDocument/2006/relationships/image" Target="../media/image1719.png"/><Relationship Id="rId9" Type="http://schemas.openxmlformats.org/officeDocument/2006/relationships/slideLayout" Target="../slideLayouts/slideLayout13.xml"/>
</Relationships>
</file>

<file path=ppt/slides/_rels/slide56.xml.rels><?xml version="1.0" encoding="UTF-8"?>
<Relationships xmlns="http://schemas.openxmlformats.org/package/2006/relationships"><Relationship Id="rId1" Type="http://schemas.openxmlformats.org/officeDocument/2006/relationships/image" Target="../media/image1720.jpeg"/><Relationship Id="rId2" Type="http://schemas.openxmlformats.org/officeDocument/2006/relationships/image" Target="../media/image1721.png"/><Relationship Id="rId3" Type="http://schemas.openxmlformats.org/officeDocument/2006/relationships/image" Target="../media/image1722.png"/><Relationship Id="rId4" Type="http://schemas.openxmlformats.org/officeDocument/2006/relationships/image" Target="../media/image1723.png"/><Relationship Id="rId5" Type="http://schemas.openxmlformats.org/officeDocument/2006/relationships/image" Target="../media/image1724.png"/><Relationship Id="rId6" Type="http://schemas.openxmlformats.org/officeDocument/2006/relationships/image" Target="../media/image1725.png"/><Relationship Id="rId7" Type="http://schemas.openxmlformats.org/officeDocument/2006/relationships/image" Target="../media/image1726.png"/><Relationship Id="rId8" Type="http://schemas.openxmlformats.org/officeDocument/2006/relationships/image" Target="../media/image1727.jpeg"/><Relationship Id="rId9" Type="http://schemas.openxmlformats.org/officeDocument/2006/relationships/image" Target="../media/image1728.jpeg"/><Relationship Id="rId10" Type="http://schemas.openxmlformats.org/officeDocument/2006/relationships/image" Target="../media/image1729.png"/><Relationship Id="rId11" Type="http://schemas.openxmlformats.org/officeDocument/2006/relationships/image" Target="../media/image1730.png"/><Relationship Id="rId12" Type="http://schemas.openxmlformats.org/officeDocument/2006/relationships/slideLayout" Target="../slideLayouts/slideLayout13.xml"/>
</Relationships>
</file>

<file path=ppt/slides/_rels/slide5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0.xml.rels><?xml version="1.0" encoding="UTF-8"?>
<Relationships xmlns="http://schemas.openxmlformats.org/package/2006/relationships"><Relationship Id="rId1" Type="http://schemas.openxmlformats.org/officeDocument/2006/relationships/image" Target="../media/image1731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832680" y="1108080"/>
            <a:ext cx="8810280" cy="1214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59000"/>
          </a:bodyPr>
          <a:p>
            <a:pPr algn="ctr">
              <a:lnSpc>
                <a:spcPct val="100000"/>
              </a:lnSpc>
              <a:tabLst>
                <a:tab algn="l" pos="0"/>
              </a:tabLst>
            </a:pP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 </a:t>
            </a:r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Big Data</a:t>
            </a:r>
            <a:br/>
            <a:r>
              <a:rPr b="1" lang="en-GB" sz="4400" spc="-1" strike="noStrike">
                <a:solidFill>
                  <a:srgbClr val="ffcc00"/>
                </a:solidFill>
                <a:latin typeface="Myriad Pro"/>
              </a:rPr>
              <a:t>ACUA6002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77" name="CustomShape 2"/>
          <p:cNvSpPr/>
          <p:nvPr/>
        </p:nvSpPr>
        <p:spPr>
          <a:xfrm>
            <a:off x="5657040" y="3353760"/>
            <a:ext cx="4444200" cy="619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>
            <a:normAutofit fontScale="47000"/>
          </a:bodyPr>
          <a:p>
            <a:pPr>
              <a:lnSpc>
                <a:spcPct val="100000"/>
              </a:lnSpc>
            </a:pPr>
            <a:r>
              <a:rPr b="1" lang="en-GB" sz="2400" spc="-1" strike="noStrike">
                <a:solidFill>
                  <a:srgbClr val="000000"/>
                </a:solidFill>
                <a:latin typeface="Myriad Pro"/>
                <a:ea typeface="DejaVu Sans"/>
              </a:rPr>
              <a:t>Week 5b: Map Reduce Computing </a:t>
            </a:r>
            <a:endParaRPr b="0" lang="en-GB" sz="2400" spc="-1" strike="noStrike">
              <a:latin typeface="Arial"/>
            </a:endParaRPr>
          </a:p>
        </p:txBody>
      </p:sp>
      <p:graphicFrame>
        <p:nvGraphicFramePr>
          <p:cNvPr id="78" name="Object 3"/>
          <p:cNvGraphicFramePr/>
          <p:nvPr/>
        </p:nvGraphicFramePr>
        <p:xfrm>
          <a:off x="720" y="4142160"/>
          <a:ext cx="6119280" cy="1077840"/>
        </p:xfrm>
        <a:graphic>
          <a:graphicData uri="http://schemas.openxmlformats.org/presentationml/2006/ole">
            <p:oleObj progId="Word.Document.12" r:id="rId1" spid="">
              <p:embed/>
              <p:pic>
                <p:nvPicPr>
                  <p:cNvPr id="79" name="" descr=""/>
                  <p:cNvPicPr/>
                  <p:nvPr/>
                </p:nvPicPr>
                <p:blipFill>
                  <a:blip r:embed="rId2"/>
                  <a:stretch/>
                </p:blipFill>
                <p:spPr>
                  <a:xfrm>
                    <a:off x="720" y="4142160"/>
                    <a:ext cx="6119280" cy="1077840"/>
                  </a:xfrm>
                  <a:prstGeom prst="rect">
                    <a:avLst/>
                  </a:prstGeom>
                  <a:ln w="0">
                    <a:noFill/>
                  </a:ln>
                </p:spPr>
              </p:pic>
            </p:oleObj>
          </a:graphicData>
        </a:graphic>
      </p:graphicFrame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81" name="CustomShape 2"/>
          <p:cNvSpPr/>
          <p:nvPr/>
        </p:nvSpPr>
        <p:spPr>
          <a:xfrm>
            <a:off x="3173040" y="370440"/>
            <a:ext cx="3315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 of the Course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82" name="CustomShape 3"/>
          <p:cNvSpPr/>
          <p:nvPr/>
        </p:nvSpPr>
        <p:spPr>
          <a:xfrm>
            <a:off x="218520" y="10972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3" name="CustomShape 4"/>
          <p:cNvSpPr/>
          <p:nvPr/>
        </p:nvSpPr>
        <p:spPr>
          <a:xfrm>
            <a:off x="699480" y="1097280"/>
            <a:ext cx="3096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Cloud Computing &amp;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4" name="CustomShape 5"/>
          <p:cNvSpPr/>
          <p:nvPr/>
        </p:nvSpPr>
        <p:spPr>
          <a:xfrm>
            <a:off x="218520" y="14990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5" name="CustomShape 6"/>
          <p:cNvSpPr/>
          <p:nvPr/>
        </p:nvSpPr>
        <p:spPr>
          <a:xfrm>
            <a:off x="699480" y="1499040"/>
            <a:ext cx="3872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Machine Learning Models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6" name="CustomShape 7"/>
          <p:cNvSpPr/>
          <p:nvPr/>
        </p:nvSpPr>
        <p:spPr>
          <a:xfrm>
            <a:off x="218520" y="19015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7" name="CustomShape 8"/>
          <p:cNvSpPr/>
          <p:nvPr/>
        </p:nvSpPr>
        <p:spPr>
          <a:xfrm>
            <a:off x="699480" y="1901520"/>
            <a:ext cx="39463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Apache Spark for Cloud Applications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8" name="CustomShape 9"/>
          <p:cNvSpPr/>
          <p:nvPr/>
        </p:nvSpPr>
        <p:spPr>
          <a:xfrm>
            <a:off x="218520" y="23036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89" name="CustomShape 10"/>
          <p:cNvSpPr/>
          <p:nvPr/>
        </p:nvSpPr>
        <p:spPr>
          <a:xfrm>
            <a:off x="699480" y="2303640"/>
            <a:ext cx="3856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Virtualization &amp; Data Center Design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0" name="CustomShape 11"/>
          <p:cNvSpPr/>
          <p:nvPr/>
        </p:nvSpPr>
        <p:spPr>
          <a:xfrm>
            <a:off x="218520" y="2705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1" name="CustomShape 12"/>
          <p:cNvSpPr/>
          <p:nvPr/>
        </p:nvSpPr>
        <p:spPr>
          <a:xfrm>
            <a:off x="699480" y="2705760"/>
            <a:ext cx="3737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Map-Reduce Computing Paradigm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2" name="CustomShape 13"/>
          <p:cNvSpPr/>
          <p:nvPr/>
        </p:nvSpPr>
        <p:spPr>
          <a:xfrm>
            <a:off x="218520" y="31078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3" name="CustomShape 14"/>
          <p:cNvSpPr/>
          <p:nvPr/>
        </p:nvSpPr>
        <p:spPr>
          <a:xfrm>
            <a:off x="699480" y="3107880"/>
            <a:ext cx="3612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driven by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4" name="CustomShape 15"/>
          <p:cNvSpPr/>
          <p:nvPr/>
        </p:nvSpPr>
        <p:spPr>
          <a:xfrm>
            <a:off x="218520" y="35103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5" name="CustomShape 16"/>
          <p:cNvSpPr/>
          <p:nvPr/>
        </p:nvSpPr>
        <p:spPr>
          <a:xfrm>
            <a:off x="699480" y="3510360"/>
            <a:ext cx="402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50"/>
                </a:solidFill>
                <a:latin typeface="Calibri"/>
              </a:rPr>
              <a:t>Deep Learning Applications in Clouds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6" name="CustomShape 17"/>
          <p:cNvSpPr/>
          <p:nvPr/>
        </p:nvSpPr>
        <p:spPr>
          <a:xfrm>
            <a:off x="218520" y="3912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7" name="CustomShape 18"/>
          <p:cNvSpPr/>
          <p:nvPr/>
        </p:nvSpPr>
        <p:spPr>
          <a:xfrm>
            <a:off x="699480" y="3912120"/>
            <a:ext cx="367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Infrastructure-As-A-Service (IAAS)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8" name="CustomShape 19"/>
          <p:cNvSpPr/>
          <p:nvPr/>
        </p:nvSpPr>
        <p:spPr>
          <a:xfrm>
            <a:off x="218520" y="431460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9.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99" name="CustomShape 20"/>
          <p:cNvSpPr/>
          <p:nvPr/>
        </p:nvSpPr>
        <p:spPr>
          <a:xfrm>
            <a:off x="699480" y="4314600"/>
            <a:ext cx="3174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Platform-As-A-Service (PAAS)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0" name="CustomShape 21"/>
          <p:cNvSpPr/>
          <p:nvPr/>
        </p:nvSpPr>
        <p:spPr>
          <a:xfrm>
            <a:off x="218520" y="4716720"/>
            <a:ext cx="340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10.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1" name="CustomShape 22"/>
          <p:cNvSpPr/>
          <p:nvPr/>
        </p:nvSpPr>
        <p:spPr>
          <a:xfrm>
            <a:off x="700200" y="4716720"/>
            <a:ext cx="31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Software-As-A-Service (SAAS)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02" name="CustomShape 2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03" name="CustomShape 24"/>
          <p:cNvSpPr/>
          <p:nvPr/>
        </p:nvSpPr>
        <p:spPr>
          <a:xfrm>
            <a:off x="4811400" y="1051560"/>
            <a:ext cx="40680" cy="4145400"/>
          </a:xfrm>
          <a:custGeom>
            <a:avLst/>
            <a:gdLst/>
            <a:ahLst/>
            <a:rect l="l" t="t" r="r" b="b"/>
            <a:pathLst>
              <a:path w="114" h="11516">
                <a:moveTo>
                  <a:pt x="113" y="44"/>
                </a:moveTo>
                <a:lnTo>
                  <a:pt x="113" y="11471"/>
                </a:lnTo>
                <a:cubicBezTo>
                  <a:pt x="113" y="11495"/>
                  <a:pt x="87" y="11515"/>
                  <a:pt x="56" y="11515"/>
                </a:cubicBezTo>
                <a:cubicBezTo>
                  <a:pt x="26" y="11515"/>
                  <a:pt x="0" y="11495"/>
                  <a:pt x="0" y="11471"/>
                </a:cubicBezTo>
                <a:lnTo>
                  <a:pt x="0" y="44"/>
                </a:lnTo>
                <a:cubicBezTo>
                  <a:pt x="0" y="20"/>
                  <a:pt x="26" y="0"/>
                  <a:pt x="56" y="0"/>
                </a:cubicBezTo>
                <a:cubicBezTo>
                  <a:pt x="87" y="0"/>
                  <a:pt x="113" y="20"/>
                  <a:pt x="113" y="44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4" name="CustomShape 2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6" name="CustomShape 2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107" name="" descr=""/>
          <p:cNvPicPr/>
          <p:nvPr/>
        </p:nvPicPr>
        <p:blipFill>
          <a:blip r:embed="rId1"/>
          <a:stretch/>
        </p:blipFill>
        <p:spPr>
          <a:xfrm>
            <a:off x="7105320" y="3912840"/>
            <a:ext cx="2501640" cy="1468800"/>
          </a:xfrm>
          <a:prstGeom prst="rect">
            <a:avLst/>
          </a:prstGeom>
          <a:ln w="0">
            <a:noFill/>
          </a:ln>
        </p:spPr>
      </p:pic>
      <p:sp>
        <p:nvSpPr>
          <p:cNvPr id="108" name="CustomShape 3"/>
          <p:cNvSpPr/>
          <p:nvPr/>
        </p:nvSpPr>
        <p:spPr>
          <a:xfrm>
            <a:off x="6505920" y="1007640"/>
            <a:ext cx="2949480" cy="2553480"/>
          </a:xfrm>
          <a:custGeom>
            <a:avLst/>
            <a:gdLst/>
            <a:ahLst/>
            <a:rect l="l" t="t" r="r" b="b"/>
            <a:pathLst>
              <a:path w="8194" h="7094">
                <a:moveTo>
                  <a:pt x="0" y="0"/>
                </a:moveTo>
                <a:lnTo>
                  <a:pt x="0" y="7093"/>
                </a:lnTo>
                <a:lnTo>
                  <a:pt x="8193" y="7093"/>
                </a:lnTo>
                <a:lnTo>
                  <a:pt x="819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09" name="CustomShape 4"/>
          <p:cNvSpPr/>
          <p:nvPr/>
        </p:nvSpPr>
        <p:spPr>
          <a:xfrm>
            <a:off x="6486120" y="991800"/>
            <a:ext cx="2989080" cy="2585160"/>
          </a:xfrm>
          <a:custGeom>
            <a:avLst/>
            <a:gdLst/>
            <a:ahLst/>
            <a:rect l="l" t="t" r="r" b="b"/>
            <a:pathLst>
              <a:path w="8304" h="7182">
                <a:moveTo>
                  <a:pt x="0" y="44"/>
                </a:moveTo>
                <a:cubicBezTo>
                  <a:pt x="0" y="20"/>
                  <a:pt x="24" y="0"/>
                  <a:pt x="55" y="0"/>
                </a:cubicBezTo>
                <a:lnTo>
                  <a:pt x="8247" y="0"/>
                </a:lnTo>
                <a:cubicBezTo>
                  <a:pt x="8279" y="0"/>
                  <a:pt x="8303" y="20"/>
                  <a:pt x="8303" y="44"/>
                </a:cubicBezTo>
                <a:lnTo>
                  <a:pt x="8303" y="7137"/>
                </a:lnTo>
                <a:cubicBezTo>
                  <a:pt x="8303" y="7162"/>
                  <a:pt x="8279" y="7181"/>
                  <a:pt x="8247" y="7181"/>
                </a:cubicBezTo>
                <a:lnTo>
                  <a:pt x="55" y="7181"/>
                </a:lnTo>
                <a:cubicBezTo>
                  <a:pt x="24" y="7181"/>
                  <a:pt x="0" y="7162"/>
                  <a:pt x="0" y="7137"/>
                </a:cubicBezTo>
                <a:lnTo>
                  <a:pt x="0" y="44"/>
                </a:lnTo>
                <a:moveTo>
                  <a:pt x="111" y="7137"/>
                </a:moveTo>
                <a:lnTo>
                  <a:pt x="55" y="7093"/>
                </a:lnTo>
                <a:lnTo>
                  <a:pt x="8247" y="7093"/>
                </a:lnTo>
                <a:lnTo>
                  <a:pt x="8192" y="7137"/>
                </a:lnTo>
                <a:lnTo>
                  <a:pt x="8192" y="44"/>
                </a:lnTo>
                <a:lnTo>
                  <a:pt x="8247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7137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0" name="CustomShape 5"/>
          <p:cNvSpPr/>
          <p:nvPr/>
        </p:nvSpPr>
        <p:spPr>
          <a:xfrm>
            <a:off x="4252680" y="370440"/>
            <a:ext cx="115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Outline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1" name="CustomShape 6"/>
          <p:cNvSpPr/>
          <p:nvPr/>
        </p:nvSpPr>
        <p:spPr>
          <a:xfrm>
            <a:off x="6602760" y="1051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" name="CustomShape 7"/>
          <p:cNvSpPr/>
          <p:nvPr/>
        </p:nvSpPr>
        <p:spPr>
          <a:xfrm>
            <a:off x="6963480" y="1076760"/>
            <a:ext cx="1649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This Lecture is not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3" name="CustomShape 8"/>
          <p:cNvSpPr/>
          <p:nvPr/>
        </p:nvSpPr>
        <p:spPr>
          <a:xfrm>
            <a:off x="6963480" y="1277640"/>
            <a:ext cx="197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considered to be a full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4" name="CustomShape 9"/>
          <p:cNvSpPr/>
          <p:nvPr/>
        </p:nvSpPr>
        <p:spPr>
          <a:xfrm>
            <a:off x="6963480" y="1478880"/>
            <a:ext cx="2206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introduction to the AWS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5" name="CustomShape 10"/>
          <p:cNvSpPr/>
          <p:nvPr/>
        </p:nvSpPr>
        <p:spPr>
          <a:xfrm>
            <a:off x="6963480" y="1679760"/>
            <a:ext cx="2160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EMR Cloud Environment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6" name="CustomShape 11"/>
          <p:cNvSpPr/>
          <p:nvPr/>
        </p:nvSpPr>
        <p:spPr>
          <a:xfrm>
            <a:off x="6602760" y="1896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7" name="CustomShape 12"/>
          <p:cNvSpPr/>
          <p:nvPr/>
        </p:nvSpPr>
        <p:spPr>
          <a:xfrm>
            <a:off x="6963480" y="1921320"/>
            <a:ext cx="2072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goal of this pratical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8" name="CustomShape 13"/>
          <p:cNvSpPr/>
          <p:nvPr/>
        </p:nvSpPr>
        <p:spPr>
          <a:xfrm>
            <a:off x="6963480" y="2122200"/>
            <a:ext cx="2216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is to make course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9" name="CustomShape 14"/>
          <p:cNvSpPr/>
          <p:nvPr/>
        </p:nvSpPr>
        <p:spPr>
          <a:xfrm>
            <a:off x="6963480" y="2323440"/>
            <a:ext cx="2231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participants aware of the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0" name="CustomShape 15"/>
          <p:cNvSpPr/>
          <p:nvPr/>
        </p:nvSpPr>
        <p:spPr>
          <a:xfrm>
            <a:off x="6963480" y="2524680"/>
            <a:ext cx="208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AWS EMR environment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1" name="CustomShape 16"/>
          <p:cNvSpPr/>
          <p:nvPr/>
        </p:nvSpPr>
        <p:spPr>
          <a:xfrm>
            <a:off x="6963480" y="2725560"/>
            <a:ext cx="2393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they work with in the light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2" name="CustomShape 17"/>
          <p:cNvSpPr/>
          <p:nvPr/>
        </p:nvSpPr>
        <p:spPr>
          <a:xfrm>
            <a:off x="6963480" y="2926440"/>
            <a:ext cx="23454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of the topics of this course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3" name="CustomShape 18"/>
          <p:cNvSpPr/>
          <p:nvPr/>
        </p:nvSpPr>
        <p:spPr>
          <a:xfrm>
            <a:off x="6963480" y="3127680"/>
            <a:ext cx="2210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particularly focussing on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4" name="CustomShape 19"/>
          <p:cNvSpPr/>
          <p:nvPr/>
        </p:nvSpPr>
        <p:spPr>
          <a:xfrm>
            <a:off x="6963480" y="3328920"/>
            <a:ext cx="1853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 Reduce &amp; Spark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" name="CustomShape 20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6" name="CustomShape 21"/>
          <p:cNvSpPr/>
          <p:nvPr/>
        </p:nvSpPr>
        <p:spPr>
          <a:xfrm>
            <a:off x="957960" y="1032120"/>
            <a:ext cx="3200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AWS Cloud Environment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7" name="CustomShape 22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" name="CustomShape 23"/>
          <p:cNvSpPr/>
          <p:nvPr/>
        </p:nvSpPr>
        <p:spPr>
          <a:xfrm>
            <a:off x="1379160" y="1376640"/>
            <a:ext cx="3681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Applications Demand &amp; Approach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" name="CustomShape 24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0" name="CustomShape 25"/>
          <p:cNvSpPr/>
          <p:nvPr/>
        </p:nvSpPr>
        <p:spPr>
          <a:xfrm>
            <a:off x="1379160" y="1678320"/>
            <a:ext cx="4825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Web Services &amp; Elastic Map 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1" name="CustomShape 26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2" name="CustomShape 27"/>
          <p:cNvSpPr/>
          <p:nvPr/>
        </p:nvSpPr>
        <p:spPr>
          <a:xfrm>
            <a:off x="1378800" y="1980000"/>
            <a:ext cx="3861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Educate &amp; 12 Month Free Tier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" name="CustomShape 28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" name="CustomShape 29"/>
          <p:cNvSpPr/>
          <p:nvPr/>
        </p:nvSpPr>
        <p:spPr>
          <a:xfrm>
            <a:off x="1378800" y="2281680"/>
            <a:ext cx="430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Management Console &amp; Overview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" name="CustomShape 30"/>
          <p:cNvSpPr/>
          <p:nvPr/>
        </p:nvSpPr>
        <p:spPr>
          <a:xfrm>
            <a:off x="1078200" y="2552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6" name="CustomShape 31"/>
          <p:cNvSpPr/>
          <p:nvPr/>
        </p:nvSpPr>
        <p:spPr>
          <a:xfrm>
            <a:off x="1379160" y="2583360"/>
            <a:ext cx="3930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Billing Dashboard &amp; Check Spending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7" name="CustomShape 32"/>
          <p:cNvSpPr/>
          <p:nvPr/>
        </p:nvSpPr>
        <p:spPr>
          <a:xfrm>
            <a:off x="596880" y="32270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8" name="CustomShape 33"/>
          <p:cNvSpPr/>
          <p:nvPr/>
        </p:nvSpPr>
        <p:spPr>
          <a:xfrm>
            <a:off x="957960" y="3264480"/>
            <a:ext cx="4955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AWS Elastic Map Reduce (EMR) Demo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9" name="CustomShape 34"/>
          <p:cNvSpPr/>
          <p:nvPr/>
        </p:nvSpPr>
        <p:spPr>
          <a:xfrm>
            <a:off x="1078200" y="3577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0" name="CustomShape 35"/>
          <p:cNvSpPr/>
          <p:nvPr/>
        </p:nvSpPr>
        <p:spPr>
          <a:xfrm>
            <a:off x="1379160" y="3608640"/>
            <a:ext cx="443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Reasoning for AWS EMR &amp; Apache Spark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1" name="CustomShape 36"/>
          <p:cNvSpPr/>
          <p:nvPr/>
        </p:nvSpPr>
        <p:spPr>
          <a:xfrm>
            <a:off x="1078200" y="3879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2" name="CustomShape 37"/>
          <p:cNvSpPr/>
          <p:nvPr/>
        </p:nvSpPr>
        <p:spPr>
          <a:xfrm>
            <a:off x="1379160" y="3910320"/>
            <a:ext cx="4237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Distributed Processing via Map 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3" name="CustomShape 38"/>
          <p:cNvSpPr/>
          <p:nvPr/>
        </p:nvSpPr>
        <p:spPr>
          <a:xfrm>
            <a:off x="1078200" y="4181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4" name="CustomShape 39"/>
          <p:cNvSpPr/>
          <p:nvPr/>
        </p:nvSpPr>
        <p:spPr>
          <a:xfrm>
            <a:off x="1378800" y="4212000"/>
            <a:ext cx="3834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AWS EC2 Instances &amp; SSH Key Pairs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5" name="CustomShape 40"/>
          <p:cNvSpPr/>
          <p:nvPr/>
        </p:nvSpPr>
        <p:spPr>
          <a:xfrm>
            <a:off x="1078200" y="4482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6" name="CustomShape 41"/>
          <p:cNvSpPr/>
          <p:nvPr/>
        </p:nvSpPr>
        <p:spPr>
          <a:xfrm>
            <a:off x="1379160" y="4513680"/>
            <a:ext cx="3728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Creating &amp; Using AWS EMR Server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7" name="CustomShape 42"/>
          <p:cNvSpPr/>
          <p:nvPr/>
        </p:nvSpPr>
        <p:spPr>
          <a:xfrm>
            <a:off x="1078200" y="4784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8" name="CustomShape 43"/>
          <p:cNvSpPr/>
          <p:nvPr/>
        </p:nvSpPr>
        <p:spPr>
          <a:xfrm>
            <a:off x="1379160" y="4815360"/>
            <a:ext cx="605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Map Reduce Application Example Movie Recommender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49" name="CustomShape 4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1" name="CustomShape 2"/>
          <p:cNvSpPr/>
          <p:nvPr/>
        </p:nvSpPr>
        <p:spPr>
          <a:xfrm>
            <a:off x="2937600" y="370440"/>
            <a:ext cx="38098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Cloud Environment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52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3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4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5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6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7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8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59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0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1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2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3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4" name="CustomShape 15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65" name="CustomShape 16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67" name="CustomShape 2"/>
          <p:cNvSpPr/>
          <p:nvPr/>
        </p:nvSpPr>
        <p:spPr>
          <a:xfrm>
            <a:off x="820080" y="370440"/>
            <a:ext cx="8023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Understand AWS Cloud Service Portfolio – Analytics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68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69" name="CustomShape 4"/>
          <p:cNvSpPr/>
          <p:nvPr/>
        </p:nvSpPr>
        <p:spPr>
          <a:xfrm>
            <a:off x="957960" y="1032120"/>
            <a:ext cx="4613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Multiple analytics products on IAAS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0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1" name="CustomShape 6"/>
          <p:cNvSpPr/>
          <p:nvPr/>
        </p:nvSpPr>
        <p:spPr>
          <a:xfrm>
            <a:off x="1379160" y="1376640"/>
            <a:ext cx="6140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Extracting insights and actionable information from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2" name="CustomShape 7"/>
          <p:cNvSpPr/>
          <p:nvPr/>
        </p:nvSpPr>
        <p:spPr>
          <a:xfrm>
            <a:off x="1379160" y="1627920"/>
            <a:ext cx="597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requires technologies like analytics &amp; machine learning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3" name="CustomShape 8"/>
          <p:cNvSpPr/>
          <p:nvPr/>
        </p:nvSpPr>
        <p:spPr>
          <a:xfrm>
            <a:off x="596880" y="19098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4" name="CustomShape 9"/>
          <p:cNvSpPr/>
          <p:nvPr/>
        </p:nvSpPr>
        <p:spPr>
          <a:xfrm>
            <a:off x="957960" y="1947240"/>
            <a:ext cx="23101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Products &amp; Usage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75" name="CustomShape 10"/>
          <p:cNvSpPr/>
          <p:nvPr/>
        </p:nvSpPr>
        <p:spPr>
          <a:xfrm>
            <a:off x="1078200" y="2260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6" name="CustomShape 11"/>
          <p:cNvSpPr/>
          <p:nvPr/>
        </p:nvSpPr>
        <p:spPr>
          <a:xfrm>
            <a:off x="1379160" y="2291760"/>
            <a:ext cx="4536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Athena: Serverless Query Service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7" name="CustomShape 12"/>
          <p:cNvSpPr/>
          <p:nvPr/>
        </p:nvSpPr>
        <p:spPr>
          <a:xfrm>
            <a:off x="1078200" y="2562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8" name="CustomShape 13"/>
          <p:cNvSpPr/>
          <p:nvPr/>
        </p:nvSpPr>
        <p:spPr>
          <a:xfrm>
            <a:off x="1379160" y="2593440"/>
            <a:ext cx="3934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Amazon ElasticMapReduce: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79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0" name="CustomShape 15"/>
          <p:cNvSpPr/>
          <p:nvPr/>
        </p:nvSpPr>
        <p:spPr>
          <a:xfrm>
            <a:off x="1379160" y="2895120"/>
            <a:ext cx="5664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ElasticSearch Service: Elasticsearch on AWS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1" name="CustomShape 16"/>
          <p:cNvSpPr/>
          <p:nvPr/>
        </p:nvSpPr>
        <p:spPr>
          <a:xfrm>
            <a:off x="1078200" y="3165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2" name="CustomShape 17"/>
          <p:cNvSpPr/>
          <p:nvPr/>
        </p:nvSpPr>
        <p:spPr>
          <a:xfrm>
            <a:off x="1379160" y="3196800"/>
            <a:ext cx="3506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Kinesis: Streaming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3" name="CustomShape 18"/>
          <p:cNvSpPr/>
          <p:nvPr/>
        </p:nvSpPr>
        <p:spPr>
          <a:xfrm>
            <a:off x="1078200" y="3466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4" name="CustomShape 19"/>
          <p:cNvSpPr/>
          <p:nvPr/>
        </p:nvSpPr>
        <p:spPr>
          <a:xfrm>
            <a:off x="1379160" y="3498120"/>
            <a:ext cx="4211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QuickSight: Business Analytics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5" name="CustomShape 20"/>
          <p:cNvSpPr/>
          <p:nvPr/>
        </p:nvSpPr>
        <p:spPr>
          <a:xfrm>
            <a:off x="1078200" y="37684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6" name="CustomShape 21"/>
          <p:cNvSpPr/>
          <p:nvPr/>
        </p:nvSpPr>
        <p:spPr>
          <a:xfrm>
            <a:off x="1379160" y="3799800"/>
            <a:ext cx="3799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Amazon Redshift: Data Warehouse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7" name="CustomShape 22"/>
          <p:cNvSpPr/>
          <p:nvPr/>
        </p:nvSpPr>
        <p:spPr>
          <a:xfrm>
            <a:off x="1078200" y="40701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88" name="CustomShape 23"/>
          <p:cNvSpPr/>
          <p:nvPr/>
        </p:nvSpPr>
        <p:spPr>
          <a:xfrm>
            <a:off x="1379160" y="41014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…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89" name="" descr=""/>
          <p:cNvPicPr/>
          <p:nvPr/>
        </p:nvPicPr>
        <p:blipFill>
          <a:blip r:embed="rId1"/>
          <a:stretch/>
        </p:blipFill>
        <p:spPr>
          <a:xfrm rot="5400000">
            <a:off x="8182440" y="456120"/>
            <a:ext cx="879120" cy="1843920"/>
          </a:xfrm>
          <a:prstGeom prst="rect">
            <a:avLst/>
          </a:prstGeom>
          <a:ln w="0">
            <a:noFill/>
          </a:ln>
        </p:spPr>
      </p:pic>
      <p:pic>
        <p:nvPicPr>
          <p:cNvPr id="190" name="" descr=""/>
          <p:cNvPicPr/>
          <p:nvPr/>
        </p:nvPicPr>
        <p:blipFill>
          <a:blip r:embed="rId2"/>
          <a:stretch/>
        </p:blipFill>
        <p:spPr>
          <a:xfrm>
            <a:off x="8300520" y="1800000"/>
            <a:ext cx="87480" cy="5400"/>
          </a:xfrm>
          <a:prstGeom prst="rect">
            <a:avLst/>
          </a:prstGeom>
          <a:ln w="0">
            <a:noFill/>
          </a:ln>
        </p:spPr>
      </p:pic>
      <p:sp>
        <p:nvSpPr>
          <p:cNvPr id="191" name="CustomShape 2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92" name="CustomShape 25"/>
          <p:cNvSpPr/>
          <p:nvPr/>
        </p:nvSpPr>
        <p:spPr>
          <a:xfrm>
            <a:off x="871200" y="2535840"/>
            <a:ext cx="7774560" cy="328320"/>
          </a:xfrm>
          <a:custGeom>
            <a:avLst/>
            <a:gdLst/>
            <a:ahLst/>
            <a:rect l="l" t="t" r="r" b="b"/>
            <a:pathLst>
              <a:path w="21597" h="91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1540" y="0"/>
                </a:lnTo>
                <a:cubicBezTo>
                  <a:pt x="21570" y="0"/>
                  <a:pt x="21596" y="19"/>
                  <a:pt x="21596" y="44"/>
                </a:cubicBezTo>
                <a:lnTo>
                  <a:pt x="21596" y="868"/>
                </a:lnTo>
                <a:cubicBezTo>
                  <a:pt x="21596" y="893"/>
                  <a:pt x="21570" y="912"/>
                  <a:pt x="21540" y="912"/>
                </a:cubicBezTo>
                <a:lnTo>
                  <a:pt x="56" y="912"/>
                </a:lnTo>
                <a:cubicBezTo>
                  <a:pt x="24" y="912"/>
                  <a:pt x="0" y="893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4"/>
                </a:lnTo>
                <a:lnTo>
                  <a:pt x="21540" y="824"/>
                </a:lnTo>
                <a:lnTo>
                  <a:pt x="21484" y="868"/>
                </a:lnTo>
                <a:lnTo>
                  <a:pt x="21484" y="44"/>
                </a:lnTo>
                <a:lnTo>
                  <a:pt x="2154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3" name="CustomShape 26"/>
          <p:cNvSpPr/>
          <p:nvPr/>
        </p:nvSpPr>
        <p:spPr>
          <a:xfrm>
            <a:off x="77040" y="4976640"/>
            <a:ext cx="9511560" cy="267480"/>
          </a:xfrm>
          <a:custGeom>
            <a:avLst/>
            <a:gdLst/>
            <a:ahLst/>
            <a:rect l="l" t="t" r="r" b="b"/>
            <a:pathLst>
              <a:path w="26422" h="744">
                <a:moveTo>
                  <a:pt x="0" y="0"/>
                </a:moveTo>
                <a:lnTo>
                  <a:pt x="0" y="743"/>
                </a:lnTo>
                <a:lnTo>
                  <a:pt x="26421" y="743"/>
                </a:lnTo>
                <a:lnTo>
                  <a:pt x="26421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4" name="CustomShape 27"/>
          <p:cNvSpPr/>
          <p:nvPr/>
        </p:nvSpPr>
        <p:spPr>
          <a:xfrm>
            <a:off x="56880" y="4960800"/>
            <a:ext cx="9551880" cy="298800"/>
          </a:xfrm>
          <a:custGeom>
            <a:avLst/>
            <a:gdLst/>
            <a:ahLst/>
            <a:rect l="l" t="t" r="r" b="b"/>
            <a:pathLst>
              <a:path w="26534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477" y="0"/>
                </a:lnTo>
                <a:cubicBezTo>
                  <a:pt x="26508" y="0"/>
                  <a:pt x="26533" y="19"/>
                  <a:pt x="26533" y="44"/>
                </a:cubicBezTo>
                <a:lnTo>
                  <a:pt x="26533" y="786"/>
                </a:lnTo>
                <a:cubicBezTo>
                  <a:pt x="26533" y="810"/>
                  <a:pt x="26508" y="830"/>
                  <a:pt x="26477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477" y="742"/>
                </a:lnTo>
                <a:lnTo>
                  <a:pt x="26421" y="786"/>
                </a:lnTo>
                <a:lnTo>
                  <a:pt x="26421" y="44"/>
                </a:lnTo>
                <a:lnTo>
                  <a:pt x="2647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5" name="CustomShape 28"/>
          <p:cNvSpPr/>
          <p:nvPr/>
        </p:nvSpPr>
        <p:spPr>
          <a:xfrm>
            <a:off x="7791120" y="1904040"/>
            <a:ext cx="1463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[4] AWS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96" name="CustomShape 29"/>
          <p:cNvSpPr/>
          <p:nvPr/>
        </p:nvSpPr>
        <p:spPr>
          <a:xfrm>
            <a:off x="1728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97" name="CustomShape 30"/>
          <p:cNvSpPr/>
          <p:nvPr/>
        </p:nvSpPr>
        <p:spPr>
          <a:xfrm>
            <a:off x="588240" y="4367160"/>
            <a:ext cx="8574480" cy="534960"/>
          </a:xfrm>
          <a:custGeom>
            <a:avLst/>
            <a:gdLst/>
            <a:ahLst/>
            <a:rect l="l" t="t" r="r" b="b"/>
            <a:pathLst>
              <a:path w="23819" h="1487">
                <a:moveTo>
                  <a:pt x="0" y="0"/>
                </a:moveTo>
                <a:lnTo>
                  <a:pt x="0" y="1486"/>
                </a:lnTo>
                <a:lnTo>
                  <a:pt x="23818" y="1486"/>
                </a:lnTo>
                <a:lnTo>
                  <a:pt x="23818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8" name="CustomShape 31"/>
          <p:cNvSpPr/>
          <p:nvPr/>
        </p:nvSpPr>
        <p:spPr>
          <a:xfrm>
            <a:off x="568080" y="4351320"/>
            <a:ext cx="8614800" cy="566640"/>
          </a:xfrm>
          <a:custGeom>
            <a:avLst/>
            <a:gdLst/>
            <a:ahLst/>
            <a:rect l="l" t="t" r="r" b="b"/>
            <a:pathLst>
              <a:path w="23931" h="157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23874" y="0"/>
                </a:lnTo>
                <a:cubicBezTo>
                  <a:pt x="23905" y="0"/>
                  <a:pt x="23930" y="19"/>
                  <a:pt x="23930" y="44"/>
                </a:cubicBezTo>
                <a:lnTo>
                  <a:pt x="23930" y="1530"/>
                </a:lnTo>
                <a:cubicBezTo>
                  <a:pt x="23930" y="1553"/>
                  <a:pt x="23905" y="1574"/>
                  <a:pt x="23874" y="1574"/>
                </a:cubicBezTo>
                <a:lnTo>
                  <a:pt x="56" y="1574"/>
                </a:lnTo>
                <a:cubicBezTo>
                  <a:pt x="24" y="1574"/>
                  <a:pt x="0" y="1553"/>
                  <a:pt x="0" y="1530"/>
                </a:cubicBezTo>
                <a:lnTo>
                  <a:pt x="0" y="44"/>
                </a:lnTo>
                <a:moveTo>
                  <a:pt x="111" y="1530"/>
                </a:moveTo>
                <a:lnTo>
                  <a:pt x="56" y="1486"/>
                </a:lnTo>
                <a:lnTo>
                  <a:pt x="23874" y="1486"/>
                </a:lnTo>
                <a:lnTo>
                  <a:pt x="23818" y="1530"/>
                </a:lnTo>
                <a:lnTo>
                  <a:pt x="23818" y="44"/>
                </a:lnTo>
                <a:lnTo>
                  <a:pt x="2387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53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99" name="CustomShape 32"/>
          <p:cNvSpPr/>
          <p:nvPr/>
        </p:nvSpPr>
        <p:spPr>
          <a:xfrm>
            <a:off x="533520" y="5045040"/>
            <a:ext cx="8880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8 will provide more examples using Infrastructure-As-A-Service (IAAS) &amp; AWS Cloud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0" name="CustomShape 33"/>
          <p:cNvSpPr/>
          <p:nvPr/>
        </p:nvSpPr>
        <p:spPr>
          <a:xfrm>
            <a:off x="683640" y="44114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1" name="CustomShape 34"/>
          <p:cNvSpPr/>
          <p:nvPr/>
        </p:nvSpPr>
        <p:spPr>
          <a:xfrm>
            <a:off x="1044360" y="4436280"/>
            <a:ext cx="7932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Spark on Hadoop YARN is natively supported in Amazon ElasticMapReduce (EMR)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2" name="CustomShape 35"/>
          <p:cNvSpPr/>
          <p:nvPr/>
        </p:nvSpPr>
        <p:spPr>
          <a:xfrm>
            <a:off x="683640" y="46522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3" name="CustomShape 36"/>
          <p:cNvSpPr/>
          <p:nvPr/>
        </p:nvSpPr>
        <p:spPr>
          <a:xfrm>
            <a:off x="1044360" y="4677480"/>
            <a:ext cx="7836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AWS management console offers to easily create and manage Apache Spark clusters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04" name="CustomShape 37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06" name="" descr=""/>
          <p:cNvPicPr/>
          <p:nvPr/>
        </p:nvPicPr>
        <p:blipFill>
          <a:blip r:embed="rId1"/>
          <a:stretch/>
        </p:blipFill>
        <p:spPr>
          <a:xfrm>
            <a:off x="4065120" y="2924640"/>
            <a:ext cx="5238000" cy="1465920"/>
          </a:xfrm>
          <a:prstGeom prst="rect">
            <a:avLst/>
          </a:prstGeom>
          <a:ln w="0">
            <a:noFill/>
          </a:ln>
        </p:spPr>
      </p:pic>
      <p:pic>
        <p:nvPicPr>
          <p:cNvPr id="207" name="" descr=""/>
          <p:cNvPicPr/>
          <p:nvPr/>
        </p:nvPicPr>
        <p:blipFill>
          <a:blip r:embed="rId2"/>
          <a:stretch/>
        </p:blipFill>
        <p:spPr>
          <a:xfrm>
            <a:off x="4065120" y="4391280"/>
            <a:ext cx="5238000" cy="731520"/>
          </a:xfrm>
          <a:prstGeom prst="rect">
            <a:avLst/>
          </a:prstGeom>
          <a:ln w="0">
            <a:noFill/>
          </a:ln>
        </p:spPr>
      </p:pic>
      <p:sp>
        <p:nvSpPr>
          <p:cNvPr id="208" name="CustomShape 2"/>
          <p:cNvSpPr/>
          <p:nvPr/>
        </p:nvSpPr>
        <p:spPr>
          <a:xfrm>
            <a:off x="308160" y="370440"/>
            <a:ext cx="9053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Computing Approach with AWS EMR &amp; Map 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09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0" name="CustomShape 4"/>
          <p:cNvSpPr/>
          <p:nvPr/>
        </p:nvSpPr>
        <p:spPr>
          <a:xfrm>
            <a:off x="957960" y="1032120"/>
            <a:ext cx="4661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Amazon Web Services (AWS) Cloud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1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2" name="CustomShape 6"/>
          <p:cNvSpPr/>
          <p:nvPr/>
        </p:nvSpPr>
        <p:spPr>
          <a:xfrm>
            <a:off x="1379160" y="1376640"/>
            <a:ext cx="498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Wide variety of different cloud-based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3" name="CustomShape 7"/>
          <p:cNvSpPr/>
          <p:nvPr/>
        </p:nvSpPr>
        <p:spPr>
          <a:xfrm>
            <a:off x="1379160" y="1627920"/>
            <a:ext cx="425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&amp; resources for many application areas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4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5" name="CustomShape 9"/>
          <p:cNvSpPr/>
          <p:nvPr/>
        </p:nvSpPr>
        <p:spPr>
          <a:xfrm>
            <a:off x="1379160" y="1929600"/>
            <a:ext cx="4429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Managed via AWS Management Console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6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7" name="CustomShape 11"/>
          <p:cNvSpPr/>
          <p:nvPr/>
        </p:nvSpPr>
        <p:spPr>
          <a:xfrm>
            <a:off x="1379160" y="2231280"/>
            <a:ext cx="2525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Needs an AWS account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8" name="CustomShape 12"/>
          <p:cNvSpPr/>
          <p:nvPr/>
        </p:nvSpPr>
        <p:spPr>
          <a:xfrm>
            <a:off x="596880" y="2513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9" name="CustomShape 13"/>
          <p:cNvSpPr/>
          <p:nvPr/>
        </p:nvSpPr>
        <p:spPr>
          <a:xfrm>
            <a:off x="957960" y="2550240"/>
            <a:ext cx="4576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Elastic Map Reduce (EMR) ‘Service‘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20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1" name="CustomShape 15"/>
          <p:cNvSpPr/>
          <p:nvPr/>
        </p:nvSpPr>
        <p:spPr>
          <a:xfrm>
            <a:off x="1379160" y="2895120"/>
            <a:ext cx="238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Full managed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2" name="CustomShape 16"/>
          <p:cNvSpPr/>
          <p:nvPr/>
        </p:nvSpPr>
        <p:spPr>
          <a:xfrm>
            <a:off x="1379160" y="3146400"/>
            <a:ext cx="250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to deploy known open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3" name="CustomShape 17"/>
          <p:cNvSpPr/>
          <p:nvPr/>
        </p:nvSpPr>
        <p:spPr>
          <a:xfrm>
            <a:off x="1379160" y="3397680"/>
            <a:ext cx="173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source analytics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4" name="CustomShape 18"/>
          <p:cNvSpPr/>
          <p:nvPr/>
        </p:nvSpPr>
        <p:spPr>
          <a:xfrm>
            <a:off x="1379160" y="3649320"/>
            <a:ext cx="1301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frameworks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5" name="CustomShape 19"/>
          <p:cNvSpPr/>
          <p:nvPr/>
        </p:nvSpPr>
        <p:spPr>
          <a:xfrm>
            <a:off x="1078200" y="3919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6" name="CustomShape 20"/>
          <p:cNvSpPr/>
          <p:nvPr/>
        </p:nvSpPr>
        <p:spPr>
          <a:xfrm>
            <a:off x="1379160" y="3951000"/>
            <a:ext cx="2108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Easy deployment &amp;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7" name="CustomShape 21"/>
          <p:cNvSpPr/>
          <p:nvPr/>
        </p:nvSpPr>
        <p:spPr>
          <a:xfrm>
            <a:off x="1379160" y="4201920"/>
            <a:ext cx="1458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configuration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8" name="CustomShape 22"/>
          <p:cNvSpPr/>
          <p:nvPr/>
        </p:nvSpPr>
        <p:spPr>
          <a:xfrm>
            <a:off x="1078200" y="44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9" name="CustomShape 23"/>
          <p:cNvSpPr/>
          <p:nvPr/>
        </p:nvSpPr>
        <p:spPr>
          <a:xfrm>
            <a:off x="1379160" y="4503600"/>
            <a:ext cx="2048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Pay-per-use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0" name="CustomShape 24"/>
          <p:cNvSpPr/>
          <p:nvPr/>
        </p:nvSpPr>
        <p:spPr>
          <a:xfrm>
            <a:off x="1078200" y="4773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1" name="CustomShape 25"/>
          <p:cNvSpPr/>
          <p:nvPr/>
        </p:nvSpPr>
        <p:spPr>
          <a:xfrm>
            <a:off x="1379160" y="4805280"/>
            <a:ext cx="335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Unfortunately not in 12 month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2" name="CustomShape 26"/>
          <p:cNvSpPr/>
          <p:nvPr/>
        </p:nvSpPr>
        <p:spPr>
          <a:xfrm>
            <a:off x="1379160" y="5056920"/>
            <a:ext cx="3024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free tier – but AWS Educate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33" name="CustomShape 27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4" name="CustomShape 28"/>
          <p:cNvSpPr/>
          <p:nvPr/>
        </p:nvSpPr>
        <p:spPr>
          <a:xfrm>
            <a:off x="6747120" y="2004840"/>
            <a:ext cx="238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AWS Management Console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5" name="CustomShape 29"/>
          <p:cNvSpPr/>
          <p:nvPr/>
        </p:nvSpPr>
        <p:spPr>
          <a:xfrm>
            <a:off x="1012320" y="4752000"/>
            <a:ext cx="3764520" cy="551160"/>
          </a:xfrm>
          <a:custGeom>
            <a:avLst/>
            <a:gdLst/>
            <a:ahLst/>
            <a:rect l="l" t="t" r="r" b="b"/>
            <a:pathLst>
              <a:path w="10458" h="153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0401" y="0"/>
                </a:lnTo>
                <a:cubicBezTo>
                  <a:pt x="10431" y="0"/>
                  <a:pt x="10457" y="20"/>
                  <a:pt x="10457" y="44"/>
                </a:cubicBezTo>
                <a:lnTo>
                  <a:pt x="10457" y="1487"/>
                </a:lnTo>
                <a:cubicBezTo>
                  <a:pt x="10457" y="1511"/>
                  <a:pt x="10431" y="1531"/>
                  <a:pt x="10401" y="1531"/>
                </a:cubicBezTo>
                <a:lnTo>
                  <a:pt x="56" y="1531"/>
                </a:lnTo>
                <a:cubicBezTo>
                  <a:pt x="25" y="1531"/>
                  <a:pt x="0" y="1511"/>
                  <a:pt x="0" y="1487"/>
                </a:cubicBezTo>
                <a:lnTo>
                  <a:pt x="0" y="44"/>
                </a:lnTo>
                <a:moveTo>
                  <a:pt x="112" y="1487"/>
                </a:moveTo>
                <a:lnTo>
                  <a:pt x="56" y="1443"/>
                </a:lnTo>
                <a:lnTo>
                  <a:pt x="10401" y="1443"/>
                </a:lnTo>
                <a:lnTo>
                  <a:pt x="10345" y="1487"/>
                </a:lnTo>
                <a:lnTo>
                  <a:pt x="10345" y="44"/>
                </a:lnTo>
                <a:lnTo>
                  <a:pt x="1040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" name="CustomShape 30"/>
          <p:cNvSpPr/>
          <p:nvPr/>
        </p:nvSpPr>
        <p:spPr>
          <a:xfrm>
            <a:off x="6747120" y="2321640"/>
            <a:ext cx="186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AWS EMR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37" name="" descr=""/>
          <p:cNvPicPr/>
          <p:nvPr/>
        </p:nvPicPr>
        <p:blipFill>
          <a:blip r:embed="rId3"/>
          <a:stretch/>
        </p:blipFill>
        <p:spPr>
          <a:xfrm rot="5400000">
            <a:off x="7792920" y="214200"/>
            <a:ext cx="662400" cy="2237040"/>
          </a:xfrm>
          <a:prstGeom prst="rect">
            <a:avLst/>
          </a:prstGeom>
          <a:ln w="0">
            <a:noFill/>
          </a:ln>
        </p:spPr>
      </p:pic>
      <p:pic>
        <p:nvPicPr>
          <p:cNvPr id="238" name="" descr=""/>
          <p:cNvPicPr/>
          <p:nvPr/>
        </p:nvPicPr>
        <p:blipFill>
          <a:blip r:embed="rId4"/>
          <a:stretch/>
        </p:blipFill>
        <p:spPr>
          <a:xfrm>
            <a:off x="9134280" y="1652400"/>
            <a:ext cx="47520" cy="2520"/>
          </a:xfrm>
          <a:prstGeom prst="rect">
            <a:avLst/>
          </a:prstGeom>
          <a:ln w="0">
            <a:noFill/>
          </a:ln>
        </p:spPr>
      </p:pic>
      <p:sp>
        <p:nvSpPr>
          <p:cNvPr id="239" name="CustomShape 31"/>
          <p:cNvSpPr/>
          <p:nvPr/>
        </p:nvSpPr>
        <p:spPr>
          <a:xfrm>
            <a:off x="5516280" y="3723480"/>
            <a:ext cx="2822040" cy="327600"/>
          </a:xfrm>
          <a:custGeom>
            <a:avLst/>
            <a:gdLst/>
            <a:ahLst/>
            <a:rect l="l" t="t" r="r" b="b"/>
            <a:pathLst>
              <a:path w="7840" h="91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7783" y="0"/>
                </a:lnTo>
                <a:cubicBezTo>
                  <a:pt x="7815" y="0"/>
                  <a:pt x="7839" y="20"/>
                  <a:pt x="7839" y="44"/>
                </a:cubicBezTo>
                <a:lnTo>
                  <a:pt x="7839" y="867"/>
                </a:lnTo>
                <a:cubicBezTo>
                  <a:pt x="7839" y="890"/>
                  <a:pt x="7815" y="910"/>
                  <a:pt x="7783" y="910"/>
                </a:cubicBezTo>
                <a:lnTo>
                  <a:pt x="56" y="910"/>
                </a:lnTo>
                <a:cubicBezTo>
                  <a:pt x="25" y="910"/>
                  <a:pt x="0" y="890"/>
                  <a:pt x="0" y="867"/>
                </a:cubicBezTo>
                <a:lnTo>
                  <a:pt x="0" y="44"/>
                </a:lnTo>
                <a:moveTo>
                  <a:pt x="112" y="867"/>
                </a:moveTo>
                <a:lnTo>
                  <a:pt x="56" y="823"/>
                </a:lnTo>
                <a:lnTo>
                  <a:pt x="7783" y="823"/>
                </a:lnTo>
                <a:lnTo>
                  <a:pt x="7728" y="867"/>
                </a:lnTo>
                <a:lnTo>
                  <a:pt x="7728" y="44"/>
                </a:lnTo>
                <a:lnTo>
                  <a:pt x="778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" name="CustomShape 32"/>
          <p:cNvSpPr/>
          <p:nvPr/>
        </p:nvSpPr>
        <p:spPr>
          <a:xfrm>
            <a:off x="5931360" y="2674080"/>
            <a:ext cx="3355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(known open source analytics frameworks)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1" name="CustomShape 33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43" name="" descr=""/>
          <p:cNvPicPr/>
          <p:nvPr/>
        </p:nvPicPr>
        <p:blipFill>
          <a:blip r:embed="rId1"/>
          <a:stretch/>
        </p:blipFill>
        <p:spPr>
          <a:xfrm>
            <a:off x="285120" y="1186200"/>
            <a:ext cx="9169560" cy="3023280"/>
          </a:xfrm>
          <a:prstGeom prst="rect">
            <a:avLst/>
          </a:prstGeom>
          <a:ln w="0">
            <a:noFill/>
          </a:ln>
        </p:spPr>
      </p:pic>
      <p:pic>
        <p:nvPicPr>
          <p:cNvPr id="244" name="" descr=""/>
          <p:cNvPicPr/>
          <p:nvPr/>
        </p:nvPicPr>
        <p:blipFill>
          <a:blip r:embed="rId2"/>
          <a:stretch/>
        </p:blipFill>
        <p:spPr>
          <a:xfrm>
            <a:off x="285120" y="4209840"/>
            <a:ext cx="9169560" cy="500760"/>
          </a:xfrm>
          <a:prstGeom prst="rect">
            <a:avLst/>
          </a:prstGeom>
          <a:ln w="0">
            <a:noFill/>
          </a:ln>
        </p:spPr>
      </p:pic>
      <p:sp>
        <p:nvSpPr>
          <p:cNvPr id="245" name="CustomShape 2"/>
          <p:cNvSpPr/>
          <p:nvPr/>
        </p:nvSpPr>
        <p:spPr>
          <a:xfrm>
            <a:off x="2936880" y="370440"/>
            <a:ext cx="3792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– Sign-In &amp; Sign-Up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6" name="CustomShape 3"/>
          <p:cNvSpPr/>
          <p:nvPr/>
        </p:nvSpPr>
        <p:spPr>
          <a:xfrm>
            <a:off x="7691760" y="1585800"/>
            <a:ext cx="1707840" cy="862920"/>
          </a:xfrm>
          <a:custGeom>
            <a:avLst/>
            <a:gdLst/>
            <a:ahLst/>
            <a:rect l="l" t="t" r="r" b="b"/>
            <a:pathLst>
              <a:path w="4745" h="2398">
                <a:moveTo>
                  <a:pt x="0" y="43"/>
                </a:moveTo>
                <a:cubicBezTo>
                  <a:pt x="0" y="19"/>
                  <a:pt x="26" y="0"/>
                  <a:pt x="56" y="0"/>
                </a:cubicBezTo>
                <a:lnTo>
                  <a:pt x="4688" y="0"/>
                </a:lnTo>
                <a:cubicBezTo>
                  <a:pt x="4719" y="0"/>
                  <a:pt x="4744" y="19"/>
                  <a:pt x="4744" y="43"/>
                </a:cubicBezTo>
                <a:lnTo>
                  <a:pt x="4744" y="2354"/>
                </a:lnTo>
                <a:cubicBezTo>
                  <a:pt x="4744" y="2378"/>
                  <a:pt x="4719" y="2397"/>
                  <a:pt x="4688" y="2397"/>
                </a:cubicBezTo>
                <a:lnTo>
                  <a:pt x="56" y="2397"/>
                </a:lnTo>
                <a:cubicBezTo>
                  <a:pt x="26" y="2397"/>
                  <a:pt x="0" y="2378"/>
                  <a:pt x="0" y="2354"/>
                </a:cubicBezTo>
                <a:lnTo>
                  <a:pt x="0" y="43"/>
                </a:lnTo>
                <a:moveTo>
                  <a:pt x="112" y="2354"/>
                </a:moveTo>
                <a:lnTo>
                  <a:pt x="56" y="2310"/>
                </a:lnTo>
                <a:lnTo>
                  <a:pt x="4688" y="2310"/>
                </a:lnTo>
                <a:lnTo>
                  <a:pt x="4632" y="2354"/>
                </a:lnTo>
                <a:lnTo>
                  <a:pt x="4632" y="43"/>
                </a:lnTo>
                <a:lnTo>
                  <a:pt x="4688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35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8" name="CustomShape 5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0" name="CustomShape 2"/>
          <p:cNvSpPr/>
          <p:nvPr/>
        </p:nvSpPr>
        <p:spPr>
          <a:xfrm>
            <a:off x="419040" y="370440"/>
            <a:ext cx="8835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– ‘Swipe your credit card‘ on Sign-Up &amp; Identity Call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51" name="" descr=""/>
          <p:cNvPicPr/>
          <p:nvPr/>
        </p:nvPicPr>
        <p:blipFill>
          <a:blip r:embed="rId1"/>
          <a:stretch/>
        </p:blipFill>
        <p:spPr>
          <a:xfrm>
            <a:off x="588240" y="1007640"/>
            <a:ext cx="4545720" cy="1873800"/>
          </a:xfrm>
          <a:prstGeom prst="rect">
            <a:avLst/>
          </a:prstGeom>
          <a:ln w="0">
            <a:noFill/>
          </a:ln>
        </p:spPr>
      </p:pic>
      <p:pic>
        <p:nvPicPr>
          <p:cNvPr id="252" name="" descr=""/>
          <p:cNvPicPr/>
          <p:nvPr/>
        </p:nvPicPr>
        <p:blipFill>
          <a:blip r:embed="rId2"/>
          <a:stretch/>
        </p:blipFill>
        <p:spPr>
          <a:xfrm>
            <a:off x="588240" y="2882160"/>
            <a:ext cx="4545720" cy="1873440"/>
          </a:xfrm>
          <a:prstGeom prst="rect">
            <a:avLst/>
          </a:prstGeom>
          <a:ln w="0">
            <a:noFill/>
          </a:ln>
        </p:spPr>
      </p:pic>
      <p:pic>
        <p:nvPicPr>
          <p:cNvPr id="253" name="" descr=""/>
          <p:cNvPicPr/>
          <p:nvPr/>
        </p:nvPicPr>
        <p:blipFill>
          <a:blip r:embed="rId3"/>
          <a:stretch/>
        </p:blipFill>
        <p:spPr>
          <a:xfrm>
            <a:off x="5438160" y="948600"/>
            <a:ext cx="4008600" cy="1609920"/>
          </a:xfrm>
          <a:prstGeom prst="rect">
            <a:avLst/>
          </a:prstGeom>
          <a:ln w="0">
            <a:noFill/>
          </a:ln>
        </p:spPr>
      </p:pic>
      <p:pic>
        <p:nvPicPr>
          <p:cNvPr id="254" name="" descr=""/>
          <p:cNvPicPr/>
          <p:nvPr/>
        </p:nvPicPr>
        <p:blipFill>
          <a:blip r:embed="rId4"/>
          <a:stretch/>
        </p:blipFill>
        <p:spPr>
          <a:xfrm>
            <a:off x="5286240" y="3323520"/>
            <a:ext cx="4245120" cy="612720"/>
          </a:xfrm>
          <a:prstGeom prst="rect">
            <a:avLst/>
          </a:prstGeom>
          <a:ln w="0">
            <a:noFill/>
          </a:ln>
        </p:spPr>
      </p:pic>
      <p:sp>
        <p:nvSpPr>
          <p:cNvPr id="255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6" name="CustomShape 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" name="CustomShape 2"/>
          <p:cNvSpPr/>
          <p:nvPr/>
        </p:nvSpPr>
        <p:spPr>
          <a:xfrm>
            <a:off x="2247480" y="370440"/>
            <a:ext cx="5263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– 12 Month Free Tier Access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59" name="" descr=""/>
          <p:cNvPicPr/>
          <p:nvPr/>
        </p:nvPicPr>
        <p:blipFill>
          <a:blip r:embed="rId1"/>
          <a:stretch/>
        </p:blipFill>
        <p:spPr>
          <a:xfrm>
            <a:off x="1421640" y="1364040"/>
            <a:ext cx="6545880" cy="3155400"/>
          </a:xfrm>
          <a:prstGeom prst="rect">
            <a:avLst/>
          </a:prstGeom>
          <a:ln w="0">
            <a:noFill/>
          </a:ln>
        </p:spPr>
      </p:pic>
      <p:sp>
        <p:nvSpPr>
          <p:cNvPr id="260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1" name="CustomShape 4"/>
          <p:cNvSpPr/>
          <p:nvPr/>
        </p:nvSpPr>
        <p:spPr>
          <a:xfrm>
            <a:off x="8743680" y="5369400"/>
            <a:ext cx="32148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" name="CustomShape 2"/>
          <p:cNvSpPr/>
          <p:nvPr/>
        </p:nvSpPr>
        <p:spPr>
          <a:xfrm>
            <a:off x="546120" y="370440"/>
            <a:ext cx="8661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– 12 Month Free Tier Access – List of Free Services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64" name="" descr=""/>
          <p:cNvPicPr/>
          <p:nvPr/>
        </p:nvPicPr>
        <p:blipFill>
          <a:blip r:embed="rId1"/>
          <a:stretch/>
        </p:blipFill>
        <p:spPr>
          <a:xfrm>
            <a:off x="4907880" y="963000"/>
            <a:ext cx="4394880" cy="2729160"/>
          </a:xfrm>
          <a:prstGeom prst="rect">
            <a:avLst/>
          </a:prstGeom>
          <a:ln w="0">
            <a:noFill/>
          </a:ln>
        </p:spPr>
      </p:pic>
      <p:pic>
        <p:nvPicPr>
          <p:cNvPr id="265" name="" descr=""/>
          <p:cNvPicPr/>
          <p:nvPr/>
        </p:nvPicPr>
        <p:blipFill>
          <a:blip r:embed="rId2"/>
          <a:stretch/>
        </p:blipFill>
        <p:spPr>
          <a:xfrm>
            <a:off x="4907880" y="3692880"/>
            <a:ext cx="4394880" cy="1362960"/>
          </a:xfrm>
          <a:prstGeom prst="rect">
            <a:avLst/>
          </a:prstGeom>
          <a:ln w="0">
            <a:noFill/>
          </a:ln>
        </p:spPr>
      </p:pic>
      <p:pic>
        <p:nvPicPr>
          <p:cNvPr id="266" name="" descr=""/>
          <p:cNvPicPr/>
          <p:nvPr/>
        </p:nvPicPr>
        <p:blipFill>
          <a:blip r:embed="rId3"/>
          <a:stretch/>
        </p:blipFill>
        <p:spPr>
          <a:xfrm>
            <a:off x="436680" y="963000"/>
            <a:ext cx="4044600" cy="2729160"/>
          </a:xfrm>
          <a:prstGeom prst="rect">
            <a:avLst/>
          </a:prstGeom>
          <a:ln w="0">
            <a:noFill/>
          </a:ln>
        </p:spPr>
      </p:pic>
      <p:pic>
        <p:nvPicPr>
          <p:cNvPr id="267" name="" descr=""/>
          <p:cNvPicPr/>
          <p:nvPr/>
        </p:nvPicPr>
        <p:blipFill>
          <a:blip r:embed="rId4"/>
          <a:stretch/>
        </p:blipFill>
        <p:spPr>
          <a:xfrm>
            <a:off x="436680" y="3692880"/>
            <a:ext cx="4044600" cy="1362960"/>
          </a:xfrm>
          <a:prstGeom prst="rect">
            <a:avLst/>
          </a:prstGeom>
          <a:ln w="0">
            <a:noFill/>
          </a:ln>
        </p:spPr>
      </p:pic>
      <p:sp>
        <p:nvSpPr>
          <p:cNvPr id="268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9" name="CustomShape 4"/>
          <p:cNvSpPr/>
          <p:nvPr/>
        </p:nvSpPr>
        <p:spPr>
          <a:xfrm>
            <a:off x="3866760" y="5109120"/>
            <a:ext cx="1344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[3] AWS Free Tier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0" name="CustomShape 5"/>
          <p:cNvSpPr/>
          <p:nvPr/>
        </p:nvSpPr>
        <p:spPr>
          <a:xfrm>
            <a:off x="5935320" y="5105880"/>
            <a:ext cx="2583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(no Elastic Map Reduce included)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73" name="" descr=""/>
          <p:cNvPicPr/>
          <p:nvPr/>
        </p:nvPicPr>
        <p:blipFill>
          <a:blip r:embed="rId1"/>
          <a:stretch/>
        </p:blipFill>
        <p:spPr>
          <a:xfrm rot="5400000">
            <a:off x="7892640" y="456120"/>
            <a:ext cx="316080" cy="2366640"/>
          </a:xfrm>
          <a:prstGeom prst="rect">
            <a:avLst/>
          </a:prstGeom>
          <a:ln w="0">
            <a:noFill/>
          </a:ln>
        </p:spPr>
      </p:pic>
      <p:pic>
        <p:nvPicPr>
          <p:cNvPr id="274" name="" descr=""/>
          <p:cNvPicPr/>
          <p:nvPr/>
        </p:nvPicPr>
        <p:blipFill>
          <a:blip r:embed="rId2"/>
          <a:stretch/>
        </p:blipFill>
        <p:spPr>
          <a:xfrm>
            <a:off x="7905600" y="1768680"/>
            <a:ext cx="28080" cy="37080"/>
          </a:xfrm>
          <a:prstGeom prst="rect">
            <a:avLst/>
          </a:prstGeom>
          <a:ln w="0">
            <a:noFill/>
          </a:ln>
        </p:spPr>
      </p:pic>
      <p:sp>
        <p:nvSpPr>
          <p:cNvPr id="275" name="CustomShape 2"/>
          <p:cNvSpPr/>
          <p:nvPr/>
        </p:nvSpPr>
        <p:spPr>
          <a:xfrm>
            <a:off x="2888640" y="370440"/>
            <a:ext cx="3911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Educate – Overview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76" name="" descr=""/>
          <p:cNvPicPr/>
          <p:nvPr/>
        </p:nvPicPr>
        <p:blipFill>
          <a:blip r:embed="rId3"/>
          <a:stretch/>
        </p:blipFill>
        <p:spPr>
          <a:xfrm>
            <a:off x="511920" y="888840"/>
            <a:ext cx="5866920" cy="2890080"/>
          </a:xfrm>
          <a:prstGeom prst="rect">
            <a:avLst/>
          </a:prstGeom>
          <a:ln w="0">
            <a:noFill/>
          </a:ln>
        </p:spPr>
      </p:pic>
      <p:pic>
        <p:nvPicPr>
          <p:cNvPr id="277" name="" descr=""/>
          <p:cNvPicPr/>
          <p:nvPr/>
        </p:nvPicPr>
        <p:blipFill>
          <a:blip r:embed="rId4"/>
          <a:stretch/>
        </p:blipFill>
        <p:spPr>
          <a:xfrm>
            <a:off x="511920" y="3779640"/>
            <a:ext cx="5866920" cy="1443240"/>
          </a:xfrm>
          <a:prstGeom prst="rect">
            <a:avLst/>
          </a:prstGeom>
          <a:ln w="0">
            <a:noFill/>
          </a:ln>
        </p:spPr>
      </p:pic>
      <p:sp>
        <p:nvSpPr>
          <p:cNvPr id="278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9" name="CustomShape 4"/>
          <p:cNvSpPr/>
          <p:nvPr/>
        </p:nvSpPr>
        <p:spPr>
          <a:xfrm>
            <a:off x="7075080" y="2022840"/>
            <a:ext cx="2129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[5] AWS Educate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0" name="CustomShape 5"/>
          <p:cNvSpPr/>
          <p:nvPr/>
        </p:nvSpPr>
        <p:spPr>
          <a:xfrm>
            <a:off x="6870600" y="2923920"/>
            <a:ext cx="2359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(our idea is to get credits from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1" name="CustomShape 6"/>
          <p:cNvSpPr/>
          <p:nvPr/>
        </p:nvSpPr>
        <p:spPr>
          <a:xfrm>
            <a:off x="7056720" y="3099960"/>
            <a:ext cx="1992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AWS Educate and use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2" name="CustomShape 7"/>
          <p:cNvSpPr/>
          <p:nvPr/>
        </p:nvSpPr>
        <p:spPr>
          <a:xfrm>
            <a:off x="7378200" y="3275640"/>
            <a:ext cx="1339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money to pay for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3" name="CustomShape 8"/>
          <p:cNvSpPr/>
          <p:nvPr/>
        </p:nvSpPr>
        <p:spPr>
          <a:xfrm>
            <a:off x="4356720" y="3782520"/>
            <a:ext cx="2018880" cy="1496160"/>
          </a:xfrm>
          <a:custGeom>
            <a:avLst/>
            <a:gdLst/>
            <a:ahLst/>
            <a:rect l="l" t="t" r="r" b="b"/>
            <a:pathLst>
              <a:path w="5609" h="4157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5552" y="0"/>
                </a:lnTo>
                <a:cubicBezTo>
                  <a:pt x="5584" y="0"/>
                  <a:pt x="5608" y="21"/>
                  <a:pt x="5608" y="44"/>
                </a:cubicBezTo>
                <a:lnTo>
                  <a:pt x="5608" y="4112"/>
                </a:lnTo>
                <a:cubicBezTo>
                  <a:pt x="5608" y="4137"/>
                  <a:pt x="5584" y="4156"/>
                  <a:pt x="5552" y="4156"/>
                </a:cubicBezTo>
                <a:lnTo>
                  <a:pt x="56" y="4156"/>
                </a:lnTo>
                <a:cubicBezTo>
                  <a:pt x="26" y="4156"/>
                  <a:pt x="0" y="4137"/>
                  <a:pt x="0" y="4112"/>
                </a:cubicBezTo>
                <a:lnTo>
                  <a:pt x="0" y="44"/>
                </a:lnTo>
                <a:moveTo>
                  <a:pt x="112" y="4112"/>
                </a:moveTo>
                <a:lnTo>
                  <a:pt x="56" y="4068"/>
                </a:lnTo>
                <a:lnTo>
                  <a:pt x="5552" y="4068"/>
                </a:lnTo>
                <a:lnTo>
                  <a:pt x="5497" y="4112"/>
                </a:lnTo>
                <a:lnTo>
                  <a:pt x="5497" y="44"/>
                </a:lnTo>
                <a:lnTo>
                  <a:pt x="5552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11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" name="CustomShape 9"/>
          <p:cNvSpPr/>
          <p:nvPr/>
        </p:nvSpPr>
        <p:spPr>
          <a:xfrm>
            <a:off x="7258320" y="3451680"/>
            <a:ext cx="1569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Elastic Map Reduce)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85" name="CustomShape 1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7" name="CustomShape 2"/>
          <p:cNvSpPr/>
          <p:nvPr/>
        </p:nvSpPr>
        <p:spPr>
          <a:xfrm>
            <a:off x="2994480" y="370440"/>
            <a:ext cx="36975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Educate – Benefits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88" name="" descr=""/>
          <p:cNvPicPr/>
          <p:nvPr/>
        </p:nvPicPr>
        <p:blipFill>
          <a:blip r:embed="rId1"/>
          <a:stretch/>
        </p:blipFill>
        <p:spPr>
          <a:xfrm>
            <a:off x="1042920" y="963000"/>
            <a:ext cx="7425720" cy="2770920"/>
          </a:xfrm>
          <a:prstGeom prst="rect">
            <a:avLst/>
          </a:prstGeom>
          <a:ln w="0">
            <a:noFill/>
          </a:ln>
        </p:spPr>
      </p:pic>
      <p:pic>
        <p:nvPicPr>
          <p:cNvPr id="289" name="" descr=""/>
          <p:cNvPicPr/>
          <p:nvPr/>
        </p:nvPicPr>
        <p:blipFill>
          <a:blip r:embed="rId2"/>
          <a:stretch/>
        </p:blipFill>
        <p:spPr>
          <a:xfrm>
            <a:off x="1042920" y="3734280"/>
            <a:ext cx="7425720" cy="1383840"/>
          </a:xfrm>
          <a:prstGeom prst="rect">
            <a:avLst/>
          </a:prstGeom>
          <a:ln w="0">
            <a:noFill/>
          </a:ln>
        </p:spPr>
      </p:pic>
      <p:sp>
        <p:nvSpPr>
          <p:cNvPr id="290" name="CustomShape 3"/>
          <p:cNvSpPr/>
          <p:nvPr/>
        </p:nvSpPr>
        <p:spPr>
          <a:xfrm>
            <a:off x="5872320" y="1942200"/>
            <a:ext cx="2769120" cy="1040760"/>
          </a:xfrm>
          <a:custGeom>
            <a:avLst/>
            <a:gdLst/>
            <a:ahLst/>
            <a:rect l="l" t="t" r="r" b="b"/>
            <a:pathLst>
              <a:path w="7693" h="2892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7636" y="0"/>
                </a:lnTo>
                <a:cubicBezTo>
                  <a:pt x="7668" y="0"/>
                  <a:pt x="7692" y="19"/>
                  <a:pt x="7692" y="44"/>
                </a:cubicBezTo>
                <a:lnTo>
                  <a:pt x="7692" y="2847"/>
                </a:lnTo>
                <a:cubicBezTo>
                  <a:pt x="7692" y="2872"/>
                  <a:pt x="7668" y="2891"/>
                  <a:pt x="7636" y="2891"/>
                </a:cubicBezTo>
                <a:lnTo>
                  <a:pt x="56" y="2891"/>
                </a:lnTo>
                <a:cubicBezTo>
                  <a:pt x="27" y="2891"/>
                  <a:pt x="0" y="2872"/>
                  <a:pt x="0" y="2847"/>
                </a:cubicBezTo>
                <a:lnTo>
                  <a:pt x="0" y="44"/>
                </a:lnTo>
                <a:moveTo>
                  <a:pt x="112" y="2847"/>
                </a:moveTo>
                <a:lnTo>
                  <a:pt x="56" y="2804"/>
                </a:lnTo>
                <a:lnTo>
                  <a:pt x="7636" y="2804"/>
                </a:lnTo>
                <a:lnTo>
                  <a:pt x="7580" y="2847"/>
                </a:lnTo>
                <a:lnTo>
                  <a:pt x="7580" y="44"/>
                </a:lnTo>
                <a:lnTo>
                  <a:pt x="763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84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1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92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94" name="CustomShape 2"/>
          <p:cNvSpPr/>
          <p:nvPr/>
        </p:nvSpPr>
        <p:spPr>
          <a:xfrm>
            <a:off x="1001160" y="370800"/>
            <a:ext cx="7657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Reasoning for using a Cloud Computing Approach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95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6" name="CustomShape 4"/>
          <p:cNvSpPr/>
          <p:nvPr/>
        </p:nvSpPr>
        <p:spPr>
          <a:xfrm>
            <a:off x="957960" y="1032840"/>
            <a:ext cx="2563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Big Data Challenges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97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8" name="CustomShape 6"/>
          <p:cNvSpPr/>
          <p:nvPr/>
        </p:nvSpPr>
        <p:spPr>
          <a:xfrm>
            <a:off x="1378800" y="1377360"/>
            <a:ext cx="3888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Jupyther, Anaconda and scikit-learn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99" name="CustomShape 7"/>
          <p:cNvSpPr/>
          <p:nvPr/>
        </p:nvSpPr>
        <p:spPr>
          <a:xfrm>
            <a:off x="1379160" y="1629000"/>
            <a:ext cx="4186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great – but only for small data 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0" name="CustomShape 8"/>
          <p:cNvSpPr/>
          <p:nvPr/>
        </p:nvSpPr>
        <p:spPr>
          <a:xfrm>
            <a:off x="1078200" y="1899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1" name="CustomShape 9"/>
          <p:cNvSpPr/>
          <p:nvPr/>
        </p:nvSpPr>
        <p:spPr>
          <a:xfrm>
            <a:off x="1379160" y="1930320"/>
            <a:ext cx="420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Issues: Laptop shows too slow runtime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2" name="CustomShape 10"/>
          <p:cNvSpPr/>
          <p:nvPr/>
        </p:nvSpPr>
        <p:spPr>
          <a:xfrm>
            <a:off x="1379160" y="2181600"/>
            <a:ext cx="49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and/or errors due to memory problems/limits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3" name="CustomShape 11"/>
          <p:cNvSpPr/>
          <p:nvPr/>
        </p:nvSpPr>
        <p:spPr>
          <a:xfrm>
            <a:off x="596880" y="2463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4" name="CustomShape 12"/>
          <p:cNvSpPr/>
          <p:nvPr/>
        </p:nvSpPr>
        <p:spPr>
          <a:xfrm>
            <a:off x="957960" y="2500920"/>
            <a:ext cx="5003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Computing Approach –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305" name="CustomShape 13"/>
          <p:cNvSpPr/>
          <p:nvPr/>
        </p:nvSpPr>
        <p:spPr>
          <a:xfrm>
            <a:off x="1078200" y="2845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6" name="CustomShape 14"/>
          <p:cNvSpPr/>
          <p:nvPr/>
        </p:nvSpPr>
        <p:spPr>
          <a:xfrm>
            <a:off x="1559520" y="2845080"/>
            <a:ext cx="674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Check and/or create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account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(setup pay-per-use of resources)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7" name="CustomShape 15"/>
          <p:cNvSpPr/>
          <p:nvPr/>
        </p:nvSpPr>
        <p:spPr>
          <a:xfrm>
            <a:off x="1078200" y="3146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8" name="CustomShape 16"/>
          <p:cNvSpPr/>
          <p:nvPr/>
        </p:nvSpPr>
        <p:spPr>
          <a:xfrm>
            <a:off x="1559520" y="3146760"/>
            <a:ext cx="582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Deploy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AWS EMR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(prepare resource infrastructure)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09" name="CustomShape 17"/>
          <p:cNvSpPr/>
          <p:nvPr/>
        </p:nvSpPr>
        <p:spPr>
          <a:xfrm>
            <a:off x="1559520" y="3398400"/>
            <a:ext cx="5535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a pre-configured resource manager template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0" name="CustomShape 18"/>
          <p:cNvSpPr/>
          <p:nvPr/>
        </p:nvSpPr>
        <p:spPr>
          <a:xfrm>
            <a:off x="1078200" y="3700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1" name="CustomShape 19"/>
          <p:cNvSpPr/>
          <p:nvPr/>
        </p:nvSpPr>
        <p:spPr>
          <a:xfrm>
            <a:off x="1559520" y="3700080"/>
            <a:ext cx="5415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Configure JupytherHub to be used with AWS EMR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2" name="CustomShape 20"/>
          <p:cNvSpPr/>
          <p:nvPr/>
        </p:nvSpPr>
        <p:spPr>
          <a:xfrm>
            <a:off x="1078200" y="4001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3" name="CustomShape 21"/>
          <p:cNvSpPr/>
          <p:nvPr/>
        </p:nvSpPr>
        <p:spPr>
          <a:xfrm>
            <a:off x="1559520" y="4001760"/>
            <a:ext cx="5194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 AWS EMR Cluster &amp; Configure 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4" name="CustomShape 22"/>
          <p:cNvSpPr/>
          <p:nvPr/>
        </p:nvSpPr>
        <p:spPr>
          <a:xfrm>
            <a:off x="1078200" y="4303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5" name="CustomShape 23"/>
          <p:cNvSpPr/>
          <p:nvPr/>
        </p:nvSpPr>
        <p:spPr>
          <a:xfrm>
            <a:off x="1559520" y="4303080"/>
            <a:ext cx="5415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Link SSH AWS EC2 Key Pair with AWS EMR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6" name="CustomShape 24"/>
          <p:cNvSpPr/>
          <p:nvPr/>
        </p:nvSpPr>
        <p:spPr>
          <a:xfrm>
            <a:off x="1078200" y="4604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7" name="CustomShape 25"/>
          <p:cNvSpPr/>
          <p:nvPr/>
        </p:nvSpPr>
        <p:spPr>
          <a:xfrm>
            <a:off x="1559520" y="4604760"/>
            <a:ext cx="454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Setup Web Connection &amp; Security for SSH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8" name="CustomShape 26"/>
          <p:cNvSpPr/>
          <p:nvPr/>
        </p:nvSpPr>
        <p:spPr>
          <a:xfrm>
            <a:off x="1078200" y="49064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19" name="CustomShape 27"/>
          <p:cNvSpPr/>
          <p:nvPr/>
        </p:nvSpPr>
        <p:spPr>
          <a:xfrm>
            <a:off x="1559520" y="4906440"/>
            <a:ext cx="520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 Word Count Application via Map 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0" name="CustomShape 28"/>
          <p:cNvSpPr/>
          <p:nvPr/>
        </p:nvSpPr>
        <p:spPr>
          <a:xfrm>
            <a:off x="1078200" y="5208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321" name="CustomShape 29"/>
          <p:cNvSpPr/>
          <p:nvPr/>
        </p:nvSpPr>
        <p:spPr>
          <a:xfrm>
            <a:off x="1559520" y="5208120"/>
            <a:ext cx="478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 distributed processing in AWS EMR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322" name="" descr=""/>
          <p:cNvPicPr/>
          <p:nvPr/>
        </p:nvPicPr>
        <p:blipFill>
          <a:blip r:embed="rId1"/>
          <a:stretch/>
        </p:blipFill>
        <p:spPr>
          <a:xfrm>
            <a:off x="6721200" y="959400"/>
            <a:ext cx="2292480" cy="1720800"/>
          </a:xfrm>
          <a:prstGeom prst="rect">
            <a:avLst/>
          </a:prstGeom>
          <a:ln w="0">
            <a:noFill/>
          </a:ln>
        </p:spPr>
      </p:pic>
      <p:pic>
        <p:nvPicPr>
          <p:cNvPr id="323" name="" descr=""/>
          <p:cNvPicPr/>
          <p:nvPr/>
        </p:nvPicPr>
        <p:blipFill>
          <a:blip r:embed="rId2"/>
          <a:stretch/>
        </p:blipFill>
        <p:spPr>
          <a:xfrm>
            <a:off x="7545600" y="4753080"/>
            <a:ext cx="1998000" cy="461880"/>
          </a:xfrm>
          <a:prstGeom prst="rect">
            <a:avLst/>
          </a:prstGeom>
          <a:ln w="0">
            <a:noFill/>
          </a:ln>
        </p:spPr>
      </p:pic>
      <p:pic>
        <p:nvPicPr>
          <p:cNvPr id="324" name="" descr=""/>
          <p:cNvPicPr/>
          <p:nvPr/>
        </p:nvPicPr>
        <p:blipFill>
          <a:blip r:embed="rId3"/>
          <a:stretch/>
        </p:blipFill>
        <p:spPr>
          <a:xfrm rot="5400000">
            <a:off x="7036200" y="4538520"/>
            <a:ext cx="235080" cy="520560"/>
          </a:xfrm>
          <a:prstGeom prst="rect">
            <a:avLst/>
          </a:prstGeom>
          <a:ln w="0">
            <a:noFill/>
          </a:ln>
        </p:spPr>
      </p:pic>
      <p:pic>
        <p:nvPicPr>
          <p:cNvPr id="325" name="" descr=""/>
          <p:cNvPicPr/>
          <p:nvPr/>
        </p:nvPicPr>
        <p:blipFill>
          <a:blip r:embed="rId4"/>
          <a:stretch/>
        </p:blipFill>
        <p:spPr>
          <a:xfrm>
            <a:off x="7470360" y="4904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26" name="" descr=""/>
          <p:cNvPicPr/>
          <p:nvPr/>
        </p:nvPicPr>
        <p:blipFill>
          <a:blip r:embed="rId5"/>
          <a:stretch/>
        </p:blipFill>
        <p:spPr>
          <a:xfrm>
            <a:off x="686052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27" name="" descr=""/>
          <p:cNvPicPr/>
          <p:nvPr/>
        </p:nvPicPr>
        <p:blipFill>
          <a:blip r:embed="rId6"/>
          <a:stretch/>
        </p:blipFill>
        <p:spPr>
          <a:xfrm>
            <a:off x="691308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28" name="" descr=""/>
          <p:cNvPicPr/>
          <p:nvPr/>
        </p:nvPicPr>
        <p:blipFill>
          <a:blip r:embed="rId7"/>
          <a:stretch/>
        </p:blipFill>
        <p:spPr>
          <a:xfrm>
            <a:off x="698112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29" name="" descr=""/>
          <p:cNvPicPr/>
          <p:nvPr/>
        </p:nvPicPr>
        <p:blipFill>
          <a:blip r:embed="rId8"/>
          <a:stretch/>
        </p:blipFill>
        <p:spPr>
          <a:xfrm>
            <a:off x="702936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30" name="" descr=""/>
          <p:cNvPicPr/>
          <p:nvPr/>
        </p:nvPicPr>
        <p:blipFill>
          <a:blip r:embed="rId9"/>
          <a:stretch/>
        </p:blipFill>
        <p:spPr>
          <a:xfrm>
            <a:off x="7057440" y="49078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331" name="" descr=""/>
          <p:cNvPicPr/>
          <p:nvPr/>
        </p:nvPicPr>
        <p:blipFill>
          <a:blip r:embed="rId10"/>
          <a:stretch/>
        </p:blipFill>
        <p:spPr>
          <a:xfrm>
            <a:off x="713772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2" name="" descr=""/>
          <p:cNvPicPr/>
          <p:nvPr/>
        </p:nvPicPr>
        <p:blipFill>
          <a:blip r:embed="rId11"/>
          <a:stretch/>
        </p:blipFill>
        <p:spPr>
          <a:xfrm>
            <a:off x="720972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3" name="" descr=""/>
          <p:cNvPicPr/>
          <p:nvPr/>
        </p:nvPicPr>
        <p:blipFill>
          <a:blip r:embed="rId12"/>
          <a:stretch/>
        </p:blipFill>
        <p:spPr>
          <a:xfrm>
            <a:off x="7245720" y="49078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34" name="" descr=""/>
          <p:cNvPicPr/>
          <p:nvPr/>
        </p:nvPicPr>
        <p:blipFill>
          <a:blip r:embed="rId13"/>
          <a:stretch/>
        </p:blipFill>
        <p:spPr>
          <a:xfrm>
            <a:off x="7341840" y="49078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335" name="" descr=""/>
          <p:cNvPicPr/>
          <p:nvPr/>
        </p:nvPicPr>
        <p:blipFill>
          <a:blip r:embed="rId14"/>
          <a:stretch/>
        </p:blipFill>
        <p:spPr>
          <a:xfrm>
            <a:off x="7434360" y="49078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36" name="" descr=""/>
          <p:cNvPicPr/>
          <p:nvPr/>
        </p:nvPicPr>
        <p:blipFill>
          <a:blip r:embed="rId15"/>
          <a:stretch/>
        </p:blipFill>
        <p:spPr>
          <a:xfrm>
            <a:off x="7462440" y="49078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37" name="" descr=""/>
          <p:cNvPicPr/>
          <p:nvPr/>
        </p:nvPicPr>
        <p:blipFill>
          <a:blip r:embed="rId16"/>
          <a:stretch/>
        </p:blipFill>
        <p:spPr>
          <a:xfrm>
            <a:off x="68605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38" name="" descr=""/>
          <p:cNvPicPr/>
          <p:nvPr/>
        </p:nvPicPr>
        <p:blipFill>
          <a:blip r:embed="rId17"/>
          <a:stretch/>
        </p:blipFill>
        <p:spPr>
          <a:xfrm>
            <a:off x="6913080" y="49107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39" name="" descr=""/>
          <p:cNvPicPr/>
          <p:nvPr/>
        </p:nvPicPr>
        <p:blipFill>
          <a:blip r:embed="rId18"/>
          <a:stretch/>
        </p:blipFill>
        <p:spPr>
          <a:xfrm>
            <a:off x="69811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40" name="" descr=""/>
          <p:cNvPicPr/>
          <p:nvPr/>
        </p:nvPicPr>
        <p:blipFill>
          <a:blip r:embed="rId19"/>
          <a:stretch/>
        </p:blipFill>
        <p:spPr>
          <a:xfrm>
            <a:off x="7033320" y="49107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41" name="" descr=""/>
          <p:cNvPicPr/>
          <p:nvPr/>
        </p:nvPicPr>
        <p:blipFill>
          <a:blip r:embed="rId20"/>
          <a:stretch/>
        </p:blipFill>
        <p:spPr>
          <a:xfrm>
            <a:off x="705312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42" name="" descr=""/>
          <p:cNvPicPr/>
          <p:nvPr/>
        </p:nvPicPr>
        <p:blipFill>
          <a:blip r:embed="rId21"/>
          <a:stretch/>
        </p:blipFill>
        <p:spPr>
          <a:xfrm>
            <a:off x="71413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43" name="" descr=""/>
          <p:cNvPicPr/>
          <p:nvPr/>
        </p:nvPicPr>
        <p:blipFill>
          <a:blip r:embed="rId22"/>
          <a:stretch/>
        </p:blipFill>
        <p:spPr>
          <a:xfrm>
            <a:off x="7205760" y="49107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44" name="" descr=""/>
          <p:cNvPicPr/>
          <p:nvPr/>
        </p:nvPicPr>
        <p:blipFill>
          <a:blip r:embed="rId23"/>
          <a:stretch/>
        </p:blipFill>
        <p:spPr>
          <a:xfrm>
            <a:off x="724572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45" name="" descr=""/>
          <p:cNvPicPr/>
          <p:nvPr/>
        </p:nvPicPr>
        <p:blipFill>
          <a:blip r:embed="rId24"/>
          <a:stretch/>
        </p:blipFill>
        <p:spPr>
          <a:xfrm>
            <a:off x="733824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46" name="" descr=""/>
          <p:cNvPicPr/>
          <p:nvPr/>
        </p:nvPicPr>
        <p:blipFill>
          <a:blip r:embed="rId25"/>
          <a:stretch/>
        </p:blipFill>
        <p:spPr>
          <a:xfrm>
            <a:off x="7434360" y="49107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47" name="" descr=""/>
          <p:cNvPicPr/>
          <p:nvPr/>
        </p:nvPicPr>
        <p:blipFill>
          <a:blip r:embed="rId26"/>
          <a:stretch/>
        </p:blipFill>
        <p:spPr>
          <a:xfrm>
            <a:off x="7458120" y="49107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48" name="" descr=""/>
          <p:cNvPicPr/>
          <p:nvPr/>
        </p:nvPicPr>
        <p:blipFill>
          <a:blip r:embed="rId27"/>
          <a:stretch/>
        </p:blipFill>
        <p:spPr>
          <a:xfrm>
            <a:off x="68605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49" name="" descr=""/>
          <p:cNvPicPr/>
          <p:nvPr/>
        </p:nvPicPr>
        <p:blipFill>
          <a:blip r:embed="rId28"/>
          <a:stretch/>
        </p:blipFill>
        <p:spPr>
          <a:xfrm>
            <a:off x="6913080" y="49140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50" name="" descr=""/>
          <p:cNvPicPr/>
          <p:nvPr/>
        </p:nvPicPr>
        <p:blipFill>
          <a:blip r:embed="rId29"/>
          <a:stretch/>
        </p:blipFill>
        <p:spPr>
          <a:xfrm>
            <a:off x="69811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51" name="" descr=""/>
          <p:cNvPicPr/>
          <p:nvPr/>
        </p:nvPicPr>
        <p:blipFill>
          <a:blip r:embed="rId30"/>
          <a:stretch/>
        </p:blipFill>
        <p:spPr>
          <a:xfrm>
            <a:off x="7033320" y="4914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52" name="" descr=""/>
          <p:cNvPicPr/>
          <p:nvPr/>
        </p:nvPicPr>
        <p:blipFill>
          <a:blip r:embed="rId31"/>
          <a:stretch/>
        </p:blipFill>
        <p:spPr>
          <a:xfrm>
            <a:off x="705312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53" name="" descr=""/>
          <p:cNvPicPr/>
          <p:nvPr/>
        </p:nvPicPr>
        <p:blipFill>
          <a:blip r:embed="rId32"/>
          <a:stretch/>
        </p:blipFill>
        <p:spPr>
          <a:xfrm>
            <a:off x="71413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54" name="" descr=""/>
          <p:cNvPicPr/>
          <p:nvPr/>
        </p:nvPicPr>
        <p:blipFill>
          <a:blip r:embed="rId33"/>
          <a:stretch/>
        </p:blipFill>
        <p:spPr>
          <a:xfrm>
            <a:off x="7205760" y="49140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55" name="" descr=""/>
          <p:cNvPicPr/>
          <p:nvPr/>
        </p:nvPicPr>
        <p:blipFill>
          <a:blip r:embed="rId34"/>
          <a:stretch/>
        </p:blipFill>
        <p:spPr>
          <a:xfrm>
            <a:off x="724572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56" name="" descr=""/>
          <p:cNvPicPr/>
          <p:nvPr/>
        </p:nvPicPr>
        <p:blipFill>
          <a:blip r:embed="rId35"/>
          <a:stretch/>
        </p:blipFill>
        <p:spPr>
          <a:xfrm>
            <a:off x="733824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57" name="" descr=""/>
          <p:cNvPicPr/>
          <p:nvPr/>
        </p:nvPicPr>
        <p:blipFill>
          <a:blip r:embed="rId36"/>
          <a:stretch/>
        </p:blipFill>
        <p:spPr>
          <a:xfrm>
            <a:off x="7434360" y="4914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58" name="" descr=""/>
          <p:cNvPicPr/>
          <p:nvPr/>
        </p:nvPicPr>
        <p:blipFill>
          <a:blip r:embed="rId37"/>
          <a:stretch/>
        </p:blipFill>
        <p:spPr>
          <a:xfrm>
            <a:off x="7458120" y="491400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59" name="" descr=""/>
          <p:cNvPicPr/>
          <p:nvPr/>
        </p:nvPicPr>
        <p:blipFill>
          <a:blip r:embed="rId38"/>
          <a:stretch/>
        </p:blipFill>
        <p:spPr>
          <a:xfrm>
            <a:off x="6860520" y="491724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60" name="" descr=""/>
          <p:cNvPicPr/>
          <p:nvPr/>
        </p:nvPicPr>
        <p:blipFill>
          <a:blip r:embed="rId39"/>
          <a:stretch/>
        </p:blipFill>
        <p:spPr>
          <a:xfrm>
            <a:off x="691308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61" name="" descr=""/>
          <p:cNvPicPr/>
          <p:nvPr/>
        </p:nvPicPr>
        <p:blipFill>
          <a:blip r:embed="rId40"/>
          <a:stretch/>
        </p:blipFill>
        <p:spPr>
          <a:xfrm>
            <a:off x="6981120" y="491724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362" name="" descr=""/>
          <p:cNvPicPr/>
          <p:nvPr/>
        </p:nvPicPr>
        <p:blipFill>
          <a:blip r:embed="rId41"/>
          <a:stretch/>
        </p:blipFill>
        <p:spPr>
          <a:xfrm>
            <a:off x="7033320" y="491724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63" name="" descr=""/>
          <p:cNvPicPr/>
          <p:nvPr/>
        </p:nvPicPr>
        <p:blipFill>
          <a:blip r:embed="rId42"/>
          <a:stretch/>
        </p:blipFill>
        <p:spPr>
          <a:xfrm>
            <a:off x="70495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64" name="" descr=""/>
          <p:cNvPicPr/>
          <p:nvPr/>
        </p:nvPicPr>
        <p:blipFill>
          <a:blip r:embed="rId43"/>
          <a:stretch/>
        </p:blipFill>
        <p:spPr>
          <a:xfrm>
            <a:off x="7085160" y="49172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365" name="" descr=""/>
          <p:cNvPicPr/>
          <p:nvPr/>
        </p:nvPicPr>
        <p:blipFill>
          <a:blip r:embed="rId44"/>
          <a:stretch/>
        </p:blipFill>
        <p:spPr>
          <a:xfrm>
            <a:off x="71413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66" name="" descr=""/>
          <p:cNvPicPr/>
          <p:nvPr/>
        </p:nvPicPr>
        <p:blipFill>
          <a:blip r:embed="rId45"/>
          <a:stretch/>
        </p:blipFill>
        <p:spPr>
          <a:xfrm>
            <a:off x="720576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67" name="" descr=""/>
          <p:cNvPicPr/>
          <p:nvPr/>
        </p:nvPicPr>
        <p:blipFill>
          <a:blip r:embed="rId46"/>
          <a:stretch/>
        </p:blipFill>
        <p:spPr>
          <a:xfrm>
            <a:off x="7245720" y="49172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368" name="" descr=""/>
          <p:cNvPicPr/>
          <p:nvPr/>
        </p:nvPicPr>
        <p:blipFill>
          <a:blip r:embed="rId47"/>
          <a:stretch/>
        </p:blipFill>
        <p:spPr>
          <a:xfrm>
            <a:off x="73339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69" name="" descr=""/>
          <p:cNvPicPr/>
          <p:nvPr/>
        </p:nvPicPr>
        <p:blipFill>
          <a:blip r:embed="rId48"/>
          <a:stretch/>
        </p:blipFill>
        <p:spPr>
          <a:xfrm>
            <a:off x="737820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370" name="" descr=""/>
          <p:cNvPicPr/>
          <p:nvPr/>
        </p:nvPicPr>
        <p:blipFill>
          <a:blip r:embed="rId49"/>
          <a:stretch/>
        </p:blipFill>
        <p:spPr>
          <a:xfrm>
            <a:off x="7434360" y="491724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371" name="" descr=""/>
          <p:cNvPicPr/>
          <p:nvPr/>
        </p:nvPicPr>
        <p:blipFill>
          <a:blip r:embed="rId50"/>
          <a:stretch/>
        </p:blipFill>
        <p:spPr>
          <a:xfrm>
            <a:off x="7454520" y="4917240"/>
            <a:ext cx="31320" cy="2520"/>
          </a:xfrm>
          <a:prstGeom prst="rect">
            <a:avLst/>
          </a:prstGeom>
          <a:ln w="0">
            <a:noFill/>
          </a:ln>
        </p:spPr>
      </p:pic>
      <p:pic>
        <p:nvPicPr>
          <p:cNvPr id="372" name="" descr=""/>
          <p:cNvPicPr/>
          <p:nvPr/>
        </p:nvPicPr>
        <p:blipFill>
          <a:blip r:embed="rId51"/>
          <a:stretch/>
        </p:blipFill>
        <p:spPr>
          <a:xfrm rot="5400000">
            <a:off x="7005960" y="4730040"/>
            <a:ext cx="291600" cy="653040"/>
          </a:xfrm>
          <a:prstGeom prst="rect">
            <a:avLst/>
          </a:prstGeom>
          <a:ln w="0">
            <a:noFill/>
          </a:ln>
        </p:spPr>
      </p:pic>
      <p:pic>
        <p:nvPicPr>
          <p:cNvPr id="373" name="" descr=""/>
          <p:cNvPicPr/>
          <p:nvPr/>
        </p:nvPicPr>
        <p:blipFill>
          <a:blip r:embed="rId52"/>
          <a:stretch/>
        </p:blipFill>
        <p:spPr>
          <a:xfrm>
            <a:off x="6949080" y="51937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374" name="" descr=""/>
          <p:cNvPicPr/>
          <p:nvPr/>
        </p:nvPicPr>
        <p:blipFill>
          <a:blip r:embed="rId53"/>
          <a:stretch/>
        </p:blipFill>
        <p:spPr>
          <a:xfrm rot="5400000">
            <a:off x="8126280" y="2710080"/>
            <a:ext cx="316800" cy="2228760"/>
          </a:xfrm>
          <a:prstGeom prst="rect">
            <a:avLst/>
          </a:prstGeom>
          <a:ln w="0">
            <a:noFill/>
          </a:ln>
        </p:spPr>
      </p:pic>
      <p:pic>
        <p:nvPicPr>
          <p:cNvPr id="375" name="" descr=""/>
          <p:cNvPicPr/>
          <p:nvPr/>
        </p:nvPicPr>
        <p:blipFill>
          <a:blip r:embed="rId54"/>
          <a:stretch/>
        </p:blipFill>
        <p:spPr>
          <a:xfrm>
            <a:off x="9311040" y="397116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376" name="" descr=""/>
          <p:cNvPicPr/>
          <p:nvPr/>
        </p:nvPicPr>
        <p:blipFill>
          <a:blip r:embed="rId55"/>
          <a:stretch/>
        </p:blipFill>
        <p:spPr>
          <a:xfrm>
            <a:off x="7181640" y="39744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377" name="" descr=""/>
          <p:cNvPicPr/>
          <p:nvPr/>
        </p:nvPicPr>
        <p:blipFill>
          <a:blip r:embed="rId56"/>
          <a:stretch/>
        </p:blipFill>
        <p:spPr>
          <a:xfrm>
            <a:off x="7341840" y="39744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378" name="" descr=""/>
          <p:cNvPicPr/>
          <p:nvPr/>
        </p:nvPicPr>
        <p:blipFill>
          <a:blip r:embed="rId57"/>
          <a:stretch/>
        </p:blipFill>
        <p:spPr>
          <a:xfrm>
            <a:off x="7506360" y="39744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379" name="" descr=""/>
          <p:cNvPicPr/>
          <p:nvPr/>
        </p:nvPicPr>
        <p:blipFill>
          <a:blip r:embed="rId58"/>
          <a:stretch/>
        </p:blipFill>
        <p:spPr>
          <a:xfrm>
            <a:off x="7666920" y="39744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380" name="" descr=""/>
          <p:cNvPicPr/>
          <p:nvPr/>
        </p:nvPicPr>
        <p:blipFill>
          <a:blip r:embed="rId59"/>
          <a:stretch/>
        </p:blipFill>
        <p:spPr>
          <a:xfrm>
            <a:off x="7871040" y="3974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381" name="" descr=""/>
          <p:cNvPicPr/>
          <p:nvPr/>
        </p:nvPicPr>
        <p:blipFill>
          <a:blip r:embed="rId60"/>
          <a:stretch/>
        </p:blipFill>
        <p:spPr>
          <a:xfrm>
            <a:off x="7999560" y="3974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382" name="" descr=""/>
          <p:cNvPicPr/>
          <p:nvPr/>
        </p:nvPicPr>
        <p:blipFill>
          <a:blip r:embed="rId61"/>
          <a:stretch/>
        </p:blipFill>
        <p:spPr>
          <a:xfrm>
            <a:off x="8128080" y="39744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383" name="" descr=""/>
          <p:cNvPicPr/>
          <p:nvPr/>
        </p:nvPicPr>
        <p:blipFill>
          <a:blip r:embed="rId62"/>
          <a:stretch/>
        </p:blipFill>
        <p:spPr>
          <a:xfrm>
            <a:off x="8240400" y="397440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384" name="" descr=""/>
          <p:cNvPicPr/>
          <p:nvPr/>
        </p:nvPicPr>
        <p:blipFill>
          <a:blip r:embed="rId63"/>
          <a:stretch/>
        </p:blipFill>
        <p:spPr>
          <a:xfrm>
            <a:off x="8368560" y="39744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385" name="" descr=""/>
          <p:cNvPicPr/>
          <p:nvPr/>
        </p:nvPicPr>
        <p:blipFill>
          <a:blip r:embed="rId64"/>
          <a:stretch/>
        </p:blipFill>
        <p:spPr>
          <a:xfrm>
            <a:off x="8493120" y="3974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86" name="" descr=""/>
          <p:cNvPicPr/>
          <p:nvPr/>
        </p:nvPicPr>
        <p:blipFill>
          <a:blip r:embed="rId65"/>
          <a:stretch/>
        </p:blipFill>
        <p:spPr>
          <a:xfrm>
            <a:off x="8621280" y="3974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87" name="" descr=""/>
          <p:cNvPicPr/>
          <p:nvPr/>
        </p:nvPicPr>
        <p:blipFill>
          <a:blip r:embed="rId66"/>
          <a:stretch/>
        </p:blipFill>
        <p:spPr>
          <a:xfrm>
            <a:off x="8829720" y="39744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388" name="" descr=""/>
          <p:cNvPicPr/>
          <p:nvPr/>
        </p:nvPicPr>
        <p:blipFill>
          <a:blip r:embed="rId67"/>
          <a:stretch/>
        </p:blipFill>
        <p:spPr>
          <a:xfrm>
            <a:off x="8958240" y="3974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389" name="" descr=""/>
          <p:cNvPicPr/>
          <p:nvPr/>
        </p:nvPicPr>
        <p:blipFill>
          <a:blip r:embed="rId68"/>
          <a:stretch/>
        </p:blipFill>
        <p:spPr>
          <a:xfrm>
            <a:off x="9086400" y="3974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90" name="" descr=""/>
          <p:cNvPicPr/>
          <p:nvPr/>
        </p:nvPicPr>
        <p:blipFill>
          <a:blip r:embed="rId69"/>
          <a:stretch/>
        </p:blipFill>
        <p:spPr>
          <a:xfrm>
            <a:off x="9198720" y="39744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391" name="" descr=""/>
          <p:cNvPicPr/>
          <p:nvPr/>
        </p:nvPicPr>
        <p:blipFill>
          <a:blip r:embed="rId70"/>
          <a:stretch/>
        </p:blipFill>
        <p:spPr>
          <a:xfrm>
            <a:off x="9314640" y="39744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392" name="" descr=""/>
          <p:cNvPicPr/>
          <p:nvPr/>
        </p:nvPicPr>
        <p:blipFill>
          <a:blip r:embed="rId71"/>
          <a:stretch/>
        </p:blipFill>
        <p:spPr>
          <a:xfrm>
            <a:off x="7181640" y="3977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393" name="" descr=""/>
          <p:cNvPicPr/>
          <p:nvPr/>
        </p:nvPicPr>
        <p:blipFill>
          <a:blip r:embed="rId72"/>
          <a:stretch/>
        </p:blipFill>
        <p:spPr>
          <a:xfrm>
            <a:off x="7341840" y="3977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394" name="" descr=""/>
          <p:cNvPicPr/>
          <p:nvPr/>
        </p:nvPicPr>
        <p:blipFill>
          <a:blip r:embed="rId73"/>
          <a:stretch/>
        </p:blipFill>
        <p:spPr>
          <a:xfrm>
            <a:off x="7506360" y="3977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395" name="" descr=""/>
          <p:cNvPicPr/>
          <p:nvPr/>
        </p:nvPicPr>
        <p:blipFill>
          <a:blip r:embed="rId74"/>
          <a:stretch/>
        </p:blipFill>
        <p:spPr>
          <a:xfrm>
            <a:off x="7666920" y="3977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396" name="" descr=""/>
          <p:cNvPicPr/>
          <p:nvPr/>
        </p:nvPicPr>
        <p:blipFill>
          <a:blip r:embed="rId75"/>
          <a:stretch/>
        </p:blipFill>
        <p:spPr>
          <a:xfrm>
            <a:off x="7871040" y="3977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97" name="" descr=""/>
          <p:cNvPicPr/>
          <p:nvPr/>
        </p:nvPicPr>
        <p:blipFill>
          <a:blip r:embed="rId76"/>
          <a:stretch/>
        </p:blipFill>
        <p:spPr>
          <a:xfrm>
            <a:off x="8003880" y="3977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398" name="" descr=""/>
          <p:cNvPicPr/>
          <p:nvPr/>
        </p:nvPicPr>
        <p:blipFill>
          <a:blip r:embed="rId77"/>
          <a:stretch/>
        </p:blipFill>
        <p:spPr>
          <a:xfrm>
            <a:off x="8128080" y="3977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399" name="" descr=""/>
          <p:cNvPicPr/>
          <p:nvPr/>
        </p:nvPicPr>
        <p:blipFill>
          <a:blip r:embed="rId78"/>
          <a:stretch/>
        </p:blipFill>
        <p:spPr>
          <a:xfrm>
            <a:off x="8244360" y="397764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400" name="" descr=""/>
          <p:cNvPicPr/>
          <p:nvPr/>
        </p:nvPicPr>
        <p:blipFill>
          <a:blip r:embed="rId79"/>
          <a:stretch/>
        </p:blipFill>
        <p:spPr>
          <a:xfrm>
            <a:off x="8372520" y="3977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01" name="" descr=""/>
          <p:cNvPicPr/>
          <p:nvPr/>
        </p:nvPicPr>
        <p:blipFill>
          <a:blip r:embed="rId80"/>
          <a:stretch/>
        </p:blipFill>
        <p:spPr>
          <a:xfrm>
            <a:off x="8488800" y="3977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02" name="" descr=""/>
          <p:cNvPicPr/>
          <p:nvPr/>
        </p:nvPicPr>
        <p:blipFill>
          <a:blip r:embed="rId81"/>
          <a:stretch/>
        </p:blipFill>
        <p:spPr>
          <a:xfrm>
            <a:off x="8621280" y="3977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03" name="" descr=""/>
          <p:cNvPicPr/>
          <p:nvPr/>
        </p:nvPicPr>
        <p:blipFill>
          <a:blip r:embed="rId82"/>
          <a:stretch/>
        </p:blipFill>
        <p:spPr>
          <a:xfrm>
            <a:off x="8825760" y="397764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404" name="" descr=""/>
          <p:cNvPicPr/>
          <p:nvPr/>
        </p:nvPicPr>
        <p:blipFill>
          <a:blip r:embed="rId83"/>
          <a:stretch/>
        </p:blipFill>
        <p:spPr>
          <a:xfrm>
            <a:off x="8958240" y="3977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05" name="" descr=""/>
          <p:cNvPicPr/>
          <p:nvPr/>
        </p:nvPicPr>
        <p:blipFill>
          <a:blip r:embed="rId84"/>
          <a:stretch/>
        </p:blipFill>
        <p:spPr>
          <a:xfrm>
            <a:off x="9086400" y="3977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06" name="" descr=""/>
          <p:cNvPicPr/>
          <p:nvPr/>
        </p:nvPicPr>
        <p:blipFill>
          <a:blip r:embed="rId85"/>
          <a:stretch/>
        </p:blipFill>
        <p:spPr>
          <a:xfrm>
            <a:off x="9198720" y="39776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407" name="" descr=""/>
          <p:cNvPicPr/>
          <p:nvPr/>
        </p:nvPicPr>
        <p:blipFill>
          <a:blip r:embed="rId86"/>
          <a:stretch/>
        </p:blipFill>
        <p:spPr>
          <a:xfrm>
            <a:off x="9323280" y="397764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08" name="" descr=""/>
          <p:cNvPicPr/>
          <p:nvPr/>
        </p:nvPicPr>
        <p:blipFill>
          <a:blip r:embed="rId87"/>
          <a:stretch/>
        </p:blipFill>
        <p:spPr>
          <a:xfrm>
            <a:off x="7181640" y="3980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09" name="" descr=""/>
          <p:cNvPicPr/>
          <p:nvPr/>
        </p:nvPicPr>
        <p:blipFill>
          <a:blip r:embed="rId88"/>
          <a:stretch/>
        </p:blipFill>
        <p:spPr>
          <a:xfrm>
            <a:off x="7341840" y="3980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10" name="" descr=""/>
          <p:cNvPicPr/>
          <p:nvPr/>
        </p:nvPicPr>
        <p:blipFill>
          <a:blip r:embed="rId89"/>
          <a:stretch/>
        </p:blipFill>
        <p:spPr>
          <a:xfrm>
            <a:off x="7506360" y="3980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11" name="" descr=""/>
          <p:cNvPicPr/>
          <p:nvPr/>
        </p:nvPicPr>
        <p:blipFill>
          <a:blip r:embed="rId90"/>
          <a:stretch/>
        </p:blipFill>
        <p:spPr>
          <a:xfrm>
            <a:off x="7666920" y="3980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12" name="" descr=""/>
          <p:cNvPicPr/>
          <p:nvPr/>
        </p:nvPicPr>
        <p:blipFill>
          <a:blip r:embed="rId91"/>
          <a:stretch/>
        </p:blipFill>
        <p:spPr>
          <a:xfrm>
            <a:off x="787104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13" name="" descr=""/>
          <p:cNvPicPr/>
          <p:nvPr/>
        </p:nvPicPr>
        <p:blipFill>
          <a:blip r:embed="rId92"/>
          <a:stretch/>
        </p:blipFill>
        <p:spPr>
          <a:xfrm>
            <a:off x="800388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14" name="" descr=""/>
          <p:cNvPicPr/>
          <p:nvPr/>
        </p:nvPicPr>
        <p:blipFill>
          <a:blip r:embed="rId93"/>
          <a:stretch/>
        </p:blipFill>
        <p:spPr>
          <a:xfrm>
            <a:off x="8128080" y="3980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15" name="" descr=""/>
          <p:cNvPicPr/>
          <p:nvPr/>
        </p:nvPicPr>
        <p:blipFill>
          <a:blip r:embed="rId94"/>
          <a:stretch/>
        </p:blipFill>
        <p:spPr>
          <a:xfrm>
            <a:off x="8244360" y="39808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416" name="" descr=""/>
          <p:cNvPicPr/>
          <p:nvPr/>
        </p:nvPicPr>
        <p:blipFill>
          <a:blip r:embed="rId95"/>
          <a:stretch/>
        </p:blipFill>
        <p:spPr>
          <a:xfrm>
            <a:off x="837648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17" name="" descr=""/>
          <p:cNvPicPr/>
          <p:nvPr/>
        </p:nvPicPr>
        <p:blipFill>
          <a:blip r:embed="rId96"/>
          <a:stretch/>
        </p:blipFill>
        <p:spPr>
          <a:xfrm>
            <a:off x="8493120" y="39808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418" name="" descr=""/>
          <p:cNvPicPr/>
          <p:nvPr/>
        </p:nvPicPr>
        <p:blipFill>
          <a:blip r:embed="rId97"/>
          <a:stretch/>
        </p:blipFill>
        <p:spPr>
          <a:xfrm>
            <a:off x="8621280" y="3980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19" name="" descr=""/>
          <p:cNvPicPr/>
          <p:nvPr/>
        </p:nvPicPr>
        <p:blipFill>
          <a:blip r:embed="rId98"/>
          <a:stretch/>
        </p:blipFill>
        <p:spPr>
          <a:xfrm>
            <a:off x="8821800" y="39808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420" name="" descr=""/>
          <p:cNvPicPr/>
          <p:nvPr/>
        </p:nvPicPr>
        <p:blipFill>
          <a:blip r:embed="rId99"/>
          <a:stretch/>
        </p:blipFill>
        <p:spPr>
          <a:xfrm>
            <a:off x="895824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21" name="" descr=""/>
          <p:cNvPicPr/>
          <p:nvPr/>
        </p:nvPicPr>
        <p:blipFill>
          <a:blip r:embed="rId100"/>
          <a:stretch/>
        </p:blipFill>
        <p:spPr>
          <a:xfrm>
            <a:off x="908640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22" name="" descr=""/>
          <p:cNvPicPr/>
          <p:nvPr/>
        </p:nvPicPr>
        <p:blipFill>
          <a:blip r:embed="rId101"/>
          <a:stretch/>
        </p:blipFill>
        <p:spPr>
          <a:xfrm>
            <a:off x="9198720" y="39808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423" name="" descr=""/>
          <p:cNvPicPr/>
          <p:nvPr/>
        </p:nvPicPr>
        <p:blipFill>
          <a:blip r:embed="rId102"/>
          <a:stretch/>
        </p:blipFill>
        <p:spPr>
          <a:xfrm>
            <a:off x="9323280" y="3980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24" name="" descr=""/>
          <p:cNvPicPr/>
          <p:nvPr/>
        </p:nvPicPr>
        <p:blipFill>
          <a:blip r:embed="rId103"/>
          <a:stretch/>
        </p:blipFill>
        <p:spPr>
          <a:xfrm>
            <a:off x="7181640" y="39837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25" name="" descr=""/>
          <p:cNvPicPr/>
          <p:nvPr/>
        </p:nvPicPr>
        <p:blipFill>
          <a:blip r:embed="rId104"/>
          <a:stretch/>
        </p:blipFill>
        <p:spPr>
          <a:xfrm>
            <a:off x="7341840" y="3983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26" name="" descr=""/>
          <p:cNvPicPr/>
          <p:nvPr/>
        </p:nvPicPr>
        <p:blipFill>
          <a:blip r:embed="rId105"/>
          <a:stretch/>
        </p:blipFill>
        <p:spPr>
          <a:xfrm>
            <a:off x="7506360" y="39837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27" name="" descr=""/>
          <p:cNvPicPr/>
          <p:nvPr/>
        </p:nvPicPr>
        <p:blipFill>
          <a:blip r:embed="rId106"/>
          <a:stretch/>
        </p:blipFill>
        <p:spPr>
          <a:xfrm>
            <a:off x="7666920" y="3983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28" name="" descr=""/>
          <p:cNvPicPr/>
          <p:nvPr/>
        </p:nvPicPr>
        <p:blipFill>
          <a:blip r:embed="rId107"/>
          <a:stretch/>
        </p:blipFill>
        <p:spPr>
          <a:xfrm>
            <a:off x="7879680" y="398376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429" name="" descr=""/>
          <p:cNvPicPr/>
          <p:nvPr/>
        </p:nvPicPr>
        <p:blipFill>
          <a:blip r:embed="rId108"/>
          <a:stretch/>
        </p:blipFill>
        <p:spPr>
          <a:xfrm>
            <a:off x="8003880" y="3983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30" name="" descr=""/>
          <p:cNvPicPr/>
          <p:nvPr/>
        </p:nvPicPr>
        <p:blipFill>
          <a:blip r:embed="rId109"/>
          <a:stretch/>
        </p:blipFill>
        <p:spPr>
          <a:xfrm>
            <a:off x="8128080" y="3983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31" name="" descr=""/>
          <p:cNvPicPr/>
          <p:nvPr/>
        </p:nvPicPr>
        <p:blipFill>
          <a:blip r:embed="rId110"/>
          <a:stretch/>
        </p:blipFill>
        <p:spPr>
          <a:xfrm>
            <a:off x="8248320" y="39837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32" name="" descr=""/>
          <p:cNvPicPr/>
          <p:nvPr/>
        </p:nvPicPr>
        <p:blipFill>
          <a:blip r:embed="rId111"/>
          <a:stretch/>
        </p:blipFill>
        <p:spPr>
          <a:xfrm>
            <a:off x="8376480" y="3983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33" name="" descr=""/>
          <p:cNvPicPr/>
          <p:nvPr/>
        </p:nvPicPr>
        <p:blipFill>
          <a:blip r:embed="rId112"/>
          <a:stretch/>
        </p:blipFill>
        <p:spPr>
          <a:xfrm>
            <a:off x="8501040" y="398376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434" name="" descr=""/>
          <p:cNvPicPr/>
          <p:nvPr/>
        </p:nvPicPr>
        <p:blipFill>
          <a:blip r:embed="rId113"/>
          <a:stretch/>
        </p:blipFill>
        <p:spPr>
          <a:xfrm>
            <a:off x="8621280" y="3983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35" name="" descr=""/>
          <p:cNvPicPr/>
          <p:nvPr/>
        </p:nvPicPr>
        <p:blipFill>
          <a:blip r:embed="rId114"/>
          <a:stretch/>
        </p:blipFill>
        <p:spPr>
          <a:xfrm>
            <a:off x="8821800" y="39837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436" name="" descr=""/>
          <p:cNvPicPr/>
          <p:nvPr/>
        </p:nvPicPr>
        <p:blipFill>
          <a:blip r:embed="rId115"/>
          <a:stretch/>
        </p:blipFill>
        <p:spPr>
          <a:xfrm>
            <a:off x="8953920" y="3983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37" name="" descr=""/>
          <p:cNvPicPr/>
          <p:nvPr/>
        </p:nvPicPr>
        <p:blipFill>
          <a:blip r:embed="rId116"/>
          <a:stretch/>
        </p:blipFill>
        <p:spPr>
          <a:xfrm>
            <a:off x="9090360" y="3983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38" name="" descr=""/>
          <p:cNvPicPr/>
          <p:nvPr/>
        </p:nvPicPr>
        <p:blipFill>
          <a:blip r:embed="rId117"/>
          <a:stretch/>
        </p:blipFill>
        <p:spPr>
          <a:xfrm>
            <a:off x="9198720" y="3983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39" name="" descr=""/>
          <p:cNvPicPr/>
          <p:nvPr/>
        </p:nvPicPr>
        <p:blipFill>
          <a:blip r:embed="rId118"/>
          <a:stretch/>
        </p:blipFill>
        <p:spPr>
          <a:xfrm>
            <a:off x="9323280" y="39837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40" name="" descr=""/>
          <p:cNvPicPr/>
          <p:nvPr/>
        </p:nvPicPr>
        <p:blipFill>
          <a:blip r:embed="rId119"/>
          <a:stretch/>
        </p:blipFill>
        <p:spPr>
          <a:xfrm>
            <a:off x="7181640" y="39870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41" name="" descr=""/>
          <p:cNvPicPr/>
          <p:nvPr/>
        </p:nvPicPr>
        <p:blipFill>
          <a:blip r:embed="rId120"/>
          <a:stretch/>
        </p:blipFill>
        <p:spPr>
          <a:xfrm>
            <a:off x="7341840" y="3987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42" name="" descr=""/>
          <p:cNvPicPr/>
          <p:nvPr/>
        </p:nvPicPr>
        <p:blipFill>
          <a:blip r:embed="rId121"/>
          <a:stretch/>
        </p:blipFill>
        <p:spPr>
          <a:xfrm>
            <a:off x="7506360" y="39870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43" name="" descr=""/>
          <p:cNvPicPr/>
          <p:nvPr/>
        </p:nvPicPr>
        <p:blipFill>
          <a:blip r:embed="rId122"/>
          <a:stretch/>
        </p:blipFill>
        <p:spPr>
          <a:xfrm>
            <a:off x="7666920" y="3987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44" name="" descr=""/>
          <p:cNvPicPr/>
          <p:nvPr/>
        </p:nvPicPr>
        <p:blipFill>
          <a:blip r:embed="rId123"/>
          <a:stretch/>
        </p:blipFill>
        <p:spPr>
          <a:xfrm>
            <a:off x="7879680" y="398700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445" name="" descr=""/>
          <p:cNvPicPr/>
          <p:nvPr/>
        </p:nvPicPr>
        <p:blipFill>
          <a:blip r:embed="rId124"/>
          <a:stretch/>
        </p:blipFill>
        <p:spPr>
          <a:xfrm>
            <a:off x="8003880" y="3987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46" name="" descr=""/>
          <p:cNvPicPr/>
          <p:nvPr/>
        </p:nvPicPr>
        <p:blipFill>
          <a:blip r:embed="rId125"/>
          <a:stretch/>
        </p:blipFill>
        <p:spPr>
          <a:xfrm>
            <a:off x="8128080" y="3987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47" name="" descr=""/>
          <p:cNvPicPr/>
          <p:nvPr/>
        </p:nvPicPr>
        <p:blipFill>
          <a:blip r:embed="rId126"/>
          <a:stretch/>
        </p:blipFill>
        <p:spPr>
          <a:xfrm>
            <a:off x="8248320" y="39870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48" name="" descr=""/>
          <p:cNvPicPr/>
          <p:nvPr/>
        </p:nvPicPr>
        <p:blipFill>
          <a:blip r:embed="rId127"/>
          <a:stretch/>
        </p:blipFill>
        <p:spPr>
          <a:xfrm>
            <a:off x="8376480" y="3987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49" name="" descr=""/>
          <p:cNvPicPr/>
          <p:nvPr/>
        </p:nvPicPr>
        <p:blipFill>
          <a:blip r:embed="rId128"/>
          <a:stretch/>
        </p:blipFill>
        <p:spPr>
          <a:xfrm>
            <a:off x="8501040" y="398700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450" name="" descr=""/>
          <p:cNvPicPr/>
          <p:nvPr/>
        </p:nvPicPr>
        <p:blipFill>
          <a:blip r:embed="rId129"/>
          <a:stretch/>
        </p:blipFill>
        <p:spPr>
          <a:xfrm>
            <a:off x="8621280" y="3987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51" name="" descr=""/>
          <p:cNvPicPr/>
          <p:nvPr/>
        </p:nvPicPr>
        <p:blipFill>
          <a:blip r:embed="rId130"/>
          <a:stretch/>
        </p:blipFill>
        <p:spPr>
          <a:xfrm>
            <a:off x="8821800" y="39870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452" name="" descr=""/>
          <p:cNvPicPr/>
          <p:nvPr/>
        </p:nvPicPr>
        <p:blipFill>
          <a:blip r:embed="rId131"/>
          <a:stretch/>
        </p:blipFill>
        <p:spPr>
          <a:xfrm>
            <a:off x="8953920" y="3987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53" name="" descr=""/>
          <p:cNvPicPr/>
          <p:nvPr/>
        </p:nvPicPr>
        <p:blipFill>
          <a:blip r:embed="rId132"/>
          <a:stretch/>
        </p:blipFill>
        <p:spPr>
          <a:xfrm>
            <a:off x="9090360" y="3987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54" name="" descr=""/>
          <p:cNvPicPr/>
          <p:nvPr/>
        </p:nvPicPr>
        <p:blipFill>
          <a:blip r:embed="rId133"/>
          <a:stretch/>
        </p:blipFill>
        <p:spPr>
          <a:xfrm>
            <a:off x="9198720" y="3987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55" name="" descr=""/>
          <p:cNvPicPr/>
          <p:nvPr/>
        </p:nvPicPr>
        <p:blipFill>
          <a:blip r:embed="rId134"/>
          <a:stretch/>
        </p:blipFill>
        <p:spPr>
          <a:xfrm>
            <a:off x="9323280" y="39870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56" name="" descr=""/>
          <p:cNvPicPr/>
          <p:nvPr/>
        </p:nvPicPr>
        <p:blipFill>
          <a:blip r:embed="rId135"/>
          <a:stretch/>
        </p:blipFill>
        <p:spPr>
          <a:xfrm>
            <a:off x="7181640" y="3989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57" name="" descr=""/>
          <p:cNvPicPr/>
          <p:nvPr/>
        </p:nvPicPr>
        <p:blipFill>
          <a:blip r:embed="rId136"/>
          <a:stretch/>
        </p:blipFill>
        <p:spPr>
          <a:xfrm>
            <a:off x="7341840" y="3989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58" name="" descr=""/>
          <p:cNvPicPr/>
          <p:nvPr/>
        </p:nvPicPr>
        <p:blipFill>
          <a:blip r:embed="rId137"/>
          <a:stretch/>
        </p:blipFill>
        <p:spPr>
          <a:xfrm>
            <a:off x="7506360" y="3989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59" name="" descr=""/>
          <p:cNvPicPr/>
          <p:nvPr/>
        </p:nvPicPr>
        <p:blipFill>
          <a:blip r:embed="rId138"/>
          <a:stretch/>
        </p:blipFill>
        <p:spPr>
          <a:xfrm>
            <a:off x="7666920" y="3989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60" name="" descr=""/>
          <p:cNvPicPr/>
          <p:nvPr/>
        </p:nvPicPr>
        <p:blipFill>
          <a:blip r:embed="rId139"/>
          <a:stretch/>
        </p:blipFill>
        <p:spPr>
          <a:xfrm>
            <a:off x="800388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61" name="" descr=""/>
          <p:cNvPicPr/>
          <p:nvPr/>
        </p:nvPicPr>
        <p:blipFill>
          <a:blip r:embed="rId140"/>
          <a:stretch/>
        </p:blipFill>
        <p:spPr>
          <a:xfrm>
            <a:off x="812808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62" name="" descr=""/>
          <p:cNvPicPr/>
          <p:nvPr/>
        </p:nvPicPr>
        <p:blipFill>
          <a:blip r:embed="rId141"/>
          <a:stretch/>
        </p:blipFill>
        <p:spPr>
          <a:xfrm>
            <a:off x="8248320" y="3989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63" name="" descr=""/>
          <p:cNvPicPr/>
          <p:nvPr/>
        </p:nvPicPr>
        <p:blipFill>
          <a:blip r:embed="rId142"/>
          <a:stretch/>
        </p:blipFill>
        <p:spPr>
          <a:xfrm>
            <a:off x="837648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64" name="" descr=""/>
          <p:cNvPicPr/>
          <p:nvPr/>
        </p:nvPicPr>
        <p:blipFill>
          <a:blip r:embed="rId143"/>
          <a:stretch/>
        </p:blipFill>
        <p:spPr>
          <a:xfrm>
            <a:off x="8541000" y="398988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465" name="" descr=""/>
          <p:cNvPicPr/>
          <p:nvPr/>
        </p:nvPicPr>
        <p:blipFill>
          <a:blip r:embed="rId144"/>
          <a:stretch/>
        </p:blipFill>
        <p:spPr>
          <a:xfrm>
            <a:off x="8621280" y="3989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66" name="" descr=""/>
          <p:cNvPicPr/>
          <p:nvPr/>
        </p:nvPicPr>
        <p:blipFill>
          <a:blip r:embed="rId145"/>
          <a:stretch/>
        </p:blipFill>
        <p:spPr>
          <a:xfrm>
            <a:off x="8817840" y="39898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467" name="" descr=""/>
          <p:cNvPicPr/>
          <p:nvPr/>
        </p:nvPicPr>
        <p:blipFill>
          <a:blip r:embed="rId146"/>
          <a:stretch/>
        </p:blipFill>
        <p:spPr>
          <a:xfrm>
            <a:off x="895392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68" name="" descr=""/>
          <p:cNvPicPr/>
          <p:nvPr/>
        </p:nvPicPr>
        <p:blipFill>
          <a:blip r:embed="rId147"/>
          <a:stretch/>
        </p:blipFill>
        <p:spPr>
          <a:xfrm>
            <a:off x="909036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69" name="" descr=""/>
          <p:cNvPicPr/>
          <p:nvPr/>
        </p:nvPicPr>
        <p:blipFill>
          <a:blip r:embed="rId148"/>
          <a:stretch/>
        </p:blipFill>
        <p:spPr>
          <a:xfrm>
            <a:off x="9198720" y="3989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70" name="" descr=""/>
          <p:cNvPicPr/>
          <p:nvPr/>
        </p:nvPicPr>
        <p:blipFill>
          <a:blip r:embed="rId149"/>
          <a:stretch/>
        </p:blipFill>
        <p:spPr>
          <a:xfrm>
            <a:off x="9326880" y="3989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71" name="" descr=""/>
          <p:cNvPicPr/>
          <p:nvPr/>
        </p:nvPicPr>
        <p:blipFill>
          <a:blip r:embed="rId150"/>
          <a:stretch/>
        </p:blipFill>
        <p:spPr>
          <a:xfrm>
            <a:off x="7181640" y="39931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72" name="" descr=""/>
          <p:cNvPicPr/>
          <p:nvPr/>
        </p:nvPicPr>
        <p:blipFill>
          <a:blip r:embed="rId151"/>
          <a:stretch/>
        </p:blipFill>
        <p:spPr>
          <a:xfrm>
            <a:off x="7341840" y="39931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73" name="" descr=""/>
          <p:cNvPicPr/>
          <p:nvPr/>
        </p:nvPicPr>
        <p:blipFill>
          <a:blip r:embed="rId152"/>
          <a:stretch/>
        </p:blipFill>
        <p:spPr>
          <a:xfrm>
            <a:off x="7506360" y="39931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74" name="" descr=""/>
          <p:cNvPicPr/>
          <p:nvPr/>
        </p:nvPicPr>
        <p:blipFill>
          <a:blip r:embed="rId153"/>
          <a:stretch/>
        </p:blipFill>
        <p:spPr>
          <a:xfrm>
            <a:off x="7666920" y="39931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75" name="" descr=""/>
          <p:cNvPicPr/>
          <p:nvPr/>
        </p:nvPicPr>
        <p:blipFill>
          <a:blip r:embed="rId154"/>
          <a:stretch/>
        </p:blipFill>
        <p:spPr>
          <a:xfrm>
            <a:off x="800388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76" name="" descr=""/>
          <p:cNvPicPr/>
          <p:nvPr/>
        </p:nvPicPr>
        <p:blipFill>
          <a:blip r:embed="rId155"/>
          <a:stretch/>
        </p:blipFill>
        <p:spPr>
          <a:xfrm>
            <a:off x="812808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77" name="" descr=""/>
          <p:cNvPicPr/>
          <p:nvPr/>
        </p:nvPicPr>
        <p:blipFill>
          <a:blip r:embed="rId156"/>
          <a:stretch/>
        </p:blipFill>
        <p:spPr>
          <a:xfrm>
            <a:off x="8248320" y="39931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78" name="" descr=""/>
          <p:cNvPicPr/>
          <p:nvPr/>
        </p:nvPicPr>
        <p:blipFill>
          <a:blip r:embed="rId157"/>
          <a:stretch/>
        </p:blipFill>
        <p:spPr>
          <a:xfrm>
            <a:off x="837648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79" name="" descr=""/>
          <p:cNvPicPr/>
          <p:nvPr/>
        </p:nvPicPr>
        <p:blipFill>
          <a:blip r:embed="rId158"/>
          <a:stretch/>
        </p:blipFill>
        <p:spPr>
          <a:xfrm>
            <a:off x="8621280" y="3993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80" name="" descr=""/>
          <p:cNvPicPr/>
          <p:nvPr/>
        </p:nvPicPr>
        <p:blipFill>
          <a:blip r:embed="rId159"/>
          <a:stretch/>
        </p:blipFill>
        <p:spPr>
          <a:xfrm>
            <a:off x="8813880" y="399312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481" name="" descr=""/>
          <p:cNvPicPr/>
          <p:nvPr/>
        </p:nvPicPr>
        <p:blipFill>
          <a:blip r:embed="rId160"/>
          <a:stretch/>
        </p:blipFill>
        <p:spPr>
          <a:xfrm>
            <a:off x="895392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82" name="" descr=""/>
          <p:cNvPicPr/>
          <p:nvPr/>
        </p:nvPicPr>
        <p:blipFill>
          <a:blip r:embed="rId161"/>
          <a:stretch/>
        </p:blipFill>
        <p:spPr>
          <a:xfrm>
            <a:off x="909036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83" name="" descr=""/>
          <p:cNvPicPr/>
          <p:nvPr/>
        </p:nvPicPr>
        <p:blipFill>
          <a:blip r:embed="rId162"/>
          <a:stretch/>
        </p:blipFill>
        <p:spPr>
          <a:xfrm>
            <a:off x="919872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84" name="" descr=""/>
          <p:cNvPicPr/>
          <p:nvPr/>
        </p:nvPicPr>
        <p:blipFill>
          <a:blip r:embed="rId163"/>
          <a:stretch/>
        </p:blipFill>
        <p:spPr>
          <a:xfrm>
            <a:off x="9326880" y="3993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85" name="" descr=""/>
          <p:cNvPicPr/>
          <p:nvPr/>
        </p:nvPicPr>
        <p:blipFill>
          <a:blip r:embed="rId164"/>
          <a:stretch/>
        </p:blipFill>
        <p:spPr>
          <a:xfrm>
            <a:off x="7181640" y="3996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86" name="" descr=""/>
          <p:cNvPicPr/>
          <p:nvPr/>
        </p:nvPicPr>
        <p:blipFill>
          <a:blip r:embed="rId165"/>
          <a:stretch/>
        </p:blipFill>
        <p:spPr>
          <a:xfrm>
            <a:off x="7341840" y="3996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87" name="" descr=""/>
          <p:cNvPicPr/>
          <p:nvPr/>
        </p:nvPicPr>
        <p:blipFill>
          <a:blip r:embed="rId166"/>
          <a:stretch/>
        </p:blipFill>
        <p:spPr>
          <a:xfrm>
            <a:off x="7506360" y="3996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488" name="" descr=""/>
          <p:cNvPicPr/>
          <p:nvPr/>
        </p:nvPicPr>
        <p:blipFill>
          <a:blip r:embed="rId167"/>
          <a:stretch/>
        </p:blipFill>
        <p:spPr>
          <a:xfrm>
            <a:off x="7666920" y="3996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489" name="" descr=""/>
          <p:cNvPicPr/>
          <p:nvPr/>
        </p:nvPicPr>
        <p:blipFill>
          <a:blip r:embed="rId168"/>
          <a:stretch/>
        </p:blipFill>
        <p:spPr>
          <a:xfrm>
            <a:off x="800388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90" name="" descr=""/>
          <p:cNvPicPr/>
          <p:nvPr/>
        </p:nvPicPr>
        <p:blipFill>
          <a:blip r:embed="rId169"/>
          <a:stretch/>
        </p:blipFill>
        <p:spPr>
          <a:xfrm>
            <a:off x="812808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91" name="" descr=""/>
          <p:cNvPicPr/>
          <p:nvPr/>
        </p:nvPicPr>
        <p:blipFill>
          <a:blip r:embed="rId170"/>
          <a:stretch/>
        </p:blipFill>
        <p:spPr>
          <a:xfrm>
            <a:off x="8248320" y="39967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492" name="" descr=""/>
          <p:cNvPicPr/>
          <p:nvPr/>
        </p:nvPicPr>
        <p:blipFill>
          <a:blip r:embed="rId171"/>
          <a:stretch/>
        </p:blipFill>
        <p:spPr>
          <a:xfrm>
            <a:off x="837648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93" name="" descr=""/>
          <p:cNvPicPr/>
          <p:nvPr/>
        </p:nvPicPr>
        <p:blipFill>
          <a:blip r:embed="rId172"/>
          <a:stretch/>
        </p:blipFill>
        <p:spPr>
          <a:xfrm>
            <a:off x="8621280" y="3996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94" name="" descr=""/>
          <p:cNvPicPr/>
          <p:nvPr/>
        </p:nvPicPr>
        <p:blipFill>
          <a:blip r:embed="rId173"/>
          <a:stretch/>
        </p:blipFill>
        <p:spPr>
          <a:xfrm>
            <a:off x="8813880" y="399672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495" name="" descr=""/>
          <p:cNvPicPr/>
          <p:nvPr/>
        </p:nvPicPr>
        <p:blipFill>
          <a:blip r:embed="rId174"/>
          <a:stretch/>
        </p:blipFill>
        <p:spPr>
          <a:xfrm>
            <a:off x="895392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96" name="" descr=""/>
          <p:cNvPicPr/>
          <p:nvPr/>
        </p:nvPicPr>
        <p:blipFill>
          <a:blip r:embed="rId175"/>
          <a:stretch/>
        </p:blipFill>
        <p:spPr>
          <a:xfrm>
            <a:off x="9090360" y="3996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97" name="" descr=""/>
          <p:cNvPicPr/>
          <p:nvPr/>
        </p:nvPicPr>
        <p:blipFill>
          <a:blip r:embed="rId176"/>
          <a:stretch/>
        </p:blipFill>
        <p:spPr>
          <a:xfrm>
            <a:off x="919872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498" name="" descr=""/>
          <p:cNvPicPr/>
          <p:nvPr/>
        </p:nvPicPr>
        <p:blipFill>
          <a:blip r:embed="rId177"/>
          <a:stretch/>
        </p:blipFill>
        <p:spPr>
          <a:xfrm>
            <a:off x="9326880" y="3996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499" name="" descr=""/>
          <p:cNvPicPr/>
          <p:nvPr/>
        </p:nvPicPr>
        <p:blipFill>
          <a:blip r:embed="rId178"/>
          <a:stretch/>
        </p:blipFill>
        <p:spPr>
          <a:xfrm>
            <a:off x="7181640" y="39996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00" name="" descr=""/>
          <p:cNvPicPr/>
          <p:nvPr/>
        </p:nvPicPr>
        <p:blipFill>
          <a:blip r:embed="rId179"/>
          <a:stretch/>
        </p:blipFill>
        <p:spPr>
          <a:xfrm>
            <a:off x="7341840" y="39996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01" name="" descr=""/>
          <p:cNvPicPr/>
          <p:nvPr/>
        </p:nvPicPr>
        <p:blipFill>
          <a:blip r:embed="rId180"/>
          <a:stretch/>
        </p:blipFill>
        <p:spPr>
          <a:xfrm>
            <a:off x="7506360" y="39996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02" name="" descr=""/>
          <p:cNvPicPr/>
          <p:nvPr/>
        </p:nvPicPr>
        <p:blipFill>
          <a:blip r:embed="rId181"/>
          <a:stretch/>
        </p:blipFill>
        <p:spPr>
          <a:xfrm>
            <a:off x="7666920" y="39996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03" name="" descr=""/>
          <p:cNvPicPr/>
          <p:nvPr/>
        </p:nvPicPr>
        <p:blipFill>
          <a:blip r:embed="rId182"/>
          <a:stretch/>
        </p:blipFill>
        <p:spPr>
          <a:xfrm>
            <a:off x="8003880" y="3999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04" name="" descr=""/>
          <p:cNvPicPr/>
          <p:nvPr/>
        </p:nvPicPr>
        <p:blipFill>
          <a:blip r:embed="rId183"/>
          <a:stretch/>
        </p:blipFill>
        <p:spPr>
          <a:xfrm>
            <a:off x="8128080" y="3999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05" name="" descr=""/>
          <p:cNvPicPr/>
          <p:nvPr/>
        </p:nvPicPr>
        <p:blipFill>
          <a:blip r:embed="rId184"/>
          <a:stretch/>
        </p:blipFill>
        <p:spPr>
          <a:xfrm>
            <a:off x="8248320" y="39996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506" name="" descr=""/>
          <p:cNvPicPr/>
          <p:nvPr/>
        </p:nvPicPr>
        <p:blipFill>
          <a:blip r:embed="rId185"/>
          <a:stretch/>
        </p:blipFill>
        <p:spPr>
          <a:xfrm>
            <a:off x="8376480" y="3999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07" name="" descr=""/>
          <p:cNvPicPr/>
          <p:nvPr/>
        </p:nvPicPr>
        <p:blipFill>
          <a:blip r:embed="rId186"/>
          <a:stretch/>
        </p:blipFill>
        <p:spPr>
          <a:xfrm>
            <a:off x="8621280" y="3999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08" name="" descr=""/>
          <p:cNvPicPr/>
          <p:nvPr/>
        </p:nvPicPr>
        <p:blipFill>
          <a:blip r:embed="rId187"/>
          <a:stretch/>
        </p:blipFill>
        <p:spPr>
          <a:xfrm>
            <a:off x="8809560" y="39996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509" name="" descr=""/>
          <p:cNvPicPr/>
          <p:nvPr/>
        </p:nvPicPr>
        <p:blipFill>
          <a:blip r:embed="rId188"/>
          <a:stretch/>
        </p:blipFill>
        <p:spPr>
          <a:xfrm>
            <a:off x="8949960" y="3999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10" name="" descr=""/>
          <p:cNvPicPr/>
          <p:nvPr/>
        </p:nvPicPr>
        <p:blipFill>
          <a:blip r:embed="rId189"/>
          <a:stretch/>
        </p:blipFill>
        <p:spPr>
          <a:xfrm>
            <a:off x="9090360" y="3999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11" name="" descr=""/>
          <p:cNvPicPr/>
          <p:nvPr/>
        </p:nvPicPr>
        <p:blipFill>
          <a:blip r:embed="rId190"/>
          <a:stretch/>
        </p:blipFill>
        <p:spPr>
          <a:xfrm>
            <a:off x="9198720" y="3999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12" name="" descr=""/>
          <p:cNvPicPr/>
          <p:nvPr/>
        </p:nvPicPr>
        <p:blipFill>
          <a:blip r:embed="rId191"/>
          <a:stretch/>
        </p:blipFill>
        <p:spPr>
          <a:xfrm>
            <a:off x="9326880" y="3999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13" name="" descr=""/>
          <p:cNvPicPr/>
          <p:nvPr/>
        </p:nvPicPr>
        <p:blipFill>
          <a:blip r:embed="rId192"/>
          <a:stretch/>
        </p:blipFill>
        <p:spPr>
          <a:xfrm>
            <a:off x="7181640" y="40028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14" name="" descr=""/>
          <p:cNvPicPr/>
          <p:nvPr/>
        </p:nvPicPr>
        <p:blipFill>
          <a:blip r:embed="rId193"/>
          <a:stretch/>
        </p:blipFill>
        <p:spPr>
          <a:xfrm>
            <a:off x="7341840" y="40028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15" name="" descr=""/>
          <p:cNvPicPr/>
          <p:nvPr/>
        </p:nvPicPr>
        <p:blipFill>
          <a:blip r:embed="rId194"/>
          <a:stretch/>
        </p:blipFill>
        <p:spPr>
          <a:xfrm>
            <a:off x="7506360" y="40028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16" name="" descr=""/>
          <p:cNvPicPr/>
          <p:nvPr/>
        </p:nvPicPr>
        <p:blipFill>
          <a:blip r:embed="rId195"/>
          <a:stretch/>
        </p:blipFill>
        <p:spPr>
          <a:xfrm>
            <a:off x="7666920" y="40028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17" name="" descr=""/>
          <p:cNvPicPr/>
          <p:nvPr/>
        </p:nvPicPr>
        <p:blipFill>
          <a:blip r:embed="rId196"/>
          <a:stretch/>
        </p:blipFill>
        <p:spPr>
          <a:xfrm>
            <a:off x="7991640" y="40028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518" name="" descr=""/>
          <p:cNvPicPr/>
          <p:nvPr/>
        </p:nvPicPr>
        <p:blipFill>
          <a:blip r:embed="rId197"/>
          <a:stretch/>
        </p:blipFill>
        <p:spPr>
          <a:xfrm>
            <a:off x="8128080" y="4002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19" name="" descr=""/>
          <p:cNvPicPr/>
          <p:nvPr/>
        </p:nvPicPr>
        <p:blipFill>
          <a:blip r:embed="rId198"/>
          <a:stretch/>
        </p:blipFill>
        <p:spPr>
          <a:xfrm>
            <a:off x="8248320" y="4002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20" name="" descr=""/>
          <p:cNvPicPr/>
          <p:nvPr/>
        </p:nvPicPr>
        <p:blipFill>
          <a:blip r:embed="rId199"/>
          <a:stretch/>
        </p:blipFill>
        <p:spPr>
          <a:xfrm>
            <a:off x="8376480" y="4002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21" name="" descr=""/>
          <p:cNvPicPr/>
          <p:nvPr/>
        </p:nvPicPr>
        <p:blipFill>
          <a:blip r:embed="rId200"/>
          <a:stretch/>
        </p:blipFill>
        <p:spPr>
          <a:xfrm>
            <a:off x="8609400" y="400284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522" name="" descr=""/>
          <p:cNvPicPr/>
          <p:nvPr/>
        </p:nvPicPr>
        <p:blipFill>
          <a:blip r:embed="rId201"/>
          <a:stretch/>
        </p:blipFill>
        <p:spPr>
          <a:xfrm>
            <a:off x="8805600" y="40028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523" name="" descr=""/>
          <p:cNvPicPr/>
          <p:nvPr/>
        </p:nvPicPr>
        <p:blipFill>
          <a:blip r:embed="rId202"/>
          <a:stretch/>
        </p:blipFill>
        <p:spPr>
          <a:xfrm>
            <a:off x="8949960" y="4002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24" name="" descr=""/>
          <p:cNvPicPr/>
          <p:nvPr/>
        </p:nvPicPr>
        <p:blipFill>
          <a:blip r:embed="rId203"/>
          <a:stretch/>
        </p:blipFill>
        <p:spPr>
          <a:xfrm>
            <a:off x="9090360" y="4002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25" name="" descr=""/>
          <p:cNvPicPr/>
          <p:nvPr/>
        </p:nvPicPr>
        <p:blipFill>
          <a:blip r:embed="rId204"/>
          <a:stretch/>
        </p:blipFill>
        <p:spPr>
          <a:xfrm>
            <a:off x="9198720" y="4002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26" name="" descr=""/>
          <p:cNvPicPr/>
          <p:nvPr/>
        </p:nvPicPr>
        <p:blipFill>
          <a:blip r:embed="rId205"/>
          <a:stretch/>
        </p:blipFill>
        <p:spPr>
          <a:xfrm>
            <a:off x="9326880" y="4002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27" name="" descr=""/>
          <p:cNvPicPr/>
          <p:nvPr/>
        </p:nvPicPr>
        <p:blipFill>
          <a:blip r:embed="rId206"/>
          <a:stretch/>
        </p:blipFill>
        <p:spPr>
          <a:xfrm>
            <a:off x="7181640" y="4005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28" name="" descr=""/>
          <p:cNvPicPr/>
          <p:nvPr/>
        </p:nvPicPr>
        <p:blipFill>
          <a:blip r:embed="rId207"/>
          <a:stretch/>
        </p:blipFill>
        <p:spPr>
          <a:xfrm>
            <a:off x="7341840" y="4005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29" name="" descr=""/>
          <p:cNvPicPr/>
          <p:nvPr/>
        </p:nvPicPr>
        <p:blipFill>
          <a:blip r:embed="rId208"/>
          <a:stretch/>
        </p:blipFill>
        <p:spPr>
          <a:xfrm>
            <a:off x="7506360" y="4005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30" name="" descr=""/>
          <p:cNvPicPr/>
          <p:nvPr/>
        </p:nvPicPr>
        <p:blipFill>
          <a:blip r:embed="rId209"/>
          <a:stretch/>
        </p:blipFill>
        <p:spPr>
          <a:xfrm>
            <a:off x="7666920" y="4005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31" name="" descr=""/>
          <p:cNvPicPr/>
          <p:nvPr/>
        </p:nvPicPr>
        <p:blipFill>
          <a:blip r:embed="rId210"/>
          <a:stretch/>
        </p:blipFill>
        <p:spPr>
          <a:xfrm>
            <a:off x="7951680" y="400572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532" name="" descr=""/>
          <p:cNvPicPr/>
          <p:nvPr/>
        </p:nvPicPr>
        <p:blipFill>
          <a:blip r:embed="rId211"/>
          <a:stretch/>
        </p:blipFill>
        <p:spPr>
          <a:xfrm>
            <a:off x="8128080" y="40057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533" name="" descr=""/>
          <p:cNvPicPr/>
          <p:nvPr/>
        </p:nvPicPr>
        <p:blipFill>
          <a:blip r:embed="rId212"/>
          <a:stretch/>
        </p:blipFill>
        <p:spPr>
          <a:xfrm>
            <a:off x="8248320" y="4005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34" name="" descr=""/>
          <p:cNvPicPr/>
          <p:nvPr/>
        </p:nvPicPr>
        <p:blipFill>
          <a:blip r:embed="rId213"/>
          <a:stretch/>
        </p:blipFill>
        <p:spPr>
          <a:xfrm>
            <a:off x="8376480" y="4005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35" name="" descr=""/>
          <p:cNvPicPr/>
          <p:nvPr/>
        </p:nvPicPr>
        <p:blipFill>
          <a:blip r:embed="rId214"/>
          <a:stretch/>
        </p:blipFill>
        <p:spPr>
          <a:xfrm>
            <a:off x="8573400" y="400572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536" name="" descr=""/>
          <p:cNvPicPr/>
          <p:nvPr/>
        </p:nvPicPr>
        <p:blipFill>
          <a:blip r:embed="rId215"/>
          <a:stretch/>
        </p:blipFill>
        <p:spPr>
          <a:xfrm>
            <a:off x="8801640" y="400572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537" name="" descr=""/>
          <p:cNvPicPr/>
          <p:nvPr/>
        </p:nvPicPr>
        <p:blipFill>
          <a:blip r:embed="rId216"/>
          <a:stretch/>
        </p:blipFill>
        <p:spPr>
          <a:xfrm>
            <a:off x="8949960" y="4005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38" name="" descr=""/>
          <p:cNvPicPr/>
          <p:nvPr/>
        </p:nvPicPr>
        <p:blipFill>
          <a:blip r:embed="rId217"/>
          <a:stretch/>
        </p:blipFill>
        <p:spPr>
          <a:xfrm>
            <a:off x="9090360" y="4005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39" name="" descr=""/>
          <p:cNvPicPr/>
          <p:nvPr/>
        </p:nvPicPr>
        <p:blipFill>
          <a:blip r:embed="rId218"/>
          <a:stretch/>
        </p:blipFill>
        <p:spPr>
          <a:xfrm>
            <a:off x="9198720" y="4005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40" name="" descr=""/>
          <p:cNvPicPr/>
          <p:nvPr/>
        </p:nvPicPr>
        <p:blipFill>
          <a:blip r:embed="rId219"/>
          <a:stretch/>
        </p:blipFill>
        <p:spPr>
          <a:xfrm>
            <a:off x="9326880" y="4005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41" name="" descr=""/>
          <p:cNvPicPr/>
          <p:nvPr/>
        </p:nvPicPr>
        <p:blipFill>
          <a:blip r:embed="rId220"/>
          <a:stretch/>
        </p:blipFill>
        <p:spPr>
          <a:xfrm>
            <a:off x="7181640" y="40089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42" name="" descr=""/>
          <p:cNvPicPr/>
          <p:nvPr/>
        </p:nvPicPr>
        <p:blipFill>
          <a:blip r:embed="rId221"/>
          <a:stretch/>
        </p:blipFill>
        <p:spPr>
          <a:xfrm>
            <a:off x="7341840" y="40089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43" name="" descr=""/>
          <p:cNvPicPr/>
          <p:nvPr/>
        </p:nvPicPr>
        <p:blipFill>
          <a:blip r:embed="rId222"/>
          <a:stretch/>
        </p:blipFill>
        <p:spPr>
          <a:xfrm>
            <a:off x="7506360" y="40089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44" name="" descr=""/>
          <p:cNvPicPr/>
          <p:nvPr/>
        </p:nvPicPr>
        <p:blipFill>
          <a:blip r:embed="rId223"/>
          <a:stretch/>
        </p:blipFill>
        <p:spPr>
          <a:xfrm>
            <a:off x="7666920" y="40089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45" name="" descr=""/>
          <p:cNvPicPr/>
          <p:nvPr/>
        </p:nvPicPr>
        <p:blipFill>
          <a:blip r:embed="rId224"/>
          <a:stretch/>
        </p:blipFill>
        <p:spPr>
          <a:xfrm>
            <a:off x="7935480" y="400896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546" name="" descr=""/>
          <p:cNvPicPr/>
          <p:nvPr/>
        </p:nvPicPr>
        <p:blipFill>
          <a:blip r:embed="rId225"/>
          <a:stretch/>
        </p:blipFill>
        <p:spPr>
          <a:xfrm>
            <a:off x="8128080" y="40089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547" name="" descr=""/>
          <p:cNvPicPr/>
          <p:nvPr/>
        </p:nvPicPr>
        <p:blipFill>
          <a:blip r:embed="rId226"/>
          <a:stretch/>
        </p:blipFill>
        <p:spPr>
          <a:xfrm>
            <a:off x="8248320" y="4008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48" name="" descr=""/>
          <p:cNvPicPr/>
          <p:nvPr/>
        </p:nvPicPr>
        <p:blipFill>
          <a:blip r:embed="rId227"/>
          <a:stretch/>
        </p:blipFill>
        <p:spPr>
          <a:xfrm>
            <a:off x="8376480" y="40089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49" name="" descr=""/>
          <p:cNvPicPr/>
          <p:nvPr/>
        </p:nvPicPr>
        <p:blipFill>
          <a:blip r:embed="rId228"/>
          <a:stretch/>
        </p:blipFill>
        <p:spPr>
          <a:xfrm>
            <a:off x="8548920" y="400896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550" name="" descr=""/>
          <p:cNvPicPr/>
          <p:nvPr/>
        </p:nvPicPr>
        <p:blipFill>
          <a:blip r:embed="rId229"/>
          <a:stretch/>
        </p:blipFill>
        <p:spPr>
          <a:xfrm>
            <a:off x="8801640" y="40089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551" name="" descr=""/>
          <p:cNvPicPr/>
          <p:nvPr/>
        </p:nvPicPr>
        <p:blipFill>
          <a:blip r:embed="rId230"/>
          <a:stretch/>
        </p:blipFill>
        <p:spPr>
          <a:xfrm>
            <a:off x="8949960" y="4008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52" name="" descr=""/>
          <p:cNvPicPr/>
          <p:nvPr/>
        </p:nvPicPr>
        <p:blipFill>
          <a:blip r:embed="rId231"/>
          <a:stretch/>
        </p:blipFill>
        <p:spPr>
          <a:xfrm>
            <a:off x="9090360" y="4008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53" name="" descr=""/>
          <p:cNvPicPr/>
          <p:nvPr/>
        </p:nvPicPr>
        <p:blipFill>
          <a:blip r:embed="rId232"/>
          <a:stretch/>
        </p:blipFill>
        <p:spPr>
          <a:xfrm>
            <a:off x="9198720" y="40089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54" name="" descr=""/>
          <p:cNvPicPr/>
          <p:nvPr/>
        </p:nvPicPr>
        <p:blipFill>
          <a:blip r:embed="rId233"/>
          <a:stretch/>
        </p:blipFill>
        <p:spPr>
          <a:xfrm>
            <a:off x="9326880" y="4008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55" name="" descr=""/>
          <p:cNvPicPr/>
          <p:nvPr/>
        </p:nvPicPr>
        <p:blipFill>
          <a:blip r:embed="rId234"/>
          <a:stretch/>
        </p:blipFill>
        <p:spPr>
          <a:xfrm>
            <a:off x="7181640" y="40122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56" name="" descr=""/>
          <p:cNvPicPr/>
          <p:nvPr/>
        </p:nvPicPr>
        <p:blipFill>
          <a:blip r:embed="rId235"/>
          <a:stretch/>
        </p:blipFill>
        <p:spPr>
          <a:xfrm>
            <a:off x="7341840" y="40122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57" name="" descr=""/>
          <p:cNvPicPr/>
          <p:nvPr/>
        </p:nvPicPr>
        <p:blipFill>
          <a:blip r:embed="rId236"/>
          <a:stretch/>
        </p:blipFill>
        <p:spPr>
          <a:xfrm>
            <a:off x="7506360" y="40122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58" name="" descr=""/>
          <p:cNvPicPr/>
          <p:nvPr/>
        </p:nvPicPr>
        <p:blipFill>
          <a:blip r:embed="rId237"/>
          <a:stretch/>
        </p:blipFill>
        <p:spPr>
          <a:xfrm>
            <a:off x="7666920" y="40122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59" name="" descr=""/>
          <p:cNvPicPr/>
          <p:nvPr/>
        </p:nvPicPr>
        <p:blipFill>
          <a:blip r:embed="rId238"/>
          <a:stretch/>
        </p:blipFill>
        <p:spPr>
          <a:xfrm>
            <a:off x="7919280" y="401220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560" name="" descr=""/>
          <p:cNvPicPr/>
          <p:nvPr/>
        </p:nvPicPr>
        <p:blipFill>
          <a:blip r:embed="rId239"/>
          <a:stretch/>
        </p:blipFill>
        <p:spPr>
          <a:xfrm>
            <a:off x="8128080" y="40122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561" name="" descr=""/>
          <p:cNvPicPr/>
          <p:nvPr/>
        </p:nvPicPr>
        <p:blipFill>
          <a:blip r:embed="rId240"/>
          <a:stretch/>
        </p:blipFill>
        <p:spPr>
          <a:xfrm>
            <a:off x="8248320" y="40122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62" name="" descr=""/>
          <p:cNvPicPr/>
          <p:nvPr/>
        </p:nvPicPr>
        <p:blipFill>
          <a:blip r:embed="rId241"/>
          <a:stretch/>
        </p:blipFill>
        <p:spPr>
          <a:xfrm>
            <a:off x="8376480" y="40122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63" name="" descr=""/>
          <p:cNvPicPr/>
          <p:nvPr/>
        </p:nvPicPr>
        <p:blipFill>
          <a:blip r:embed="rId242"/>
          <a:stretch/>
        </p:blipFill>
        <p:spPr>
          <a:xfrm>
            <a:off x="8537040" y="401220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564" name="" descr=""/>
          <p:cNvPicPr/>
          <p:nvPr/>
        </p:nvPicPr>
        <p:blipFill>
          <a:blip r:embed="rId243"/>
          <a:stretch/>
        </p:blipFill>
        <p:spPr>
          <a:xfrm>
            <a:off x="8797680" y="40122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565" name="" descr=""/>
          <p:cNvPicPr/>
          <p:nvPr/>
        </p:nvPicPr>
        <p:blipFill>
          <a:blip r:embed="rId244"/>
          <a:stretch/>
        </p:blipFill>
        <p:spPr>
          <a:xfrm>
            <a:off x="8949960" y="40122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66" name="" descr=""/>
          <p:cNvPicPr/>
          <p:nvPr/>
        </p:nvPicPr>
        <p:blipFill>
          <a:blip r:embed="rId245"/>
          <a:stretch/>
        </p:blipFill>
        <p:spPr>
          <a:xfrm>
            <a:off x="9094320" y="40122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67" name="" descr=""/>
          <p:cNvPicPr/>
          <p:nvPr/>
        </p:nvPicPr>
        <p:blipFill>
          <a:blip r:embed="rId246"/>
          <a:stretch/>
        </p:blipFill>
        <p:spPr>
          <a:xfrm>
            <a:off x="9198720" y="40122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568" name="" descr=""/>
          <p:cNvPicPr/>
          <p:nvPr/>
        </p:nvPicPr>
        <p:blipFill>
          <a:blip r:embed="rId247"/>
          <a:stretch/>
        </p:blipFill>
        <p:spPr>
          <a:xfrm>
            <a:off x="9326880" y="40122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69" name="" descr=""/>
          <p:cNvPicPr/>
          <p:nvPr/>
        </p:nvPicPr>
        <p:blipFill>
          <a:blip r:embed="rId248"/>
          <a:stretch/>
        </p:blipFill>
        <p:spPr>
          <a:xfrm>
            <a:off x="7181640" y="40150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70" name="" descr=""/>
          <p:cNvPicPr/>
          <p:nvPr/>
        </p:nvPicPr>
        <p:blipFill>
          <a:blip r:embed="rId249"/>
          <a:stretch/>
        </p:blipFill>
        <p:spPr>
          <a:xfrm>
            <a:off x="7341840" y="40150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71" name="" descr=""/>
          <p:cNvPicPr/>
          <p:nvPr/>
        </p:nvPicPr>
        <p:blipFill>
          <a:blip r:embed="rId250"/>
          <a:stretch/>
        </p:blipFill>
        <p:spPr>
          <a:xfrm>
            <a:off x="7506360" y="40150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72" name="" descr=""/>
          <p:cNvPicPr/>
          <p:nvPr/>
        </p:nvPicPr>
        <p:blipFill>
          <a:blip r:embed="rId251"/>
          <a:stretch/>
        </p:blipFill>
        <p:spPr>
          <a:xfrm>
            <a:off x="7666920" y="40150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73" name="" descr=""/>
          <p:cNvPicPr/>
          <p:nvPr/>
        </p:nvPicPr>
        <p:blipFill>
          <a:blip r:embed="rId252"/>
          <a:stretch/>
        </p:blipFill>
        <p:spPr>
          <a:xfrm>
            <a:off x="7907400" y="401508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574" name="" descr=""/>
          <p:cNvPicPr/>
          <p:nvPr/>
        </p:nvPicPr>
        <p:blipFill>
          <a:blip r:embed="rId253"/>
          <a:stretch/>
        </p:blipFill>
        <p:spPr>
          <a:xfrm>
            <a:off x="8128080" y="4015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575" name="" descr=""/>
          <p:cNvPicPr/>
          <p:nvPr/>
        </p:nvPicPr>
        <p:blipFill>
          <a:blip r:embed="rId254"/>
          <a:stretch/>
        </p:blipFill>
        <p:spPr>
          <a:xfrm>
            <a:off x="8248320" y="4015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76" name="" descr=""/>
          <p:cNvPicPr/>
          <p:nvPr/>
        </p:nvPicPr>
        <p:blipFill>
          <a:blip r:embed="rId255"/>
          <a:stretch/>
        </p:blipFill>
        <p:spPr>
          <a:xfrm>
            <a:off x="8376480" y="4015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77" name="" descr=""/>
          <p:cNvPicPr/>
          <p:nvPr/>
        </p:nvPicPr>
        <p:blipFill>
          <a:blip r:embed="rId256"/>
          <a:stretch/>
        </p:blipFill>
        <p:spPr>
          <a:xfrm>
            <a:off x="8529120" y="401508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578" name="" descr=""/>
          <p:cNvPicPr/>
          <p:nvPr/>
        </p:nvPicPr>
        <p:blipFill>
          <a:blip r:embed="rId257"/>
          <a:stretch/>
        </p:blipFill>
        <p:spPr>
          <a:xfrm>
            <a:off x="8789760" y="40150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579" name="" descr=""/>
          <p:cNvPicPr/>
          <p:nvPr/>
        </p:nvPicPr>
        <p:blipFill>
          <a:blip r:embed="rId258"/>
          <a:stretch/>
        </p:blipFill>
        <p:spPr>
          <a:xfrm>
            <a:off x="8949960" y="4015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80" name="" descr=""/>
          <p:cNvPicPr/>
          <p:nvPr/>
        </p:nvPicPr>
        <p:blipFill>
          <a:blip r:embed="rId259"/>
          <a:stretch/>
        </p:blipFill>
        <p:spPr>
          <a:xfrm>
            <a:off x="9094320" y="4015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81" name="" descr=""/>
          <p:cNvPicPr/>
          <p:nvPr/>
        </p:nvPicPr>
        <p:blipFill>
          <a:blip r:embed="rId260"/>
          <a:stretch/>
        </p:blipFill>
        <p:spPr>
          <a:xfrm>
            <a:off x="9198720" y="4015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582" name="" descr=""/>
          <p:cNvPicPr/>
          <p:nvPr/>
        </p:nvPicPr>
        <p:blipFill>
          <a:blip r:embed="rId261"/>
          <a:stretch/>
        </p:blipFill>
        <p:spPr>
          <a:xfrm>
            <a:off x="9326880" y="4015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83" name="" descr=""/>
          <p:cNvPicPr/>
          <p:nvPr/>
        </p:nvPicPr>
        <p:blipFill>
          <a:blip r:embed="rId262"/>
          <a:stretch/>
        </p:blipFill>
        <p:spPr>
          <a:xfrm>
            <a:off x="7181640" y="40186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84" name="" descr=""/>
          <p:cNvPicPr/>
          <p:nvPr/>
        </p:nvPicPr>
        <p:blipFill>
          <a:blip r:embed="rId263"/>
          <a:stretch/>
        </p:blipFill>
        <p:spPr>
          <a:xfrm>
            <a:off x="7341840" y="4018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85" name="" descr=""/>
          <p:cNvPicPr/>
          <p:nvPr/>
        </p:nvPicPr>
        <p:blipFill>
          <a:blip r:embed="rId264"/>
          <a:stretch/>
        </p:blipFill>
        <p:spPr>
          <a:xfrm>
            <a:off x="7506360" y="40186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86" name="" descr=""/>
          <p:cNvPicPr/>
          <p:nvPr/>
        </p:nvPicPr>
        <p:blipFill>
          <a:blip r:embed="rId265"/>
          <a:stretch/>
        </p:blipFill>
        <p:spPr>
          <a:xfrm>
            <a:off x="7666920" y="4018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87" name="" descr=""/>
          <p:cNvPicPr/>
          <p:nvPr/>
        </p:nvPicPr>
        <p:blipFill>
          <a:blip r:embed="rId266"/>
          <a:stretch/>
        </p:blipFill>
        <p:spPr>
          <a:xfrm>
            <a:off x="7903440" y="4018680"/>
            <a:ext cx="163800" cy="2520"/>
          </a:xfrm>
          <a:prstGeom prst="rect">
            <a:avLst/>
          </a:prstGeom>
          <a:ln w="0">
            <a:noFill/>
          </a:ln>
        </p:spPr>
      </p:pic>
      <p:pic>
        <p:nvPicPr>
          <p:cNvPr id="588" name="" descr=""/>
          <p:cNvPicPr/>
          <p:nvPr/>
        </p:nvPicPr>
        <p:blipFill>
          <a:blip r:embed="rId267"/>
          <a:stretch/>
        </p:blipFill>
        <p:spPr>
          <a:xfrm>
            <a:off x="8128080" y="4018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589" name="" descr=""/>
          <p:cNvPicPr/>
          <p:nvPr/>
        </p:nvPicPr>
        <p:blipFill>
          <a:blip r:embed="rId268"/>
          <a:stretch/>
        </p:blipFill>
        <p:spPr>
          <a:xfrm>
            <a:off x="8248320" y="4018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90" name="" descr=""/>
          <p:cNvPicPr/>
          <p:nvPr/>
        </p:nvPicPr>
        <p:blipFill>
          <a:blip r:embed="rId269"/>
          <a:stretch/>
        </p:blipFill>
        <p:spPr>
          <a:xfrm>
            <a:off x="8376480" y="4018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91" name="" descr=""/>
          <p:cNvPicPr/>
          <p:nvPr/>
        </p:nvPicPr>
        <p:blipFill>
          <a:blip r:embed="rId270"/>
          <a:stretch/>
        </p:blipFill>
        <p:spPr>
          <a:xfrm>
            <a:off x="8520840" y="401868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592" name="" descr=""/>
          <p:cNvPicPr/>
          <p:nvPr/>
        </p:nvPicPr>
        <p:blipFill>
          <a:blip r:embed="rId271"/>
          <a:stretch/>
        </p:blipFill>
        <p:spPr>
          <a:xfrm>
            <a:off x="8789760" y="40186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593" name="" descr=""/>
          <p:cNvPicPr/>
          <p:nvPr/>
        </p:nvPicPr>
        <p:blipFill>
          <a:blip r:embed="rId272"/>
          <a:stretch/>
        </p:blipFill>
        <p:spPr>
          <a:xfrm>
            <a:off x="8949960" y="4018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94" name="" descr=""/>
          <p:cNvPicPr/>
          <p:nvPr/>
        </p:nvPicPr>
        <p:blipFill>
          <a:blip r:embed="rId273"/>
          <a:stretch/>
        </p:blipFill>
        <p:spPr>
          <a:xfrm>
            <a:off x="9094320" y="4018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595" name="" descr=""/>
          <p:cNvPicPr/>
          <p:nvPr/>
        </p:nvPicPr>
        <p:blipFill>
          <a:blip r:embed="rId274"/>
          <a:stretch/>
        </p:blipFill>
        <p:spPr>
          <a:xfrm>
            <a:off x="9198720" y="4018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596" name="" descr=""/>
          <p:cNvPicPr/>
          <p:nvPr/>
        </p:nvPicPr>
        <p:blipFill>
          <a:blip r:embed="rId275"/>
          <a:stretch/>
        </p:blipFill>
        <p:spPr>
          <a:xfrm>
            <a:off x="9326880" y="4018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597" name="" descr=""/>
          <p:cNvPicPr/>
          <p:nvPr/>
        </p:nvPicPr>
        <p:blipFill>
          <a:blip r:embed="rId276"/>
          <a:stretch/>
        </p:blipFill>
        <p:spPr>
          <a:xfrm>
            <a:off x="7181640" y="40215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598" name="" descr=""/>
          <p:cNvPicPr/>
          <p:nvPr/>
        </p:nvPicPr>
        <p:blipFill>
          <a:blip r:embed="rId277"/>
          <a:stretch/>
        </p:blipFill>
        <p:spPr>
          <a:xfrm>
            <a:off x="7341840" y="40215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599" name="" descr=""/>
          <p:cNvPicPr/>
          <p:nvPr/>
        </p:nvPicPr>
        <p:blipFill>
          <a:blip r:embed="rId278"/>
          <a:stretch/>
        </p:blipFill>
        <p:spPr>
          <a:xfrm>
            <a:off x="7506360" y="40215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00" name="" descr=""/>
          <p:cNvPicPr/>
          <p:nvPr/>
        </p:nvPicPr>
        <p:blipFill>
          <a:blip r:embed="rId279"/>
          <a:stretch/>
        </p:blipFill>
        <p:spPr>
          <a:xfrm>
            <a:off x="7666920" y="40215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01" name="" descr=""/>
          <p:cNvPicPr/>
          <p:nvPr/>
        </p:nvPicPr>
        <p:blipFill>
          <a:blip r:embed="rId280"/>
          <a:stretch/>
        </p:blipFill>
        <p:spPr>
          <a:xfrm>
            <a:off x="7895520" y="402156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602" name="" descr=""/>
          <p:cNvPicPr/>
          <p:nvPr/>
        </p:nvPicPr>
        <p:blipFill>
          <a:blip r:embed="rId281"/>
          <a:stretch/>
        </p:blipFill>
        <p:spPr>
          <a:xfrm>
            <a:off x="8128080" y="40215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03" name="" descr=""/>
          <p:cNvPicPr/>
          <p:nvPr/>
        </p:nvPicPr>
        <p:blipFill>
          <a:blip r:embed="rId282"/>
          <a:stretch/>
        </p:blipFill>
        <p:spPr>
          <a:xfrm>
            <a:off x="8248320" y="4021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04" name="" descr=""/>
          <p:cNvPicPr/>
          <p:nvPr/>
        </p:nvPicPr>
        <p:blipFill>
          <a:blip r:embed="rId283"/>
          <a:stretch/>
        </p:blipFill>
        <p:spPr>
          <a:xfrm>
            <a:off x="8376480" y="40215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05" name="" descr=""/>
          <p:cNvPicPr/>
          <p:nvPr/>
        </p:nvPicPr>
        <p:blipFill>
          <a:blip r:embed="rId284"/>
          <a:stretch/>
        </p:blipFill>
        <p:spPr>
          <a:xfrm>
            <a:off x="8516880" y="402156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606" name="" descr=""/>
          <p:cNvPicPr/>
          <p:nvPr/>
        </p:nvPicPr>
        <p:blipFill>
          <a:blip r:embed="rId285"/>
          <a:stretch/>
        </p:blipFill>
        <p:spPr>
          <a:xfrm>
            <a:off x="8785440" y="40215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607" name="" descr=""/>
          <p:cNvPicPr/>
          <p:nvPr/>
        </p:nvPicPr>
        <p:blipFill>
          <a:blip r:embed="rId286"/>
          <a:stretch/>
        </p:blipFill>
        <p:spPr>
          <a:xfrm>
            <a:off x="8949960" y="40215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08" name="" descr=""/>
          <p:cNvPicPr/>
          <p:nvPr/>
        </p:nvPicPr>
        <p:blipFill>
          <a:blip r:embed="rId287"/>
          <a:stretch/>
        </p:blipFill>
        <p:spPr>
          <a:xfrm>
            <a:off x="9094320" y="4021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09" name="" descr=""/>
          <p:cNvPicPr/>
          <p:nvPr/>
        </p:nvPicPr>
        <p:blipFill>
          <a:blip r:embed="rId288"/>
          <a:stretch/>
        </p:blipFill>
        <p:spPr>
          <a:xfrm>
            <a:off x="9198720" y="40215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10" name="" descr=""/>
          <p:cNvPicPr/>
          <p:nvPr/>
        </p:nvPicPr>
        <p:blipFill>
          <a:blip r:embed="rId289"/>
          <a:stretch/>
        </p:blipFill>
        <p:spPr>
          <a:xfrm>
            <a:off x="9326880" y="4021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11" name="" descr=""/>
          <p:cNvPicPr/>
          <p:nvPr/>
        </p:nvPicPr>
        <p:blipFill>
          <a:blip r:embed="rId290"/>
          <a:stretch/>
        </p:blipFill>
        <p:spPr>
          <a:xfrm>
            <a:off x="7181640" y="4024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12" name="" descr=""/>
          <p:cNvPicPr/>
          <p:nvPr/>
        </p:nvPicPr>
        <p:blipFill>
          <a:blip r:embed="rId291"/>
          <a:stretch/>
        </p:blipFill>
        <p:spPr>
          <a:xfrm>
            <a:off x="7341840" y="40248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13" name="" descr=""/>
          <p:cNvPicPr/>
          <p:nvPr/>
        </p:nvPicPr>
        <p:blipFill>
          <a:blip r:embed="rId292"/>
          <a:stretch/>
        </p:blipFill>
        <p:spPr>
          <a:xfrm>
            <a:off x="7506360" y="4024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14" name="" descr=""/>
          <p:cNvPicPr/>
          <p:nvPr/>
        </p:nvPicPr>
        <p:blipFill>
          <a:blip r:embed="rId293"/>
          <a:stretch/>
        </p:blipFill>
        <p:spPr>
          <a:xfrm>
            <a:off x="7666920" y="40248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15" name="" descr=""/>
          <p:cNvPicPr/>
          <p:nvPr/>
        </p:nvPicPr>
        <p:blipFill>
          <a:blip r:embed="rId294"/>
          <a:stretch/>
        </p:blipFill>
        <p:spPr>
          <a:xfrm>
            <a:off x="7895520" y="402480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616" name="" descr=""/>
          <p:cNvPicPr/>
          <p:nvPr/>
        </p:nvPicPr>
        <p:blipFill>
          <a:blip r:embed="rId295"/>
          <a:stretch/>
        </p:blipFill>
        <p:spPr>
          <a:xfrm>
            <a:off x="8128080" y="4024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17" name="" descr=""/>
          <p:cNvPicPr/>
          <p:nvPr/>
        </p:nvPicPr>
        <p:blipFill>
          <a:blip r:embed="rId296"/>
          <a:stretch/>
        </p:blipFill>
        <p:spPr>
          <a:xfrm>
            <a:off x="8248320" y="4024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18" name="" descr=""/>
          <p:cNvPicPr/>
          <p:nvPr/>
        </p:nvPicPr>
        <p:blipFill>
          <a:blip r:embed="rId297"/>
          <a:stretch/>
        </p:blipFill>
        <p:spPr>
          <a:xfrm>
            <a:off x="8376480" y="4024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19" name="" descr=""/>
          <p:cNvPicPr/>
          <p:nvPr/>
        </p:nvPicPr>
        <p:blipFill>
          <a:blip r:embed="rId298"/>
          <a:stretch/>
        </p:blipFill>
        <p:spPr>
          <a:xfrm>
            <a:off x="8516880" y="402480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620" name="" descr=""/>
          <p:cNvPicPr/>
          <p:nvPr/>
        </p:nvPicPr>
        <p:blipFill>
          <a:blip r:embed="rId299"/>
          <a:stretch/>
        </p:blipFill>
        <p:spPr>
          <a:xfrm>
            <a:off x="8785440" y="40248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621" name="" descr=""/>
          <p:cNvPicPr/>
          <p:nvPr/>
        </p:nvPicPr>
        <p:blipFill>
          <a:blip r:embed="rId300"/>
          <a:stretch/>
        </p:blipFill>
        <p:spPr>
          <a:xfrm>
            <a:off x="8949960" y="4024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22" name="" descr=""/>
          <p:cNvPicPr/>
          <p:nvPr/>
        </p:nvPicPr>
        <p:blipFill>
          <a:blip r:embed="rId301"/>
          <a:stretch/>
        </p:blipFill>
        <p:spPr>
          <a:xfrm>
            <a:off x="9094320" y="4024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23" name="" descr=""/>
          <p:cNvPicPr/>
          <p:nvPr/>
        </p:nvPicPr>
        <p:blipFill>
          <a:blip r:embed="rId302"/>
          <a:stretch/>
        </p:blipFill>
        <p:spPr>
          <a:xfrm>
            <a:off x="9198720" y="4024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24" name="" descr=""/>
          <p:cNvPicPr/>
          <p:nvPr/>
        </p:nvPicPr>
        <p:blipFill>
          <a:blip r:embed="rId303"/>
          <a:stretch/>
        </p:blipFill>
        <p:spPr>
          <a:xfrm>
            <a:off x="9326880" y="4024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25" name="" descr=""/>
          <p:cNvPicPr/>
          <p:nvPr/>
        </p:nvPicPr>
        <p:blipFill>
          <a:blip r:embed="rId304"/>
          <a:stretch/>
        </p:blipFill>
        <p:spPr>
          <a:xfrm>
            <a:off x="7181640" y="40276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26" name="" descr=""/>
          <p:cNvPicPr/>
          <p:nvPr/>
        </p:nvPicPr>
        <p:blipFill>
          <a:blip r:embed="rId305"/>
          <a:stretch/>
        </p:blipFill>
        <p:spPr>
          <a:xfrm>
            <a:off x="7341840" y="4027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27" name="" descr=""/>
          <p:cNvPicPr/>
          <p:nvPr/>
        </p:nvPicPr>
        <p:blipFill>
          <a:blip r:embed="rId306"/>
          <a:stretch/>
        </p:blipFill>
        <p:spPr>
          <a:xfrm>
            <a:off x="7506360" y="40276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28" name="" descr=""/>
          <p:cNvPicPr/>
          <p:nvPr/>
        </p:nvPicPr>
        <p:blipFill>
          <a:blip r:embed="rId307"/>
          <a:stretch/>
        </p:blipFill>
        <p:spPr>
          <a:xfrm>
            <a:off x="7666920" y="4027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29" name="" descr=""/>
          <p:cNvPicPr/>
          <p:nvPr/>
        </p:nvPicPr>
        <p:blipFill>
          <a:blip r:embed="rId308"/>
          <a:stretch/>
        </p:blipFill>
        <p:spPr>
          <a:xfrm>
            <a:off x="7891200" y="402768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630" name="" descr=""/>
          <p:cNvPicPr/>
          <p:nvPr/>
        </p:nvPicPr>
        <p:blipFill>
          <a:blip r:embed="rId309"/>
          <a:stretch/>
        </p:blipFill>
        <p:spPr>
          <a:xfrm>
            <a:off x="8128080" y="4027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31" name="" descr=""/>
          <p:cNvPicPr/>
          <p:nvPr/>
        </p:nvPicPr>
        <p:blipFill>
          <a:blip r:embed="rId310"/>
          <a:stretch/>
        </p:blipFill>
        <p:spPr>
          <a:xfrm>
            <a:off x="8248320" y="4027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32" name="" descr=""/>
          <p:cNvPicPr/>
          <p:nvPr/>
        </p:nvPicPr>
        <p:blipFill>
          <a:blip r:embed="rId311"/>
          <a:stretch/>
        </p:blipFill>
        <p:spPr>
          <a:xfrm>
            <a:off x="8376480" y="4027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33" name="" descr=""/>
          <p:cNvPicPr/>
          <p:nvPr/>
        </p:nvPicPr>
        <p:blipFill>
          <a:blip r:embed="rId312"/>
          <a:stretch/>
        </p:blipFill>
        <p:spPr>
          <a:xfrm>
            <a:off x="8508960" y="402768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634" name="" descr=""/>
          <p:cNvPicPr/>
          <p:nvPr/>
        </p:nvPicPr>
        <p:blipFill>
          <a:blip r:embed="rId313"/>
          <a:stretch/>
        </p:blipFill>
        <p:spPr>
          <a:xfrm>
            <a:off x="8781840" y="40276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635" name="" descr=""/>
          <p:cNvPicPr/>
          <p:nvPr/>
        </p:nvPicPr>
        <p:blipFill>
          <a:blip r:embed="rId314"/>
          <a:stretch/>
        </p:blipFill>
        <p:spPr>
          <a:xfrm>
            <a:off x="8949960" y="4027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36" name="" descr=""/>
          <p:cNvPicPr/>
          <p:nvPr/>
        </p:nvPicPr>
        <p:blipFill>
          <a:blip r:embed="rId315"/>
          <a:stretch/>
        </p:blipFill>
        <p:spPr>
          <a:xfrm>
            <a:off x="9094320" y="4027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37" name="" descr=""/>
          <p:cNvPicPr/>
          <p:nvPr/>
        </p:nvPicPr>
        <p:blipFill>
          <a:blip r:embed="rId316"/>
          <a:stretch/>
        </p:blipFill>
        <p:spPr>
          <a:xfrm>
            <a:off x="9198720" y="4027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38" name="" descr=""/>
          <p:cNvPicPr/>
          <p:nvPr/>
        </p:nvPicPr>
        <p:blipFill>
          <a:blip r:embed="rId317"/>
          <a:stretch/>
        </p:blipFill>
        <p:spPr>
          <a:xfrm>
            <a:off x="9326880" y="4027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39" name="" descr=""/>
          <p:cNvPicPr/>
          <p:nvPr/>
        </p:nvPicPr>
        <p:blipFill>
          <a:blip r:embed="rId318"/>
          <a:stretch/>
        </p:blipFill>
        <p:spPr>
          <a:xfrm>
            <a:off x="7181640" y="4030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40" name="" descr=""/>
          <p:cNvPicPr/>
          <p:nvPr/>
        </p:nvPicPr>
        <p:blipFill>
          <a:blip r:embed="rId319"/>
          <a:stretch/>
        </p:blipFill>
        <p:spPr>
          <a:xfrm>
            <a:off x="7341840" y="40309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41" name="" descr=""/>
          <p:cNvPicPr/>
          <p:nvPr/>
        </p:nvPicPr>
        <p:blipFill>
          <a:blip r:embed="rId320"/>
          <a:stretch/>
        </p:blipFill>
        <p:spPr>
          <a:xfrm>
            <a:off x="7506360" y="4030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42" name="" descr=""/>
          <p:cNvPicPr/>
          <p:nvPr/>
        </p:nvPicPr>
        <p:blipFill>
          <a:blip r:embed="rId321"/>
          <a:stretch/>
        </p:blipFill>
        <p:spPr>
          <a:xfrm>
            <a:off x="7666920" y="40309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43" name="" descr=""/>
          <p:cNvPicPr/>
          <p:nvPr/>
        </p:nvPicPr>
        <p:blipFill>
          <a:blip r:embed="rId322"/>
          <a:stretch/>
        </p:blipFill>
        <p:spPr>
          <a:xfrm>
            <a:off x="7887600" y="403092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644" name="" descr=""/>
          <p:cNvPicPr/>
          <p:nvPr/>
        </p:nvPicPr>
        <p:blipFill>
          <a:blip r:embed="rId323"/>
          <a:stretch/>
        </p:blipFill>
        <p:spPr>
          <a:xfrm>
            <a:off x="8128080" y="40309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45" name="" descr=""/>
          <p:cNvPicPr/>
          <p:nvPr/>
        </p:nvPicPr>
        <p:blipFill>
          <a:blip r:embed="rId324"/>
          <a:stretch/>
        </p:blipFill>
        <p:spPr>
          <a:xfrm>
            <a:off x="8248320" y="4030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46" name="" descr=""/>
          <p:cNvPicPr/>
          <p:nvPr/>
        </p:nvPicPr>
        <p:blipFill>
          <a:blip r:embed="rId325"/>
          <a:stretch/>
        </p:blipFill>
        <p:spPr>
          <a:xfrm>
            <a:off x="8376480" y="40309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47" name="" descr=""/>
          <p:cNvPicPr/>
          <p:nvPr/>
        </p:nvPicPr>
        <p:blipFill>
          <a:blip r:embed="rId326"/>
          <a:stretch/>
        </p:blipFill>
        <p:spPr>
          <a:xfrm>
            <a:off x="8501040" y="403092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648" name="" descr=""/>
          <p:cNvPicPr/>
          <p:nvPr/>
        </p:nvPicPr>
        <p:blipFill>
          <a:blip r:embed="rId327"/>
          <a:stretch/>
        </p:blipFill>
        <p:spPr>
          <a:xfrm>
            <a:off x="8781840" y="403092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649" name="" descr=""/>
          <p:cNvPicPr/>
          <p:nvPr/>
        </p:nvPicPr>
        <p:blipFill>
          <a:blip r:embed="rId328"/>
          <a:stretch/>
        </p:blipFill>
        <p:spPr>
          <a:xfrm>
            <a:off x="8949960" y="4030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50" name="" descr=""/>
          <p:cNvPicPr/>
          <p:nvPr/>
        </p:nvPicPr>
        <p:blipFill>
          <a:blip r:embed="rId329"/>
          <a:stretch/>
        </p:blipFill>
        <p:spPr>
          <a:xfrm>
            <a:off x="9094320" y="4030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51" name="" descr=""/>
          <p:cNvPicPr/>
          <p:nvPr/>
        </p:nvPicPr>
        <p:blipFill>
          <a:blip r:embed="rId330"/>
          <a:stretch/>
        </p:blipFill>
        <p:spPr>
          <a:xfrm>
            <a:off x="9198720" y="40309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52" name="" descr=""/>
          <p:cNvPicPr/>
          <p:nvPr/>
        </p:nvPicPr>
        <p:blipFill>
          <a:blip r:embed="rId331"/>
          <a:stretch/>
        </p:blipFill>
        <p:spPr>
          <a:xfrm>
            <a:off x="9326880" y="4030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53" name="" descr=""/>
          <p:cNvPicPr/>
          <p:nvPr/>
        </p:nvPicPr>
        <p:blipFill>
          <a:blip r:embed="rId332"/>
          <a:stretch/>
        </p:blipFill>
        <p:spPr>
          <a:xfrm>
            <a:off x="7181640" y="40341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54" name="" descr=""/>
          <p:cNvPicPr/>
          <p:nvPr/>
        </p:nvPicPr>
        <p:blipFill>
          <a:blip r:embed="rId333"/>
          <a:stretch/>
        </p:blipFill>
        <p:spPr>
          <a:xfrm>
            <a:off x="7341840" y="40341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55" name="" descr=""/>
          <p:cNvPicPr/>
          <p:nvPr/>
        </p:nvPicPr>
        <p:blipFill>
          <a:blip r:embed="rId334"/>
          <a:stretch/>
        </p:blipFill>
        <p:spPr>
          <a:xfrm>
            <a:off x="7506360" y="40341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56" name="" descr=""/>
          <p:cNvPicPr/>
          <p:nvPr/>
        </p:nvPicPr>
        <p:blipFill>
          <a:blip r:embed="rId335"/>
          <a:stretch/>
        </p:blipFill>
        <p:spPr>
          <a:xfrm>
            <a:off x="7666920" y="40341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57" name="" descr=""/>
          <p:cNvPicPr/>
          <p:nvPr/>
        </p:nvPicPr>
        <p:blipFill>
          <a:blip r:embed="rId336"/>
          <a:stretch/>
        </p:blipFill>
        <p:spPr>
          <a:xfrm>
            <a:off x="7879680" y="40341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658" name="" descr=""/>
          <p:cNvPicPr/>
          <p:nvPr/>
        </p:nvPicPr>
        <p:blipFill>
          <a:blip r:embed="rId337"/>
          <a:stretch/>
        </p:blipFill>
        <p:spPr>
          <a:xfrm>
            <a:off x="8003880" y="40341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59" name="" descr=""/>
          <p:cNvPicPr/>
          <p:nvPr/>
        </p:nvPicPr>
        <p:blipFill>
          <a:blip r:embed="rId338"/>
          <a:stretch/>
        </p:blipFill>
        <p:spPr>
          <a:xfrm>
            <a:off x="8128080" y="40341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60" name="" descr=""/>
          <p:cNvPicPr/>
          <p:nvPr/>
        </p:nvPicPr>
        <p:blipFill>
          <a:blip r:embed="rId339"/>
          <a:stretch/>
        </p:blipFill>
        <p:spPr>
          <a:xfrm>
            <a:off x="824832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61" name="" descr=""/>
          <p:cNvPicPr/>
          <p:nvPr/>
        </p:nvPicPr>
        <p:blipFill>
          <a:blip r:embed="rId340"/>
          <a:stretch/>
        </p:blipFill>
        <p:spPr>
          <a:xfrm>
            <a:off x="8376480" y="40341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62" name="" descr=""/>
          <p:cNvPicPr/>
          <p:nvPr/>
        </p:nvPicPr>
        <p:blipFill>
          <a:blip r:embed="rId341"/>
          <a:stretch/>
        </p:blipFill>
        <p:spPr>
          <a:xfrm>
            <a:off x="8501040" y="403416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663" name="" descr=""/>
          <p:cNvPicPr/>
          <p:nvPr/>
        </p:nvPicPr>
        <p:blipFill>
          <a:blip r:embed="rId342"/>
          <a:stretch/>
        </p:blipFill>
        <p:spPr>
          <a:xfrm>
            <a:off x="862128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64" name="" descr=""/>
          <p:cNvPicPr/>
          <p:nvPr/>
        </p:nvPicPr>
        <p:blipFill>
          <a:blip r:embed="rId343"/>
          <a:stretch/>
        </p:blipFill>
        <p:spPr>
          <a:xfrm>
            <a:off x="8777520" y="40341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665" name="" descr=""/>
          <p:cNvPicPr/>
          <p:nvPr/>
        </p:nvPicPr>
        <p:blipFill>
          <a:blip r:embed="rId344"/>
          <a:stretch/>
        </p:blipFill>
        <p:spPr>
          <a:xfrm>
            <a:off x="894996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66" name="" descr=""/>
          <p:cNvPicPr/>
          <p:nvPr/>
        </p:nvPicPr>
        <p:blipFill>
          <a:blip r:embed="rId345"/>
          <a:stretch/>
        </p:blipFill>
        <p:spPr>
          <a:xfrm>
            <a:off x="909432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67" name="" descr=""/>
          <p:cNvPicPr/>
          <p:nvPr/>
        </p:nvPicPr>
        <p:blipFill>
          <a:blip r:embed="rId346"/>
          <a:stretch/>
        </p:blipFill>
        <p:spPr>
          <a:xfrm>
            <a:off x="9198720" y="40341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68" name="" descr=""/>
          <p:cNvPicPr/>
          <p:nvPr/>
        </p:nvPicPr>
        <p:blipFill>
          <a:blip r:embed="rId347"/>
          <a:stretch/>
        </p:blipFill>
        <p:spPr>
          <a:xfrm>
            <a:off x="932688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69" name="" descr=""/>
          <p:cNvPicPr/>
          <p:nvPr/>
        </p:nvPicPr>
        <p:blipFill>
          <a:blip r:embed="rId348"/>
          <a:stretch/>
        </p:blipFill>
        <p:spPr>
          <a:xfrm>
            <a:off x="7181640" y="40374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70" name="" descr=""/>
          <p:cNvPicPr/>
          <p:nvPr/>
        </p:nvPicPr>
        <p:blipFill>
          <a:blip r:embed="rId349"/>
          <a:stretch/>
        </p:blipFill>
        <p:spPr>
          <a:xfrm>
            <a:off x="7341840" y="40374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71" name="" descr=""/>
          <p:cNvPicPr/>
          <p:nvPr/>
        </p:nvPicPr>
        <p:blipFill>
          <a:blip r:embed="rId350"/>
          <a:stretch/>
        </p:blipFill>
        <p:spPr>
          <a:xfrm>
            <a:off x="7506360" y="40374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72" name="" descr=""/>
          <p:cNvPicPr/>
          <p:nvPr/>
        </p:nvPicPr>
        <p:blipFill>
          <a:blip r:embed="rId351"/>
          <a:stretch/>
        </p:blipFill>
        <p:spPr>
          <a:xfrm>
            <a:off x="7666920" y="40374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73" name="" descr=""/>
          <p:cNvPicPr/>
          <p:nvPr/>
        </p:nvPicPr>
        <p:blipFill>
          <a:blip r:embed="rId352"/>
          <a:stretch/>
        </p:blipFill>
        <p:spPr>
          <a:xfrm>
            <a:off x="7875360" y="403740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674" name="" descr=""/>
          <p:cNvPicPr/>
          <p:nvPr/>
        </p:nvPicPr>
        <p:blipFill>
          <a:blip r:embed="rId353"/>
          <a:stretch/>
        </p:blipFill>
        <p:spPr>
          <a:xfrm>
            <a:off x="8003880" y="4037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75" name="" descr=""/>
          <p:cNvPicPr/>
          <p:nvPr/>
        </p:nvPicPr>
        <p:blipFill>
          <a:blip r:embed="rId354"/>
          <a:stretch/>
        </p:blipFill>
        <p:spPr>
          <a:xfrm>
            <a:off x="8128080" y="40374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76" name="" descr=""/>
          <p:cNvPicPr/>
          <p:nvPr/>
        </p:nvPicPr>
        <p:blipFill>
          <a:blip r:embed="rId355"/>
          <a:stretch/>
        </p:blipFill>
        <p:spPr>
          <a:xfrm>
            <a:off x="824832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77" name="" descr=""/>
          <p:cNvPicPr/>
          <p:nvPr/>
        </p:nvPicPr>
        <p:blipFill>
          <a:blip r:embed="rId356"/>
          <a:stretch/>
        </p:blipFill>
        <p:spPr>
          <a:xfrm>
            <a:off x="8376480" y="4037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78" name="" descr=""/>
          <p:cNvPicPr/>
          <p:nvPr/>
        </p:nvPicPr>
        <p:blipFill>
          <a:blip r:embed="rId357"/>
          <a:stretch/>
        </p:blipFill>
        <p:spPr>
          <a:xfrm>
            <a:off x="8496720" y="40374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679" name="" descr=""/>
          <p:cNvPicPr/>
          <p:nvPr/>
        </p:nvPicPr>
        <p:blipFill>
          <a:blip r:embed="rId358"/>
          <a:stretch/>
        </p:blipFill>
        <p:spPr>
          <a:xfrm>
            <a:off x="862128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80" name="" descr=""/>
          <p:cNvPicPr/>
          <p:nvPr/>
        </p:nvPicPr>
        <p:blipFill>
          <a:blip r:embed="rId359"/>
          <a:stretch/>
        </p:blipFill>
        <p:spPr>
          <a:xfrm>
            <a:off x="8773560" y="40374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681" name="" descr=""/>
          <p:cNvPicPr/>
          <p:nvPr/>
        </p:nvPicPr>
        <p:blipFill>
          <a:blip r:embed="rId360"/>
          <a:stretch/>
        </p:blipFill>
        <p:spPr>
          <a:xfrm>
            <a:off x="894996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82" name="" descr=""/>
          <p:cNvPicPr/>
          <p:nvPr/>
        </p:nvPicPr>
        <p:blipFill>
          <a:blip r:embed="rId361"/>
          <a:stretch/>
        </p:blipFill>
        <p:spPr>
          <a:xfrm>
            <a:off x="909432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83" name="" descr=""/>
          <p:cNvPicPr/>
          <p:nvPr/>
        </p:nvPicPr>
        <p:blipFill>
          <a:blip r:embed="rId362"/>
          <a:stretch/>
        </p:blipFill>
        <p:spPr>
          <a:xfrm>
            <a:off x="9198720" y="40374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84" name="" descr=""/>
          <p:cNvPicPr/>
          <p:nvPr/>
        </p:nvPicPr>
        <p:blipFill>
          <a:blip r:embed="rId363"/>
          <a:stretch/>
        </p:blipFill>
        <p:spPr>
          <a:xfrm>
            <a:off x="932688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85" name="" descr=""/>
          <p:cNvPicPr/>
          <p:nvPr/>
        </p:nvPicPr>
        <p:blipFill>
          <a:blip r:embed="rId364"/>
          <a:stretch/>
        </p:blipFill>
        <p:spPr>
          <a:xfrm>
            <a:off x="7181640" y="4040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86" name="" descr=""/>
          <p:cNvPicPr/>
          <p:nvPr/>
        </p:nvPicPr>
        <p:blipFill>
          <a:blip r:embed="rId365"/>
          <a:stretch/>
        </p:blipFill>
        <p:spPr>
          <a:xfrm>
            <a:off x="7341840" y="4040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87" name="" descr=""/>
          <p:cNvPicPr/>
          <p:nvPr/>
        </p:nvPicPr>
        <p:blipFill>
          <a:blip r:embed="rId366"/>
          <a:stretch/>
        </p:blipFill>
        <p:spPr>
          <a:xfrm>
            <a:off x="7506360" y="4040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688" name="" descr=""/>
          <p:cNvPicPr/>
          <p:nvPr/>
        </p:nvPicPr>
        <p:blipFill>
          <a:blip r:embed="rId367"/>
          <a:stretch/>
        </p:blipFill>
        <p:spPr>
          <a:xfrm>
            <a:off x="7666920" y="4040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689" name="" descr=""/>
          <p:cNvPicPr/>
          <p:nvPr/>
        </p:nvPicPr>
        <p:blipFill>
          <a:blip r:embed="rId368"/>
          <a:stretch/>
        </p:blipFill>
        <p:spPr>
          <a:xfrm>
            <a:off x="7875360" y="40406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690" name="" descr=""/>
          <p:cNvPicPr/>
          <p:nvPr/>
        </p:nvPicPr>
        <p:blipFill>
          <a:blip r:embed="rId369"/>
          <a:stretch/>
        </p:blipFill>
        <p:spPr>
          <a:xfrm>
            <a:off x="8003880" y="4040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91" name="" descr=""/>
          <p:cNvPicPr/>
          <p:nvPr/>
        </p:nvPicPr>
        <p:blipFill>
          <a:blip r:embed="rId370"/>
          <a:stretch/>
        </p:blipFill>
        <p:spPr>
          <a:xfrm>
            <a:off x="8128080" y="40406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692" name="" descr=""/>
          <p:cNvPicPr/>
          <p:nvPr/>
        </p:nvPicPr>
        <p:blipFill>
          <a:blip r:embed="rId371"/>
          <a:stretch/>
        </p:blipFill>
        <p:spPr>
          <a:xfrm>
            <a:off x="8248320" y="4040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93" name="" descr=""/>
          <p:cNvPicPr/>
          <p:nvPr/>
        </p:nvPicPr>
        <p:blipFill>
          <a:blip r:embed="rId372"/>
          <a:stretch/>
        </p:blipFill>
        <p:spPr>
          <a:xfrm>
            <a:off x="8376480" y="4040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94" name="" descr=""/>
          <p:cNvPicPr/>
          <p:nvPr/>
        </p:nvPicPr>
        <p:blipFill>
          <a:blip r:embed="rId373"/>
          <a:stretch/>
        </p:blipFill>
        <p:spPr>
          <a:xfrm>
            <a:off x="8493120" y="40406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695" name="" descr=""/>
          <p:cNvPicPr/>
          <p:nvPr/>
        </p:nvPicPr>
        <p:blipFill>
          <a:blip r:embed="rId374"/>
          <a:stretch/>
        </p:blipFill>
        <p:spPr>
          <a:xfrm>
            <a:off x="8621280" y="4040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96" name="" descr=""/>
          <p:cNvPicPr/>
          <p:nvPr/>
        </p:nvPicPr>
        <p:blipFill>
          <a:blip r:embed="rId375"/>
          <a:stretch/>
        </p:blipFill>
        <p:spPr>
          <a:xfrm>
            <a:off x="8769600" y="404064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697" name="" descr=""/>
          <p:cNvPicPr/>
          <p:nvPr/>
        </p:nvPicPr>
        <p:blipFill>
          <a:blip r:embed="rId376"/>
          <a:stretch/>
        </p:blipFill>
        <p:spPr>
          <a:xfrm>
            <a:off x="8949960" y="4040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698" name="" descr=""/>
          <p:cNvPicPr/>
          <p:nvPr/>
        </p:nvPicPr>
        <p:blipFill>
          <a:blip r:embed="rId377"/>
          <a:stretch/>
        </p:blipFill>
        <p:spPr>
          <a:xfrm>
            <a:off x="9094320" y="4040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699" name="" descr=""/>
          <p:cNvPicPr/>
          <p:nvPr/>
        </p:nvPicPr>
        <p:blipFill>
          <a:blip r:embed="rId378"/>
          <a:stretch/>
        </p:blipFill>
        <p:spPr>
          <a:xfrm>
            <a:off x="9198720" y="40406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00" name="" descr=""/>
          <p:cNvPicPr/>
          <p:nvPr/>
        </p:nvPicPr>
        <p:blipFill>
          <a:blip r:embed="rId379"/>
          <a:stretch/>
        </p:blipFill>
        <p:spPr>
          <a:xfrm>
            <a:off x="9326880" y="4040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01" name="" descr=""/>
          <p:cNvPicPr/>
          <p:nvPr/>
        </p:nvPicPr>
        <p:blipFill>
          <a:blip r:embed="rId380"/>
          <a:stretch/>
        </p:blipFill>
        <p:spPr>
          <a:xfrm>
            <a:off x="7181640" y="40435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02" name="" descr=""/>
          <p:cNvPicPr/>
          <p:nvPr/>
        </p:nvPicPr>
        <p:blipFill>
          <a:blip r:embed="rId381"/>
          <a:stretch/>
        </p:blipFill>
        <p:spPr>
          <a:xfrm>
            <a:off x="7341840" y="40435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03" name="" descr=""/>
          <p:cNvPicPr/>
          <p:nvPr/>
        </p:nvPicPr>
        <p:blipFill>
          <a:blip r:embed="rId382"/>
          <a:stretch/>
        </p:blipFill>
        <p:spPr>
          <a:xfrm>
            <a:off x="7506360" y="40435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04" name="" descr=""/>
          <p:cNvPicPr/>
          <p:nvPr/>
        </p:nvPicPr>
        <p:blipFill>
          <a:blip r:embed="rId383"/>
          <a:stretch/>
        </p:blipFill>
        <p:spPr>
          <a:xfrm>
            <a:off x="7666920" y="40435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05" name="" descr=""/>
          <p:cNvPicPr/>
          <p:nvPr/>
        </p:nvPicPr>
        <p:blipFill>
          <a:blip r:embed="rId384"/>
          <a:stretch/>
        </p:blipFill>
        <p:spPr>
          <a:xfrm>
            <a:off x="7871040" y="40435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06" name="" descr=""/>
          <p:cNvPicPr/>
          <p:nvPr/>
        </p:nvPicPr>
        <p:blipFill>
          <a:blip r:embed="rId385"/>
          <a:stretch/>
        </p:blipFill>
        <p:spPr>
          <a:xfrm>
            <a:off x="8003880" y="4043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07" name="" descr=""/>
          <p:cNvPicPr/>
          <p:nvPr/>
        </p:nvPicPr>
        <p:blipFill>
          <a:blip r:embed="rId386"/>
          <a:stretch/>
        </p:blipFill>
        <p:spPr>
          <a:xfrm>
            <a:off x="8128080" y="4043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08" name="" descr=""/>
          <p:cNvPicPr/>
          <p:nvPr/>
        </p:nvPicPr>
        <p:blipFill>
          <a:blip r:embed="rId387"/>
          <a:stretch/>
        </p:blipFill>
        <p:spPr>
          <a:xfrm>
            <a:off x="8248320" y="4043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09" name="" descr=""/>
          <p:cNvPicPr/>
          <p:nvPr/>
        </p:nvPicPr>
        <p:blipFill>
          <a:blip r:embed="rId388"/>
          <a:stretch/>
        </p:blipFill>
        <p:spPr>
          <a:xfrm>
            <a:off x="8376480" y="4043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10" name="" descr=""/>
          <p:cNvPicPr/>
          <p:nvPr/>
        </p:nvPicPr>
        <p:blipFill>
          <a:blip r:embed="rId389"/>
          <a:stretch/>
        </p:blipFill>
        <p:spPr>
          <a:xfrm>
            <a:off x="8493120" y="40435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11" name="" descr=""/>
          <p:cNvPicPr/>
          <p:nvPr/>
        </p:nvPicPr>
        <p:blipFill>
          <a:blip r:embed="rId390"/>
          <a:stretch/>
        </p:blipFill>
        <p:spPr>
          <a:xfrm>
            <a:off x="8621280" y="4043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12" name="" descr=""/>
          <p:cNvPicPr/>
          <p:nvPr/>
        </p:nvPicPr>
        <p:blipFill>
          <a:blip r:embed="rId391"/>
          <a:stretch/>
        </p:blipFill>
        <p:spPr>
          <a:xfrm>
            <a:off x="8769600" y="404352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713" name="" descr=""/>
          <p:cNvPicPr/>
          <p:nvPr/>
        </p:nvPicPr>
        <p:blipFill>
          <a:blip r:embed="rId392"/>
          <a:stretch/>
        </p:blipFill>
        <p:spPr>
          <a:xfrm>
            <a:off x="8949960" y="4043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14" name="" descr=""/>
          <p:cNvPicPr/>
          <p:nvPr/>
        </p:nvPicPr>
        <p:blipFill>
          <a:blip r:embed="rId393"/>
          <a:stretch/>
        </p:blipFill>
        <p:spPr>
          <a:xfrm>
            <a:off x="9094320" y="4043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15" name="" descr=""/>
          <p:cNvPicPr/>
          <p:nvPr/>
        </p:nvPicPr>
        <p:blipFill>
          <a:blip r:embed="rId394"/>
          <a:stretch/>
        </p:blipFill>
        <p:spPr>
          <a:xfrm>
            <a:off x="9198720" y="4043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16" name="" descr=""/>
          <p:cNvPicPr/>
          <p:nvPr/>
        </p:nvPicPr>
        <p:blipFill>
          <a:blip r:embed="rId395"/>
          <a:stretch/>
        </p:blipFill>
        <p:spPr>
          <a:xfrm>
            <a:off x="9326880" y="4043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17" name="" descr=""/>
          <p:cNvPicPr/>
          <p:nvPr/>
        </p:nvPicPr>
        <p:blipFill>
          <a:blip r:embed="rId396"/>
          <a:stretch/>
        </p:blipFill>
        <p:spPr>
          <a:xfrm>
            <a:off x="7181640" y="40467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18" name="" descr=""/>
          <p:cNvPicPr/>
          <p:nvPr/>
        </p:nvPicPr>
        <p:blipFill>
          <a:blip r:embed="rId397"/>
          <a:stretch/>
        </p:blipFill>
        <p:spPr>
          <a:xfrm>
            <a:off x="7341840" y="4046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19" name="" descr=""/>
          <p:cNvPicPr/>
          <p:nvPr/>
        </p:nvPicPr>
        <p:blipFill>
          <a:blip r:embed="rId398"/>
          <a:stretch/>
        </p:blipFill>
        <p:spPr>
          <a:xfrm>
            <a:off x="7506360" y="40467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20" name="" descr=""/>
          <p:cNvPicPr/>
          <p:nvPr/>
        </p:nvPicPr>
        <p:blipFill>
          <a:blip r:embed="rId399"/>
          <a:stretch/>
        </p:blipFill>
        <p:spPr>
          <a:xfrm>
            <a:off x="7666920" y="4046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21" name="" descr=""/>
          <p:cNvPicPr/>
          <p:nvPr/>
        </p:nvPicPr>
        <p:blipFill>
          <a:blip r:embed="rId400"/>
          <a:stretch/>
        </p:blipFill>
        <p:spPr>
          <a:xfrm>
            <a:off x="7871040" y="40467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22" name="" descr=""/>
          <p:cNvPicPr/>
          <p:nvPr/>
        </p:nvPicPr>
        <p:blipFill>
          <a:blip r:embed="rId401"/>
          <a:stretch/>
        </p:blipFill>
        <p:spPr>
          <a:xfrm>
            <a:off x="8003880" y="4046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23" name="" descr=""/>
          <p:cNvPicPr/>
          <p:nvPr/>
        </p:nvPicPr>
        <p:blipFill>
          <a:blip r:embed="rId402"/>
          <a:stretch/>
        </p:blipFill>
        <p:spPr>
          <a:xfrm>
            <a:off x="8128080" y="4046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24" name="" descr=""/>
          <p:cNvPicPr/>
          <p:nvPr/>
        </p:nvPicPr>
        <p:blipFill>
          <a:blip r:embed="rId403"/>
          <a:stretch/>
        </p:blipFill>
        <p:spPr>
          <a:xfrm>
            <a:off x="8248320" y="4046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25" name="" descr=""/>
          <p:cNvPicPr/>
          <p:nvPr/>
        </p:nvPicPr>
        <p:blipFill>
          <a:blip r:embed="rId404"/>
          <a:stretch/>
        </p:blipFill>
        <p:spPr>
          <a:xfrm>
            <a:off x="8376480" y="4046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26" name="" descr=""/>
          <p:cNvPicPr/>
          <p:nvPr/>
        </p:nvPicPr>
        <p:blipFill>
          <a:blip r:embed="rId405"/>
          <a:stretch/>
        </p:blipFill>
        <p:spPr>
          <a:xfrm>
            <a:off x="8488800" y="40467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27" name="" descr=""/>
          <p:cNvPicPr/>
          <p:nvPr/>
        </p:nvPicPr>
        <p:blipFill>
          <a:blip r:embed="rId406"/>
          <a:stretch/>
        </p:blipFill>
        <p:spPr>
          <a:xfrm>
            <a:off x="8621280" y="4046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28" name="" descr=""/>
          <p:cNvPicPr/>
          <p:nvPr/>
        </p:nvPicPr>
        <p:blipFill>
          <a:blip r:embed="rId407"/>
          <a:stretch/>
        </p:blipFill>
        <p:spPr>
          <a:xfrm>
            <a:off x="8765640" y="404676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729" name="" descr=""/>
          <p:cNvPicPr/>
          <p:nvPr/>
        </p:nvPicPr>
        <p:blipFill>
          <a:blip r:embed="rId408"/>
          <a:stretch/>
        </p:blipFill>
        <p:spPr>
          <a:xfrm>
            <a:off x="8949960" y="4046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30" name="" descr=""/>
          <p:cNvPicPr/>
          <p:nvPr/>
        </p:nvPicPr>
        <p:blipFill>
          <a:blip r:embed="rId409"/>
          <a:stretch/>
        </p:blipFill>
        <p:spPr>
          <a:xfrm>
            <a:off x="9094320" y="4046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31" name="" descr=""/>
          <p:cNvPicPr/>
          <p:nvPr/>
        </p:nvPicPr>
        <p:blipFill>
          <a:blip r:embed="rId410"/>
          <a:stretch/>
        </p:blipFill>
        <p:spPr>
          <a:xfrm>
            <a:off x="9198720" y="4046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32" name="" descr=""/>
          <p:cNvPicPr/>
          <p:nvPr/>
        </p:nvPicPr>
        <p:blipFill>
          <a:blip r:embed="rId411"/>
          <a:stretch/>
        </p:blipFill>
        <p:spPr>
          <a:xfrm>
            <a:off x="9326880" y="4046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33" name="" descr=""/>
          <p:cNvPicPr/>
          <p:nvPr/>
        </p:nvPicPr>
        <p:blipFill>
          <a:blip r:embed="rId412"/>
          <a:stretch/>
        </p:blipFill>
        <p:spPr>
          <a:xfrm>
            <a:off x="7181640" y="40500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34" name="" descr=""/>
          <p:cNvPicPr/>
          <p:nvPr/>
        </p:nvPicPr>
        <p:blipFill>
          <a:blip r:embed="rId413"/>
          <a:stretch/>
        </p:blipFill>
        <p:spPr>
          <a:xfrm>
            <a:off x="7341840" y="4050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35" name="" descr=""/>
          <p:cNvPicPr/>
          <p:nvPr/>
        </p:nvPicPr>
        <p:blipFill>
          <a:blip r:embed="rId414"/>
          <a:stretch/>
        </p:blipFill>
        <p:spPr>
          <a:xfrm>
            <a:off x="7506360" y="40500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36" name="" descr=""/>
          <p:cNvPicPr/>
          <p:nvPr/>
        </p:nvPicPr>
        <p:blipFill>
          <a:blip r:embed="rId415"/>
          <a:stretch/>
        </p:blipFill>
        <p:spPr>
          <a:xfrm>
            <a:off x="7666920" y="4050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37" name="" descr=""/>
          <p:cNvPicPr/>
          <p:nvPr/>
        </p:nvPicPr>
        <p:blipFill>
          <a:blip r:embed="rId416"/>
          <a:stretch/>
        </p:blipFill>
        <p:spPr>
          <a:xfrm>
            <a:off x="7867440" y="40500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38" name="" descr=""/>
          <p:cNvPicPr/>
          <p:nvPr/>
        </p:nvPicPr>
        <p:blipFill>
          <a:blip r:embed="rId417"/>
          <a:stretch/>
        </p:blipFill>
        <p:spPr>
          <a:xfrm>
            <a:off x="8003880" y="4050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39" name="" descr=""/>
          <p:cNvPicPr/>
          <p:nvPr/>
        </p:nvPicPr>
        <p:blipFill>
          <a:blip r:embed="rId418"/>
          <a:stretch/>
        </p:blipFill>
        <p:spPr>
          <a:xfrm>
            <a:off x="8128080" y="40500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40" name="" descr=""/>
          <p:cNvPicPr/>
          <p:nvPr/>
        </p:nvPicPr>
        <p:blipFill>
          <a:blip r:embed="rId419"/>
          <a:stretch/>
        </p:blipFill>
        <p:spPr>
          <a:xfrm>
            <a:off x="824832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41" name="" descr=""/>
          <p:cNvPicPr/>
          <p:nvPr/>
        </p:nvPicPr>
        <p:blipFill>
          <a:blip r:embed="rId420"/>
          <a:stretch/>
        </p:blipFill>
        <p:spPr>
          <a:xfrm>
            <a:off x="8376480" y="4050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42" name="" descr=""/>
          <p:cNvPicPr/>
          <p:nvPr/>
        </p:nvPicPr>
        <p:blipFill>
          <a:blip r:embed="rId421"/>
          <a:stretch/>
        </p:blipFill>
        <p:spPr>
          <a:xfrm>
            <a:off x="8488800" y="40500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43" name="" descr=""/>
          <p:cNvPicPr/>
          <p:nvPr/>
        </p:nvPicPr>
        <p:blipFill>
          <a:blip r:embed="rId422"/>
          <a:stretch/>
        </p:blipFill>
        <p:spPr>
          <a:xfrm>
            <a:off x="862128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44" name="" descr=""/>
          <p:cNvPicPr/>
          <p:nvPr/>
        </p:nvPicPr>
        <p:blipFill>
          <a:blip r:embed="rId423"/>
          <a:stretch/>
        </p:blipFill>
        <p:spPr>
          <a:xfrm>
            <a:off x="8761680" y="40500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745" name="" descr=""/>
          <p:cNvPicPr/>
          <p:nvPr/>
        </p:nvPicPr>
        <p:blipFill>
          <a:blip r:embed="rId424"/>
          <a:stretch/>
        </p:blipFill>
        <p:spPr>
          <a:xfrm>
            <a:off x="894996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46" name="" descr=""/>
          <p:cNvPicPr/>
          <p:nvPr/>
        </p:nvPicPr>
        <p:blipFill>
          <a:blip r:embed="rId425"/>
          <a:stretch/>
        </p:blipFill>
        <p:spPr>
          <a:xfrm>
            <a:off x="909036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47" name="" descr=""/>
          <p:cNvPicPr/>
          <p:nvPr/>
        </p:nvPicPr>
        <p:blipFill>
          <a:blip r:embed="rId426"/>
          <a:stretch/>
        </p:blipFill>
        <p:spPr>
          <a:xfrm>
            <a:off x="9198720" y="40500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48" name="" descr=""/>
          <p:cNvPicPr/>
          <p:nvPr/>
        </p:nvPicPr>
        <p:blipFill>
          <a:blip r:embed="rId427"/>
          <a:stretch/>
        </p:blipFill>
        <p:spPr>
          <a:xfrm>
            <a:off x="932688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49" name="" descr=""/>
          <p:cNvPicPr/>
          <p:nvPr/>
        </p:nvPicPr>
        <p:blipFill>
          <a:blip r:embed="rId428"/>
          <a:stretch/>
        </p:blipFill>
        <p:spPr>
          <a:xfrm>
            <a:off x="7181640" y="4052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50" name="" descr=""/>
          <p:cNvPicPr/>
          <p:nvPr/>
        </p:nvPicPr>
        <p:blipFill>
          <a:blip r:embed="rId429"/>
          <a:stretch/>
        </p:blipFill>
        <p:spPr>
          <a:xfrm>
            <a:off x="7341840" y="4052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51" name="" descr=""/>
          <p:cNvPicPr/>
          <p:nvPr/>
        </p:nvPicPr>
        <p:blipFill>
          <a:blip r:embed="rId430"/>
          <a:stretch/>
        </p:blipFill>
        <p:spPr>
          <a:xfrm>
            <a:off x="7506360" y="4052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52" name="" descr=""/>
          <p:cNvPicPr/>
          <p:nvPr/>
        </p:nvPicPr>
        <p:blipFill>
          <a:blip r:embed="rId431"/>
          <a:stretch/>
        </p:blipFill>
        <p:spPr>
          <a:xfrm>
            <a:off x="7666920" y="4052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53" name="" descr=""/>
          <p:cNvPicPr/>
          <p:nvPr/>
        </p:nvPicPr>
        <p:blipFill>
          <a:blip r:embed="rId432"/>
          <a:stretch/>
        </p:blipFill>
        <p:spPr>
          <a:xfrm>
            <a:off x="7867440" y="4052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54" name="" descr=""/>
          <p:cNvPicPr/>
          <p:nvPr/>
        </p:nvPicPr>
        <p:blipFill>
          <a:blip r:embed="rId433"/>
          <a:stretch/>
        </p:blipFill>
        <p:spPr>
          <a:xfrm>
            <a:off x="8003880" y="4052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55" name="" descr=""/>
          <p:cNvPicPr/>
          <p:nvPr/>
        </p:nvPicPr>
        <p:blipFill>
          <a:blip r:embed="rId434"/>
          <a:stretch/>
        </p:blipFill>
        <p:spPr>
          <a:xfrm>
            <a:off x="8128080" y="40528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56" name="" descr=""/>
          <p:cNvPicPr/>
          <p:nvPr/>
        </p:nvPicPr>
        <p:blipFill>
          <a:blip r:embed="rId435"/>
          <a:stretch/>
        </p:blipFill>
        <p:spPr>
          <a:xfrm>
            <a:off x="824832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57" name="" descr=""/>
          <p:cNvPicPr/>
          <p:nvPr/>
        </p:nvPicPr>
        <p:blipFill>
          <a:blip r:embed="rId436"/>
          <a:stretch/>
        </p:blipFill>
        <p:spPr>
          <a:xfrm>
            <a:off x="8376480" y="4052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58" name="" descr=""/>
          <p:cNvPicPr/>
          <p:nvPr/>
        </p:nvPicPr>
        <p:blipFill>
          <a:blip r:embed="rId437"/>
          <a:stretch/>
        </p:blipFill>
        <p:spPr>
          <a:xfrm>
            <a:off x="8484840" y="4052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59" name="" descr=""/>
          <p:cNvPicPr/>
          <p:nvPr/>
        </p:nvPicPr>
        <p:blipFill>
          <a:blip r:embed="rId438"/>
          <a:stretch/>
        </p:blipFill>
        <p:spPr>
          <a:xfrm>
            <a:off x="862128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60" name="" descr=""/>
          <p:cNvPicPr/>
          <p:nvPr/>
        </p:nvPicPr>
        <p:blipFill>
          <a:blip r:embed="rId439"/>
          <a:stretch/>
        </p:blipFill>
        <p:spPr>
          <a:xfrm>
            <a:off x="8761680" y="4052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61" name="" descr=""/>
          <p:cNvPicPr/>
          <p:nvPr/>
        </p:nvPicPr>
        <p:blipFill>
          <a:blip r:embed="rId440"/>
          <a:stretch/>
        </p:blipFill>
        <p:spPr>
          <a:xfrm>
            <a:off x="894996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62" name="" descr=""/>
          <p:cNvPicPr/>
          <p:nvPr/>
        </p:nvPicPr>
        <p:blipFill>
          <a:blip r:embed="rId441"/>
          <a:stretch/>
        </p:blipFill>
        <p:spPr>
          <a:xfrm>
            <a:off x="909036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63" name="" descr=""/>
          <p:cNvPicPr/>
          <p:nvPr/>
        </p:nvPicPr>
        <p:blipFill>
          <a:blip r:embed="rId442"/>
          <a:stretch/>
        </p:blipFill>
        <p:spPr>
          <a:xfrm>
            <a:off x="9198720" y="40528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64" name="" descr=""/>
          <p:cNvPicPr/>
          <p:nvPr/>
        </p:nvPicPr>
        <p:blipFill>
          <a:blip r:embed="rId443"/>
          <a:stretch/>
        </p:blipFill>
        <p:spPr>
          <a:xfrm>
            <a:off x="932688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65" name="" descr=""/>
          <p:cNvPicPr/>
          <p:nvPr/>
        </p:nvPicPr>
        <p:blipFill>
          <a:blip r:embed="rId444"/>
          <a:stretch/>
        </p:blipFill>
        <p:spPr>
          <a:xfrm>
            <a:off x="7181640" y="40561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66" name="" descr=""/>
          <p:cNvPicPr/>
          <p:nvPr/>
        </p:nvPicPr>
        <p:blipFill>
          <a:blip r:embed="rId445"/>
          <a:stretch/>
        </p:blipFill>
        <p:spPr>
          <a:xfrm>
            <a:off x="7341840" y="40561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67" name="" descr=""/>
          <p:cNvPicPr/>
          <p:nvPr/>
        </p:nvPicPr>
        <p:blipFill>
          <a:blip r:embed="rId446"/>
          <a:stretch/>
        </p:blipFill>
        <p:spPr>
          <a:xfrm>
            <a:off x="7506360" y="40561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68" name="" descr=""/>
          <p:cNvPicPr/>
          <p:nvPr/>
        </p:nvPicPr>
        <p:blipFill>
          <a:blip r:embed="rId447"/>
          <a:stretch/>
        </p:blipFill>
        <p:spPr>
          <a:xfrm>
            <a:off x="7666920" y="40561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69" name="" descr=""/>
          <p:cNvPicPr/>
          <p:nvPr/>
        </p:nvPicPr>
        <p:blipFill>
          <a:blip r:embed="rId448"/>
          <a:stretch/>
        </p:blipFill>
        <p:spPr>
          <a:xfrm>
            <a:off x="786744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70" name="" descr=""/>
          <p:cNvPicPr/>
          <p:nvPr/>
        </p:nvPicPr>
        <p:blipFill>
          <a:blip r:embed="rId449"/>
          <a:stretch/>
        </p:blipFill>
        <p:spPr>
          <a:xfrm>
            <a:off x="8003880" y="4056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71" name="" descr=""/>
          <p:cNvPicPr/>
          <p:nvPr/>
        </p:nvPicPr>
        <p:blipFill>
          <a:blip r:embed="rId450"/>
          <a:stretch/>
        </p:blipFill>
        <p:spPr>
          <a:xfrm>
            <a:off x="8128080" y="40561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72" name="" descr=""/>
          <p:cNvPicPr/>
          <p:nvPr/>
        </p:nvPicPr>
        <p:blipFill>
          <a:blip r:embed="rId451"/>
          <a:stretch/>
        </p:blipFill>
        <p:spPr>
          <a:xfrm>
            <a:off x="824832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73" name="" descr=""/>
          <p:cNvPicPr/>
          <p:nvPr/>
        </p:nvPicPr>
        <p:blipFill>
          <a:blip r:embed="rId452"/>
          <a:stretch/>
        </p:blipFill>
        <p:spPr>
          <a:xfrm>
            <a:off x="8376480" y="4056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74" name="" descr=""/>
          <p:cNvPicPr/>
          <p:nvPr/>
        </p:nvPicPr>
        <p:blipFill>
          <a:blip r:embed="rId453"/>
          <a:stretch/>
        </p:blipFill>
        <p:spPr>
          <a:xfrm>
            <a:off x="8484840" y="40561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75" name="" descr=""/>
          <p:cNvPicPr/>
          <p:nvPr/>
        </p:nvPicPr>
        <p:blipFill>
          <a:blip r:embed="rId454"/>
          <a:stretch/>
        </p:blipFill>
        <p:spPr>
          <a:xfrm>
            <a:off x="862128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76" name="" descr=""/>
          <p:cNvPicPr/>
          <p:nvPr/>
        </p:nvPicPr>
        <p:blipFill>
          <a:blip r:embed="rId455"/>
          <a:stretch/>
        </p:blipFill>
        <p:spPr>
          <a:xfrm>
            <a:off x="8757360" y="40561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77" name="" descr=""/>
          <p:cNvPicPr/>
          <p:nvPr/>
        </p:nvPicPr>
        <p:blipFill>
          <a:blip r:embed="rId456"/>
          <a:stretch/>
        </p:blipFill>
        <p:spPr>
          <a:xfrm>
            <a:off x="894996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78" name="" descr=""/>
          <p:cNvPicPr/>
          <p:nvPr/>
        </p:nvPicPr>
        <p:blipFill>
          <a:blip r:embed="rId457"/>
          <a:stretch/>
        </p:blipFill>
        <p:spPr>
          <a:xfrm>
            <a:off x="909036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79" name="" descr=""/>
          <p:cNvPicPr/>
          <p:nvPr/>
        </p:nvPicPr>
        <p:blipFill>
          <a:blip r:embed="rId458"/>
          <a:stretch/>
        </p:blipFill>
        <p:spPr>
          <a:xfrm>
            <a:off x="9198720" y="40561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80" name="" descr=""/>
          <p:cNvPicPr/>
          <p:nvPr/>
        </p:nvPicPr>
        <p:blipFill>
          <a:blip r:embed="rId459"/>
          <a:stretch/>
        </p:blipFill>
        <p:spPr>
          <a:xfrm>
            <a:off x="932688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81" name="" descr=""/>
          <p:cNvPicPr/>
          <p:nvPr/>
        </p:nvPicPr>
        <p:blipFill>
          <a:blip r:embed="rId460"/>
          <a:stretch/>
        </p:blipFill>
        <p:spPr>
          <a:xfrm>
            <a:off x="7181640" y="40593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82" name="" descr=""/>
          <p:cNvPicPr/>
          <p:nvPr/>
        </p:nvPicPr>
        <p:blipFill>
          <a:blip r:embed="rId461"/>
          <a:stretch/>
        </p:blipFill>
        <p:spPr>
          <a:xfrm>
            <a:off x="7341840" y="40593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83" name="" descr=""/>
          <p:cNvPicPr/>
          <p:nvPr/>
        </p:nvPicPr>
        <p:blipFill>
          <a:blip r:embed="rId462"/>
          <a:stretch/>
        </p:blipFill>
        <p:spPr>
          <a:xfrm>
            <a:off x="7506360" y="40593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84" name="" descr=""/>
          <p:cNvPicPr/>
          <p:nvPr/>
        </p:nvPicPr>
        <p:blipFill>
          <a:blip r:embed="rId463"/>
          <a:stretch/>
        </p:blipFill>
        <p:spPr>
          <a:xfrm>
            <a:off x="7666920" y="40593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85" name="" descr=""/>
          <p:cNvPicPr/>
          <p:nvPr/>
        </p:nvPicPr>
        <p:blipFill>
          <a:blip r:embed="rId464"/>
          <a:stretch/>
        </p:blipFill>
        <p:spPr>
          <a:xfrm>
            <a:off x="7863120" y="40593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86" name="" descr=""/>
          <p:cNvPicPr/>
          <p:nvPr/>
        </p:nvPicPr>
        <p:blipFill>
          <a:blip r:embed="rId465"/>
          <a:stretch/>
        </p:blipFill>
        <p:spPr>
          <a:xfrm>
            <a:off x="8003880" y="40593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87" name="" descr=""/>
          <p:cNvPicPr/>
          <p:nvPr/>
        </p:nvPicPr>
        <p:blipFill>
          <a:blip r:embed="rId466"/>
          <a:stretch/>
        </p:blipFill>
        <p:spPr>
          <a:xfrm>
            <a:off x="8128080" y="40593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88" name="" descr=""/>
          <p:cNvPicPr/>
          <p:nvPr/>
        </p:nvPicPr>
        <p:blipFill>
          <a:blip r:embed="rId467"/>
          <a:stretch/>
        </p:blipFill>
        <p:spPr>
          <a:xfrm>
            <a:off x="8248320" y="4059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89" name="" descr=""/>
          <p:cNvPicPr/>
          <p:nvPr/>
        </p:nvPicPr>
        <p:blipFill>
          <a:blip r:embed="rId468"/>
          <a:stretch/>
        </p:blipFill>
        <p:spPr>
          <a:xfrm>
            <a:off x="8376480" y="40593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90" name="" descr=""/>
          <p:cNvPicPr/>
          <p:nvPr/>
        </p:nvPicPr>
        <p:blipFill>
          <a:blip r:embed="rId469"/>
          <a:stretch/>
        </p:blipFill>
        <p:spPr>
          <a:xfrm>
            <a:off x="8484840" y="40593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791" name="" descr=""/>
          <p:cNvPicPr/>
          <p:nvPr/>
        </p:nvPicPr>
        <p:blipFill>
          <a:blip r:embed="rId470"/>
          <a:stretch/>
        </p:blipFill>
        <p:spPr>
          <a:xfrm>
            <a:off x="8621280" y="4059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92" name="" descr=""/>
          <p:cNvPicPr/>
          <p:nvPr/>
        </p:nvPicPr>
        <p:blipFill>
          <a:blip r:embed="rId471"/>
          <a:stretch/>
        </p:blipFill>
        <p:spPr>
          <a:xfrm>
            <a:off x="8753760" y="40593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793" name="" descr=""/>
          <p:cNvPicPr/>
          <p:nvPr/>
        </p:nvPicPr>
        <p:blipFill>
          <a:blip r:embed="rId472"/>
          <a:stretch/>
        </p:blipFill>
        <p:spPr>
          <a:xfrm>
            <a:off x="8953920" y="40593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794" name="" descr=""/>
          <p:cNvPicPr/>
          <p:nvPr/>
        </p:nvPicPr>
        <p:blipFill>
          <a:blip r:embed="rId473"/>
          <a:stretch/>
        </p:blipFill>
        <p:spPr>
          <a:xfrm>
            <a:off x="9090360" y="4059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95" name="" descr=""/>
          <p:cNvPicPr/>
          <p:nvPr/>
        </p:nvPicPr>
        <p:blipFill>
          <a:blip r:embed="rId474"/>
          <a:stretch/>
        </p:blipFill>
        <p:spPr>
          <a:xfrm>
            <a:off x="9198720" y="40593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796" name="" descr=""/>
          <p:cNvPicPr/>
          <p:nvPr/>
        </p:nvPicPr>
        <p:blipFill>
          <a:blip r:embed="rId475"/>
          <a:stretch/>
        </p:blipFill>
        <p:spPr>
          <a:xfrm>
            <a:off x="9326880" y="4059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797" name="" descr=""/>
          <p:cNvPicPr/>
          <p:nvPr/>
        </p:nvPicPr>
        <p:blipFill>
          <a:blip r:embed="rId476"/>
          <a:stretch/>
        </p:blipFill>
        <p:spPr>
          <a:xfrm>
            <a:off x="7181640" y="40626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798" name="" descr=""/>
          <p:cNvPicPr/>
          <p:nvPr/>
        </p:nvPicPr>
        <p:blipFill>
          <a:blip r:embed="rId477"/>
          <a:stretch/>
        </p:blipFill>
        <p:spPr>
          <a:xfrm>
            <a:off x="7341840" y="40626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799" name="" descr=""/>
          <p:cNvPicPr/>
          <p:nvPr/>
        </p:nvPicPr>
        <p:blipFill>
          <a:blip r:embed="rId478"/>
          <a:stretch/>
        </p:blipFill>
        <p:spPr>
          <a:xfrm>
            <a:off x="7506360" y="40626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00" name="" descr=""/>
          <p:cNvPicPr/>
          <p:nvPr/>
        </p:nvPicPr>
        <p:blipFill>
          <a:blip r:embed="rId479"/>
          <a:stretch/>
        </p:blipFill>
        <p:spPr>
          <a:xfrm>
            <a:off x="7666920" y="40626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01" name="" descr=""/>
          <p:cNvPicPr/>
          <p:nvPr/>
        </p:nvPicPr>
        <p:blipFill>
          <a:blip r:embed="rId480"/>
          <a:stretch/>
        </p:blipFill>
        <p:spPr>
          <a:xfrm>
            <a:off x="7863120" y="40626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02" name="" descr=""/>
          <p:cNvPicPr/>
          <p:nvPr/>
        </p:nvPicPr>
        <p:blipFill>
          <a:blip r:embed="rId481"/>
          <a:stretch/>
        </p:blipFill>
        <p:spPr>
          <a:xfrm>
            <a:off x="8003880" y="4062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03" name="" descr=""/>
          <p:cNvPicPr/>
          <p:nvPr/>
        </p:nvPicPr>
        <p:blipFill>
          <a:blip r:embed="rId482"/>
          <a:stretch/>
        </p:blipFill>
        <p:spPr>
          <a:xfrm>
            <a:off x="8128080" y="40626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04" name="" descr=""/>
          <p:cNvPicPr/>
          <p:nvPr/>
        </p:nvPicPr>
        <p:blipFill>
          <a:blip r:embed="rId483"/>
          <a:stretch/>
        </p:blipFill>
        <p:spPr>
          <a:xfrm>
            <a:off x="8248320" y="4062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05" name="" descr=""/>
          <p:cNvPicPr/>
          <p:nvPr/>
        </p:nvPicPr>
        <p:blipFill>
          <a:blip r:embed="rId484"/>
          <a:stretch/>
        </p:blipFill>
        <p:spPr>
          <a:xfrm>
            <a:off x="8376480" y="4062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06" name="" descr=""/>
          <p:cNvPicPr/>
          <p:nvPr/>
        </p:nvPicPr>
        <p:blipFill>
          <a:blip r:embed="rId485"/>
          <a:stretch/>
        </p:blipFill>
        <p:spPr>
          <a:xfrm>
            <a:off x="8484840" y="40626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07" name="" descr=""/>
          <p:cNvPicPr/>
          <p:nvPr/>
        </p:nvPicPr>
        <p:blipFill>
          <a:blip r:embed="rId486"/>
          <a:stretch/>
        </p:blipFill>
        <p:spPr>
          <a:xfrm>
            <a:off x="8621280" y="4062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08" name="" descr=""/>
          <p:cNvPicPr/>
          <p:nvPr/>
        </p:nvPicPr>
        <p:blipFill>
          <a:blip r:embed="rId487"/>
          <a:stretch/>
        </p:blipFill>
        <p:spPr>
          <a:xfrm>
            <a:off x="8753760" y="40626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809" name="" descr=""/>
          <p:cNvPicPr/>
          <p:nvPr/>
        </p:nvPicPr>
        <p:blipFill>
          <a:blip r:embed="rId488"/>
          <a:stretch/>
        </p:blipFill>
        <p:spPr>
          <a:xfrm>
            <a:off x="8953920" y="4062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10" name="" descr=""/>
          <p:cNvPicPr/>
          <p:nvPr/>
        </p:nvPicPr>
        <p:blipFill>
          <a:blip r:embed="rId489"/>
          <a:stretch/>
        </p:blipFill>
        <p:spPr>
          <a:xfrm>
            <a:off x="9090360" y="4062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11" name="" descr=""/>
          <p:cNvPicPr/>
          <p:nvPr/>
        </p:nvPicPr>
        <p:blipFill>
          <a:blip r:embed="rId490"/>
          <a:stretch/>
        </p:blipFill>
        <p:spPr>
          <a:xfrm>
            <a:off x="9198720" y="40626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12" name="" descr=""/>
          <p:cNvPicPr/>
          <p:nvPr/>
        </p:nvPicPr>
        <p:blipFill>
          <a:blip r:embed="rId491"/>
          <a:stretch/>
        </p:blipFill>
        <p:spPr>
          <a:xfrm>
            <a:off x="9326880" y="4062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13" name="" descr=""/>
          <p:cNvPicPr/>
          <p:nvPr/>
        </p:nvPicPr>
        <p:blipFill>
          <a:blip r:embed="rId492"/>
          <a:stretch/>
        </p:blipFill>
        <p:spPr>
          <a:xfrm>
            <a:off x="7181640" y="40654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14" name="" descr=""/>
          <p:cNvPicPr/>
          <p:nvPr/>
        </p:nvPicPr>
        <p:blipFill>
          <a:blip r:embed="rId493"/>
          <a:stretch/>
        </p:blipFill>
        <p:spPr>
          <a:xfrm>
            <a:off x="7341840" y="40654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15" name="" descr=""/>
          <p:cNvPicPr/>
          <p:nvPr/>
        </p:nvPicPr>
        <p:blipFill>
          <a:blip r:embed="rId494"/>
          <a:stretch/>
        </p:blipFill>
        <p:spPr>
          <a:xfrm>
            <a:off x="7506360" y="40654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16" name="" descr=""/>
          <p:cNvPicPr/>
          <p:nvPr/>
        </p:nvPicPr>
        <p:blipFill>
          <a:blip r:embed="rId495"/>
          <a:stretch/>
        </p:blipFill>
        <p:spPr>
          <a:xfrm>
            <a:off x="7666920" y="40654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17" name="" descr=""/>
          <p:cNvPicPr/>
          <p:nvPr/>
        </p:nvPicPr>
        <p:blipFill>
          <a:blip r:embed="rId496"/>
          <a:stretch/>
        </p:blipFill>
        <p:spPr>
          <a:xfrm>
            <a:off x="7863120" y="40654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18" name="" descr=""/>
          <p:cNvPicPr/>
          <p:nvPr/>
        </p:nvPicPr>
        <p:blipFill>
          <a:blip r:embed="rId497"/>
          <a:stretch/>
        </p:blipFill>
        <p:spPr>
          <a:xfrm>
            <a:off x="7999560" y="40654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19" name="" descr=""/>
          <p:cNvPicPr/>
          <p:nvPr/>
        </p:nvPicPr>
        <p:blipFill>
          <a:blip r:embed="rId498"/>
          <a:stretch/>
        </p:blipFill>
        <p:spPr>
          <a:xfrm>
            <a:off x="8128080" y="40654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20" name="" descr=""/>
          <p:cNvPicPr/>
          <p:nvPr/>
        </p:nvPicPr>
        <p:blipFill>
          <a:blip r:embed="rId499"/>
          <a:stretch/>
        </p:blipFill>
        <p:spPr>
          <a:xfrm>
            <a:off x="8248320" y="40654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21" name="" descr=""/>
          <p:cNvPicPr/>
          <p:nvPr/>
        </p:nvPicPr>
        <p:blipFill>
          <a:blip r:embed="rId500"/>
          <a:stretch/>
        </p:blipFill>
        <p:spPr>
          <a:xfrm>
            <a:off x="8376480" y="4065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22" name="" descr=""/>
          <p:cNvPicPr/>
          <p:nvPr/>
        </p:nvPicPr>
        <p:blipFill>
          <a:blip r:embed="rId501"/>
          <a:stretch/>
        </p:blipFill>
        <p:spPr>
          <a:xfrm>
            <a:off x="8484840" y="4065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23" name="" descr=""/>
          <p:cNvPicPr/>
          <p:nvPr/>
        </p:nvPicPr>
        <p:blipFill>
          <a:blip r:embed="rId502"/>
          <a:stretch/>
        </p:blipFill>
        <p:spPr>
          <a:xfrm>
            <a:off x="8621280" y="40654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24" name="" descr=""/>
          <p:cNvPicPr/>
          <p:nvPr/>
        </p:nvPicPr>
        <p:blipFill>
          <a:blip r:embed="rId503"/>
          <a:stretch/>
        </p:blipFill>
        <p:spPr>
          <a:xfrm>
            <a:off x="8753760" y="406548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825" name="" descr=""/>
          <p:cNvPicPr/>
          <p:nvPr/>
        </p:nvPicPr>
        <p:blipFill>
          <a:blip r:embed="rId504"/>
          <a:stretch/>
        </p:blipFill>
        <p:spPr>
          <a:xfrm>
            <a:off x="8953920" y="4065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26" name="" descr=""/>
          <p:cNvPicPr/>
          <p:nvPr/>
        </p:nvPicPr>
        <p:blipFill>
          <a:blip r:embed="rId505"/>
          <a:stretch/>
        </p:blipFill>
        <p:spPr>
          <a:xfrm>
            <a:off x="9090360" y="4065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27" name="" descr=""/>
          <p:cNvPicPr/>
          <p:nvPr/>
        </p:nvPicPr>
        <p:blipFill>
          <a:blip r:embed="rId506"/>
          <a:stretch/>
        </p:blipFill>
        <p:spPr>
          <a:xfrm>
            <a:off x="9198720" y="40654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28" name="" descr=""/>
          <p:cNvPicPr/>
          <p:nvPr/>
        </p:nvPicPr>
        <p:blipFill>
          <a:blip r:embed="rId507"/>
          <a:stretch/>
        </p:blipFill>
        <p:spPr>
          <a:xfrm>
            <a:off x="9326880" y="40654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29" name="" descr=""/>
          <p:cNvPicPr/>
          <p:nvPr/>
        </p:nvPicPr>
        <p:blipFill>
          <a:blip r:embed="rId508"/>
          <a:stretch/>
        </p:blipFill>
        <p:spPr>
          <a:xfrm>
            <a:off x="7181640" y="4068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30" name="" descr=""/>
          <p:cNvPicPr/>
          <p:nvPr/>
        </p:nvPicPr>
        <p:blipFill>
          <a:blip r:embed="rId509"/>
          <a:stretch/>
        </p:blipFill>
        <p:spPr>
          <a:xfrm>
            <a:off x="7341840" y="4068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31" name="" descr=""/>
          <p:cNvPicPr/>
          <p:nvPr/>
        </p:nvPicPr>
        <p:blipFill>
          <a:blip r:embed="rId510"/>
          <a:stretch/>
        </p:blipFill>
        <p:spPr>
          <a:xfrm>
            <a:off x="7506360" y="4068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32" name="" descr=""/>
          <p:cNvPicPr/>
          <p:nvPr/>
        </p:nvPicPr>
        <p:blipFill>
          <a:blip r:embed="rId511"/>
          <a:stretch/>
        </p:blipFill>
        <p:spPr>
          <a:xfrm>
            <a:off x="7666920" y="4068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33" name="" descr=""/>
          <p:cNvPicPr/>
          <p:nvPr/>
        </p:nvPicPr>
        <p:blipFill>
          <a:blip r:embed="rId512"/>
          <a:stretch/>
        </p:blipFill>
        <p:spPr>
          <a:xfrm>
            <a:off x="7863120" y="40687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34" name="" descr=""/>
          <p:cNvPicPr/>
          <p:nvPr/>
        </p:nvPicPr>
        <p:blipFill>
          <a:blip r:embed="rId513"/>
          <a:stretch/>
        </p:blipFill>
        <p:spPr>
          <a:xfrm>
            <a:off x="799956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35" name="" descr=""/>
          <p:cNvPicPr/>
          <p:nvPr/>
        </p:nvPicPr>
        <p:blipFill>
          <a:blip r:embed="rId514"/>
          <a:stretch/>
        </p:blipFill>
        <p:spPr>
          <a:xfrm>
            <a:off x="8128080" y="40687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36" name="" descr=""/>
          <p:cNvPicPr/>
          <p:nvPr/>
        </p:nvPicPr>
        <p:blipFill>
          <a:blip r:embed="rId515"/>
          <a:stretch/>
        </p:blipFill>
        <p:spPr>
          <a:xfrm>
            <a:off x="824832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37" name="" descr=""/>
          <p:cNvPicPr/>
          <p:nvPr/>
        </p:nvPicPr>
        <p:blipFill>
          <a:blip r:embed="rId516"/>
          <a:stretch/>
        </p:blipFill>
        <p:spPr>
          <a:xfrm>
            <a:off x="8376480" y="4068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38" name="" descr=""/>
          <p:cNvPicPr/>
          <p:nvPr/>
        </p:nvPicPr>
        <p:blipFill>
          <a:blip r:embed="rId517"/>
          <a:stretch/>
        </p:blipFill>
        <p:spPr>
          <a:xfrm>
            <a:off x="8484840" y="4068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39" name="" descr=""/>
          <p:cNvPicPr/>
          <p:nvPr/>
        </p:nvPicPr>
        <p:blipFill>
          <a:blip r:embed="rId518"/>
          <a:stretch/>
        </p:blipFill>
        <p:spPr>
          <a:xfrm>
            <a:off x="862128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40" name="" descr=""/>
          <p:cNvPicPr/>
          <p:nvPr/>
        </p:nvPicPr>
        <p:blipFill>
          <a:blip r:embed="rId519"/>
          <a:stretch/>
        </p:blipFill>
        <p:spPr>
          <a:xfrm>
            <a:off x="8749440" y="406872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841" name="" descr=""/>
          <p:cNvPicPr/>
          <p:nvPr/>
        </p:nvPicPr>
        <p:blipFill>
          <a:blip r:embed="rId520"/>
          <a:stretch/>
        </p:blipFill>
        <p:spPr>
          <a:xfrm>
            <a:off x="895392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42" name="" descr=""/>
          <p:cNvPicPr/>
          <p:nvPr/>
        </p:nvPicPr>
        <p:blipFill>
          <a:blip r:embed="rId521"/>
          <a:stretch/>
        </p:blipFill>
        <p:spPr>
          <a:xfrm>
            <a:off x="9090360" y="4068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43" name="" descr=""/>
          <p:cNvPicPr/>
          <p:nvPr/>
        </p:nvPicPr>
        <p:blipFill>
          <a:blip r:embed="rId522"/>
          <a:stretch/>
        </p:blipFill>
        <p:spPr>
          <a:xfrm>
            <a:off x="9198720" y="40687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44" name="" descr=""/>
          <p:cNvPicPr/>
          <p:nvPr/>
        </p:nvPicPr>
        <p:blipFill>
          <a:blip r:embed="rId523"/>
          <a:stretch/>
        </p:blipFill>
        <p:spPr>
          <a:xfrm>
            <a:off x="932688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45" name="" descr=""/>
          <p:cNvPicPr/>
          <p:nvPr/>
        </p:nvPicPr>
        <p:blipFill>
          <a:blip r:embed="rId524"/>
          <a:stretch/>
        </p:blipFill>
        <p:spPr>
          <a:xfrm>
            <a:off x="7181640" y="40719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46" name="" descr=""/>
          <p:cNvPicPr/>
          <p:nvPr/>
        </p:nvPicPr>
        <p:blipFill>
          <a:blip r:embed="rId525"/>
          <a:stretch/>
        </p:blipFill>
        <p:spPr>
          <a:xfrm>
            <a:off x="7341840" y="40719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47" name="" descr=""/>
          <p:cNvPicPr/>
          <p:nvPr/>
        </p:nvPicPr>
        <p:blipFill>
          <a:blip r:embed="rId526"/>
          <a:stretch/>
        </p:blipFill>
        <p:spPr>
          <a:xfrm>
            <a:off x="7506360" y="40719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48" name="" descr=""/>
          <p:cNvPicPr/>
          <p:nvPr/>
        </p:nvPicPr>
        <p:blipFill>
          <a:blip r:embed="rId527"/>
          <a:stretch/>
        </p:blipFill>
        <p:spPr>
          <a:xfrm>
            <a:off x="7666920" y="40719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49" name="" descr=""/>
          <p:cNvPicPr/>
          <p:nvPr/>
        </p:nvPicPr>
        <p:blipFill>
          <a:blip r:embed="rId528"/>
          <a:stretch/>
        </p:blipFill>
        <p:spPr>
          <a:xfrm>
            <a:off x="7863120" y="40719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50" name="" descr=""/>
          <p:cNvPicPr/>
          <p:nvPr/>
        </p:nvPicPr>
        <p:blipFill>
          <a:blip r:embed="rId529"/>
          <a:stretch/>
        </p:blipFill>
        <p:spPr>
          <a:xfrm>
            <a:off x="799956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51" name="" descr=""/>
          <p:cNvPicPr/>
          <p:nvPr/>
        </p:nvPicPr>
        <p:blipFill>
          <a:blip r:embed="rId530"/>
          <a:stretch/>
        </p:blipFill>
        <p:spPr>
          <a:xfrm>
            <a:off x="8128080" y="40719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52" name="" descr=""/>
          <p:cNvPicPr/>
          <p:nvPr/>
        </p:nvPicPr>
        <p:blipFill>
          <a:blip r:embed="rId531"/>
          <a:stretch/>
        </p:blipFill>
        <p:spPr>
          <a:xfrm>
            <a:off x="824832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53" name="" descr=""/>
          <p:cNvPicPr/>
          <p:nvPr/>
        </p:nvPicPr>
        <p:blipFill>
          <a:blip r:embed="rId532"/>
          <a:stretch/>
        </p:blipFill>
        <p:spPr>
          <a:xfrm>
            <a:off x="8376480" y="40719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54" name="" descr=""/>
          <p:cNvPicPr/>
          <p:nvPr/>
        </p:nvPicPr>
        <p:blipFill>
          <a:blip r:embed="rId533"/>
          <a:stretch/>
        </p:blipFill>
        <p:spPr>
          <a:xfrm>
            <a:off x="8484840" y="40719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55" name="" descr=""/>
          <p:cNvPicPr/>
          <p:nvPr/>
        </p:nvPicPr>
        <p:blipFill>
          <a:blip r:embed="rId534"/>
          <a:stretch/>
        </p:blipFill>
        <p:spPr>
          <a:xfrm>
            <a:off x="8617320" y="40719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56" name="" descr=""/>
          <p:cNvPicPr/>
          <p:nvPr/>
        </p:nvPicPr>
        <p:blipFill>
          <a:blip r:embed="rId535"/>
          <a:stretch/>
        </p:blipFill>
        <p:spPr>
          <a:xfrm>
            <a:off x="8741520" y="407196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857" name="" descr=""/>
          <p:cNvPicPr/>
          <p:nvPr/>
        </p:nvPicPr>
        <p:blipFill>
          <a:blip r:embed="rId536"/>
          <a:stretch/>
        </p:blipFill>
        <p:spPr>
          <a:xfrm>
            <a:off x="895392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58" name="" descr=""/>
          <p:cNvPicPr/>
          <p:nvPr/>
        </p:nvPicPr>
        <p:blipFill>
          <a:blip r:embed="rId537"/>
          <a:stretch/>
        </p:blipFill>
        <p:spPr>
          <a:xfrm>
            <a:off x="908640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59" name="" descr=""/>
          <p:cNvPicPr/>
          <p:nvPr/>
        </p:nvPicPr>
        <p:blipFill>
          <a:blip r:embed="rId538"/>
          <a:stretch/>
        </p:blipFill>
        <p:spPr>
          <a:xfrm>
            <a:off x="9198720" y="40719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60" name="" descr=""/>
          <p:cNvPicPr/>
          <p:nvPr/>
        </p:nvPicPr>
        <p:blipFill>
          <a:blip r:embed="rId539"/>
          <a:stretch/>
        </p:blipFill>
        <p:spPr>
          <a:xfrm>
            <a:off x="932688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61" name="" descr=""/>
          <p:cNvPicPr/>
          <p:nvPr/>
        </p:nvPicPr>
        <p:blipFill>
          <a:blip r:embed="rId540"/>
          <a:stretch/>
        </p:blipFill>
        <p:spPr>
          <a:xfrm>
            <a:off x="7181640" y="40748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62" name="" descr=""/>
          <p:cNvPicPr/>
          <p:nvPr/>
        </p:nvPicPr>
        <p:blipFill>
          <a:blip r:embed="rId541"/>
          <a:stretch/>
        </p:blipFill>
        <p:spPr>
          <a:xfrm>
            <a:off x="7341840" y="40748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63" name="" descr=""/>
          <p:cNvPicPr/>
          <p:nvPr/>
        </p:nvPicPr>
        <p:blipFill>
          <a:blip r:embed="rId542"/>
          <a:stretch/>
        </p:blipFill>
        <p:spPr>
          <a:xfrm>
            <a:off x="7506360" y="40748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864" name="" descr=""/>
          <p:cNvPicPr/>
          <p:nvPr/>
        </p:nvPicPr>
        <p:blipFill>
          <a:blip r:embed="rId543"/>
          <a:stretch/>
        </p:blipFill>
        <p:spPr>
          <a:xfrm>
            <a:off x="7666920" y="40748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865" name="" descr=""/>
          <p:cNvPicPr/>
          <p:nvPr/>
        </p:nvPicPr>
        <p:blipFill>
          <a:blip r:embed="rId544"/>
          <a:stretch/>
        </p:blipFill>
        <p:spPr>
          <a:xfrm>
            <a:off x="7863120" y="407484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66" name="" descr=""/>
          <p:cNvPicPr/>
          <p:nvPr/>
        </p:nvPicPr>
        <p:blipFill>
          <a:blip r:embed="rId545"/>
          <a:stretch/>
        </p:blipFill>
        <p:spPr>
          <a:xfrm>
            <a:off x="7995960" y="407484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867" name="" descr=""/>
          <p:cNvPicPr/>
          <p:nvPr/>
        </p:nvPicPr>
        <p:blipFill>
          <a:blip r:embed="rId546"/>
          <a:stretch/>
        </p:blipFill>
        <p:spPr>
          <a:xfrm>
            <a:off x="8128080" y="40748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68" name="" descr=""/>
          <p:cNvPicPr/>
          <p:nvPr/>
        </p:nvPicPr>
        <p:blipFill>
          <a:blip r:embed="rId547"/>
          <a:stretch/>
        </p:blipFill>
        <p:spPr>
          <a:xfrm>
            <a:off x="8248320" y="4074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69" name="" descr=""/>
          <p:cNvPicPr/>
          <p:nvPr/>
        </p:nvPicPr>
        <p:blipFill>
          <a:blip r:embed="rId548"/>
          <a:stretch/>
        </p:blipFill>
        <p:spPr>
          <a:xfrm>
            <a:off x="8376480" y="4074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70" name="" descr=""/>
          <p:cNvPicPr/>
          <p:nvPr/>
        </p:nvPicPr>
        <p:blipFill>
          <a:blip r:embed="rId549"/>
          <a:stretch/>
        </p:blipFill>
        <p:spPr>
          <a:xfrm>
            <a:off x="8484840" y="407484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71" name="" descr=""/>
          <p:cNvPicPr/>
          <p:nvPr/>
        </p:nvPicPr>
        <p:blipFill>
          <a:blip r:embed="rId550"/>
          <a:stretch/>
        </p:blipFill>
        <p:spPr>
          <a:xfrm>
            <a:off x="8617320" y="407484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72" name="" descr=""/>
          <p:cNvPicPr/>
          <p:nvPr/>
        </p:nvPicPr>
        <p:blipFill>
          <a:blip r:embed="rId551"/>
          <a:stretch/>
        </p:blipFill>
        <p:spPr>
          <a:xfrm>
            <a:off x="8741520" y="4074840"/>
            <a:ext cx="163800" cy="2520"/>
          </a:xfrm>
          <a:prstGeom prst="rect">
            <a:avLst/>
          </a:prstGeom>
          <a:ln w="0">
            <a:noFill/>
          </a:ln>
        </p:spPr>
      </p:pic>
      <p:pic>
        <p:nvPicPr>
          <p:cNvPr id="873" name="" descr=""/>
          <p:cNvPicPr/>
          <p:nvPr/>
        </p:nvPicPr>
        <p:blipFill>
          <a:blip r:embed="rId552"/>
          <a:stretch/>
        </p:blipFill>
        <p:spPr>
          <a:xfrm>
            <a:off x="8958240" y="4074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74" name="" descr=""/>
          <p:cNvPicPr/>
          <p:nvPr/>
        </p:nvPicPr>
        <p:blipFill>
          <a:blip r:embed="rId553"/>
          <a:stretch/>
        </p:blipFill>
        <p:spPr>
          <a:xfrm>
            <a:off x="9086400" y="4074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75" name="" descr=""/>
          <p:cNvPicPr/>
          <p:nvPr/>
        </p:nvPicPr>
        <p:blipFill>
          <a:blip r:embed="rId554"/>
          <a:stretch/>
        </p:blipFill>
        <p:spPr>
          <a:xfrm>
            <a:off x="9198720" y="40748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76" name="" descr=""/>
          <p:cNvPicPr/>
          <p:nvPr/>
        </p:nvPicPr>
        <p:blipFill>
          <a:blip r:embed="rId555"/>
          <a:stretch/>
        </p:blipFill>
        <p:spPr>
          <a:xfrm>
            <a:off x="9326880" y="4074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77" name="" descr=""/>
          <p:cNvPicPr/>
          <p:nvPr/>
        </p:nvPicPr>
        <p:blipFill>
          <a:blip r:embed="rId556"/>
          <a:stretch/>
        </p:blipFill>
        <p:spPr>
          <a:xfrm>
            <a:off x="7193880" y="4078080"/>
            <a:ext cx="111240" cy="2520"/>
          </a:xfrm>
          <a:prstGeom prst="rect">
            <a:avLst/>
          </a:prstGeom>
          <a:ln w="0">
            <a:noFill/>
          </a:ln>
        </p:spPr>
      </p:pic>
      <p:pic>
        <p:nvPicPr>
          <p:cNvPr id="878" name="" descr=""/>
          <p:cNvPicPr/>
          <p:nvPr/>
        </p:nvPicPr>
        <p:blipFill>
          <a:blip r:embed="rId557"/>
          <a:stretch/>
        </p:blipFill>
        <p:spPr>
          <a:xfrm>
            <a:off x="7341840" y="407808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879" name="" descr=""/>
          <p:cNvPicPr/>
          <p:nvPr/>
        </p:nvPicPr>
        <p:blipFill>
          <a:blip r:embed="rId558"/>
          <a:stretch/>
        </p:blipFill>
        <p:spPr>
          <a:xfrm>
            <a:off x="7518600" y="4078080"/>
            <a:ext cx="111240" cy="2520"/>
          </a:xfrm>
          <a:prstGeom prst="rect">
            <a:avLst/>
          </a:prstGeom>
          <a:ln w="0">
            <a:noFill/>
          </a:ln>
        </p:spPr>
      </p:pic>
      <p:pic>
        <p:nvPicPr>
          <p:cNvPr id="880" name="" descr=""/>
          <p:cNvPicPr/>
          <p:nvPr/>
        </p:nvPicPr>
        <p:blipFill>
          <a:blip r:embed="rId559"/>
          <a:stretch/>
        </p:blipFill>
        <p:spPr>
          <a:xfrm>
            <a:off x="7666920" y="407808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881" name="" descr=""/>
          <p:cNvPicPr/>
          <p:nvPr/>
        </p:nvPicPr>
        <p:blipFill>
          <a:blip r:embed="rId560"/>
          <a:stretch/>
        </p:blipFill>
        <p:spPr>
          <a:xfrm>
            <a:off x="7863120" y="40780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82" name="" descr=""/>
          <p:cNvPicPr/>
          <p:nvPr/>
        </p:nvPicPr>
        <p:blipFill>
          <a:blip r:embed="rId561"/>
          <a:stretch/>
        </p:blipFill>
        <p:spPr>
          <a:xfrm>
            <a:off x="7995960" y="40780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883" name="" descr=""/>
          <p:cNvPicPr/>
          <p:nvPr/>
        </p:nvPicPr>
        <p:blipFill>
          <a:blip r:embed="rId562"/>
          <a:stretch/>
        </p:blipFill>
        <p:spPr>
          <a:xfrm>
            <a:off x="8128080" y="4078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84" name="" descr=""/>
          <p:cNvPicPr/>
          <p:nvPr/>
        </p:nvPicPr>
        <p:blipFill>
          <a:blip r:embed="rId563"/>
          <a:stretch/>
        </p:blipFill>
        <p:spPr>
          <a:xfrm>
            <a:off x="8248320" y="4078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85" name="" descr=""/>
          <p:cNvPicPr/>
          <p:nvPr/>
        </p:nvPicPr>
        <p:blipFill>
          <a:blip r:embed="rId564"/>
          <a:stretch/>
        </p:blipFill>
        <p:spPr>
          <a:xfrm>
            <a:off x="8376480" y="4078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86" name="" descr=""/>
          <p:cNvPicPr/>
          <p:nvPr/>
        </p:nvPicPr>
        <p:blipFill>
          <a:blip r:embed="rId565"/>
          <a:stretch/>
        </p:blipFill>
        <p:spPr>
          <a:xfrm>
            <a:off x="8484840" y="40780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87" name="" descr=""/>
          <p:cNvPicPr/>
          <p:nvPr/>
        </p:nvPicPr>
        <p:blipFill>
          <a:blip r:embed="rId566"/>
          <a:stretch/>
        </p:blipFill>
        <p:spPr>
          <a:xfrm>
            <a:off x="8613000" y="40780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888" name="" descr=""/>
          <p:cNvPicPr/>
          <p:nvPr/>
        </p:nvPicPr>
        <p:blipFill>
          <a:blip r:embed="rId567"/>
          <a:stretch/>
        </p:blipFill>
        <p:spPr>
          <a:xfrm>
            <a:off x="8737200" y="407808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889" name="" descr=""/>
          <p:cNvPicPr/>
          <p:nvPr/>
        </p:nvPicPr>
        <p:blipFill>
          <a:blip r:embed="rId568"/>
          <a:stretch/>
        </p:blipFill>
        <p:spPr>
          <a:xfrm>
            <a:off x="8958240" y="4078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90" name="" descr=""/>
          <p:cNvPicPr/>
          <p:nvPr/>
        </p:nvPicPr>
        <p:blipFill>
          <a:blip r:embed="rId569"/>
          <a:stretch/>
        </p:blipFill>
        <p:spPr>
          <a:xfrm>
            <a:off x="9086400" y="4078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891" name="" descr=""/>
          <p:cNvPicPr/>
          <p:nvPr/>
        </p:nvPicPr>
        <p:blipFill>
          <a:blip r:embed="rId570"/>
          <a:stretch/>
        </p:blipFill>
        <p:spPr>
          <a:xfrm>
            <a:off x="9198720" y="4078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892" name="" descr=""/>
          <p:cNvPicPr/>
          <p:nvPr/>
        </p:nvPicPr>
        <p:blipFill>
          <a:blip r:embed="rId571"/>
          <a:stretch/>
        </p:blipFill>
        <p:spPr>
          <a:xfrm>
            <a:off x="9326880" y="4078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893" name="" descr=""/>
          <p:cNvPicPr/>
          <p:nvPr/>
        </p:nvPicPr>
        <p:blipFill>
          <a:blip r:embed="rId572"/>
          <a:stretch/>
        </p:blipFill>
        <p:spPr>
          <a:xfrm>
            <a:off x="7205760" y="4081320"/>
            <a:ext cx="99720" cy="2520"/>
          </a:xfrm>
          <a:prstGeom prst="rect">
            <a:avLst/>
          </a:prstGeom>
          <a:ln w="0">
            <a:noFill/>
          </a:ln>
        </p:spPr>
      </p:pic>
      <p:pic>
        <p:nvPicPr>
          <p:cNvPr id="894" name="" descr=""/>
          <p:cNvPicPr/>
          <p:nvPr/>
        </p:nvPicPr>
        <p:blipFill>
          <a:blip r:embed="rId573"/>
          <a:stretch/>
        </p:blipFill>
        <p:spPr>
          <a:xfrm>
            <a:off x="7341840" y="408132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895" name="" descr=""/>
          <p:cNvPicPr/>
          <p:nvPr/>
        </p:nvPicPr>
        <p:blipFill>
          <a:blip r:embed="rId574"/>
          <a:stretch/>
        </p:blipFill>
        <p:spPr>
          <a:xfrm>
            <a:off x="7530480" y="4081320"/>
            <a:ext cx="99720" cy="2520"/>
          </a:xfrm>
          <a:prstGeom prst="rect">
            <a:avLst/>
          </a:prstGeom>
          <a:ln w="0">
            <a:noFill/>
          </a:ln>
        </p:spPr>
      </p:pic>
      <p:pic>
        <p:nvPicPr>
          <p:cNvPr id="896" name="" descr=""/>
          <p:cNvPicPr/>
          <p:nvPr/>
        </p:nvPicPr>
        <p:blipFill>
          <a:blip r:embed="rId575"/>
          <a:stretch/>
        </p:blipFill>
        <p:spPr>
          <a:xfrm>
            <a:off x="7666920" y="408132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897" name="" descr=""/>
          <p:cNvPicPr/>
          <p:nvPr/>
        </p:nvPicPr>
        <p:blipFill>
          <a:blip r:embed="rId576"/>
          <a:stretch/>
        </p:blipFill>
        <p:spPr>
          <a:xfrm>
            <a:off x="7863120" y="40813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898" name="" descr=""/>
          <p:cNvPicPr/>
          <p:nvPr/>
        </p:nvPicPr>
        <p:blipFill>
          <a:blip r:embed="rId577"/>
          <a:stretch/>
        </p:blipFill>
        <p:spPr>
          <a:xfrm>
            <a:off x="7991640" y="408132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899" name="" descr=""/>
          <p:cNvPicPr/>
          <p:nvPr/>
        </p:nvPicPr>
        <p:blipFill>
          <a:blip r:embed="rId578"/>
          <a:stretch/>
        </p:blipFill>
        <p:spPr>
          <a:xfrm>
            <a:off x="8128080" y="40813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00" name="" descr=""/>
          <p:cNvPicPr/>
          <p:nvPr/>
        </p:nvPicPr>
        <p:blipFill>
          <a:blip r:embed="rId579"/>
          <a:stretch/>
        </p:blipFill>
        <p:spPr>
          <a:xfrm>
            <a:off x="8248320" y="40813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01" name="" descr=""/>
          <p:cNvPicPr/>
          <p:nvPr/>
        </p:nvPicPr>
        <p:blipFill>
          <a:blip r:embed="rId580"/>
          <a:stretch/>
        </p:blipFill>
        <p:spPr>
          <a:xfrm>
            <a:off x="8376480" y="40813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02" name="" descr=""/>
          <p:cNvPicPr/>
          <p:nvPr/>
        </p:nvPicPr>
        <p:blipFill>
          <a:blip r:embed="rId581"/>
          <a:stretch/>
        </p:blipFill>
        <p:spPr>
          <a:xfrm>
            <a:off x="8484840" y="40813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903" name="" descr=""/>
          <p:cNvPicPr/>
          <p:nvPr/>
        </p:nvPicPr>
        <p:blipFill>
          <a:blip r:embed="rId582"/>
          <a:stretch/>
        </p:blipFill>
        <p:spPr>
          <a:xfrm>
            <a:off x="8613000" y="408132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904" name="" descr=""/>
          <p:cNvPicPr/>
          <p:nvPr/>
        </p:nvPicPr>
        <p:blipFill>
          <a:blip r:embed="rId583"/>
          <a:stretch/>
        </p:blipFill>
        <p:spPr>
          <a:xfrm>
            <a:off x="8737200" y="408132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905" name="" descr=""/>
          <p:cNvPicPr/>
          <p:nvPr/>
        </p:nvPicPr>
        <p:blipFill>
          <a:blip r:embed="rId584"/>
          <a:stretch/>
        </p:blipFill>
        <p:spPr>
          <a:xfrm>
            <a:off x="8958240" y="40813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06" name="" descr=""/>
          <p:cNvPicPr/>
          <p:nvPr/>
        </p:nvPicPr>
        <p:blipFill>
          <a:blip r:embed="rId585"/>
          <a:stretch/>
        </p:blipFill>
        <p:spPr>
          <a:xfrm>
            <a:off x="9082440" y="40813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07" name="" descr=""/>
          <p:cNvPicPr/>
          <p:nvPr/>
        </p:nvPicPr>
        <p:blipFill>
          <a:blip r:embed="rId586"/>
          <a:stretch/>
        </p:blipFill>
        <p:spPr>
          <a:xfrm>
            <a:off x="9198720" y="40813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08" name="" descr=""/>
          <p:cNvPicPr/>
          <p:nvPr/>
        </p:nvPicPr>
        <p:blipFill>
          <a:blip r:embed="rId587"/>
          <a:stretch/>
        </p:blipFill>
        <p:spPr>
          <a:xfrm>
            <a:off x="9326880" y="40813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09" name="" descr=""/>
          <p:cNvPicPr/>
          <p:nvPr/>
        </p:nvPicPr>
        <p:blipFill>
          <a:blip r:embed="rId588"/>
          <a:stretch/>
        </p:blipFill>
        <p:spPr>
          <a:xfrm>
            <a:off x="7217640" y="408456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910" name="" descr=""/>
          <p:cNvPicPr/>
          <p:nvPr/>
        </p:nvPicPr>
        <p:blipFill>
          <a:blip r:embed="rId589"/>
          <a:stretch/>
        </p:blipFill>
        <p:spPr>
          <a:xfrm>
            <a:off x="7341840" y="40845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911" name="" descr=""/>
          <p:cNvPicPr/>
          <p:nvPr/>
        </p:nvPicPr>
        <p:blipFill>
          <a:blip r:embed="rId590"/>
          <a:stretch/>
        </p:blipFill>
        <p:spPr>
          <a:xfrm>
            <a:off x="7538400" y="40845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912" name="" descr=""/>
          <p:cNvPicPr/>
          <p:nvPr/>
        </p:nvPicPr>
        <p:blipFill>
          <a:blip r:embed="rId591"/>
          <a:stretch/>
        </p:blipFill>
        <p:spPr>
          <a:xfrm>
            <a:off x="7666920" y="40845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913" name="" descr=""/>
          <p:cNvPicPr/>
          <p:nvPr/>
        </p:nvPicPr>
        <p:blipFill>
          <a:blip r:embed="rId592"/>
          <a:stretch/>
        </p:blipFill>
        <p:spPr>
          <a:xfrm>
            <a:off x="7863120" y="40845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914" name="" descr=""/>
          <p:cNvPicPr/>
          <p:nvPr/>
        </p:nvPicPr>
        <p:blipFill>
          <a:blip r:embed="rId593"/>
          <a:stretch/>
        </p:blipFill>
        <p:spPr>
          <a:xfrm>
            <a:off x="7991640" y="408456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915" name="" descr=""/>
          <p:cNvPicPr/>
          <p:nvPr/>
        </p:nvPicPr>
        <p:blipFill>
          <a:blip r:embed="rId594"/>
          <a:stretch/>
        </p:blipFill>
        <p:spPr>
          <a:xfrm>
            <a:off x="8128080" y="40845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16" name="" descr=""/>
          <p:cNvPicPr/>
          <p:nvPr/>
        </p:nvPicPr>
        <p:blipFill>
          <a:blip r:embed="rId595"/>
          <a:stretch/>
        </p:blipFill>
        <p:spPr>
          <a:xfrm>
            <a:off x="8248320" y="4084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17" name="" descr=""/>
          <p:cNvPicPr/>
          <p:nvPr/>
        </p:nvPicPr>
        <p:blipFill>
          <a:blip r:embed="rId596"/>
          <a:stretch/>
        </p:blipFill>
        <p:spPr>
          <a:xfrm>
            <a:off x="8376480" y="40845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18" name="" descr=""/>
          <p:cNvPicPr/>
          <p:nvPr/>
        </p:nvPicPr>
        <p:blipFill>
          <a:blip r:embed="rId597"/>
          <a:stretch/>
        </p:blipFill>
        <p:spPr>
          <a:xfrm>
            <a:off x="8484840" y="40845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919" name="" descr=""/>
          <p:cNvPicPr/>
          <p:nvPr/>
        </p:nvPicPr>
        <p:blipFill>
          <a:blip r:embed="rId598"/>
          <a:stretch/>
        </p:blipFill>
        <p:spPr>
          <a:xfrm>
            <a:off x="8609400" y="40845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920" name="" descr=""/>
          <p:cNvPicPr/>
          <p:nvPr/>
        </p:nvPicPr>
        <p:blipFill>
          <a:blip r:embed="rId599"/>
          <a:stretch/>
        </p:blipFill>
        <p:spPr>
          <a:xfrm>
            <a:off x="8737200" y="408456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921" name="" descr=""/>
          <p:cNvPicPr/>
          <p:nvPr/>
        </p:nvPicPr>
        <p:blipFill>
          <a:blip r:embed="rId600"/>
          <a:stretch/>
        </p:blipFill>
        <p:spPr>
          <a:xfrm>
            <a:off x="8962200" y="40845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922" name="" descr=""/>
          <p:cNvPicPr/>
          <p:nvPr/>
        </p:nvPicPr>
        <p:blipFill>
          <a:blip r:embed="rId601"/>
          <a:stretch/>
        </p:blipFill>
        <p:spPr>
          <a:xfrm>
            <a:off x="9082440" y="40845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23" name="" descr=""/>
          <p:cNvPicPr/>
          <p:nvPr/>
        </p:nvPicPr>
        <p:blipFill>
          <a:blip r:embed="rId602"/>
          <a:stretch/>
        </p:blipFill>
        <p:spPr>
          <a:xfrm>
            <a:off x="9198720" y="40845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24" name="" descr=""/>
          <p:cNvPicPr/>
          <p:nvPr/>
        </p:nvPicPr>
        <p:blipFill>
          <a:blip r:embed="rId603"/>
          <a:stretch/>
        </p:blipFill>
        <p:spPr>
          <a:xfrm>
            <a:off x="9326880" y="4084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25" name="" descr=""/>
          <p:cNvPicPr/>
          <p:nvPr/>
        </p:nvPicPr>
        <p:blipFill>
          <a:blip r:embed="rId604"/>
          <a:stretch/>
        </p:blipFill>
        <p:spPr>
          <a:xfrm>
            <a:off x="7229520" y="40878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926" name="" descr=""/>
          <p:cNvPicPr/>
          <p:nvPr/>
        </p:nvPicPr>
        <p:blipFill>
          <a:blip r:embed="rId605"/>
          <a:stretch/>
        </p:blipFill>
        <p:spPr>
          <a:xfrm>
            <a:off x="7341840" y="4087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927" name="" descr=""/>
          <p:cNvPicPr/>
          <p:nvPr/>
        </p:nvPicPr>
        <p:blipFill>
          <a:blip r:embed="rId606"/>
          <a:stretch/>
        </p:blipFill>
        <p:spPr>
          <a:xfrm>
            <a:off x="7554600" y="40878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928" name="" descr=""/>
          <p:cNvPicPr/>
          <p:nvPr/>
        </p:nvPicPr>
        <p:blipFill>
          <a:blip r:embed="rId607"/>
          <a:stretch/>
        </p:blipFill>
        <p:spPr>
          <a:xfrm>
            <a:off x="7666920" y="4087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929" name="" descr=""/>
          <p:cNvPicPr/>
          <p:nvPr/>
        </p:nvPicPr>
        <p:blipFill>
          <a:blip r:embed="rId608"/>
          <a:stretch/>
        </p:blipFill>
        <p:spPr>
          <a:xfrm>
            <a:off x="7863120" y="4087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930" name="" descr=""/>
          <p:cNvPicPr/>
          <p:nvPr/>
        </p:nvPicPr>
        <p:blipFill>
          <a:blip r:embed="rId609"/>
          <a:stretch/>
        </p:blipFill>
        <p:spPr>
          <a:xfrm>
            <a:off x="7987680" y="40878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931" name="" descr=""/>
          <p:cNvPicPr/>
          <p:nvPr/>
        </p:nvPicPr>
        <p:blipFill>
          <a:blip r:embed="rId610"/>
          <a:stretch/>
        </p:blipFill>
        <p:spPr>
          <a:xfrm>
            <a:off x="8128080" y="4087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32" name="" descr=""/>
          <p:cNvPicPr/>
          <p:nvPr/>
        </p:nvPicPr>
        <p:blipFill>
          <a:blip r:embed="rId611"/>
          <a:stretch/>
        </p:blipFill>
        <p:spPr>
          <a:xfrm>
            <a:off x="8248320" y="4087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33" name="" descr=""/>
          <p:cNvPicPr/>
          <p:nvPr/>
        </p:nvPicPr>
        <p:blipFill>
          <a:blip r:embed="rId612"/>
          <a:stretch/>
        </p:blipFill>
        <p:spPr>
          <a:xfrm>
            <a:off x="8376480" y="4087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34" name="" descr=""/>
          <p:cNvPicPr/>
          <p:nvPr/>
        </p:nvPicPr>
        <p:blipFill>
          <a:blip r:embed="rId613"/>
          <a:stretch/>
        </p:blipFill>
        <p:spPr>
          <a:xfrm>
            <a:off x="8484840" y="40878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935" name="" descr=""/>
          <p:cNvPicPr/>
          <p:nvPr/>
        </p:nvPicPr>
        <p:blipFill>
          <a:blip r:embed="rId614"/>
          <a:stretch/>
        </p:blipFill>
        <p:spPr>
          <a:xfrm>
            <a:off x="8605080" y="40878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936" name="" descr=""/>
          <p:cNvPicPr/>
          <p:nvPr/>
        </p:nvPicPr>
        <p:blipFill>
          <a:blip r:embed="rId615"/>
          <a:stretch/>
        </p:blipFill>
        <p:spPr>
          <a:xfrm>
            <a:off x="8737200" y="408780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937" name="" descr=""/>
          <p:cNvPicPr/>
          <p:nvPr/>
        </p:nvPicPr>
        <p:blipFill>
          <a:blip r:embed="rId616"/>
          <a:stretch/>
        </p:blipFill>
        <p:spPr>
          <a:xfrm>
            <a:off x="8962200" y="40878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938" name="" descr=""/>
          <p:cNvPicPr/>
          <p:nvPr/>
        </p:nvPicPr>
        <p:blipFill>
          <a:blip r:embed="rId617"/>
          <a:stretch/>
        </p:blipFill>
        <p:spPr>
          <a:xfrm>
            <a:off x="9074160" y="40878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939" name="" descr=""/>
          <p:cNvPicPr/>
          <p:nvPr/>
        </p:nvPicPr>
        <p:blipFill>
          <a:blip r:embed="rId618"/>
          <a:stretch/>
        </p:blipFill>
        <p:spPr>
          <a:xfrm>
            <a:off x="9198720" y="4087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40" name="" descr=""/>
          <p:cNvPicPr/>
          <p:nvPr/>
        </p:nvPicPr>
        <p:blipFill>
          <a:blip r:embed="rId619"/>
          <a:stretch/>
        </p:blipFill>
        <p:spPr>
          <a:xfrm>
            <a:off x="9326880" y="4087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41" name="" descr=""/>
          <p:cNvPicPr/>
          <p:nvPr/>
        </p:nvPicPr>
        <p:blipFill>
          <a:blip r:embed="rId620"/>
          <a:stretch/>
        </p:blipFill>
        <p:spPr>
          <a:xfrm>
            <a:off x="7241760" y="4090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42" name="" descr=""/>
          <p:cNvPicPr/>
          <p:nvPr/>
        </p:nvPicPr>
        <p:blipFill>
          <a:blip r:embed="rId621"/>
          <a:stretch/>
        </p:blipFill>
        <p:spPr>
          <a:xfrm>
            <a:off x="7341840" y="4090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43" name="" descr=""/>
          <p:cNvPicPr/>
          <p:nvPr/>
        </p:nvPicPr>
        <p:blipFill>
          <a:blip r:embed="rId622"/>
          <a:stretch/>
        </p:blipFill>
        <p:spPr>
          <a:xfrm>
            <a:off x="7566480" y="4090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44" name="" descr=""/>
          <p:cNvPicPr/>
          <p:nvPr/>
        </p:nvPicPr>
        <p:blipFill>
          <a:blip r:embed="rId623"/>
          <a:stretch/>
        </p:blipFill>
        <p:spPr>
          <a:xfrm>
            <a:off x="7666920" y="4090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45" name="" descr=""/>
          <p:cNvPicPr/>
          <p:nvPr/>
        </p:nvPicPr>
        <p:blipFill>
          <a:blip r:embed="rId624"/>
          <a:stretch/>
        </p:blipFill>
        <p:spPr>
          <a:xfrm>
            <a:off x="7867440" y="40906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946" name="" descr=""/>
          <p:cNvPicPr/>
          <p:nvPr/>
        </p:nvPicPr>
        <p:blipFill>
          <a:blip r:embed="rId625"/>
          <a:stretch/>
        </p:blipFill>
        <p:spPr>
          <a:xfrm>
            <a:off x="7975800" y="409068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947" name="" descr=""/>
          <p:cNvPicPr/>
          <p:nvPr/>
        </p:nvPicPr>
        <p:blipFill>
          <a:blip r:embed="rId626"/>
          <a:stretch/>
        </p:blipFill>
        <p:spPr>
          <a:xfrm>
            <a:off x="8128080" y="4090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48" name="" descr=""/>
          <p:cNvPicPr/>
          <p:nvPr/>
        </p:nvPicPr>
        <p:blipFill>
          <a:blip r:embed="rId627"/>
          <a:stretch/>
        </p:blipFill>
        <p:spPr>
          <a:xfrm>
            <a:off x="8248320" y="4090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49" name="" descr=""/>
          <p:cNvPicPr/>
          <p:nvPr/>
        </p:nvPicPr>
        <p:blipFill>
          <a:blip r:embed="rId628"/>
          <a:stretch/>
        </p:blipFill>
        <p:spPr>
          <a:xfrm>
            <a:off x="8376480" y="4090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50" name="" descr=""/>
          <p:cNvPicPr/>
          <p:nvPr/>
        </p:nvPicPr>
        <p:blipFill>
          <a:blip r:embed="rId629"/>
          <a:stretch/>
        </p:blipFill>
        <p:spPr>
          <a:xfrm>
            <a:off x="8484840" y="40906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951" name="" descr=""/>
          <p:cNvPicPr/>
          <p:nvPr/>
        </p:nvPicPr>
        <p:blipFill>
          <a:blip r:embed="rId630"/>
          <a:stretch/>
        </p:blipFill>
        <p:spPr>
          <a:xfrm>
            <a:off x="8597160" y="409068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952" name="" descr=""/>
          <p:cNvPicPr/>
          <p:nvPr/>
        </p:nvPicPr>
        <p:blipFill>
          <a:blip r:embed="rId631"/>
          <a:stretch/>
        </p:blipFill>
        <p:spPr>
          <a:xfrm>
            <a:off x="8737200" y="409068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953" name="" descr=""/>
          <p:cNvPicPr/>
          <p:nvPr/>
        </p:nvPicPr>
        <p:blipFill>
          <a:blip r:embed="rId632"/>
          <a:stretch/>
        </p:blipFill>
        <p:spPr>
          <a:xfrm>
            <a:off x="8966160" y="40906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954" name="" descr=""/>
          <p:cNvPicPr/>
          <p:nvPr/>
        </p:nvPicPr>
        <p:blipFill>
          <a:blip r:embed="rId633"/>
          <a:stretch/>
        </p:blipFill>
        <p:spPr>
          <a:xfrm>
            <a:off x="9066240" y="40906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955" name="" descr=""/>
          <p:cNvPicPr/>
          <p:nvPr/>
        </p:nvPicPr>
        <p:blipFill>
          <a:blip r:embed="rId634"/>
          <a:stretch/>
        </p:blipFill>
        <p:spPr>
          <a:xfrm>
            <a:off x="9198720" y="4090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56" name="" descr=""/>
          <p:cNvPicPr/>
          <p:nvPr/>
        </p:nvPicPr>
        <p:blipFill>
          <a:blip r:embed="rId635"/>
          <a:stretch/>
        </p:blipFill>
        <p:spPr>
          <a:xfrm>
            <a:off x="9326880" y="4090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57" name="" descr=""/>
          <p:cNvPicPr/>
          <p:nvPr/>
        </p:nvPicPr>
        <p:blipFill>
          <a:blip r:embed="rId636"/>
          <a:stretch/>
        </p:blipFill>
        <p:spPr>
          <a:xfrm>
            <a:off x="7254000" y="40939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958" name="" descr=""/>
          <p:cNvPicPr/>
          <p:nvPr/>
        </p:nvPicPr>
        <p:blipFill>
          <a:blip r:embed="rId637"/>
          <a:stretch/>
        </p:blipFill>
        <p:spPr>
          <a:xfrm>
            <a:off x="7341840" y="40939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959" name="" descr=""/>
          <p:cNvPicPr/>
          <p:nvPr/>
        </p:nvPicPr>
        <p:blipFill>
          <a:blip r:embed="rId638"/>
          <a:stretch/>
        </p:blipFill>
        <p:spPr>
          <a:xfrm>
            <a:off x="7578720" y="40939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960" name="" descr=""/>
          <p:cNvPicPr/>
          <p:nvPr/>
        </p:nvPicPr>
        <p:blipFill>
          <a:blip r:embed="rId639"/>
          <a:stretch/>
        </p:blipFill>
        <p:spPr>
          <a:xfrm>
            <a:off x="7666920" y="40939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961" name="" descr=""/>
          <p:cNvPicPr/>
          <p:nvPr/>
        </p:nvPicPr>
        <p:blipFill>
          <a:blip r:embed="rId640"/>
          <a:stretch/>
        </p:blipFill>
        <p:spPr>
          <a:xfrm>
            <a:off x="7867440" y="409392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962" name="" descr=""/>
          <p:cNvPicPr/>
          <p:nvPr/>
        </p:nvPicPr>
        <p:blipFill>
          <a:blip r:embed="rId641"/>
          <a:stretch/>
        </p:blipFill>
        <p:spPr>
          <a:xfrm>
            <a:off x="7963560" y="4093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963" name="" descr=""/>
          <p:cNvPicPr/>
          <p:nvPr/>
        </p:nvPicPr>
        <p:blipFill>
          <a:blip r:embed="rId642"/>
          <a:stretch/>
        </p:blipFill>
        <p:spPr>
          <a:xfrm>
            <a:off x="8128080" y="40939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64" name="" descr=""/>
          <p:cNvPicPr/>
          <p:nvPr/>
        </p:nvPicPr>
        <p:blipFill>
          <a:blip r:embed="rId643"/>
          <a:stretch/>
        </p:blipFill>
        <p:spPr>
          <a:xfrm>
            <a:off x="8248320" y="4093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65" name="" descr=""/>
          <p:cNvPicPr/>
          <p:nvPr/>
        </p:nvPicPr>
        <p:blipFill>
          <a:blip r:embed="rId644"/>
          <a:stretch/>
        </p:blipFill>
        <p:spPr>
          <a:xfrm>
            <a:off x="8376480" y="40939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66" name="" descr=""/>
          <p:cNvPicPr/>
          <p:nvPr/>
        </p:nvPicPr>
        <p:blipFill>
          <a:blip r:embed="rId645"/>
          <a:stretch/>
        </p:blipFill>
        <p:spPr>
          <a:xfrm>
            <a:off x="8484840" y="409392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967" name="" descr=""/>
          <p:cNvPicPr/>
          <p:nvPr/>
        </p:nvPicPr>
        <p:blipFill>
          <a:blip r:embed="rId646"/>
          <a:stretch/>
        </p:blipFill>
        <p:spPr>
          <a:xfrm>
            <a:off x="8584920" y="4093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968" name="" descr=""/>
          <p:cNvPicPr/>
          <p:nvPr/>
        </p:nvPicPr>
        <p:blipFill>
          <a:blip r:embed="rId647"/>
          <a:stretch/>
        </p:blipFill>
        <p:spPr>
          <a:xfrm>
            <a:off x="8737200" y="409392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969" name="" descr=""/>
          <p:cNvPicPr/>
          <p:nvPr/>
        </p:nvPicPr>
        <p:blipFill>
          <a:blip r:embed="rId648"/>
          <a:stretch/>
        </p:blipFill>
        <p:spPr>
          <a:xfrm>
            <a:off x="8966160" y="409392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970" name="" descr=""/>
          <p:cNvPicPr/>
          <p:nvPr/>
        </p:nvPicPr>
        <p:blipFill>
          <a:blip r:embed="rId649"/>
          <a:stretch/>
        </p:blipFill>
        <p:spPr>
          <a:xfrm>
            <a:off x="9198720" y="40939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71" name="" descr=""/>
          <p:cNvPicPr/>
          <p:nvPr/>
        </p:nvPicPr>
        <p:blipFill>
          <a:blip r:embed="rId650"/>
          <a:stretch/>
        </p:blipFill>
        <p:spPr>
          <a:xfrm>
            <a:off x="9326880" y="4093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72" name="" descr=""/>
          <p:cNvPicPr/>
          <p:nvPr/>
        </p:nvPicPr>
        <p:blipFill>
          <a:blip r:embed="rId651"/>
          <a:stretch/>
        </p:blipFill>
        <p:spPr>
          <a:xfrm>
            <a:off x="7269840" y="409680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973" name="" descr=""/>
          <p:cNvPicPr/>
          <p:nvPr/>
        </p:nvPicPr>
        <p:blipFill>
          <a:blip r:embed="rId652"/>
          <a:stretch/>
        </p:blipFill>
        <p:spPr>
          <a:xfrm>
            <a:off x="7341840" y="40968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974" name="" descr=""/>
          <p:cNvPicPr/>
          <p:nvPr/>
        </p:nvPicPr>
        <p:blipFill>
          <a:blip r:embed="rId653"/>
          <a:stretch/>
        </p:blipFill>
        <p:spPr>
          <a:xfrm>
            <a:off x="7482600" y="409680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975" name="" descr=""/>
          <p:cNvPicPr/>
          <p:nvPr/>
        </p:nvPicPr>
        <p:blipFill>
          <a:blip r:embed="rId654"/>
          <a:stretch/>
        </p:blipFill>
        <p:spPr>
          <a:xfrm>
            <a:off x="7590960" y="40968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976" name="" descr=""/>
          <p:cNvPicPr/>
          <p:nvPr/>
        </p:nvPicPr>
        <p:blipFill>
          <a:blip r:embed="rId655"/>
          <a:stretch/>
        </p:blipFill>
        <p:spPr>
          <a:xfrm>
            <a:off x="7666920" y="40968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977" name="" descr=""/>
          <p:cNvPicPr/>
          <p:nvPr/>
        </p:nvPicPr>
        <p:blipFill>
          <a:blip r:embed="rId656"/>
          <a:stretch/>
        </p:blipFill>
        <p:spPr>
          <a:xfrm>
            <a:off x="7867440" y="4096800"/>
            <a:ext cx="223920" cy="2520"/>
          </a:xfrm>
          <a:prstGeom prst="rect">
            <a:avLst/>
          </a:prstGeom>
          <a:ln w="0">
            <a:noFill/>
          </a:ln>
        </p:spPr>
      </p:pic>
      <p:pic>
        <p:nvPicPr>
          <p:cNvPr id="978" name="" descr=""/>
          <p:cNvPicPr/>
          <p:nvPr/>
        </p:nvPicPr>
        <p:blipFill>
          <a:blip r:embed="rId657"/>
          <a:stretch/>
        </p:blipFill>
        <p:spPr>
          <a:xfrm>
            <a:off x="8128080" y="4096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79" name="" descr=""/>
          <p:cNvPicPr/>
          <p:nvPr/>
        </p:nvPicPr>
        <p:blipFill>
          <a:blip r:embed="rId658"/>
          <a:stretch/>
        </p:blipFill>
        <p:spPr>
          <a:xfrm>
            <a:off x="8248320" y="4096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80" name="" descr=""/>
          <p:cNvPicPr/>
          <p:nvPr/>
        </p:nvPicPr>
        <p:blipFill>
          <a:blip r:embed="rId659"/>
          <a:stretch/>
        </p:blipFill>
        <p:spPr>
          <a:xfrm>
            <a:off x="8376480" y="4096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81" name="" descr=""/>
          <p:cNvPicPr/>
          <p:nvPr/>
        </p:nvPicPr>
        <p:blipFill>
          <a:blip r:embed="rId660"/>
          <a:stretch/>
        </p:blipFill>
        <p:spPr>
          <a:xfrm>
            <a:off x="8488800" y="4096800"/>
            <a:ext cx="219960" cy="2520"/>
          </a:xfrm>
          <a:prstGeom prst="rect">
            <a:avLst/>
          </a:prstGeom>
          <a:ln w="0">
            <a:noFill/>
          </a:ln>
        </p:spPr>
      </p:pic>
      <p:pic>
        <p:nvPicPr>
          <p:cNvPr id="982" name="" descr=""/>
          <p:cNvPicPr/>
          <p:nvPr/>
        </p:nvPicPr>
        <p:blipFill>
          <a:blip r:embed="rId661"/>
          <a:stretch/>
        </p:blipFill>
        <p:spPr>
          <a:xfrm>
            <a:off x="8737200" y="409680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983" name="" descr=""/>
          <p:cNvPicPr/>
          <p:nvPr/>
        </p:nvPicPr>
        <p:blipFill>
          <a:blip r:embed="rId662"/>
          <a:stretch/>
        </p:blipFill>
        <p:spPr>
          <a:xfrm>
            <a:off x="8970120" y="409680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984" name="" descr=""/>
          <p:cNvPicPr/>
          <p:nvPr/>
        </p:nvPicPr>
        <p:blipFill>
          <a:blip r:embed="rId663"/>
          <a:stretch/>
        </p:blipFill>
        <p:spPr>
          <a:xfrm>
            <a:off x="9198720" y="4096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85" name="" descr=""/>
          <p:cNvPicPr/>
          <p:nvPr/>
        </p:nvPicPr>
        <p:blipFill>
          <a:blip r:embed="rId664"/>
          <a:stretch/>
        </p:blipFill>
        <p:spPr>
          <a:xfrm>
            <a:off x="9326880" y="4096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86" name="" descr=""/>
          <p:cNvPicPr/>
          <p:nvPr/>
        </p:nvPicPr>
        <p:blipFill>
          <a:blip r:embed="rId665"/>
          <a:stretch/>
        </p:blipFill>
        <p:spPr>
          <a:xfrm>
            <a:off x="7269840" y="410004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987" name="" descr=""/>
          <p:cNvPicPr/>
          <p:nvPr/>
        </p:nvPicPr>
        <p:blipFill>
          <a:blip r:embed="rId666"/>
          <a:stretch/>
        </p:blipFill>
        <p:spPr>
          <a:xfrm>
            <a:off x="7341840" y="41000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988" name="" descr=""/>
          <p:cNvPicPr/>
          <p:nvPr/>
        </p:nvPicPr>
        <p:blipFill>
          <a:blip r:embed="rId667"/>
          <a:stretch/>
        </p:blipFill>
        <p:spPr>
          <a:xfrm>
            <a:off x="7482600" y="410004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989" name="" descr=""/>
          <p:cNvPicPr/>
          <p:nvPr/>
        </p:nvPicPr>
        <p:blipFill>
          <a:blip r:embed="rId668"/>
          <a:stretch/>
        </p:blipFill>
        <p:spPr>
          <a:xfrm>
            <a:off x="7590960" y="41000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990" name="" descr=""/>
          <p:cNvPicPr/>
          <p:nvPr/>
        </p:nvPicPr>
        <p:blipFill>
          <a:blip r:embed="rId669"/>
          <a:stretch/>
        </p:blipFill>
        <p:spPr>
          <a:xfrm>
            <a:off x="7666920" y="41000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991" name="" descr=""/>
          <p:cNvPicPr/>
          <p:nvPr/>
        </p:nvPicPr>
        <p:blipFill>
          <a:blip r:embed="rId670"/>
          <a:stretch/>
        </p:blipFill>
        <p:spPr>
          <a:xfrm>
            <a:off x="7867440" y="4100040"/>
            <a:ext cx="223920" cy="2520"/>
          </a:xfrm>
          <a:prstGeom prst="rect">
            <a:avLst/>
          </a:prstGeom>
          <a:ln w="0">
            <a:noFill/>
          </a:ln>
        </p:spPr>
      </p:pic>
      <p:pic>
        <p:nvPicPr>
          <p:cNvPr id="992" name="" descr=""/>
          <p:cNvPicPr/>
          <p:nvPr/>
        </p:nvPicPr>
        <p:blipFill>
          <a:blip r:embed="rId671"/>
          <a:stretch/>
        </p:blipFill>
        <p:spPr>
          <a:xfrm>
            <a:off x="8128080" y="41000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93" name="" descr=""/>
          <p:cNvPicPr/>
          <p:nvPr/>
        </p:nvPicPr>
        <p:blipFill>
          <a:blip r:embed="rId672"/>
          <a:stretch/>
        </p:blipFill>
        <p:spPr>
          <a:xfrm>
            <a:off x="8248320" y="41000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994" name="" descr=""/>
          <p:cNvPicPr/>
          <p:nvPr/>
        </p:nvPicPr>
        <p:blipFill>
          <a:blip r:embed="rId673"/>
          <a:stretch/>
        </p:blipFill>
        <p:spPr>
          <a:xfrm>
            <a:off x="8376480" y="41000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995" name="" descr=""/>
          <p:cNvPicPr/>
          <p:nvPr/>
        </p:nvPicPr>
        <p:blipFill>
          <a:blip r:embed="rId674"/>
          <a:stretch/>
        </p:blipFill>
        <p:spPr>
          <a:xfrm>
            <a:off x="8488800" y="4100040"/>
            <a:ext cx="219960" cy="2520"/>
          </a:xfrm>
          <a:prstGeom prst="rect">
            <a:avLst/>
          </a:prstGeom>
          <a:ln w="0">
            <a:noFill/>
          </a:ln>
        </p:spPr>
      </p:pic>
      <p:pic>
        <p:nvPicPr>
          <p:cNvPr id="996" name="" descr=""/>
          <p:cNvPicPr/>
          <p:nvPr/>
        </p:nvPicPr>
        <p:blipFill>
          <a:blip r:embed="rId675"/>
          <a:stretch/>
        </p:blipFill>
        <p:spPr>
          <a:xfrm>
            <a:off x="8737200" y="410004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997" name="" descr=""/>
          <p:cNvPicPr/>
          <p:nvPr/>
        </p:nvPicPr>
        <p:blipFill>
          <a:blip r:embed="rId676"/>
          <a:stretch/>
        </p:blipFill>
        <p:spPr>
          <a:xfrm>
            <a:off x="8970120" y="410004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998" name="" descr=""/>
          <p:cNvPicPr/>
          <p:nvPr/>
        </p:nvPicPr>
        <p:blipFill>
          <a:blip r:embed="rId677"/>
          <a:stretch/>
        </p:blipFill>
        <p:spPr>
          <a:xfrm>
            <a:off x="9198720" y="41000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999" name="" descr=""/>
          <p:cNvPicPr/>
          <p:nvPr/>
        </p:nvPicPr>
        <p:blipFill>
          <a:blip r:embed="rId678"/>
          <a:stretch/>
        </p:blipFill>
        <p:spPr>
          <a:xfrm>
            <a:off x="9326880" y="41000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00" name="" descr=""/>
          <p:cNvPicPr/>
          <p:nvPr/>
        </p:nvPicPr>
        <p:blipFill>
          <a:blip r:embed="rId679"/>
          <a:stretch/>
        </p:blipFill>
        <p:spPr>
          <a:xfrm>
            <a:off x="7282080" y="41032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001" name="" descr=""/>
          <p:cNvPicPr/>
          <p:nvPr/>
        </p:nvPicPr>
        <p:blipFill>
          <a:blip r:embed="rId680"/>
          <a:stretch/>
        </p:blipFill>
        <p:spPr>
          <a:xfrm>
            <a:off x="7341840" y="410328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002" name="" descr=""/>
          <p:cNvPicPr/>
          <p:nvPr/>
        </p:nvPicPr>
        <p:blipFill>
          <a:blip r:embed="rId681"/>
          <a:stretch/>
        </p:blipFill>
        <p:spPr>
          <a:xfrm>
            <a:off x="7470360" y="410328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003" name="" descr=""/>
          <p:cNvPicPr/>
          <p:nvPr/>
        </p:nvPicPr>
        <p:blipFill>
          <a:blip r:embed="rId682"/>
          <a:stretch/>
        </p:blipFill>
        <p:spPr>
          <a:xfrm>
            <a:off x="7606800" y="41032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004" name="" descr=""/>
          <p:cNvPicPr/>
          <p:nvPr/>
        </p:nvPicPr>
        <p:blipFill>
          <a:blip r:embed="rId683"/>
          <a:stretch/>
        </p:blipFill>
        <p:spPr>
          <a:xfrm>
            <a:off x="7666920" y="410328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005" name="" descr=""/>
          <p:cNvPicPr/>
          <p:nvPr/>
        </p:nvPicPr>
        <p:blipFill>
          <a:blip r:embed="rId684"/>
          <a:stretch/>
        </p:blipFill>
        <p:spPr>
          <a:xfrm>
            <a:off x="7871040" y="4103280"/>
            <a:ext cx="219960" cy="2520"/>
          </a:xfrm>
          <a:prstGeom prst="rect">
            <a:avLst/>
          </a:prstGeom>
          <a:ln w="0">
            <a:noFill/>
          </a:ln>
        </p:spPr>
      </p:pic>
      <p:pic>
        <p:nvPicPr>
          <p:cNvPr id="1006" name="" descr=""/>
          <p:cNvPicPr/>
          <p:nvPr/>
        </p:nvPicPr>
        <p:blipFill>
          <a:blip r:embed="rId685"/>
          <a:stretch/>
        </p:blipFill>
        <p:spPr>
          <a:xfrm>
            <a:off x="8128080" y="41032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07" name="" descr=""/>
          <p:cNvPicPr/>
          <p:nvPr/>
        </p:nvPicPr>
        <p:blipFill>
          <a:blip r:embed="rId686"/>
          <a:stretch/>
        </p:blipFill>
        <p:spPr>
          <a:xfrm>
            <a:off x="8248320" y="41032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08" name="" descr=""/>
          <p:cNvPicPr/>
          <p:nvPr/>
        </p:nvPicPr>
        <p:blipFill>
          <a:blip r:embed="rId687"/>
          <a:stretch/>
        </p:blipFill>
        <p:spPr>
          <a:xfrm>
            <a:off x="8376480" y="41032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09" name="" descr=""/>
          <p:cNvPicPr/>
          <p:nvPr/>
        </p:nvPicPr>
        <p:blipFill>
          <a:blip r:embed="rId688"/>
          <a:stretch/>
        </p:blipFill>
        <p:spPr>
          <a:xfrm>
            <a:off x="8488800" y="4103280"/>
            <a:ext cx="219960" cy="2520"/>
          </a:xfrm>
          <a:prstGeom prst="rect">
            <a:avLst/>
          </a:prstGeom>
          <a:ln w="0">
            <a:noFill/>
          </a:ln>
        </p:spPr>
      </p:pic>
      <p:pic>
        <p:nvPicPr>
          <p:cNvPr id="1010" name="" descr=""/>
          <p:cNvPicPr/>
          <p:nvPr/>
        </p:nvPicPr>
        <p:blipFill>
          <a:blip r:embed="rId689"/>
          <a:stretch/>
        </p:blipFill>
        <p:spPr>
          <a:xfrm>
            <a:off x="8737200" y="410328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1011" name="" descr=""/>
          <p:cNvPicPr/>
          <p:nvPr/>
        </p:nvPicPr>
        <p:blipFill>
          <a:blip r:embed="rId690"/>
          <a:stretch/>
        </p:blipFill>
        <p:spPr>
          <a:xfrm>
            <a:off x="8974080" y="410328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1012" name="" descr=""/>
          <p:cNvPicPr/>
          <p:nvPr/>
        </p:nvPicPr>
        <p:blipFill>
          <a:blip r:embed="rId691"/>
          <a:stretch/>
        </p:blipFill>
        <p:spPr>
          <a:xfrm>
            <a:off x="9198720" y="41032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13" name="" descr=""/>
          <p:cNvPicPr/>
          <p:nvPr/>
        </p:nvPicPr>
        <p:blipFill>
          <a:blip r:embed="rId692"/>
          <a:stretch/>
        </p:blipFill>
        <p:spPr>
          <a:xfrm>
            <a:off x="9326880" y="41032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14" name="" descr=""/>
          <p:cNvPicPr/>
          <p:nvPr/>
        </p:nvPicPr>
        <p:blipFill>
          <a:blip r:embed="rId693"/>
          <a:stretch/>
        </p:blipFill>
        <p:spPr>
          <a:xfrm>
            <a:off x="7293600" y="41065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015" name="" descr=""/>
          <p:cNvPicPr/>
          <p:nvPr/>
        </p:nvPicPr>
        <p:blipFill>
          <a:blip r:embed="rId694"/>
          <a:stretch/>
        </p:blipFill>
        <p:spPr>
          <a:xfrm>
            <a:off x="7341840" y="41065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016" name="" descr=""/>
          <p:cNvPicPr/>
          <p:nvPr/>
        </p:nvPicPr>
        <p:blipFill>
          <a:blip r:embed="rId695"/>
          <a:stretch/>
        </p:blipFill>
        <p:spPr>
          <a:xfrm>
            <a:off x="7458120" y="410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17" name="" descr=""/>
          <p:cNvPicPr/>
          <p:nvPr/>
        </p:nvPicPr>
        <p:blipFill>
          <a:blip r:embed="rId696"/>
          <a:stretch/>
        </p:blipFill>
        <p:spPr>
          <a:xfrm>
            <a:off x="7618680" y="41065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018" name="" descr=""/>
          <p:cNvPicPr/>
          <p:nvPr/>
        </p:nvPicPr>
        <p:blipFill>
          <a:blip r:embed="rId697"/>
          <a:stretch/>
        </p:blipFill>
        <p:spPr>
          <a:xfrm>
            <a:off x="7666920" y="41065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019" name="" descr=""/>
          <p:cNvPicPr/>
          <p:nvPr/>
        </p:nvPicPr>
        <p:blipFill>
          <a:blip r:embed="rId698"/>
          <a:stretch/>
        </p:blipFill>
        <p:spPr>
          <a:xfrm>
            <a:off x="7871040" y="4106520"/>
            <a:ext cx="216000" cy="2520"/>
          </a:xfrm>
          <a:prstGeom prst="rect">
            <a:avLst/>
          </a:prstGeom>
          <a:ln w="0">
            <a:noFill/>
          </a:ln>
        </p:spPr>
      </p:pic>
      <p:pic>
        <p:nvPicPr>
          <p:cNvPr id="1020" name="" descr=""/>
          <p:cNvPicPr/>
          <p:nvPr/>
        </p:nvPicPr>
        <p:blipFill>
          <a:blip r:embed="rId699"/>
          <a:stretch/>
        </p:blipFill>
        <p:spPr>
          <a:xfrm>
            <a:off x="8128080" y="410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21" name="" descr=""/>
          <p:cNvPicPr/>
          <p:nvPr/>
        </p:nvPicPr>
        <p:blipFill>
          <a:blip r:embed="rId700"/>
          <a:stretch/>
        </p:blipFill>
        <p:spPr>
          <a:xfrm>
            <a:off x="8248320" y="4106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22" name="" descr=""/>
          <p:cNvPicPr/>
          <p:nvPr/>
        </p:nvPicPr>
        <p:blipFill>
          <a:blip r:embed="rId701"/>
          <a:stretch/>
        </p:blipFill>
        <p:spPr>
          <a:xfrm>
            <a:off x="8376480" y="4106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23" name="" descr=""/>
          <p:cNvPicPr/>
          <p:nvPr/>
        </p:nvPicPr>
        <p:blipFill>
          <a:blip r:embed="rId702"/>
          <a:stretch/>
        </p:blipFill>
        <p:spPr>
          <a:xfrm>
            <a:off x="8493120" y="4106520"/>
            <a:ext cx="211680" cy="2520"/>
          </a:xfrm>
          <a:prstGeom prst="rect">
            <a:avLst/>
          </a:prstGeom>
          <a:ln w="0">
            <a:noFill/>
          </a:ln>
        </p:spPr>
      </p:pic>
      <p:pic>
        <p:nvPicPr>
          <p:cNvPr id="1024" name="" descr=""/>
          <p:cNvPicPr/>
          <p:nvPr/>
        </p:nvPicPr>
        <p:blipFill>
          <a:blip r:embed="rId703"/>
          <a:stretch/>
        </p:blipFill>
        <p:spPr>
          <a:xfrm>
            <a:off x="8737200" y="410652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1025" name="" descr=""/>
          <p:cNvPicPr/>
          <p:nvPr/>
        </p:nvPicPr>
        <p:blipFill>
          <a:blip r:embed="rId704"/>
          <a:stretch/>
        </p:blipFill>
        <p:spPr>
          <a:xfrm>
            <a:off x="8974080" y="410652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1026" name="" descr=""/>
          <p:cNvPicPr/>
          <p:nvPr/>
        </p:nvPicPr>
        <p:blipFill>
          <a:blip r:embed="rId705"/>
          <a:stretch/>
        </p:blipFill>
        <p:spPr>
          <a:xfrm>
            <a:off x="9198720" y="410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27" name="" descr=""/>
          <p:cNvPicPr/>
          <p:nvPr/>
        </p:nvPicPr>
        <p:blipFill>
          <a:blip r:embed="rId706"/>
          <a:stretch/>
        </p:blipFill>
        <p:spPr>
          <a:xfrm>
            <a:off x="9326880" y="4106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28" name="" descr=""/>
          <p:cNvPicPr/>
          <p:nvPr/>
        </p:nvPicPr>
        <p:blipFill>
          <a:blip r:embed="rId707"/>
          <a:stretch/>
        </p:blipFill>
        <p:spPr>
          <a:xfrm>
            <a:off x="7442280" y="41097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1029" name="" descr=""/>
          <p:cNvPicPr/>
          <p:nvPr/>
        </p:nvPicPr>
        <p:blipFill>
          <a:blip r:embed="rId708"/>
          <a:stretch/>
        </p:blipFill>
        <p:spPr>
          <a:xfrm>
            <a:off x="7875360" y="410976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1030" name="" descr=""/>
          <p:cNvPicPr/>
          <p:nvPr/>
        </p:nvPicPr>
        <p:blipFill>
          <a:blip r:embed="rId709"/>
          <a:stretch/>
        </p:blipFill>
        <p:spPr>
          <a:xfrm>
            <a:off x="8015400" y="410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31" name="" descr=""/>
          <p:cNvPicPr/>
          <p:nvPr/>
        </p:nvPicPr>
        <p:blipFill>
          <a:blip r:embed="rId710"/>
          <a:stretch/>
        </p:blipFill>
        <p:spPr>
          <a:xfrm>
            <a:off x="8128080" y="4109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32" name="" descr=""/>
          <p:cNvPicPr/>
          <p:nvPr/>
        </p:nvPicPr>
        <p:blipFill>
          <a:blip r:embed="rId711"/>
          <a:stretch/>
        </p:blipFill>
        <p:spPr>
          <a:xfrm>
            <a:off x="8248320" y="410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33" name="" descr=""/>
          <p:cNvPicPr/>
          <p:nvPr/>
        </p:nvPicPr>
        <p:blipFill>
          <a:blip r:embed="rId712"/>
          <a:stretch/>
        </p:blipFill>
        <p:spPr>
          <a:xfrm>
            <a:off x="8376480" y="4109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34" name="" descr=""/>
          <p:cNvPicPr/>
          <p:nvPr/>
        </p:nvPicPr>
        <p:blipFill>
          <a:blip r:embed="rId713"/>
          <a:stretch/>
        </p:blipFill>
        <p:spPr>
          <a:xfrm>
            <a:off x="8493120" y="4109760"/>
            <a:ext cx="135720" cy="2520"/>
          </a:xfrm>
          <a:prstGeom prst="rect">
            <a:avLst/>
          </a:prstGeom>
          <a:ln w="0">
            <a:noFill/>
          </a:ln>
        </p:spPr>
      </p:pic>
      <p:pic>
        <p:nvPicPr>
          <p:cNvPr id="1035" name="" descr=""/>
          <p:cNvPicPr/>
          <p:nvPr/>
        </p:nvPicPr>
        <p:blipFill>
          <a:blip r:embed="rId714"/>
          <a:stretch/>
        </p:blipFill>
        <p:spPr>
          <a:xfrm>
            <a:off x="8633160" y="410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36" name="" descr=""/>
          <p:cNvPicPr/>
          <p:nvPr/>
        </p:nvPicPr>
        <p:blipFill>
          <a:blip r:embed="rId715"/>
          <a:stretch/>
        </p:blipFill>
        <p:spPr>
          <a:xfrm>
            <a:off x="8737200" y="410976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037" name="" descr=""/>
          <p:cNvPicPr/>
          <p:nvPr/>
        </p:nvPicPr>
        <p:blipFill>
          <a:blip r:embed="rId716"/>
          <a:stretch/>
        </p:blipFill>
        <p:spPr>
          <a:xfrm>
            <a:off x="8841960" y="410976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038" name="" descr=""/>
          <p:cNvPicPr/>
          <p:nvPr/>
        </p:nvPicPr>
        <p:blipFill>
          <a:blip r:embed="rId717"/>
          <a:stretch/>
        </p:blipFill>
        <p:spPr>
          <a:xfrm>
            <a:off x="8978040" y="410976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039" name="" descr=""/>
          <p:cNvPicPr/>
          <p:nvPr/>
        </p:nvPicPr>
        <p:blipFill>
          <a:blip r:embed="rId718"/>
          <a:stretch/>
        </p:blipFill>
        <p:spPr>
          <a:xfrm>
            <a:off x="9198720" y="4109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40" name="" descr=""/>
          <p:cNvPicPr/>
          <p:nvPr/>
        </p:nvPicPr>
        <p:blipFill>
          <a:blip r:embed="rId719"/>
          <a:stretch/>
        </p:blipFill>
        <p:spPr>
          <a:xfrm>
            <a:off x="9326880" y="410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41" name="" descr=""/>
          <p:cNvPicPr/>
          <p:nvPr/>
        </p:nvPicPr>
        <p:blipFill>
          <a:blip r:embed="rId720"/>
          <a:stretch/>
        </p:blipFill>
        <p:spPr>
          <a:xfrm>
            <a:off x="7426440" y="4112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042" name="" descr=""/>
          <p:cNvPicPr/>
          <p:nvPr/>
        </p:nvPicPr>
        <p:blipFill>
          <a:blip r:embed="rId721"/>
          <a:stretch/>
        </p:blipFill>
        <p:spPr>
          <a:xfrm>
            <a:off x="7875360" y="4112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043" name="" descr=""/>
          <p:cNvPicPr/>
          <p:nvPr/>
        </p:nvPicPr>
        <p:blipFill>
          <a:blip r:embed="rId722"/>
          <a:stretch/>
        </p:blipFill>
        <p:spPr>
          <a:xfrm>
            <a:off x="8015400" y="4112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44" name="" descr=""/>
          <p:cNvPicPr/>
          <p:nvPr/>
        </p:nvPicPr>
        <p:blipFill>
          <a:blip r:embed="rId723"/>
          <a:stretch/>
        </p:blipFill>
        <p:spPr>
          <a:xfrm>
            <a:off x="8128080" y="41126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45" name="" descr=""/>
          <p:cNvPicPr/>
          <p:nvPr/>
        </p:nvPicPr>
        <p:blipFill>
          <a:blip r:embed="rId724"/>
          <a:stretch/>
        </p:blipFill>
        <p:spPr>
          <a:xfrm>
            <a:off x="8248320" y="4112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46" name="" descr=""/>
          <p:cNvPicPr/>
          <p:nvPr/>
        </p:nvPicPr>
        <p:blipFill>
          <a:blip r:embed="rId725"/>
          <a:stretch/>
        </p:blipFill>
        <p:spPr>
          <a:xfrm>
            <a:off x="8376480" y="4112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47" name="" descr=""/>
          <p:cNvPicPr/>
          <p:nvPr/>
        </p:nvPicPr>
        <p:blipFill>
          <a:blip r:embed="rId726"/>
          <a:stretch/>
        </p:blipFill>
        <p:spPr>
          <a:xfrm>
            <a:off x="8496720" y="4112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048" name="" descr=""/>
          <p:cNvPicPr/>
          <p:nvPr/>
        </p:nvPicPr>
        <p:blipFill>
          <a:blip r:embed="rId727"/>
          <a:stretch/>
        </p:blipFill>
        <p:spPr>
          <a:xfrm>
            <a:off x="8637480" y="41126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049" name="" descr=""/>
          <p:cNvPicPr/>
          <p:nvPr/>
        </p:nvPicPr>
        <p:blipFill>
          <a:blip r:embed="rId728"/>
          <a:stretch/>
        </p:blipFill>
        <p:spPr>
          <a:xfrm>
            <a:off x="8737200" y="411264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050" name="" descr=""/>
          <p:cNvPicPr/>
          <p:nvPr/>
        </p:nvPicPr>
        <p:blipFill>
          <a:blip r:embed="rId729"/>
          <a:stretch/>
        </p:blipFill>
        <p:spPr>
          <a:xfrm>
            <a:off x="8870040" y="411264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051" name="" descr=""/>
          <p:cNvPicPr/>
          <p:nvPr/>
        </p:nvPicPr>
        <p:blipFill>
          <a:blip r:embed="rId730"/>
          <a:stretch/>
        </p:blipFill>
        <p:spPr>
          <a:xfrm>
            <a:off x="8986320" y="4112640"/>
            <a:ext cx="135720" cy="2520"/>
          </a:xfrm>
          <a:prstGeom prst="rect">
            <a:avLst/>
          </a:prstGeom>
          <a:ln w="0">
            <a:noFill/>
          </a:ln>
        </p:spPr>
      </p:pic>
      <p:pic>
        <p:nvPicPr>
          <p:cNvPr id="1052" name="" descr=""/>
          <p:cNvPicPr/>
          <p:nvPr/>
        </p:nvPicPr>
        <p:blipFill>
          <a:blip r:embed="rId731"/>
          <a:stretch/>
        </p:blipFill>
        <p:spPr>
          <a:xfrm>
            <a:off x="9198720" y="41126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53" name="" descr=""/>
          <p:cNvPicPr/>
          <p:nvPr/>
        </p:nvPicPr>
        <p:blipFill>
          <a:blip r:embed="rId732"/>
          <a:stretch/>
        </p:blipFill>
        <p:spPr>
          <a:xfrm>
            <a:off x="9326880" y="4112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54" name="" descr=""/>
          <p:cNvPicPr/>
          <p:nvPr/>
        </p:nvPicPr>
        <p:blipFill>
          <a:blip r:embed="rId733"/>
          <a:stretch/>
        </p:blipFill>
        <p:spPr>
          <a:xfrm>
            <a:off x="7414200" y="411588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1055" name="" descr=""/>
          <p:cNvPicPr/>
          <p:nvPr/>
        </p:nvPicPr>
        <p:blipFill>
          <a:blip r:embed="rId734"/>
          <a:stretch/>
        </p:blipFill>
        <p:spPr>
          <a:xfrm>
            <a:off x="7879680" y="411588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1056" name="" descr=""/>
          <p:cNvPicPr/>
          <p:nvPr/>
        </p:nvPicPr>
        <p:blipFill>
          <a:blip r:embed="rId735"/>
          <a:stretch/>
        </p:blipFill>
        <p:spPr>
          <a:xfrm>
            <a:off x="8019720" y="411588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1057" name="" descr=""/>
          <p:cNvPicPr/>
          <p:nvPr/>
        </p:nvPicPr>
        <p:blipFill>
          <a:blip r:embed="rId736"/>
          <a:stretch/>
        </p:blipFill>
        <p:spPr>
          <a:xfrm>
            <a:off x="8128080" y="41158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58" name="" descr=""/>
          <p:cNvPicPr/>
          <p:nvPr/>
        </p:nvPicPr>
        <p:blipFill>
          <a:blip r:embed="rId737"/>
          <a:stretch/>
        </p:blipFill>
        <p:spPr>
          <a:xfrm>
            <a:off x="8248320" y="4115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59" name="" descr=""/>
          <p:cNvPicPr/>
          <p:nvPr/>
        </p:nvPicPr>
        <p:blipFill>
          <a:blip r:embed="rId738"/>
          <a:stretch/>
        </p:blipFill>
        <p:spPr>
          <a:xfrm>
            <a:off x="8376480" y="4115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60" name="" descr=""/>
          <p:cNvPicPr/>
          <p:nvPr/>
        </p:nvPicPr>
        <p:blipFill>
          <a:blip r:embed="rId739"/>
          <a:stretch/>
        </p:blipFill>
        <p:spPr>
          <a:xfrm>
            <a:off x="8501040" y="411588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1061" name="" descr=""/>
          <p:cNvPicPr/>
          <p:nvPr/>
        </p:nvPicPr>
        <p:blipFill>
          <a:blip r:embed="rId740"/>
          <a:stretch/>
        </p:blipFill>
        <p:spPr>
          <a:xfrm>
            <a:off x="8641080" y="411588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1062" name="" descr=""/>
          <p:cNvPicPr/>
          <p:nvPr/>
        </p:nvPicPr>
        <p:blipFill>
          <a:blip r:embed="rId741"/>
          <a:stretch/>
        </p:blipFill>
        <p:spPr>
          <a:xfrm>
            <a:off x="8737200" y="411588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063" name="" descr=""/>
          <p:cNvPicPr/>
          <p:nvPr/>
        </p:nvPicPr>
        <p:blipFill>
          <a:blip r:embed="rId742"/>
          <a:stretch/>
        </p:blipFill>
        <p:spPr>
          <a:xfrm>
            <a:off x="8890200" y="4115880"/>
            <a:ext cx="31320" cy="2520"/>
          </a:xfrm>
          <a:prstGeom prst="rect">
            <a:avLst/>
          </a:prstGeom>
          <a:ln w="0">
            <a:noFill/>
          </a:ln>
        </p:spPr>
      </p:pic>
      <p:pic>
        <p:nvPicPr>
          <p:cNvPr id="1064" name="" descr=""/>
          <p:cNvPicPr/>
          <p:nvPr/>
        </p:nvPicPr>
        <p:blipFill>
          <a:blip r:embed="rId743"/>
          <a:stretch/>
        </p:blipFill>
        <p:spPr>
          <a:xfrm>
            <a:off x="8989920" y="4115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065" name="" descr=""/>
          <p:cNvPicPr/>
          <p:nvPr/>
        </p:nvPicPr>
        <p:blipFill>
          <a:blip r:embed="rId744"/>
          <a:stretch/>
        </p:blipFill>
        <p:spPr>
          <a:xfrm>
            <a:off x="9198720" y="41158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66" name="" descr=""/>
          <p:cNvPicPr/>
          <p:nvPr/>
        </p:nvPicPr>
        <p:blipFill>
          <a:blip r:embed="rId745"/>
          <a:stretch/>
        </p:blipFill>
        <p:spPr>
          <a:xfrm>
            <a:off x="9326880" y="4115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67" name="" descr=""/>
          <p:cNvPicPr/>
          <p:nvPr/>
        </p:nvPicPr>
        <p:blipFill>
          <a:blip r:embed="rId746"/>
          <a:stretch/>
        </p:blipFill>
        <p:spPr>
          <a:xfrm>
            <a:off x="7398360" y="411876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1068" name="" descr=""/>
          <p:cNvPicPr/>
          <p:nvPr/>
        </p:nvPicPr>
        <p:blipFill>
          <a:blip r:embed="rId747"/>
          <a:stretch/>
        </p:blipFill>
        <p:spPr>
          <a:xfrm>
            <a:off x="7887600" y="41187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1069" name="" descr=""/>
          <p:cNvPicPr/>
          <p:nvPr/>
        </p:nvPicPr>
        <p:blipFill>
          <a:blip r:embed="rId748"/>
          <a:stretch/>
        </p:blipFill>
        <p:spPr>
          <a:xfrm>
            <a:off x="8024040" y="41187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1070" name="" descr=""/>
          <p:cNvPicPr/>
          <p:nvPr/>
        </p:nvPicPr>
        <p:blipFill>
          <a:blip r:embed="rId749"/>
          <a:stretch/>
        </p:blipFill>
        <p:spPr>
          <a:xfrm>
            <a:off x="8128080" y="4118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71" name="" descr=""/>
          <p:cNvPicPr/>
          <p:nvPr/>
        </p:nvPicPr>
        <p:blipFill>
          <a:blip r:embed="rId750"/>
          <a:stretch/>
        </p:blipFill>
        <p:spPr>
          <a:xfrm>
            <a:off x="8248320" y="4118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72" name="" descr=""/>
          <p:cNvPicPr/>
          <p:nvPr/>
        </p:nvPicPr>
        <p:blipFill>
          <a:blip r:embed="rId751"/>
          <a:stretch/>
        </p:blipFill>
        <p:spPr>
          <a:xfrm>
            <a:off x="8376480" y="4118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73" name="" descr=""/>
          <p:cNvPicPr/>
          <p:nvPr/>
        </p:nvPicPr>
        <p:blipFill>
          <a:blip r:embed="rId752"/>
          <a:stretch/>
        </p:blipFill>
        <p:spPr>
          <a:xfrm>
            <a:off x="8508960" y="411876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1074" name="" descr=""/>
          <p:cNvPicPr/>
          <p:nvPr/>
        </p:nvPicPr>
        <p:blipFill>
          <a:blip r:embed="rId753"/>
          <a:stretch/>
        </p:blipFill>
        <p:spPr>
          <a:xfrm>
            <a:off x="8641080" y="411876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075" name="" descr=""/>
          <p:cNvPicPr/>
          <p:nvPr/>
        </p:nvPicPr>
        <p:blipFill>
          <a:blip r:embed="rId754"/>
          <a:stretch/>
        </p:blipFill>
        <p:spPr>
          <a:xfrm>
            <a:off x="8737200" y="41187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076" name="" descr=""/>
          <p:cNvPicPr/>
          <p:nvPr/>
        </p:nvPicPr>
        <p:blipFill>
          <a:blip r:embed="rId755"/>
          <a:stretch/>
        </p:blipFill>
        <p:spPr>
          <a:xfrm>
            <a:off x="8901720" y="41187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077" name="" descr=""/>
          <p:cNvPicPr/>
          <p:nvPr/>
        </p:nvPicPr>
        <p:blipFill>
          <a:blip r:embed="rId756"/>
          <a:stretch/>
        </p:blipFill>
        <p:spPr>
          <a:xfrm>
            <a:off x="8994240" y="411876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1078" name="" descr=""/>
          <p:cNvPicPr/>
          <p:nvPr/>
        </p:nvPicPr>
        <p:blipFill>
          <a:blip r:embed="rId757"/>
          <a:stretch/>
        </p:blipFill>
        <p:spPr>
          <a:xfrm>
            <a:off x="9198720" y="4118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79" name="" descr=""/>
          <p:cNvPicPr/>
          <p:nvPr/>
        </p:nvPicPr>
        <p:blipFill>
          <a:blip r:embed="rId758"/>
          <a:stretch/>
        </p:blipFill>
        <p:spPr>
          <a:xfrm>
            <a:off x="9326880" y="4118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80" name="" descr=""/>
          <p:cNvPicPr/>
          <p:nvPr/>
        </p:nvPicPr>
        <p:blipFill>
          <a:blip r:embed="rId759"/>
          <a:stretch/>
        </p:blipFill>
        <p:spPr>
          <a:xfrm>
            <a:off x="7386120" y="4122000"/>
            <a:ext cx="203760" cy="2520"/>
          </a:xfrm>
          <a:prstGeom prst="rect">
            <a:avLst/>
          </a:prstGeom>
          <a:ln w="0">
            <a:noFill/>
          </a:ln>
        </p:spPr>
      </p:pic>
      <p:pic>
        <p:nvPicPr>
          <p:cNvPr id="1081" name="" descr=""/>
          <p:cNvPicPr/>
          <p:nvPr/>
        </p:nvPicPr>
        <p:blipFill>
          <a:blip r:embed="rId760"/>
          <a:stretch/>
        </p:blipFill>
        <p:spPr>
          <a:xfrm>
            <a:off x="7891200" y="41220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1082" name="" descr=""/>
          <p:cNvPicPr/>
          <p:nvPr/>
        </p:nvPicPr>
        <p:blipFill>
          <a:blip r:embed="rId761"/>
          <a:stretch/>
        </p:blipFill>
        <p:spPr>
          <a:xfrm>
            <a:off x="8031960" y="412200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083" name="" descr=""/>
          <p:cNvPicPr/>
          <p:nvPr/>
        </p:nvPicPr>
        <p:blipFill>
          <a:blip r:embed="rId762"/>
          <a:stretch/>
        </p:blipFill>
        <p:spPr>
          <a:xfrm>
            <a:off x="8128080" y="41220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84" name="" descr=""/>
          <p:cNvPicPr/>
          <p:nvPr/>
        </p:nvPicPr>
        <p:blipFill>
          <a:blip r:embed="rId763"/>
          <a:stretch/>
        </p:blipFill>
        <p:spPr>
          <a:xfrm>
            <a:off x="8248320" y="4122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85" name="" descr=""/>
          <p:cNvPicPr/>
          <p:nvPr/>
        </p:nvPicPr>
        <p:blipFill>
          <a:blip r:embed="rId764"/>
          <a:stretch/>
        </p:blipFill>
        <p:spPr>
          <a:xfrm>
            <a:off x="8376480" y="4122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86" name="" descr=""/>
          <p:cNvPicPr/>
          <p:nvPr/>
        </p:nvPicPr>
        <p:blipFill>
          <a:blip r:embed="rId765"/>
          <a:stretch/>
        </p:blipFill>
        <p:spPr>
          <a:xfrm>
            <a:off x="8512920" y="41220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1087" name="" descr=""/>
          <p:cNvPicPr/>
          <p:nvPr/>
        </p:nvPicPr>
        <p:blipFill>
          <a:blip r:embed="rId766"/>
          <a:stretch/>
        </p:blipFill>
        <p:spPr>
          <a:xfrm>
            <a:off x="8645400" y="412200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1088" name="" descr=""/>
          <p:cNvPicPr/>
          <p:nvPr/>
        </p:nvPicPr>
        <p:blipFill>
          <a:blip r:embed="rId767"/>
          <a:stretch/>
        </p:blipFill>
        <p:spPr>
          <a:xfrm>
            <a:off x="8737200" y="4122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089" name="" descr=""/>
          <p:cNvPicPr/>
          <p:nvPr/>
        </p:nvPicPr>
        <p:blipFill>
          <a:blip r:embed="rId768"/>
          <a:stretch/>
        </p:blipFill>
        <p:spPr>
          <a:xfrm>
            <a:off x="8910000" y="4122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090" name="" descr=""/>
          <p:cNvPicPr/>
          <p:nvPr/>
        </p:nvPicPr>
        <p:blipFill>
          <a:blip r:embed="rId769"/>
          <a:stretch/>
        </p:blipFill>
        <p:spPr>
          <a:xfrm>
            <a:off x="9002160" y="412200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1091" name="" descr=""/>
          <p:cNvPicPr/>
          <p:nvPr/>
        </p:nvPicPr>
        <p:blipFill>
          <a:blip r:embed="rId770"/>
          <a:stretch/>
        </p:blipFill>
        <p:spPr>
          <a:xfrm>
            <a:off x="9198720" y="41220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92" name="" descr=""/>
          <p:cNvPicPr/>
          <p:nvPr/>
        </p:nvPicPr>
        <p:blipFill>
          <a:blip r:embed="rId771"/>
          <a:stretch/>
        </p:blipFill>
        <p:spPr>
          <a:xfrm>
            <a:off x="9326880" y="4122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093" name="" descr=""/>
          <p:cNvPicPr/>
          <p:nvPr/>
        </p:nvPicPr>
        <p:blipFill>
          <a:blip r:embed="rId772"/>
          <a:stretch/>
        </p:blipFill>
        <p:spPr>
          <a:xfrm>
            <a:off x="7374240" y="4125240"/>
            <a:ext cx="231840" cy="2520"/>
          </a:xfrm>
          <a:prstGeom prst="rect">
            <a:avLst/>
          </a:prstGeom>
          <a:ln w="0">
            <a:noFill/>
          </a:ln>
        </p:spPr>
      </p:pic>
      <p:pic>
        <p:nvPicPr>
          <p:cNvPr id="1094" name="" descr=""/>
          <p:cNvPicPr/>
          <p:nvPr/>
        </p:nvPicPr>
        <p:blipFill>
          <a:blip r:embed="rId773"/>
          <a:stretch/>
        </p:blipFill>
        <p:spPr>
          <a:xfrm>
            <a:off x="7899480" y="41252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095" name="" descr=""/>
          <p:cNvPicPr/>
          <p:nvPr/>
        </p:nvPicPr>
        <p:blipFill>
          <a:blip r:embed="rId774"/>
          <a:stretch/>
        </p:blipFill>
        <p:spPr>
          <a:xfrm>
            <a:off x="8035560" y="4125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096" name="" descr=""/>
          <p:cNvPicPr/>
          <p:nvPr/>
        </p:nvPicPr>
        <p:blipFill>
          <a:blip r:embed="rId775"/>
          <a:stretch/>
        </p:blipFill>
        <p:spPr>
          <a:xfrm>
            <a:off x="8128080" y="41252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97" name="" descr=""/>
          <p:cNvPicPr/>
          <p:nvPr/>
        </p:nvPicPr>
        <p:blipFill>
          <a:blip r:embed="rId776"/>
          <a:stretch/>
        </p:blipFill>
        <p:spPr>
          <a:xfrm>
            <a:off x="8252280" y="41252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098" name="" descr=""/>
          <p:cNvPicPr/>
          <p:nvPr/>
        </p:nvPicPr>
        <p:blipFill>
          <a:blip r:embed="rId777"/>
          <a:stretch/>
        </p:blipFill>
        <p:spPr>
          <a:xfrm>
            <a:off x="8380800" y="41252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099" name="" descr=""/>
          <p:cNvPicPr/>
          <p:nvPr/>
        </p:nvPicPr>
        <p:blipFill>
          <a:blip r:embed="rId778"/>
          <a:stretch/>
        </p:blipFill>
        <p:spPr>
          <a:xfrm>
            <a:off x="8520840" y="41252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100" name="" descr=""/>
          <p:cNvPicPr/>
          <p:nvPr/>
        </p:nvPicPr>
        <p:blipFill>
          <a:blip r:embed="rId779"/>
          <a:stretch/>
        </p:blipFill>
        <p:spPr>
          <a:xfrm>
            <a:off x="8653320" y="41252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101" name="" descr=""/>
          <p:cNvPicPr/>
          <p:nvPr/>
        </p:nvPicPr>
        <p:blipFill>
          <a:blip r:embed="rId780"/>
          <a:stretch/>
        </p:blipFill>
        <p:spPr>
          <a:xfrm>
            <a:off x="9010080" y="412524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1102" name="" descr=""/>
          <p:cNvPicPr/>
          <p:nvPr/>
        </p:nvPicPr>
        <p:blipFill>
          <a:blip r:embed="rId781"/>
          <a:stretch/>
        </p:blipFill>
        <p:spPr>
          <a:xfrm>
            <a:off x="9198720" y="41252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103" name="" descr=""/>
          <p:cNvPicPr/>
          <p:nvPr/>
        </p:nvPicPr>
        <p:blipFill>
          <a:blip r:embed="rId782"/>
          <a:stretch/>
        </p:blipFill>
        <p:spPr>
          <a:xfrm>
            <a:off x="9326880" y="41252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104" name="" descr=""/>
          <p:cNvPicPr/>
          <p:nvPr/>
        </p:nvPicPr>
        <p:blipFill>
          <a:blip r:embed="rId783"/>
          <a:stretch/>
        </p:blipFill>
        <p:spPr>
          <a:xfrm rot="5400000">
            <a:off x="8259840" y="3189240"/>
            <a:ext cx="209880" cy="2068560"/>
          </a:xfrm>
          <a:prstGeom prst="rect">
            <a:avLst/>
          </a:prstGeom>
          <a:ln w="0">
            <a:noFill/>
          </a:ln>
        </p:spPr>
      </p:pic>
      <p:pic>
        <p:nvPicPr>
          <p:cNvPr id="1105" name="" descr=""/>
          <p:cNvPicPr/>
          <p:nvPr/>
        </p:nvPicPr>
        <p:blipFill>
          <a:blip r:embed="rId784"/>
          <a:stretch/>
        </p:blipFill>
        <p:spPr>
          <a:xfrm>
            <a:off x="9298800" y="4316760"/>
            <a:ext cx="47520" cy="2520"/>
          </a:xfrm>
          <a:prstGeom prst="rect">
            <a:avLst/>
          </a:prstGeom>
          <a:ln w="0">
            <a:noFill/>
          </a:ln>
        </p:spPr>
      </p:pic>
      <p:sp>
        <p:nvSpPr>
          <p:cNvPr id="1106" name="CustomShape 30"/>
          <p:cNvSpPr/>
          <p:nvPr/>
        </p:nvSpPr>
        <p:spPr>
          <a:xfrm>
            <a:off x="608400" y="537012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07" name="CustomShape 3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09" name="" descr=""/>
          <p:cNvPicPr/>
          <p:nvPr/>
        </p:nvPicPr>
        <p:blipFill>
          <a:blip r:embed="rId1"/>
          <a:stretch/>
        </p:blipFill>
        <p:spPr>
          <a:xfrm>
            <a:off x="285120" y="1186200"/>
            <a:ext cx="9169560" cy="3023280"/>
          </a:xfrm>
          <a:prstGeom prst="rect">
            <a:avLst/>
          </a:prstGeom>
          <a:ln w="0">
            <a:noFill/>
          </a:ln>
        </p:spPr>
      </p:pic>
      <p:pic>
        <p:nvPicPr>
          <p:cNvPr id="1110" name="" descr=""/>
          <p:cNvPicPr/>
          <p:nvPr/>
        </p:nvPicPr>
        <p:blipFill>
          <a:blip r:embed="rId2"/>
          <a:stretch/>
        </p:blipFill>
        <p:spPr>
          <a:xfrm>
            <a:off x="285120" y="4209840"/>
            <a:ext cx="9169560" cy="500760"/>
          </a:xfrm>
          <a:prstGeom prst="rect">
            <a:avLst/>
          </a:prstGeom>
          <a:ln w="0">
            <a:noFill/>
          </a:ln>
        </p:spPr>
      </p:pic>
      <p:sp>
        <p:nvSpPr>
          <p:cNvPr id="1111" name="CustomShape 2"/>
          <p:cNvSpPr/>
          <p:nvPr/>
        </p:nvSpPr>
        <p:spPr>
          <a:xfrm>
            <a:off x="3251880" y="370440"/>
            <a:ext cx="3163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– Check Sign-In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12" name="CustomShape 3"/>
          <p:cNvSpPr/>
          <p:nvPr/>
        </p:nvSpPr>
        <p:spPr>
          <a:xfrm>
            <a:off x="7691760" y="1585800"/>
            <a:ext cx="1707840" cy="862920"/>
          </a:xfrm>
          <a:custGeom>
            <a:avLst/>
            <a:gdLst/>
            <a:ahLst/>
            <a:rect l="l" t="t" r="r" b="b"/>
            <a:pathLst>
              <a:path w="4745" h="2398">
                <a:moveTo>
                  <a:pt x="0" y="43"/>
                </a:moveTo>
                <a:cubicBezTo>
                  <a:pt x="0" y="19"/>
                  <a:pt x="26" y="0"/>
                  <a:pt x="56" y="0"/>
                </a:cubicBezTo>
                <a:lnTo>
                  <a:pt x="4688" y="0"/>
                </a:lnTo>
                <a:cubicBezTo>
                  <a:pt x="4719" y="0"/>
                  <a:pt x="4744" y="19"/>
                  <a:pt x="4744" y="43"/>
                </a:cubicBezTo>
                <a:lnTo>
                  <a:pt x="4744" y="2354"/>
                </a:lnTo>
                <a:cubicBezTo>
                  <a:pt x="4744" y="2378"/>
                  <a:pt x="4719" y="2397"/>
                  <a:pt x="4688" y="2397"/>
                </a:cubicBezTo>
                <a:lnTo>
                  <a:pt x="56" y="2397"/>
                </a:lnTo>
                <a:cubicBezTo>
                  <a:pt x="26" y="2397"/>
                  <a:pt x="0" y="2378"/>
                  <a:pt x="0" y="2354"/>
                </a:cubicBezTo>
                <a:lnTo>
                  <a:pt x="0" y="43"/>
                </a:lnTo>
                <a:moveTo>
                  <a:pt x="112" y="2354"/>
                </a:moveTo>
                <a:lnTo>
                  <a:pt x="56" y="2310"/>
                </a:lnTo>
                <a:lnTo>
                  <a:pt x="4688" y="2310"/>
                </a:lnTo>
                <a:lnTo>
                  <a:pt x="4632" y="2354"/>
                </a:lnTo>
                <a:lnTo>
                  <a:pt x="4632" y="43"/>
                </a:lnTo>
                <a:lnTo>
                  <a:pt x="4688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235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3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14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16" name="CustomShape 2"/>
          <p:cNvSpPr/>
          <p:nvPr/>
        </p:nvSpPr>
        <p:spPr>
          <a:xfrm>
            <a:off x="2726640" y="370440"/>
            <a:ext cx="42220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Management Console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117" name="" descr=""/>
          <p:cNvPicPr/>
          <p:nvPr/>
        </p:nvPicPr>
        <p:blipFill>
          <a:blip r:embed="rId1"/>
          <a:stretch/>
        </p:blipFill>
        <p:spPr>
          <a:xfrm>
            <a:off x="208800" y="888840"/>
            <a:ext cx="9298080" cy="2186280"/>
          </a:xfrm>
          <a:prstGeom prst="rect">
            <a:avLst/>
          </a:prstGeom>
          <a:ln w="0">
            <a:noFill/>
          </a:ln>
        </p:spPr>
      </p:pic>
      <p:pic>
        <p:nvPicPr>
          <p:cNvPr id="1118" name="" descr=""/>
          <p:cNvPicPr/>
          <p:nvPr/>
        </p:nvPicPr>
        <p:blipFill>
          <a:blip r:embed="rId2"/>
          <a:stretch/>
        </p:blipFill>
        <p:spPr>
          <a:xfrm>
            <a:off x="208800" y="3075840"/>
            <a:ext cx="9298080" cy="543960"/>
          </a:xfrm>
          <a:prstGeom prst="rect">
            <a:avLst/>
          </a:prstGeom>
          <a:ln w="0">
            <a:noFill/>
          </a:ln>
        </p:spPr>
      </p:pic>
      <p:sp>
        <p:nvSpPr>
          <p:cNvPr id="1119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0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2" name="CustomShape 2"/>
          <p:cNvSpPr/>
          <p:nvPr/>
        </p:nvSpPr>
        <p:spPr>
          <a:xfrm>
            <a:off x="1128960" y="370440"/>
            <a:ext cx="7407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Management Console – Services Overview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123" name="" descr=""/>
          <p:cNvPicPr/>
          <p:nvPr/>
        </p:nvPicPr>
        <p:blipFill>
          <a:blip r:embed="rId1"/>
          <a:stretch/>
        </p:blipFill>
        <p:spPr>
          <a:xfrm>
            <a:off x="184680" y="829800"/>
            <a:ext cx="9170280" cy="3166560"/>
          </a:xfrm>
          <a:prstGeom prst="rect">
            <a:avLst/>
          </a:prstGeom>
          <a:ln w="0">
            <a:noFill/>
          </a:ln>
        </p:spPr>
      </p:pic>
      <p:pic>
        <p:nvPicPr>
          <p:cNvPr id="1124" name="" descr=""/>
          <p:cNvPicPr/>
          <p:nvPr/>
        </p:nvPicPr>
        <p:blipFill>
          <a:blip r:embed="rId2"/>
          <a:stretch/>
        </p:blipFill>
        <p:spPr>
          <a:xfrm>
            <a:off x="184680" y="3997080"/>
            <a:ext cx="9170280" cy="632160"/>
          </a:xfrm>
          <a:prstGeom prst="rect">
            <a:avLst/>
          </a:prstGeom>
          <a:ln w="0">
            <a:noFill/>
          </a:ln>
        </p:spPr>
      </p:pic>
      <p:sp>
        <p:nvSpPr>
          <p:cNvPr id="1125" name="CustomShape 3"/>
          <p:cNvSpPr/>
          <p:nvPr/>
        </p:nvSpPr>
        <p:spPr>
          <a:xfrm>
            <a:off x="77040" y="4976640"/>
            <a:ext cx="9511560" cy="267480"/>
          </a:xfrm>
          <a:custGeom>
            <a:avLst/>
            <a:gdLst/>
            <a:ahLst/>
            <a:rect l="l" t="t" r="r" b="b"/>
            <a:pathLst>
              <a:path w="26422" h="744">
                <a:moveTo>
                  <a:pt x="0" y="0"/>
                </a:moveTo>
                <a:lnTo>
                  <a:pt x="0" y="743"/>
                </a:lnTo>
                <a:lnTo>
                  <a:pt x="26421" y="743"/>
                </a:lnTo>
                <a:lnTo>
                  <a:pt x="26421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6" name="CustomShape 4"/>
          <p:cNvSpPr/>
          <p:nvPr/>
        </p:nvSpPr>
        <p:spPr>
          <a:xfrm>
            <a:off x="56880" y="4960800"/>
            <a:ext cx="9551880" cy="298800"/>
          </a:xfrm>
          <a:custGeom>
            <a:avLst/>
            <a:gdLst/>
            <a:ahLst/>
            <a:rect l="l" t="t" r="r" b="b"/>
            <a:pathLst>
              <a:path w="26534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477" y="0"/>
                </a:lnTo>
                <a:cubicBezTo>
                  <a:pt x="26508" y="0"/>
                  <a:pt x="26533" y="19"/>
                  <a:pt x="26533" y="44"/>
                </a:cubicBezTo>
                <a:lnTo>
                  <a:pt x="26533" y="786"/>
                </a:lnTo>
                <a:cubicBezTo>
                  <a:pt x="26533" y="810"/>
                  <a:pt x="26508" y="830"/>
                  <a:pt x="26477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477" y="742"/>
                </a:lnTo>
                <a:lnTo>
                  <a:pt x="26421" y="786"/>
                </a:lnTo>
                <a:lnTo>
                  <a:pt x="26421" y="44"/>
                </a:lnTo>
                <a:lnTo>
                  <a:pt x="2647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27" name="CustomShape 5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28" name="CustomShape 6"/>
          <p:cNvSpPr/>
          <p:nvPr/>
        </p:nvSpPr>
        <p:spPr>
          <a:xfrm>
            <a:off x="1728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29" name="CustomShape 7"/>
          <p:cNvSpPr/>
          <p:nvPr/>
        </p:nvSpPr>
        <p:spPr>
          <a:xfrm>
            <a:off x="533520" y="5045040"/>
            <a:ext cx="8880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8 will provide more examples using Infrastructure-As-A-Service (IAAS) &amp; AWS Cloud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130" name="CustomShape 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2" name="CustomShape 2"/>
          <p:cNvSpPr/>
          <p:nvPr/>
        </p:nvSpPr>
        <p:spPr>
          <a:xfrm>
            <a:off x="1805760" y="370440"/>
            <a:ext cx="6042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Billing Dashboard &amp; Check Spending (!)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133" name="" descr=""/>
          <p:cNvPicPr/>
          <p:nvPr/>
        </p:nvPicPr>
        <p:blipFill>
          <a:blip r:embed="rId1"/>
          <a:stretch/>
        </p:blipFill>
        <p:spPr>
          <a:xfrm>
            <a:off x="285120" y="1423800"/>
            <a:ext cx="9244800" cy="2040480"/>
          </a:xfrm>
          <a:prstGeom prst="rect">
            <a:avLst/>
          </a:prstGeom>
          <a:ln w="0">
            <a:noFill/>
          </a:ln>
        </p:spPr>
      </p:pic>
      <p:pic>
        <p:nvPicPr>
          <p:cNvPr id="1134" name="" descr=""/>
          <p:cNvPicPr/>
          <p:nvPr/>
        </p:nvPicPr>
        <p:blipFill>
          <a:blip r:embed="rId2"/>
          <a:stretch/>
        </p:blipFill>
        <p:spPr>
          <a:xfrm>
            <a:off x="285120" y="3465000"/>
            <a:ext cx="9244800" cy="509040"/>
          </a:xfrm>
          <a:prstGeom prst="rect">
            <a:avLst/>
          </a:prstGeom>
          <a:ln w="0">
            <a:noFill/>
          </a:ln>
        </p:spPr>
      </p:pic>
      <p:sp>
        <p:nvSpPr>
          <p:cNvPr id="1135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36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38" name="CustomShape 2"/>
          <p:cNvSpPr/>
          <p:nvPr/>
        </p:nvSpPr>
        <p:spPr>
          <a:xfrm>
            <a:off x="2413800" y="370440"/>
            <a:ext cx="4849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Elastic Map Reduce Demo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39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0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1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2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3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4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5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6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7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8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49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0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51" name="CustomShape 15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52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154" name="" descr=""/>
          <p:cNvPicPr/>
          <p:nvPr/>
        </p:nvPicPr>
        <p:blipFill>
          <a:blip r:embed="rId1"/>
          <a:stretch/>
        </p:blipFill>
        <p:spPr>
          <a:xfrm>
            <a:off x="4065120" y="2924640"/>
            <a:ext cx="5238000" cy="1465920"/>
          </a:xfrm>
          <a:prstGeom prst="rect">
            <a:avLst/>
          </a:prstGeom>
          <a:ln w="0">
            <a:noFill/>
          </a:ln>
        </p:spPr>
      </p:pic>
      <p:pic>
        <p:nvPicPr>
          <p:cNvPr id="1155" name="" descr=""/>
          <p:cNvPicPr/>
          <p:nvPr/>
        </p:nvPicPr>
        <p:blipFill>
          <a:blip r:embed="rId2"/>
          <a:stretch/>
        </p:blipFill>
        <p:spPr>
          <a:xfrm>
            <a:off x="4065120" y="4391280"/>
            <a:ext cx="5238000" cy="731520"/>
          </a:xfrm>
          <a:prstGeom prst="rect">
            <a:avLst/>
          </a:prstGeom>
          <a:ln w="0">
            <a:noFill/>
          </a:ln>
        </p:spPr>
      </p:pic>
      <p:sp>
        <p:nvSpPr>
          <p:cNvPr id="1156" name="CustomShape 2"/>
          <p:cNvSpPr/>
          <p:nvPr/>
        </p:nvSpPr>
        <p:spPr>
          <a:xfrm>
            <a:off x="308160" y="370440"/>
            <a:ext cx="9053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Cloud Computing Approach with AWS EMR &amp; Map 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15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8" name="CustomShape 4"/>
          <p:cNvSpPr/>
          <p:nvPr/>
        </p:nvSpPr>
        <p:spPr>
          <a:xfrm>
            <a:off x="957960" y="1032120"/>
            <a:ext cx="46616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Amazon Web Services (AWS) Cloud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59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0" name="CustomShape 6"/>
          <p:cNvSpPr/>
          <p:nvPr/>
        </p:nvSpPr>
        <p:spPr>
          <a:xfrm>
            <a:off x="1379160" y="1376640"/>
            <a:ext cx="4988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Wide variety of different cloud-based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1" name="CustomShape 7"/>
          <p:cNvSpPr/>
          <p:nvPr/>
        </p:nvSpPr>
        <p:spPr>
          <a:xfrm>
            <a:off x="1379160" y="1627920"/>
            <a:ext cx="4259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&amp; resources for many application areas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2" name="CustomShape 8"/>
          <p:cNvSpPr/>
          <p:nvPr/>
        </p:nvSpPr>
        <p:spPr>
          <a:xfrm>
            <a:off x="1078200" y="1898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3" name="CustomShape 9"/>
          <p:cNvSpPr/>
          <p:nvPr/>
        </p:nvSpPr>
        <p:spPr>
          <a:xfrm>
            <a:off x="1379160" y="1929600"/>
            <a:ext cx="4429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Managed via AWS Management Console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4" name="CustomShape 10"/>
          <p:cNvSpPr/>
          <p:nvPr/>
        </p:nvSpPr>
        <p:spPr>
          <a:xfrm>
            <a:off x="1078200" y="2199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5" name="CustomShape 11"/>
          <p:cNvSpPr/>
          <p:nvPr/>
        </p:nvSpPr>
        <p:spPr>
          <a:xfrm>
            <a:off x="1379160" y="2231280"/>
            <a:ext cx="2525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Needs an AWS account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6" name="CustomShape 12"/>
          <p:cNvSpPr/>
          <p:nvPr/>
        </p:nvSpPr>
        <p:spPr>
          <a:xfrm>
            <a:off x="596880" y="251316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7" name="CustomShape 13"/>
          <p:cNvSpPr/>
          <p:nvPr/>
        </p:nvSpPr>
        <p:spPr>
          <a:xfrm>
            <a:off x="957960" y="2550240"/>
            <a:ext cx="4576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Elastic Map Reduce (EMR) ‘Service‘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68" name="CustomShape 14"/>
          <p:cNvSpPr/>
          <p:nvPr/>
        </p:nvSpPr>
        <p:spPr>
          <a:xfrm>
            <a:off x="1078200" y="2863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69" name="CustomShape 15"/>
          <p:cNvSpPr/>
          <p:nvPr/>
        </p:nvSpPr>
        <p:spPr>
          <a:xfrm>
            <a:off x="1379160" y="2895120"/>
            <a:ext cx="238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Full managed services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0" name="CustomShape 16"/>
          <p:cNvSpPr/>
          <p:nvPr/>
        </p:nvSpPr>
        <p:spPr>
          <a:xfrm>
            <a:off x="1379160" y="3146400"/>
            <a:ext cx="2507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to deploy known open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1" name="CustomShape 17"/>
          <p:cNvSpPr/>
          <p:nvPr/>
        </p:nvSpPr>
        <p:spPr>
          <a:xfrm>
            <a:off x="1379160" y="3397680"/>
            <a:ext cx="1735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source analytics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2" name="CustomShape 18"/>
          <p:cNvSpPr/>
          <p:nvPr/>
        </p:nvSpPr>
        <p:spPr>
          <a:xfrm>
            <a:off x="1379160" y="3649320"/>
            <a:ext cx="1301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frameworks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3" name="CustomShape 19"/>
          <p:cNvSpPr/>
          <p:nvPr/>
        </p:nvSpPr>
        <p:spPr>
          <a:xfrm>
            <a:off x="1078200" y="3919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4" name="CustomShape 20"/>
          <p:cNvSpPr/>
          <p:nvPr/>
        </p:nvSpPr>
        <p:spPr>
          <a:xfrm>
            <a:off x="1379160" y="3951000"/>
            <a:ext cx="2108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Easy deployment &amp;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5" name="CustomShape 21"/>
          <p:cNvSpPr/>
          <p:nvPr/>
        </p:nvSpPr>
        <p:spPr>
          <a:xfrm>
            <a:off x="1379160" y="4201920"/>
            <a:ext cx="1458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configuration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6" name="CustomShape 22"/>
          <p:cNvSpPr/>
          <p:nvPr/>
        </p:nvSpPr>
        <p:spPr>
          <a:xfrm>
            <a:off x="1078200" y="44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7" name="CustomShape 23"/>
          <p:cNvSpPr/>
          <p:nvPr/>
        </p:nvSpPr>
        <p:spPr>
          <a:xfrm>
            <a:off x="1379160" y="4503600"/>
            <a:ext cx="2048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Pay-per-use model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8" name="CustomShape 24"/>
          <p:cNvSpPr/>
          <p:nvPr/>
        </p:nvSpPr>
        <p:spPr>
          <a:xfrm>
            <a:off x="1078200" y="4773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79" name="CustomShape 25"/>
          <p:cNvSpPr/>
          <p:nvPr/>
        </p:nvSpPr>
        <p:spPr>
          <a:xfrm>
            <a:off x="1379160" y="4805280"/>
            <a:ext cx="3353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Unfortunately not in 12 month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0" name="CustomShape 26"/>
          <p:cNvSpPr/>
          <p:nvPr/>
        </p:nvSpPr>
        <p:spPr>
          <a:xfrm>
            <a:off x="1379160" y="5056920"/>
            <a:ext cx="3024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free tier – but AWS Educate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81" name="CustomShape 27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182" name="CustomShape 28"/>
          <p:cNvSpPr/>
          <p:nvPr/>
        </p:nvSpPr>
        <p:spPr>
          <a:xfrm>
            <a:off x="6747120" y="2004840"/>
            <a:ext cx="238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[1] AWS Management Console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3" name="CustomShape 29"/>
          <p:cNvSpPr/>
          <p:nvPr/>
        </p:nvSpPr>
        <p:spPr>
          <a:xfrm>
            <a:off x="1012320" y="4752000"/>
            <a:ext cx="3764520" cy="551160"/>
          </a:xfrm>
          <a:custGeom>
            <a:avLst/>
            <a:gdLst/>
            <a:ahLst/>
            <a:rect l="l" t="t" r="r" b="b"/>
            <a:pathLst>
              <a:path w="10458" h="1532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10401" y="0"/>
                </a:lnTo>
                <a:cubicBezTo>
                  <a:pt x="10431" y="0"/>
                  <a:pt x="10457" y="20"/>
                  <a:pt x="10457" y="44"/>
                </a:cubicBezTo>
                <a:lnTo>
                  <a:pt x="10457" y="1487"/>
                </a:lnTo>
                <a:cubicBezTo>
                  <a:pt x="10457" y="1511"/>
                  <a:pt x="10431" y="1531"/>
                  <a:pt x="10401" y="1531"/>
                </a:cubicBezTo>
                <a:lnTo>
                  <a:pt x="56" y="1531"/>
                </a:lnTo>
                <a:cubicBezTo>
                  <a:pt x="25" y="1531"/>
                  <a:pt x="0" y="1511"/>
                  <a:pt x="0" y="1487"/>
                </a:cubicBezTo>
                <a:lnTo>
                  <a:pt x="0" y="44"/>
                </a:lnTo>
                <a:moveTo>
                  <a:pt x="112" y="1487"/>
                </a:moveTo>
                <a:lnTo>
                  <a:pt x="56" y="1443"/>
                </a:lnTo>
                <a:lnTo>
                  <a:pt x="10401" y="1443"/>
                </a:lnTo>
                <a:lnTo>
                  <a:pt x="10345" y="1487"/>
                </a:lnTo>
                <a:lnTo>
                  <a:pt x="10345" y="44"/>
                </a:lnTo>
                <a:lnTo>
                  <a:pt x="1040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48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4" name="CustomShape 30"/>
          <p:cNvSpPr/>
          <p:nvPr/>
        </p:nvSpPr>
        <p:spPr>
          <a:xfrm>
            <a:off x="6747120" y="2321640"/>
            <a:ext cx="186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AWS EMR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185" name="" descr=""/>
          <p:cNvPicPr/>
          <p:nvPr/>
        </p:nvPicPr>
        <p:blipFill>
          <a:blip r:embed="rId3"/>
          <a:stretch/>
        </p:blipFill>
        <p:spPr>
          <a:xfrm rot="5400000">
            <a:off x="7792920" y="214200"/>
            <a:ext cx="662400" cy="2237040"/>
          </a:xfrm>
          <a:prstGeom prst="rect">
            <a:avLst/>
          </a:prstGeom>
          <a:ln w="0">
            <a:noFill/>
          </a:ln>
        </p:spPr>
      </p:pic>
      <p:pic>
        <p:nvPicPr>
          <p:cNvPr id="1186" name="" descr=""/>
          <p:cNvPicPr/>
          <p:nvPr/>
        </p:nvPicPr>
        <p:blipFill>
          <a:blip r:embed="rId4"/>
          <a:stretch/>
        </p:blipFill>
        <p:spPr>
          <a:xfrm>
            <a:off x="9134280" y="1652400"/>
            <a:ext cx="47520" cy="2520"/>
          </a:xfrm>
          <a:prstGeom prst="rect">
            <a:avLst/>
          </a:prstGeom>
          <a:ln w="0">
            <a:noFill/>
          </a:ln>
        </p:spPr>
      </p:pic>
      <p:sp>
        <p:nvSpPr>
          <p:cNvPr id="1187" name="CustomShape 31"/>
          <p:cNvSpPr/>
          <p:nvPr/>
        </p:nvSpPr>
        <p:spPr>
          <a:xfrm>
            <a:off x="5516280" y="3723480"/>
            <a:ext cx="2822040" cy="327600"/>
          </a:xfrm>
          <a:custGeom>
            <a:avLst/>
            <a:gdLst/>
            <a:ahLst/>
            <a:rect l="l" t="t" r="r" b="b"/>
            <a:pathLst>
              <a:path w="7840" h="91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7783" y="0"/>
                </a:lnTo>
                <a:cubicBezTo>
                  <a:pt x="7815" y="0"/>
                  <a:pt x="7839" y="20"/>
                  <a:pt x="7839" y="44"/>
                </a:cubicBezTo>
                <a:lnTo>
                  <a:pt x="7839" y="867"/>
                </a:lnTo>
                <a:cubicBezTo>
                  <a:pt x="7839" y="890"/>
                  <a:pt x="7815" y="910"/>
                  <a:pt x="7783" y="910"/>
                </a:cubicBezTo>
                <a:lnTo>
                  <a:pt x="56" y="910"/>
                </a:lnTo>
                <a:cubicBezTo>
                  <a:pt x="25" y="910"/>
                  <a:pt x="0" y="890"/>
                  <a:pt x="0" y="867"/>
                </a:cubicBezTo>
                <a:lnTo>
                  <a:pt x="0" y="44"/>
                </a:lnTo>
                <a:moveTo>
                  <a:pt x="112" y="867"/>
                </a:moveTo>
                <a:lnTo>
                  <a:pt x="56" y="823"/>
                </a:lnTo>
                <a:lnTo>
                  <a:pt x="7783" y="823"/>
                </a:lnTo>
                <a:lnTo>
                  <a:pt x="7728" y="867"/>
                </a:lnTo>
                <a:lnTo>
                  <a:pt x="7728" y="44"/>
                </a:lnTo>
                <a:lnTo>
                  <a:pt x="778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7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88" name="CustomShape 32"/>
          <p:cNvSpPr/>
          <p:nvPr/>
        </p:nvSpPr>
        <p:spPr>
          <a:xfrm>
            <a:off x="5931360" y="2674080"/>
            <a:ext cx="3355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(known open source analytics frameworks)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189" name="CustomShape 3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19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191" name="CustomShape 2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92" name="CustomShape 3"/>
          <p:cNvSpPr/>
          <p:nvPr/>
        </p:nvSpPr>
        <p:spPr>
          <a:xfrm>
            <a:off x="957960" y="1032120"/>
            <a:ext cx="7553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scalable programming models and tools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193" name="CustomShape 4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4" name="CustomShape 5"/>
          <p:cNvSpPr/>
          <p:nvPr/>
        </p:nvSpPr>
        <p:spPr>
          <a:xfrm>
            <a:off x="1379160" y="1376640"/>
            <a:ext cx="7295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CPU speed has surpassed IO capabilities of existing cloud resources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5" name="CustomShape 6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6" name="CustomShape 7"/>
          <p:cNvSpPr/>
          <p:nvPr/>
        </p:nvSpPr>
        <p:spPr>
          <a:xfrm>
            <a:off x="1379160" y="1678320"/>
            <a:ext cx="7729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Data-intensive clouds with advanced analytics and analysis capabilities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7" name="CustomShape 8"/>
          <p:cNvSpPr/>
          <p:nvPr/>
        </p:nvSpPr>
        <p:spPr>
          <a:xfrm>
            <a:off x="1078200" y="1949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8" name="CustomShape 9"/>
          <p:cNvSpPr/>
          <p:nvPr/>
        </p:nvSpPr>
        <p:spPr>
          <a:xfrm>
            <a:off x="1379160" y="1980000"/>
            <a:ext cx="7624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Considering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moving compute task to data vs. moving data to compute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199" name="CustomShape 10"/>
          <p:cNvSpPr/>
          <p:nvPr/>
        </p:nvSpPr>
        <p:spPr>
          <a:xfrm>
            <a:off x="1078200" y="2250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0" name="CustomShape 11"/>
          <p:cNvSpPr/>
          <p:nvPr/>
        </p:nvSpPr>
        <p:spPr>
          <a:xfrm>
            <a:off x="1378800" y="2281680"/>
            <a:ext cx="2241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AWS EMR is another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1" name="CustomShape 12"/>
          <p:cNvSpPr/>
          <p:nvPr/>
        </p:nvSpPr>
        <p:spPr>
          <a:xfrm>
            <a:off x="1379160" y="2532960"/>
            <a:ext cx="2291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concrete example of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2" name="CustomShape 13"/>
          <p:cNvSpPr/>
          <p:nvPr/>
        </p:nvSpPr>
        <p:spPr>
          <a:xfrm>
            <a:off x="1379160" y="2784240"/>
            <a:ext cx="2308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many cloud solutions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3" name="CustomShape 14"/>
          <p:cNvSpPr/>
          <p:nvPr/>
        </p:nvSpPr>
        <p:spPr>
          <a:xfrm>
            <a:off x="1379160" y="3035880"/>
            <a:ext cx="20998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(e.g. like MS Azure)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4" name="CustomShape 15"/>
          <p:cNvSpPr/>
          <p:nvPr/>
        </p:nvSpPr>
        <p:spPr>
          <a:xfrm>
            <a:off x="1078200" y="33062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5" name="CustomShape 16"/>
          <p:cNvSpPr/>
          <p:nvPr/>
        </p:nvSpPr>
        <p:spPr>
          <a:xfrm>
            <a:off x="1379160" y="3337560"/>
            <a:ext cx="1734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6" name="CustomShape 17"/>
          <p:cNvSpPr/>
          <p:nvPr/>
        </p:nvSpPr>
        <p:spPr>
          <a:xfrm>
            <a:off x="1379160" y="3588480"/>
            <a:ext cx="1389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Map-Reduce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7" name="CustomShape 18"/>
          <p:cNvSpPr/>
          <p:nvPr/>
        </p:nvSpPr>
        <p:spPr>
          <a:xfrm>
            <a:off x="1379160" y="3840120"/>
            <a:ext cx="17535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Implementation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08" name="CustomShape 19"/>
          <p:cNvSpPr/>
          <p:nvPr/>
        </p:nvSpPr>
        <p:spPr>
          <a:xfrm>
            <a:off x="596880" y="41220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09" name="CustomShape 20"/>
          <p:cNvSpPr/>
          <p:nvPr/>
        </p:nvSpPr>
        <p:spPr>
          <a:xfrm>
            <a:off x="957960" y="4159080"/>
            <a:ext cx="4972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Requirements for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Reliable Filesystems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10" name="CustomShape 21"/>
          <p:cNvSpPr/>
          <p:nvPr/>
        </p:nvSpPr>
        <p:spPr>
          <a:xfrm>
            <a:off x="1078200" y="44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1" name="CustomShape 22"/>
          <p:cNvSpPr/>
          <p:nvPr/>
        </p:nvSpPr>
        <p:spPr>
          <a:xfrm>
            <a:off x="1379160" y="4503600"/>
            <a:ext cx="7657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Traditional parallel filesystems need to prove their ‘big data’ feasibility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2" name="CustomShape 23"/>
          <p:cNvSpPr/>
          <p:nvPr/>
        </p:nvSpPr>
        <p:spPr>
          <a:xfrm>
            <a:off x="1078200" y="4773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3" name="CustomShape 24"/>
          <p:cNvSpPr/>
          <p:nvPr/>
        </p:nvSpPr>
        <p:spPr>
          <a:xfrm>
            <a:off x="1379160" y="4805280"/>
            <a:ext cx="817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Emerging new forms of filesystems that assume hardware error constantly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4" name="CustomShape 25"/>
          <p:cNvSpPr/>
          <p:nvPr/>
        </p:nvSpPr>
        <p:spPr>
          <a:xfrm>
            <a:off x="1078200" y="5075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5" name="CustomShape 26"/>
          <p:cNvSpPr/>
          <p:nvPr/>
        </p:nvSpPr>
        <p:spPr>
          <a:xfrm>
            <a:off x="1379160" y="5106960"/>
            <a:ext cx="4599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Hadoop distributed file system (HDFS)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16" name="CustomShape 27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17" name="CustomShape 28"/>
          <p:cNvSpPr/>
          <p:nvPr/>
        </p:nvSpPr>
        <p:spPr>
          <a:xfrm>
            <a:off x="771120" y="370440"/>
            <a:ext cx="8110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Networking &amp; Big Data Impacts on Cloud Computing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18" name="CustomShape 29"/>
          <p:cNvSpPr/>
          <p:nvPr/>
        </p:nvSpPr>
        <p:spPr>
          <a:xfrm>
            <a:off x="6294600" y="2336400"/>
            <a:ext cx="1694880" cy="682920"/>
          </a:xfrm>
          <a:custGeom>
            <a:avLst/>
            <a:gdLst/>
            <a:ahLst/>
            <a:rect l="l" t="t" r="r" b="b"/>
            <a:pathLst>
              <a:path w="4709" h="1898">
                <a:moveTo>
                  <a:pt x="479" y="632"/>
                </a:moveTo>
                <a:cubicBezTo>
                  <a:pt x="427" y="421"/>
                  <a:pt x="699" y="227"/>
                  <a:pt x="1088" y="197"/>
                </a:cubicBezTo>
                <a:cubicBezTo>
                  <a:pt x="1246" y="187"/>
                  <a:pt x="1406" y="205"/>
                  <a:pt x="1542" y="248"/>
                </a:cubicBezTo>
                <a:cubicBezTo>
                  <a:pt x="1689" y="98"/>
                  <a:pt x="2028" y="42"/>
                  <a:pt x="2302" y="121"/>
                </a:cubicBezTo>
                <a:cubicBezTo>
                  <a:pt x="2349" y="135"/>
                  <a:pt x="2393" y="152"/>
                  <a:pt x="2431" y="173"/>
                </a:cubicBezTo>
                <a:cubicBezTo>
                  <a:pt x="2545" y="49"/>
                  <a:pt x="2821" y="0"/>
                  <a:pt x="3048" y="61"/>
                </a:cubicBezTo>
                <a:cubicBezTo>
                  <a:pt x="3110" y="79"/>
                  <a:pt x="3164" y="103"/>
                  <a:pt x="3207" y="133"/>
                </a:cubicBezTo>
                <a:cubicBezTo>
                  <a:pt x="3389" y="16"/>
                  <a:pt x="3712" y="2"/>
                  <a:pt x="3928" y="102"/>
                </a:cubicBezTo>
                <a:cubicBezTo>
                  <a:pt x="4018" y="141"/>
                  <a:pt x="4078" y="199"/>
                  <a:pt x="4100" y="264"/>
                </a:cubicBezTo>
                <a:cubicBezTo>
                  <a:pt x="4399" y="308"/>
                  <a:pt x="4574" y="475"/>
                  <a:pt x="4494" y="638"/>
                </a:cubicBezTo>
                <a:cubicBezTo>
                  <a:pt x="4488" y="651"/>
                  <a:pt x="4479" y="665"/>
                  <a:pt x="4468" y="677"/>
                </a:cubicBezTo>
                <a:cubicBezTo>
                  <a:pt x="4708" y="849"/>
                  <a:pt x="4648" y="1092"/>
                  <a:pt x="4336" y="1222"/>
                </a:cubicBezTo>
                <a:cubicBezTo>
                  <a:pt x="4241" y="1263"/>
                  <a:pt x="4125" y="1289"/>
                  <a:pt x="4004" y="1298"/>
                </a:cubicBezTo>
                <a:cubicBezTo>
                  <a:pt x="4002" y="1481"/>
                  <a:pt x="3726" y="1628"/>
                  <a:pt x="3391" y="1627"/>
                </a:cubicBezTo>
                <a:cubicBezTo>
                  <a:pt x="3278" y="1627"/>
                  <a:pt x="3169" y="1608"/>
                  <a:pt x="3073" y="1575"/>
                </a:cubicBezTo>
                <a:cubicBezTo>
                  <a:pt x="2960" y="1780"/>
                  <a:pt x="2563" y="1897"/>
                  <a:pt x="2188" y="1834"/>
                </a:cubicBezTo>
                <a:cubicBezTo>
                  <a:pt x="2030" y="1808"/>
                  <a:pt x="1895" y="1754"/>
                  <a:pt x="1803" y="1678"/>
                </a:cubicBezTo>
                <a:cubicBezTo>
                  <a:pt x="1420" y="1804"/>
                  <a:pt x="921" y="1738"/>
                  <a:pt x="688" y="1527"/>
                </a:cubicBezTo>
                <a:cubicBezTo>
                  <a:pt x="686" y="1525"/>
                  <a:pt x="683" y="1522"/>
                  <a:pt x="679" y="1519"/>
                </a:cubicBezTo>
                <a:cubicBezTo>
                  <a:pt x="427" y="1536"/>
                  <a:pt x="200" y="1438"/>
                  <a:pt x="172" y="1302"/>
                </a:cubicBezTo>
                <a:cubicBezTo>
                  <a:pt x="156" y="1228"/>
                  <a:pt x="200" y="1156"/>
                  <a:pt x="292" y="1103"/>
                </a:cubicBezTo>
                <a:cubicBezTo>
                  <a:pt x="73" y="1033"/>
                  <a:pt x="0" y="880"/>
                  <a:pt x="128" y="760"/>
                </a:cubicBezTo>
                <a:cubicBezTo>
                  <a:pt x="202" y="691"/>
                  <a:pt x="332" y="646"/>
                  <a:pt x="477" y="638"/>
                </a:cubicBezTo>
                <a:lnTo>
                  <a:pt x="479" y="632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19" name="CustomShape 30"/>
          <p:cNvSpPr/>
          <p:nvPr/>
        </p:nvSpPr>
        <p:spPr>
          <a:xfrm>
            <a:off x="6304680" y="2338560"/>
            <a:ext cx="1664640" cy="675000"/>
          </a:xfrm>
          <a:custGeom>
            <a:avLst/>
            <a:gdLst/>
            <a:ahLst/>
            <a:rect l="l" t="t" r="r" b="b"/>
            <a:pathLst>
              <a:path w="4625" h="1876">
                <a:moveTo>
                  <a:pt x="419" y="613"/>
                </a:moveTo>
                <a:lnTo>
                  <a:pt x="415" y="633"/>
                </a:lnTo>
                <a:lnTo>
                  <a:pt x="410" y="613"/>
                </a:lnTo>
                <a:lnTo>
                  <a:pt x="407" y="590"/>
                </a:lnTo>
                <a:lnTo>
                  <a:pt x="407" y="547"/>
                </a:lnTo>
                <a:lnTo>
                  <a:pt x="417" y="505"/>
                </a:lnTo>
                <a:lnTo>
                  <a:pt x="425" y="486"/>
                </a:lnTo>
                <a:lnTo>
                  <a:pt x="435" y="464"/>
                </a:lnTo>
                <a:lnTo>
                  <a:pt x="457" y="426"/>
                </a:lnTo>
                <a:lnTo>
                  <a:pt x="470" y="407"/>
                </a:lnTo>
                <a:lnTo>
                  <a:pt x="486" y="388"/>
                </a:lnTo>
                <a:lnTo>
                  <a:pt x="521" y="353"/>
                </a:lnTo>
                <a:lnTo>
                  <a:pt x="564" y="320"/>
                </a:lnTo>
                <a:lnTo>
                  <a:pt x="586" y="306"/>
                </a:lnTo>
                <a:lnTo>
                  <a:pt x="610" y="290"/>
                </a:lnTo>
                <a:lnTo>
                  <a:pt x="635" y="276"/>
                </a:lnTo>
                <a:lnTo>
                  <a:pt x="662" y="262"/>
                </a:lnTo>
                <a:lnTo>
                  <a:pt x="688" y="250"/>
                </a:lnTo>
                <a:lnTo>
                  <a:pt x="718" y="238"/>
                </a:lnTo>
                <a:lnTo>
                  <a:pt x="746" y="227"/>
                </a:lnTo>
                <a:lnTo>
                  <a:pt x="808" y="206"/>
                </a:lnTo>
                <a:lnTo>
                  <a:pt x="842" y="198"/>
                </a:lnTo>
                <a:lnTo>
                  <a:pt x="909" y="184"/>
                </a:lnTo>
                <a:lnTo>
                  <a:pt x="945" y="176"/>
                </a:lnTo>
                <a:lnTo>
                  <a:pt x="980" y="172"/>
                </a:lnTo>
                <a:lnTo>
                  <a:pt x="1018" y="168"/>
                </a:lnTo>
                <a:lnTo>
                  <a:pt x="1054" y="164"/>
                </a:lnTo>
                <a:lnTo>
                  <a:pt x="1086" y="162"/>
                </a:lnTo>
                <a:lnTo>
                  <a:pt x="1118" y="161"/>
                </a:lnTo>
                <a:lnTo>
                  <a:pt x="1208" y="161"/>
                </a:lnTo>
                <a:lnTo>
                  <a:pt x="1240" y="162"/>
                </a:lnTo>
                <a:lnTo>
                  <a:pt x="1268" y="164"/>
                </a:lnTo>
                <a:lnTo>
                  <a:pt x="1300" y="168"/>
                </a:lnTo>
                <a:lnTo>
                  <a:pt x="1358" y="175"/>
                </a:lnTo>
                <a:lnTo>
                  <a:pt x="1416" y="186"/>
                </a:lnTo>
                <a:lnTo>
                  <a:pt x="1474" y="200"/>
                </a:lnTo>
                <a:lnTo>
                  <a:pt x="1527" y="215"/>
                </a:lnTo>
                <a:lnTo>
                  <a:pt x="1485" y="223"/>
                </a:lnTo>
                <a:lnTo>
                  <a:pt x="1516" y="195"/>
                </a:lnTo>
                <a:lnTo>
                  <a:pt x="1534" y="181"/>
                </a:lnTo>
                <a:lnTo>
                  <a:pt x="1554" y="170"/>
                </a:lnTo>
                <a:lnTo>
                  <a:pt x="1571" y="158"/>
                </a:lnTo>
                <a:lnTo>
                  <a:pt x="1595" y="145"/>
                </a:lnTo>
                <a:lnTo>
                  <a:pt x="1615" y="134"/>
                </a:lnTo>
                <a:lnTo>
                  <a:pt x="1637" y="125"/>
                </a:lnTo>
                <a:lnTo>
                  <a:pt x="1683" y="105"/>
                </a:lnTo>
                <a:lnTo>
                  <a:pt x="1732" y="89"/>
                </a:lnTo>
                <a:lnTo>
                  <a:pt x="1783" y="75"/>
                </a:lnTo>
                <a:lnTo>
                  <a:pt x="1837" y="65"/>
                </a:lnTo>
                <a:lnTo>
                  <a:pt x="1864" y="61"/>
                </a:lnTo>
                <a:lnTo>
                  <a:pt x="1892" y="58"/>
                </a:lnTo>
                <a:lnTo>
                  <a:pt x="1920" y="54"/>
                </a:lnTo>
                <a:lnTo>
                  <a:pt x="1948" y="53"/>
                </a:lnTo>
                <a:lnTo>
                  <a:pt x="1975" y="51"/>
                </a:lnTo>
                <a:lnTo>
                  <a:pt x="2033" y="51"/>
                </a:lnTo>
                <a:lnTo>
                  <a:pt x="2062" y="53"/>
                </a:lnTo>
                <a:lnTo>
                  <a:pt x="2088" y="54"/>
                </a:lnTo>
                <a:lnTo>
                  <a:pt x="2118" y="56"/>
                </a:lnTo>
                <a:lnTo>
                  <a:pt x="2146" y="59"/>
                </a:lnTo>
                <a:lnTo>
                  <a:pt x="2173" y="64"/>
                </a:lnTo>
                <a:lnTo>
                  <a:pt x="2231" y="73"/>
                </a:lnTo>
                <a:lnTo>
                  <a:pt x="2285" y="87"/>
                </a:lnTo>
                <a:lnTo>
                  <a:pt x="2323" y="100"/>
                </a:lnTo>
                <a:lnTo>
                  <a:pt x="2359" y="114"/>
                </a:lnTo>
                <a:lnTo>
                  <a:pt x="2391" y="128"/>
                </a:lnTo>
                <a:lnTo>
                  <a:pt x="2423" y="143"/>
                </a:lnTo>
                <a:lnTo>
                  <a:pt x="2373" y="150"/>
                </a:lnTo>
                <a:lnTo>
                  <a:pt x="2385" y="139"/>
                </a:lnTo>
                <a:lnTo>
                  <a:pt x="2399" y="126"/>
                </a:lnTo>
                <a:lnTo>
                  <a:pt x="2427" y="103"/>
                </a:lnTo>
                <a:lnTo>
                  <a:pt x="2459" y="84"/>
                </a:lnTo>
                <a:lnTo>
                  <a:pt x="2494" y="65"/>
                </a:lnTo>
                <a:lnTo>
                  <a:pt x="2532" y="49"/>
                </a:lnTo>
                <a:lnTo>
                  <a:pt x="2572" y="35"/>
                </a:lnTo>
                <a:lnTo>
                  <a:pt x="2614" y="23"/>
                </a:lnTo>
                <a:lnTo>
                  <a:pt x="2659" y="14"/>
                </a:lnTo>
                <a:lnTo>
                  <a:pt x="2704" y="7"/>
                </a:lnTo>
                <a:lnTo>
                  <a:pt x="2750" y="2"/>
                </a:lnTo>
                <a:lnTo>
                  <a:pt x="2798" y="0"/>
                </a:lnTo>
                <a:lnTo>
                  <a:pt x="2844" y="0"/>
                </a:lnTo>
                <a:lnTo>
                  <a:pt x="2890" y="4"/>
                </a:lnTo>
                <a:lnTo>
                  <a:pt x="2938" y="9"/>
                </a:lnTo>
                <a:lnTo>
                  <a:pt x="2984" y="17"/>
                </a:lnTo>
                <a:lnTo>
                  <a:pt x="3029" y="28"/>
                </a:lnTo>
                <a:lnTo>
                  <a:pt x="3055" y="35"/>
                </a:lnTo>
                <a:lnTo>
                  <a:pt x="3078" y="44"/>
                </a:lnTo>
                <a:lnTo>
                  <a:pt x="3103" y="53"/>
                </a:lnTo>
                <a:lnTo>
                  <a:pt x="3125" y="61"/>
                </a:lnTo>
                <a:lnTo>
                  <a:pt x="3165" y="82"/>
                </a:lnTo>
                <a:lnTo>
                  <a:pt x="3185" y="95"/>
                </a:lnTo>
                <a:lnTo>
                  <a:pt x="3203" y="105"/>
                </a:lnTo>
                <a:lnTo>
                  <a:pt x="3158" y="105"/>
                </a:lnTo>
                <a:lnTo>
                  <a:pt x="3193" y="84"/>
                </a:lnTo>
                <a:lnTo>
                  <a:pt x="3233" y="65"/>
                </a:lnTo>
                <a:lnTo>
                  <a:pt x="3279" y="47"/>
                </a:lnTo>
                <a:lnTo>
                  <a:pt x="3325" y="34"/>
                </a:lnTo>
                <a:lnTo>
                  <a:pt x="3372" y="21"/>
                </a:lnTo>
                <a:lnTo>
                  <a:pt x="3421" y="12"/>
                </a:lnTo>
                <a:lnTo>
                  <a:pt x="3472" y="6"/>
                </a:lnTo>
                <a:lnTo>
                  <a:pt x="3524" y="2"/>
                </a:lnTo>
                <a:lnTo>
                  <a:pt x="3574" y="0"/>
                </a:lnTo>
                <a:lnTo>
                  <a:pt x="3626" y="2"/>
                </a:lnTo>
                <a:lnTo>
                  <a:pt x="3677" y="7"/>
                </a:lnTo>
                <a:lnTo>
                  <a:pt x="3728" y="14"/>
                </a:lnTo>
                <a:lnTo>
                  <a:pt x="3777" y="23"/>
                </a:lnTo>
                <a:lnTo>
                  <a:pt x="3826" y="37"/>
                </a:lnTo>
                <a:lnTo>
                  <a:pt x="3849" y="44"/>
                </a:lnTo>
                <a:lnTo>
                  <a:pt x="3873" y="53"/>
                </a:lnTo>
                <a:lnTo>
                  <a:pt x="3917" y="70"/>
                </a:lnTo>
                <a:lnTo>
                  <a:pt x="3951" y="87"/>
                </a:lnTo>
                <a:lnTo>
                  <a:pt x="3985" y="106"/>
                </a:lnTo>
                <a:lnTo>
                  <a:pt x="4013" y="128"/>
                </a:lnTo>
                <a:lnTo>
                  <a:pt x="4038" y="148"/>
                </a:lnTo>
                <a:lnTo>
                  <a:pt x="4051" y="161"/>
                </a:lnTo>
                <a:lnTo>
                  <a:pt x="4063" y="173"/>
                </a:lnTo>
                <a:lnTo>
                  <a:pt x="4089" y="209"/>
                </a:lnTo>
                <a:lnTo>
                  <a:pt x="4096" y="223"/>
                </a:lnTo>
                <a:lnTo>
                  <a:pt x="4103" y="236"/>
                </a:lnTo>
                <a:lnTo>
                  <a:pt x="4107" y="250"/>
                </a:lnTo>
                <a:lnTo>
                  <a:pt x="4078" y="229"/>
                </a:lnTo>
                <a:lnTo>
                  <a:pt x="4107" y="234"/>
                </a:lnTo>
                <a:lnTo>
                  <a:pt x="4134" y="239"/>
                </a:lnTo>
                <a:lnTo>
                  <a:pt x="4163" y="245"/>
                </a:lnTo>
                <a:lnTo>
                  <a:pt x="4189" y="252"/>
                </a:lnTo>
                <a:lnTo>
                  <a:pt x="4214" y="261"/>
                </a:lnTo>
                <a:lnTo>
                  <a:pt x="4241" y="267"/>
                </a:lnTo>
                <a:lnTo>
                  <a:pt x="4265" y="278"/>
                </a:lnTo>
                <a:lnTo>
                  <a:pt x="4288" y="286"/>
                </a:lnTo>
                <a:lnTo>
                  <a:pt x="4332" y="308"/>
                </a:lnTo>
                <a:lnTo>
                  <a:pt x="4352" y="318"/>
                </a:lnTo>
                <a:lnTo>
                  <a:pt x="4372" y="330"/>
                </a:lnTo>
                <a:lnTo>
                  <a:pt x="4408" y="355"/>
                </a:lnTo>
                <a:lnTo>
                  <a:pt x="4439" y="383"/>
                </a:lnTo>
                <a:lnTo>
                  <a:pt x="4466" y="411"/>
                </a:lnTo>
                <a:lnTo>
                  <a:pt x="4476" y="426"/>
                </a:lnTo>
                <a:lnTo>
                  <a:pt x="4488" y="440"/>
                </a:lnTo>
                <a:lnTo>
                  <a:pt x="4497" y="456"/>
                </a:lnTo>
                <a:lnTo>
                  <a:pt x="4504" y="473"/>
                </a:lnTo>
                <a:lnTo>
                  <a:pt x="4517" y="505"/>
                </a:lnTo>
                <a:lnTo>
                  <a:pt x="4522" y="539"/>
                </a:lnTo>
                <a:lnTo>
                  <a:pt x="4522" y="573"/>
                </a:lnTo>
                <a:lnTo>
                  <a:pt x="4517" y="590"/>
                </a:lnTo>
                <a:lnTo>
                  <a:pt x="4514" y="608"/>
                </a:lnTo>
                <a:lnTo>
                  <a:pt x="4508" y="625"/>
                </a:lnTo>
                <a:lnTo>
                  <a:pt x="4499" y="642"/>
                </a:lnTo>
                <a:lnTo>
                  <a:pt x="4488" y="666"/>
                </a:lnTo>
                <a:lnTo>
                  <a:pt x="4472" y="686"/>
                </a:lnTo>
                <a:lnTo>
                  <a:pt x="4466" y="652"/>
                </a:lnTo>
                <a:lnTo>
                  <a:pt x="4486" y="669"/>
                </a:lnTo>
                <a:lnTo>
                  <a:pt x="4508" y="686"/>
                </a:lnTo>
                <a:lnTo>
                  <a:pt x="4528" y="703"/>
                </a:lnTo>
                <a:lnTo>
                  <a:pt x="4546" y="723"/>
                </a:lnTo>
                <a:lnTo>
                  <a:pt x="4562" y="742"/>
                </a:lnTo>
                <a:lnTo>
                  <a:pt x="4588" y="780"/>
                </a:lnTo>
                <a:lnTo>
                  <a:pt x="4597" y="800"/>
                </a:lnTo>
                <a:lnTo>
                  <a:pt x="4606" y="821"/>
                </a:lnTo>
                <a:lnTo>
                  <a:pt x="4615" y="840"/>
                </a:lnTo>
                <a:lnTo>
                  <a:pt x="4619" y="861"/>
                </a:lnTo>
                <a:lnTo>
                  <a:pt x="4624" y="903"/>
                </a:lnTo>
                <a:lnTo>
                  <a:pt x="4624" y="922"/>
                </a:lnTo>
                <a:lnTo>
                  <a:pt x="4622" y="943"/>
                </a:lnTo>
                <a:lnTo>
                  <a:pt x="4613" y="985"/>
                </a:lnTo>
                <a:lnTo>
                  <a:pt x="4595" y="1023"/>
                </a:lnTo>
                <a:lnTo>
                  <a:pt x="4584" y="1044"/>
                </a:lnTo>
                <a:lnTo>
                  <a:pt x="4570" y="1063"/>
                </a:lnTo>
                <a:lnTo>
                  <a:pt x="4557" y="1081"/>
                </a:lnTo>
                <a:lnTo>
                  <a:pt x="4542" y="1100"/>
                </a:lnTo>
                <a:lnTo>
                  <a:pt x="4524" y="1117"/>
                </a:lnTo>
                <a:lnTo>
                  <a:pt x="4484" y="1152"/>
                </a:lnTo>
                <a:lnTo>
                  <a:pt x="4462" y="1168"/>
                </a:lnTo>
                <a:lnTo>
                  <a:pt x="4412" y="1200"/>
                </a:lnTo>
                <a:lnTo>
                  <a:pt x="4386" y="1214"/>
                </a:lnTo>
                <a:lnTo>
                  <a:pt x="4328" y="1242"/>
                </a:lnTo>
                <a:lnTo>
                  <a:pt x="4288" y="1258"/>
                </a:lnTo>
                <a:lnTo>
                  <a:pt x="4247" y="1272"/>
                </a:lnTo>
                <a:lnTo>
                  <a:pt x="4205" y="1284"/>
                </a:lnTo>
                <a:lnTo>
                  <a:pt x="4163" y="1295"/>
                </a:lnTo>
                <a:lnTo>
                  <a:pt x="4073" y="1312"/>
                </a:lnTo>
                <a:lnTo>
                  <a:pt x="4027" y="1317"/>
                </a:lnTo>
                <a:lnTo>
                  <a:pt x="3980" y="1323"/>
                </a:lnTo>
                <a:lnTo>
                  <a:pt x="4011" y="1295"/>
                </a:lnTo>
                <a:lnTo>
                  <a:pt x="4011" y="1312"/>
                </a:lnTo>
                <a:lnTo>
                  <a:pt x="4009" y="1331"/>
                </a:lnTo>
                <a:lnTo>
                  <a:pt x="4005" y="1348"/>
                </a:lnTo>
                <a:lnTo>
                  <a:pt x="3997" y="1368"/>
                </a:lnTo>
                <a:lnTo>
                  <a:pt x="3980" y="1403"/>
                </a:lnTo>
                <a:lnTo>
                  <a:pt x="3969" y="1420"/>
                </a:lnTo>
                <a:lnTo>
                  <a:pt x="3957" y="1436"/>
                </a:lnTo>
                <a:lnTo>
                  <a:pt x="3945" y="1451"/>
                </a:lnTo>
                <a:lnTo>
                  <a:pt x="3913" y="1483"/>
                </a:lnTo>
                <a:lnTo>
                  <a:pt x="3877" y="1511"/>
                </a:lnTo>
                <a:lnTo>
                  <a:pt x="3857" y="1525"/>
                </a:lnTo>
                <a:lnTo>
                  <a:pt x="3837" y="1537"/>
                </a:lnTo>
                <a:lnTo>
                  <a:pt x="3793" y="1562"/>
                </a:lnTo>
                <a:lnTo>
                  <a:pt x="3744" y="1583"/>
                </a:lnTo>
                <a:lnTo>
                  <a:pt x="3720" y="1592"/>
                </a:lnTo>
                <a:lnTo>
                  <a:pt x="3692" y="1602"/>
                </a:lnTo>
                <a:lnTo>
                  <a:pt x="3666" y="1609"/>
                </a:lnTo>
                <a:lnTo>
                  <a:pt x="3640" y="1617"/>
                </a:lnTo>
                <a:lnTo>
                  <a:pt x="3610" y="1625"/>
                </a:lnTo>
                <a:lnTo>
                  <a:pt x="3582" y="1630"/>
                </a:lnTo>
                <a:lnTo>
                  <a:pt x="3552" y="1635"/>
                </a:lnTo>
                <a:lnTo>
                  <a:pt x="3521" y="1640"/>
                </a:lnTo>
                <a:lnTo>
                  <a:pt x="3490" y="1644"/>
                </a:lnTo>
                <a:lnTo>
                  <a:pt x="3459" y="1647"/>
                </a:lnTo>
                <a:lnTo>
                  <a:pt x="3428" y="1649"/>
                </a:lnTo>
                <a:lnTo>
                  <a:pt x="3394" y="1649"/>
                </a:lnTo>
                <a:lnTo>
                  <a:pt x="3363" y="1651"/>
                </a:lnTo>
                <a:lnTo>
                  <a:pt x="3319" y="1649"/>
                </a:lnTo>
                <a:lnTo>
                  <a:pt x="3276" y="1647"/>
                </a:lnTo>
                <a:lnTo>
                  <a:pt x="3231" y="1642"/>
                </a:lnTo>
                <a:lnTo>
                  <a:pt x="3191" y="1637"/>
                </a:lnTo>
                <a:lnTo>
                  <a:pt x="3149" y="1630"/>
                </a:lnTo>
                <a:lnTo>
                  <a:pt x="3109" y="1619"/>
                </a:lnTo>
                <a:lnTo>
                  <a:pt x="3069" y="1611"/>
                </a:lnTo>
                <a:lnTo>
                  <a:pt x="3031" y="1598"/>
                </a:lnTo>
                <a:lnTo>
                  <a:pt x="3078" y="1583"/>
                </a:lnTo>
                <a:lnTo>
                  <a:pt x="3067" y="1602"/>
                </a:lnTo>
                <a:lnTo>
                  <a:pt x="3053" y="1623"/>
                </a:lnTo>
                <a:lnTo>
                  <a:pt x="3038" y="1642"/>
                </a:lnTo>
                <a:lnTo>
                  <a:pt x="3020" y="1661"/>
                </a:lnTo>
                <a:lnTo>
                  <a:pt x="2980" y="1696"/>
                </a:lnTo>
                <a:lnTo>
                  <a:pt x="2960" y="1712"/>
                </a:lnTo>
                <a:lnTo>
                  <a:pt x="2910" y="1743"/>
                </a:lnTo>
                <a:lnTo>
                  <a:pt x="2886" y="1757"/>
                </a:lnTo>
                <a:lnTo>
                  <a:pt x="2860" y="1771"/>
                </a:lnTo>
                <a:lnTo>
                  <a:pt x="2832" y="1783"/>
                </a:lnTo>
                <a:lnTo>
                  <a:pt x="2774" y="1808"/>
                </a:lnTo>
                <a:lnTo>
                  <a:pt x="2746" y="1818"/>
                </a:lnTo>
                <a:lnTo>
                  <a:pt x="2714" y="1827"/>
                </a:lnTo>
                <a:lnTo>
                  <a:pt x="2681" y="1836"/>
                </a:lnTo>
                <a:lnTo>
                  <a:pt x="2650" y="1845"/>
                </a:lnTo>
                <a:lnTo>
                  <a:pt x="2617" y="1851"/>
                </a:lnTo>
                <a:lnTo>
                  <a:pt x="2550" y="1862"/>
                </a:lnTo>
                <a:lnTo>
                  <a:pt x="2514" y="1867"/>
                </a:lnTo>
                <a:lnTo>
                  <a:pt x="2479" y="1870"/>
                </a:lnTo>
                <a:lnTo>
                  <a:pt x="2443" y="1872"/>
                </a:lnTo>
                <a:lnTo>
                  <a:pt x="2407" y="1875"/>
                </a:lnTo>
                <a:lnTo>
                  <a:pt x="2336" y="1875"/>
                </a:lnTo>
                <a:lnTo>
                  <a:pt x="2298" y="1872"/>
                </a:lnTo>
                <a:lnTo>
                  <a:pt x="2263" y="1870"/>
                </a:lnTo>
                <a:lnTo>
                  <a:pt x="2225" y="1867"/>
                </a:lnTo>
                <a:lnTo>
                  <a:pt x="2189" y="1864"/>
                </a:lnTo>
                <a:lnTo>
                  <a:pt x="2153" y="1858"/>
                </a:lnTo>
                <a:lnTo>
                  <a:pt x="2122" y="1851"/>
                </a:lnTo>
                <a:lnTo>
                  <a:pt x="2093" y="1846"/>
                </a:lnTo>
                <a:lnTo>
                  <a:pt x="2036" y="1832"/>
                </a:lnTo>
                <a:lnTo>
                  <a:pt x="1980" y="1815"/>
                </a:lnTo>
                <a:lnTo>
                  <a:pt x="1926" y="1795"/>
                </a:lnTo>
                <a:lnTo>
                  <a:pt x="1877" y="1775"/>
                </a:lnTo>
                <a:lnTo>
                  <a:pt x="1852" y="1762"/>
                </a:lnTo>
                <a:lnTo>
                  <a:pt x="1830" y="1750"/>
                </a:lnTo>
                <a:lnTo>
                  <a:pt x="1808" y="1736"/>
                </a:lnTo>
                <a:lnTo>
                  <a:pt x="1788" y="1724"/>
                </a:lnTo>
                <a:lnTo>
                  <a:pt x="1768" y="1708"/>
                </a:lnTo>
                <a:lnTo>
                  <a:pt x="1748" y="1694"/>
                </a:lnTo>
                <a:lnTo>
                  <a:pt x="1788" y="1701"/>
                </a:lnTo>
                <a:lnTo>
                  <a:pt x="1752" y="1712"/>
                </a:lnTo>
                <a:lnTo>
                  <a:pt x="1715" y="1722"/>
                </a:lnTo>
                <a:lnTo>
                  <a:pt x="1675" y="1733"/>
                </a:lnTo>
                <a:lnTo>
                  <a:pt x="1637" y="1740"/>
                </a:lnTo>
                <a:lnTo>
                  <a:pt x="1557" y="1753"/>
                </a:lnTo>
                <a:lnTo>
                  <a:pt x="1516" y="1757"/>
                </a:lnTo>
                <a:lnTo>
                  <a:pt x="1476" y="1762"/>
                </a:lnTo>
                <a:lnTo>
                  <a:pt x="1436" y="1764"/>
                </a:lnTo>
                <a:lnTo>
                  <a:pt x="1394" y="1766"/>
                </a:lnTo>
                <a:lnTo>
                  <a:pt x="1314" y="1766"/>
                </a:lnTo>
                <a:lnTo>
                  <a:pt x="1274" y="1764"/>
                </a:lnTo>
                <a:lnTo>
                  <a:pt x="1234" y="1761"/>
                </a:lnTo>
                <a:lnTo>
                  <a:pt x="1194" y="1757"/>
                </a:lnTo>
                <a:lnTo>
                  <a:pt x="1156" y="1752"/>
                </a:lnTo>
                <a:lnTo>
                  <a:pt x="1115" y="1747"/>
                </a:lnTo>
                <a:lnTo>
                  <a:pt x="1038" y="1733"/>
                </a:lnTo>
                <a:lnTo>
                  <a:pt x="1003" y="1724"/>
                </a:lnTo>
                <a:lnTo>
                  <a:pt x="965" y="1714"/>
                </a:lnTo>
                <a:lnTo>
                  <a:pt x="929" y="1703"/>
                </a:lnTo>
                <a:lnTo>
                  <a:pt x="862" y="1678"/>
                </a:lnTo>
                <a:lnTo>
                  <a:pt x="829" y="1665"/>
                </a:lnTo>
                <a:lnTo>
                  <a:pt x="798" y="1651"/>
                </a:lnTo>
                <a:lnTo>
                  <a:pt x="766" y="1635"/>
                </a:lnTo>
                <a:lnTo>
                  <a:pt x="708" y="1600"/>
                </a:lnTo>
                <a:lnTo>
                  <a:pt x="682" y="1581"/>
                </a:lnTo>
                <a:lnTo>
                  <a:pt x="633" y="1542"/>
                </a:lnTo>
                <a:lnTo>
                  <a:pt x="624" y="1534"/>
                </a:lnTo>
                <a:lnTo>
                  <a:pt x="653" y="1544"/>
                </a:lnTo>
                <a:lnTo>
                  <a:pt x="630" y="1544"/>
                </a:lnTo>
                <a:lnTo>
                  <a:pt x="606" y="1546"/>
                </a:lnTo>
                <a:lnTo>
                  <a:pt x="557" y="1544"/>
                </a:lnTo>
                <a:lnTo>
                  <a:pt x="510" y="1541"/>
                </a:lnTo>
                <a:lnTo>
                  <a:pt x="463" y="1536"/>
                </a:lnTo>
                <a:lnTo>
                  <a:pt x="419" y="1527"/>
                </a:lnTo>
                <a:lnTo>
                  <a:pt x="377" y="1517"/>
                </a:lnTo>
                <a:lnTo>
                  <a:pt x="337" y="1504"/>
                </a:lnTo>
                <a:lnTo>
                  <a:pt x="297" y="1489"/>
                </a:lnTo>
                <a:lnTo>
                  <a:pt x="261" y="1473"/>
                </a:lnTo>
                <a:lnTo>
                  <a:pt x="227" y="1453"/>
                </a:lnTo>
                <a:lnTo>
                  <a:pt x="212" y="1443"/>
                </a:lnTo>
                <a:lnTo>
                  <a:pt x="183" y="1420"/>
                </a:lnTo>
                <a:lnTo>
                  <a:pt x="172" y="1409"/>
                </a:lnTo>
                <a:lnTo>
                  <a:pt x="158" y="1398"/>
                </a:lnTo>
                <a:lnTo>
                  <a:pt x="147" y="1385"/>
                </a:lnTo>
                <a:lnTo>
                  <a:pt x="138" y="1371"/>
                </a:lnTo>
                <a:lnTo>
                  <a:pt x="129" y="1359"/>
                </a:lnTo>
                <a:lnTo>
                  <a:pt x="109" y="1317"/>
                </a:lnTo>
                <a:lnTo>
                  <a:pt x="107" y="1301"/>
                </a:lnTo>
                <a:lnTo>
                  <a:pt x="102" y="1286"/>
                </a:lnTo>
                <a:lnTo>
                  <a:pt x="102" y="1254"/>
                </a:lnTo>
                <a:lnTo>
                  <a:pt x="105" y="1239"/>
                </a:lnTo>
                <a:lnTo>
                  <a:pt x="114" y="1207"/>
                </a:lnTo>
                <a:lnTo>
                  <a:pt x="120" y="1193"/>
                </a:lnTo>
                <a:lnTo>
                  <a:pt x="129" y="1177"/>
                </a:lnTo>
                <a:lnTo>
                  <a:pt x="138" y="1163"/>
                </a:lnTo>
                <a:lnTo>
                  <a:pt x="161" y="1135"/>
                </a:lnTo>
                <a:lnTo>
                  <a:pt x="174" y="1122"/>
                </a:lnTo>
                <a:lnTo>
                  <a:pt x="189" y="1108"/>
                </a:lnTo>
                <a:lnTo>
                  <a:pt x="205" y="1097"/>
                </a:lnTo>
                <a:lnTo>
                  <a:pt x="223" y="1084"/>
                </a:lnTo>
                <a:lnTo>
                  <a:pt x="241" y="1074"/>
                </a:lnTo>
                <a:lnTo>
                  <a:pt x="247" y="1122"/>
                </a:lnTo>
                <a:lnTo>
                  <a:pt x="227" y="1117"/>
                </a:lnTo>
                <a:lnTo>
                  <a:pt x="187" y="1100"/>
                </a:lnTo>
                <a:lnTo>
                  <a:pt x="134" y="1074"/>
                </a:lnTo>
                <a:lnTo>
                  <a:pt x="102" y="1053"/>
                </a:lnTo>
                <a:lnTo>
                  <a:pt x="89" y="1041"/>
                </a:lnTo>
                <a:lnTo>
                  <a:pt x="76" y="1030"/>
                </a:lnTo>
                <a:lnTo>
                  <a:pt x="62" y="1018"/>
                </a:lnTo>
                <a:lnTo>
                  <a:pt x="52" y="1008"/>
                </a:lnTo>
                <a:lnTo>
                  <a:pt x="42" y="994"/>
                </a:lnTo>
                <a:lnTo>
                  <a:pt x="24" y="969"/>
                </a:lnTo>
                <a:lnTo>
                  <a:pt x="18" y="955"/>
                </a:lnTo>
                <a:lnTo>
                  <a:pt x="12" y="943"/>
                </a:lnTo>
                <a:lnTo>
                  <a:pt x="6" y="929"/>
                </a:lnTo>
                <a:lnTo>
                  <a:pt x="4" y="915"/>
                </a:lnTo>
                <a:lnTo>
                  <a:pt x="0" y="901"/>
                </a:lnTo>
                <a:lnTo>
                  <a:pt x="0" y="873"/>
                </a:lnTo>
                <a:lnTo>
                  <a:pt x="4" y="845"/>
                </a:lnTo>
                <a:lnTo>
                  <a:pt x="14" y="817"/>
                </a:lnTo>
                <a:lnTo>
                  <a:pt x="27" y="789"/>
                </a:lnTo>
                <a:lnTo>
                  <a:pt x="36" y="775"/>
                </a:lnTo>
                <a:lnTo>
                  <a:pt x="47" y="763"/>
                </a:lnTo>
                <a:lnTo>
                  <a:pt x="58" y="749"/>
                </a:lnTo>
                <a:lnTo>
                  <a:pt x="72" y="737"/>
                </a:lnTo>
                <a:lnTo>
                  <a:pt x="87" y="723"/>
                </a:lnTo>
                <a:lnTo>
                  <a:pt x="105" y="709"/>
                </a:lnTo>
                <a:lnTo>
                  <a:pt x="123" y="697"/>
                </a:lnTo>
                <a:lnTo>
                  <a:pt x="143" y="684"/>
                </a:lnTo>
                <a:lnTo>
                  <a:pt x="163" y="674"/>
                </a:lnTo>
                <a:lnTo>
                  <a:pt x="207" y="653"/>
                </a:lnTo>
                <a:lnTo>
                  <a:pt x="229" y="644"/>
                </a:lnTo>
                <a:lnTo>
                  <a:pt x="254" y="637"/>
                </a:lnTo>
                <a:lnTo>
                  <a:pt x="281" y="630"/>
                </a:lnTo>
                <a:lnTo>
                  <a:pt x="305" y="623"/>
                </a:lnTo>
                <a:lnTo>
                  <a:pt x="359" y="613"/>
                </a:lnTo>
                <a:lnTo>
                  <a:pt x="387" y="609"/>
                </a:lnTo>
                <a:lnTo>
                  <a:pt x="415" y="606"/>
                </a:lnTo>
                <a:lnTo>
                  <a:pt x="443" y="605"/>
                </a:lnTo>
                <a:lnTo>
                  <a:pt x="415" y="620"/>
                </a:lnTo>
                <a:lnTo>
                  <a:pt x="419" y="613"/>
                </a:lnTo>
                <a:moveTo>
                  <a:pt x="479" y="646"/>
                </a:moveTo>
                <a:cubicBezTo>
                  <a:pt x="475" y="655"/>
                  <a:pt x="463" y="662"/>
                  <a:pt x="450" y="662"/>
                </a:cubicBezTo>
                <a:lnTo>
                  <a:pt x="425" y="664"/>
                </a:lnTo>
                <a:lnTo>
                  <a:pt x="401" y="667"/>
                </a:lnTo>
                <a:lnTo>
                  <a:pt x="377" y="670"/>
                </a:lnTo>
                <a:lnTo>
                  <a:pt x="353" y="674"/>
                </a:lnTo>
                <a:lnTo>
                  <a:pt x="327" y="680"/>
                </a:lnTo>
                <a:lnTo>
                  <a:pt x="305" y="684"/>
                </a:lnTo>
                <a:lnTo>
                  <a:pt x="283" y="689"/>
                </a:lnTo>
                <a:lnTo>
                  <a:pt x="263" y="697"/>
                </a:lnTo>
                <a:lnTo>
                  <a:pt x="243" y="705"/>
                </a:lnTo>
                <a:lnTo>
                  <a:pt x="223" y="713"/>
                </a:lnTo>
                <a:lnTo>
                  <a:pt x="205" y="722"/>
                </a:lnTo>
                <a:lnTo>
                  <a:pt x="187" y="732"/>
                </a:lnTo>
                <a:lnTo>
                  <a:pt x="172" y="741"/>
                </a:lnTo>
                <a:lnTo>
                  <a:pt x="156" y="750"/>
                </a:lnTo>
                <a:lnTo>
                  <a:pt x="143" y="761"/>
                </a:lnTo>
                <a:lnTo>
                  <a:pt x="129" y="774"/>
                </a:lnTo>
                <a:lnTo>
                  <a:pt x="118" y="783"/>
                </a:lnTo>
                <a:lnTo>
                  <a:pt x="109" y="793"/>
                </a:lnTo>
                <a:lnTo>
                  <a:pt x="102" y="803"/>
                </a:lnTo>
                <a:lnTo>
                  <a:pt x="96" y="812"/>
                </a:lnTo>
                <a:lnTo>
                  <a:pt x="89" y="822"/>
                </a:lnTo>
                <a:lnTo>
                  <a:pt x="80" y="844"/>
                </a:lnTo>
                <a:lnTo>
                  <a:pt x="78" y="854"/>
                </a:lnTo>
                <a:lnTo>
                  <a:pt x="76" y="863"/>
                </a:lnTo>
                <a:lnTo>
                  <a:pt x="74" y="873"/>
                </a:lnTo>
                <a:lnTo>
                  <a:pt x="74" y="883"/>
                </a:lnTo>
                <a:lnTo>
                  <a:pt x="76" y="894"/>
                </a:lnTo>
                <a:lnTo>
                  <a:pt x="76" y="905"/>
                </a:lnTo>
                <a:lnTo>
                  <a:pt x="78" y="913"/>
                </a:lnTo>
                <a:lnTo>
                  <a:pt x="87" y="934"/>
                </a:lnTo>
                <a:lnTo>
                  <a:pt x="92" y="943"/>
                </a:lnTo>
                <a:lnTo>
                  <a:pt x="98" y="953"/>
                </a:lnTo>
                <a:lnTo>
                  <a:pt x="105" y="962"/>
                </a:lnTo>
                <a:lnTo>
                  <a:pt x="112" y="972"/>
                </a:lnTo>
                <a:lnTo>
                  <a:pt x="129" y="990"/>
                </a:lnTo>
                <a:lnTo>
                  <a:pt x="140" y="1000"/>
                </a:lnTo>
                <a:lnTo>
                  <a:pt x="152" y="1009"/>
                </a:lnTo>
                <a:lnTo>
                  <a:pt x="178" y="1027"/>
                </a:lnTo>
                <a:lnTo>
                  <a:pt x="192" y="1033"/>
                </a:lnTo>
                <a:lnTo>
                  <a:pt x="207" y="1042"/>
                </a:lnTo>
                <a:lnTo>
                  <a:pt x="223" y="1049"/>
                </a:lnTo>
                <a:lnTo>
                  <a:pt x="241" y="1056"/>
                </a:lnTo>
                <a:lnTo>
                  <a:pt x="259" y="1063"/>
                </a:lnTo>
                <a:lnTo>
                  <a:pt x="279" y="1070"/>
                </a:lnTo>
                <a:cubicBezTo>
                  <a:pt x="289" y="1074"/>
                  <a:pt x="299" y="1083"/>
                  <a:pt x="301" y="1093"/>
                </a:cubicBezTo>
                <a:cubicBezTo>
                  <a:pt x="301" y="1103"/>
                  <a:pt x="297" y="1114"/>
                  <a:pt x="285" y="1119"/>
                </a:cubicBezTo>
                <a:lnTo>
                  <a:pt x="272" y="1130"/>
                </a:lnTo>
                <a:lnTo>
                  <a:pt x="257" y="1138"/>
                </a:lnTo>
                <a:lnTo>
                  <a:pt x="232" y="1158"/>
                </a:lnTo>
                <a:lnTo>
                  <a:pt x="221" y="1168"/>
                </a:lnTo>
                <a:lnTo>
                  <a:pt x="203" y="1189"/>
                </a:lnTo>
                <a:lnTo>
                  <a:pt x="196" y="1202"/>
                </a:lnTo>
                <a:lnTo>
                  <a:pt x="189" y="1212"/>
                </a:lnTo>
                <a:lnTo>
                  <a:pt x="181" y="1234"/>
                </a:lnTo>
                <a:lnTo>
                  <a:pt x="178" y="1246"/>
                </a:lnTo>
                <a:lnTo>
                  <a:pt x="176" y="1256"/>
                </a:lnTo>
                <a:lnTo>
                  <a:pt x="176" y="1279"/>
                </a:lnTo>
                <a:lnTo>
                  <a:pt x="178" y="1291"/>
                </a:lnTo>
                <a:lnTo>
                  <a:pt x="181" y="1301"/>
                </a:lnTo>
                <a:lnTo>
                  <a:pt x="189" y="1323"/>
                </a:lnTo>
                <a:lnTo>
                  <a:pt x="196" y="1333"/>
                </a:lnTo>
                <a:lnTo>
                  <a:pt x="203" y="1342"/>
                </a:lnTo>
                <a:lnTo>
                  <a:pt x="209" y="1352"/>
                </a:lnTo>
                <a:lnTo>
                  <a:pt x="219" y="1361"/>
                </a:lnTo>
                <a:lnTo>
                  <a:pt x="227" y="1371"/>
                </a:lnTo>
                <a:lnTo>
                  <a:pt x="236" y="1380"/>
                </a:lnTo>
                <a:lnTo>
                  <a:pt x="247" y="1389"/>
                </a:lnTo>
                <a:lnTo>
                  <a:pt x="261" y="1398"/>
                </a:lnTo>
                <a:lnTo>
                  <a:pt x="272" y="1406"/>
                </a:lnTo>
                <a:lnTo>
                  <a:pt x="299" y="1422"/>
                </a:lnTo>
                <a:lnTo>
                  <a:pt x="329" y="1436"/>
                </a:lnTo>
                <a:lnTo>
                  <a:pt x="363" y="1450"/>
                </a:lnTo>
                <a:lnTo>
                  <a:pt x="399" y="1461"/>
                </a:lnTo>
                <a:lnTo>
                  <a:pt x="437" y="1471"/>
                </a:lnTo>
                <a:lnTo>
                  <a:pt x="475" y="1478"/>
                </a:lnTo>
                <a:lnTo>
                  <a:pt x="517" y="1483"/>
                </a:lnTo>
                <a:lnTo>
                  <a:pt x="559" y="1487"/>
                </a:lnTo>
                <a:lnTo>
                  <a:pt x="626" y="1487"/>
                </a:lnTo>
                <a:lnTo>
                  <a:pt x="648" y="1484"/>
                </a:lnTo>
                <a:cubicBezTo>
                  <a:pt x="660" y="1484"/>
                  <a:pt x="673" y="1489"/>
                  <a:pt x="680" y="1495"/>
                </a:cubicBezTo>
                <a:lnTo>
                  <a:pt x="686" y="1503"/>
                </a:lnTo>
                <a:lnTo>
                  <a:pt x="708" y="1522"/>
                </a:lnTo>
                <a:lnTo>
                  <a:pt x="730" y="1539"/>
                </a:lnTo>
                <a:lnTo>
                  <a:pt x="780" y="1570"/>
                </a:lnTo>
                <a:lnTo>
                  <a:pt x="806" y="1586"/>
                </a:lnTo>
                <a:lnTo>
                  <a:pt x="834" y="1600"/>
                </a:lnTo>
                <a:lnTo>
                  <a:pt x="862" y="1614"/>
                </a:lnTo>
                <a:lnTo>
                  <a:pt x="925" y="1639"/>
                </a:lnTo>
                <a:lnTo>
                  <a:pt x="956" y="1649"/>
                </a:lnTo>
                <a:lnTo>
                  <a:pt x="989" y="1658"/>
                </a:lnTo>
                <a:lnTo>
                  <a:pt x="1023" y="1668"/>
                </a:lnTo>
                <a:lnTo>
                  <a:pt x="1059" y="1675"/>
                </a:lnTo>
                <a:lnTo>
                  <a:pt x="1095" y="1684"/>
                </a:lnTo>
                <a:lnTo>
                  <a:pt x="1130" y="1689"/>
                </a:lnTo>
                <a:lnTo>
                  <a:pt x="1166" y="1694"/>
                </a:lnTo>
                <a:lnTo>
                  <a:pt x="1202" y="1700"/>
                </a:lnTo>
                <a:lnTo>
                  <a:pt x="1240" y="1703"/>
                </a:lnTo>
                <a:lnTo>
                  <a:pt x="1278" y="1706"/>
                </a:lnTo>
                <a:lnTo>
                  <a:pt x="1316" y="1706"/>
                </a:lnTo>
                <a:lnTo>
                  <a:pt x="1354" y="1708"/>
                </a:lnTo>
                <a:lnTo>
                  <a:pt x="1391" y="1708"/>
                </a:lnTo>
                <a:lnTo>
                  <a:pt x="1429" y="1706"/>
                </a:lnTo>
                <a:lnTo>
                  <a:pt x="1467" y="1703"/>
                </a:lnTo>
                <a:lnTo>
                  <a:pt x="1505" y="1700"/>
                </a:lnTo>
                <a:lnTo>
                  <a:pt x="1543" y="1696"/>
                </a:lnTo>
                <a:lnTo>
                  <a:pt x="1581" y="1691"/>
                </a:lnTo>
                <a:lnTo>
                  <a:pt x="1617" y="1684"/>
                </a:lnTo>
                <a:lnTo>
                  <a:pt x="1655" y="1677"/>
                </a:lnTo>
                <a:lnTo>
                  <a:pt x="1690" y="1668"/>
                </a:lnTo>
                <a:lnTo>
                  <a:pt x="1761" y="1647"/>
                </a:lnTo>
                <a:cubicBezTo>
                  <a:pt x="1775" y="1642"/>
                  <a:pt x="1790" y="1645"/>
                  <a:pt x="1801" y="1653"/>
                </a:cubicBezTo>
                <a:lnTo>
                  <a:pt x="1817" y="1667"/>
                </a:lnTo>
                <a:lnTo>
                  <a:pt x="1852" y="1691"/>
                </a:lnTo>
                <a:lnTo>
                  <a:pt x="1872" y="1701"/>
                </a:lnTo>
                <a:lnTo>
                  <a:pt x="1892" y="1714"/>
                </a:lnTo>
                <a:lnTo>
                  <a:pt x="1937" y="1734"/>
                </a:lnTo>
                <a:lnTo>
                  <a:pt x="1958" y="1743"/>
                </a:lnTo>
                <a:lnTo>
                  <a:pt x="2006" y="1761"/>
                </a:lnTo>
                <a:lnTo>
                  <a:pt x="2058" y="1776"/>
                </a:lnTo>
                <a:lnTo>
                  <a:pt x="2111" y="1790"/>
                </a:lnTo>
                <a:lnTo>
                  <a:pt x="2138" y="1795"/>
                </a:lnTo>
                <a:lnTo>
                  <a:pt x="2167" y="1801"/>
                </a:lnTo>
                <a:lnTo>
                  <a:pt x="2200" y="1806"/>
                </a:lnTo>
                <a:lnTo>
                  <a:pt x="2233" y="1809"/>
                </a:lnTo>
                <a:lnTo>
                  <a:pt x="2269" y="1813"/>
                </a:lnTo>
                <a:lnTo>
                  <a:pt x="2303" y="1815"/>
                </a:lnTo>
                <a:lnTo>
                  <a:pt x="2336" y="1817"/>
                </a:lnTo>
                <a:lnTo>
                  <a:pt x="2403" y="1817"/>
                </a:lnTo>
                <a:lnTo>
                  <a:pt x="2437" y="1815"/>
                </a:lnTo>
                <a:lnTo>
                  <a:pt x="2469" y="1813"/>
                </a:lnTo>
                <a:lnTo>
                  <a:pt x="2503" y="1809"/>
                </a:lnTo>
                <a:lnTo>
                  <a:pt x="2534" y="1804"/>
                </a:lnTo>
                <a:lnTo>
                  <a:pt x="2565" y="1801"/>
                </a:lnTo>
                <a:lnTo>
                  <a:pt x="2597" y="1794"/>
                </a:lnTo>
                <a:lnTo>
                  <a:pt x="2628" y="1789"/>
                </a:lnTo>
                <a:lnTo>
                  <a:pt x="2657" y="1781"/>
                </a:lnTo>
                <a:lnTo>
                  <a:pt x="2714" y="1764"/>
                </a:lnTo>
                <a:lnTo>
                  <a:pt x="2742" y="1756"/>
                </a:lnTo>
                <a:lnTo>
                  <a:pt x="2794" y="1734"/>
                </a:lnTo>
                <a:lnTo>
                  <a:pt x="2844" y="1710"/>
                </a:lnTo>
                <a:lnTo>
                  <a:pt x="2866" y="1698"/>
                </a:lnTo>
                <a:lnTo>
                  <a:pt x="2926" y="1656"/>
                </a:lnTo>
                <a:lnTo>
                  <a:pt x="2944" y="1642"/>
                </a:lnTo>
                <a:lnTo>
                  <a:pt x="2975" y="1611"/>
                </a:lnTo>
                <a:lnTo>
                  <a:pt x="2989" y="1593"/>
                </a:lnTo>
                <a:lnTo>
                  <a:pt x="3000" y="1578"/>
                </a:lnTo>
                <a:lnTo>
                  <a:pt x="3011" y="1558"/>
                </a:lnTo>
                <a:cubicBezTo>
                  <a:pt x="3020" y="1544"/>
                  <a:pt x="3040" y="1537"/>
                  <a:pt x="3058" y="1544"/>
                </a:cubicBezTo>
                <a:lnTo>
                  <a:pt x="3093" y="1555"/>
                </a:lnTo>
                <a:lnTo>
                  <a:pt x="3165" y="1572"/>
                </a:lnTo>
                <a:lnTo>
                  <a:pt x="3203" y="1579"/>
                </a:lnTo>
                <a:lnTo>
                  <a:pt x="3243" y="1584"/>
                </a:lnTo>
                <a:lnTo>
                  <a:pt x="3281" y="1588"/>
                </a:lnTo>
                <a:lnTo>
                  <a:pt x="3321" y="1592"/>
                </a:lnTo>
                <a:lnTo>
                  <a:pt x="3421" y="1592"/>
                </a:lnTo>
                <a:lnTo>
                  <a:pt x="3450" y="1588"/>
                </a:lnTo>
                <a:lnTo>
                  <a:pt x="3479" y="1586"/>
                </a:lnTo>
                <a:lnTo>
                  <a:pt x="3508" y="1583"/>
                </a:lnTo>
                <a:lnTo>
                  <a:pt x="3534" y="1579"/>
                </a:lnTo>
                <a:lnTo>
                  <a:pt x="3588" y="1569"/>
                </a:lnTo>
                <a:lnTo>
                  <a:pt x="3614" y="1562"/>
                </a:lnTo>
                <a:lnTo>
                  <a:pt x="3664" y="1548"/>
                </a:lnTo>
                <a:lnTo>
                  <a:pt x="3686" y="1539"/>
                </a:lnTo>
                <a:lnTo>
                  <a:pt x="3708" y="1532"/>
                </a:lnTo>
                <a:lnTo>
                  <a:pt x="3730" y="1522"/>
                </a:lnTo>
                <a:lnTo>
                  <a:pt x="3753" y="1512"/>
                </a:lnTo>
                <a:lnTo>
                  <a:pt x="3773" y="1503"/>
                </a:lnTo>
                <a:lnTo>
                  <a:pt x="3808" y="1481"/>
                </a:lnTo>
                <a:lnTo>
                  <a:pt x="3826" y="1469"/>
                </a:lnTo>
                <a:lnTo>
                  <a:pt x="3842" y="1457"/>
                </a:lnTo>
                <a:lnTo>
                  <a:pt x="3882" y="1420"/>
                </a:lnTo>
                <a:lnTo>
                  <a:pt x="3893" y="1406"/>
                </a:lnTo>
                <a:lnTo>
                  <a:pt x="3905" y="1394"/>
                </a:lnTo>
                <a:lnTo>
                  <a:pt x="3913" y="1380"/>
                </a:lnTo>
                <a:lnTo>
                  <a:pt x="3927" y="1352"/>
                </a:lnTo>
                <a:lnTo>
                  <a:pt x="3931" y="1338"/>
                </a:lnTo>
                <a:lnTo>
                  <a:pt x="3935" y="1323"/>
                </a:lnTo>
                <a:lnTo>
                  <a:pt x="3937" y="1309"/>
                </a:lnTo>
                <a:lnTo>
                  <a:pt x="3937" y="1291"/>
                </a:lnTo>
                <a:cubicBezTo>
                  <a:pt x="3940" y="1277"/>
                  <a:pt x="3953" y="1267"/>
                  <a:pt x="3971" y="1265"/>
                </a:cubicBezTo>
                <a:lnTo>
                  <a:pt x="4013" y="1259"/>
                </a:lnTo>
                <a:lnTo>
                  <a:pt x="4055" y="1254"/>
                </a:lnTo>
                <a:lnTo>
                  <a:pt x="4098" y="1248"/>
                </a:lnTo>
                <a:lnTo>
                  <a:pt x="4141" y="1239"/>
                </a:lnTo>
                <a:lnTo>
                  <a:pt x="4178" y="1228"/>
                </a:lnTo>
                <a:lnTo>
                  <a:pt x="4218" y="1218"/>
                </a:lnTo>
                <a:lnTo>
                  <a:pt x="4254" y="1206"/>
                </a:lnTo>
                <a:lnTo>
                  <a:pt x="4290" y="1192"/>
                </a:lnTo>
                <a:lnTo>
                  <a:pt x="4343" y="1166"/>
                </a:lnTo>
                <a:lnTo>
                  <a:pt x="4368" y="1154"/>
                </a:lnTo>
                <a:lnTo>
                  <a:pt x="4390" y="1141"/>
                </a:lnTo>
                <a:lnTo>
                  <a:pt x="4430" y="1113"/>
                </a:lnTo>
                <a:lnTo>
                  <a:pt x="4448" y="1098"/>
                </a:lnTo>
                <a:lnTo>
                  <a:pt x="4466" y="1083"/>
                </a:lnTo>
                <a:lnTo>
                  <a:pt x="4506" y="1036"/>
                </a:lnTo>
                <a:lnTo>
                  <a:pt x="4517" y="1019"/>
                </a:lnTo>
                <a:lnTo>
                  <a:pt x="4526" y="1004"/>
                </a:lnTo>
                <a:lnTo>
                  <a:pt x="4532" y="988"/>
                </a:lnTo>
                <a:lnTo>
                  <a:pt x="4539" y="971"/>
                </a:lnTo>
                <a:lnTo>
                  <a:pt x="4544" y="955"/>
                </a:lnTo>
                <a:lnTo>
                  <a:pt x="4548" y="938"/>
                </a:lnTo>
                <a:lnTo>
                  <a:pt x="4550" y="922"/>
                </a:lnTo>
                <a:lnTo>
                  <a:pt x="4550" y="905"/>
                </a:lnTo>
                <a:lnTo>
                  <a:pt x="4548" y="889"/>
                </a:lnTo>
                <a:lnTo>
                  <a:pt x="4546" y="872"/>
                </a:lnTo>
                <a:lnTo>
                  <a:pt x="4542" y="855"/>
                </a:lnTo>
                <a:lnTo>
                  <a:pt x="4537" y="838"/>
                </a:lnTo>
                <a:lnTo>
                  <a:pt x="4530" y="822"/>
                </a:lnTo>
                <a:lnTo>
                  <a:pt x="4522" y="805"/>
                </a:lnTo>
                <a:lnTo>
                  <a:pt x="4499" y="774"/>
                </a:lnTo>
                <a:lnTo>
                  <a:pt x="4486" y="758"/>
                </a:lnTo>
                <a:lnTo>
                  <a:pt x="4470" y="741"/>
                </a:lnTo>
                <a:lnTo>
                  <a:pt x="4454" y="727"/>
                </a:lnTo>
                <a:lnTo>
                  <a:pt x="4434" y="711"/>
                </a:lnTo>
                <a:lnTo>
                  <a:pt x="4414" y="694"/>
                </a:lnTo>
                <a:cubicBezTo>
                  <a:pt x="4402" y="684"/>
                  <a:pt x="4398" y="670"/>
                  <a:pt x="4408" y="658"/>
                </a:cubicBezTo>
                <a:lnTo>
                  <a:pt x="4430" y="623"/>
                </a:lnTo>
                <a:lnTo>
                  <a:pt x="4436" y="609"/>
                </a:lnTo>
                <a:lnTo>
                  <a:pt x="4442" y="597"/>
                </a:lnTo>
                <a:lnTo>
                  <a:pt x="4446" y="569"/>
                </a:lnTo>
                <a:lnTo>
                  <a:pt x="4448" y="557"/>
                </a:lnTo>
                <a:lnTo>
                  <a:pt x="4448" y="545"/>
                </a:lnTo>
                <a:lnTo>
                  <a:pt x="4446" y="531"/>
                </a:lnTo>
                <a:lnTo>
                  <a:pt x="4442" y="506"/>
                </a:lnTo>
                <a:lnTo>
                  <a:pt x="4434" y="492"/>
                </a:lnTo>
                <a:lnTo>
                  <a:pt x="4430" y="480"/>
                </a:lnTo>
                <a:lnTo>
                  <a:pt x="4422" y="468"/>
                </a:lnTo>
                <a:lnTo>
                  <a:pt x="4414" y="456"/>
                </a:lnTo>
                <a:lnTo>
                  <a:pt x="4406" y="444"/>
                </a:lnTo>
                <a:lnTo>
                  <a:pt x="4384" y="419"/>
                </a:lnTo>
                <a:lnTo>
                  <a:pt x="4341" y="386"/>
                </a:lnTo>
                <a:lnTo>
                  <a:pt x="4326" y="375"/>
                </a:lnTo>
                <a:lnTo>
                  <a:pt x="4310" y="367"/>
                </a:lnTo>
                <a:lnTo>
                  <a:pt x="4292" y="356"/>
                </a:lnTo>
                <a:lnTo>
                  <a:pt x="4272" y="348"/>
                </a:lnTo>
                <a:lnTo>
                  <a:pt x="4254" y="339"/>
                </a:lnTo>
                <a:lnTo>
                  <a:pt x="4232" y="330"/>
                </a:lnTo>
                <a:lnTo>
                  <a:pt x="4212" y="322"/>
                </a:lnTo>
                <a:lnTo>
                  <a:pt x="4189" y="314"/>
                </a:lnTo>
                <a:lnTo>
                  <a:pt x="4165" y="308"/>
                </a:lnTo>
                <a:lnTo>
                  <a:pt x="4143" y="303"/>
                </a:lnTo>
                <a:lnTo>
                  <a:pt x="4116" y="295"/>
                </a:lnTo>
                <a:lnTo>
                  <a:pt x="4091" y="290"/>
                </a:lnTo>
                <a:lnTo>
                  <a:pt x="4065" y="286"/>
                </a:lnTo>
                <a:cubicBezTo>
                  <a:pt x="4051" y="285"/>
                  <a:pt x="4041" y="276"/>
                  <a:pt x="4035" y="266"/>
                </a:cubicBezTo>
                <a:lnTo>
                  <a:pt x="4031" y="255"/>
                </a:lnTo>
                <a:lnTo>
                  <a:pt x="4027" y="247"/>
                </a:lnTo>
                <a:lnTo>
                  <a:pt x="4023" y="236"/>
                </a:lnTo>
                <a:lnTo>
                  <a:pt x="4015" y="225"/>
                </a:lnTo>
                <a:lnTo>
                  <a:pt x="4009" y="217"/>
                </a:lnTo>
                <a:lnTo>
                  <a:pt x="4001" y="206"/>
                </a:lnTo>
                <a:lnTo>
                  <a:pt x="3991" y="198"/>
                </a:lnTo>
                <a:lnTo>
                  <a:pt x="3985" y="189"/>
                </a:lnTo>
                <a:lnTo>
                  <a:pt x="3963" y="170"/>
                </a:lnTo>
                <a:lnTo>
                  <a:pt x="3937" y="152"/>
                </a:lnTo>
                <a:lnTo>
                  <a:pt x="3911" y="136"/>
                </a:lnTo>
                <a:lnTo>
                  <a:pt x="3880" y="120"/>
                </a:lnTo>
                <a:lnTo>
                  <a:pt x="3862" y="112"/>
                </a:lnTo>
                <a:lnTo>
                  <a:pt x="3802" y="91"/>
                </a:lnTo>
                <a:lnTo>
                  <a:pt x="3780" y="86"/>
                </a:lnTo>
                <a:lnTo>
                  <a:pt x="3760" y="81"/>
                </a:lnTo>
                <a:lnTo>
                  <a:pt x="3715" y="72"/>
                </a:lnTo>
                <a:lnTo>
                  <a:pt x="3668" y="65"/>
                </a:lnTo>
                <a:lnTo>
                  <a:pt x="3624" y="61"/>
                </a:lnTo>
                <a:lnTo>
                  <a:pt x="3576" y="59"/>
                </a:lnTo>
                <a:lnTo>
                  <a:pt x="3530" y="59"/>
                </a:lnTo>
                <a:lnTo>
                  <a:pt x="3483" y="64"/>
                </a:lnTo>
                <a:lnTo>
                  <a:pt x="3439" y="68"/>
                </a:lnTo>
                <a:lnTo>
                  <a:pt x="3394" y="77"/>
                </a:lnTo>
                <a:lnTo>
                  <a:pt x="3352" y="87"/>
                </a:lnTo>
                <a:lnTo>
                  <a:pt x="3311" y="100"/>
                </a:lnTo>
                <a:lnTo>
                  <a:pt x="3271" y="114"/>
                </a:lnTo>
                <a:lnTo>
                  <a:pt x="3236" y="131"/>
                </a:lnTo>
                <a:lnTo>
                  <a:pt x="3201" y="152"/>
                </a:lnTo>
                <a:cubicBezTo>
                  <a:pt x="3187" y="159"/>
                  <a:pt x="3167" y="159"/>
                  <a:pt x="3155" y="150"/>
                </a:cubicBezTo>
                <a:lnTo>
                  <a:pt x="3125" y="129"/>
                </a:lnTo>
                <a:lnTo>
                  <a:pt x="3089" y="112"/>
                </a:lnTo>
                <a:lnTo>
                  <a:pt x="3069" y="105"/>
                </a:lnTo>
                <a:lnTo>
                  <a:pt x="3051" y="96"/>
                </a:lnTo>
                <a:lnTo>
                  <a:pt x="3029" y="89"/>
                </a:lnTo>
                <a:lnTo>
                  <a:pt x="3009" y="84"/>
                </a:lnTo>
                <a:lnTo>
                  <a:pt x="2969" y="73"/>
                </a:lnTo>
                <a:lnTo>
                  <a:pt x="2926" y="67"/>
                </a:lnTo>
                <a:lnTo>
                  <a:pt x="2884" y="61"/>
                </a:lnTo>
                <a:lnTo>
                  <a:pt x="2842" y="59"/>
                </a:lnTo>
                <a:lnTo>
                  <a:pt x="2802" y="58"/>
                </a:lnTo>
                <a:lnTo>
                  <a:pt x="2760" y="61"/>
                </a:lnTo>
                <a:lnTo>
                  <a:pt x="2719" y="65"/>
                </a:lnTo>
                <a:lnTo>
                  <a:pt x="2679" y="70"/>
                </a:lnTo>
                <a:lnTo>
                  <a:pt x="2639" y="79"/>
                </a:lnTo>
                <a:lnTo>
                  <a:pt x="2568" y="100"/>
                </a:lnTo>
                <a:lnTo>
                  <a:pt x="2537" y="114"/>
                </a:lnTo>
                <a:lnTo>
                  <a:pt x="2505" y="129"/>
                </a:lnTo>
                <a:lnTo>
                  <a:pt x="2465" y="156"/>
                </a:lnTo>
                <a:lnTo>
                  <a:pt x="2454" y="164"/>
                </a:lnTo>
                <a:lnTo>
                  <a:pt x="2431" y="186"/>
                </a:lnTo>
                <a:cubicBezTo>
                  <a:pt x="2421" y="198"/>
                  <a:pt x="2401" y="201"/>
                  <a:pt x="2383" y="192"/>
                </a:cubicBezTo>
                <a:lnTo>
                  <a:pt x="2356" y="178"/>
                </a:lnTo>
                <a:lnTo>
                  <a:pt x="2293" y="154"/>
                </a:lnTo>
                <a:lnTo>
                  <a:pt x="2260" y="143"/>
                </a:lnTo>
                <a:lnTo>
                  <a:pt x="2236" y="136"/>
                </a:lnTo>
                <a:lnTo>
                  <a:pt x="2162" y="120"/>
                </a:lnTo>
                <a:lnTo>
                  <a:pt x="2136" y="117"/>
                </a:lnTo>
                <a:lnTo>
                  <a:pt x="2108" y="114"/>
                </a:lnTo>
                <a:lnTo>
                  <a:pt x="2084" y="112"/>
                </a:lnTo>
                <a:lnTo>
                  <a:pt x="2058" y="111"/>
                </a:lnTo>
                <a:lnTo>
                  <a:pt x="2030" y="111"/>
                </a:lnTo>
                <a:lnTo>
                  <a:pt x="2006" y="109"/>
                </a:lnTo>
                <a:lnTo>
                  <a:pt x="1980" y="111"/>
                </a:lnTo>
                <a:lnTo>
                  <a:pt x="1955" y="111"/>
                </a:lnTo>
                <a:lnTo>
                  <a:pt x="1928" y="112"/>
                </a:lnTo>
                <a:lnTo>
                  <a:pt x="1904" y="115"/>
                </a:lnTo>
                <a:lnTo>
                  <a:pt x="1879" y="117"/>
                </a:lnTo>
                <a:lnTo>
                  <a:pt x="1855" y="122"/>
                </a:lnTo>
                <a:lnTo>
                  <a:pt x="1830" y="126"/>
                </a:lnTo>
                <a:lnTo>
                  <a:pt x="1806" y="131"/>
                </a:lnTo>
                <a:lnTo>
                  <a:pt x="1761" y="143"/>
                </a:lnTo>
                <a:lnTo>
                  <a:pt x="1717" y="158"/>
                </a:lnTo>
                <a:lnTo>
                  <a:pt x="1675" y="173"/>
                </a:lnTo>
                <a:lnTo>
                  <a:pt x="1657" y="181"/>
                </a:lnTo>
                <a:lnTo>
                  <a:pt x="1637" y="192"/>
                </a:lnTo>
                <a:lnTo>
                  <a:pt x="1619" y="203"/>
                </a:lnTo>
                <a:lnTo>
                  <a:pt x="1571" y="234"/>
                </a:lnTo>
                <a:lnTo>
                  <a:pt x="1559" y="247"/>
                </a:lnTo>
                <a:lnTo>
                  <a:pt x="1543" y="261"/>
                </a:lnTo>
                <a:cubicBezTo>
                  <a:pt x="1534" y="270"/>
                  <a:pt x="1516" y="275"/>
                  <a:pt x="1503" y="269"/>
                </a:cubicBezTo>
                <a:lnTo>
                  <a:pt x="1451" y="255"/>
                </a:lnTo>
                <a:lnTo>
                  <a:pt x="1400" y="243"/>
                </a:lnTo>
                <a:lnTo>
                  <a:pt x="1347" y="233"/>
                </a:lnTo>
                <a:lnTo>
                  <a:pt x="1291" y="225"/>
                </a:lnTo>
                <a:lnTo>
                  <a:pt x="1262" y="223"/>
                </a:lnTo>
                <a:lnTo>
                  <a:pt x="1236" y="220"/>
                </a:lnTo>
                <a:lnTo>
                  <a:pt x="1206" y="219"/>
                </a:lnTo>
                <a:lnTo>
                  <a:pt x="1122" y="219"/>
                </a:lnTo>
                <a:lnTo>
                  <a:pt x="1093" y="220"/>
                </a:lnTo>
                <a:lnTo>
                  <a:pt x="1063" y="222"/>
                </a:lnTo>
                <a:lnTo>
                  <a:pt x="1029" y="225"/>
                </a:lnTo>
                <a:lnTo>
                  <a:pt x="994" y="229"/>
                </a:lnTo>
                <a:lnTo>
                  <a:pt x="960" y="234"/>
                </a:lnTo>
                <a:lnTo>
                  <a:pt x="929" y="239"/>
                </a:lnTo>
                <a:lnTo>
                  <a:pt x="896" y="247"/>
                </a:lnTo>
                <a:lnTo>
                  <a:pt x="866" y="253"/>
                </a:lnTo>
                <a:lnTo>
                  <a:pt x="836" y="261"/>
                </a:lnTo>
                <a:lnTo>
                  <a:pt x="806" y="269"/>
                </a:lnTo>
                <a:lnTo>
                  <a:pt x="726" y="300"/>
                </a:lnTo>
                <a:lnTo>
                  <a:pt x="702" y="311"/>
                </a:lnTo>
                <a:lnTo>
                  <a:pt x="678" y="323"/>
                </a:lnTo>
                <a:lnTo>
                  <a:pt x="655" y="336"/>
                </a:lnTo>
                <a:lnTo>
                  <a:pt x="615" y="364"/>
                </a:lnTo>
                <a:lnTo>
                  <a:pt x="579" y="391"/>
                </a:lnTo>
                <a:lnTo>
                  <a:pt x="564" y="405"/>
                </a:lnTo>
                <a:lnTo>
                  <a:pt x="548" y="421"/>
                </a:lnTo>
                <a:lnTo>
                  <a:pt x="535" y="436"/>
                </a:lnTo>
                <a:lnTo>
                  <a:pt x="513" y="468"/>
                </a:lnTo>
                <a:lnTo>
                  <a:pt x="503" y="484"/>
                </a:lnTo>
                <a:lnTo>
                  <a:pt x="497" y="501"/>
                </a:lnTo>
                <a:lnTo>
                  <a:pt x="490" y="517"/>
                </a:lnTo>
                <a:lnTo>
                  <a:pt x="486" y="534"/>
                </a:lnTo>
                <a:lnTo>
                  <a:pt x="483" y="550"/>
                </a:lnTo>
                <a:lnTo>
                  <a:pt x="481" y="567"/>
                </a:lnTo>
                <a:lnTo>
                  <a:pt x="481" y="585"/>
                </a:lnTo>
                <a:lnTo>
                  <a:pt x="483" y="603"/>
                </a:lnTo>
                <a:lnTo>
                  <a:pt x="488" y="623"/>
                </a:lnTo>
                <a:cubicBezTo>
                  <a:pt x="488" y="628"/>
                  <a:pt x="488" y="636"/>
                  <a:pt x="483" y="641"/>
                </a:cubicBezTo>
                <a:lnTo>
                  <a:pt x="479" y="646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20" name="CustomShape 31"/>
          <p:cNvSpPr/>
          <p:nvPr/>
        </p:nvSpPr>
        <p:spPr>
          <a:xfrm>
            <a:off x="6386040" y="2370600"/>
            <a:ext cx="1531440" cy="579960"/>
          </a:xfrm>
          <a:custGeom>
            <a:avLst/>
            <a:gdLst/>
            <a:ahLst/>
            <a:rect l="l" t="t" r="r" b="b"/>
            <a:pathLst>
              <a:path w="4255" h="1612">
                <a:moveTo>
                  <a:pt x="309" y="1063"/>
                </a:moveTo>
                <a:lnTo>
                  <a:pt x="237" y="1063"/>
                </a:lnTo>
                <a:lnTo>
                  <a:pt x="203" y="1062"/>
                </a:lnTo>
                <a:lnTo>
                  <a:pt x="167" y="1058"/>
                </a:lnTo>
                <a:lnTo>
                  <a:pt x="131" y="1054"/>
                </a:lnTo>
                <a:lnTo>
                  <a:pt x="95" y="1046"/>
                </a:lnTo>
                <a:lnTo>
                  <a:pt x="28" y="1029"/>
                </a:lnTo>
                <a:cubicBezTo>
                  <a:pt x="10" y="1024"/>
                  <a:pt x="0" y="1006"/>
                  <a:pt x="8" y="990"/>
                </a:cubicBezTo>
                <a:cubicBezTo>
                  <a:pt x="15" y="976"/>
                  <a:pt x="35" y="968"/>
                  <a:pt x="55" y="973"/>
                </a:cubicBezTo>
                <a:lnTo>
                  <a:pt x="84" y="982"/>
                </a:lnTo>
                <a:lnTo>
                  <a:pt x="113" y="988"/>
                </a:lnTo>
                <a:lnTo>
                  <a:pt x="144" y="996"/>
                </a:lnTo>
                <a:lnTo>
                  <a:pt x="175" y="1001"/>
                </a:lnTo>
                <a:lnTo>
                  <a:pt x="207" y="1004"/>
                </a:lnTo>
                <a:lnTo>
                  <a:pt x="240" y="1006"/>
                </a:lnTo>
                <a:lnTo>
                  <a:pt x="307" y="1006"/>
                </a:lnTo>
                <a:cubicBezTo>
                  <a:pt x="329" y="1004"/>
                  <a:pt x="345" y="1018"/>
                  <a:pt x="345" y="1034"/>
                </a:cubicBezTo>
                <a:cubicBezTo>
                  <a:pt x="347" y="1049"/>
                  <a:pt x="329" y="1063"/>
                  <a:pt x="309" y="1063"/>
                </a:cubicBezTo>
                <a:moveTo>
                  <a:pt x="552" y="1429"/>
                </a:moveTo>
                <a:lnTo>
                  <a:pt x="525" y="1434"/>
                </a:lnTo>
                <a:lnTo>
                  <a:pt x="494" y="1439"/>
                </a:lnTo>
                <a:lnTo>
                  <a:pt x="463" y="1443"/>
                </a:lnTo>
                <a:lnTo>
                  <a:pt x="432" y="1446"/>
                </a:lnTo>
                <a:cubicBezTo>
                  <a:pt x="411" y="1448"/>
                  <a:pt x="391" y="1435"/>
                  <a:pt x="389" y="1420"/>
                </a:cubicBezTo>
                <a:cubicBezTo>
                  <a:pt x="387" y="1404"/>
                  <a:pt x="403" y="1390"/>
                  <a:pt x="423" y="1388"/>
                </a:cubicBezTo>
                <a:lnTo>
                  <a:pt x="452" y="1385"/>
                </a:lnTo>
                <a:lnTo>
                  <a:pt x="478" y="1383"/>
                </a:lnTo>
                <a:lnTo>
                  <a:pt x="507" y="1378"/>
                </a:lnTo>
                <a:lnTo>
                  <a:pt x="534" y="1373"/>
                </a:lnTo>
                <a:cubicBezTo>
                  <a:pt x="554" y="1369"/>
                  <a:pt x="574" y="1378"/>
                  <a:pt x="578" y="1393"/>
                </a:cubicBezTo>
                <a:cubicBezTo>
                  <a:pt x="586" y="1409"/>
                  <a:pt x="572" y="1425"/>
                  <a:pt x="552" y="1429"/>
                </a:cubicBezTo>
                <a:moveTo>
                  <a:pt x="1521" y="1597"/>
                </a:moveTo>
                <a:lnTo>
                  <a:pt x="1501" y="1580"/>
                </a:lnTo>
                <a:lnTo>
                  <a:pt x="1480" y="1560"/>
                </a:lnTo>
                <a:lnTo>
                  <a:pt x="1464" y="1541"/>
                </a:lnTo>
                <a:lnTo>
                  <a:pt x="1446" y="1520"/>
                </a:lnTo>
                <a:cubicBezTo>
                  <a:pt x="1436" y="1506"/>
                  <a:pt x="1440" y="1489"/>
                  <a:pt x="1458" y="1479"/>
                </a:cubicBezTo>
                <a:cubicBezTo>
                  <a:pt x="1476" y="1471"/>
                  <a:pt x="1498" y="1476"/>
                  <a:pt x="1510" y="1489"/>
                </a:cubicBezTo>
                <a:lnTo>
                  <a:pt x="1524" y="1506"/>
                </a:lnTo>
                <a:lnTo>
                  <a:pt x="1554" y="1541"/>
                </a:lnTo>
                <a:lnTo>
                  <a:pt x="1574" y="1558"/>
                </a:lnTo>
                <a:cubicBezTo>
                  <a:pt x="1590" y="1571"/>
                  <a:pt x="1588" y="1588"/>
                  <a:pt x="1572" y="1599"/>
                </a:cubicBezTo>
                <a:cubicBezTo>
                  <a:pt x="1556" y="1611"/>
                  <a:pt x="1534" y="1609"/>
                  <a:pt x="1521" y="1597"/>
                </a:cubicBezTo>
                <a:moveTo>
                  <a:pt x="2882" y="1399"/>
                </a:moveTo>
                <a:lnTo>
                  <a:pt x="2880" y="1420"/>
                </a:lnTo>
                <a:lnTo>
                  <a:pt x="2873" y="1443"/>
                </a:lnTo>
                <a:lnTo>
                  <a:pt x="2864" y="1463"/>
                </a:lnTo>
                <a:lnTo>
                  <a:pt x="2853" y="1487"/>
                </a:lnTo>
                <a:cubicBezTo>
                  <a:pt x="2847" y="1501"/>
                  <a:pt x="2824" y="1508"/>
                  <a:pt x="2804" y="1503"/>
                </a:cubicBezTo>
                <a:cubicBezTo>
                  <a:pt x="2787" y="1497"/>
                  <a:pt x="2775" y="1479"/>
                  <a:pt x="2784" y="1463"/>
                </a:cubicBezTo>
                <a:lnTo>
                  <a:pt x="2793" y="1446"/>
                </a:lnTo>
                <a:lnTo>
                  <a:pt x="2807" y="1411"/>
                </a:lnTo>
                <a:lnTo>
                  <a:pt x="2809" y="1390"/>
                </a:lnTo>
                <a:cubicBezTo>
                  <a:pt x="2813" y="1374"/>
                  <a:pt x="2831" y="1364"/>
                  <a:pt x="2851" y="1366"/>
                </a:cubicBezTo>
                <a:cubicBezTo>
                  <a:pt x="2873" y="1369"/>
                  <a:pt x="2887" y="1383"/>
                  <a:pt x="2882" y="1399"/>
                </a:cubicBezTo>
                <a:moveTo>
                  <a:pt x="3418" y="871"/>
                </a:moveTo>
                <a:lnTo>
                  <a:pt x="3456" y="882"/>
                </a:lnTo>
                <a:lnTo>
                  <a:pt x="3496" y="896"/>
                </a:lnTo>
                <a:lnTo>
                  <a:pt x="3532" y="910"/>
                </a:lnTo>
                <a:lnTo>
                  <a:pt x="3568" y="926"/>
                </a:lnTo>
                <a:lnTo>
                  <a:pt x="3598" y="943"/>
                </a:lnTo>
                <a:lnTo>
                  <a:pt x="3630" y="963"/>
                </a:lnTo>
                <a:lnTo>
                  <a:pt x="3656" y="982"/>
                </a:lnTo>
                <a:lnTo>
                  <a:pt x="3683" y="1002"/>
                </a:lnTo>
                <a:lnTo>
                  <a:pt x="3705" y="1024"/>
                </a:lnTo>
                <a:lnTo>
                  <a:pt x="3725" y="1046"/>
                </a:lnTo>
                <a:lnTo>
                  <a:pt x="3743" y="1069"/>
                </a:lnTo>
                <a:lnTo>
                  <a:pt x="3757" y="1093"/>
                </a:lnTo>
                <a:lnTo>
                  <a:pt x="3770" y="1119"/>
                </a:lnTo>
                <a:lnTo>
                  <a:pt x="3777" y="1144"/>
                </a:lnTo>
                <a:lnTo>
                  <a:pt x="3783" y="1170"/>
                </a:lnTo>
                <a:lnTo>
                  <a:pt x="3783" y="1198"/>
                </a:lnTo>
                <a:cubicBezTo>
                  <a:pt x="3785" y="1214"/>
                  <a:pt x="3770" y="1228"/>
                  <a:pt x="3748" y="1228"/>
                </a:cubicBezTo>
                <a:cubicBezTo>
                  <a:pt x="3728" y="1228"/>
                  <a:pt x="3710" y="1215"/>
                  <a:pt x="3710" y="1199"/>
                </a:cubicBezTo>
                <a:lnTo>
                  <a:pt x="3710" y="1179"/>
                </a:lnTo>
                <a:lnTo>
                  <a:pt x="3705" y="1158"/>
                </a:lnTo>
                <a:lnTo>
                  <a:pt x="3699" y="1138"/>
                </a:lnTo>
                <a:lnTo>
                  <a:pt x="3690" y="1118"/>
                </a:lnTo>
                <a:lnTo>
                  <a:pt x="3679" y="1099"/>
                </a:lnTo>
                <a:lnTo>
                  <a:pt x="3665" y="1079"/>
                </a:lnTo>
                <a:lnTo>
                  <a:pt x="3648" y="1060"/>
                </a:lnTo>
                <a:lnTo>
                  <a:pt x="3630" y="1043"/>
                </a:lnTo>
                <a:lnTo>
                  <a:pt x="3608" y="1025"/>
                </a:lnTo>
                <a:lnTo>
                  <a:pt x="3582" y="1008"/>
                </a:lnTo>
                <a:lnTo>
                  <a:pt x="3558" y="992"/>
                </a:lnTo>
                <a:lnTo>
                  <a:pt x="3530" y="976"/>
                </a:lnTo>
                <a:lnTo>
                  <a:pt x="3498" y="963"/>
                </a:lnTo>
                <a:lnTo>
                  <a:pt x="3432" y="938"/>
                </a:lnTo>
                <a:lnTo>
                  <a:pt x="3391" y="926"/>
                </a:lnTo>
                <a:cubicBezTo>
                  <a:pt x="3373" y="921"/>
                  <a:pt x="3361" y="905"/>
                  <a:pt x="3370" y="889"/>
                </a:cubicBezTo>
                <a:cubicBezTo>
                  <a:pt x="3377" y="874"/>
                  <a:pt x="3398" y="866"/>
                  <a:pt x="3418" y="871"/>
                </a:cubicBezTo>
                <a:moveTo>
                  <a:pt x="4242" y="596"/>
                </a:moveTo>
                <a:lnTo>
                  <a:pt x="4229" y="611"/>
                </a:lnTo>
                <a:lnTo>
                  <a:pt x="4193" y="646"/>
                </a:lnTo>
                <a:lnTo>
                  <a:pt x="4173" y="662"/>
                </a:lnTo>
                <a:lnTo>
                  <a:pt x="4153" y="676"/>
                </a:lnTo>
                <a:lnTo>
                  <a:pt x="4104" y="704"/>
                </a:lnTo>
                <a:lnTo>
                  <a:pt x="4080" y="716"/>
                </a:lnTo>
                <a:cubicBezTo>
                  <a:pt x="4062" y="725"/>
                  <a:pt x="4039" y="721"/>
                  <a:pt x="4029" y="708"/>
                </a:cubicBezTo>
                <a:cubicBezTo>
                  <a:pt x="4017" y="694"/>
                  <a:pt x="4021" y="676"/>
                  <a:pt x="4039" y="668"/>
                </a:cubicBezTo>
                <a:lnTo>
                  <a:pt x="4062" y="657"/>
                </a:lnTo>
                <a:lnTo>
                  <a:pt x="4084" y="644"/>
                </a:lnTo>
                <a:lnTo>
                  <a:pt x="4102" y="633"/>
                </a:lnTo>
                <a:lnTo>
                  <a:pt x="4122" y="621"/>
                </a:lnTo>
                <a:lnTo>
                  <a:pt x="4138" y="608"/>
                </a:lnTo>
                <a:lnTo>
                  <a:pt x="4153" y="594"/>
                </a:lnTo>
                <a:lnTo>
                  <a:pt x="4166" y="580"/>
                </a:lnTo>
                <a:lnTo>
                  <a:pt x="4180" y="564"/>
                </a:lnTo>
                <a:cubicBezTo>
                  <a:pt x="4191" y="550"/>
                  <a:pt x="4216" y="547"/>
                  <a:pt x="4231" y="555"/>
                </a:cubicBezTo>
                <a:cubicBezTo>
                  <a:pt x="4249" y="564"/>
                  <a:pt x="4254" y="582"/>
                  <a:pt x="4242" y="596"/>
                </a:cubicBezTo>
                <a:moveTo>
                  <a:pt x="3883" y="156"/>
                </a:moveTo>
                <a:lnTo>
                  <a:pt x="3885" y="170"/>
                </a:lnTo>
                <a:lnTo>
                  <a:pt x="3891" y="186"/>
                </a:lnTo>
                <a:lnTo>
                  <a:pt x="3891" y="216"/>
                </a:lnTo>
                <a:cubicBezTo>
                  <a:pt x="3893" y="231"/>
                  <a:pt x="3875" y="245"/>
                  <a:pt x="3855" y="245"/>
                </a:cubicBezTo>
                <a:cubicBezTo>
                  <a:pt x="3835" y="245"/>
                  <a:pt x="3817" y="233"/>
                  <a:pt x="3817" y="217"/>
                </a:cubicBezTo>
                <a:lnTo>
                  <a:pt x="3817" y="194"/>
                </a:lnTo>
                <a:lnTo>
                  <a:pt x="3815" y="182"/>
                </a:lnTo>
                <a:lnTo>
                  <a:pt x="3810" y="170"/>
                </a:lnTo>
                <a:cubicBezTo>
                  <a:pt x="3805" y="155"/>
                  <a:pt x="3819" y="138"/>
                  <a:pt x="3839" y="135"/>
                </a:cubicBezTo>
                <a:cubicBezTo>
                  <a:pt x="3859" y="132"/>
                  <a:pt x="3879" y="141"/>
                  <a:pt x="3883" y="156"/>
                </a:cubicBezTo>
                <a:moveTo>
                  <a:pt x="2842" y="85"/>
                </a:moveTo>
                <a:lnTo>
                  <a:pt x="2858" y="67"/>
                </a:lnTo>
                <a:lnTo>
                  <a:pt x="2878" y="47"/>
                </a:lnTo>
                <a:lnTo>
                  <a:pt x="2902" y="28"/>
                </a:lnTo>
                <a:lnTo>
                  <a:pt x="2927" y="11"/>
                </a:lnTo>
                <a:cubicBezTo>
                  <a:pt x="2942" y="0"/>
                  <a:pt x="2964" y="2"/>
                  <a:pt x="2978" y="14"/>
                </a:cubicBezTo>
                <a:cubicBezTo>
                  <a:pt x="2992" y="27"/>
                  <a:pt x="2992" y="44"/>
                  <a:pt x="2976" y="55"/>
                </a:cubicBezTo>
                <a:lnTo>
                  <a:pt x="2954" y="69"/>
                </a:lnTo>
                <a:lnTo>
                  <a:pt x="2936" y="85"/>
                </a:lnTo>
                <a:lnTo>
                  <a:pt x="2920" y="100"/>
                </a:lnTo>
                <a:lnTo>
                  <a:pt x="2902" y="117"/>
                </a:lnTo>
                <a:cubicBezTo>
                  <a:pt x="2891" y="132"/>
                  <a:pt x="2869" y="133"/>
                  <a:pt x="2851" y="125"/>
                </a:cubicBezTo>
                <a:cubicBezTo>
                  <a:pt x="2835" y="116"/>
                  <a:pt x="2831" y="99"/>
                  <a:pt x="2842" y="85"/>
                </a:cubicBezTo>
                <a:moveTo>
                  <a:pt x="2109" y="122"/>
                </a:moveTo>
                <a:lnTo>
                  <a:pt x="2116" y="109"/>
                </a:lnTo>
                <a:lnTo>
                  <a:pt x="2125" y="91"/>
                </a:lnTo>
                <a:lnTo>
                  <a:pt x="2136" y="75"/>
                </a:lnTo>
                <a:lnTo>
                  <a:pt x="2149" y="58"/>
                </a:lnTo>
                <a:cubicBezTo>
                  <a:pt x="2162" y="46"/>
                  <a:pt x="2185" y="42"/>
                  <a:pt x="2202" y="52"/>
                </a:cubicBezTo>
                <a:cubicBezTo>
                  <a:pt x="2218" y="60"/>
                  <a:pt x="2222" y="77"/>
                  <a:pt x="2212" y="91"/>
                </a:cubicBezTo>
                <a:lnTo>
                  <a:pt x="2185" y="128"/>
                </a:lnTo>
                <a:lnTo>
                  <a:pt x="2178" y="144"/>
                </a:lnTo>
                <a:cubicBezTo>
                  <a:pt x="2172" y="158"/>
                  <a:pt x="2149" y="166"/>
                  <a:pt x="2132" y="161"/>
                </a:cubicBezTo>
                <a:cubicBezTo>
                  <a:pt x="2111" y="156"/>
                  <a:pt x="2102" y="138"/>
                  <a:pt x="2109" y="122"/>
                </a:cubicBezTo>
                <a:moveTo>
                  <a:pt x="1303" y="127"/>
                </a:moveTo>
                <a:lnTo>
                  <a:pt x="1338" y="138"/>
                </a:lnTo>
                <a:lnTo>
                  <a:pt x="1376" y="152"/>
                </a:lnTo>
                <a:lnTo>
                  <a:pt x="1410" y="168"/>
                </a:lnTo>
                <a:lnTo>
                  <a:pt x="1443" y="186"/>
                </a:lnTo>
                <a:cubicBezTo>
                  <a:pt x="1460" y="194"/>
                  <a:pt x="1466" y="212"/>
                  <a:pt x="1454" y="226"/>
                </a:cubicBezTo>
                <a:cubicBezTo>
                  <a:pt x="1446" y="238"/>
                  <a:pt x="1420" y="243"/>
                  <a:pt x="1403" y="235"/>
                </a:cubicBezTo>
                <a:lnTo>
                  <a:pt x="1374" y="219"/>
                </a:lnTo>
                <a:lnTo>
                  <a:pt x="1343" y="205"/>
                </a:lnTo>
                <a:lnTo>
                  <a:pt x="1309" y="193"/>
                </a:lnTo>
                <a:lnTo>
                  <a:pt x="1272" y="180"/>
                </a:lnTo>
                <a:cubicBezTo>
                  <a:pt x="1254" y="174"/>
                  <a:pt x="1245" y="156"/>
                  <a:pt x="1254" y="142"/>
                </a:cubicBezTo>
                <a:cubicBezTo>
                  <a:pt x="1263" y="127"/>
                  <a:pt x="1283" y="119"/>
                  <a:pt x="1303" y="127"/>
                </a:cubicBezTo>
                <a:moveTo>
                  <a:pt x="215" y="610"/>
                </a:moveTo>
                <a:lnTo>
                  <a:pt x="207" y="594"/>
                </a:lnTo>
                <a:lnTo>
                  <a:pt x="200" y="578"/>
                </a:lnTo>
                <a:lnTo>
                  <a:pt x="193" y="561"/>
                </a:lnTo>
                <a:lnTo>
                  <a:pt x="189" y="546"/>
                </a:lnTo>
                <a:cubicBezTo>
                  <a:pt x="185" y="530"/>
                  <a:pt x="197" y="514"/>
                  <a:pt x="217" y="510"/>
                </a:cubicBezTo>
                <a:cubicBezTo>
                  <a:pt x="237" y="507"/>
                  <a:pt x="257" y="517"/>
                  <a:pt x="263" y="533"/>
                </a:cubicBezTo>
                <a:lnTo>
                  <a:pt x="265" y="546"/>
                </a:lnTo>
                <a:lnTo>
                  <a:pt x="271" y="560"/>
                </a:lnTo>
                <a:lnTo>
                  <a:pt x="275" y="574"/>
                </a:lnTo>
                <a:lnTo>
                  <a:pt x="283" y="587"/>
                </a:lnTo>
                <a:cubicBezTo>
                  <a:pt x="291" y="601"/>
                  <a:pt x="283" y="619"/>
                  <a:pt x="263" y="626"/>
                </a:cubicBezTo>
                <a:cubicBezTo>
                  <a:pt x="245" y="630"/>
                  <a:pt x="223" y="624"/>
                  <a:pt x="215" y="610"/>
                </a:cubicBez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21" name="" descr=""/>
          <p:cNvPicPr/>
          <p:nvPr/>
        </p:nvPicPr>
        <p:blipFill>
          <a:blip r:embed="rId1"/>
          <a:stretch/>
        </p:blipFill>
        <p:spPr>
          <a:xfrm rot="5400000">
            <a:off x="6878160" y="1880280"/>
            <a:ext cx="554760" cy="1346760"/>
          </a:xfrm>
          <a:prstGeom prst="rect">
            <a:avLst/>
          </a:prstGeom>
          <a:ln w="0">
            <a:noFill/>
          </a:ln>
        </p:spPr>
      </p:pic>
      <p:pic>
        <p:nvPicPr>
          <p:cNvPr id="1222" name="" descr=""/>
          <p:cNvPicPr/>
          <p:nvPr/>
        </p:nvPicPr>
        <p:blipFill>
          <a:blip r:embed="rId2"/>
          <a:stretch/>
        </p:blipFill>
        <p:spPr>
          <a:xfrm rot="5400000">
            <a:off x="4717440" y="3212280"/>
            <a:ext cx="743400" cy="871920"/>
          </a:xfrm>
          <a:prstGeom prst="rect">
            <a:avLst/>
          </a:prstGeom>
          <a:ln w="0">
            <a:noFill/>
          </a:ln>
        </p:spPr>
      </p:pic>
      <p:sp>
        <p:nvSpPr>
          <p:cNvPr id="1223" name="CustomShape 32"/>
          <p:cNvSpPr/>
          <p:nvPr/>
        </p:nvSpPr>
        <p:spPr>
          <a:xfrm>
            <a:off x="6150960" y="5099040"/>
            <a:ext cx="2169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[6] HDFS Architecture Guide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4" name="CustomShape 33"/>
          <p:cNvSpPr/>
          <p:nvPr/>
        </p:nvSpPr>
        <p:spPr>
          <a:xfrm>
            <a:off x="5913720" y="3828240"/>
            <a:ext cx="2331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[8] Apache Hadoop Web page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1225" name="" descr=""/>
          <p:cNvPicPr/>
          <p:nvPr/>
        </p:nvPicPr>
        <p:blipFill>
          <a:blip r:embed="rId3"/>
          <a:stretch/>
        </p:blipFill>
        <p:spPr>
          <a:xfrm rot="5400000">
            <a:off x="5016960" y="1899000"/>
            <a:ext cx="451800" cy="1510920"/>
          </a:xfrm>
          <a:prstGeom prst="rect">
            <a:avLst/>
          </a:prstGeom>
          <a:ln w="0">
            <a:noFill/>
          </a:ln>
        </p:spPr>
      </p:pic>
      <p:pic>
        <p:nvPicPr>
          <p:cNvPr id="1226" name="" descr=""/>
          <p:cNvPicPr/>
          <p:nvPr/>
        </p:nvPicPr>
        <p:blipFill>
          <a:blip r:embed="rId4"/>
          <a:stretch/>
        </p:blipFill>
        <p:spPr>
          <a:xfrm>
            <a:off x="5673960" y="2871720"/>
            <a:ext cx="11520" cy="2520"/>
          </a:xfrm>
          <a:prstGeom prst="rect">
            <a:avLst/>
          </a:prstGeom>
          <a:ln w="0">
            <a:noFill/>
          </a:ln>
        </p:spPr>
      </p:pic>
      <p:sp>
        <p:nvSpPr>
          <p:cNvPr id="1227" name="CustomShape 34"/>
          <p:cNvSpPr/>
          <p:nvPr/>
        </p:nvSpPr>
        <p:spPr>
          <a:xfrm>
            <a:off x="7848000" y="307692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8" name="CustomShape 35"/>
          <p:cNvSpPr/>
          <p:nvPr/>
        </p:nvSpPr>
        <p:spPr>
          <a:xfrm>
            <a:off x="4329720" y="3014280"/>
            <a:ext cx="186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[2] AWS EMR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29" name="CustomShape 3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31" name="CustomShape 2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32" name="CustomShape 3"/>
          <p:cNvSpPr/>
          <p:nvPr/>
        </p:nvSpPr>
        <p:spPr>
          <a:xfrm>
            <a:off x="1549800" y="370440"/>
            <a:ext cx="66603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Big Data Analytics Frameworks – Revisited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33" name="CustomShape 4"/>
          <p:cNvSpPr/>
          <p:nvPr/>
        </p:nvSpPr>
        <p:spPr>
          <a:xfrm>
            <a:off x="596880" y="1648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34" name="CustomShape 5"/>
          <p:cNvSpPr/>
          <p:nvPr/>
        </p:nvSpPr>
        <p:spPr>
          <a:xfrm>
            <a:off x="957960" y="1685880"/>
            <a:ext cx="29214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Distributed Processing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35" name="CustomShape 6"/>
          <p:cNvSpPr/>
          <p:nvPr/>
        </p:nvSpPr>
        <p:spPr>
          <a:xfrm>
            <a:off x="1078200" y="19990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6" name="CustomShape 7"/>
          <p:cNvSpPr/>
          <p:nvPr/>
        </p:nvSpPr>
        <p:spPr>
          <a:xfrm>
            <a:off x="1379160" y="2030400"/>
            <a:ext cx="7303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Map-reduce via files‘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: Tackle large problems with many small tasks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7" name="CustomShape 8"/>
          <p:cNvSpPr/>
          <p:nvPr/>
        </p:nvSpPr>
        <p:spPr>
          <a:xfrm>
            <a:off x="1078200" y="23007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8" name="CustomShape 9"/>
          <p:cNvSpPr/>
          <p:nvPr/>
        </p:nvSpPr>
        <p:spPr>
          <a:xfrm>
            <a:off x="1379160" y="2331720"/>
            <a:ext cx="7452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Advantage of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‘data replication‘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via specialized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distributed file system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39" name="CustomShape 10"/>
          <p:cNvSpPr/>
          <p:nvPr/>
        </p:nvSpPr>
        <p:spPr>
          <a:xfrm>
            <a:off x="1078200" y="26024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0" name="CustomShape 11"/>
          <p:cNvSpPr/>
          <p:nvPr/>
        </p:nvSpPr>
        <p:spPr>
          <a:xfrm>
            <a:off x="1379160" y="2633400"/>
            <a:ext cx="2188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Hadoop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1" name="CustomShape 12"/>
          <p:cNvSpPr/>
          <p:nvPr/>
        </p:nvSpPr>
        <p:spPr>
          <a:xfrm>
            <a:off x="596880" y="351864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42" name="CustomShape 13"/>
          <p:cNvSpPr/>
          <p:nvPr/>
        </p:nvSpPr>
        <p:spPr>
          <a:xfrm>
            <a:off x="957960" y="3556080"/>
            <a:ext cx="29228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In-Memory Processing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43" name="CustomShape 14"/>
          <p:cNvSpPr/>
          <p:nvPr/>
        </p:nvSpPr>
        <p:spPr>
          <a:xfrm>
            <a:off x="1078200" y="38692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4" name="CustomShape 15"/>
          <p:cNvSpPr/>
          <p:nvPr/>
        </p:nvSpPr>
        <p:spPr>
          <a:xfrm>
            <a:off x="1379160" y="3900240"/>
            <a:ext cx="5024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 many operations fast via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5" name="CustomShape 16"/>
          <p:cNvSpPr/>
          <p:nvPr/>
        </p:nvSpPr>
        <p:spPr>
          <a:xfrm>
            <a:off x="1078200" y="41709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6" name="CustomShape 17"/>
          <p:cNvSpPr/>
          <p:nvPr/>
        </p:nvSpPr>
        <p:spPr>
          <a:xfrm>
            <a:off x="1379160" y="4201920"/>
            <a:ext cx="4977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Enable tasks such as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‘map-reduce in-memory‘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7" name="CustomShape 18"/>
          <p:cNvSpPr/>
          <p:nvPr/>
        </p:nvSpPr>
        <p:spPr>
          <a:xfrm>
            <a:off x="1078200" y="44726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48" name="CustomShape 19"/>
          <p:cNvSpPr/>
          <p:nvPr/>
        </p:nvSpPr>
        <p:spPr>
          <a:xfrm>
            <a:off x="1270080" y="948240"/>
            <a:ext cx="6972840" cy="475200"/>
          </a:xfrm>
          <a:custGeom>
            <a:avLst/>
            <a:gdLst/>
            <a:ahLst/>
            <a:rect l="l" t="t" r="r" b="b"/>
            <a:pathLst>
              <a:path w="19370" h="1321">
                <a:moveTo>
                  <a:pt x="0" y="0"/>
                </a:moveTo>
                <a:lnTo>
                  <a:pt x="0" y="1320"/>
                </a:lnTo>
                <a:lnTo>
                  <a:pt x="19369" y="1320"/>
                </a:lnTo>
                <a:lnTo>
                  <a:pt x="1936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49" name="CustomShape 20"/>
          <p:cNvSpPr/>
          <p:nvPr/>
        </p:nvSpPr>
        <p:spPr>
          <a:xfrm>
            <a:off x="1249920" y="932760"/>
            <a:ext cx="7013160" cy="506880"/>
          </a:xfrm>
          <a:custGeom>
            <a:avLst/>
            <a:gdLst/>
            <a:ahLst/>
            <a:rect l="l" t="t" r="r" b="b"/>
            <a:pathLst>
              <a:path w="19482" h="140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9425" y="0"/>
                </a:lnTo>
                <a:cubicBezTo>
                  <a:pt x="19457" y="0"/>
                  <a:pt x="19481" y="20"/>
                  <a:pt x="19481" y="44"/>
                </a:cubicBezTo>
                <a:lnTo>
                  <a:pt x="19481" y="1364"/>
                </a:lnTo>
                <a:cubicBezTo>
                  <a:pt x="19481" y="1387"/>
                  <a:pt x="19457" y="1408"/>
                  <a:pt x="19425" y="1408"/>
                </a:cubicBezTo>
                <a:lnTo>
                  <a:pt x="56" y="1408"/>
                </a:lnTo>
                <a:cubicBezTo>
                  <a:pt x="24" y="1408"/>
                  <a:pt x="0" y="1387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1"/>
                </a:lnTo>
                <a:lnTo>
                  <a:pt x="19425" y="1321"/>
                </a:lnTo>
                <a:lnTo>
                  <a:pt x="19369" y="1364"/>
                </a:lnTo>
                <a:lnTo>
                  <a:pt x="19369" y="44"/>
                </a:lnTo>
                <a:lnTo>
                  <a:pt x="19425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0" name="CustomShape 21"/>
          <p:cNvSpPr/>
          <p:nvPr/>
        </p:nvSpPr>
        <p:spPr>
          <a:xfrm>
            <a:off x="1379160" y="4503600"/>
            <a:ext cx="3447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Apache Spark, Apache Flink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51" name="CustomShape 22"/>
          <p:cNvSpPr/>
          <p:nvPr/>
        </p:nvSpPr>
        <p:spPr>
          <a:xfrm>
            <a:off x="1366200" y="992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2" name="CustomShape 23"/>
          <p:cNvSpPr/>
          <p:nvPr/>
        </p:nvSpPr>
        <p:spPr>
          <a:xfrm>
            <a:off x="1727280" y="1017000"/>
            <a:ext cx="6119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Big Data analytics frameworks shift the approach from ‘bring data to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53" name="CustomShape 24"/>
          <p:cNvSpPr/>
          <p:nvPr/>
        </p:nvSpPr>
        <p:spPr>
          <a:xfrm>
            <a:off x="1727280" y="1217880"/>
            <a:ext cx="5284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compute resources‘ into ‘bring compute tasks close to data‘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54" name="" descr=""/>
          <p:cNvPicPr/>
          <p:nvPr/>
        </p:nvPicPr>
        <p:blipFill>
          <a:blip r:embed="rId1"/>
          <a:stretch/>
        </p:blipFill>
        <p:spPr>
          <a:xfrm>
            <a:off x="7120440" y="3283560"/>
            <a:ext cx="2255400" cy="1247040"/>
          </a:xfrm>
          <a:prstGeom prst="rect">
            <a:avLst/>
          </a:prstGeom>
          <a:ln w="0">
            <a:noFill/>
          </a:ln>
        </p:spPr>
      </p:pic>
      <p:sp>
        <p:nvSpPr>
          <p:cNvPr id="1255" name="CustomShape 25"/>
          <p:cNvSpPr/>
          <p:nvPr/>
        </p:nvSpPr>
        <p:spPr>
          <a:xfrm>
            <a:off x="7748640" y="4516560"/>
            <a:ext cx="1321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[7] Apache Spark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6" name="CustomShape 26"/>
          <p:cNvSpPr/>
          <p:nvPr/>
        </p:nvSpPr>
        <p:spPr>
          <a:xfrm>
            <a:off x="340200" y="1606320"/>
            <a:ext cx="8919000" cy="1555200"/>
          </a:xfrm>
          <a:custGeom>
            <a:avLst/>
            <a:gdLst/>
            <a:ahLst/>
            <a:rect l="l" t="t" r="r" b="b"/>
            <a:pathLst>
              <a:path w="24776" h="4321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4719" y="0"/>
                </a:lnTo>
                <a:cubicBezTo>
                  <a:pt x="24751" y="0"/>
                  <a:pt x="24775" y="20"/>
                  <a:pt x="24775" y="44"/>
                </a:cubicBezTo>
                <a:lnTo>
                  <a:pt x="24775" y="4276"/>
                </a:lnTo>
                <a:cubicBezTo>
                  <a:pt x="24775" y="4301"/>
                  <a:pt x="24751" y="4320"/>
                  <a:pt x="24719" y="4320"/>
                </a:cubicBezTo>
                <a:lnTo>
                  <a:pt x="56" y="4320"/>
                </a:lnTo>
                <a:cubicBezTo>
                  <a:pt x="25" y="4320"/>
                  <a:pt x="0" y="4301"/>
                  <a:pt x="0" y="4276"/>
                </a:cubicBezTo>
                <a:lnTo>
                  <a:pt x="0" y="44"/>
                </a:lnTo>
                <a:moveTo>
                  <a:pt x="112" y="4276"/>
                </a:moveTo>
                <a:lnTo>
                  <a:pt x="56" y="4232"/>
                </a:lnTo>
                <a:lnTo>
                  <a:pt x="24719" y="4232"/>
                </a:lnTo>
                <a:lnTo>
                  <a:pt x="24664" y="4276"/>
                </a:lnTo>
                <a:lnTo>
                  <a:pt x="24664" y="44"/>
                </a:lnTo>
                <a:lnTo>
                  <a:pt x="2471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27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57" name="CustomShape 27"/>
          <p:cNvSpPr/>
          <p:nvPr/>
        </p:nvSpPr>
        <p:spPr>
          <a:xfrm>
            <a:off x="7892280" y="1785240"/>
            <a:ext cx="1243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8" name="CustomShape 28"/>
          <p:cNvSpPr/>
          <p:nvPr/>
        </p:nvSpPr>
        <p:spPr>
          <a:xfrm>
            <a:off x="456840" y="2913120"/>
            <a:ext cx="1526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focus in this lecture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59" name="CustomShape 2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1" name="CustomShape 2"/>
          <p:cNvSpPr/>
          <p:nvPr/>
        </p:nvSpPr>
        <p:spPr>
          <a:xfrm>
            <a:off x="1060920" y="370800"/>
            <a:ext cx="7573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Amazon EC2 Computing Resources (cf. Lecture 1)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62" name="CustomShape 3"/>
          <p:cNvSpPr/>
          <p:nvPr/>
        </p:nvSpPr>
        <p:spPr>
          <a:xfrm>
            <a:off x="133200" y="4976640"/>
            <a:ext cx="9357840" cy="267480"/>
          </a:xfrm>
          <a:custGeom>
            <a:avLst/>
            <a:gdLst/>
            <a:ahLst/>
            <a:rect l="l" t="t" r="r" b="b"/>
            <a:pathLst>
              <a:path w="25995" h="744">
                <a:moveTo>
                  <a:pt x="0" y="0"/>
                </a:moveTo>
                <a:lnTo>
                  <a:pt x="0" y="743"/>
                </a:lnTo>
                <a:lnTo>
                  <a:pt x="25994" y="743"/>
                </a:lnTo>
                <a:lnTo>
                  <a:pt x="2599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3" name="CustomShape 4"/>
          <p:cNvSpPr/>
          <p:nvPr/>
        </p:nvSpPr>
        <p:spPr>
          <a:xfrm>
            <a:off x="113040" y="4960800"/>
            <a:ext cx="9397440" cy="298800"/>
          </a:xfrm>
          <a:custGeom>
            <a:avLst/>
            <a:gdLst/>
            <a:ahLst/>
            <a:rect l="l" t="t" r="r" b="b"/>
            <a:pathLst>
              <a:path w="26105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050" y="0"/>
                </a:lnTo>
                <a:cubicBezTo>
                  <a:pt x="26080" y="0"/>
                  <a:pt x="26104" y="19"/>
                  <a:pt x="26104" y="44"/>
                </a:cubicBezTo>
                <a:lnTo>
                  <a:pt x="26104" y="786"/>
                </a:lnTo>
                <a:cubicBezTo>
                  <a:pt x="26104" y="810"/>
                  <a:pt x="26080" y="830"/>
                  <a:pt x="2605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050" y="742"/>
                </a:lnTo>
                <a:lnTo>
                  <a:pt x="25994" y="786"/>
                </a:lnTo>
                <a:lnTo>
                  <a:pt x="25994" y="44"/>
                </a:lnTo>
                <a:lnTo>
                  <a:pt x="2605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64" name="CustomShape 5"/>
          <p:cNvSpPr/>
          <p:nvPr/>
        </p:nvSpPr>
        <p:spPr>
          <a:xfrm>
            <a:off x="608400" y="537012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265" name="CustomShape 6"/>
          <p:cNvSpPr/>
          <p:nvPr/>
        </p:nvSpPr>
        <p:spPr>
          <a:xfrm>
            <a:off x="228960" y="50209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1266" name="" descr=""/>
          <p:cNvPicPr/>
          <p:nvPr/>
        </p:nvPicPr>
        <p:blipFill>
          <a:blip r:embed="rId1"/>
          <a:stretch/>
        </p:blipFill>
        <p:spPr>
          <a:xfrm>
            <a:off x="3339720" y="2189520"/>
            <a:ext cx="6154560" cy="2674080"/>
          </a:xfrm>
          <a:prstGeom prst="rect">
            <a:avLst/>
          </a:prstGeom>
          <a:ln w="0">
            <a:noFill/>
          </a:ln>
        </p:spPr>
      </p:pic>
      <p:sp>
        <p:nvSpPr>
          <p:cNvPr id="1267" name="CustomShape 7"/>
          <p:cNvSpPr/>
          <p:nvPr/>
        </p:nvSpPr>
        <p:spPr>
          <a:xfrm>
            <a:off x="589680" y="5045760"/>
            <a:ext cx="8243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8 provides more details about Amazon EC2 and its Infrastructure-as-a-Service models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1268" name="CustomShape 8"/>
          <p:cNvSpPr/>
          <p:nvPr/>
        </p:nvSpPr>
        <p:spPr>
          <a:xfrm>
            <a:off x="6140880" y="4752360"/>
            <a:ext cx="3216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[13] Distributed &amp; Cloud Computing 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69" name="CustomShape 9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70" name="CustomShape 10"/>
          <p:cNvSpPr/>
          <p:nvPr/>
        </p:nvSpPr>
        <p:spPr>
          <a:xfrm>
            <a:off x="957960" y="1032840"/>
            <a:ext cx="68961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Amazon EC2 provides an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elastic compute cloud (EC2)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271" name="CustomShape 11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2" name="CustomShape 12"/>
          <p:cNvSpPr/>
          <p:nvPr/>
        </p:nvSpPr>
        <p:spPr>
          <a:xfrm>
            <a:off x="1379160" y="1377360"/>
            <a:ext cx="612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Elastic load balancing services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and so-called auto-scaling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3" name="CustomShape 13"/>
          <p:cNvSpPr/>
          <p:nvPr/>
        </p:nvSpPr>
        <p:spPr>
          <a:xfrm>
            <a:off x="1078200" y="16477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4" name="CustomShape 14"/>
          <p:cNvSpPr/>
          <p:nvPr/>
        </p:nvSpPr>
        <p:spPr>
          <a:xfrm>
            <a:off x="1379160" y="1679040"/>
            <a:ext cx="720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great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during peak times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 business (e.g. x-mas shopping, etc.)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5" name="CustomShape 15"/>
          <p:cNvSpPr/>
          <p:nvPr/>
        </p:nvSpPr>
        <p:spPr>
          <a:xfrm>
            <a:off x="1078200" y="19494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6" name="CustomShape 16"/>
          <p:cNvSpPr/>
          <p:nvPr/>
        </p:nvSpPr>
        <p:spPr>
          <a:xfrm>
            <a:off x="1379160" y="1980720"/>
            <a:ext cx="1609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Ensures that a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7" name="CustomShape 17"/>
          <p:cNvSpPr/>
          <p:nvPr/>
        </p:nvSpPr>
        <p:spPr>
          <a:xfrm>
            <a:off x="1379160" y="2232000"/>
            <a:ext cx="1986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sufficient number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8" name="CustomShape 18"/>
          <p:cNvSpPr/>
          <p:nvPr/>
        </p:nvSpPr>
        <p:spPr>
          <a:xfrm>
            <a:off x="1379160" y="2483280"/>
            <a:ext cx="1833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of EC2 instances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79" name="CustomShape 19"/>
          <p:cNvSpPr/>
          <p:nvPr/>
        </p:nvSpPr>
        <p:spPr>
          <a:xfrm>
            <a:off x="1379160" y="2734920"/>
            <a:ext cx="17550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provisioned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0" name="CustomShape 20"/>
          <p:cNvSpPr/>
          <p:nvPr/>
        </p:nvSpPr>
        <p:spPr>
          <a:xfrm>
            <a:off x="1379160" y="2985840"/>
            <a:ext cx="1984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to meet expected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1" name="CustomShape 21"/>
          <p:cNvSpPr/>
          <p:nvPr/>
        </p:nvSpPr>
        <p:spPr>
          <a:xfrm>
            <a:off x="1379160" y="3237480"/>
            <a:ext cx="1413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performance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2" name="CustomShape 22"/>
          <p:cNvSpPr/>
          <p:nvPr/>
        </p:nvSpPr>
        <p:spPr>
          <a:xfrm>
            <a:off x="1078200" y="35078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3" name="CustomShape 23"/>
          <p:cNvSpPr/>
          <p:nvPr/>
        </p:nvSpPr>
        <p:spPr>
          <a:xfrm>
            <a:off x="1379160" y="3539160"/>
            <a:ext cx="226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E.g.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New York Times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4" name="CustomShape 24"/>
          <p:cNvSpPr/>
          <p:nvPr/>
        </p:nvSpPr>
        <p:spPr>
          <a:xfrm>
            <a:off x="1379160" y="3790440"/>
            <a:ext cx="1766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 it to quickly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5" name="CustomShape 25"/>
          <p:cNvSpPr/>
          <p:nvPr/>
        </p:nvSpPr>
        <p:spPr>
          <a:xfrm>
            <a:off x="1379160" y="4041720"/>
            <a:ext cx="1869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retrieve pictorial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86" name="CustomShape 26"/>
          <p:cNvSpPr/>
          <p:nvPr/>
        </p:nvSpPr>
        <p:spPr>
          <a:xfrm>
            <a:off x="1379160" y="4293000"/>
            <a:ext cx="1942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information from 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287" name="" descr=""/>
          <p:cNvPicPr/>
          <p:nvPr/>
        </p:nvPicPr>
        <p:blipFill>
          <a:blip r:embed="rId2"/>
          <a:stretch/>
        </p:blipFill>
        <p:spPr>
          <a:xfrm rot="5400000">
            <a:off x="8564040" y="561960"/>
            <a:ext cx="580680" cy="1226520"/>
          </a:xfrm>
          <a:prstGeom prst="rect">
            <a:avLst/>
          </a:prstGeom>
          <a:ln w="0">
            <a:noFill/>
          </a:ln>
        </p:spPr>
      </p:pic>
      <p:pic>
        <p:nvPicPr>
          <p:cNvPr id="1288" name="" descr=""/>
          <p:cNvPicPr/>
          <p:nvPr/>
        </p:nvPicPr>
        <p:blipFill>
          <a:blip r:embed="rId3"/>
          <a:stretch/>
        </p:blipFill>
        <p:spPr>
          <a:xfrm>
            <a:off x="8645400" y="1457640"/>
            <a:ext cx="39600" cy="2520"/>
          </a:xfrm>
          <a:prstGeom prst="rect">
            <a:avLst/>
          </a:prstGeom>
          <a:ln w="0">
            <a:noFill/>
          </a:ln>
        </p:spPr>
      </p:pic>
      <p:sp>
        <p:nvSpPr>
          <p:cNvPr id="1289" name="CustomShape 27"/>
          <p:cNvSpPr/>
          <p:nvPr/>
        </p:nvSpPr>
        <p:spPr>
          <a:xfrm>
            <a:off x="1379160" y="4544640"/>
            <a:ext cx="1971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millions of articles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290" name="CustomShape 28"/>
          <p:cNvSpPr/>
          <p:nvPr/>
        </p:nvSpPr>
        <p:spPr>
          <a:xfrm>
            <a:off x="7353360" y="2133360"/>
            <a:ext cx="1570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multi-core CPUs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91" name="CustomShape 29"/>
          <p:cNvSpPr/>
          <p:nvPr/>
        </p:nvSpPr>
        <p:spPr>
          <a:xfrm>
            <a:off x="5114520" y="2318040"/>
            <a:ext cx="633240" cy="832320"/>
          </a:xfrm>
          <a:custGeom>
            <a:avLst/>
            <a:gdLst/>
            <a:ahLst/>
            <a:rect l="l" t="t" r="r" b="b"/>
            <a:pathLst>
              <a:path w="1760" h="2313">
                <a:moveTo>
                  <a:pt x="1730" y="2305"/>
                </a:moveTo>
                <a:lnTo>
                  <a:pt x="4" y="18"/>
                </a:lnTo>
                <a:cubicBezTo>
                  <a:pt x="0" y="12"/>
                  <a:pt x="2" y="6"/>
                  <a:pt x="8" y="4"/>
                </a:cubicBezTo>
                <a:cubicBezTo>
                  <a:pt x="16" y="0"/>
                  <a:pt x="24" y="2"/>
                  <a:pt x="29" y="7"/>
                </a:cubicBezTo>
                <a:lnTo>
                  <a:pt x="1755" y="2295"/>
                </a:lnTo>
                <a:cubicBezTo>
                  <a:pt x="1759" y="2300"/>
                  <a:pt x="1757" y="2307"/>
                  <a:pt x="1750" y="2309"/>
                </a:cubicBezTo>
                <a:cubicBezTo>
                  <a:pt x="1743" y="2312"/>
                  <a:pt x="1735" y="2311"/>
                  <a:pt x="1730" y="2305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2" name="CustomShape 30"/>
          <p:cNvSpPr/>
          <p:nvPr/>
        </p:nvSpPr>
        <p:spPr>
          <a:xfrm>
            <a:off x="6721200" y="2317680"/>
            <a:ext cx="1431000" cy="483840"/>
          </a:xfrm>
          <a:custGeom>
            <a:avLst/>
            <a:gdLst/>
            <a:ahLst/>
            <a:rect l="l" t="t" r="r" b="b"/>
            <a:pathLst>
              <a:path w="3976" h="1345">
                <a:moveTo>
                  <a:pt x="20" y="1342"/>
                </a:moveTo>
                <a:lnTo>
                  <a:pt x="3963" y="24"/>
                </a:lnTo>
                <a:cubicBezTo>
                  <a:pt x="3971" y="20"/>
                  <a:pt x="3975" y="15"/>
                  <a:pt x="3973" y="8"/>
                </a:cubicBezTo>
                <a:cubicBezTo>
                  <a:pt x="3968" y="3"/>
                  <a:pt x="3961" y="0"/>
                  <a:pt x="3953" y="3"/>
                </a:cubicBezTo>
                <a:lnTo>
                  <a:pt x="8" y="1322"/>
                </a:lnTo>
                <a:cubicBezTo>
                  <a:pt x="2" y="1325"/>
                  <a:pt x="0" y="1330"/>
                  <a:pt x="2" y="1336"/>
                </a:cubicBezTo>
                <a:cubicBezTo>
                  <a:pt x="6" y="1342"/>
                  <a:pt x="12" y="1344"/>
                  <a:pt x="20" y="1342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293" name="CustomShape 31"/>
          <p:cNvSpPr/>
          <p:nvPr/>
        </p:nvSpPr>
        <p:spPr>
          <a:xfrm>
            <a:off x="4473000" y="2131920"/>
            <a:ext cx="1617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e.g. many-core GPUs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294" name="CustomShape 32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1296" name="" descr=""/>
          <p:cNvPicPr/>
          <p:nvPr/>
        </p:nvPicPr>
        <p:blipFill>
          <a:blip r:embed="rId1"/>
          <a:stretch/>
        </p:blipFill>
        <p:spPr>
          <a:xfrm>
            <a:off x="1566720" y="754560"/>
            <a:ext cx="6530040" cy="3019680"/>
          </a:xfrm>
          <a:prstGeom prst="rect">
            <a:avLst/>
          </a:prstGeom>
          <a:ln w="0">
            <a:noFill/>
          </a:ln>
        </p:spPr>
      </p:pic>
      <p:pic>
        <p:nvPicPr>
          <p:cNvPr id="1297" name="" descr=""/>
          <p:cNvPicPr/>
          <p:nvPr/>
        </p:nvPicPr>
        <p:blipFill>
          <a:blip r:embed="rId2"/>
          <a:stretch/>
        </p:blipFill>
        <p:spPr>
          <a:xfrm>
            <a:off x="1566720" y="3774600"/>
            <a:ext cx="6530040" cy="1508760"/>
          </a:xfrm>
          <a:prstGeom prst="rect">
            <a:avLst/>
          </a:prstGeom>
          <a:ln w="0">
            <a:noFill/>
          </a:ln>
        </p:spPr>
      </p:pic>
      <p:sp>
        <p:nvSpPr>
          <p:cNvPr id="1298" name="CustomShape 2"/>
          <p:cNvSpPr/>
          <p:nvPr/>
        </p:nvSpPr>
        <p:spPr>
          <a:xfrm>
            <a:off x="238680" y="370440"/>
            <a:ext cx="9191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Amazon Web Services – High Memory Computing Resource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299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00" name="CustomShape 4"/>
          <p:cNvSpPr/>
          <p:nvPr/>
        </p:nvSpPr>
        <p:spPr>
          <a:xfrm>
            <a:off x="3242160" y="4911120"/>
            <a:ext cx="4944600" cy="388800"/>
          </a:xfrm>
          <a:custGeom>
            <a:avLst/>
            <a:gdLst/>
            <a:ahLst/>
            <a:rect l="l" t="t" r="r" b="b"/>
            <a:pathLst>
              <a:path w="13736" h="1081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3680" y="0"/>
                </a:lnTo>
                <a:cubicBezTo>
                  <a:pt x="13711" y="0"/>
                  <a:pt x="13735" y="19"/>
                  <a:pt x="13735" y="44"/>
                </a:cubicBezTo>
                <a:lnTo>
                  <a:pt x="13735" y="1036"/>
                </a:lnTo>
                <a:cubicBezTo>
                  <a:pt x="13735" y="1061"/>
                  <a:pt x="13711" y="1080"/>
                  <a:pt x="13680" y="1080"/>
                </a:cubicBezTo>
                <a:lnTo>
                  <a:pt x="56" y="1080"/>
                </a:lnTo>
                <a:cubicBezTo>
                  <a:pt x="24" y="1080"/>
                  <a:pt x="0" y="1061"/>
                  <a:pt x="0" y="1036"/>
                </a:cubicBezTo>
                <a:lnTo>
                  <a:pt x="0" y="44"/>
                </a:lnTo>
                <a:moveTo>
                  <a:pt x="111" y="1036"/>
                </a:moveTo>
                <a:lnTo>
                  <a:pt x="56" y="992"/>
                </a:lnTo>
                <a:lnTo>
                  <a:pt x="13680" y="992"/>
                </a:lnTo>
                <a:lnTo>
                  <a:pt x="13624" y="1036"/>
                </a:lnTo>
                <a:lnTo>
                  <a:pt x="13624" y="44"/>
                </a:lnTo>
                <a:lnTo>
                  <a:pt x="13680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1036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1" name="CustomShape 5"/>
          <p:cNvSpPr/>
          <p:nvPr/>
        </p:nvSpPr>
        <p:spPr>
          <a:xfrm>
            <a:off x="999720" y="4991400"/>
            <a:ext cx="1625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[14] AWS EC2 Pricing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02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04" name="CustomShape 2"/>
          <p:cNvSpPr/>
          <p:nvPr/>
        </p:nvSpPr>
        <p:spPr>
          <a:xfrm>
            <a:off x="1200240" y="370440"/>
            <a:ext cx="72954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EC2: Configure Security – Create Key Pairs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305" name="" descr=""/>
          <p:cNvPicPr/>
          <p:nvPr/>
        </p:nvPicPr>
        <p:blipFill>
          <a:blip r:embed="rId1"/>
          <a:stretch/>
        </p:blipFill>
        <p:spPr>
          <a:xfrm>
            <a:off x="452520" y="1305000"/>
            <a:ext cx="8758080" cy="806760"/>
          </a:xfrm>
          <a:prstGeom prst="rect">
            <a:avLst/>
          </a:prstGeom>
          <a:ln w="0">
            <a:noFill/>
          </a:ln>
        </p:spPr>
      </p:pic>
      <p:pic>
        <p:nvPicPr>
          <p:cNvPr id="1306" name="" descr=""/>
          <p:cNvPicPr/>
          <p:nvPr/>
        </p:nvPicPr>
        <p:blipFill>
          <a:blip r:embed="rId2"/>
          <a:stretch/>
        </p:blipFill>
        <p:spPr>
          <a:xfrm>
            <a:off x="452520" y="2112480"/>
            <a:ext cx="8758080" cy="806760"/>
          </a:xfrm>
          <a:prstGeom prst="rect">
            <a:avLst/>
          </a:prstGeom>
          <a:ln w="0">
            <a:noFill/>
          </a:ln>
        </p:spPr>
      </p:pic>
      <p:pic>
        <p:nvPicPr>
          <p:cNvPr id="1307" name="" descr=""/>
          <p:cNvPicPr/>
          <p:nvPr/>
        </p:nvPicPr>
        <p:blipFill>
          <a:blip r:embed="rId3"/>
          <a:stretch/>
        </p:blipFill>
        <p:spPr>
          <a:xfrm>
            <a:off x="452520" y="2919960"/>
            <a:ext cx="8758080" cy="1614600"/>
          </a:xfrm>
          <a:prstGeom prst="rect">
            <a:avLst/>
          </a:prstGeom>
          <a:ln w="0">
            <a:noFill/>
          </a:ln>
        </p:spPr>
      </p:pic>
      <p:pic>
        <p:nvPicPr>
          <p:cNvPr id="1308" name="" descr=""/>
          <p:cNvPicPr/>
          <p:nvPr/>
        </p:nvPicPr>
        <p:blipFill>
          <a:blip r:embed="rId4"/>
          <a:stretch/>
        </p:blipFill>
        <p:spPr>
          <a:xfrm>
            <a:off x="452520" y="4535280"/>
            <a:ext cx="8758080" cy="804960"/>
          </a:xfrm>
          <a:prstGeom prst="rect">
            <a:avLst/>
          </a:prstGeom>
          <a:ln w="0">
            <a:noFill/>
          </a:ln>
        </p:spPr>
      </p:pic>
      <p:sp>
        <p:nvSpPr>
          <p:cNvPr id="1309" name="CustomShape 3"/>
          <p:cNvSpPr/>
          <p:nvPr/>
        </p:nvSpPr>
        <p:spPr>
          <a:xfrm>
            <a:off x="446760" y="4629240"/>
            <a:ext cx="987840" cy="150120"/>
          </a:xfrm>
          <a:custGeom>
            <a:avLst/>
            <a:gdLst/>
            <a:ahLst/>
            <a:rect l="l" t="t" r="r" b="b"/>
            <a:pathLst>
              <a:path w="2745" h="418">
                <a:moveTo>
                  <a:pt x="0" y="43"/>
                </a:moveTo>
                <a:cubicBezTo>
                  <a:pt x="0" y="19"/>
                  <a:pt x="24" y="0"/>
                  <a:pt x="56" y="0"/>
                </a:cubicBezTo>
                <a:lnTo>
                  <a:pt x="2688" y="0"/>
                </a:lnTo>
                <a:cubicBezTo>
                  <a:pt x="2719" y="0"/>
                  <a:pt x="2744" y="19"/>
                  <a:pt x="2744" y="43"/>
                </a:cubicBezTo>
                <a:lnTo>
                  <a:pt x="2744" y="374"/>
                </a:lnTo>
                <a:cubicBezTo>
                  <a:pt x="2744" y="398"/>
                  <a:pt x="2719" y="417"/>
                  <a:pt x="2688" y="417"/>
                </a:cubicBezTo>
                <a:lnTo>
                  <a:pt x="56" y="417"/>
                </a:lnTo>
                <a:cubicBezTo>
                  <a:pt x="24" y="417"/>
                  <a:pt x="0" y="398"/>
                  <a:pt x="0" y="374"/>
                </a:cubicBezTo>
                <a:lnTo>
                  <a:pt x="0" y="43"/>
                </a:lnTo>
                <a:moveTo>
                  <a:pt x="112" y="374"/>
                </a:moveTo>
                <a:lnTo>
                  <a:pt x="56" y="330"/>
                </a:lnTo>
                <a:lnTo>
                  <a:pt x="2688" y="330"/>
                </a:lnTo>
                <a:lnTo>
                  <a:pt x="2632" y="374"/>
                </a:lnTo>
                <a:lnTo>
                  <a:pt x="2632" y="43"/>
                </a:lnTo>
                <a:lnTo>
                  <a:pt x="2688" y="86"/>
                </a:lnTo>
                <a:lnTo>
                  <a:pt x="56" y="86"/>
                </a:lnTo>
                <a:lnTo>
                  <a:pt x="112" y="43"/>
                </a:lnTo>
                <a:lnTo>
                  <a:pt x="112" y="3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0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11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13" name="CustomShape 2"/>
          <p:cNvSpPr/>
          <p:nvPr/>
        </p:nvSpPr>
        <p:spPr>
          <a:xfrm>
            <a:off x="1890720" y="370440"/>
            <a:ext cx="5911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AWS EC2 – Create Key Pair with Name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1314" name="" descr=""/>
          <p:cNvPicPr/>
          <p:nvPr/>
        </p:nvPicPr>
        <p:blipFill>
          <a:blip r:embed="rId1"/>
          <a:stretch/>
        </p:blipFill>
        <p:spPr>
          <a:xfrm>
            <a:off x="891360" y="1364040"/>
            <a:ext cx="8378640" cy="2405160"/>
          </a:xfrm>
          <a:prstGeom prst="rect">
            <a:avLst/>
          </a:prstGeom>
          <a:ln w="0">
            <a:noFill/>
          </a:ln>
        </p:spPr>
      </p:pic>
      <p:pic>
        <p:nvPicPr>
          <p:cNvPr id="1315" name="" descr=""/>
          <p:cNvPicPr/>
          <p:nvPr/>
        </p:nvPicPr>
        <p:blipFill>
          <a:blip r:embed="rId2"/>
          <a:stretch/>
        </p:blipFill>
        <p:spPr>
          <a:xfrm>
            <a:off x="891360" y="3769560"/>
            <a:ext cx="8378640" cy="800640"/>
          </a:xfrm>
          <a:prstGeom prst="rect">
            <a:avLst/>
          </a:prstGeom>
          <a:ln w="0">
            <a:noFill/>
          </a:ln>
        </p:spPr>
      </p:pic>
      <p:pic>
        <p:nvPicPr>
          <p:cNvPr id="1316" name="" descr=""/>
          <p:cNvPicPr/>
          <p:nvPr/>
        </p:nvPicPr>
        <p:blipFill>
          <a:blip r:embed="rId3"/>
          <a:stretch/>
        </p:blipFill>
        <p:spPr>
          <a:xfrm>
            <a:off x="3770640" y="3323520"/>
            <a:ext cx="3968280" cy="1157400"/>
          </a:xfrm>
          <a:prstGeom prst="rect">
            <a:avLst/>
          </a:prstGeom>
          <a:ln w="0">
            <a:noFill/>
          </a:ln>
        </p:spPr>
      </p:pic>
      <p:pic>
        <p:nvPicPr>
          <p:cNvPr id="1317" name="" descr=""/>
          <p:cNvPicPr/>
          <p:nvPr/>
        </p:nvPicPr>
        <p:blipFill>
          <a:blip r:embed="rId4"/>
          <a:stretch/>
        </p:blipFill>
        <p:spPr>
          <a:xfrm>
            <a:off x="3770640" y="3323520"/>
            <a:ext cx="3968280" cy="1157400"/>
          </a:xfrm>
          <a:prstGeom prst="rect">
            <a:avLst/>
          </a:prstGeom>
          <a:ln w="0">
            <a:noFill/>
          </a:ln>
        </p:spPr>
      </p:pic>
      <p:sp>
        <p:nvSpPr>
          <p:cNvPr id="1318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19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21" name="CustomShape 2"/>
          <p:cNvSpPr/>
          <p:nvPr/>
        </p:nvSpPr>
        <p:spPr>
          <a:xfrm>
            <a:off x="1914120" y="370440"/>
            <a:ext cx="58662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SSH Client for Windows - MobaXTerm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2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23" name="CustomShape 4"/>
          <p:cNvSpPr/>
          <p:nvPr/>
        </p:nvSpPr>
        <p:spPr>
          <a:xfrm>
            <a:off x="957960" y="1032120"/>
            <a:ext cx="6960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Free enhanced terminal for Windows with X11 server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24" name="CustomShape 5"/>
          <p:cNvSpPr/>
          <p:nvPr/>
        </p:nvSpPr>
        <p:spPr>
          <a:xfrm>
            <a:off x="596880" y="1356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25" name="CustomShape 6"/>
          <p:cNvSpPr/>
          <p:nvPr/>
        </p:nvSpPr>
        <p:spPr>
          <a:xfrm>
            <a:off x="957960" y="1393920"/>
            <a:ext cx="61167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Tabbed SSH client that works with the keypairs</a:t>
            </a:r>
            <a:endParaRPr b="0" lang="en-GB" sz="2400" spc="-1" strike="noStrike">
              <a:latin typeface="Arial"/>
            </a:endParaRPr>
          </a:p>
        </p:txBody>
      </p:sp>
      <p:pic>
        <p:nvPicPr>
          <p:cNvPr id="1326" name="" descr=""/>
          <p:cNvPicPr/>
          <p:nvPr/>
        </p:nvPicPr>
        <p:blipFill>
          <a:blip r:embed="rId1"/>
          <a:stretch/>
        </p:blipFill>
        <p:spPr>
          <a:xfrm>
            <a:off x="1270080" y="1838880"/>
            <a:ext cx="7376040" cy="2638800"/>
          </a:xfrm>
          <a:prstGeom prst="rect">
            <a:avLst/>
          </a:prstGeom>
          <a:ln w="0">
            <a:noFill/>
          </a:ln>
        </p:spPr>
      </p:pic>
      <p:pic>
        <p:nvPicPr>
          <p:cNvPr id="1327" name="" descr=""/>
          <p:cNvPicPr/>
          <p:nvPr/>
        </p:nvPicPr>
        <p:blipFill>
          <a:blip r:embed="rId2"/>
          <a:stretch/>
        </p:blipFill>
        <p:spPr>
          <a:xfrm>
            <a:off x="1270080" y="4478400"/>
            <a:ext cx="7376040" cy="658440"/>
          </a:xfrm>
          <a:prstGeom prst="rect">
            <a:avLst/>
          </a:prstGeom>
          <a:ln w="0">
            <a:noFill/>
          </a:ln>
        </p:spPr>
      </p:pic>
      <p:sp>
        <p:nvSpPr>
          <p:cNvPr id="1328" name="CustomShape 7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1329" name="CustomShape 8"/>
          <p:cNvSpPr/>
          <p:nvPr/>
        </p:nvSpPr>
        <p:spPr>
          <a:xfrm>
            <a:off x="7277040" y="1565280"/>
            <a:ext cx="2125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[15] MobaXterm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1330" name="CustomShape 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1332" name="CustomShape 2"/>
          <p:cNvSpPr/>
          <p:nvPr/>
        </p:nvSpPr>
        <p:spPr>
          <a:xfrm>
            <a:off x="1001160" y="370800"/>
            <a:ext cx="76579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Reasoning for using a Cloud Computing Approach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1333" name="CustomShape 3"/>
          <p:cNvSpPr/>
          <p:nvPr/>
        </p:nvSpPr>
        <p:spPr>
          <a:xfrm>
            <a:off x="596880" y="995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34" name="CustomShape 4"/>
          <p:cNvSpPr/>
          <p:nvPr/>
        </p:nvSpPr>
        <p:spPr>
          <a:xfrm>
            <a:off x="957960" y="1032840"/>
            <a:ext cx="25635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Big Data Challenges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35" name="CustomShape 5"/>
          <p:cNvSpPr/>
          <p:nvPr/>
        </p:nvSpPr>
        <p:spPr>
          <a:xfrm>
            <a:off x="1078200" y="134604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6" name="CustomShape 6"/>
          <p:cNvSpPr/>
          <p:nvPr/>
        </p:nvSpPr>
        <p:spPr>
          <a:xfrm>
            <a:off x="1378800" y="1377360"/>
            <a:ext cx="3888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Jupyther, Anaconda and scikit-learn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7" name="CustomShape 7"/>
          <p:cNvSpPr/>
          <p:nvPr/>
        </p:nvSpPr>
        <p:spPr>
          <a:xfrm>
            <a:off x="1379160" y="1629000"/>
            <a:ext cx="4186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are great – but only for small data sets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8" name="CustomShape 8"/>
          <p:cNvSpPr/>
          <p:nvPr/>
        </p:nvSpPr>
        <p:spPr>
          <a:xfrm>
            <a:off x="1078200" y="18990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39" name="CustomShape 9"/>
          <p:cNvSpPr/>
          <p:nvPr/>
        </p:nvSpPr>
        <p:spPr>
          <a:xfrm>
            <a:off x="1379160" y="1930320"/>
            <a:ext cx="420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Issues: Laptop shows too slow runtime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0" name="CustomShape 10"/>
          <p:cNvSpPr/>
          <p:nvPr/>
        </p:nvSpPr>
        <p:spPr>
          <a:xfrm>
            <a:off x="1379160" y="2181600"/>
            <a:ext cx="4997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and/or errors due to memory problems/limits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1" name="CustomShape 11"/>
          <p:cNvSpPr/>
          <p:nvPr/>
        </p:nvSpPr>
        <p:spPr>
          <a:xfrm>
            <a:off x="596880" y="2463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42" name="CustomShape 12"/>
          <p:cNvSpPr/>
          <p:nvPr/>
        </p:nvSpPr>
        <p:spPr>
          <a:xfrm>
            <a:off x="957960" y="2500920"/>
            <a:ext cx="5003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Cloud Computing Approach – Example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1343" name="CustomShape 13"/>
          <p:cNvSpPr/>
          <p:nvPr/>
        </p:nvSpPr>
        <p:spPr>
          <a:xfrm>
            <a:off x="1078200" y="2845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1.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4" name="CustomShape 14"/>
          <p:cNvSpPr/>
          <p:nvPr/>
        </p:nvSpPr>
        <p:spPr>
          <a:xfrm>
            <a:off x="1559520" y="2845080"/>
            <a:ext cx="67435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Check and/or create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 account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(setup pay-per-use of resources)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5" name="CustomShape 15"/>
          <p:cNvSpPr/>
          <p:nvPr/>
        </p:nvSpPr>
        <p:spPr>
          <a:xfrm>
            <a:off x="1078200" y="3146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2.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6" name="CustomShape 16"/>
          <p:cNvSpPr/>
          <p:nvPr/>
        </p:nvSpPr>
        <p:spPr>
          <a:xfrm>
            <a:off x="1559520" y="3146760"/>
            <a:ext cx="5827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Deploy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AWS EMR 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(prepare resource infrastructure)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7" name="CustomShape 17"/>
          <p:cNvSpPr/>
          <p:nvPr/>
        </p:nvSpPr>
        <p:spPr>
          <a:xfrm>
            <a:off x="1559520" y="3398400"/>
            <a:ext cx="5535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using a pre-configured resource manager template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8" name="CustomShape 18"/>
          <p:cNvSpPr/>
          <p:nvPr/>
        </p:nvSpPr>
        <p:spPr>
          <a:xfrm>
            <a:off x="1078200" y="3700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3.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49" name="CustomShape 19"/>
          <p:cNvSpPr/>
          <p:nvPr/>
        </p:nvSpPr>
        <p:spPr>
          <a:xfrm>
            <a:off x="1559520" y="3700080"/>
            <a:ext cx="5415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Configure JupytherHub to be used with AWS EMR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0" name="CustomShape 20"/>
          <p:cNvSpPr/>
          <p:nvPr/>
        </p:nvSpPr>
        <p:spPr>
          <a:xfrm>
            <a:off x="1078200" y="4001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4.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1" name="CustomShape 21"/>
          <p:cNvSpPr/>
          <p:nvPr/>
        </p:nvSpPr>
        <p:spPr>
          <a:xfrm>
            <a:off x="1559520" y="4001760"/>
            <a:ext cx="51944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 AWS EMR Cluster &amp; Configure Hardware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2" name="CustomShape 22"/>
          <p:cNvSpPr/>
          <p:nvPr/>
        </p:nvSpPr>
        <p:spPr>
          <a:xfrm>
            <a:off x="1078200" y="430308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5.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3" name="CustomShape 23"/>
          <p:cNvSpPr/>
          <p:nvPr/>
        </p:nvSpPr>
        <p:spPr>
          <a:xfrm>
            <a:off x="1559520" y="4303080"/>
            <a:ext cx="54158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Link SSH AWS EC2 Key Pair with AWS EMR Cluster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4" name="CustomShape 24"/>
          <p:cNvSpPr/>
          <p:nvPr/>
        </p:nvSpPr>
        <p:spPr>
          <a:xfrm>
            <a:off x="1078200" y="460476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6.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5" name="CustomShape 25"/>
          <p:cNvSpPr/>
          <p:nvPr/>
        </p:nvSpPr>
        <p:spPr>
          <a:xfrm>
            <a:off x="1559520" y="4604760"/>
            <a:ext cx="45432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Setup Web Connection &amp; Security for SSH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6" name="CustomShape 26"/>
          <p:cNvSpPr/>
          <p:nvPr/>
        </p:nvSpPr>
        <p:spPr>
          <a:xfrm>
            <a:off x="1078200" y="490644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7.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7" name="CustomShape 27"/>
          <p:cNvSpPr/>
          <p:nvPr/>
        </p:nvSpPr>
        <p:spPr>
          <a:xfrm>
            <a:off x="1559520" y="4906440"/>
            <a:ext cx="5207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Create Word Count Application via Map 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8" name="CustomShape 28"/>
          <p:cNvSpPr/>
          <p:nvPr/>
        </p:nvSpPr>
        <p:spPr>
          <a:xfrm>
            <a:off x="1078200" y="5208120"/>
            <a:ext cx="266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8.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1359" name="CustomShape 29"/>
          <p:cNvSpPr/>
          <p:nvPr/>
        </p:nvSpPr>
        <p:spPr>
          <a:xfrm>
            <a:off x="1559520" y="5208120"/>
            <a:ext cx="4782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 distributed processing in AWS EMR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1360" name="" descr=""/>
          <p:cNvPicPr/>
          <p:nvPr/>
        </p:nvPicPr>
        <p:blipFill>
          <a:blip r:embed="rId1"/>
          <a:stretch/>
        </p:blipFill>
        <p:spPr>
          <a:xfrm>
            <a:off x="6721200" y="959400"/>
            <a:ext cx="2292480" cy="1720800"/>
          </a:xfrm>
          <a:prstGeom prst="rect">
            <a:avLst/>
          </a:prstGeom>
          <a:ln w="0">
            <a:noFill/>
          </a:ln>
        </p:spPr>
      </p:pic>
      <p:pic>
        <p:nvPicPr>
          <p:cNvPr id="1361" name="" descr=""/>
          <p:cNvPicPr/>
          <p:nvPr/>
        </p:nvPicPr>
        <p:blipFill>
          <a:blip r:embed="rId2"/>
          <a:stretch/>
        </p:blipFill>
        <p:spPr>
          <a:xfrm>
            <a:off x="7545600" y="4753080"/>
            <a:ext cx="1998000" cy="461880"/>
          </a:xfrm>
          <a:prstGeom prst="rect">
            <a:avLst/>
          </a:prstGeom>
          <a:ln w="0">
            <a:noFill/>
          </a:ln>
        </p:spPr>
      </p:pic>
      <p:pic>
        <p:nvPicPr>
          <p:cNvPr id="1362" name="" descr=""/>
          <p:cNvPicPr/>
          <p:nvPr/>
        </p:nvPicPr>
        <p:blipFill>
          <a:blip r:embed="rId3"/>
          <a:stretch/>
        </p:blipFill>
        <p:spPr>
          <a:xfrm rot="5400000">
            <a:off x="7036200" y="4538520"/>
            <a:ext cx="235080" cy="520560"/>
          </a:xfrm>
          <a:prstGeom prst="rect">
            <a:avLst/>
          </a:prstGeom>
          <a:ln w="0">
            <a:noFill/>
          </a:ln>
        </p:spPr>
      </p:pic>
      <p:pic>
        <p:nvPicPr>
          <p:cNvPr id="1363" name="" descr=""/>
          <p:cNvPicPr/>
          <p:nvPr/>
        </p:nvPicPr>
        <p:blipFill>
          <a:blip r:embed="rId4"/>
          <a:stretch/>
        </p:blipFill>
        <p:spPr>
          <a:xfrm>
            <a:off x="7470360" y="49042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64" name="" descr=""/>
          <p:cNvPicPr/>
          <p:nvPr/>
        </p:nvPicPr>
        <p:blipFill>
          <a:blip r:embed="rId5"/>
          <a:stretch/>
        </p:blipFill>
        <p:spPr>
          <a:xfrm>
            <a:off x="686052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65" name="" descr=""/>
          <p:cNvPicPr/>
          <p:nvPr/>
        </p:nvPicPr>
        <p:blipFill>
          <a:blip r:embed="rId6"/>
          <a:stretch/>
        </p:blipFill>
        <p:spPr>
          <a:xfrm>
            <a:off x="691308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66" name="" descr=""/>
          <p:cNvPicPr/>
          <p:nvPr/>
        </p:nvPicPr>
        <p:blipFill>
          <a:blip r:embed="rId7"/>
          <a:stretch/>
        </p:blipFill>
        <p:spPr>
          <a:xfrm>
            <a:off x="698112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67" name="" descr=""/>
          <p:cNvPicPr/>
          <p:nvPr/>
        </p:nvPicPr>
        <p:blipFill>
          <a:blip r:embed="rId8"/>
          <a:stretch/>
        </p:blipFill>
        <p:spPr>
          <a:xfrm>
            <a:off x="7029360" y="490788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68" name="" descr=""/>
          <p:cNvPicPr/>
          <p:nvPr/>
        </p:nvPicPr>
        <p:blipFill>
          <a:blip r:embed="rId9"/>
          <a:stretch/>
        </p:blipFill>
        <p:spPr>
          <a:xfrm>
            <a:off x="7057440" y="49078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369" name="" descr=""/>
          <p:cNvPicPr/>
          <p:nvPr/>
        </p:nvPicPr>
        <p:blipFill>
          <a:blip r:embed="rId10"/>
          <a:stretch/>
        </p:blipFill>
        <p:spPr>
          <a:xfrm>
            <a:off x="713772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70" name="" descr=""/>
          <p:cNvPicPr/>
          <p:nvPr/>
        </p:nvPicPr>
        <p:blipFill>
          <a:blip r:embed="rId11"/>
          <a:stretch/>
        </p:blipFill>
        <p:spPr>
          <a:xfrm>
            <a:off x="7209720" y="490788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71" name="" descr=""/>
          <p:cNvPicPr/>
          <p:nvPr/>
        </p:nvPicPr>
        <p:blipFill>
          <a:blip r:embed="rId12"/>
          <a:stretch/>
        </p:blipFill>
        <p:spPr>
          <a:xfrm>
            <a:off x="7245720" y="49078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372" name="" descr=""/>
          <p:cNvPicPr/>
          <p:nvPr/>
        </p:nvPicPr>
        <p:blipFill>
          <a:blip r:embed="rId13"/>
          <a:stretch/>
        </p:blipFill>
        <p:spPr>
          <a:xfrm>
            <a:off x="7341840" y="490788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1373" name="" descr=""/>
          <p:cNvPicPr/>
          <p:nvPr/>
        </p:nvPicPr>
        <p:blipFill>
          <a:blip r:embed="rId14"/>
          <a:stretch/>
        </p:blipFill>
        <p:spPr>
          <a:xfrm>
            <a:off x="7434360" y="490788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374" name="" descr=""/>
          <p:cNvPicPr/>
          <p:nvPr/>
        </p:nvPicPr>
        <p:blipFill>
          <a:blip r:embed="rId15"/>
          <a:stretch/>
        </p:blipFill>
        <p:spPr>
          <a:xfrm>
            <a:off x="7462440" y="49078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375" name="" descr=""/>
          <p:cNvPicPr/>
          <p:nvPr/>
        </p:nvPicPr>
        <p:blipFill>
          <a:blip r:embed="rId16"/>
          <a:stretch/>
        </p:blipFill>
        <p:spPr>
          <a:xfrm>
            <a:off x="68605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76" name="" descr=""/>
          <p:cNvPicPr/>
          <p:nvPr/>
        </p:nvPicPr>
        <p:blipFill>
          <a:blip r:embed="rId17"/>
          <a:stretch/>
        </p:blipFill>
        <p:spPr>
          <a:xfrm>
            <a:off x="6913080" y="49107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77" name="" descr=""/>
          <p:cNvPicPr/>
          <p:nvPr/>
        </p:nvPicPr>
        <p:blipFill>
          <a:blip r:embed="rId18"/>
          <a:stretch/>
        </p:blipFill>
        <p:spPr>
          <a:xfrm>
            <a:off x="69811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78" name="" descr=""/>
          <p:cNvPicPr/>
          <p:nvPr/>
        </p:nvPicPr>
        <p:blipFill>
          <a:blip r:embed="rId19"/>
          <a:stretch/>
        </p:blipFill>
        <p:spPr>
          <a:xfrm>
            <a:off x="7033320" y="49107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379" name="" descr=""/>
          <p:cNvPicPr/>
          <p:nvPr/>
        </p:nvPicPr>
        <p:blipFill>
          <a:blip r:embed="rId20"/>
          <a:stretch/>
        </p:blipFill>
        <p:spPr>
          <a:xfrm>
            <a:off x="705312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380" name="" descr=""/>
          <p:cNvPicPr/>
          <p:nvPr/>
        </p:nvPicPr>
        <p:blipFill>
          <a:blip r:embed="rId21"/>
          <a:stretch/>
        </p:blipFill>
        <p:spPr>
          <a:xfrm>
            <a:off x="7141320" y="491076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81" name="" descr=""/>
          <p:cNvPicPr/>
          <p:nvPr/>
        </p:nvPicPr>
        <p:blipFill>
          <a:blip r:embed="rId22"/>
          <a:stretch/>
        </p:blipFill>
        <p:spPr>
          <a:xfrm>
            <a:off x="7205760" y="49107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382" name="" descr=""/>
          <p:cNvPicPr/>
          <p:nvPr/>
        </p:nvPicPr>
        <p:blipFill>
          <a:blip r:embed="rId23"/>
          <a:stretch/>
        </p:blipFill>
        <p:spPr>
          <a:xfrm>
            <a:off x="724572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383" name="" descr=""/>
          <p:cNvPicPr/>
          <p:nvPr/>
        </p:nvPicPr>
        <p:blipFill>
          <a:blip r:embed="rId24"/>
          <a:stretch/>
        </p:blipFill>
        <p:spPr>
          <a:xfrm>
            <a:off x="7338240" y="491076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384" name="" descr=""/>
          <p:cNvPicPr/>
          <p:nvPr/>
        </p:nvPicPr>
        <p:blipFill>
          <a:blip r:embed="rId25"/>
          <a:stretch/>
        </p:blipFill>
        <p:spPr>
          <a:xfrm>
            <a:off x="7434360" y="491076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385" name="" descr=""/>
          <p:cNvPicPr/>
          <p:nvPr/>
        </p:nvPicPr>
        <p:blipFill>
          <a:blip r:embed="rId26"/>
          <a:stretch/>
        </p:blipFill>
        <p:spPr>
          <a:xfrm>
            <a:off x="7458120" y="491076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386" name="" descr=""/>
          <p:cNvPicPr/>
          <p:nvPr/>
        </p:nvPicPr>
        <p:blipFill>
          <a:blip r:embed="rId27"/>
          <a:stretch/>
        </p:blipFill>
        <p:spPr>
          <a:xfrm>
            <a:off x="68605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87" name="" descr=""/>
          <p:cNvPicPr/>
          <p:nvPr/>
        </p:nvPicPr>
        <p:blipFill>
          <a:blip r:embed="rId28"/>
          <a:stretch/>
        </p:blipFill>
        <p:spPr>
          <a:xfrm>
            <a:off x="6913080" y="491400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88" name="" descr=""/>
          <p:cNvPicPr/>
          <p:nvPr/>
        </p:nvPicPr>
        <p:blipFill>
          <a:blip r:embed="rId29"/>
          <a:stretch/>
        </p:blipFill>
        <p:spPr>
          <a:xfrm>
            <a:off x="69811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89" name="" descr=""/>
          <p:cNvPicPr/>
          <p:nvPr/>
        </p:nvPicPr>
        <p:blipFill>
          <a:blip r:embed="rId30"/>
          <a:stretch/>
        </p:blipFill>
        <p:spPr>
          <a:xfrm>
            <a:off x="7033320" y="4914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390" name="" descr=""/>
          <p:cNvPicPr/>
          <p:nvPr/>
        </p:nvPicPr>
        <p:blipFill>
          <a:blip r:embed="rId31"/>
          <a:stretch/>
        </p:blipFill>
        <p:spPr>
          <a:xfrm>
            <a:off x="705312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391" name="" descr=""/>
          <p:cNvPicPr/>
          <p:nvPr/>
        </p:nvPicPr>
        <p:blipFill>
          <a:blip r:embed="rId32"/>
          <a:stretch/>
        </p:blipFill>
        <p:spPr>
          <a:xfrm>
            <a:off x="7141320" y="4914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92" name="" descr=""/>
          <p:cNvPicPr/>
          <p:nvPr/>
        </p:nvPicPr>
        <p:blipFill>
          <a:blip r:embed="rId33"/>
          <a:stretch/>
        </p:blipFill>
        <p:spPr>
          <a:xfrm>
            <a:off x="7205760" y="491400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393" name="" descr=""/>
          <p:cNvPicPr/>
          <p:nvPr/>
        </p:nvPicPr>
        <p:blipFill>
          <a:blip r:embed="rId34"/>
          <a:stretch/>
        </p:blipFill>
        <p:spPr>
          <a:xfrm>
            <a:off x="724572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394" name="" descr=""/>
          <p:cNvPicPr/>
          <p:nvPr/>
        </p:nvPicPr>
        <p:blipFill>
          <a:blip r:embed="rId35"/>
          <a:stretch/>
        </p:blipFill>
        <p:spPr>
          <a:xfrm>
            <a:off x="7338240" y="491400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395" name="" descr=""/>
          <p:cNvPicPr/>
          <p:nvPr/>
        </p:nvPicPr>
        <p:blipFill>
          <a:blip r:embed="rId36"/>
          <a:stretch/>
        </p:blipFill>
        <p:spPr>
          <a:xfrm>
            <a:off x="7434360" y="4914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396" name="" descr=""/>
          <p:cNvPicPr/>
          <p:nvPr/>
        </p:nvPicPr>
        <p:blipFill>
          <a:blip r:embed="rId37"/>
          <a:stretch/>
        </p:blipFill>
        <p:spPr>
          <a:xfrm>
            <a:off x="7458120" y="491400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397" name="" descr=""/>
          <p:cNvPicPr/>
          <p:nvPr/>
        </p:nvPicPr>
        <p:blipFill>
          <a:blip r:embed="rId38"/>
          <a:stretch/>
        </p:blipFill>
        <p:spPr>
          <a:xfrm>
            <a:off x="6860520" y="491724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398" name="" descr=""/>
          <p:cNvPicPr/>
          <p:nvPr/>
        </p:nvPicPr>
        <p:blipFill>
          <a:blip r:embed="rId39"/>
          <a:stretch/>
        </p:blipFill>
        <p:spPr>
          <a:xfrm>
            <a:off x="691308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399" name="" descr=""/>
          <p:cNvPicPr/>
          <p:nvPr/>
        </p:nvPicPr>
        <p:blipFill>
          <a:blip r:embed="rId40"/>
          <a:stretch/>
        </p:blipFill>
        <p:spPr>
          <a:xfrm>
            <a:off x="6981120" y="491724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1400" name="" descr=""/>
          <p:cNvPicPr/>
          <p:nvPr/>
        </p:nvPicPr>
        <p:blipFill>
          <a:blip r:embed="rId41"/>
          <a:stretch/>
        </p:blipFill>
        <p:spPr>
          <a:xfrm>
            <a:off x="7033320" y="491724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401" name="" descr=""/>
          <p:cNvPicPr/>
          <p:nvPr/>
        </p:nvPicPr>
        <p:blipFill>
          <a:blip r:embed="rId42"/>
          <a:stretch/>
        </p:blipFill>
        <p:spPr>
          <a:xfrm>
            <a:off x="70495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02" name="" descr=""/>
          <p:cNvPicPr/>
          <p:nvPr/>
        </p:nvPicPr>
        <p:blipFill>
          <a:blip r:embed="rId43"/>
          <a:stretch/>
        </p:blipFill>
        <p:spPr>
          <a:xfrm>
            <a:off x="7085160" y="491724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1403" name="" descr=""/>
          <p:cNvPicPr/>
          <p:nvPr/>
        </p:nvPicPr>
        <p:blipFill>
          <a:blip r:embed="rId44"/>
          <a:stretch/>
        </p:blipFill>
        <p:spPr>
          <a:xfrm>
            <a:off x="71413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04" name="" descr=""/>
          <p:cNvPicPr/>
          <p:nvPr/>
        </p:nvPicPr>
        <p:blipFill>
          <a:blip r:embed="rId45"/>
          <a:stretch/>
        </p:blipFill>
        <p:spPr>
          <a:xfrm>
            <a:off x="720576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05" name="" descr=""/>
          <p:cNvPicPr/>
          <p:nvPr/>
        </p:nvPicPr>
        <p:blipFill>
          <a:blip r:embed="rId46"/>
          <a:stretch/>
        </p:blipFill>
        <p:spPr>
          <a:xfrm>
            <a:off x="7245720" y="49172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406" name="" descr=""/>
          <p:cNvPicPr/>
          <p:nvPr/>
        </p:nvPicPr>
        <p:blipFill>
          <a:blip r:embed="rId47"/>
          <a:stretch/>
        </p:blipFill>
        <p:spPr>
          <a:xfrm>
            <a:off x="733392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07" name="" descr=""/>
          <p:cNvPicPr/>
          <p:nvPr/>
        </p:nvPicPr>
        <p:blipFill>
          <a:blip r:embed="rId48"/>
          <a:stretch/>
        </p:blipFill>
        <p:spPr>
          <a:xfrm>
            <a:off x="7378200" y="4917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1408" name="" descr=""/>
          <p:cNvPicPr/>
          <p:nvPr/>
        </p:nvPicPr>
        <p:blipFill>
          <a:blip r:embed="rId49"/>
          <a:stretch/>
        </p:blipFill>
        <p:spPr>
          <a:xfrm>
            <a:off x="7434360" y="491724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1409" name="" descr=""/>
          <p:cNvPicPr/>
          <p:nvPr/>
        </p:nvPicPr>
        <p:blipFill>
          <a:blip r:embed="rId50"/>
          <a:stretch/>
        </p:blipFill>
        <p:spPr>
          <a:xfrm>
            <a:off x="7454520" y="4917240"/>
            <a:ext cx="31320" cy="2520"/>
          </a:xfrm>
          <a:prstGeom prst="rect">
            <a:avLst/>
          </a:prstGeom>
          <a:ln w="0">
            <a:noFill/>
          </a:ln>
        </p:spPr>
      </p:pic>
      <p:pic>
        <p:nvPicPr>
          <p:cNvPr id="1410" name="" descr=""/>
          <p:cNvPicPr/>
          <p:nvPr/>
        </p:nvPicPr>
        <p:blipFill>
          <a:blip r:embed="rId51"/>
          <a:stretch/>
        </p:blipFill>
        <p:spPr>
          <a:xfrm rot="5400000">
            <a:off x="7005960" y="4730040"/>
            <a:ext cx="291600" cy="653040"/>
          </a:xfrm>
          <a:prstGeom prst="rect">
            <a:avLst/>
          </a:prstGeom>
          <a:ln w="0">
            <a:noFill/>
          </a:ln>
        </p:spPr>
      </p:pic>
      <p:pic>
        <p:nvPicPr>
          <p:cNvPr id="1411" name="" descr=""/>
          <p:cNvPicPr/>
          <p:nvPr/>
        </p:nvPicPr>
        <p:blipFill>
          <a:blip r:embed="rId52"/>
          <a:stretch/>
        </p:blipFill>
        <p:spPr>
          <a:xfrm>
            <a:off x="6949080" y="519372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1412" name="" descr=""/>
          <p:cNvPicPr/>
          <p:nvPr/>
        </p:nvPicPr>
        <p:blipFill>
          <a:blip r:embed="rId53"/>
          <a:stretch/>
        </p:blipFill>
        <p:spPr>
          <a:xfrm rot="5400000">
            <a:off x="8126280" y="2710080"/>
            <a:ext cx="316800" cy="2228760"/>
          </a:xfrm>
          <a:prstGeom prst="rect">
            <a:avLst/>
          </a:prstGeom>
          <a:ln w="0">
            <a:noFill/>
          </a:ln>
        </p:spPr>
      </p:pic>
      <p:pic>
        <p:nvPicPr>
          <p:cNvPr id="1413" name="" descr=""/>
          <p:cNvPicPr/>
          <p:nvPr/>
        </p:nvPicPr>
        <p:blipFill>
          <a:blip r:embed="rId54"/>
          <a:stretch/>
        </p:blipFill>
        <p:spPr>
          <a:xfrm>
            <a:off x="9311040" y="397116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414" name="" descr=""/>
          <p:cNvPicPr/>
          <p:nvPr/>
        </p:nvPicPr>
        <p:blipFill>
          <a:blip r:embed="rId55"/>
          <a:stretch/>
        </p:blipFill>
        <p:spPr>
          <a:xfrm>
            <a:off x="7181640" y="39744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15" name="" descr=""/>
          <p:cNvPicPr/>
          <p:nvPr/>
        </p:nvPicPr>
        <p:blipFill>
          <a:blip r:embed="rId56"/>
          <a:stretch/>
        </p:blipFill>
        <p:spPr>
          <a:xfrm>
            <a:off x="7341840" y="39744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16" name="" descr=""/>
          <p:cNvPicPr/>
          <p:nvPr/>
        </p:nvPicPr>
        <p:blipFill>
          <a:blip r:embed="rId57"/>
          <a:stretch/>
        </p:blipFill>
        <p:spPr>
          <a:xfrm>
            <a:off x="7506360" y="39744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17" name="" descr=""/>
          <p:cNvPicPr/>
          <p:nvPr/>
        </p:nvPicPr>
        <p:blipFill>
          <a:blip r:embed="rId58"/>
          <a:stretch/>
        </p:blipFill>
        <p:spPr>
          <a:xfrm>
            <a:off x="7666920" y="39744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18" name="" descr=""/>
          <p:cNvPicPr/>
          <p:nvPr/>
        </p:nvPicPr>
        <p:blipFill>
          <a:blip r:embed="rId59"/>
          <a:stretch/>
        </p:blipFill>
        <p:spPr>
          <a:xfrm>
            <a:off x="7871040" y="3974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19" name="" descr=""/>
          <p:cNvPicPr/>
          <p:nvPr/>
        </p:nvPicPr>
        <p:blipFill>
          <a:blip r:embed="rId60"/>
          <a:stretch/>
        </p:blipFill>
        <p:spPr>
          <a:xfrm>
            <a:off x="7999560" y="3974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20" name="" descr=""/>
          <p:cNvPicPr/>
          <p:nvPr/>
        </p:nvPicPr>
        <p:blipFill>
          <a:blip r:embed="rId61"/>
          <a:stretch/>
        </p:blipFill>
        <p:spPr>
          <a:xfrm>
            <a:off x="8128080" y="39744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421" name="" descr=""/>
          <p:cNvPicPr/>
          <p:nvPr/>
        </p:nvPicPr>
        <p:blipFill>
          <a:blip r:embed="rId62"/>
          <a:stretch/>
        </p:blipFill>
        <p:spPr>
          <a:xfrm>
            <a:off x="8240400" y="397440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1422" name="" descr=""/>
          <p:cNvPicPr/>
          <p:nvPr/>
        </p:nvPicPr>
        <p:blipFill>
          <a:blip r:embed="rId63"/>
          <a:stretch/>
        </p:blipFill>
        <p:spPr>
          <a:xfrm>
            <a:off x="8368560" y="39744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423" name="" descr=""/>
          <p:cNvPicPr/>
          <p:nvPr/>
        </p:nvPicPr>
        <p:blipFill>
          <a:blip r:embed="rId64"/>
          <a:stretch/>
        </p:blipFill>
        <p:spPr>
          <a:xfrm>
            <a:off x="8493120" y="3974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24" name="" descr=""/>
          <p:cNvPicPr/>
          <p:nvPr/>
        </p:nvPicPr>
        <p:blipFill>
          <a:blip r:embed="rId65"/>
          <a:stretch/>
        </p:blipFill>
        <p:spPr>
          <a:xfrm>
            <a:off x="8621280" y="3974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25" name="" descr=""/>
          <p:cNvPicPr/>
          <p:nvPr/>
        </p:nvPicPr>
        <p:blipFill>
          <a:blip r:embed="rId66"/>
          <a:stretch/>
        </p:blipFill>
        <p:spPr>
          <a:xfrm>
            <a:off x="8829720" y="39744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426" name="" descr=""/>
          <p:cNvPicPr/>
          <p:nvPr/>
        </p:nvPicPr>
        <p:blipFill>
          <a:blip r:embed="rId67"/>
          <a:stretch/>
        </p:blipFill>
        <p:spPr>
          <a:xfrm>
            <a:off x="8958240" y="3974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27" name="" descr=""/>
          <p:cNvPicPr/>
          <p:nvPr/>
        </p:nvPicPr>
        <p:blipFill>
          <a:blip r:embed="rId68"/>
          <a:stretch/>
        </p:blipFill>
        <p:spPr>
          <a:xfrm>
            <a:off x="9086400" y="3974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28" name="" descr=""/>
          <p:cNvPicPr/>
          <p:nvPr/>
        </p:nvPicPr>
        <p:blipFill>
          <a:blip r:embed="rId69"/>
          <a:stretch/>
        </p:blipFill>
        <p:spPr>
          <a:xfrm>
            <a:off x="9198720" y="39744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429" name="" descr=""/>
          <p:cNvPicPr/>
          <p:nvPr/>
        </p:nvPicPr>
        <p:blipFill>
          <a:blip r:embed="rId70"/>
          <a:stretch/>
        </p:blipFill>
        <p:spPr>
          <a:xfrm>
            <a:off x="9314640" y="39744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430" name="" descr=""/>
          <p:cNvPicPr/>
          <p:nvPr/>
        </p:nvPicPr>
        <p:blipFill>
          <a:blip r:embed="rId71"/>
          <a:stretch/>
        </p:blipFill>
        <p:spPr>
          <a:xfrm>
            <a:off x="7181640" y="3977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31" name="" descr=""/>
          <p:cNvPicPr/>
          <p:nvPr/>
        </p:nvPicPr>
        <p:blipFill>
          <a:blip r:embed="rId72"/>
          <a:stretch/>
        </p:blipFill>
        <p:spPr>
          <a:xfrm>
            <a:off x="7341840" y="3977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32" name="" descr=""/>
          <p:cNvPicPr/>
          <p:nvPr/>
        </p:nvPicPr>
        <p:blipFill>
          <a:blip r:embed="rId73"/>
          <a:stretch/>
        </p:blipFill>
        <p:spPr>
          <a:xfrm>
            <a:off x="7506360" y="3977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33" name="" descr=""/>
          <p:cNvPicPr/>
          <p:nvPr/>
        </p:nvPicPr>
        <p:blipFill>
          <a:blip r:embed="rId74"/>
          <a:stretch/>
        </p:blipFill>
        <p:spPr>
          <a:xfrm>
            <a:off x="7666920" y="3977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34" name="" descr=""/>
          <p:cNvPicPr/>
          <p:nvPr/>
        </p:nvPicPr>
        <p:blipFill>
          <a:blip r:embed="rId75"/>
          <a:stretch/>
        </p:blipFill>
        <p:spPr>
          <a:xfrm>
            <a:off x="7871040" y="3977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35" name="" descr=""/>
          <p:cNvPicPr/>
          <p:nvPr/>
        </p:nvPicPr>
        <p:blipFill>
          <a:blip r:embed="rId76"/>
          <a:stretch/>
        </p:blipFill>
        <p:spPr>
          <a:xfrm>
            <a:off x="8003880" y="3977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36" name="" descr=""/>
          <p:cNvPicPr/>
          <p:nvPr/>
        </p:nvPicPr>
        <p:blipFill>
          <a:blip r:embed="rId77"/>
          <a:stretch/>
        </p:blipFill>
        <p:spPr>
          <a:xfrm>
            <a:off x="8128080" y="3977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37" name="" descr=""/>
          <p:cNvPicPr/>
          <p:nvPr/>
        </p:nvPicPr>
        <p:blipFill>
          <a:blip r:embed="rId78"/>
          <a:stretch/>
        </p:blipFill>
        <p:spPr>
          <a:xfrm>
            <a:off x="8244360" y="397764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438" name="" descr=""/>
          <p:cNvPicPr/>
          <p:nvPr/>
        </p:nvPicPr>
        <p:blipFill>
          <a:blip r:embed="rId79"/>
          <a:stretch/>
        </p:blipFill>
        <p:spPr>
          <a:xfrm>
            <a:off x="8372520" y="3977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39" name="" descr=""/>
          <p:cNvPicPr/>
          <p:nvPr/>
        </p:nvPicPr>
        <p:blipFill>
          <a:blip r:embed="rId80"/>
          <a:stretch/>
        </p:blipFill>
        <p:spPr>
          <a:xfrm>
            <a:off x="8488800" y="3977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40" name="" descr=""/>
          <p:cNvPicPr/>
          <p:nvPr/>
        </p:nvPicPr>
        <p:blipFill>
          <a:blip r:embed="rId81"/>
          <a:stretch/>
        </p:blipFill>
        <p:spPr>
          <a:xfrm>
            <a:off x="8621280" y="3977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41" name="" descr=""/>
          <p:cNvPicPr/>
          <p:nvPr/>
        </p:nvPicPr>
        <p:blipFill>
          <a:blip r:embed="rId82"/>
          <a:stretch/>
        </p:blipFill>
        <p:spPr>
          <a:xfrm>
            <a:off x="8825760" y="397764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442" name="" descr=""/>
          <p:cNvPicPr/>
          <p:nvPr/>
        </p:nvPicPr>
        <p:blipFill>
          <a:blip r:embed="rId83"/>
          <a:stretch/>
        </p:blipFill>
        <p:spPr>
          <a:xfrm>
            <a:off x="8958240" y="3977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43" name="" descr=""/>
          <p:cNvPicPr/>
          <p:nvPr/>
        </p:nvPicPr>
        <p:blipFill>
          <a:blip r:embed="rId84"/>
          <a:stretch/>
        </p:blipFill>
        <p:spPr>
          <a:xfrm>
            <a:off x="9086400" y="3977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44" name="" descr=""/>
          <p:cNvPicPr/>
          <p:nvPr/>
        </p:nvPicPr>
        <p:blipFill>
          <a:blip r:embed="rId85"/>
          <a:stretch/>
        </p:blipFill>
        <p:spPr>
          <a:xfrm>
            <a:off x="9198720" y="39776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445" name="" descr=""/>
          <p:cNvPicPr/>
          <p:nvPr/>
        </p:nvPicPr>
        <p:blipFill>
          <a:blip r:embed="rId86"/>
          <a:stretch/>
        </p:blipFill>
        <p:spPr>
          <a:xfrm>
            <a:off x="9323280" y="397764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446" name="" descr=""/>
          <p:cNvPicPr/>
          <p:nvPr/>
        </p:nvPicPr>
        <p:blipFill>
          <a:blip r:embed="rId87"/>
          <a:stretch/>
        </p:blipFill>
        <p:spPr>
          <a:xfrm>
            <a:off x="7181640" y="3980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47" name="" descr=""/>
          <p:cNvPicPr/>
          <p:nvPr/>
        </p:nvPicPr>
        <p:blipFill>
          <a:blip r:embed="rId88"/>
          <a:stretch/>
        </p:blipFill>
        <p:spPr>
          <a:xfrm>
            <a:off x="7341840" y="3980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48" name="" descr=""/>
          <p:cNvPicPr/>
          <p:nvPr/>
        </p:nvPicPr>
        <p:blipFill>
          <a:blip r:embed="rId89"/>
          <a:stretch/>
        </p:blipFill>
        <p:spPr>
          <a:xfrm>
            <a:off x="7506360" y="3980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49" name="" descr=""/>
          <p:cNvPicPr/>
          <p:nvPr/>
        </p:nvPicPr>
        <p:blipFill>
          <a:blip r:embed="rId90"/>
          <a:stretch/>
        </p:blipFill>
        <p:spPr>
          <a:xfrm>
            <a:off x="7666920" y="3980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50" name="" descr=""/>
          <p:cNvPicPr/>
          <p:nvPr/>
        </p:nvPicPr>
        <p:blipFill>
          <a:blip r:embed="rId91"/>
          <a:stretch/>
        </p:blipFill>
        <p:spPr>
          <a:xfrm>
            <a:off x="787104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51" name="" descr=""/>
          <p:cNvPicPr/>
          <p:nvPr/>
        </p:nvPicPr>
        <p:blipFill>
          <a:blip r:embed="rId92"/>
          <a:stretch/>
        </p:blipFill>
        <p:spPr>
          <a:xfrm>
            <a:off x="800388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52" name="" descr=""/>
          <p:cNvPicPr/>
          <p:nvPr/>
        </p:nvPicPr>
        <p:blipFill>
          <a:blip r:embed="rId93"/>
          <a:stretch/>
        </p:blipFill>
        <p:spPr>
          <a:xfrm>
            <a:off x="8128080" y="3980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53" name="" descr=""/>
          <p:cNvPicPr/>
          <p:nvPr/>
        </p:nvPicPr>
        <p:blipFill>
          <a:blip r:embed="rId94"/>
          <a:stretch/>
        </p:blipFill>
        <p:spPr>
          <a:xfrm>
            <a:off x="8244360" y="39808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454" name="" descr=""/>
          <p:cNvPicPr/>
          <p:nvPr/>
        </p:nvPicPr>
        <p:blipFill>
          <a:blip r:embed="rId95"/>
          <a:stretch/>
        </p:blipFill>
        <p:spPr>
          <a:xfrm>
            <a:off x="837648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55" name="" descr=""/>
          <p:cNvPicPr/>
          <p:nvPr/>
        </p:nvPicPr>
        <p:blipFill>
          <a:blip r:embed="rId96"/>
          <a:stretch/>
        </p:blipFill>
        <p:spPr>
          <a:xfrm>
            <a:off x="8493120" y="398088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1456" name="" descr=""/>
          <p:cNvPicPr/>
          <p:nvPr/>
        </p:nvPicPr>
        <p:blipFill>
          <a:blip r:embed="rId97"/>
          <a:stretch/>
        </p:blipFill>
        <p:spPr>
          <a:xfrm>
            <a:off x="8621280" y="3980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57" name="" descr=""/>
          <p:cNvPicPr/>
          <p:nvPr/>
        </p:nvPicPr>
        <p:blipFill>
          <a:blip r:embed="rId98"/>
          <a:stretch/>
        </p:blipFill>
        <p:spPr>
          <a:xfrm>
            <a:off x="8821800" y="39808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458" name="" descr=""/>
          <p:cNvPicPr/>
          <p:nvPr/>
        </p:nvPicPr>
        <p:blipFill>
          <a:blip r:embed="rId99"/>
          <a:stretch/>
        </p:blipFill>
        <p:spPr>
          <a:xfrm>
            <a:off x="895824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59" name="" descr=""/>
          <p:cNvPicPr/>
          <p:nvPr/>
        </p:nvPicPr>
        <p:blipFill>
          <a:blip r:embed="rId100"/>
          <a:stretch/>
        </p:blipFill>
        <p:spPr>
          <a:xfrm>
            <a:off x="9086400" y="3980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60" name="" descr=""/>
          <p:cNvPicPr/>
          <p:nvPr/>
        </p:nvPicPr>
        <p:blipFill>
          <a:blip r:embed="rId101"/>
          <a:stretch/>
        </p:blipFill>
        <p:spPr>
          <a:xfrm>
            <a:off x="9198720" y="39808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461" name="" descr=""/>
          <p:cNvPicPr/>
          <p:nvPr/>
        </p:nvPicPr>
        <p:blipFill>
          <a:blip r:embed="rId102"/>
          <a:stretch/>
        </p:blipFill>
        <p:spPr>
          <a:xfrm>
            <a:off x="9323280" y="3980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462" name="" descr=""/>
          <p:cNvPicPr/>
          <p:nvPr/>
        </p:nvPicPr>
        <p:blipFill>
          <a:blip r:embed="rId103"/>
          <a:stretch/>
        </p:blipFill>
        <p:spPr>
          <a:xfrm>
            <a:off x="7181640" y="39837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63" name="" descr=""/>
          <p:cNvPicPr/>
          <p:nvPr/>
        </p:nvPicPr>
        <p:blipFill>
          <a:blip r:embed="rId104"/>
          <a:stretch/>
        </p:blipFill>
        <p:spPr>
          <a:xfrm>
            <a:off x="7341840" y="3983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64" name="" descr=""/>
          <p:cNvPicPr/>
          <p:nvPr/>
        </p:nvPicPr>
        <p:blipFill>
          <a:blip r:embed="rId105"/>
          <a:stretch/>
        </p:blipFill>
        <p:spPr>
          <a:xfrm>
            <a:off x="7506360" y="39837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65" name="" descr=""/>
          <p:cNvPicPr/>
          <p:nvPr/>
        </p:nvPicPr>
        <p:blipFill>
          <a:blip r:embed="rId106"/>
          <a:stretch/>
        </p:blipFill>
        <p:spPr>
          <a:xfrm>
            <a:off x="7666920" y="3983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66" name="" descr=""/>
          <p:cNvPicPr/>
          <p:nvPr/>
        </p:nvPicPr>
        <p:blipFill>
          <a:blip r:embed="rId107"/>
          <a:stretch/>
        </p:blipFill>
        <p:spPr>
          <a:xfrm>
            <a:off x="7879680" y="398376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1467" name="" descr=""/>
          <p:cNvPicPr/>
          <p:nvPr/>
        </p:nvPicPr>
        <p:blipFill>
          <a:blip r:embed="rId108"/>
          <a:stretch/>
        </p:blipFill>
        <p:spPr>
          <a:xfrm>
            <a:off x="8003880" y="3983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68" name="" descr=""/>
          <p:cNvPicPr/>
          <p:nvPr/>
        </p:nvPicPr>
        <p:blipFill>
          <a:blip r:embed="rId109"/>
          <a:stretch/>
        </p:blipFill>
        <p:spPr>
          <a:xfrm>
            <a:off x="8128080" y="3983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69" name="" descr=""/>
          <p:cNvPicPr/>
          <p:nvPr/>
        </p:nvPicPr>
        <p:blipFill>
          <a:blip r:embed="rId110"/>
          <a:stretch/>
        </p:blipFill>
        <p:spPr>
          <a:xfrm>
            <a:off x="8248320" y="39837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470" name="" descr=""/>
          <p:cNvPicPr/>
          <p:nvPr/>
        </p:nvPicPr>
        <p:blipFill>
          <a:blip r:embed="rId111"/>
          <a:stretch/>
        </p:blipFill>
        <p:spPr>
          <a:xfrm>
            <a:off x="8376480" y="3983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71" name="" descr=""/>
          <p:cNvPicPr/>
          <p:nvPr/>
        </p:nvPicPr>
        <p:blipFill>
          <a:blip r:embed="rId112"/>
          <a:stretch/>
        </p:blipFill>
        <p:spPr>
          <a:xfrm>
            <a:off x="8501040" y="398376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1472" name="" descr=""/>
          <p:cNvPicPr/>
          <p:nvPr/>
        </p:nvPicPr>
        <p:blipFill>
          <a:blip r:embed="rId113"/>
          <a:stretch/>
        </p:blipFill>
        <p:spPr>
          <a:xfrm>
            <a:off x="8621280" y="3983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73" name="" descr=""/>
          <p:cNvPicPr/>
          <p:nvPr/>
        </p:nvPicPr>
        <p:blipFill>
          <a:blip r:embed="rId114"/>
          <a:stretch/>
        </p:blipFill>
        <p:spPr>
          <a:xfrm>
            <a:off x="8821800" y="39837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474" name="" descr=""/>
          <p:cNvPicPr/>
          <p:nvPr/>
        </p:nvPicPr>
        <p:blipFill>
          <a:blip r:embed="rId115"/>
          <a:stretch/>
        </p:blipFill>
        <p:spPr>
          <a:xfrm>
            <a:off x="8953920" y="3983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75" name="" descr=""/>
          <p:cNvPicPr/>
          <p:nvPr/>
        </p:nvPicPr>
        <p:blipFill>
          <a:blip r:embed="rId116"/>
          <a:stretch/>
        </p:blipFill>
        <p:spPr>
          <a:xfrm>
            <a:off x="9090360" y="3983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76" name="" descr=""/>
          <p:cNvPicPr/>
          <p:nvPr/>
        </p:nvPicPr>
        <p:blipFill>
          <a:blip r:embed="rId117"/>
          <a:stretch/>
        </p:blipFill>
        <p:spPr>
          <a:xfrm>
            <a:off x="9198720" y="3983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77" name="" descr=""/>
          <p:cNvPicPr/>
          <p:nvPr/>
        </p:nvPicPr>
        <p:blipFill>
          <a:blip r:embed="rId118"/>
          <a:stretch/>
        </p:blipFill>
        <p:spPr>
          <a:xfrm>
            <a:off x="9323280" y="39837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478" name="" descr=""/>
          <p:cNvPicPr/>
          <p:nvPr/>
        </p:nvPicPr>
        <p:blipFill>
          <a:blip r:embed="rId119"/>
          <a:stretch/>
        </p:blipFill>
        <p:spPr>
          <a:xfrm>
            <a:off x="7181640" y="39870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79" name="" descr=""/>
          <p:cNvPicPr/>
          <p:nvPr/>
        </p:nvPicPr>
        <p:blipFill>
          <a:blip r:embed="rId120"/>
          <a:stretch/>
        </p:blipFill>
        <p:spPr>
          <a:xfrm>
            <a:off x="7341840" y="3987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80" name="" descr=""/>
          <p:cNvPicPr/>
          <p:nvPr/>
        </p:nvPicPr>
        <p:blipFill>
          <a:blip r:embed="rId121"/>
          <a:stretch/>
        </p:blipFill>
        <p:spPr>
          <a:xfrm>
            <a:off x="7506360" y="39870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81" name="" descr=""/>
          <p:cNvPicPr/>
          <p:nvPr/>
        </p:nvPicPr>
        <p:blipFill>
          <a:blip r:embed="rId122"/>
          <a:stretch/>
        </p:blipFill>
        <p:spPr>
          <a:xfrm>
            <a:off x="7666920" y="3987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82" name="" descr=""/>
          <p:cNvPicPr/>
          <p:nvPr/>
        </p:nvPicPr>
        <p:blipFill>
          <a:blip r:embed="rId123"/>
          <a:stretch/>
        </p:blipFill>
        <p:spPr>
          <a:xfrm>
            <a:off x="7879680" y="398700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1483" name="" descr=""/>
          <p:cNvPicPr/>
          <p:nvPr/>
        </p:nvPicPr>
        <p:blipFill>
          <a:blip r:embed="rId124"/>
          <a:stretch/>
        </p:blipFill>
        <p:spPr>
          <a:xfrm>
            <a:off x="8003880" y="3987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84" name="" descr=""/>
          <p:cNvPicPr/>
          <p:nvPr/>
        </p:nvPicPr>
        <p:blipFill>
          <a:blip r:embed="rId125"/>
          <a:stretch/>
        </p:blipFill>
        <p:spPr>
          <a:xfrm>
            <a:off x="8128080" y="3987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85" name="" descr=""/>
          <p:cNvPicPr/>
          <p:nvPr/>
        </p:nvPicPr>
        <p:blipFill>
          <a:blip r:embed="rId126"/>
          <a:stretch/>
        </p:blipFill>
        <p:spPr>
          <a:xfrm>
            <a:off x="8248320" y="39870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486" name="" descr=""/>
          <p:cNvPicPr/>
          <p:nvPr/>
        </p:nvPicPr>
        <p:blipFill>
          <a:blip r:embed="rId127"/>
          <a:stretch/>
        </p:blipFill>
        <p:spPr>
          <a:xfrm>
            <a:off x="8376480" y="3987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87" name="" descr=""/>
          <p:cNvPicPr/>
          <p:nvPr/>
        </p:nvPicPr>
        <p:blipFill>
          <a:blip r:embed="rId128"/>
          <a:stretch/>
        </p:blipFill>
        <p:spPr>
          <a:xfrm>
            <a:off x="8501040" y="398700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1488" name="" descr=""/>
          <p:cNvPicPr/>
          <p:nvPr/>
        </p:nvPicPr>
        <p:blipFill>
          <a:blip r:embed="rId129"/>
          <a:stretch/>
        </p:blipFill>
        <p:spPr>
          <a:xfrm>
            <a:off x="8621280" y="3987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89" name="" descr=""/>
          <p:cNvPicPr/>
          <p:nvPr/>
        </p:nvPicPr>
        <p:blipFill>
          <a:blip r:embed="rId130"/>
          <a:stretch/>
        </p:blipFill>
        <p:spPr>
          <a:xfrm>
            <a:off x="8821800" y="39870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490" name="" descr=""/>
          <p:cNvPicPr/>
          <p:nvPr/>
        </p:nvPicPr>
        <p:blipFill>
          <a:blip r:embed="rId131"/>
          <a:stretch/>
        </p:blipFill>
        <p:spPr>
          <a:xfrm>
            <a:off x="8953920" y="3987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91" name="" descr=""/>
          <p:cNvPicPr/>
          <p:nvPr/>
        </p:nvPicPr>
        <p:blipFill>
          <a:blip r:embed="rId132"/>
          <a:stretch/>
        </p:blipFill>
        <p:spPr>
          <a:xfrm>
            <a:off x="9090360" y="3987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92" name="" descr=""/>
          <p:cNvPicPr/>
          <p:nvPr/>
        </p:nvPicPr>
        <p:blipFill>
          <a:blip r:embed="rId133"/>
          <a:stretch/>
        </p:blipFill>
        <p:spPr>
          <a:xfrm>
            <a:off x="9198720" y="3987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493" name="" descr=""/>
          <p:cNvPicPr/>
          <p:nvPr/>
        </p:nvPicPr>
        <p:blipFill>
          <a:blip r:embed="rId134"/>
          <a:stretch/>
        </p:blipFill>
        <p:spPr>
          <a:xfrm>
            <a:off x="9323280" y="39870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494" name="" descr=""/>
          <p:cNvPicPr/>
          <p:nvPr/>
        </p:nvPicPr>
        <p:blipFill>
          <a:blip r:embed="rId135"/>
          <a:stretch/>
        </p:blipFill>
        <p:spPr>
          <a:xfrm>
            <a:off x="7181640" y="3989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95" name="" descr=""/>
          <p:cNvPicPr/>
          <p:nvPr/>
        </p:nvPicPr>
        <p:blipFill>
          <a:blip r:embed="rId136"/>
          <a:stretch/>
        </p:blipFill>
        <p:spPr>
          <a:xfrm>
            <a:off x="7341840" y="3989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96" name="" descr=""/>
          <p:cNvPicPr/>
          <p:nvPr/>
        </p:nvPicPr>
        <p:blipFill>
          <a:blip r:embed="rId137"/>
          <a:stretch/>
        </p:blipFill>
        <p:spPr>
          <a:xfrm>
            <a:off x="7506360" y="3989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497" name="" descr=""/>
          <p:cNvPicPr/>
          <p:nvPr/>
        </p:nvPicPr>
        <p:blipFill>
          <a:blip r:embed="rId138"/>
          <a:stretch/>
        </p:blipFill>
        <p:spPr>
          <a:xfrm>
            <a:off x="7666920" y="3989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498" name="" descr=""/>
          <p:cNvPicPr/>
          <p:nvPr/>
        </p:nvPicPr>
        <p:blipFill>
          <a:blip r:embed="rId139"/>
          <a:stretch/>
        </p:blipFill>
        <p:spPr>
          <a:xfrm>
            <a:off x="800388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499" name="" descr=""/>
          <p:cNvPicPr/>
          <p:nvPr/>
        </p:nvPicPr>
        <p:blipFill>
          <a:blip r:embed="rId140"/>
          <a:stretch/>
        </p:blipFill>
        <p:spPr>
          <a:xfrm>
            <a:off x="812808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00" name="" descr=""/>
          <p:cNvPicPr/>
          <p:nvPr/>
        </p:nvPicPr>
        <p:blipFill>
          <a:blip r:embed="rId141"/>
          <a:stretch/>
        </p:blipFill>
        <p:spPr>
          <a:xfrm>
            <a:off x="8248320" y="3989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501" name="" descr=""/>
          <p:cNvPicPr/>
          <p:nvPr/>
        </p:nvPicPr>
        <p:blipFill>
          <a:blip r:embed="rId142"/>
          <a:stretch/>
        </p:blipFill>
        <p:spPr>
          <a:xfrm>
            <a:off x="837648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02" name="" descr=""/>
          <p:cNvPicPr/>
          <p:nvPr/>
        </p:nvPicPr>
        <p:blipFill>
          <a:blip r:embed="rId143"/>
          <a:stretch/>
        </p:blipFill>
        <p:spPr>
          <a:xfrm>
            <a:off x="8541000" y="3989880"/>
            <a:ext cx="3600" cy="2520"/>
          </a:xfrm>
          <a:prstGeom prst="rect">
            <a:avLst/>
          </a:prstGeom>
          <a:ln w="0">
            <a:noFill/>
          </a:ln>
        </p:spPr>
      </p:pic>
      <p:pic>
        <p:nvPicPr>
          <p:cNvPr id="1503" name="" descr=""/>
          <p:cNvPicPr/>
          <p:nvPr/>
        </p:nvPicPr>
        <p:blipFill>
          <a:blip r:embed="rId144"/>
          <a:stretch/>
        </p:blipFill>
        <p:spPr>
          <a:xfrm>
            <a:off x="8621280" y="3989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04" name="" descr=""/>
          <p:cNvPicPr/>
          <p:nvPr/>
        </p:nvPicPr>
        <p:blipFill>
          <a:blip r:embed="rId145"/>
          <a:stretch/>
        </p:blipFill>
        <p:spPr>
          <a:xfrm>
            <a:off x="8817840" y="39898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505" name="" descr=""/>
          <p:cNvPicPr/>
          <p:nvPr/>
        </p:nvPicPr>
        <p:blipFill>
          <a:blip r:embed="rId146"/>
          <a:stretch/>
        </p:blipFill>
        <p:spPr>
          <a:xfrm>
            <a:off x="895392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06" name="" descr=""/>
          <p:cNvPicPr/>
          <p:nvPr/>
        </p:nvPicPr>
        <p:blipFill>
          <a:blip r:embed="rId147"/>
          <a:stretch/>
        </p:blipFill>
        <p:spPr>
          <a:xfrm>
            <a:off x="9090360" y="3989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07" name="" descr=""/>
          <p:cNvPicPr/>
          <p:nvPr/>
        </p:nvPicPr>
        <p:blipFill>
          <a:blip r:embed="rId148"/>
          <a:stretch/>
        </p:blipFill>
        <p:spPr>
          <a:xfrm>
            <a:off x="9198720" y="3989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08" name="" descr=""/>
          <p:cNvPicPr/>
          <p:nvPr/>
        </p:nvPicPr>
        <p:blipFill>
          <a:blip r:embed="rId149"/>
          <a:stretch/>
        </p:blipFill>
        <p:spPr>
          <a:xfrm>
            <a:off x="9326880" y="3989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09" name="" descr=""/>
          <p:cNvPicPr/>
          <p:nvPr/>
        </p:nvPicPr>
        <p:blipFill>
          <a:blip r:embed="rId150"/>
          <a:stretch/>
        </p:blipFill>
        <p:spPr>
          <a:xfrm>
            <a:off x="7181640" y="39931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10" name="" descr=""/>
          <p:cNvPicPr/>
          <p:nvPr/>
        </p:nvPicPr>
        <p:blipFill>
          <a:blip r:embed="rId151"/>
          <a:stretch/>
        </p:blipFill>
        <p:spPr>
          <a:xfrm>
            <a:off x="7341840" y="39931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11" name="" descr=""/>
          <p:cNvPicPr/>
          <p:nvPr/>
        </p:nvPicPr>
        <p:blipFill>
          <a:blip r:embed="rId152"/>
          <a:stretch/>
        </p:blipFill>
        <p:spPr>
          <a:xfrm>
            <a:off x="7506360" y="39931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12" name="" descr=""/>
          <p:cNvPicPr/>
          <p:nvPr/>
        </p:nvPicPr>
        <p:blipFill>
          <a:blip r:embed="rId153"/>
          <a:stretch/>
        </p:blipFill>
        <p:spPr>
          <a:xfrm>
            <a:off x="7666920" y="39931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13" name="" descr=""/>
          <p:cNvPicPr/>
          <p:nvPr/>
        </p:nvPicPr>
        <p:blipFill>
          <a:blip r:embed="rId154"/>
          <a:stretch/>
        </p:blipFill>
        <p:spPr>
          <a:xfrm>
            <a:off x="800388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14" name="" descr=""/>
          <p:cNvPicPr/>
          <p:nvPr/>
        </p:nvPicPr>
        <p:blipFill>
          <a:blip r:embed="rId155"/>
          <a:stretch/>
        </p:blipFill>
        <p:spPr>
          <a:xfrm>
            <a:off x="812808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15" name="" descr=""/>
          <p:cNvPicPr/>
          <p:nvPr/>
        </p:nvPicPr>
        <p:blipFill>
          <a:blip r:embed="rId156"/>
          <a:stretch/>
        </p:blipFill>
        <p:spPr>
          <a:xfrm>
            <a:off x="8248320" y="39931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516" name="" descr=""/>
          <p:cNvPicPr/>
          <p:nvPr/>
        </p:nvPicPr>
        <p:blipFill>
          <a:blip r:embed="rId157"/>
          <a:stretch/>
        </p:blipFill>
        <p:spPr>
          <a:xfrm>
            <a:off x="837648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17" name="" descr=""/>
          <p:cNvPicPr/>
          <p:nvPr/>
        </p:nvPicPr>
        <p:blipFill>
          <a:blip r:embed="rId158"/>
          <a:stretch/>
        </p:blipFill>
        <p:spPr>
          <a:xfrm>
            <a:off x="8621280" y="3993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18" name="" descr=""/>
          <p:cNvPicPr/>
          <p:nvPr/>
        </p:nvPicPr>
        <p:blipFill>
          <a:blip r:embed="rId159"/>
          <a:stretch/>
        </p:blipFill>
        <p:spPr>
          <a:xfrm>
            <a:off x="8813880" y="399312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519" name="" descr=""/>
          <p:cNvPicPr/>
          <p:nvPr/>
        </p:nvPicPr>
        <p:blipFill>
          <a:blip r:embed="rId160"/>
          <a:stretch/>
        </p:blipFill>
        <p:spPr>
          <a:xfrm>
            <a:off x="895392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20" name="" descr=""/>
          <p:cNvPicPr/>
          <p:nvPr/>
        </p:nvPicPr>
        <p:blipFill>
          <a:blip r:embed="rId161"/>
          <a:stretch/>
        </p:blipFill>
        <p:spPr>
          <a:xfrm>
            <a:off x="909036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21" name="" descr=""/>
          <p:cNvPicPr/>
          <p:nvPr/>
        </p:nvPicPr>
        <p:blipFill>
          <a:blip r:embed="rId162"/>
          <a:stretch/>
        </p:blipFill>
        <p:spPr>
          <a:xfrm>
            <a:off x="9198720" y="3993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22" name="" descr=""/>
          <p:cNvPicPr/>
          <p:nvPr/>
        </p:nvPicPr>
        <p:blipFill>
          <a:blip r:embed="rId163"/>
          <a:stretch/>
        </p:blipFill>
        <p:spPr>
          <a:xfrm>
            <a:off x="9326880" y="3993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23" name="" descr=""/>
          <p:cNvPicPr/>
          <p:nvPr/>
        </p:nvPicPr>
        <p:blipFill>
          <a:blip r:embed="rId164"/>
          <a:stretch/>
        </p:blipFill>
        <p:spPr>
          <a:xfrm>
            <a:off x="7181640" y="3996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24" name="" descr=""/>
          <p:cNvPicPr/>
          <p:nvPr/>
        </p:nvPicPr>
        <p:blipFill>
          <a:blip r:embed="rId165"/>
          <a:stretch/>
        </p:blipFill>
        <p:spPr>
          <a:xfrm>
            <a:off x="7341840" y="3996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25" name="" descr=""/>
          <p:cNvPicPr/>
          <p:nvPr/>
        </p:nvPicPr>
        <p:blipFill>
          <a:blip r:embed="rId166"/>
          <a:stretch/>
        </p:blipFill>
        <p:spPr>
          <a:xfrm>
            <a:off x="7506360" y="3996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26" name="" descr=""/>
          <p:cNvPicPr/>
          <p:nvPr/>
        </p:nvPicPr>
        <p:blipFill>
          <a:blip r:embed="rId167"/>
          <a:stretch/>
        </p:blipFill>
        <p:spPr>
          <a:xfrm>
            <a:off x="7666920" y="3996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27" name="" descr=""/>
          <p:cNvPicPr/>
          <p:nvPr/>
        </p:nvPicPr>
        <p:blipFill>
          <a:blip r:embed="rId168"/>
          <a:stretch/>
        </p:blipFill>
        <p:spPr>
          <a:xfrm>
            <a:off x="800388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28" name="" descr=""/>
          <p:cNvPicPr/>
          <p:nvPr/>
        </p:nvPicPr>
        <p:blipFill>
          <a:blip r:embed="rId169"/>
          <a:stretch/>
        </p:blipFill>
        <p:spPr>
          <a:xfrm>
            <a:off x="812808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29" name="" descr=""/>
          <p:cNvPicPr/>
          <p:nvPr/>
        </p:nvPicPr>
        <p:blipFill>
          <a:blip r:embed="rId170"/>
          <a:stretch/>
        </p:blipFill>
        <p:spPr>
          <a:xfrm>
            <a:off x="8248320" y="39967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530" name="" descr=""/>
          <p:cNvPicPr/>
          <p:nvPr/>
        </p:nvPicPr>
        <p:blipFill>
          <a:blip r:embed="rId171"/>
          <a:stretch/>
        </p:blipFill>
        <p:spPr>
          <a:xfrm>
            <a:off x="837648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31" name="" descr=""/>
          <p:cNvPicPr/>
          <p:nvPr/>
        </p:nvPicPr>
        <p:blipFill>
          <a:blip r:embed="rId172"/>
          <a:stretch/>
        </p:blipFill>
        <p:spPr>
          <a:xfrm>
            <a:off x="8621280" y="3996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32" name="" descr=""/>
          <p:cNvPicPr/>
          <p:nvPr/>
        </p:nvPicPr>
        <p:blipFill>
          <a:blip r:embed="rId173"/>
          <a:stretch/>
        </p:blipFill>
        <p:spPr>
          <a:xfrm>
            <a:off x="8813880" y="399672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533" name="" descr=""/>
          <p:cNvPicPr/>
          <p:nvPr/>
        </p:nvPicPr>
        <p:blipFill>
          <a:blip r:embed="rId174"/>
          <a:stretch/>
        </p:blipFill>
        <p:spPr>
          <a:xfrm>
            <a:off x="895392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34" name="" descr=""/>
          <p:cNvPicPr/>
          <p:nvPr/>
        </p:nvPicPr>
        <p:blipFill>
          <a:blip r:embed="rId175"/>
          <a:stretch/>
        </p:blipFill>
        <p:spPr>
          <a:xfrm>
            <a:off x="9090360" y="3996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35" name="" descr=""/>
          <p:cNvPicPr/>
          <p:nvPr/>
        </p:nvPicPr>
        <p:blipFill>
          <a:blip r:embed="rId176"/>
          <a:stretch/>
        </p:blipFill>
        <p:spPr>
          <a:xfrm>
            <a:off x="9198720" y="3996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36" name="" descr=""/>
          <p:cNvPicPr/>
          <p:nvPr/>
        </p:nvPicPr>
        <p:blipFill>
          <a:blip r:embed="rId177"/>
          <a:stretch/>
        </p:blipFill>
        <p:spPr>
          <a:xfrm>
            <a:off x="9326880" y="3996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37" name="" descr=""/>
          <p:cNvPicPr/>
          <p:nvPr/>
        </p:nvPicPr>
        <p:blipFill>
          <a:blip r:embed="rId178"/>
          <a:stretch/>
        </p:blipFill>
        <p:spPr>
          <a:xfrm>
            <a:off x="7181640" y="39996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38" name="" descr=""/>
          <p:cNvPicPr/>
          <p:nvPr/>
        </p:nvPicPr>
        <p:blipFill>
          <a:blip r:embed="rId179"/>
          <a:stretch/>
        </p:blipFill>
        <p:spPr>
          <a:xfrm>
            <a:off x="7341840" y="39996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39" name="" descr=""/>
          <p:cNvPicPr/>
          <p:nvPr/>
        </p:nvPicPr>
        <p:blipFill>
          <a:blip r:embed="rId180"/>
          <a:stretch/>
        </p:blipFill>
        <p:spPr>
          <a:xfrm>
            <a:off x="7506360" y="39996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40" name="" descr=""/>
          <p:cNvPicPr/>
          <p:nvPr/>
        </p:nvPicPr>
        <p:blipFill>
          <a:blip r:embed="rId181"/>
          <a:stretch/>
        </p:blipFill>
        <p:spPr>
          <a:xfrm>
            <a:off x="7666920" y="39996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41" name="" descr=""/>
          <p:cNvPicPr/>
          <p:nvPr/>
        </p:nvPicPr>
        <p:blipFill>
          <a:blip r:embed="rId182"/>
          <a:stretch/>
        </p:blipFill>
        <p:spPr>
          <a:xfrm>
            <a:off x="8003880" y="3999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42" name="" descr=""/>
          <p:cNvPicPr/>
          <p:nvPr/>
        </p:nvPicPr>
        <p:blipFill>
          <a:blip r:embed="rId183"/>
          <a:stretch/>
        </p:blipFill>
        <p:spPr>
          <a:xfrm>
            <a:off x="8128080" y="3999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43" name="" descr=""/>
          <p:cNvPicPr/>
          <p:nvPr/>
        </p:nvPicPr>
        <p:blipFill>
          <a:blip r:embed="rId184"/>
          <a:stretch/>
        </p:blipFill>
        <p:spPr>
          <a:xfrm>
            <a:off x="8248320" y="39996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544" name="" descr=""/>
          <p:cNvPicPr/>
          <p:nvPr/>
        </p:nvPicPr>
        <p:blipFill>
          <a:blip r:embed="rId185"/>
          <a:stretch/>
        </p:blipFill>
        <p:spPr>
          <a:xfrm>
            <a:off x="8376480" y="3999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45" name="" descr=""/>
          <p:cNvPicPr/>
          <p:nvPr/>
        </p:nvPicPr>
        <p:blipFill>
          <a:blip r:embed="rId186"/>
          <a:stretch/>
        </p:blipFill>
        <p:spPr>
          <a:xfrm>
            <a:off x="8621280" y="3999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46" name="" descr=""/>
          <p:cNvPicPr/>
          <p:nvPr/>
        </p:nvPicPr>
        <p:blipFill>
          <a:blip r:embed="rId187"/>
          <a:stretch/>
        </p:blipFill>
        <p:spPr>
          <a:xfrm>
            <a:off x="8809560" y="39996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547" name="" descr=""/>
          <p:cNvPicPr/>
          <p:nvPr/>
        </p:nvPicPr>
        <p:blipFill>
          <a:blip r:embed="rId188"/>
          <a:stretch/>
        </p:blipFill>
        <p:spPr>
          <a:xfrm>
            <a:off x="8949960" y="3999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48" name="" descr=""/>
          <p:cNvPicPr/>
          <p:nvPr/>
        </p:nvPicPr>
        <p:blipFill>
          <a:blip r:embed="rId189"/>
          <a:stretch/>
        </p:blipFill>
        <p:spPr>
          <a:xfrm>
            <a:off x="9090360" y="3999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49" name="" descr=""/>
          <p:cNvPicPr/>
          <p:nvPr/>
        </p:nvPicPr>
        <p:blipFill>
          <a:blip r:embed="rId190"/>
          <a:stretch/>
        </p:blipFill>
        <p:spPr>
          <a:xfrm>
            <a:off x="9198720" y="3999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50" name="" descr=""/>
          <p:cNvPicPr/>
          <p:nvPr/>
        </p:nvPicPr>
        <p:blipFill>
          <a:blip r:embed="rId191"/>
          <a:stretch/>
        </p:blipFill>
        <p:spPr>
          <a:xfrm>
            <a:off x="9326880" y="3999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51" name="" descr=""/>
          <p:cNvPicPr/>
          <p:nvPr/>
        </p:nvPicPr>
        <p:blipFill>
          <a:blip r:embed="rId192"/>
          <a:stretch/>
        </p:blipFill>
        <p:spPr>
          <a:xfrm>
            <a:off x="7181640" y="40028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52" name="" descr=""/>
          <p:cNvPicPr/>
          <p:nvPr/>
        </p:nvPicPr>
        <p:blipFill>
          <a:blip r:embed="rId193"/>
          <a:stretch/>
        </p:blipFill>
        <p:spPr>
          <a:xfrm>
            <a:off x="7341840" y="40028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53" name="" descr=""/>
          <p:cNvPicPr/>
          <p:nvPr/>
        </p:nvPicPr>
        <p:blipFill>
          <a:blip r:embed="rId194"/>
          <a:stretch/>
        </p:blipFill>
        <p:spPr>
          <a:xfrm>
            <a:off x="7506360" y="40028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54" name="" descr=""/>
          <p:cNvPicPr/>
          <p:nvPr/>
        </p:nvPicPr>
        <p:blipFill>
          <a:blip r:embed="rId195"/>
          <a:stretch/>
        </p:blipFill>
        <p:spPr>
          <a:xfrm>
            <a:off x="7666920" y="40028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55" name="" descr=""/>
          <p:cNvPicPr/>
          <p:nvPr/>
        </p:nvPicPr>
        <p:blipFill>
          <a:blip r:embed="rId196"/>
          <a:stretch/>
        </p:blipFill>
        <p:spPr>
          <a:xfrm>
            <a:off x="7991640" y="40028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556" name="" descr=""/>
          <p:cNvPicPr/>
          <p:nvPr/>
        </p:nvPicPr>
        <p:blipFill>
          <a:blip r:embed="rId197"/>
          <a:stretch/>
        </p:blipFill>
        <p:spPr>
          <a:xfrm>
            <a:off x="8128080" y="4002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57" name="" descr=""/>
          <p:cNvPicPr/>
          <p:nvPr/>
        </p:nvPicPr>
        <p:blipFill>
          <a:blip r:embed="rId198"/>
          <a:stretch/>
        </p:blipFill>
        <p:spPr>
          <a:xfrm>
            <a:off x="8248320" y="4002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58" name="" descr=""/>
          <p:cNvPicPr/>
          <p:nvPr/>
        </p:nvPicPr>
        <p:blipFill>
          <a:blip r:embed="rId199"/>
          <a:stretch/>
        </p:blipFill>
        <p:spPr>
          <a:xfrm>
            <a:off x="8376480" y="4002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59" name="" descr=""/>
          <p:cNvPicPr/>
          <p:nvPr/>
        </p:nvPicPr>
        <p:blipFill>
          <a:blip r:embed="rId200"/>
          <a:stretch/>
        </p:blipFill>
        <p:spPr>
          <a:xfrm>
            <a:off x="8609400" y="400284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560" name="" descr=""/>
          <p:cNvPicPr/>
          <p:nvPr/>
        </p:nvPicPr>
        <p:blipFill>
          <a:blip r:embed="rId201"/>
          <a:stretch/>
        </p:blipFill>
        <p:spPr>
          <a:xfrm>
            <a:off x="8805600" y="40028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561" name="" descr=""/>
          <p:cNvPicPr/>
          <p:nvPr/>
        </p:nvPicPr>
        <p:blipFill>
          <a:blip r:embed="rId202"/>
          <a:stretch/>
        </p:blipFill>
        <p:spPr>
          <a:xfrm>
            <a:off x="8949960" y="4002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62" name="" descr=""/>
          <p:cNvPicPr/>
          <p:nvPr/>
        </p:nvPicPr>
        <p:blipFill>
          <a:blip r:embed="rId203"/>
          <a:stretch/>
        </p:blipFill>
        <p:spPr>
          <a:xfrm>
            <a:off x="9090360" y="4002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63" name="" descr=""/>
          <p:cNvPicPr/>
          <p:nvPr/>
        </p:nvPicPr>
        <p:blipFill>
          <a:blip r:embed="rId204"/>
          <a:stretch/>
        </p:blipFill>
        <p:spPr>
          <a:xfrm>
            <a:off x="9198720" y="4002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64" name="" descr=""/>
          <p:cNvPicPr/>
          <p:nvPr/>
        </p:nvPicPr>
        <p:blipFill>
          <a:blip r:embed="rId205"/>
          <a:stretch/>
        </p:blipFill>
        <p:spPr>
          <a:xfrm>
            <a:off x="9326880" y="4002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65" name="" descr=""/>
          <p:cNvPicPr/>
          <p:nvPr/>
        </p:nvPicPr>
        <p:blipFill>
          <a:blip r:embed="rId206"/>
          <a:stretch/>
        </p:blipFill>
        <p:spPr>
          <a:xfrm>
            <a:off x="7181640" y="4005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66" name="" descr=""/>
          <p:cNvPicPr/>
          <p:nvPr/>
        </p:nvPicPr>
        <p:blipFill>
          <a:blip r:embed="rId207"/>
          <a:stretch/>
        </p:blipFill>
        <p:spPr>
          <a:xfrm>
            <a:off x="7341840" y="4005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67" name="" descr=""/>
          <p:cNvPicPr/>
          <p:nvPr/>
        </p:nvPicPr>
        <p:blipFill>
          <a:blip r:embed="rId208"/>
          <a:stretch/>
        </p:blipFill>
        <p:spPr>
          <a:xfrm>
            <a:off x="7506360" y="4005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68" name="" descr=""/>
          <p:cNvPicPr/>
          <p:nvPr/>
        </p:nvPicPr>
        <p:blipFill>
          <a:blip r:embed="rId209"/>
          <a:stretch/>
        </p:blipFill>
        <p:spPr>
          <a:xfrm>
            <a:off x="7666920" y="4005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69" name="" descr=""/>
          <p:cNvPicPr/>
          <p:nvPr/>
        </p:nvPicPr>
        <p:blipFill>
          <a:blip r:embed="rId210"/>
          <a:stretch/>
        </p:blipFill>
        <p:spPr>
          <a:xfrm>
            <a:off x="7951680" y="400572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1570" name="" descr=""/>
          <p:cNvPicPr/>
          <p:nvPr/>
        </p:nvPicPr>
        <p:blipFill>
          <a:blip r:embed="rId211"/>
          <a:stretch/>
        </p:blipFill>
        <p:spPr>
          <a:xfrm>
            <a:off x="8128080" y="40057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571" name="" descr=""/>
          <p:cNvPicPr/>
          <p:nvPr/>
        </p:nvPicPr>
        <p:blipFill>
          <a:blip r:embed="rId212"/>
          <a:stretch/>
        </p:blipFill>
        <p:spPr>
          <a:xfrm>
            <a:off x="8248320" y="4005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72" name="" descr=""/>
          <p:cNvPicPr/>
          <p:nvPr/>
        </p:nvPicPr>
        <p:blipFill>
          <a:blip r:embed="rId213"/>
          <a:stretch/>
        </p:blipFill>
        <p:spPr>
          <a:xfrm>
            <a:off x="8376480" y="4005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73" name="" descr=""/>
          <p:cNvPicPr/>
          <p:nvPr/>
        </p:nvPicPr>
        <p:blipFill>
          <a:blip r:embed="rId214"/>
          <a:stretch/>
        </p:blipFill>
        <p:spPr>
          <a:xfrm>
            <a:off x="8573400" y="400572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1574" name="" descr=""/>
          <p:cNvPicPr/>
          <p:nvPr/>
        </p:nvPicPr>
        <p:blipFill>
          <a:blip r:embed="rId215"/>
          <a:stretch/>
        </p:blipFill>
        <p:spPr>
          <a:xfrm>
            <a:off x="8801640" y="400572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575" name="" descr=""/>
          <p:cNvPicPr/>
          <p:nvPr/>
        </p:nvPicPr>
        <p:blipFill>
          <a:blip r:embed="rId216"/>
          <a:stretch/>
        </p:blipFill>
        <p:spPr>
          <a:xfrm>
            <a:off x="8949960" y="4005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76" name="" descr=""/>
          <p:cNvPicPr/>
          <p:nvPr/>
        </p:nvPicPr>
        <p:blipFill>
          <a:blip r:embed="rId217"/>
          <a:stretch/>
        </p:blipFill>
        <p:spPr>
          <a:xfrm>
            <a:off x="9090360" y="4005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77" name="" descr=""/>
          <p:cNvPicPr/>
          <p:nvPr/>
        </p:nvPicPr>
        <p:blipFill>
          <a:blip r:embed="rId218"/>
          <a:stretch/>
        </p:blipFill>
        <p:spPr>
          <a:xfrm>
            <a:off x="9198720" y="4005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78" name="" descr=""/>
          <p:cNvPicPr/>
          <p:nvPr/>
        </p:nvPicPr>
        <p:blipFill>
          <a:blip r:embed="rId219"/>
          <a:stretch/>
        </p:blipFill>
        <p:spPr>
          <a:xfrm>
            <a:off x="9326880" y="4005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79" name="" descr=""/>
          <p:cNvPicPr/>
          <p:nvPr/>
        </p:nvPicPr>
        <p:blipFill>
          <a:blip r:embed="rId220"/>
          <a:stretch/>
        </p:blipFill>
        <p:spPr>
          <a:xfrm>
            <a:off x="7181640" y="40089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80" name="" descr=""/>
          <p:cNvPicPr/>
          <p:nvPr/>
        </p:nvPicPr>
        <p:blipFill>
          <a:blip r:embed="rId221"/>
          <a:stretch/>
        </p:blipFill>
        <p:spPr>
          <a:xfrm>
            <a:off x="7341840" y="40089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81" name="" descr=""/>
          <p:cNvPicPr/>
          <p:nvPr/>
        </p:nvPicPr>
        <p:blipFill>
          <a:blip r:embed="rId222"/>
          <a:stretch/>
        </p:blipFill>
        <p:spPr>
          <a:xfrm>
            <a:off x="7506360" y="40089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82" name="" descr=""/>
          <p:cNvPicPr/>
          <p:nvPr/>
        </p:nvPicPr>
        <p:blipFill>
          <a:blip r:embed="rId223"/>
          <a:stretch/>
        </p:blipFill>
        <p:spPr>
          <a:xfrm>
            <a:off x="7666920" y="40089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83" name="" descr=""/>
          <p:cNvPicPr/>
          <p:nvPr/>
        </p:nvPicPr>
        <p:blipFill>
          <a:blip r:embed="rId224"/>
          <a:stretch/>
        </p:blipFill>
        <p:spPr>
          <a:xfrm>
            <a:off x="7935480" y="400896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1584" name="" descr=""/>
          <p:cNvPicPr/>
          <p:nvPr/>
        </p:nvPicPr>
        <p:blipFill>
          <a:blip r:embed="rId225"/>
          <a:stretch/>
        </p:blipFill>
        <p:spPr>
          <a:xfrm>
            <a:off x="8128080" y="40089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585" name="" descr=""/>
          <p:cNvPicPr/>
          <p:nvPr/>
        </p:nvPicPr>
        <p:blipFill>
          <a:blip r:embed="rId226"/>
          <a:stretch/>
        </p:blipFill>
        <p:spPr>
          <a:xfrm>
            <a:off x="8248320" y="4008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86" name="" descr=""/>
          <p:cNvPicPr/>
          <p:nvPr/>
        </p:nvPicPr>
        <p:blipFill>
          <a:blip r:embed="rId227"/>
          <a:stretch/>
        </p:blipFill>
        <p:spPr>
          <a:xfrm>
            <a:off x="8376480" y="40089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87" name="" descr=""/>
          <p:cNvPicPr/>
          <p:nvPr/>
        </p:nvPicPr>
        <p:blipFill>
          <a:blip r:embed="rId228"/>
          <a:stretch/>
        </p:blipFill>
        <p:spPr>
          <a:xfrm>
            <a:off x="8548920" y="4008960"/>
            <a:ext cx="139320" cy="2520"/>
          </a:xfrm>
          <a:prstGeom prst="rect">
            <a:avLst/>
          </a:prstGeom>
          <a:ln w="0">
            <a:noFill/>
          </a:ln>
        </p:spPr>
      </p:pic>
      <p:pic>
        <p:nvPicPr>
          <p:cNvPr id="1588" name="" descr=""/>
          <p:cNvPicPr/>
          <p:nvPr/>
        </p:nvPicPr>
        <p:blipFill>
          <a:blip r:embed="rId229"/>
          <a:stretch/>
        </p:blipFill>
        <p:spPr>
          <a:xfrm>
            <a:off x="8801640" y="40089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589" name="" descr=""/>
          <p:cNvPicPr/>
          <p:nvPr/>
        </p:nvPicPr>
        <p:blipFill>
          <a:blip r:embed="rId230"/>
          <a:stretch/>
        </p:blipFill>
        <p:spPr>
          <a:xfrm>
            <a:off x="8949960" y="4008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90" name="" descr=""/>
          <p:cNvPicPr/>
          <p:nvPr/>
        </p:nvPicPr>
        <p:blipFill>
          <a:blip r:embed="rId231"/>
          <a:stretch/>
        </p:blipFill>
        <p:spPr>
          <a:xfrm>
            <a:off x="9090360" y="4008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91" name="" descr=""/>
          <p:cNvPicPr/>
          <p:nvPr/>
        </p:nvPicPr>
        <p:blipFill>
          <a:blip r:embed="rId232"/>
          <a:stretch/>
        </p:blipFill>
        <p:spPr>
          <a:xfrm>
            <a:off x="9198720" y="40089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592" name="" descr=""/>
          <p:cNvPicPr/>
          <p:nvPr/>
        </p:nvPicPr>
        <p:blipFill>
          <a:blip r:embed="rId233"/>
          <a:stretch/>
        </p:blipFill>
        <p:spPr>
          <a:xfrm>
            <a:off x="9326880" y="4008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593" name="" descr=""/>
          <p:cNvPicPr/>
          <p:nvPr/>
        </p:nvPicPr>
        <p:blipFill>
          <a:blip r:embed="rId234"/>
          <a:stretch/>
        </p:blipFill>
        <p:spPr>
          <a:xfrm>
            <a:off x="7181640" y="40122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94" name="" descr=""/>
          <p:cNvPicPr/>
          <p:nvPr/>
        </p:nvPicPr>
        <p:blipFill>
          <a:blip r:embed="rId235"/>
          <a:stretch/>
        </p:blipFill>
        <p:spPr>
          <a:xfrm>
            <a:off x="7341840" y="40122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95" name="" descr=""/>
          <p:cNvPicPr/>
          <p:nvPr/>
        </p:nvPicPr>
        <p:blipFill>
          <a:blip r:embed="rId236"/>
          <a:stretch/>
        </p:blipFill>
        <p:spPr>
          <a:xfrm>
            <a:off x="7506360" y="40122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596" name="" descr=""/>
          <p:cNvPicPr/>
          <p:nvPr/>
        </p:nvPicPr>
        <p:blipFill>
          <a:blip r:embed="rId237"/>
          <a:stretch/>
        </p:blipFill>
        <p:spPr>
          <a:xfrm>
            <a:off x="7666920" y="40122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597" name="" descr=""/>
          <p:cNvPicPr/>
          <p:nvPr/>
        </p:nvPicPr>
        <p:blipFill>
          <a:blip r:embed="rId238"/>
          <a:stretch/>
        </p:blipFill>
        <p:spPr>
          <a:xfrm>
            <a:off x="7919280" y="401220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1598" name="" descr=""/>
          <p:cNvPicPr/>
          <p:nvPr/>
        </p:nvPicPr>
        <p:blipFill>
          <a:blip r:embed="rId239"/>
          <a:stretch/>
        </p:blipFill>
        <p:spPr>
          <a:xfrm>
            <a:off x="8128080" y="40122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599" name="" descr=""/>
          <p:cNvPicPr/>
          <p:nvPr/>
        </p:nvPicPr>
        <p:blipFill>
          <a:blip r:embed="rId240"/>
          <a:stretch/>
        </p:blipFill>
        <p:spPr>
          <a:xfrm>
            <a:off x="8248320" y="40122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00" name="" descr=""/>
          <p:cNvPicPr/>
          <p:nvPr/>
        </p:nvPicPr>
        <p:blipFill>
          <a:blip r:embed="rId241"/>
          <a:stretch/>
        </p:blipFill>
        <p:spPr>
          <a:xfrm>
            <a:off x="8376480" y="40122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01" name="" descr=""/>
          <p:cNvPicPr/>
          <p:nvPr/>
        </p:nvPicPr>
        <p:blipFill>
          <a:blip r:embed="rId242"/>
          <a:stretch/>
        </p:blipFill>
        <p:spPr>
          <a:xfrm>
            <a:off x="8537040" y="401220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1602" name="" descr=""/>
          <p:cNvPicPr/>
          <p:nvPr/>
        </p:nvPicPr>
        <p:blipFill>
          <a:blip r:embed="rId243"/>
          <a:stretch/>
        </p:blipFill>
        <p:spPr>
          <a:xfrm>
            <a:off x="8797680" y="40122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603" name="" descr=""/>
          <p:cNvPicPr/>
          <p:nvPr/>
        </p:nvPicPr>
        <p:blipFill>
          <a:blip r:embed="rId244"/>
          <a:stretch/>
        </p:blipFill>
        <p:spPr>
          <a:xfrm>
            <a:off x="8949960" y="40122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04" name="" descr=""/>
          <p:cNvPicPr/>
          <p:nvPr/>
        </p:nvPicPr>
        <p:blipFill>
          <a:blip r:embed="rId245"/>
          <a:stretch/>
        </p:blipFill>
        <p:spPr>
          <a:xfrm>
            <a:off x="9094320" y="40122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05" name="" descr=""/>
          <p:cNvPicPr/>
          <p:nvPr/>
        </p:nvPicPr>
        <p:blipFill>
          <a:blip r:embed="rId246"/>
          <a:stretch/>
        </p:blipFill>
        <p:spPr>
          <a:xfrm>
            <a:off x="9198720" y="40122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06" name="" descr=""/>
          <p:cNvPicPr/>
          <p:nvPr/>
        </p:nvPicPr>
        <p:blipFill>
          <a:blip r:embed="rId247"/>
          <a:stretch/>
        </p:blipFill>
        <p:spPr>
          <a:xfrm>
            <a:off x="9326880" y="40122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07" name="" descr=""/>
          <p:cNvPicPr/>
          <p:nvPr/>
        </p:nvPicPr>
        <p:blipFill>
          <a:blip r:embed="rId248"/>
          <a:stretch/>
        </p:blipFill>
        <p:spPr>
          <a:xfrm>
            <a:off x="7181640" y="40150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08" name="" descr=""/>
          <p:cNvPicPr/>
          <p:nvPr/>
        </p:nvPicPr>
        <p:blipFill>
          <a:blip r:embed="rId249"/>
          <a:stretch/>
        </p:blipFill>
        <p:spPr>
          <a:xfrm>
            <a:off x="7341840" y="40150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09" name="" descr=""/>
          <p:cNvPicPr/>
          <p:nvPr/>
        </p:nvPicPr>
        <p:blipFill>
          <a:blip r:embed="rId250"/>
          <a:stretch/>
        </p:blipFill>
        <p:spPr>
          <a:xfrm>
            <a:off x="7506360" y="40150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10" name="" descr=""/>
          <p:cNvPicPr/>
          <p:nvPr/>
        </p:nvPicPr>
        <p:blipFill>
          <a:blip r:embed="rId251"/>
          <a:stretch/>
        </p:blipFill>
        <p:spPr>
          <a:xfrm>
            <a:off x="7666920" y="40150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11" name="" descr=""/>
          <p:cNvPicPr/>
          <p:nvPr/>
        </p:nvPicPr>
        <p:blipFill>
          <a:blip r:embed="rId252"/>
          <a:stretch/>
        </p:blipFill>
        <p:spPr>
          <a:xfrm>
            <a:off x="7907400" y="401508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1612" name="" descr=""/>
          <p:cNvPicPr/>
          <p:nvPr/>
        </p:nvPicPr>
        <p:blipFill>
          <a:blip r:embed="rId253"/>
          <a:stretch/>
        </p:blipFill>
        <p:spPr>
          <a:xfrm>
            <a:off x="8128080" y="4015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13" name="" descr=""/>
          <p:cNvPicPr/>
          <p:nvPr/>
        </p:nvPicPr>
        <p:blipFill>
          <a:blip r:embed="rId254"/>
          <a:stretch/>
        </p:blipFill>
        <p:spPr>
          <a:xfrm>
            <a:off x="8248320" y="4015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14" name="" descr=""/>
          <p:cNvPicPr/>
          <p:nvPr/>
        </p:nvPicPr>
        <p:blipFill>
          <a:blip r:embed="rId255"/>
          <a:stretch/>
        </p:blipFill>
        <p:spPr>
          <a:xfrm>
            <a:off x="8376480" y="4015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15" name="" descr=""/>
          <p:cNvPicPr/>
          <p:nvPr/>
        </p:nvPicPr>
        <p:blipFill>
          <a:blip r:embed="rId256"/>
          <a:stretch/>
        </p:blipFill>
        <p:spPr>
          <a:xfrm>
            <a:off x="8529120" y="401508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1616" name="" descr=""/>
          <p:cNvPicPr/>
          <p:nvPr/>
        </p:nvPicPr>
        <p:blipFill>
          <a:blip r:embed="rId257"/>
          <a:stretch/>
        </p:blipFill>
        <p:spPr>
          <a:xfrm>
            <a:off x="8789760" y="40150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617" name="" descr=""/>
          <p:cNvPicPr/>
          <p:nvPr/>
        </p:nvPicPr>
        <p:blipFill>
          <a:blip r:embed="rId258"/>
          <a:stretch/>
        </p:blipFill>
        <p:spPr>
          <a:xfrm>
            <a:off x="8949960" y="4015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18" name="" descr=""/>
          <p:cNvPicPr/>
          <p:nvPr/>
        </p:nvPicPr>
        <p:blipFill>
          <a:blip r:embed="rId259"/>
          <a:stretch/>
        </p:blipFill>
        <p:spPr>
          <a:xfrm>
            <a:off x="9094320" y="4015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19" name="" descr=""/>
          <p:cNvPicPr/>
          <p:nvPr/>
        </p:nvPicPr>
        <p:blipFill>
          <a:blip r:embed="rId260"/>
          <a:stretch/>
        </p:blipFill>
        <p:spPr>
          <a:xfrm>
            <a:off x="9198720" y="4015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20" name="" descr=""/>
          <p:cNvPicPr/>
          <p:nvPr/>
        </p:nvPicPr>
        <p:blipFill>
          <a:blip r:embed="rId261"/>
          <a:stretch/>
        </p:blipFill>
        <p:spPr>
          <a:xfrm>
            <a:off x="9326880" y="4015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21" name="" descr=""/>
          <p:cNvPicPr/>
          <p:nvPr/>
        </p:nvPicPr>
        <p:blipFill>
          <a:blip r:embed="rId262"/>
          <a:stretch/>
        </p:blipFill>
        <p:spPr>
          <a:xfrm>
            <a:off x="7181640" y="40186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22" name="" descr=""/>
          <p:cNvPicPr/>
          <p:nvPr/>
        </p:nvPicPr>
        <p:blipFill>
          <a:blip r:embed="rId263"/>
          <a:stretch/>
        </p:blipFill>
        <p:spPr>
          <a:xfrm>
            <a:off x="7341840" y="4018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23" name="" descr=""/>
          <p:cNvPicPr/>
          <p:nvPr/>
        </p:nvPicPr>
        <p:blipFill>
          <a:blip r:embed="rId264"/>
          <a:stretch/>
        </p:blipFill>
        <p:spPr>
          <a:xfrm>
            <a:off x="7506360" y="40186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24" name="" descr=""/>
          <p:cNvPicPr/>
          <p:nvPr/>
        </p:nvPicPr>
        <p:blipFill>
          <a:blip r:embed="rId265"/>
          <a:stretch/>
        </p:blipFill>
        <p:spPr>
          <a:xfrm>
            <a:off x="7666920" y="4018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25" name="" descr=""/>
          <p:cNvPicPr/>
          <p:nvPr/>
        </p:nvPicPr>
        <p:blipFill>
          <a:blip r:embed="rId266"/>
          <a:stretch/>
        </p:blipFill>
        <p:spPr>
          <a:xfrm>
            <a:off x="7903440" y="4018680"/>
            <a:ext cx="163800" cy="2520"/>
          </a:xfrm>
          <a:prstGeom prst="rect">
            <a:avLst/>
          </a:prstGeom>
          <a:ln w="0">
            <a:noFill/>
          </a:ln>
        </p:spPr>
      </p:pic>
      <p:pic>
        <p:nvPicPr>
          <p:cNvPr id="1626" name="" descr=""/>
          <p:cNvPicPr/>
          <p:nvPr/>
        </p:nvPicPr>
        <p:blipFill>
          <a:blip r:embed="rId267"/>
          <a:stretch/>
        </p:blipFill>
        <p:spPr>
          <a:xfrm>
            <a:off x="8128080" y="4018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27" name="" descr=""/>
          <p:cNvPicPr/>
          <p:nvPr/>
        </p:nvPicPr>
        <p:blipFill>
          <a:blip r:embed="rId268"/>
          <a:stretch/>
        </p:blipFill>
        <p:spPr>
          <a:xfrm>
            <a:off x="8248320" y="4018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28" name="" descr=""/>
          <p:cNvPicPr/>
          <p:nvPr/>
        </p:nvPicPr>
        <p:blipFill>
          <a:blip r:embed="rId269"/>
          <a:stretch/>
        </p:blipFill>
        <p:spPr>
          <a:xfrm>
            <a:off x="8376480" y="4018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29" name="" descr=""/>
          <p:cNvPicPr/>
          <p:nvPr/>
        </p:nvPicPr>
        <p:blipFill>
          <a:blip r:embed="rId270"/>
          <a:stretch/>
        </p:blipFill>
        <p:spPr>
          <a:xfrm>
            <a:off x="8520840" y="401868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1630" name="" descr=""/>
          <p:cNvPicPr/>
          <p:nvPr/>
        </p:nvPicPr>
        <p:blipFill>
          <a:blip r:embed="rId271"/>
          <a:stretch/>
        </p:blipFill>
        <p:spPr>
          <a:xfrm>
            <a:off x="8789760" y="40186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631" name="" descr=""/>
          <p:cNvPicPr/>
          <p:nvPr/>
        </p:nvPicPr>
        <p:blipFill>
          <a:blip r:embed="rId272"/>
          <a:stretch/>
        </p:blipFill>
        <p:spPr>
          <a:xfrm>
            <a:off x="8949960" y="4018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32" name="" descr=""/>
          <p:cNvPicPr/>
          <p:nvPr/>
        </p:nvPicPr>
        <p:blipFill>
          <a:blip r:embed="rId273"/>
          <a:stretch/>
        </p:blipFill>
        <p:spPr>
          <a:xfrm>
            <a:off x="9094320" y="4018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33" name="" descr=""/>
          <p:cNvPicPr/>
          <p:nvPr/>
        </p:nvPicPr>
        <p:blipFill>
          <a:blip r:embed="rId274"/>
          <a:stretch/>
        </p:blipFill>
        <p:spPr>
          <a:xfrm>
            <a:off x="9198720" y="4018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34" name="" descr=""/>
          <p:cNvPicPr/>
          <p:nvPr/>
        </p:nvPicPr>
        <p:blipFill>
          <a:blip r:embed="rId275"/>
          <a:stretch/>
        </p:blipFill>
        <p:spPr>
          <a:xfrm>
            <a:off x="9326880" y="4018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35" name="" descr=""/>
          <p:cNvPicPr/>
          <p:nvPr/>
        </p:nvPicPr>
        <p:blipFill>
          <a:blip r:embed="rId276"/>
          <a:stretch/>
        </p:blipFill>
        <p:spPr>
          <a:xfrm>
            <a:off x="7181640" y="40215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36" name="" descr=""/>
          <p:cNvPicPr/>
          <p:nvPr/>
        </p:nvPicPr>
        <p:blipFill>
          <a:blip r:embed="rId277"/>
          <a:stretch/>
        </p:blipFill>
        <p:spPr>
          <a:xfrm>
            <a:off x="7341840" y="40215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37" name="" descr=""/>
          <p:cNvPicPr/>
          <p:nvPr/>
        </p:nvPicPr>
        <p:blipFill>
          <a:blip r:embed="rId278"/>
          <a:stretch/>
        </p:blipFill>
        <p:spPr>
          <a:xfrm>
            <a:off x="7506360" y="40215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38" name="" descr=""/>
          <p:cNvPicPr/>
          <p:nvPr/>
        </p:nvPicPr>
        <p:blipFill>
          <a:blip r:embed="rId279"/>
          <a:stretch/>
        </p:blipFill>
        <p:spPr>
          <a:xfrm>
            <a:off x="7666920" y="40215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39" name="" descr=""/>
          <p:cNvPicPr/>
          <p:nvPr/>
        </p:nvPicPr>
        <p:blipFill>
          <a:blip r:embed="rId280"/>
          <a:stretch/>
        </p:blipFill>
        <p:spPr>
          <a:xfrm>
            <a:off x="7895520" y="402156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1640" name="" descr=""/>
          <p:cNvPicPr/>
          <p:nvPr/>
        </p:nvPicPr>
        <p:blipFill>
          <a:blip r:embed="rId281"/>
          <a:stretch/>
        </p:blipFill>
        <p:spPr>
          <a:xfrm>
            <a:off x="8128080" y="40215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41" name="" descr=""/>
          <p:cNvPicPr/>
          <p:nvPr/>
        </p:nvPicPr>
        <p:blipFill>
          <a:blip r:embed="rId282"/>
          <a:stretch/>
        </p:blipFill>
        <p:spPr>
          <a:xfrm>
            <a:off x="8248320" y="4021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42" name="" descr=""/>
          <p:cNvPicPr/>
          <p:nvPr/>
        </p:nvPicPr>
        <p:blipFill>
          <a:blip r:embed="rId283"/>
          <a:stretch/>
        </p:blipFill>
        <p:spPr>
          <a:xfrm>
            <a:off x="8376480" y="40215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43" name="" descr=""/>
          <p:cNvPicPr/>
          <p:nvPr/>
        </p:nvPicPr>
        <p:blipFill>
          <a:blip r:embed="rId284"/>
          <a:stretch/>
        </p:blipFill>
        <p:spPr>
          <a:xfrm>
            <a:off x="8516880" y="402156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1644" name="" descr=""/>
          <p:cNvPicPr/>
          <p:nvPr/>
        </p:nvPicPr>
        <p:blipFill>
          <a:blip r:embed="rId285"/>
          <a:stretch/>
        </p:blipFill>
        <p:spPr>
          <a:xfrm>
            <a:off x="8785440" y="40215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645" name="" descr=""/>
          <p:cNvPicPr/>
          <p:nvPr/>
        </p:nvPicPr>
        <p:blipFill>
          <a:blip r:embed="rId286"/>
          <a:stretch/>
        </p:blipFill>
        <p:spPr>
          <a:xfrm>
            <a:off x="8949960" y="40215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46" name="" descr=""/>
          <p:cNvPicPr/>
          <p:nvPr/>
        </p:nvPicPr>
        <p:blipFill>
          <a:blip r:embed="rId287"/>
          <a:stretch/>
        </p:blipFill>
        <p:spPr>
          <a:xfrm>
            <a:off x="9094320" y="4021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47" name="" descr=""/>
          <p:cNvPicPr/>
          <p:nvPr/>
        </p:nvPicPr>
        <p:blipFill>
          <a:blip r:embed="rId288"/>
          <a:stretch/>
        </p:blipFill>
        <p:spPr>
          <a:xfrm>
            <a:off x="9198720" y="40215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48" name="" descr=""/>
          <p:cNvPicPr/>
          <p:nvPr/>
        </p:nvPicPr>
        <p:blipFill>
          <a:blip r:embed="rId289"/>
          <a:stretch/>
        </p:blipFill>
        <p:spPr>
          <a:xfrm>
            <a:off x="9326880" y="4021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49" name="" descr=""/>
          <p:cNvPicPr/>
          <p:nvPr/>
        </p:nvPicPr>
        <p:blipFill>
          <a:blip r:embed="rId290"/>
          <a:stretch/>
        </p:blipFill>
        <p:spPr>
          <a:xfrm>
            <a:off x="7181640" y="4024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50" name="" descr=""/>
          <p:cNvPicPr/>
          <p:nvPr/>
        </p:nvPicPr>
        <p:blipFill>
          <a:blip r:embed="rId291"/>
          <a:stretch/>
        </p:blipFill>
        <p:spPr>
          <a:xfrm>
            <a:off x="7341840" y="40248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51" name="" descr=""/>
          <p:cNvPicPr/>
          <p:nvPr/>
        </p:nvPicPr>
        <p:blipFill>
          <a:blip r:embed="rId292"/>
          <a:stretch/>
        </p:blipFill>
        <p:spPr>
          <a:xfrm>
            <a:off x="7506360" y="40248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52" name="" descr=""/>
          <p:cNvPicPr/>
          <p:nvPr/>
        </p:nvPicPr>
        <p:blipFill>
          <a:blip r:embed="rId293"/>
          <a:stretch/>
        </p:blipFill>
        <p:spPr>
          <a:xfrm>
            <a:off x="7666920" y="40248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53" name="" descr=""/>
          <p:cNvPicPr/>
          <p:nvPr/>
        </p:nvPicPr>
        <p:blipFill>
          <a:blip r:embed="rId294"/>
          <a:stretch/>
        </p:blipFill>
        <p:spPr>
          <a:xfrm>
            <a:off x="7895520" y="402480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1654" name="" descr=""/>
          <p:cNvPicPr/>
          <p:nvPr/>
        </p:nvPicPr>
        <p:blipFill>
          <a:blip r:embed="rId295"/>
          <a:stretch/>
        </p:blipFill>
        <p:spPr>
          <a:xfrm>
            <a:off x="8128080" y="4024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55" name="" descr=""/>
          <p:cNvPicPr/>
          <p:nvPr/>
        </p:nvPicPr>
        <p:blipFill>
          <a:blip r:embed="rId296"/>
          <a:stretch/>
        </p:blipFill>
        <p:spPr>
          <a:xfrm>
            <a:off x="8248320" y="4024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56" name="" descr=""/>
          <p:cNvPicPr/>
          <p:nvPr/>
        </p:nvPicPr>
        <p:blipFill>
          <a:blip r:embed="rId297"/>
          <a:stretch/>
        </p:blipFill>
        <p:spPr>
          <a:xfrm>
            <a:off x="8376480" y="4024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57" name="" descr=""/>
          <p:cNvPicPr/>
          <p:nvPr/>
        </p:nvPicPr>
        <p:blipFill>
          <a:blip r:embed="rId298"/>
          <a:stretch/>
        </p:blipFill>
        <p:spPr>
          <a:xfrm>
            <a:off x="8516880" y="4024800"/>
            <a:ext cx="171720" cy="2520"/>
          </a:xfrm>
          <a:prstGeom prst="rect">
            <a:avLst/>
          </a:prstGeom>
          <a:ln w="0">
            <a:noFill/>
          </a:ln>
        </p:spPr>
      </p:pic>
      <p:pic>
        <p:nvPicPr>
          <p:cNvPr id="1658" name="" descr=""/>
          <p:cNvPicPr/>
          <p:nvPr/>
        </p:nvPicPr>
        <p:blipFill>
          <a:blip r:embed="rId299"/>
          <a:stretch/>
        </p:blipFill>
        <p:spPr>
          <a:xfrm>
            <a:off x="8785440" y="40248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659" name="" descr=""/>
          <p:cNvPicPr/>
          <p:nvPr/>
        </p:nvPicPr>
        <p:blipFill>
          <a:blip r:embed="rId300"/>
          <a:stretch/>
        </p:blipFill>
        <p:spPr>
          <a:xfrm>
            <a:off x="8949960" y="4024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60" name="" descr=""/>
          <p:cNvPicPr/>
          <p:nvPr/>
        </p:nvPicPr>
        <p:blipFill>
          <a:blip r:embed="rId301"/>
          <a:stretch/>
        </p:blipFill>
        <p:spPr>
          <a:xfrm>
            <a:off x="9094320" y="4024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61" name="" descr=""/>
          <p:cNvPicPr/>
          <p:nvPr/>
        </p:nvPicPr>
        <p:blipFill>
          <a:blip r:embed="rId302"/>
          <a:stretch/>
        </p:blipFill>
        <p:spPr>
          <a:xfrm>
            <a:off x="9198720" y="4024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62" name="" descr=""/>
          <p:cNvPicPr/>
          <p:nvPr/>
        </p:nvPicPr>
        <p:blipFill>
          <a:blip r:embed="rId303"/>
          <a:stretch/>
        </p:blipFill>
        <p:spPr>
          <a:xfrm>
            <a:off x="9326880" y="4024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63" name="" descr=""/>
          <p:cNvPicPr/>
          <p:nvPr/>
        </p:nvPicPr>
        <p:blipFill>
          <a:blip r:embed="rId304"/>
          <a:stretch/>
        </p:blipFill>
        <p:spPr>
          <a:xfrm>
            <a:off x="7181640" y="40276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64" name="" descr=""/>
          <p:cNvPicPr/>
          <p:nvPr/>
        </p:nvPicPr>
        <p:blipFill>
          <a:blip r:embed="rId305"/>
          <a:stretch/>
        </p:blipFill>
        <p:spPr>
          <a:xfrm>
            <a:off x="7341840" y="4027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65" name="" descr=""/>
          <p:cNvPicPr/>
          <p:nvPr/>
        </p:nvPicPr>
        <p:blipFill>
          <a:blip r:embed="rId306"/>
          <a:stretch/>
        </p:blipFill>
        <p:spPr>
          <a:xfrm>
            <a:off x="7506360" y="40276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66" name="" descr=""/>
          <p:cNvPicPr/>
          <p:nvPr/>
        </p:nvPicPr>
        <p:blipFill>
          <a:blip r:embed="rId307"/>
          <a:stretch/>
        </p:blipFill>
        <p:spPr>
          <a:xfrm>
            <a:off x="7666920" y="40276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67" name="" descr=""/>
          <p:cNvPicPr/>
          <p:nvPr/>
        </p:nvPicPr>
        <p:blipFill>
          <a:blip r:embed="rId308"/>
          <a:stretch/>
        </p:blipFill>
        <p:spPr>
          <a:xfrm>
            <a:off x="7891200" y="402768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1668" name="" descr=""/>
          <p:cNvPicPr/>
          <p:nvPr/>
        </p:nvPicPr>
        <p:blipFill>
          <a:blip r:embed="rId309"/>
          <a:stretch/>
        </p:blipFill>
        <p:spPr>
          <a:xfrm>
            <a:off x="8128080" y="4027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69" name="" descr=""/>
          <p:cNvPicPr/>
          <p:nvPr/>
        </p:nvPicPr>
        <p:blipFill>
          <a:blip r:embed="rId310"/>
          <a:stretch/>
        </p:blipFill>
        <p:spPr>
          <a:xfrm>
            <a:off x="8248320" y="4027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70" name="" descr=""/>
          <p:cNvPicPr/>
          <p:nvPr/>
        </p:nvPicPr>
        <p:blipFill>
          <a:blip r:embed="rId311"/>
          <a:stretch/>
        </p:blipFill>
        <p:spPr>
          <a:xfrm>
            <a:off x="8376480" y="4027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71" name="" descr=""/>
          <p:cNvPicPr/>
          <p:nvPr/>
        </p:nvPicPr>
        <p:blipFill>
          <a:blip r:embed="rId312"/>
          <a:stretch/>
        </p:blipFill>
        <p:spPr>
          <a:xfrm>
            <a:off x="8508960" y="402768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672" name="" descr=""/>
          <p:cNvPicPr/>
          <p:nvPr/>
        </p:nvPicPr>
        <p:blipFill>
          <a:blip r:embed="rId313"/>
          <a:stretch/>
        </p:blipFill>
        <p:spPr>
          <a:xfrm>
            <a:off x="8781840" y="40276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673" name="" descr=""/>
          <p:cNvPicPr/>
          <p:nvPr/>
        </p:nvPicPr>
        <p:blipFill>
          <a:blip r:embed="rId314"/>
          <a:stretch/>
        </p:blipFill>
        <p:spPr>
          <a:xfrm>
            <a:off x="8949960" y="4027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74" name="" descr=""/>
          <p:cNvPicPr/>
          <p:nvPr/>
        </p:nvPicPr>
        <p:blipFill>
          <a:blip r:embed="rId315"/>
          <a:stretch/>
        </p:blipFill>
        <p:spPr>
          <a:xfrm>
            <a:off x="9094320" y="4027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75" name="" descr=""/>
          <p:cNvPicPr/>
          <p:nvPr/>
        </p:nvPicPr>
        <p:blipFill>
          <a:blip r:embed="rId316"/>
          <a:stretch/>
        </p:blipFill>
        <p:spPr>
          <a:xfrm>
            <a:off x="9198720" y="4027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76" name="" descr=""/>
          <p:cNvPicPr/>
          <p:nvPr/>
        </p:nvPicPr>
        <p:blipFill>
          <a:blip r:embed="rId317"/>
          <a:stretch/>
        </p:blipFill>
        <p:spPr>
          <a:xfrm>
            <a:off x="9326880" y="4027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77" name="" descr=""/>
          <p:cNvPicPr/>
          <p:nvPr/>
        </p:nvPicPr>
        <p:blipFill>
          <a:blip r:embed="rId318"/>
          <a:stretch/>
        </p:blipFill>
        <p:spPr>
          <a:xfrm>
            <a:off x="7181640" y="4030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78" name="" descr=""/>
          <p:cNvPicPr/>
          <p:nvPr/>
        </p:nvPicPr>
        <p:blipFill>
          <a:blip r:embed="rId319"/>
          <a:stretch/>
        </p:blipFill>
        <p:spPr>
          <a:xfrm>
            <a:off x="7341840" y="40309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79" name="" descr=""/>
          <p:cNvPicPr/>
          <p:nvPr/>
        </p:nvPicPr>
        <p:blipFill>
          <a:blip r:embed="rId320"/>
          <a:stretch/>
        </p:blipFill>
        <p:spPr>
          <a:xfrm>
            <a:off x="7506360" y="4030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80" name="" descr=""/>
          <p:cNvPicPr/>
          <p:nvPr/>
        </p:nvPicPr>
        <p:blipFill>
          <a:blip r:embed="rId321"/>
          <a:stretch/>
        </p:blipFill>
        <p:spPr>
          <a:xfrm>
            <a:off x="7666920" y="40309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81" name="" descr=""/>
          <p:cNvPicPr/>
          <p:nvPr/>
        </p:nvPicPr>
        <p:blipFill>
          <a:blip r:embed="rId322"/>
          <a:stretch/>
        </p:blipFill>
        <p:spPr>
          <a:xfrm>
            <a:off x="7887600" y="4030920"/>
            <a:ext cx="179640" cy="2520"/>
          </a:xfrm>
          <a:prstGeom prst="rect">
            <a:avLst/>
          </a:prstGeom>
          <a:ln w="0">
            <a:noFill/>
          </a:ln>
        </p:spPr>
      </p:pic>
      <p:pic>
        <p:nvPicPr>
          <p:cNvPr id="1682" name="" descr=""/>
          <p:cNvPicPr/>
          <p:nvPr/>
        </p:nvPicPr>
        <p:blipFill>
          <a:blip r:embed="rId323"/>
          <a:stretch/>
        </p:blipFill>
        <p:spPr>
          <a:xfrm>
            <a:off x="8128080" y="40309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83" name="" descr=""/>
          <p:cNvPicPr/>
          <p:nvPr/>
        </p:nvPicPr>
        <p:blipFill>
          <a:blip r:embed="rId324"/>
          <a:stretch/>
        </p:blipFill>
        <p:spPr>
          <a:xfrm>
            <a:off x="8248320" y="4030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84" name="" descr=""/>
          <p:cNvPicPr/>
          <p:nvPr/>
        </p:nvPicPr>
        <p:blipFill>
          <a:blip r:embed="rId325"/>
          <a:stretch/>
        </p:blipFill>
        <p:spPr>
          <a:xfrm>
            <a:off x="8376480" y="40309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85" name="" descr=""/>
          <p:cNvPicPr/>
          <p:nvPr/>
        </p:nvPicPr>
        <p:blipFill>
          <a:blip r:embed="rId326"/>
          <a:stretch/>
        </p:blipFill>
        <p:spPr>
          <a:xfrm>
            <a:off x="8501040" y="4030920"/>
            <a:ext cx="187560" cy="2520"/>
          </a:xfrm>
          <a:prstGeom prst="rect">
            <a:avLst/>
          </a:prstGeom>
          <a:ln w="0">
            <a:noFill/>
          </a:ln>
        </p:spPr>
      </p:pic>
      <p:pic>
        <p:nvPicPr>
          <p:cNvPr id="1686" name="" descr=""/>
          <p:cNvPicPr/>
          <p:nvPr/>
        </p:nvPicPr>
        <p:blipFill>
          <a:blip r:embed="rId327"/>
          <a:stretch/>
        </p:blipFill>
        <p:spPr>
          <a:xfrm>
            <a:off x="8781840" y="403092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687" name="" descr=""/>
          <p:cNvPicPr/>
          <p:nvPr/>
        </p:nvPicPr>
        <p:blipFill>
          <a:blip r:embed="rId328"/>
          <a:stretch/>
        </p:blipFill>
        <p:spPr>
          <a:xfrm>
            <a:off x="8949960" y="4030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88" name="" descr=""/>
          <p:cNvPicPr/>
          <p:nvPr/>
        </p:nvPicPr>
        <p:blipFill>
          <a:blip r:embed="rId329"/>
          <a:stretch/>
        </p:blipFill>
        <p:spPr>
          <a:xfrm>
            <a:off x="9094320" y="4030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89" name="" descr=""/>
          <p:cNvPicPr/>
          <p:nvPr/>
        </p:nvPicPr>
        <p:blipFill>
          <a:blip r:embed="rId330"/>
          <a:stretch/>
        </p:blipFill>
        <p:spPr>
          <a:xfrm>
            <a:off x="9198720" y="40309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90" name="" descr=""/>
          <p:cNvPicPr/>
          <p:nvPr/>
        </p:nvPicPr>
        <p:blipFill>
          <a:blip r:embed="rId331"/>
          <a:stretch/>
        </p:blipFill>
        <p:spPr>
          <a:xfrm>
            <a:off x="9326880" y="4030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91" name="" descr=""/>
          <p:cNvPicPr/>
          <p:nvPr/>
        </p:nvPicPr>
        <p:blipFill>
          <a:blip r:embed="rId332"/>
          <a:stretch/>
        </p:blipFill>
        <p:spPr>
          <a:xfrm>
            <a:off x="7181640" y="40341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92" name="" descr=""/>
          <p:cNvPicPr/>
          <p:nvPr/>
        </p:nvPicPr>
        <p:blipFill>
          <a:blip r:embed="rId333"/>
          <a:stretch/>
        </p:blipFill>
        <p:spPr>
          <a:xfrm>
            <a:off x="7341840" y="40341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93" name="" descr=""/>
          <p:cNvPicPr/>
          <p:nvPr/>
        </p:nvPicPr>
        <p:blipFill>
          <a:blip r:embed="rId334"/>
          <a:stretch/>
        </p:blipFill>
        <p:spPr>
          <a:xfrm>
            <a:off x="7506360" y="40341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694" name="" descr=""/>
          <p:cNvPicPr/>
          <p:nvPr/>
        </p:nvPicPr>
        <p:blipFill>
          <a:blip r:embed="rId335"/>
          <a:stretch/>
        </p:blipFill>
        <p:spPr>
          <a:xfrm>
            <a:off x="7666920" y="40341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695" name="" descr=""/>
          <p:cNvPicPr/>
          <p:nvPr/>
        </p:nvPicPr>
        <p:blipFill>
          <a:blip r:embed="rId336"/>
          <a:stretch/>
        </p:blipFill>
        <p:spPr>
          <a:xfrm>
            <a:off x="7879680" y="40341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1696" name="" descr=""/>
          <p:cNvPicPr/>
          <p:nvPr/>
        </p:nvPicPr>
        <p:blipFill>
          <a:blip r:embed="rId337"/>
          <a:stretch/>
        </p:blipFill>
        <p:spPr>
          <a:xfrm>
            <a:off x="8003880" y="40341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697" name="" descr=""/>
          <p:cNvPicPr/>
          <p:nvPr/>
        </p:nvPicPr>
        <p:blipFill>
          <a:blip r:embed="rId338"/>
          <a:stretch/>
        </p:blipFill>
        <p:spPr>
          <a:xfrm>
            <a:off x="8128080" y="40341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698" name="" descr=""/>
          <p:cNvPicPr/>
          <p:nvPr/>
        </p:nvPicPr>
        <p:blipFill>
          <a:blip r:embed="rId339"/>
          <a:stretch/>
        </p:blipFill>
        <p:spPr>
          <a:xfrm>
            <a:off x="824832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699" name="" descr=""/>
          <p:cNvPicPr/>
          <p:nvPr/>
        </p:nvPicPr>
        <p:blipFill>
          <a:blip r:embed="rId340"/>
          <a:stretch/>
        </p:blipFill>
        <p:spPr>
          <a:xfrm>
            <a:off x="8376480" y="40341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00" name="" descr=""/>
          <p:cNvPicPr/>
          <p:nvPr/>
        </p:nvPicPr>
        <p:blipFill>
          <a:blip r:embed="rId341"/>
          <a:stretch/>
        </p:blipFill>
        <p:spPr>
          <a:xfrm>
            <a:off x="8501040" y="403416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1701" name="" descr=""/>
          <p:cNvPicPr/>
          <p:nvPr/>
        </p:nvPicPr>
        <p:blipFill>
          <a:blip r:embed="rId342"/>
          <a:stretch/>
        </p:blipFill>
        <p:spPr>
          <a:xfrm>
            <a:off x="862128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02" name="" descr=""/>
          <p:cNvPicPr/>
          <p:nvPr/>
        </p:nvPicPr>
        <p:blipFill>
          <a:blip r:embed="rId343"/>
          <a:stretch/>
        </p:blipFill>
        <p:spPr>
          <a:xfrm>
            <a:off x="8777520" y="40341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703" name="" descr=""/>
          <p:cNvPicPr/>
          <p:nvPr/>
        </p:nvPicPr>
        <p:blipFill>
          <a:blip r:embed="rId344"/>
          <a:stretch/>
        </p:blipFill>
        <p:spPr>
          <a:xfrm>
            <a:off x="894996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04" name="" descr=""/>
          <p:cNvPicPr/>
          <p:nvPr/>
        </p:nvPicPr>
        <p:blipFill>
          <a:blip r:embed="rId345"/>
          <a:stretch/>
        </p:blipFill>
        <p:spPr>
          <a:xfrm>
            <a:off x="909432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05" name="" descr=""/>
          <p:cNvPicPr/>
          <p:nvPr/>
        </p:nvPicPr>
        <p:blipFill>
          <a:blip r:embed="rId346"/>
          <a:stretch/>
        </p:blipFill>
        <p:spPr>
          <a:xfrm>
            <a:off x="9198720" y="40341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06" name="" descr=""/>
          <p:cNvPicPr/>
          <p:nvPr/>
        </p:nvPicPr>
        <p:blipFill>
          <a:blip r:embed="rId347"/>
          <a:stretch/>
        </p:blipFill>
        <p:spPr>
          <a:xfrm>
            <a:off x="9326880" y="40341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07" name="" descr=""/>
          <p:cNvPicPr/>
          <p:nvPr/>
        </p:nvPicPr>
        <p:blipFill>
          <a:blip r:embed="rId348"/>
          <a:stretch/>
        </p:blipFill>
        <p:spPr>
          <a:xfrm>
            <a:off x="7181640" y="40374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08" name="" descr=""/>
          <p:cNvPicPr/>
          <p:nvPr/>
        </p:nvPicPr>
        <p:blipFill>
          <a:blip r:embed="rId349"/>
          <a:stretch/>
        </p:blipFill>
        <p:spPr>
          <a:xfrm>
            <a:off x="7341840" y="40374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09" name="" descr=""/>
          <p:cNvPicPr/>
          <p:nvPr/>
        </p:nvPicPr>
        <p:blipFill>
          <a:blip r:embed="rId350"/>
          <a:stretch/>
        </p:blipFill>
        <p:spPr>
          <a:xfrm>
            <a:off x="7506360" y="40374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10" name="" descr=""/>
          <p:cNvPicPr/>
          <p:nvPr/>
        </p:nvPicPr>
        <p:blipFill>
          <a:blip r:embed="rId351"/>
          <a:stretch/>
        </p:blipFill>
        <p:spPr>
          <a:xfrm>
            <a:off x="7666920" y="40374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11" name="" descr=""/>
          <p:cNvPicPr/>
          <p:nvPr/>
        </p:nvPicPr>
        <p:blipFill>
          <a:blip r:embed="rId352"/>
          <a:stretch/>
        </p:blipFill>
        <p:spPr>
          <a:xfrm>
            <a:off x="7875360" y="403740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712" name="" descr=""/>
          <p:cNvPicPr/>
          <p:nvPr/>
        </p:nvPicPr>
        <p:blipFill>
          <a:blip r:embed="rId353"/>
          <a:stretch/>
        </p:blipFill>
        <p:spPr>
          <a:xfrm>
            <a:off x="8003880" y="4037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13" name="" descr=""/>
          <p:cNvPicPr/>
          <p:nvPr/>
        </p:nvPicPr>
        <p:blipFill>
          <a:blip r:embed="rId354"/>
          <a:stretch/>
        </p:blipFill>
        <p:spPr>
          <a:xfrm>
            <a:off x="8128080" y="40374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14" name="" descr=""/>
          <p:cNvPicPr/>
          <p:nvPr/>
        </p:nvPicPr>
        <p:blipFill>
          <a:blip r:embed="rId355"/>
          <a:stretch/>
        </p:blipFill>
        <p:spPr>
          <a:xfrm>
            <a:off x="824832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15" name="" descr=""/>
          <p:cNvPicPr/>
          <p:nvPr/>
        </p:nvPicPr>
        <p:blipFill>
          <a:blip r:embed="rId356"/>
          <a:stretch/>
        </p:blipFill>
        <p:spPr>
          <a:xfrm>
            <a:off x="8376480" y="40374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16" name="" descr=""/>
          <p:cNvPicPr/>
          <p:nvPr/>
        </p:nvPicPr>
        <p:blipFill>
          <a:blip r:embed="rId357"/>
          <a:stretch/>
        </p:blipFill>
        <p:spPr>
          <a:xfrm>
            <a:off x="8496720" y="40374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717" name="" descr=""/>
          <p:cNvPicPr/>
          <p:nvPr/>
        </p:nvPicPr>
        <p:blipFill>
          <a:blip r:embed="rId358"/>
          <a:stretch/>
        </p:blipFill>
        <p:spPr>
          <a:xfrm>
            <a:off x="862128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18" name="" descr=""/>
          <p:cNvPicPr/>
          <p:nvPr/>
        </p:nvPicPr>
        <p:blipFill>
          <a:blip r:embed="rId359"/>
          <a:stretch/>
        </p:blipFill>
        <p:spPr>
          <a:xfrm>
            <a:off x="8773560" y="40374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719" name="" descr=""/>
          <p:cNvPicPr/>
          <p:nvPr/>
        </p:nvPicPr>
        <p:blipFill>
          <a:blip r:embed="rId360"/>
          <a:stretch/>
        </p:blipFill>
        <p:spPr>
          <a:xfrm>
            <a:off x="894996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20" name="" descr=""/>
          <p:cNvPicPr/>
          <p:nvPr/>
        </p:nvPicPr>
        <p:blipFill>
          <a:blip r:embed="rId361"/>
          <a:stretch/>
        </p:blipFill>
        <p:spPr>
          <a:xfrm>
            <a:off x="909432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21" name="" descr=""/>
          <p:cNvPicPr/>
          <p:nvPr/>
        </p:nvPicPr>
        <p:blipFill>
          <a:blip r:embed="rId362"/>
          <a:stretch/>
        </p:blipFill>
        <p:spPr>
          <a:xfrm>
            <a:off x="9198720" y="40374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22" name="" descr=""/>
          <p:cNvPicPr/>
          <p:nvPr/>
        </p:nvPicPr>
        <p:blipFill>
          <a:blip r:embed="rId363"/>
          <a:stretch/>
        </p:blipFill>
        <p:spPr>
          <a:xfrm>
            <a:off x="9326880" y="40374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23" name="" descr=""/>
          <p:cNvPicPr/>
          <p:nvPr/>
        </p:nvPicPr>
        <p:blipFill>
          <a:blip r:embed="rId364"/>
          <a:stretch/>
        </p:blipFill>
        <p:spPr>
          <a:xfrm>
            <a:off x="7181640" y="4040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24" name="" descr=""/>
          <p:cNvPicPr/>
          <p:nvPr/>
        </p:nvPicPr>
        <p:blipFill>
          <a:blip r:embed="rId365"/>
          <a:stretch/>
        </p:blipFill>
        <p:spPr>
          <a:xfrm>
            <a:off x="7341840" y="4040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25" name="" descr=""/>
          <p:cNvPicPr/>
          <p:nvPr/>
        </p:nvPicPr>
        <p:blipFill>
          <a:blip r:embed="rId366"/>
          <a:stretch/>
        </p:blipFill>
        <p:spPr>
          <a:xfrm>
            <a:off x="7506360" y="4040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26" name="" descr=""/>
          <p:cNvPicPr/>
          <p:nvPr/>
        </p:nvPicPr>
        <p:blipFill>
          <a:blip r:embed="rId367"/>
          <a:stretch/>
        </p:blipFill>
        <p:spPr>
          <a:xfrm>
            <a:off x="7666920" y="4040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27" name="" descr=""/>
          <p:cNvPicPr/>
          <p:nvPr/>
        </p:nvPicPr>
        <p:blipFill>
          <a:blip r:embed="rId368"/>
          <a:stretch/>
        </p:blipFill>
        <p:spPr>
          <a:xfrm>
            <a:off x="7875360" y="40406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728" name="" descr=""/>
          <p:cNvPicPr/>
          <p:nvPr/>
        </p:nvPicPr>
        <p:blipFill>
          <a:blip r:embed="rId369"/>
          <a:stretch/>
        </p:blipFill>
        <p:spPr>
          <a:xfrm>
            <a:off x="8003880" y="4040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29" name="" descr=""/>
          <p:cNvPicPr/>
          <p:nvPr/>
        </p:nvPicPr>
        <p:blipFill>
          <a:blip r:embed="rId370"/>
          <a:stretch/>
        </p:blipFill>
        <p:spPr>
          <a:xfrm>
            <a:off x="8128080" y="40406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30" name="" descr=""/>
          <p:cNvPicPr/>
          <p:nvPr/>
        </p:nvPicPr>
        <p:blipFill>
          <a:blip r:embed="rId371"/>
          <a:stretch/>
        </p:blipFill>
        <p:spPr>
          <a:xfrm>
            <a:off x="8248320" y="4040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31" name="" descr=""/>
          <p:cNvPicPr/>
          <p:nvPr/>
        </p:nvPicPr>
        <p:blipFill>
          <a:blip r:embed="rId372"/>
          <a:stretch/>
        </p:blipFill>
        <p:spPr>
          <a:xfrm>
            <a:off x="8376480" y="4040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32" name="" descr=""/>
          <p:cNvPicPr/>
          <p:nvPr/>
        </p:nvPicPr>
        <p:blipFill>
          <a:blip r:embed="rId373"/>
          <a:stretch/>
        </p:blipFill>
        <p:spPr>
          <a:xfrm>
            <a:off x="8493120" y="40406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733" name="" descr=""/>
          <p:cNvPicPr/>
          <p:nvPr/>
        </p:nvPicPr>
        <p:blipFill>
          <a:blip r:embed="rId374"/>
          <a:stretch/>
        </p:blipFill>
        <p:spPr>
          <a:xfrm>
            <a:off x="8621280" y="4040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34" name="" descr=""/>
          <p:cNvPicPr/>
          <p:nvPr/>
        </p:nvPicPr>
        <p:blipFill>
          <a:blip r:embed="rId375"/>
          <a:stretch/>
        </p:blipFill>
        <p:spPr>
          <a:xfrm>
            <a:off x="8769600" y="404064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735" name="" descr=""/>
          <p:cNvPicPr/>
          <p:nvPr/>
        </p:nvPicPr>
        <p:blipFill>
          <a:blip r:embed="rId376"/>
          <a:stretch/>
        </p:blipFill>
        <p:spPr>
          <a:xfrm>
            <a:off x="8949960" y="4040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36" name="" descr=""/>
          <p:cNvPicPr/>
          <p:nvPr/>
        </p:nvPicPr>
        <p:blipFill>
          <a:blip r:embed="rId377"/>
          <a:stretch/>
        </p:blipFill>
        <p:spPr>
          <a:xfrm>
            <a:off x="9094320" y="4040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37" name="" descr=""/>
          <p:cNvPicPr/>
          <p:nvPr/>
        </p:nvPicPr>
        <p:blipFill>
          <a:blip r:embed="rId378"/>
          <a:stretch/>
        </p:blipFill>
        <p:spPr>
          <a:xfrm>
            <a:off x="9198720" y="40406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38" name="" descr=""/>
          <p:cNvPicPr/>
          <p:nvPr/>
        </p:nvPicPr>
        <p:blipFill>
          <a:blip r:embed="rId379"/>
          <a:stretch/>
        </p:blipFill>
        <p:spPr>
          <a:xfrm>
            <a:off x="9326880" y="4040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39" name="" descr=""/>
          <p:cNvPicPr/>
          <p:nvPr/>
        </p:nvPicPr>
        <p:blipFill>
          <a:blip r:embed="rId380"/>
          <a:stretch/>
        </p:blipFill>
        <p:spPr>
          <a:xfrm>
            <a:off x="7181640" y="40435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40" name="" descr=""/>
          <p:cNvPicPr/>
          <p:nvPr/>
        </p:nvPicPr>
        <p:blipFill>
          <a:blip r:embed="rId381"/>
          <a:stretch/>
        </p:blipFill>
        <p:spPr>
          <a:xfrm>
            <a:off x="7341840" y="40435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41" name="" descr=""/>
          <p:cNvPicPr/>
          <p:nvPr/>
        </p:nvPicPr>
        <p:blipFill>
          <a:blip r:embed="rId382"/>
          <a:stretch/>
        </p:blipFill>
        <p:spPr>
          <a:xfrm>
            <a:off x="7506360" y="40435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42" name="" descr=""/>
          <p:cNvPicPr/>
          <p:nvPr/>
        </p:nvPicPr>
        <p:blipFill>
          <a:blip r:embed="rId383"/>
          <a:stretch/>
        </p:blipFill>
        <p:spPr>
          <a:xfrm>
            <a:off x="7666920" y="40435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43" name="" descr=""/>
          <p:cNvPicPr/>
          <p:nvPr/>
        </p:nvPicPr>
        <p:blipFill>
          <a:blip r:embed="rId384"/>
          <a:stretch/>
        </p:blipFill>
        <p:spPr>
          <a:xfrm>
            <a:off x="7871040" y="40435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44" name="" descr=""/>
          <p:cNvPicPr/>
          <p:nvPr/>
        </p:nvPicPr>
        <p:blipFill>
          <a:blip r:embed="rId385"/>
          <a:stretch/>
        </p:blipFill>
        <p:spPr>
          <a:xfrm>
            <a:off x="8003880" y="4043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45" name="" descr=""/>
          <p:cNvPicPr/>
          <p:nvPr/>
        </p:nvPicPr>
        <p:blipFill>
          <a:blip r:embed="rId386"/>
          <a:stretch/>
        </p:blipFill>
        <p:spPr>
          <a:xfrm>
            <a:off x="8128080" y="4043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46" name="" descr=""/>
          <p:cNvPicPr/>
          <p:nvPr/>
        </p:nvPicPr>
        <p:blipFill>
          <a:blip r:embed="rId387"/>
          <a:stretch/>
        </p:blipFill>
        <p:spPr>
          <a:xfrm>
            <a:off x="8248320" y="4043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47" name="" descr=""/>
          <p:cNvPicPr/>
          <p:nvPr/>
        </p:nvPicPr>
        <p:blipFill>
          <a:blip r:embed="rId388"/>
          <a:stretch/>
        </p:blipFill>
        <p:spPr>
          <a:xfrm>
            <a:off x="8376480" y="4043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48" name="" descr=""/>
          <p:cNvPicPr/>
          <p:nvPr/>
        </p:nvPicPr>
        <p:blipFill>
          <a:blip r:embed="rId389"/>
          <a:stretch/>
        </p:blipFill>
        <p:spPr>
          <a:xfrm>
            <a:off x="8493120" y="40435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49" name="" descr=""/>
          <p:cNvPicPr/>
          <p:nvPr/>
        </p:nvPicPr>
        <p:blipFill>
          <a:blip r:embed="rId390"/>
          <a:stretch/>
        </p:blipFill>
        <p:spPr>
          <a:xfrm>
            <a:off x="8621280" y="4043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50" name="" descr=""/>
          <p:cNvPicPr/>
          <p:nvPr/>
        </p:nvPicPr>
        <p:blipFill>
          <a:blip r:embed="rId391"/>
          <a:stretch/>
        </p:blipFill>
        <p:spPr>
          <a:xfrm>
            <a:off x="8769600" y="404352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751" name="" descr=""/>
          <p:cNvPicPr/>
          <p:nvPr/>
        </p:nvPicPr>
        <p:blipFill>
          <a:blip r:embed="rId392"/>
          <a:stretch/>
        </p:blipFill>
        <p:spPr>
          <a:xfrm>
            <a:off x="8949960" y="4043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52" name="" descr=""/>
          <p:cNvPicPr/>
          <p:nvPr/>
        </p:nvPicPr>
        <p:blipFill>
          <a:blip r:embed="rId393"/>
          <a:stretch/>
        </p:blipFill>
        <p:spPr>
          <a:xfrm>
            <a:off x="9094320" y="4043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53" name="" descr=""/>
          <p:cNvPicPr/>
          <p:nvPr/>
        </p:nvPicPr>
        <p:blipFill>
          <a:blip r:embed="rId394"/>
          <a:stretch/>
        </p:blipFill>
        <p:spPr>
          <a:xfrm>
            <a:off x="9198720" y="4043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54" name="" descr=""/>
          <p:cNvPicPr/>
          <p:nvPr/>
        </p:nvPicPr>
        <p:blipFill>
          <a:blip r:embed="rId395"/>
          <a:stretch/>
        </p:blipFill>
        <p:spPr>
          <a:xfrm>
            <a:off x="9326880" y="4043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55" name="" descr=""/>
          <p:cNvPicPr/>
          <p:nvPr/>
        </p:nvPicPr>
        <p:blipFill>
          <a:blip r:embed="rId396"/>
          <a:stretch/>
        </p:blipFill>
        <p:spPr>
          <a:xfrm>
            <a:off x="7181640" y="40467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56" name="" descr=""/>
          <p:cNvPicPr/>
          <p:nvPr/>
        </p:nvPicPr>
        <p:blipFill>
          <a:blip r:embed="rId397"/>
          <a:stretch/>
        </p:blipFill>
        <p:spPr>
          <a:xfrm>
            <a:off x="7341840" y="4046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57" name="" descr=""/>
          <p:cNvPicPr/>
          <p:nvPr/>
        </p:nvPicPr>
        <p:blipFill>
          <a:blip r:embed="rId398"/>
          <a:stretch/>
        </p:blipFill>
        <p:spPr>
          <a:xfrm>
            <a:off x="7506360" y="40467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58" name="" descr=""/>
          <p:cNvPicPr/>
          <p:nvPr/>
        </p:nvPicPr>
        <p:blipFill>
          <a:blip r:embed="rId399"/>
          <a:stretch/>
        </p:blipFill>
        <p:spPr>
          <a:xfrm>
            <a:off x="7666920" y="40467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59" name="" descr=""/>
          <p:cNvPicPr/>
          <p:nvPr/>
        </p:nvPicPr>
        <p:blipFill>
          <a:blip r:embed="rId400"/>
          <a:stretch/>
        </p:blipFill>
        <p:spPr>
          <a:xfrm>
            <a:off x="7871040" y="40467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60" name="" descr=""/>
          <p:cNvPicPr/>
          <p:nvPr/>
        </p:nvPicPr>
        <p:blipFill>
          <a:blip r:embed="rId401"/>
          <a:stretch/>
        </p:blipFill>
        <p:spPr>
          <a:xfrm>
            <a:off x="8003880" y="4046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61" name="" descr=""/>
          <p:cNvPicPr/>
          <p:nvPr/>
        </p:nvPicPr>
        <p:blipFill>
          <a:blip r:embed="rId402"/>
          <a:stretch/>
        </p:blipFill>
        <p:spPr>
          <a:xfrm>
            <a:off x="8128080" y="4046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62" name="" descr=""/>
          <p:cNvPicPr/>
          <p:nvPr/>
        </p:nvPicPr>
        <p:blipFill>
          <a:blip r:embed="rId403"/>
          <a:stretch/>
        </p:blipFill>
        <p:spPr>
          <a:xfrm>
            <a:off x="8248320" y="4046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63" name="" descr=""/>
          <p:cNvPicPr/>
          <p:nvPr/>
        </p:nvPicPr>
        <p:blipFill>
          <a:blip r:embed="rId404"/>
          <a:stretch/>
        </p:blipFill>
        <p:spPr>
          <a:xfrm>
            <a:off x="8376480" y="4046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64" name="" descr=""/>
          <p:cNvPicPr/>
          <p:nvPr/>
        </p:nvPicPr>
        <p:blipFill>
          <a:blip r:embed="rId405"/>
          <a:stretch/>
        </p:blipFill>
        <p:spPr>
          <a:xfrm>
            <a:off x="8488800" y="40467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65" name="" descr=""/>
          <p:cNvPicPr/>
          <p:nvPr/>
        </p:nvPicPr>
        <p:blipFill>
          <a:blip r:embed="rId406"/>
          <a:stretch/>
        </p:blipFill>
        <p:spPr>
          <a:xfrm>
            <a:off x="8621280" y="4046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66" name="" descr=""/>
          <p:cNvPicPr/>
          <p:nvPr/>
        </p:nvPicPr>
        <p:blipFill>
          <a:blip r:embed="rId407"/>
          <a:stretch/>
        </p:blipFill>
        <p:spPr>
          <a:xfrm>
            <a:off x="8765640" y="404676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767" name="" descr=""/>
          <p:cNvPicPr/>
          <p:nvPr/>
        </p:nvPicPr>
        <p:blipFill>
          <a:blip r:embed="rId408"/>
          <a:stretch/>
        </p:blipFill>
        <p:spPr>
          <a:xfrm>
            <a:off x="8949960" y="4046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68" name="" descr=""/>
          <p:cNvPicPr/>
          <p:nvPr/>
        </p:nvPicPr>
        <p:blipFill>
          <a:blip r:embed="rId409"/>
          <a:stretch/>
        </p:blipFill>
        <p:spPr>
          <a:xfrm>
            <a:off x="9094320" y="4046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69" name="" descr=""/>
          <p:cNvPicPr/>
          <p:nvPr/>
        </p:nvPicPr>
        <p:blipFill>
          <a:blip r:embed="rId410"/>
          <a:stretch/>
        </p:blipFill>
        <p:spPr>
          <a:xfrm>
            <a:off x="9198720" y="4046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70" name="" descr=""/>
          <p:cNvPicPr/>
          <p:nvPr/>
        </p:nvPicPr>
        <p:blipFill>
          <a:blip r:embed="rId411"/>
          <a:stretch/>
        </p:blipFill>
        <p:spPr>
          <a:xfrm>
            <a:off x="9326880" y="4046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71" name="" descr=""/>
          <p:cNvPicPr/>
          <p:nvPr/>
        </p:nvPicPr>
        <p:blipFill>
          <a:blip r:embed="rId412"/>
          <a:stretch/>
        </p:blipFill>
        <p:spPr>
          <a:xfrm>
            <a:off x="7181640" y="40500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72" name="" descr=""/>
          <p:cNvPicPr/>
          <p:nvPr/>
        </p:nvPicPr>
        <p:blipFill>
          <a:blip r:embed="rId413"/>
          <a:stretch/>
        </p:blipFill>
        <p:spPr>
          <a:xfrm>
            <a:off x="7341840" y="4050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73" name="" descr=""/>
          <p:cNvPicPr/>
          <p:nvPr/>
        </p:nvPicPr>
        <p:blipFill>
          <a:blip r:embed="rId414"/>
          <a:stretch/>
        </p:blipFill>
        <p:spPr>
          <a:xfrm>
            <a:off x="7506360" y="40500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74" name="" descr=""/>
          <p:cNvPicPr/>
          <p:nvPr/>
        </p:nvPicPr>
        <p:blipFill>
          <a:blip r:embed="rId415"/>
          <a:stretch/>
        </p:blipFill>
        <p:spPr>
          <a:xfrm>
            <a:off x="7666920" y="40500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75" name="" descr=""/>
          <p:cNvPicPr/>
          <p:nvPr/>
        </p:nvPicPr>
        <p:blipFill>
          <a:blip r:embed="rId416"/>
          <a:stretch/>
        </p:blipFill>
        <p:spPr>
          <a:xfrm>
            <a:off x="7867440" y="40500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76" name="" descr=""/>
          <p:cNvPicPr/>
          <p:nvPr/>
        </p:nvPicPr>
        <p:blipFill>
          <a:blip r:embed="rId417"/>
          <a:stretch/>
        </p:blipFill>
        <p:spPr>
          <a:xfrm>
            <a:off x="8003880" y="4050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77" name="" descr=""/>
          <p:cNvPicPr/>
          <p:nvPr/>
        </p:nvPicPr>
        <p:blipFill>
          <a:blip r:embed="rId418"/>
          <a:stretch/>
        </p:blipFill>
        <p:spPr>
          <a:xfrm>
            <a:off x="8128080" y="40500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78" name="" descr=""/>
          <p:cNvPicPr/>
          <p:nvPr/>
        </p:nvPicPr>
        <p:blipFill>
          <a:blip r:embed="rId419"/>
          <a:stretch/>
        </p:blipFill>
        <p:spPr>
          <a:xfrm>
            <a:off x="824832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79" name="" descr=""/>
          <p:cNvPicPr/>
          <p:nvPr/>
        </p:nvPicPr>
        <p:blipFill>
          <a:blip r:embed="rId420"/>
          <a:stretch/>
        </p:blipFill>
        <p:spPr>
          <a:xfrm>
            <a:off x="8376480" y="4050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80" name="" descr=""/>
          <p:cNvPicPr/>
          <p:nvPr/>
        </p:nvPicPr>
        <p:blipFill>
          <a:blip r:embed="rId421"/>
          <a:stretch/>
        </p:blipFill>
        <p:spPr>
          <a:xfrm>
            <a:off x="8488800" y="40500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81" name="" descr=""/>
          <p:cNvPicPr/>
          <p:nvPr/>
        </p:nvPicPr>
        <p:blipFill>
          <a:blip r:embed="rId422"/>
          <a:stretch/>
        </p:blipFill>
        <p:spPr>
          <a:xfrm>
            <a:off x="862128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82" name="" descr=""/>
          <p:cNvPicPr/>
          <p:nvPr/>
        </p:nvPicPr>
        <p:blipFill>
          <a:blip r:embed="rId423"/>
          <a:stretch/>
        </p:blipFill>
        <p:spPr>
          <a:xfrm>
            <a:off x="8761680" y="40500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783" name="" descr=""/>
          <p:cNvPicPr/>
          <p:nvPr/>
        </p:nvPicPr>
        <p:blipFill>
          <a:blip r:embed="rId424"/>
          <a:stretch/>
        </p:blipFill>
        <p:spPr>
          <a:xfrm>
            <a:off x="894996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84" name="" descr=""/>
          <p:cNvPicPr/>
          <p:nvPr/>
        </p:nvPicPr>
        <p:blipFill>
          <a:blip r:embed="rId425"/>
          <a:stretch/>
        </p:blipFill>
        <p:spPr>
          <a:xfrm>
            <a:off x="909036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85" name="" descr=""/>
          <p:cNvPicPr/>
          <p:nvPr/>
        </p:nvPicPr>
        <p:blipFill>
          <a:blip r:embed="rId426"/>
          <a:stretch/>
        </p:blipFill>
        <p:spPr>
          <a:xfrm>
            <a:off x="9198720" y="40500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86" name="" descr=""/>
          <p:cNvPicPr/>
          <p:nvPr/>
        </p:nvPicPr>
        <p:blipFill>
          <a:blip r:embed="rId427"/>
          <a:stretch/>
        </p:blipFill>
        <p:spPr>
          <a:xfrm>
            <a:off x="9326880" y="4050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87" name="" descr=""/>
          <p:cNvPicPr/>
          <p:nvPr/>
        </p:nvPicPr>
        <p:blipFill>
          <a:blip r:embed="rId428"/>
          <a:stretch/>
        </p:blipFill>
        <p:spPr>
          <a:xfrm>
            <a:off x="7181640" y="4052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88" name="" descr=""/>
          <p:cNvPicPr/>
          <p:nvPr/>
        </p:nvPicPr>
        <p:blipFill>
          <a:blip r:embed="rId429"/>
          <a:stretch/>
        </p:blipFill>
        <p:spPr>
          <a:xfrm>
            <a:off x="7341840" y="4052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89" name="" descr=""/>
          <p:cNvPicPr/>
          <p:nvPr/>
        </p:nvPicPr>
        <p:blipFill>
          <a:blip r:embed="rId430"/>
          <a:stretch/>
        </p:blipFill>
        <p:spPr>
          <a:xfrm>
            <a:off x="7506360" y="40528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790" name="" descr=""/>
          <p:cNvPicPr/>
          <p:nvPr/>
        </p:nvPicPr>
        <p:blipFill>
          <a:blip r:embed="rId431"/>
          <a:stretch/>
        </p:blipFill>
        <p:spPr>
          <a:xfrm>
            <a:off x="7666920" y="4052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791" name="" descr=""/>
          <p:cNvPicPr/>
          <p:nvPr/>
        </p:nvPicPr>
        <p:blipFill>
          <a:blip r:embed="rId432"/>
          <a:stretch/>
        </p:blipFill>
        <p:spPr>
          <a:xfrm>
            <a:off x="7867440" y="4052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92" name="" descr=""/>
          <p:cNvPicPr/>
          <p:nvPr/>
        </p:nvPicPr>
        <p:blipFill>
          <a:blip r:embed="rId433"/>
          <a:stretch/>
        </p:blipFill>
        <p:spPr>
          <a:xfrm>
            <a:off x="8003880" y="4052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93" name="" descr=""/>
          <p:cNvPicPr/>
          <p:nvPr/>
        </p:nvPicPr>
        <p:blipFill>
          <a:blip r:embed="rId434"/>
          <a:stretch/>
        </p:blipFill>
        <p:spPr>
          <a:xfrm>
            <a:off x="8128080" y="40528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794" name="" descr=""/>
          <p:cNvPicPr/>
          <p:nvPr/>
        </p:nvPicPr>
        <p:blipFill>
          <a:blip r:embed="rId435"/>
          <a:stretch/>
        </p:blipFill>
        <p:spPr>
          <a:xfrm>
            <a:off x="824832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95" name="" descr=""/>
          <p:cNvPicPr/>
          <p:nvPr/>
        </p:nvPicPr>
        <p:blipFill>
          <a:blip r:embed="rId436"/>
          <a:stretch/>
        </p:blipFill>
        <p:spPr>
          <a:xfrm>
            <a:off x="8376480" y="4052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796" name="" descr=""/>
          <p:cNvPicPr/>
          <p:nvPr/>
        </p:nvPicPr>
        <p:blipFill>
          <a:blip r:embed="rId437"/>
          <a:stretch/>
        </p:blipFill>
        <p:spPr>
          <a:xfrm>
            <a:off x="8484840" y="4052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97" name="" descr=""/>
          <p:cNvPicPr/>
          <p:nvPr/>
        </p:nvPicPr>
        <p:blipFill>
          <a:blip r:embed="rId438"/>
          <a:stretch/>
        </p:blipFill>
        <p:spPr>
          <a:xfrm>
            <a:off x="862128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798" name="" descr=""/>
          <p:cNvPicPr/>
          <p:nvPr/>
        </p:nvPicPr>
        <p:blipFill>
          <a:blip r:embed="rId439"/>
          <a:stretch/>
        </p:blipFill>
        <p:spPr>
          <a:xfrm>
            <a:off x="8761680" y="40528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799" name="" descr=""/>
          <p:cNvPicPr/>
          <p:nvPr/>
        </p:nvPicPr>
        <p:blipFill>
          <a:blip r:embed="rId440"/>
          <a:stretch/>
        </p:blipFill>
        <p:spPr>
          <a:xfrm>
            <a:off x="894996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00" name="" descr=""/>
          <p:cNvPicPr/>
          <p:nvPr/>
        </p:nvPicPr>
        <p:blipFill>
          <a:blip r:embed="rId441"/>
          <a:stretch/>
        </p:blipFill>
        <p:spPr>
          <a:xfrm>
            <a:off x="909036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01" name="" descr=""/>
          <p:cNvPicPr/>
          <p:nvPr/>
        </p:nvPicPr>
        <p:blipFill>
          <a:blip r:embed="rId442"/>
          <a:stretch/>
        </p:blipFill>
        <p:spPr>
          <a:xfrm>
            <a:off x="9198720" y="40528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02" name="" descr=""/>
          <p:cNvPicPr/>
          <p:nvPr/>
        </p:nvPicPr>
        <p:blipFill>
          <a:blip r:embed="rId443"/>
          <a:stretch/>
        </p:blipFill>
        <p:spPr>
          <a:xfrm>
            <a:off x="9326880" y="4052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03" name="" descr=""/>
          <p:cNvPicPr/>
          <p:nvPr/>
        </p:nvPicPr>
        <p:blipFill>
          <a:blip r:embed="rId444"/>
          <a:stretch/>
        </p:blipFill>
        <p:spPr>
          <a:xfrm>
            <a:off x="7181640" y="40561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04" name="" descr=""/>
          <p:cNvPicPr/>
          <p:nvPr/>
        </p:nvPicPr>
        <p:blipFill>
          <a:blip r:embed="rId445"/>
          <a:stretch/>
        </p:blipFill>
        <p:spPr>
          <a:xfrm>
            <a:off x="7341840" y="40561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05" name="" descr=""/>
          <p:cNvPicPr/>
          <p:nvPr/>
        </p:nvPicPr>
        <p:blipFill>
          <a:blip r:embed="rId446"/>
          <a:stretch/>
        </p:blipFill>
        <p:spPr>
          <a:xfrm>
            <a:off x="7506360" y="40561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06" name="" descr=""/>
          <p:cNvPicPr/>
          <p:nvPr/>
        </p:nvPicPr>
        <p:blipFill>
          <a:blip r:embed="rId447"/>
          <a:stretch/>
        </p:blipFill>
        <p:spPr>
          <a:xfrm>
            <a:off x="7666920" y="40561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07" name="" descr=""/>
          <p:cNvPicPr/>
          <p:nvPr/>
        </p:nvPicPr>
        <p:blipFill>
          <a:blip r:embed="rId448"/>
          <a:stretch/>
        </p:blipFill>
        <p:spPr>
          <a:xfrm>
            <a:off x="786744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08" name="" descr=""/>
          <p:cNvPicPr/>
          <p:nvPr/>
        </p:nvPicPr>
        <p:blipFill>
          <a:blip r:embed="rId449"/>
          <a:stretch/>
        </p:blipFill>
        <p:spPr>
          <a:xfrm>
            <a:off x="8003880" y="4056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09" name="" descr=""/>
          <p:cNvPicPr/>
          <p:nvPr/>
        </p:nvPicPr>
        <p:blipFill>
          <a:blip r:embed="rId450"/>
          <a:stretch/>
        </p:blipFill>
        <p:spPr>
          <a:xfrm>
            <a:off x="8128080" y="40561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10" name="" descr=""/>
          <p:cNvPicPr/>
          <p:nvPr/>
        </p:nvPicPr>
        <p:blipFill>
          <a:blip r:embed="rId451"/>
          <a:stretch/>
        </p:blipFill>
        <p:spPr>
          <a:xfrm>
            <a:off x="824832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11" name="" descr=""/>
          <p:cNvPicPr/>
          <p:nvPr/>
        </p:nvPicPr>
        <p:blipFill>
          <a:blip r:embed="rId452"/>
          <a:stretch/>
        </p:blipFill>
        <p:spPr>
          <a:xfrm>
            <a:off x="8376480" y="40561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12" name="" descr=""/>
          <p:cNvPicPr/>
          <p:nvPr/>
        </p:nvPicPr>
        <p:blipFill>
          <a:blip r:embed="rId453"/>
          <a:stretch/>
        </p:blipFill>
        <p:spPr>
          <a:xfrm>
            <a:off x="8484840" y="40561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13" name="" descr=""/>
          <p:cNvPicPr/>
          <p:nvPr/>
        </p:nvPicPr>
        <p:blipFill>
          <a:blip r:embed="rId454"/>
          <a:stretch/>
        </p:blipFill>
        <p:spPr>
          <a:xfrm>
            <a:off x="862128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14" name="" descr=""/>
          <p:cNvPicPr/>
          <p:nvPr/>
        </p:nvPicPr>
        <p:blipFill>
          <a:blip r:embed="rId455"/>
          <a:stretch/>
        </p:blipFill>
        <p:spPr>
          <a:xfrm>
            <a:off x="8757360" y="40561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15" name="" descr=""/>
          <p:cNvPicPr/>
          <p:nvPr/>
        </p:nvPicPr>
        <p:blipFill>
          <a:blip r:embed="rId456"/>
          <a:stretch/>
        </p:blipFill>
        <p:spPr>
          <a:xfrm>
            <a:off x="894996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16" name="" descr=""/>
          <p:cNvPicPr/>
          <p:nvPr/>
        </p:nvPicPr>
        <p:blipFill>
          <a:blip r:embed="rId457"/>
          <a:stretch/>
        </p:blipFill>
        <p:spPr>
          <a:xfrm>
            <a:off x="909036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17" name="" descr=""/>
          <p:cNvPicPr/>
          <p:nvPr/>
        </p:nvPicPr>
        <p:blipFill>
          <a:blip r:embed="rId458"/>
          <a:stretch/>
        </p:blipFill>
        <p:spPr>
          <a:xfrm>
            <a:off x="9198720" y="40561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18" name="" descr=""/>
          <p:cNvPicPr/>
          <p:nvPr/>
        </p:nvPicPr>
        <p:blipFill>
          <a:blip r:embed="rId459"/>
          <a:stretch/>
        </p:blipFill>
        <p:spPr>
          <a:xfrm>
            <a:off x="9326880" y="40561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19" name="" descr=""/>
          <p:cNvPicPr/>
          <p:nvPr/>
        </p:nvPicPr>
        <p:blipFill>
          <a:blip r:embed="rId460"/>
          <a:stretch/>
        </p:blipFill>
        <p:spPr>
          <a:xfrm>
            <a:off x="7181640" y="40593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20" name="" descr=""/>
          <p:cNvPicPr/>
          <p:nvPr/>
        </p:nvPicPr>
        <p:blipFill>
          <a:blip r:embed="rId461"/>
          <a:stretch/>
        </p:blipFill>
        <p:spPr>
          <a:xfrm>
            <a:off x="7341840" y="40593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21" name="" descr=""/>
          <p:cNvPicPr/>
          <p:nvPr/>
        </p:nvPicPr>
        <p:blipFill>
          <a:blip r:embed="rId462"/>
          <a:stretch/>
        </p:blipFill>
        <p:spPr>
          <a:xfrm>
            <a:off x="7506360" y="40593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22" name="" descr=""/>
          <p:cNvPicPr/>
          <p:nvPr/>
        </p:nvPicPr>
        <p:blipFill>
          <a:blip r:embed="rId463"/>
          <a:stretch/>
        </p:blipFill>
        <p:spPr>
          <a:xfrm>
            <a:off x="7666920" y="40593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23" name="" descr=""/>
          <p:cNvPicPr/>
          <p:nvPr/>
        </p:nvPicPr>
        <p:blipFill>
          <a:blip r:embed="rId464"/>
          <a:stretch/>
        </p:blipFill>
        <p:spPr>
          <a:xfrm>
            <a:off x="7863120" y="40593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24" name="" descr=""/>
          <p:cNvPicPr/>
          <p:nvPr/>
        </p:nvPicPr>
        <p:blipFill>
          <a:blip r:embed="rId465"/>
          <a:stretch/>
        </p:blipFill>
        <p:spPr>
          <a:xfrm>
            <a:off x="8003880" y="40593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25" name="" descr=""/>
          <p:cNvPicPr/>
          <p:nvPr/>
        </p:nvPicPr>
        <p:blipFill>
          <a:blip r:embed="rId466"/>
          <a:stretch/>
        </p:blipFill>
        <p:spPr>
          <a:xfrm>
            <a:off x="8128080" y="40593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26" name="" descr=""/>
          <p:cNvPicPr/>
          <p:nvPr/>
        </p:nvPicPr>
        <p:blipFill>
          <a:blip r:embed="rId467"/>
          <a:stretch/>
        </p:blipFill>
        <p:spPr>
          <a:xfrm>
            <a:off x="8248320" y="4059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27" name="" descr=""/>
          <p:cNvPicPr/>
          <p:nvPr/>
        </p:nvPicPr>
        <p:blipFill>
          <a:blip r:embed="rId468"/>
          <a:stretch/>
        </p:blipFill>
        <p:spPr>
          <a:xfrm>
            <a:off x="8376480" y="40593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28" name="" descr=""/>
          <p:cNvPicPr/>
          <p:nvPr/>
        </p:nvPicPr>
        <p:blipFill>
          <a:blip r:embed="rId469"/>
          <a:stretch/>
        </p:blipFill>
        <p:spPr>
          <a:xfrm>
            <a:off x="8484840" y="40593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29" name="" descr=""/>
          <p:cNvPicPr/>
          <p:nvPr/>
        </p:nvPicPr>
        <p:blipFill>
          <a:blip r:embed="rId470"/>
          <a:stretch/>
        </p:blipFill>
        <p:spPr>
          <a:xfrm>
            <a:off x="8621280" y="4059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30" name="" descr=""/>
          <p:cNvPicPr/>
          <p:nvPr/>
        </p:nvPicPr>
        <p:blipFill>
          <a:blip r:embed="rId471"/>
          <a:stretch/>
        </p:blipFill>
        <p:spPr>
          <a:xfrm>
            <a:off x="8753760" y="40593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831" name="" descr=""/>
          <p:cNvPicPr/>
          <p:nvPr/>
        </p:nvPicPr>
        <p:blipFill>
          <a:blip r:embed="rId472"/>
          <a:stretch/>
        </p:blipFill>
        <p:spPr>
          <a:xfrm>
            <a:off x="8953920" y="40593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32" name="" descr=""/>
          <p:cNvPicPr/>
          <p:nvPr/>
        </p:nvPicPr>
        <p:blipFill>
          <a:blip r:embed="rId473"/>
          <a:stretch/>
        </p:blipFill>
        <p:spPr>
          <a:xfrm>
            <a:off x="9090360" y="4059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33" name="" descr=""/>
          <p:cNvPicPr/>
          <p:nvPr/>
        </p:nvPicPr>
        <p:blipFill>
          <a:blip r:embed="rId474"/>
          <a:stretch/>
        </p:blipFill>
        <p:spPr>
          <a:xfrm>
            <a:off x="9198720" y="40593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34" name="" descr=""/>
          <p:cNvPicPr/>
          <p:nvPr/>
        </p:nvPicPr>
        <p:blipFill>
          <a:blip r:embed="rId475"/>
          <a:stretch/>
        </p:blipFill>
        <p:spPr>
          <a:xfrm>
            <a:off x="9326880" y="40593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35" name="" descr=""/>
          <p:cNvPicPr/>
          <p:nvPr/>
        </p:nvPicPr>
        <p:blipFill>
          <a:blip r:embed="rId476"/>
          <a:stretch/>
        </p:blipFill>
        <p:spPr>
          <a:xfrm>
            <a:off x="7181640" y="40626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36" name="" descr=""/>
          <p:cNvPicPr/>
          <p:nvPr/>
        </p:nvPicPr>
        <p:blipFill>
          <a:blip r:embed="rId477"/>
          <a:stretch/>
        </p:blipFill>
        <p:spPr>
          <a:xfrm>
            <a:off x="7341840" y="40626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37" name="" descr=""/>
          <p:cNvPicPr/>
          <p:nvPr/>
        </p:nvPicPr>
        <p:blipFill>
          <a:blip r:embed="rId478"/>
          <a:stretch/>
        </p:blipFill>
        <p:spPr>
          <a:xfrm>
            <a:off x="7506360" y="406260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38" name="" descr=""/>
          <p:cNvPicPr/>
          <p:nvPr/>
        </p:nvPicPr>
        <p:blipFill>
          <a:blip r:embed="rId479"/>
          <a:stretch/>
        </p:blipFill>
        <p:spPr>
          <a:xfrm>
            <a:off x="7666920" y="406260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39" name="" descr=""/>
          <p:cNvPicPr/>
          <p:nvPr/>
        </p:nvPicPr>
        <p:blipFill>
          <a:blip r:embed="rId480"/>
          <a:stretch/>
        </p:blipFill>
        <p:spPr>
          <a:xfrm>
            <a:off x="7863120" y="40626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40" name="" descr=""/>
          <p:cNvPicPr/>
          <p:nvPr/>
        </p:nvPicPr>
        <p:blipFill>
          <a:blip r:embed="rId481"/>
          <a:stretch/>
        </p:blipFill>
        <p:spPr>
          <a:xfrm>
            <a:off x="8003880" y="4062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41" name="" descr=""/>
          <p:cNvPicPr/>
          <p:nvPr/>
        </p:nvPicPr>
        <p:blipFill>
          <a:blip r:embed="rId482"/>
          <a:stretch/>
        </p:blipFill>
        <p:spPr>
          <a:xfrm>
            <a:off x="8128080" y="40626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42" name="" descr=""/>
          <p:cNvPicPr/>
          <p:nvPr/>
        </p:nvPicPr>
        <p:blipFill>
          <a:blip r:embed="rId483"/>
          <a:stretch/>
        </p:blipFill>
        <p:spPr>
          <a:xfrm>
            <a:off x="8248320" y="4062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43" name="" descr=""/>
          <p:cNvPicPr/>
          <p:nvPr/>
        </p:nvPicPr>
        <p:blipFill>
          <a:blip r:embed="rId484"/>
          <a:stretch/>
        </p:blipFill>
        <p:spPr>
          <a:xfrm>
            <a:off x="8376480" y="4062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44" name="" descr=""/>
          <p:cNvPicPr/>
          <p:nvPr/>
        </p:nvPicPr>
        <p:blipFill>
          <a:blip r:embed="rId485"/>
          <a:stretch/>
        </p:blipFill>
        <p:spPr>
          <a:xfrm>
            <a:off x="8484840" y="40626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45" name="" descr=""/>
          <p:cNvPicPr/>
          <p:nvPr/>
        </p:nvPicPr>
        <p:blipFill>
          <a:blip r:embed="rId486"/>
          <a:stretch/>
        </p:blipFill>
        <p:spPr>
          <a:xfrm>
            <a:off x="8621280" y="4062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46" name="" descr=""/>
          <p:cNvPicPr/>
          <p:nvPr/>
        </p:nvPicPr>
        <p:blipFill>
          <a:blip r:embed="rId487"/>
          <a:stretch/>
        </p:blipFill>
        <p:spPr>
          <a:xfrm>
            <a:off x="8753760" y="40626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847" name="" descr=""/>
          <p:cNvPicPr/>
          <p:nvPr/>
        </p:nvPicPr>
        <p:blipFill>
          <a:blip r:embed="rId488"/>
          <a:stretch/>
        </p:blipFill>
        <p:spPr>
          <a:xfrm>
            <a:off x="8953920" y="40626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48" name="" descr=""/>
          <p:cNvPicPr/>
          <p:nvPr/>
        </p:nvPicPr>
        <p:blipFill>
          <a:blip r:embed="rId489"/>
          <a:stretch/>
        </p:blipFill>
        <p:spPr>
          <a:xfrm>
            <a:off x="9090360" y="4062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49" name="" descr=""/>
          <p:cNvPicPr/>
          <p:nvPr/>
        </p:nvPicPr>
        <p:blipFill>
          <a:blip r:embed="rId490"/>
          <a:stretch/>
        </p:blipFill>
        <p:spPr>
          <a:xfrm>
            <a:off x="9198720" y="40626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50" name="" descr=""/>
          <p:cNvPicPr/>
          <p:nvPr/>
        </p:nvPicPr>
        <p:blipFill>
          <a:blip r:embed="rId491"/>
          <a:stretch/>
        </p:blipFill>
        <p:spPr>
          <a:xfrm>
            <a:off x="9326880" y="40626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51" name="" descr=""/>
          <p:cNvPicPr/>
          <p:nvPr/>
        </p:nvPicPr>
        <p:blipFill>
          <a:blip r:embed="rId492"/>
          <a:stretch/>
        </p:blipFill>
        <p:spPr>
          <a:xfrm>
            <a:off x="7181640" y="40654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52" name="" descr=""/>
          <p:cNvPicPr/>
          <p:nvPr/>
        </p:nvPicPr>
        <p:blipFill>
          <a:blip r:embed="rId493"/>
          <a:stretch/>
        </p:blipFill>
        <p:spPr>
          <a:xfrm>
            <a:off x="7341840" y="40654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53" name="" descr=""/>
          <p:cNvPicPr/>
          <p:nvPr/>
        </p:nvPicPr>
        <p:blipFill>
          <a:blip r:embed="rId494"/>
          <a:stretch/>
        </p:blipFill>
        <p:spPr>
          <a:xfrm>
            <a:off x="7506360" y="406548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54" name="" descr=""/>
          <p:cNvPicPr/>
          <p:nvPr/>
        </p:nvPicPr>
        <p:blipFill>
          <a:blip r:embed="rId495"/>
          <a:stretch/>
        </p:blipFill>
        <p:spPr>
          <a:xfrm>
            <a:off x="7666920" y="40654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55" name="" descr=""/>
          <p:cNvPicPr/>
          <p:nvPr/>
        </p:nvPicPr>
        <p:blipFill>
          <a:blip r:embed="rId496"/>
          <a:stretch/>
        </p:blipFill>
        <p:spPr>
          <a:xfrm>
            <a:off x="7863120" y="40654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56" name="" descr=""/>
          <p:cNvPicPr/>
          <p:nvPr/>
        </p:nvPicPr>
        <p:blipFill>
          <a:blip r:embed="rId497"/>
          <a:stretch/>
        </p:blipFill>
        <p:spPr>
          <a:xfrm>
            <a:off x="7999560" y="40654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57" name="" descr=""/>
          <p:cNvPicPr/>
          <p:nvPr/>
        </p:nvPicPr>
        <p:blipFill>
          <a:blip r:embed="rId498"/>
          <a:stretch/>
        </p:blipFill>
        <p:spPr>
          <a:xfrm>
            <a:off x="8128080" y="40654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58" name="" descr=""/>
          <p:cNvPicPr/>
          <p:nvPr/>
        </p:nvPicPr>
        <p:blipFill>
          <a:blip r:embed="rId499"/>
          <a:stretch/>
        </p:blipFill>
        <p:spPr>
          <a:xfrm>
            <a:off x="8248320" y="40654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59" name="" descr=""/>
          <p:cNvPicPr/>
          <p:nvPr/>
        </p:nvPicPr>
        <p:blipFill>
          <a:blip r:embed="rId500"/>
          <a:stretch/>
        </p:blipFill>
        <p:spPr>
          <a:xfrm>
            <a:off x="8376480" y="4065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60" name="" descr=""/>
          <p:cNvPicPr/>
          <p:nvPr/>
        </p:nvPicPr>
        <p:blipFill>
          <a:blip r:embed="rId501"/>
          <a:stretch/>
        </p:blipFill>
        <p:spPr>
          <a:xfrm>
            <a:off x="8484840" y="4065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61" name="" descr=""/>
          <p:cNvPicPr/>
          <p:nvPr/>
        </p:nvPicPr>
        <p:blipFill>
          <a:blip r:embed="rId502"/>
          <a:stretch/>
        </p:blipFill>
        <p:spPr>
          <a:xfrm>
            <a:off x="8621280" y="40654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62" name="" descr=""/>
          <p:cNvPicPr/>
          <p:nvPr/>
        </p:nvPicPr>
        <p:blipFill>
          <a:blip r:embed="rId503"/>
          <a:stretch/>
        </p:blipFill>
        <p:spPr>
          <a:xfrm>
            <a:off x="8753760" y="406548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1863" name="" descr=""/>
          <p:cNvPicPr/>
          <p:nvPr/>
        </p:nvPicPr>
        <p:blipFill>
          <a:blip r:embed="rId504"/>
          <a:stretch/>
        </p:blipFill>
        <p:spPr>
          <a:xfrm>
            <a:off x="8953920" y="4065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64" name="" descr=""/>
          <p:cNvPicPr/>
          <p:nvPr/>
        </p:nvPicPr>
        <p:blipFill>
          <a:blip r:embed="rId505"/>
          <a:stretch/>
        </p:blipFill>
        <p:spPr>
          <a:xfrm>
            <a:off x="9090360" y="40654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65" name="" descr=""/>
          <p:cNvPicPr/>
          <p:nvPr/>
        </p:nvPicPr>
        <p:blipFill>
          <a:blip r:embed="rId506"/>
          <a:stretch/>
        </p:blipFill>
        <p:spPr>
          <a:xfrm>
            <a:off x="9198720" y="40654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66" name="" descr=""/>
          <p:cNvPicPr/>
          <p:nvPr/>
        </p:nvPicPr>
        <p:blipFill>
          <a:blip r:embed="rId507"/>
          <a:stretch/>
        </p:blipFill>
        <p:spPr>
          <a:xfrm>
            <a:off x="9326880" y="40654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67" name="" descr=""/>
          <p:cNvPicPr/>
          <p:nvPr/>
        </p:nvPicPr>
        <p:blipFill>
          <a:blip r:embed="rId508"/>
          <a:stretch/>
        </p:blipFill>
        <p:spPr>
          <a:xfrm>
            <a:off x="7181640" y="4068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68" name="" descr=""/>
          <p:cNvPicPr/>
          <p:nvPr/>
        </p:nvPicPr>
        <p:blipFill>
          <a:blip r:embed="rId509"/>
          <a:stretch/>
        </p:blipFill>
        <p:spPr>
          <a:xfrm>
            <a:off x="7341840" y="4068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69" name="" descr=""/>
          <p:cNvPicPr/>
          <p:nvPr/>
        </p:nvPicPr>
        <p:blipFill>
          <a:blip r:embed="rId510"/>
          <a:stretch/>
        </p:blipFill>
        <p:spPr>
          <a:xfrm>
            <a:off x="7506360" y="40687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70" name="" descr=""/>
          <p:cNvPicPr/>
          <p:nvPr/>
        </p:nvPicPr>
        <p:blipFill>
          <a:blip r:embed="rId511"/>
          <a:stretch/>
        </p:blipFill>
        <p:spPr>
          <a:xfrm>
            <a:off x="7666920" y="406872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71" name="" descr=""/>
          <p:cNvPicPr/>
          <p:nvPr/>
        </p:nvPicPr>
        <p:blipFill>
          <a:blip r:embed="rId512"/>
          <a:stretch/>
        </p:blipFill>
        <p:spPr>
          <a:xfrm>
            <a:off x="7863120" y="40687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72" name="" descr=""/>
          <p:cNvPicPr/>
          <p:nvPr/>
        </p:nvPicPr>
        <p:blipFill>
          <a:blip r:embed="rId513"/>
          <a:stretch/>
        </p:blipFill>
        <p:spPr>
          <a:xfrm>
            <a:off x="799956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73" name="" descr=""/>
          <p:cNvPicPr/>
          <p:nvPr/>
        </p:nvPicPr>
        <p:blipFill>
          <a:blip r:embed="rId514"/>
          <a:stretch/>
        </p:blipFill>
        <p:spPr>
          <a:xfrm>
            <a:off x="8128080" y="40687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74" name="" descr=""/>
          <p:cNvPicPr/>
          <p:nvPr/>
        </p:nvPicPr>
        <p:blipFill>
          <a:blip r:embed="rId515"/>
          <a:stretch/>
        </p:blipFill>
        <p:spPr>
          <a:xfrm>
            <a:off x="824832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75" name="" descr=""/>
          <p:cNvPicPr/>
          <p:nvPr/>
        </p:nvPicPr>
        <p:blipFill>
          <a:blip r:embed="rId516"/>
          <a:stretch/>
        </p:blipFill>
        <p:spPr>
          <a:xfrm>
            <a:off x="8376480" y="4068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76" name="" descr=""/>
          <p:cNvPicPr/>
          <p:nvPr/>
        </p:nvPicPr>
        <p:blipFill>
          <a:blip r:embed="rId517"/>
          <a:stretch/>
        </p:blipFill>
        <p:spPr>
          <a:xfrm>
            <a:off x="8484840" y="4068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77" name="" descr=""/>
          <p:cNvPicPr/>
          <p:nvPr/>
        </p:nvPicPr>
        <p:blipFill>
          <a:blip r:embed="rId518"/>
          <a:stretch/>
        </p:blipFill>
        <p:spPr>
          <a:xfrm>
            <a:off x="862128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78" name="" descr=""/>
          <p:cNvPicPr/>
          <p:nvPr/>
        </p:nvPicPr>
        <p:blipFill>
          <a:blip r:embed="rId519"/>
          <a:stretch/>
        </p:blipFill>
        <p:spPr>
          <a:xfrm>
            <a:off x="8749440" y="406872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1879" name="" descr=""/>
          <p:cNvPicPr/>
          <p:nvPr/>
        </p:nvPicPr>
        <p:blipFill>
          <a:blip r:embed="rId520"/>
          <a:stretch/>
        </p:blipFill>
        <p:spPr>
          <a:xfrm>
            <a:off x="895392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80" name="" descr=""/>
          <p:cNvPicPr/>
          <p:nvPr/>
        </p:nvPicPr>
        <p:blipFill>
          <a:blip r:embed="rId521"/>
          <a:stretch/>
        </p:blipFill>
        <p:spPr>
          <a:xfrm>
            <a:off x="9090360" y="40687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81" name="" descr=""/>
          <p:cNvPicPr/>
          <p:nvPr/>
        </p:nvPicPr>
        <p:blipFill>
          <a:blip r:embed="rId522"/>
          <a:stretch/>
        </p:blipFill>
        <p:spPr>
          <a:xfrm>
            <a:off x="9198720" y="40687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82" name="" descr=""/>
          <p:cNvPicPr/>
          <p:nvPr/>
        </p:nvPicPr>
        <p:blipFill>
          <a:blip r:embed="rId523"/>
          <a:stretch/>
        </p:blipFill>
        <p:spPr>
          <a:xfrm>
            <a:off x="9326880" y="40687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83" name="" descr=""/>
          <p:cNvPicPr/>
          <p:nvPr/>
        </p:nvPicPr>
        <p:blipFill>
          <a:blip r:embed="rId524"/>
          <a:stretch/>
        </p:blipFill>
        <p:spPr>
          <a:xfrm>
            <a:off x="7181640" y="40719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84" name="" descr=""/>
          <p:cNvPicPr/>
          <p:nvPr/>
        </p:nvPicPr>
        <p:blipFill>
          <a:blip r:embed="rId525"/>
          <a:stretch/>
        </p:blipFill>
        <p:spPr>
          <a:xfrm>
            <a:off x="7341840" y="40719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85" name="" descr=""/>
          <p:cNvPicPr/>
          <p:nvPr/>
        </p:nvPicPr>
        <p:blipFill>
          <a:blip r:embed="rId526"/>
          <a:stretch/>
        </p:blipFill>
        <p:spPr>
          <a:xfrm>
            <a:off x="7506360" y="407196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886" name="" descr=""/>
          <p:cNvPicPr/>
          <p:nvPr/>
        </p:nvPicPr>
        <p:blipFill>
          <a:blip r:embed="rId527"/>
          <a:stretch/>
        </p:blipFill>
        <p:spPr>
          <a:xfrm>
            <a:off x="7666920" y="407196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887" name="" descr=""/>
          <p:cNvPicPr/>
          <p:nvPr/>
        </p:nvPicPr>
        <p:blipFill>
          <a:blip r:embed="rId528"/>
          <a:stretch/>
        </p:blipFill>
        <p:spPr>
          <a:xfrm>
            <a:off x="7863120" y="40719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88" name="" descr=""/>
          <p:cNvPicPr/>
          <p:nvPr/>
        </p:nvPicPr>
        <p:blipFill>
          <a:blip r:embed="rId529"/>
          <a:stretch/>
        </p:blipFill>
        <p:spPr>
          <a:xfrm>
            <a:off x="799956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89" name="" descr=""/>
          <p:cNvPicPr/>
          <p:nvPr/>
        </p:nvPicPr>
        <p:blipFill>
          <a:blip r:embed="rId530"/>
          <a:stretch/>
        </p:blipFill>
        <p:spPr>
          <a:xfrm>
            <a:off x="8128080" y="40719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90" name="" descr=""/>
          <p:cNvPicPr/>
          <p:nvPr/>
        </p:nvPicPr>
        <p:blipFill>
          <a:blip r:embed="rId531"/>
          <a:stretch/>
        </p:blipFill>
        <p:spPr>
          <a:xfrm>
            <a:off x="824832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91" name="" descr=""/>
          <p:cNvPicPr/>
          <p:nvPr/>
        </p:nvPicPr>
        <p:blipFill>
          <a:blip r:embed="rId532"/>
          <a:stretch/>
        </p:blipFill>
        <p:spPr>
          <a:xfrm>
            <a:off x="8376480" y="40719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92" name="" descr=""/>
          <p:cNvPicPr/>
          <p:nvPr/>
        </p:nvPicPr>
        <p:blipFill>
          <a:blip r:embed="rId533"/>
          <a:stretch/>
        </p:blipFill>
        <p:spPr>
          <a:xfrm>
            <a:off x="8484840" y="40719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893" name="" descr=""/>
          <p:cNvPicPr/>
          <p:nvPr/>
        </p:nvPicPr>
        <p:blipFill>
          <a:blip r:embed="rId534"/>
          <a:stretch/>
        </p:blipFill>
        <p:spPr>
          <a:xfrm>
            <a:off x="8617320" y="40719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894" name="" descr=""/>
          <p:cNvPicPr/>
          <p:nvPr/>
        </p:nvPicPr>
        <p:blipFill>
          <a:blip r:embed="rId535"/>
          <a:stretch/>
        </p:blipFill>
        <p:spPr>
          <a:xfrm>
            <a:off x="8741520" y="407196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1895" name="" descr=""/>
          <p:cNvPicPr/>
          <p:nvPr/>
        </p:nvPicPr>
        <p:blipFill>
          <a:blip r:embed="rId536"/>
          <a:stretch/>
        </p:blipFill>
        <p:spPr>
          <a:xfrm>
            <a:off x="895392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96" name="" descr=""/>
          <p:cNvPicPr/>
          <p:nvPr/>
        </p:nvPicPr>
        <p:blipFill>
          <a:blip r:embed="rId537"/>
          <a:stretch/>
        </p:blipFill>
        <p:spPr>
          <a:xfrm>
            <a:off x="908640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97" name="" descr=""/>
          <p:cNvPicPr/>
          <p:nvPr/>
        </p:nvPicPr>
        <p:blipFill>
          <a:blip r:embed="rId538"/>
          <a:stretch/>
        </p:blipFill>
        <p:spPr>
          <a:xfrm>
            <a:off x="9198720" y="40719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898" name="" descr=""/>
          <p:cNvPicPr/>
          <p:nvPr/>
        </p:nvPicPr>
        <p:blipFill>
          <a:blip r:embed="rId539"/>
          <a:stretch/>
        </p:blipFill>
        <p:spPr>
          <a:xfrm>
            <a:off x="9326880" y="40719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899" name="" descr=""/>
          <p:cNvPicPr/>
          <p:nvPr/>
        </p:nvPicPr>
        <p:blipFill>
          <a:blip r:embed="rId540"/>
          <a:stretch/>
        </p:blipFill>
        <p:spPr>
          <a:xfrm>
            <a:off x="7181640" y="40748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900" name="" descr=""/>
          <p:cNvPicPr/>
          <p:nvPr/>
        </p:nvPicPr>
        <p:blipFill>
          <a:blip r:embed="rId541"/>
          <a:stretch/>
        </p:blipFill>
        <p:spPr>
          <a:xfrm>
            <a:off x="7341840" y="40748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901" name="" descr=""/>
          <p:cNvPicPr/>
          <p:nvPr/>
        </p:nvPicPr>
        <p:blipFill>
          <a:blip r:embed="rId542"/>
          <a:stretch/>
        </p:blipFill>
        <p:spPr>
          <a:xfrm>
            <a:off x="7506360" y="40748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1902" name="" descr=""/>
          <p:cNvPicPr/>
          <p:nvPr/>
        </p:nvPicPr>
        <p:blipFill>
          <a:blip r:embed="rId543"/>
          <a:stretch/>
        </p:blipFill>
        <p:spPr>
          <a:xfrm>
            <a:off x="7666920" y="40748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1903" name="" descr=""/>
          <p:cNvPicPr/>
          <p:nvPr/>
        </p:nvPicPr>
        <p:blipFill>
          <a:blip r:embed="rId544"/>
          <a:stretch/>
        </p:blipFill>
        <p:spPr>
          <a:xfrm>
            <a:off x="7863120" y="407484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04" name="" descr=""/>
          <p:cNvPicPr/>
          <p:nvPr/>
        </p:nvPicPr>
        <p:blipFill>
          <a:blip r:embed="rId545"/>
          <a:stretch/>
        </p:blipFill>
        <p:spPr>
          <a:xfrm>
            <a:off x="7995960" y="407484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05" name="" descr=""/>
          <p:cNvPicPr/>
          <p:nvPr/>
        </p:nvPicPr>
        <p:blipFill>
          <a:blip r:embed="rId546"/>
          <a:stretch/>
        </p:blipFill>
        <p:spPr>
          <a:xfrm>
            <a:off x="8128080" y="40748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06" name="" descr=""/>
          <p:cNvPicPr/>
          <p:nvPr/>
        </p:nvPicPr>
        <p:blipFill>
          <a:blip r:embed="rId547"/>
          <a:stretch/>
        </p:blipFill>
        <p:spPr>
          <a:xfrm>
            <a:off x="8248320" y="4074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07" name="" descr=""/>
          <p:cNvPicPr/>
          <p:nvPr/>
        </p:nvPicPr>
        <p:blipFill>
          <a:blip r:embed="rId548"/>
          <a:stretch/>
        </p:blipFill>
        <p:spPr>
          <a:xfrm>
            <a:off x="8376480" y="4074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08" name="" descr=""/>
          <p:cNvPicPr/>
          <p:nvPr/>
        </p:nvPicPr>
        <p:blipFill>
          <a:blip r:embed="rId549"/>
          <a:stretch/>
        </p:blipFill>
        <p:spPr>
          <a:xfrm>
            <a:off x="8484840" y="407484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09" name="" descr=""/>
          <p:cNvPicPr/>
          <p:nvPr/>
        </p:nvPicPr>
        <p:blipFill>
          <a:blip r:embed="rId550"/>
          <a:stretch/>
        </p:blipFill>
        <p:spPr>
          <a:xfrm>
            <a:off x="8617320" y="407484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10" name="" descr=""/>
          <p:cNvPicPr/>
          <p:nvPr/>
        </p:nvPicPr>
        <p:blipFill>
          <a:blip r:embed="rId551"/>
          <a:stretch/>
        </p:blipFill>
        <p:spPr>
          <a:xfrm>
            <a:off x="8741520" y="4074840"/>
            <a:ext cx="163800" cy="2520"/>
          </a:xfrm>
          <a:prstGeom prst="rect">
            <a:avLst/>
          </a:prstGeom>
          <a:ln w="0">
            <a:noFill/>
          </a:ln>
        </p:spPr>
      </p:pic>
      <p:pic>
        <p:nvPicPr>
          <p:cNvPr id="1911" name="" descr=""/>
          <p:cNvPicPr/>
          <p:nvPr/>
        </p:nvPicPr>
        <p:blipFill>
          <a:blip r:embed="rId552"/>
          <a:stretch/>
        </p:blipFill>
        <p:spPr>
          <a:xfrm>
            <a:off x="8958240" y="4074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12" name="" descr=""/>
          <p:cNvPicPr/>
          <p:nvPr/>
        </p:nvPicPr>
        <p:blipFill>
          <a:blip r:embed="rId553"/>
          <a:stretch/>
        </p:blipFill>
        <p:spPr>
          <a:xfrm>
            <a:off x="9086400" y="40748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13" name="" descr=""/>
          <p:cNvPicPr/>
          <p:nvPr/>
        </p:nvPicPr>
        <p:blipFill>
          <a:blip r:embed="rId554"/>
          <a:stretch/>
        </p:blipFill>
        <p:spPr>
          <a:xfrm>
            <a:off x="9198720" y="40748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14" name="" descr=""/>
          <p:cNvPicPr/>
          <p:nvPr/>
        </p:nvPicPr>
        <p:blipFill>
          <a:blip r:embed="rId555"/>
          <a:stretch/>
        </p:blipFill>
        <p:spPr>
          <a:xfrm>
            <a:off x="9326880" y="40748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15" name="" descr=""/>
          <p:cNvPicPr/>
          <p:nvPr/>
        </p:nvPicPr>
        <p:blipFill>
          <a:blip r:embed="rId556"/>
          <a:stretch/>
        </p:blipFill>
        <p:spPr>
          <a:xfrm>
            <a:off x="7193880" y="4078080"/>
            <a:ext cx="111240" cy="2520"/>
          </a:xfrm>
          <a:prstGeom prst="rect">
            <a:avLst/>
          </a:prstGeom>
          <a:ln w="0">
            <a:noFill/>
          </a:ln>
        </p:spPr>
      </p:pic>
      <p:pic>
        <p:nvPicPr>
          <p:cNvPr id="1916" name="" descr=""/>
          <p:cNvPicPr/>
          <p:nvPr/>
        </p:nvPicPr>
        <p:blipFill>
          <a:blip r:embed="rId557"/>
          <a:stretch/>
        </p:blipFill>
        <p:spPr>
          <a:xfrm>
            <a:off x="7341840" y="407808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1917" name="" descr=""/>
          <p:cNvPicPr/>
          <p:nvPr/>
        </p:nvPicPr>
        <p:blipFill>
          <a:blip r:embed="rId558"/>
          <a:stretch/>
        </p:blipFill>
        <p:spPr>
          <a:xfrm>
            <a:off x="7518600" y="4078080"/>
            <a:ext cx="111240" cy="2520"/>
          </a:xfrm>
          <a:prstGeom prst="rect">
            <a:avLst/>
          </a:prstGeom>
          <a:ln w="0">
            <a:noFill/>
          </a:ln>
        </p:spPr>
      </p:pic>
      <p:pic>
        <p:nvPicPr>
          <p:cNvPr id="1918" name="" descr=""/>
          <p:cNvPicPr/>
          <p:nvPr/>
        </p:nvPicPr>
        <p:blipFill>
          <a:blip r:embed="rId559"/>
          <a:stretch/>
        </p:blipFill>
        <p:spPr>
          <a:xfrm>
            <a:off x="7666920" y="407808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1919" name="" descr=""/>
          <p:cNvPicPr/>
          <p:nvPr/>
        </p:nvPicPr>
        <p:blipFill>
          <a:blip r:embed="rId560"/>
          <a:stretch/>
        </p:blipFill>
        <p:spPr>
          <a:xfrm>
            <a:off x="7863120" y="40780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20" name="" descr=""/>
          <p:cNvPicPr/>
          <p:nvPr/>
        </p:nvPicPr>
        <p:blipFill>
          <a:blip r:embed="rId561"/>
          <a:stretch/>
        </p:blipFill>
        <p:spPr>
          <a:xfrm>
            <a:off x="7995960" y="40780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21" name="" descr=""/>
          <p:cNvPicPr/>
          <p:nvPr/>
        </p:nvPicPr>
        <p:blipFill>
          <a:blip r:embed="rId562"/>
          <a:stretch/>
        </p:blipFill>
        <p:spPr>
          <a:xfrm>
            <a:off x="8128080" y="4078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22" name="" descr=""/>
          <p:cNvPicPr/>
          <p:nvPr/>
        </p:nvPicPr>
        <p:blipFill>
          <a:blip r:embed="rId563"/>
          <a:stretch/>
        </p:blipFill>
        <p:spPr>
          <a:xfrm>
            <a:off x="8248320" y="4078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23" name="" descr=""/>
          <p:cNvPicPr/>
          <p:nvPr/>
        </p:nvPicPr>
        <p:blipFill>
          <a:blip r:embed="rId564"/>
          <a:stretch/>
        </p:blipFill>
        <p:spPr>
          <a:xfrm>
            <a:off x="8376480" y="4078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24" name="" descr=""/>
          <p:cNvPicPr/>
          <p:nvPr/>
        </p:nvPicPr>
        <p:blipFill>
          <a:blip r:embed="rId565"/>
          <a:stretch/>
        </p:blipFill>
        <p:spPr>
          <a:xfrm>
            <a:off x="8484840" y="407808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25" name="" descr=""/>
          <p:cNvPicPr/>
          <p:nvPr/>
        </p:nvPicPr>
        <p:blipFill>
          <a:blip r:embed="rId566"/>
          <a:stretch/>
        </p:blipFill>
        <p:spPr>
          <a:xfrm>
            <a:off x="8613000" y="40780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26" name="" descr=""/>
          <p:cNvPicPr/>
          <p:nvPr/>
        </p:nvPicPr>
        <p:blipFill>
          <a:blip r:embed="rId567"/>
          <a:stretch/>
        </p:blipFill>
        <p:spPr>
          <a:xfrm>
            <a:off x="8737200" y="407808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1927" name="" descr=""/>
          <p:cNvPicPr/>
          <p:nvPr/>
        </p:nvPicPr>
        <p:blipFill>
          <a:blip r:embed="rId568"/>
          <a:stretch/>
        </p:blipFill>
        <p:spPr>
          <a:xfrm>
            <a:off x="8958240" y="4078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28" name="" descr=""/>
          <p:cNvPicPr/>
          <p:nvPr/>
        </p:nvPicPr>
        <p:blipFill>
          <a:blip r:embed="rId569"/>
          <a:stretch/>
        </p:blipFill>
        <p:spPr>
          <a:xfrm>
            <a:off x="9086400" y="40780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29" name="" descr=""/>
          <p:cNvPicPr/>
          <p:nvPr/>
        </p:nvPicPr>
        <p:blipFill>
          <a:blip r:embed="rId570"/>
          <a:stretch/>
        </p:blipFill>
        <p:spPr>
          <a:xfrm>
            <a:off x="9198720" y="40780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30" name="" descr=""/>
          <p:cNvPicPr/>
          <p:nvPr/>
        </p:nvPicPr>
        <p:blipFill>
          <a:blip r:embed="rId571"/>
          <a:stretch/>
        </p:blipFill>
        <p:spPr>
          <a:xfrm>
            <a:off x="9326880" y="40780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31" name="" descr=""/>
          <p:cNvPicPr/>
          <p:nvPr/>
        </p:nvPicPr>
        <p:blipFill>
          <a:blip r:embed="rId572"/>
          <a:stretch/>
        </p:blipFill>
        <p:spPr>
          <a:xfrm>
            <a:off x="7205760" y="4081320"/>
            <a:ext cx="99720" cy="2520"/>
          </a:xfrm>
          <a:prstGeom prst="rect">
            <a:avLst/>
          </a:prstGeom>
          <a:ln w="0">
            <a:noFill/>
          </a:ln>
        </p:spPr>
      </p:pic>
      <p:pic>
        <p:nvPicPr>
          <p:cNvPr id="1932" name="" descr=""/>
          <p:cNvPicPr/>
          <p:nvPr/>
        </p:nvPicPr>
        <p:blipFill>
          <a:blip r:embed="rId573"/>
          <a:stretch/>
        </p:blipFill>
        <p:spPr>
          <a:xfrm>
            <a:off x="7341840" y="408132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1933" name="" descr=""/>
          <p:cNvPicPr/>
          <p:nvPr/>
        </p:nvPicPr>
        <p:blipFill>
          <a:blip r:embed="rId574"/>
          <a:stretch/>
        </p:blipFill>
        <p:spPr>
          <a:xfrm>
            <a:off x="7530480" y="4081320"/>
            <a:ext cx="99720" cy="2520"/>
          </a:xfrm>
          <a:prstGeom prst="rect">
            <a:avLst/>
          </a:prstGeom>
          <a:ln w="0">
            <a:noFill/>
          </a:ln>
        </p:spPr>
      </p:pic>
      <p:pic>
        <p:nvPicPr>
          <p:cNvPr id="1934" name="" descr=""/>
          <p:cNvPicPr/>
          <p:nvPr/>
        </p:nvPicPr>
        <p:blipFill>
          <a:blip r:embed="rId575"/>
          <a:stretch/>
        </p:blipFill>
        <p:spPr>
          <a:xfrm>
            <a:off x="7666920" y="408132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1935" name="" descr=""/>
          <p:cNvPicPr/>
          <p:nvPr/>
        </p:nvPicPr>
        <p:blipFill>
          <a:blip r:embed="rId576"/>
          <a:stretch/>
        </p:blipFill>
        <p:spPr>
          <a:xfrm>
            <a:off x="7863120" y="40813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36" name="" descr=""/>
          <p:cNvPicPr/>
          <p:nvPr/>
        </p:nvPicPr>
        <p:blipFill>
          <a:blip r:embed="rId577"/>
          <a:stretch/>
        </p:blipFill>
        <p:spPr>
          <a:xfrm>
            <a:off x="7991640" y="408132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1937" name="" descr=""/>
          <p:cNvPicPr/>
          <p:nvPr/>
        </p:nvPicPr>
        <p:blipFill>
          <a:blip r:embed="rId578"/>
          <a:stretch/>
        </p:blipFill>
        <p:spPr>
          <a:xfrm>
            <a:off x="8128080" y="40813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38" name="" descr=""/>
          <p:cNvPicPr/>
          <p:nvPr/>
        </p:nvPicPr>
        <p:blipFill>
          <a:blip r:embed="rId579"/>
          <a:stretch/>
        </p:blipFill>
        <p:spPr>
          <a:xfrm>
            <a:off x="8248320" y="40813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39" name="" descr=""/>
          <p:cNvPicPr/>
          <p:nvPr/>
        </p:nvPicPr>
        <p:blipFill>
          <a:blip r:embed="rId580"/>
          <a:stretch/>
        </p:blipFill>
        <p:spPr>
          <a:xfrm>
            <a:off x="8376480" y="40813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40" name="" descr=""/>
          <p:cNvPicPr/>
          <p:nvPr/>
        </p:nvPicPr>
        <p:blipFill>
          <a:blip r:embed="rId581"/>
          <a:stretch/>
        </p:blipFill>
        <p:spPr>
          <a:xfrm>
            <a:off x="8484840" y="408132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41" name="" descr=""/>
          <p:cNvPicPr/>
          <p:nvPr/>
        </p:nvPicPr>
        <p:blipFill>
          <a:blip r:embed="rId582"/>
          <a:stretch/>
        </p:blipFill>
        <p:spPr>
          <a:xfrm>
            <a:off x="8613000" y="408132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42" name="" descr=""/>
          <p:cNvPicPr/>
          <p:nvPr/>
        </p:nvPicPr>
        <p:blipFill>
          <a:blip r:embed="rId583"/>
          <a:stretch/>
        </p:blipFill>
        <p:spPr>
          <a:xfrm>
            <a:off x="8737200" y="408132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1943" name="" descr=""/>
          <p:cNvPicPr/>
          <p:nvPr/>
        </p:nvPicPr>
        <p:blipFill>
          <a:blip r:embed="rId584"/>
          <a:stretch/>
        </p:blipFill>
        <p:spPr>
          <a:xfrm>
            <a:off x="8958240" y="40813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44" name="" descr=""/>
          <p:cNvPicPr/>
          <p:nvPr/>
        </p:nvPicPr>
        <p:blipFill>
          <a:blip r:embed="rId585"/>
          <a:stretch/>
        </p:blipFill>
        <p:spPr>
          <a:xfrm>
            <a:off x="9082440" y="40813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45" name="" descr=""/>
          <p:cNvPicPr/>
          <p:nvPr/>
        </p:nvPicPr>
        <p:blipFill>
          <a:blip r:embed="rId586"/>
          <a:stretch/>
        </p:blipFill>
        <p:spPr>
          <a:xfrm>
            <a:off x="9198720" y="40813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46" name="" descr=""/>
          <p:cNvPicPr/>
          <p:nvPr/>
        </p:nvPicPr>
        <p:blipFill>
          <a:blip r:embed="rId587"/>
          <a:stretch/>
        </p:blipFill>
        <p:spPr>
          <a:xfrm>
            <a:off x="9326880" y="40813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47" name="" descr=""/>
          <p:cNvPicPr/>
          <p:nvPr/>
        </p:nvPicPr>
        <p:blipFill>
          <a:blip r:embed="rId588"/>
          <a:stretch/>
        </p:blipFill>
        <p:spPr>
          <a:xfrm>
            <a:off x="7217640" y="408456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1948" name="" descr=""/>
          <p:cNvPicPr/>
          <p:nvPr/>
        </p:nvPicPr>
        <p:blipFill>
          <a:blip r:embed="rId589"/>
          <a:stretch/>
        </p:blipFill>
        <p:spPr>
          <a:xfrm>
            <a:off x="7341840" y="40845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1949" name="" descr=""/>
          <p:cNvPicPr/>
          <p:nvPr/>
        </p:nvPicPr>
        <p:blipFill>
          <a:blip r:embed="rId590"/>
          <a:stretch/>
        </p:blipFill>
        <p:spPr>
          <a:xfrm>
            <a:off x="7538400" y="40845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1950" name="" descr=""/>
          <p:cNvPicPr/>
          <p:nvPr/>
        </p:nvPicPr>
        <p:blipFill>
          <a:blip r:embed="rId591"/>
          <a:stretch/>
        </p:blipFill>
        <p:spPr>
          <a:xfrm>
            <a:off x="7666920" y="40845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1951" name="" descr=""/>
          <p:cNvPicPr/>
          <p:nvPr/>
        </p:nvPicPr>
        <p:blipFill>
          <a:blip r:embed="rId592"/>
          <a:stretch/>
        </p:blipFill>
        <p:spPr>
          <a:xfrm>
            <a:off x="7863120" y="40845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952" name="" descr=""/>
          <p:cNvPicPr/>
          <p:nvPr/>
        </p:nvPicPr>
        <p:blipFill>
          <a:blip r:embed="rId593"/>
          <a:stretch/>
        </p:blipFill>
        <p:spPr>
          <a:xfrm>
            <a:off x="7991640" y="408456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1953" name="" descr=""/>
          <p:cNvPicPr/>
          <p:nvPr/>
        </p:nvPicPr>
        <p:blipFill>
          <a:blip r:embed="rId594"/>
          <a:stretch/>
        </p:blipFill>
        <p:spPr>
          <a:xfrm>
            <a:off x="8128080" y="40845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54" name="" descr=""/>
          <p:cNvPicPr/>
          <p:nvPr/>
        </p:nvPicPr>
        <p:blipFill>
          <a:blip r:embed="rId595"/>
          <a:stretch/>
        </p:blipFill>
        <p:spPr>
          <a:xfrm>
            <a:off x="8248320" y="4084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55" name="" descr=""/>
          <p:cNvPicPr/>
          <p:nvPr/>
        </p:nvPicPr>
        <p:blipFill>
          <a:blip r:embed="rId596"/>
          <a:stretch/>
        </p:blipFill>
        <p:spPr>
          <a:xfrm>
            <a:off x="8376480" y="40845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56" name="" descr=""/>
          <p:cNvPicPr/>
          <p:nvPr/>
        </p:nvPicPr>
        <p:blipFill>
          <a:blip r:embed="rId597"/>
          <a:stretch/>
        </p:blipFill>
        <p:spPr>
          <a:xfrm>
            <a:off x="8484840" y="408456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957" name="" descr=""/>
          <p:cNvPicPr/>
          <p:nvPr/>
        </p:nvPicPr>
        <p:blipFill>
          <a:blip r:embed="rId598"/>
          <a:stretch/>
        </p:blipFill>
        <p:spPr>
          <a:xfrm>
            <a:off x="8609400" y="40845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1958" name="" descr=""/>
          <p:cNvPicPr/>
          <p:nvPr/>
        </p:nvPicPr>
        <p:blipFill>
          <a:blip r:embed="rId599"/>
          <a:stretch/>
        </p:blipFill>
        <p:spPr>
          <a:xfrm>
            <a:off x="8737200" y="408456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1959" name="" descr=""/>
          <p:cNvPicPr/>
          <p:nvPr/>
        </p:nvPicPr>
        <p:blipFill>
          <a:blip r:embed="rId600"/>
          <a:stretch/>
        </p:blipFill>
        <p:spPr>
          <a:xfrm>
            <a:off x="8962200" y="408456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60" name="" descr=""/>
          <p:cNvPicPr/>
          <p:nvPr/>
        </p:nvPicPr>
        <p:blipFill>
          <a:blip r:embed="rId601"/>
          <a:stretch/>
        </p:blipFill>
        <p:spPr>
          <a:xfrm>
            <a:off x="9082440" y="40845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61" name="" descr=""/>
          <p:cNvPicPr/>
          <p:nvPr/>
        </p:nvPicPr>
        <p:blipFill>
          <a:blip r:embed="rId602"/>
          <a:stretch/>
        </p:blipFill>
        <p:spPr>
          <a:xfrm>
            <a:off x="9198720" y="40845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62" name="" descr=""/>
          <p:cNvPicPr/>
          <p:nvPr/>
        </p:nvPicPr>
        <p:blipFill>
          <a:blip r:embed="rId603"/>
          <a:stretch/>
        </p:blipFill>
        <p:spPr>
          <a:xfrm>
            <a:off x="9326880" y="40845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63" name="" descr=""/>
          <p:cNvPicPr/>
          <p:nvPr/>
        </p:nvPicPr>
        <p:blipFill>
          <a:blip r:embed="rId604"/>
          <a:stretch/>
        </p:blipFill>
        <p:spPr>
          <a:xfrm>
            <a:off x="7229520" y="40878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964" name="" descr=""/>
          <p:cNvPicPr/>
          <p:nvPr/>
        </p:nvPicPr>
        <p:blipFill>
          <a:blip r:embed="rId605"/>
          <a:stretch/>
        </p:blipFill>
        <p:spPr>
          <a:xfrm>
            <a:off x="7341840" y="4087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65" name="" descr=""/>
          <p:cNvPicPr/>
          <p:nvPr/>
        </p:nvPicPr>
        <p:blipFill>
          <a:blip r:embed="rId606"/>
          <a:stretch/>
        </p:blipFill>
        <p:spPr>
          <a:xfrm>
            <a:off x="7554600" y="40878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966" name="" descr=""/>
          <p:cNvPicPr/>
          <p:nvPr/>
        </p:nvPicPr>
        <p:blipFill>
          <a:blip r:embed="rId607"/>
          <a:stretch/>
        </p:blipFill>
        <p:spPr>
          <a:xfrm>
            <a:off x="7666920" y="4087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67" name="" descr=""/>
          <p:cNvPicPr/>
          <p:nvPr/>
        </p:nvPicPr>
        <p:blipFill>
          <a:blip r:embed="rId608"/>
          <a:stretch/>
        </p:blipFill>
        <p:spPr>
          <a:xfrm>
            <a:off x="7863120" y="408780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68" name="" descr=""/>
          <p:cNvPicPr/>
          <p:nvPr/>
        </p:nvPicPr>
        <p:blipFill>
          <a:blip r:embed="rId609"/>
          <a:stretch/>
        </p:blipFill>
        <p:spPr>
          <a:xfrm>
            <a:off x="7987680" y="40878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1969" name="" descr=""/>
          <p:cNvPicPr/>
          <p:nvPr/>
        </p:nvPicPr>
        <p:blipFill>
          <a:blip r:embed="rId610"/>
          <a:stretch/>
        </p:blipFill>
        <p:spPr>
          <a:xfrm>
            <a:off x="8128080" y="4087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70" name="" descr=""/>
          <p:cNvPicPr/>
          <p:nvPr/>
        </p:nvPicPr>
        <p:blipFill>
          <a:blip r:embed="rId611"/>
          <a:stretch/>
        </p:blipFill>
        <p:spPr>
          <a:xfrm>
            <a:off x="8248320" y="4087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71" name="" descr=""/>
          <p:cNvPicPr/>
          <p:nvPr/>
        </p:nvPicPr>
        <p:blipFill>
          <a:blip r:embed="rId612"/>
          <a:stretch/>
        </p:blipFill>
        <p:spPr>
          <a:xfrm>
            <a:off x="8376480" y="4087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72" name="" descr=""/>
          <p:cNvPicPr/>
          <p:nvPr/>
        </p:nvPicPr>
        <p:blipFill>
          <a:blip r:embed="rId613"/>
          <a:stretch/>
        </p:blipFill>
        <p:spPr>
          <a:xfrm>
            <a:off x="8484840" y="408780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973" name="" descr=""/>
          <p:cNvPicPr/>
          <p:nvPr/>
        </p:nvPicPr>
        <p:blipFill>
          <a:blip r:embed="rId614"/>
          <a:stretch/>
        </p:blipFill>
        <p:spPr>
          <a:xfrm>
            <a:off x="8605080" y="40878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1974" name="" descr=""/>
          <p:cNvPicPr/>
          <p:nvPr/>
        </p:nvPicPr>
        <p:blipFill>
          <a:blip r:embed="rId615"/>
          <a:stretch/>
        </p:blipFill>
        <p:spPr>
          <a:xfrm>
            <a:off x="8737200" y="408780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1975" name="" descr=""/>
          <p:cNvPicPr/>
          <p:nvPr/>
        </p:nvPicPr>
        <p:blipFill>
          <a:blip r:embed="rId616"/>
          <a:stretch/>
        </p:blipFill>
        <p:spPr>
          <a:xfrm>
            <a:off x="8962200" y="40878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76" name="" descr=""/>
          <p:cNvPicPr/>
          <p:nvPr/>
        </p:nvPicPr>
        <p:blipFill>
          <a:blip r:embed="rId617"/>
          <a:stretch/>
        </p:blipFill>
        <p:spPr>
          <a:xfrm>
            <a:off x="9074160" y="4087800"/>
            <a:ext cx="71640" cy="2520"/>
          </a:xfrm>
          <a:prstGeom prst="rect">
            <a:avLst/>
          </a:prstGeom>
          <a:ln w="0">
            <a:noFill/>
          </a:ln>
        </p:spPr>
      </p:pic>
      <p:pic>
        <p:nvPicPr>
          <p:cNvPr id="1977" name="" descr=""/>
          <p:cNvPicPr/>
          <p:nvPr/>
        </p:nvPicPr>
        <p:blipFill>
          <a:blip r:embed="rId618"/>
          <a:stretch/>
        </p:blipFill>
        <p:spPr>
          <a:xfrm>
            <a:off x="9198720" y="4087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78" name="" descr=""/>
          <p:cNvPicPr/>
          <p:nvPr/>
        </p:nvPicPr>
        <p:blipFill>
          <a:blip r:embed="rId619"/>
          <a:stretch/>
        </p:blipFill>
        <p:spPr>
          <a:xfrm>
            <a:off x="9326880" y="4087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79" name="" descr=""/>
          <p:cNvPicPr/>
          <p:nvPr/>
        </p:nvPicPr>
        <p:blipFill>
          <a:blip r:embed="rId620"/>
          <a:stretch/>
        </p:blipFill>
        <p:spPr>
          <a:xfrm>
            <a:off x="7241760" y="4090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80" name="" descr=""/>
          <p:cNvPicPr/>
          <p:nvPr/>
        </p:nvPicPr>
        <p:blipFill>
          <a:blip r:embed="rId621"/>
          <a:stretch/>
        </p:blipFill>
        <p:spPr>
          <a:xfrm>
            <a:off x="7341840" y="4090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81" name="" descr=""/>
          <p:cNvPicPr/>
          <p:nvPr/>
        </p:nvPicPr>
        <p:blipFill>
          <a:blip r:embed="rId622"/>
          <a:stretch/>
        </p:blipFill>
        <p:spPr>
          <a:xfrm>
            <a:off x="7566480" y="4090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82" name="" descr=""/>
          <p:cNvPicPr/>
          <p:nvPr/>
        </p:nvPicPr>
        <p:blipFill>
          <a:blip r:embed="rId623"/>
          <a:stretch/>
        </p:blipFill>
        <p:spPr>
          <a:xfrm>
            <a:off x="7666920" y="4090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83" name="" descr=""/>
          <p:cNvPicPr/>
          <p:nvPr/>
        </p:nvPicPr>
        <p:blipFill>
          <a:blip r:embed="rId624"/>
          <a:stretch/>
        </p:blipFill>
        <p:spPr>
          <a:xfrm>
            <a:off x="7867440" y="40906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84" name="" descr=""/>
          <p:cNvPicPr/>
          <p:nvPr/>
        </p:nvPicPr>
        <p:blipFill>
          <a:blip r:embed="rId625"/>
          <a:stretch/>
        </p:blipFill>
        <p:spPr>
          <a:xfrm>
            <a:off x="7975800" y="409068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1985" name="" descr=""/>
          <p:cNvPicPr/>
          <p:nvPr/>
        </p:nvPicPr>
        <p:blipFill>
          <a:blip r:embed="rId626"/>
          <a:stretch/>
        </p:blipFill>
        <p:spPr>
          <a:xfrm>
            <a:off x="8128080" y="4090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86" name="" descr=""/>
          <p:cNvPicPr/>
          <p:nvPr/>
        </p:nvPicPr>
        <p:blipFill>
          <a:blip r:embed="rId627"/>
          <a:stretch/>
        </p:blipFill>
        <p:spPr>
          <a:xfrm>
            <a:off x="8248320" y="4090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87" name="" descr=""/>
          <p:cNvPicPr/>
          <p:nvPr/>
        </p:nvPicPr>
        <p:blipFill>
          <a:blip r:embed="rId628"/>
          <a:stretch/>
        </p:blipFill>
        <p:spPr>
          <a:xfrm>
            <a:off x="8376480" y="40906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1988" name="" descr=""/>
          <p:cNvPicPr/>
          <p:nvPr/>
        </p:nvPicPr>
        <p:blipFill>
          <a:blip r:embed="rId629"/>
          <a:stretch/>
        </p:blipFill>
        <p:spPr>
          <a:xfrm>
            <a:off x="8484840" y="409068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1989" name="" descr=""/>
          <p:cNvPicPr/>
          <p:nvPr/>
        </p:nvPicPr>
        <p:blipFill>
          <a:blip r:embed="rId630"/>
          <a:stretch/>
        </p:blipFill>
        <p:spPr>
          <a:xfrm>
            <a:off x="8597160" y="409068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1990" name="" descr=""/>
          <p:cNvPicPr/>
          <p:nvPr/>
        </p:nvPicPr>
        <p:blipFill>
          <a:blip r:embed="rId631"/>
          <a:stretch/>
        </p:blipFill>
        <p:spPr>
          <a:xfrm>
            <a:off x="8737200" y="409068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1991" name="" descr=""/>
          <p:cNvPicPr/>
          <p:nvPr/>
        </p:nvPicPr>
        <p:blipFill>
          <a:blip r:embed="rId632"/>
          <a:stretch/>
        </p:blipFill>
        <p:spPr>
          <a:xfrm>
            <a:off x="8966160" y="40906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992" name="" descr=""/>
          <p:cNvPicPr/>
          <p:nvPr/>
        </p:nvPicPr>
        <p:blipFill>
          <a:blip r:embed="rId633"/>
          <a:stretch/>
        </p:blipFill>
        <p:spPr>
          <a:xfrm>
            <a:off x="9066240" y="409068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1993" name="" descr=""/>
          <p:cNvPicPr/>
          <p:nvPr/>
        </p:nvPicPr>
        <p:blipFill>
          <a:blip r:embed="rId634"/>
          <a:stretch/>
        </p:blipFill>
        <p:spPr>
          <a:xfrm>
            <a:off x="9198720" y="40906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1994" name="" descr=""/>
          <p:cNvPicPr/>
          <p:nvPr/>
        </p:nvPicPr>
        <p:blipFill>
          <a:blip r:embed="rId635"/>
          <a:stretch/>
        </p:blipFill>
        <p:spPr>
          <a:xfrm>
            <a:off x="9326880" y="40906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1995" name="" descr=""/>
          <p:cNvPicPr/>
          <p:nvPr/>
        </p:nvPicPr>
        <p:blipFill>
          <a:blip r:embed="rId636"/>
          <a:stretch/>
        </p:blipFill>
        <p:spPr>
          <a:xfrm>
            <a:off x="7254000" y="40939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996" name="" descr=""/>
          <p:cNvPicPr/>
          <p:nvPr/>
        </p:nvPicPr>
        <p:blipFill>
          <a:blip r:embed="rId637"/>
          <a:stretch/>
        </p:blipFill>
        <p:spPr>
          <a:xfrm>
            <a:off x="7341840" y="40939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997" name="" descr=""/>
          <p:cNvPicPr/>
          <p:nvPr/>
        </p:nvPicPr>
        <p:blipFill>
          <a:blip r:embed="rId638"/>
          <a:stretch/>
        </p:blipFill>
        <p:spPr>
          <a:xfrm>
            <a:off x="7578720" y="40939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998" name="" descr=""/>
          <p:cNvPicPr/>
          <p:nvPr/>
        </p:nvPicPr>
        <p:blipFill>
          <a:blip r:embed="rId639"/>
          <a:stretch/>
        </p:blipFill>
        <p:spPr>
          <a:xfrm>
            <a:off x="7666920" y="409392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1999" name="" descr=""/>
          <p:cNvPicPr/>
          <p:nvPr/>
        </p:nvPicPr>
        <p:blipFill>
          <a:blip r:embed="rId640"/>
          <a:stretch/>
        </p:blipFill>
        <p:spPr>
          <a:xfrm>
            <a:off x="7867440" y="409392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2000" name="" descr=""/>
          <p:cNvPicPr/>
          <p:nvPr/>
        </p:nvPicPr>
        <p:blipFill>
          <a:blip r:embed="rId641"/>
          <a:stretch/>
        </p:blipFill>
        <p:spPr>
          <a:xfrm>
            <a:off x="7963560" y="4093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2001" name="" descr=""/>
          <p:cNvPicPr/>
          <p:nvPr/>
        </p:nvPicPr>
        <p:blipFill>
          <a:blip r:embed="rId642"/>
          <a:stretch/>
        </p:blipFill>
        <p:spPr>
          <a:xfrm>
            <a:off x="8128080" y="40939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02" name="" descr=""/>
          <p:cNvPicPr/>
          <p:nvPr/>
        </p:nvPicPr>
        <p:blipFill>
          <a:blip r:embed="rId643"/>
          <a:stretch/>
        </p:blipFill>
        <p:spPr>
          <a:xfrm>
            <a:off x="8248320" y="4093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03" name="" descr=""/>
          <p:cNvPicPr/>
          <p:nvPr/>
        </p:nvPicPr>
        <p:blipFill>
          <a:blip r:embed="rId644"/>
          <a:stretch/>
        </p:blipFill>
        <p:spPr>
          <a:xfrm>
            <a:off x="8376480" y="40939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04" name="" descr=""/>
          <p:cNvPicPr/>
          <p:nvPr/>
        </p:nvPicPr>
        <p:blipFill>
          <a:blip r:embed="rId645"/>
          <a:stretch/>
        </p:blipFill>
        <p:spPr>
          <a:xfrm>
            <a:off x="8484840" y="409392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2005" name="" descr=""/>
          <p:cNvPicPr/>
          <p:nvPr/>
        </p:nvPicPr>
        <p:blipFill>
          <a:blip r:embed="rId646"/>
          <a:stretch/>
        </p:blipFill>
        <p:spPr>
          <a:xfrm>
            <a:off x="8584920" y="409392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2006" name="" descr=""/>
          <p:cNvPicPr/>
          <p:nvPr/>
        </p:nvPicPr>
        <p:blipFill>
          <a:blip r:embed="rId647"/>
          <a:stretch/>
        </p:blipFill>
        <p:spPr>
          <a:xfrm>
            <a:off x="8737200" y="409392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2007" name="" descr=""/>
          <p:cNvPicPr/>
          <p:nvPr/>
        </p:nvPicPr>
        <p:blipFill>
          <a:blip r:embed="rId648"/>
          <a:stretch/>
        </p:blipFill>
        <p:spPr>
          <a:xfrm>
            <a:off x="8966160" y="409392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2008" name="" descr=""/>
          <p:cNvPicPr/>
          <p:nvPr/>
        </p:nvPicPr>
        <p:blipFill>
          <a:blip r:embed="rId649"/>
          <a:stretch/>
        </p:blipFill>
        <p:spPr>
          <a:xfrm>
            <a:off x="9198720" y="40939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09" name="" descr=""/>
          <p:cNvPicPr/>
          <p:nvPr/>
        </p:nvPicPr>
        <p:blipFill>
          <a:blip r:embed="rId650"/>
          <a:stretch/>
        </p:blipFill>
        <p:spPr>
          <a:xfrm>
            <a:off x="9326880" y="40939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10" name="" descr=""/>
          <p:cNvPicPr/>
          <p:nvPr/>
        </p:nvPicPr>
        <p:blipFill>
          <a:blip r:embed="rId651"/>
          <a:stretch/>
        </p:blipFill>
        <p:spPr>
          <a:xfrm>
            <a:off x="7269840" y="409680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011" name="" descr=""/>
          <p:cNvPicPr/>
          <p:nvPr/>
        </p:nvPicPr>
        <p:blipFill>
          <a:blip r:embed="rId652"/>
          <a:stretch/>
        </p:blipFill>
        <p:spPr>
          <a:xfrm>
            <a:off x="7341840" y="40968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012" name="" descr=""/>
          <p:cNvPicPr/>
          <p:nvPr/>
        </p:nvPicPr>
        <p:blipFill>
          <a:blip r:embed="rId653"/>
          <a:stretch/>
        </p:blipFill>
        <p:spPr>
          <a:xfrm>
            <a:off x="7482600" y="409680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2013" name="" descr=""/>
          <p:cNvPicPr/>
          <p:nvPr/>
        </p:nvPicPr>
        <p:blipFill>
          <a:blip r:embed="rId654"/>
          <a:stretch/>
        </p:blipFill>
        <p:spPr>
          <a:xfrm>
            <a:off x="7590960" y="40968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014" name="" descr=""/>
          <p:cNvPicPr/>
          <p:nvPr/>
        </p:nvPicPr>
        <p:blipFill>
          <a:blip r:embed="rId655"/>
          <a:stretch/>
        </p:blipFill>
        <p:spPr>
          <a:xfrm>
            <a:off x="7666920" y="409680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015" name="" descr=""/>
          <p:cNvPicPr/>
          <p:nvPr/>
        </p:nvPicPr>
        <p:blipFill>
          <a:blip r:embed="rId656"/>
          <a:stretch/>
        </p:blipFill>
        <p:spPr>
          <a:xfrm>
            <a:off x="7867440" y="4096800"/>
            <a:ext cx="223920" cy="2520"/>
          </a:xfrm>
          <a:prstGeom prst="rect">
            <a:avLst/>
          </a:prstGeom>
          <a:ln w="0">
            <a:noFill/>
          </a:ln>
        </p:spPr>
      </p:pic>
      <p:pic>
        <p:nvPicPr>
          <p:cNvPr id="2016" name="" descr=""/>
          <p:cNvPicPr/>
          <p:nvPr/>
        </p:nvPicPr>
        <p:blipFill>
          <a:blip r:embed="rId657"/>
          <a:stretch/>
        </p:blipFill>
        <p:spPr>
          <a:xfrm>
            <a:off x="8128080" y="4096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17" name="" descr=""/>
          <p:cNvPicPr/>
          <p:nvPr/>
        </p:nvPicPr>
        <p:blipFill>
          <a:blip r:embed="rId658"/>
          <a:stretch/>
        </p:blipFill>
        <p:spPr>
          <a:xfrm>
            <a:off x="8248320" y="4096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18" name="" descr=""/>
          <p:cNvPicPr/>
          <p:nvPr/>
        </p:nvPicPr>
        <p:blipFill>
          <a:blip r:embed="rId659"/>
          <a:stretch/>
        </p:blipFill>
        <p:spPr>
          <a:xfrm>
            <a:off x="8376480" y="40968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19" name="" descr=""/>
          <p:cNvPicPr/>
          <p:nvPr/>
        </p:nvPicPr>
        <p:blipFill>
          <a:blip r:embed="rId660"/>
          <a:stretch/>
        </p:blipFill>
        <p:spPr>
          <a:xfrm>
            <a:off x="8488800" y="4096800"/>
            <a:ext cx="219960" cy="2520"/>
          </a:xfrm>
          <a:prstGeom prst="rect">
            <a:avLst/>
          </a:prstGeom>
          <a:ln w="0">
            <a:noFill/>
          </a:ln>
        </p:spPr>
      </p:pic>
      <p:pic>
        <p:nvPicPr>
          <p:cNvPr id="2020" name="" descr=""/>
          <p:cNvPicPr/>
          <p:nvPr/>
        </p:nvPicPr>
        <p:blipFill>
          <a:blip r:embed="rId661"/>
          <a:stretch/>
        </p:blipFill>
        <p:spPr>
          <a:xfrm>
            <a:off x="8737200" y="409680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2021" name="" descr=""/>
          <p:cNvPicPr/>
          <p:nvPr/>
        </p:nvPicPr>
        <p:blipFill>
          <a:blip r:embed="rId662"/>
          <a:stretch/>
        </p:blipFill>
        <p:spPr>
          <a:xfrm>
            <a:off x="8970120" y="409680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2022" name="" descr=""/>
          <p:cNvPicPr/>
          <p:nvPr/>
        </p:nvPicPr>
        <p:blipFill>
          <a:blip r:embed="rId663"/>
          <a:stretch/>
        </p:blipFill>
        <p:spPr>
          <a:xfrm>
            <a:off x="9198720" y="40968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23" name="" descr=""/>
          <p:cNvPicPr/>
          <p:nvPr/>
        </p:nvPicPr>
        <p:blipFill>
          <a:blip r:embed="rId664"/>
          <a:stretch/>
        </p:blipFill>
        <p:spPr>
          <a:xfrm>
            <a:off x="9326880" y="40968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24" name="" descr=""/>
          <p:cNvPicPr/>
          <p:nvPr/>
        </p:nvPicPr>
        <p:blipFill>
          <a:blip r:embed="rId665"/>
          <a:stretch/>
        </p:blipFill>
        <p:spPr>
          <a:xfrm>
            <a:off x="7269840" y="410004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025" name="" descr=""/>
          <p:cNvPicPr/>
          <p:nvPr/>
        </p:nvPicPr>
        <p:blipFill>
          <a:blip r:embed="rId666"/>
          <a:stretch/>
        </p:blipFill>
        <p:spPr>
          <a:xfrm>
            <a:off x="7341840" y="41000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026" name="" descr=""/>
          <p:cNvPicPr/>
          <p:nvPr/>
        </p:nvPicPr>
        <p:blipFill>
          <a:blip r:embed="rId667"/>
          <a:stretch/>
        </p:blipFill>
        <p:spPr>
          <a:xfrm>
            <a:off x="7482600" y="4100040"/>
            <a:ext cx="7200" cy="2520"/>
          </a:xfrm>
          <a:prstGeom prst="rect">
            <a:avLst/>
          </a:prstGeom>
          <a:ln w="0">
            <a:noFill/>
          </a:ln>
        </p:spPr>
      </p:pic>
      <p:pic>
        <p:nvPicPr>
          <p:cNvPr id="2027" name="" descr=""/>
          <p:cNvPicPr/>
          <p:nvPr/>
        </p:nvPicPr>
        <p:blipFill>
          <a:blip r:embed="rId668"/>
          <a:stretch/>
        </p:blipFill>
        <p:spPr>
          <a:xfrm>
            <a:off x="7590960" y="41000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028" name="" descr=""/>
          <p:cNvPicPr/>
          <p:nvPr/>
        </p:nvPicPr>
        <p:blipFill>
          <a:blip r:embed="rId669"/>
          <a:stretch/>
        </p:blipFill>
        <p:spPr>
          <a:xfrm>
            <a:off x="7666920" y="410004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029" name="" descr=""/>
          <p:cNvPicPr/>
          <p:nvPr/>
        </p:nvPicPr>
        <p:blipFill>
          <a:blip r:embed="rId670"/>
          <a:stretch/>
        </p:blipFill>
        <p:spPr>
          <a:xfrm>
            <a:off x="7867440" y="4100040"/>
            <a:ext cx="223920" cy="2520"/>
          </a:xfrm>
          <a:prstGeom prst="rect">
            <a:avLst/>
          </a:prstGeom>
          <a:ln w="0">
            <a:noFill/>
          </a:ln>
        </p:spPr>
      </p:pic>
      <p:pic>
        <p:nvPicPr>
          <p:cNvPr id="2030" name="" descr=""/>
          <p:cNvPicPr/>
          <p:nvPr/>
        </p:nvPicPr>
        <p:blipFill>
          <a:blip r:embed="rId671"/>
          <a:stretch/>
        </p:blipFill>
        <p:spPr>
          <a:xfrm>
            <a:off x="8128080" y="41000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31" name="" descr=""/>
          <p:cNvPicPr/>
          <p:nvPr/>
        </p:nvPicPr>
        <p:blipFill>
          <a:blip r:embed="rId672"/>
          <a:stretch/>
        </p:blipFill>
        <p:spPr>
          <a:xfrm>
            <a:off x="8248320" y="41000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32" name="" descr=""/>
          <p:cNvPicPr/>
          <p:nvPr/>
        </p:nvPicPr>
        <p:blipFill>
          <a:blip r:embed="rId673"/>
          <a:stretch/>
        </p:blipFill>
        <p:spPr>
          <a:xfrm>
            <a:off x="8376480" y="41000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33" name="" descr=""/>
          <p:cNvPicPr/>
          <p:nvPr/>
        </p:nvPicPr>
        <p:blipFill>
          <a:blip r:embed="rId674"/>
          <a:stretch/>
        </p:blipFill>
        <p:spPr>
          <a:xfrm>
            <a:off x="8488800" y="4100040"/>
            <a:ext cx="219960" cy="2520"/>
          </a:xfrm>
          <a:prstGeom prst="rect">
            <a:avLst/>
          </a:prstGeom>
          <a:ln w="0">
            <a:noFill/>
          </a:ln>
        </p:spPr>
      </p:pic>
      <p:pic>
        <p:nvPicPr>
          <p:cNvPr id="2034" name="" descr=""/>
          <p:cNvPicPr/>
          <p:nvPr/>
        </p:nvPicPr>
        <p:blipFill>
          <a:blip r:embed="rId675"/>
          <a:stretch/>
        </p:blipFill>
        <p:spPr>
          <a:xfrm>
            <a:off x="8737200" y="410004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2035" name="" descr=""/>
          <p:cNvPicPr/>
          <p:nvPr/>
        </p:nvPicPr>
        <p:blipFill>
          <a:blip r:embed="rId676"/>
          <a:stretch/>
        </p:blipFill>
        <p:spPr>
          <a:xfrm>
            <a:off x="8970120" y="4100040"/>
            <a:ext cx="167760" cy="2520"/>
          </a:xfrm>
          <a:prstGeom prst="rect">
            <a:avLst/>
          </a:prstGeom>
          <a:ln w="0">
            <a:noFill/>
          </a:ln>
        </p:spPr>
      </p:pic>
      <p:pic>
        <p:nvPicPr>
          <p:cNvPr id="2036" name="" descr=""/>
          <p:cNvPicPr/>
          <p:nvPr/>
        </p:nvPicPr>
        <p:blipFill>
          <a:blip r:embed="rId677"/>
          <a:stretch/>
        </p:blipFill>
        <p:spPr>
          <a:xfrm>
            <a:off x="9198720" y="41000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37" name="" descr=""/>
          <p:cNvPicPr/>
          <p:nvPr/>
        </p:nvPicPr>
        <p:blipFill>
          <a:blip r:embed="rId678"/>
          <a:stretch/>
        </p:blipFill>
        <p:spPr>
          <a:xfrm>
            <a:off x="9326880" y="41000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38" name="" descr=""/>
          <p:cNvPicPr/>
          <p:nvPr/>
        </p:nvPicPr>
        <p:blipFill>
          <a:blip r:embed="rId679"/>
          <a:stretch/>
        </p:blipFill>
        <p:spPr>
          <a:xfrm>
            <a:off x="7282080" y="41032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039" name="" descr=""/>
          <p:cNvPicPr/>
          <p:nvPr/>
        </p:nvPicPr>
        <p:blipFill>
          <a:blip r:embed="rId680"/>
          <a:stretch/>
        </p:blipFill>
        <p:spPr>
          <a:xfrm>
            <a:off x="7341840" y="410328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040" name="" descr=""/>
          <p:cNvPicPr/>
          <p:nvPr/>
        </p:nvPicPr>
        <p:blipFill>
          <a:blip r:embed="rId681"/>
          <a:stretch/>
        </p:blipFill>
        <p:spPr>
          <a:xfrm>
            <a:off x="7470360" y="410328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041" name="" descr=""/>
          <p:cNvPicPr/>
          <p:nvPr/>
        </p:nvPicPr>
        <p:blipFill>
          <a:blip r:embed="rId682"/>
          <a:stretch/>
        </p:blipFill>
        <p:spPr>
          <a:xfrm>
            <a:off x="7606800" y="410328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042" name="" descr=""/>
          <p:cNvPicPr/>
          <p:nvPr/>
        </p:nvPicPr>
        <p:blipFill>
          <a:blip r:embed="rId683"/>
          <a:stretch/>
        </p:blipFill>
        <p:spPr>
          <a:xfrm>
            <a:off x="7666920" y="410328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043" name="" descr=""/>
          <p:cNvPicPr/>
          <p:nvPr/>
        </p:nvPicPr>
        <p:blipFill>
          <a:blip r:embed="rId684"/>
          <a:stretch/>
        </p:blipFill>
        <p:spPr>
          <a:xfrm>
            <a:off x="7871040" y="4103280"/>
            <a:ext cx="219960" cy="2520"/>
          </a:xfrm>
          <a:prstGeom prst="rect">
            <a:avLst/>
          </a:prstGeom>
          <a:ln w="0">
            <a:noFill/>
          </a:ln>
        </p:spPr>
      </p:pic>
      <p:pic>
        <p:nvPicPr>
          <p:cNvPr id="2044" name="" descr=""/>
          <p:cNvPicPr/>
          <p:nvPr/>
        </p:nvPicPr>
        <p:blipFill>
          <a:blip r:embed="rId685"/>
          <a:stretch/>
        </p:blipFill>
        <p:spPr>
          <a:xfrm>
            <a:off x="8128080" y="41032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45" name="" descr=""/>
          <p:cNvPicPr/>
          <p:nvPr/>
        </p:nvPicPr>
        <p:blipFill>
          <a:blip r:embed="rId686"/>
          <a:stretch/>
        </p:blipFill>
        <p:spPr>
          <a:xfrm>
            <a:off x="8248320" y="41032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46" name="" descr=""/>
          <p:cNvPicPr/>
          <p:nvPr/>
        </p:nvPicPr>
        <p:blipFill>
          <a:blip r:embed="rId687"/>
          <a:stretch/>
        </p:blipFill>
        <p:spPr>
          <a:xfrm>
            <a:off x="8376480" y="41032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47" name="" descr=""/>
          <p:cNvPicPr/>
          <p:nvPr/>
        </p:nvPicPr>
        <p:blipFill>
          <a:blip r:embed="rId688"/>
          <a:stretch/>
        </p:blipFill>
        <p:spPr>
          <a:xfrm>
            <a:off x="8488800" y="4103280"/>
            <a:ext cx="219960" cy="2520"/>
          </a:xfrm>
          <a:prstGeom prst="rect">
            <a:avLst/>
          </a:prstGeom>
          <a:ln w="0">
            <a:noFill/>
          </a:ln>
        </p:spPr>
      </p:pic>
      <p:pic>
        <p:nvPicPr>
          <p:cNvPr id="2048" name="" descr=""/>
          <p:cNvPicPr/>
          <p:nvPr/>
        </p:nvPicPr>
        <p:blipFill>
          <a:blip r:embed="rId689"/>
          <a:stretch/>
        </p:blipFill>
        <p:spPr>
          <a:xfrm>
            <a:off x="8737200" y="410328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2049" name="" descr=""/>
          <p:cNvPicPr/>
          <p:nvPr/>
        </p:nvPicPr>
        <p:blipFill>
          <a:blip r:embed="rId690"/>
          <a:stretch/>
        </p:blipFill>
        <p:spPr>
          <a:xfrm>
            <a:off x="8974080" y="4103280"/>
            <a:ext cx="159480" cy="2520"/>
          </a:xfrm>
          <a:prstGeom prst="rect">
            <a:avLst/>
          </a:prstGeom>
          <a:ln w="0">
            <a:noFill/>
          </a:ln>
        </p:spPr>
      </p:pic>
      <p:pic>
        <p:nvPicPr>
          <p:cNvPr id="2050" name="" descr=""/>
          <p:cNvPicPr/>
          <p:nvPr/>
        </p:nvPicPr>
        <p:blipFill>
          <a:blip r:embed="rId691"/>
          <a:stretch/>
        </p:blipFill>
        <p:spPr>
          <a:xfrm>
            <a:off x="9198720" y="41032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51" name="" descr=""/>
          <p:cNvPicPr/>
          <p:nvPr/>
        </p:nvPicPr>
        <p:blipFill>
          <a:blip r:embed="rId692"/>
          <a:stretch/>
        </p:blipFill>
        <p:spPr>
          <a:xfrm>
            <a:off x="9326880" y="41032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52" name="" descr=""/>
          <p:cNvPicPr/>
          <p:nvPr/>
        </p:nvPicPr>
        <p:blipFill>
          <a:blip r:embed="rId693"/>
          <a:stretch/>
        </p:blipFill>
        <p:spPr>
          <a:xfrm>
            <a:off x="7293600" y="41065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2053" name="" descr=""/>
          <p:cNvPicPr/>
          <p:nvPr/>
        </p:nvPicPr>
        <p:blipFill>
          <a:blip r:embed="rId694"/>
          <a:stretch/>
        </p:blipFill>
        <p:spPr>
          <a:xfrm>
            <a:off x="7341840" y="410652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2054" name="" descr=""/>
          <p:cNvPicPr/>
          <p:nvPr/>
        </p:nvPicPr>
        <p:blipFill>
          <a:blip r:embed="rId695"/>
          <a:stretch/>
        </p:blipFill>
        <p:spPr>
          <a:xfrm>
            <a:off x="7458120" y="410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55" name="" descr=""/>
          <p:cNvPicPr/>
          <p:nvPr/>
        </p:nvPicPr>
        <p:blipFill>
          <a:blip r:embed="rId696"/>
          <a:stretch/>
        </p:blipFill>
        <p:spPr>
          <a:xfrm>
            <a:off x="7618680" y="41065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2056" name="" descr=""/>
          <p:cNvPicPr/>
          <p:nvPr/>
        </p:nvPicPr>
        <p:blipFill>
          <a:blip r:embed="rId697"/>
          <a:stretch/>
        </p:blipFill>
        <p:spPr>
          <a:xfrm>
            <a:off x="7666920" y="410652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2057" name="" descr=""/>
          <p:cNvPicPr/>
          <p:nvPr/>
        </p:nvPicPr>
        <p:blipFill>
          <a:blip r:embed="rId698"/>
          <a:stretch/>
        </p:blipFill>
        <p:spPr>
          <a:xfrm>
            <a:off x="7871040" y="4106520"/>
            <a:ext cx="216000" cy="2520"/>
          </a:xfrm>
          <a:prstGeom prst="rect">
            <a:avLst/>
          </a:prstGeom>
          <a:ln w="0">
            <a:noFill/>
          </a:ln>
        </p:spPr>
      </p:pic>
      <p:pic>
        <p:nvPicPr>
          <p:cNvPr id="2058" name="" descr=""/>
          <p:cNvPicPr/>
          <p:nvPr/>
        </p:nvPicPr>
        <p:blipFill>
          <a:blip r:embed="rId699"/>
          <a:stretch/>
        </p:blipFill>
        <p:spPr>
          <a:xfrm>
            <a:off x="8128080" y="410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59" name="" descr=""/>
          <p:cNvPicPr/>
          <p:nvPr/>
        </p:nvPicPr>
        <p:blipFill>
          <a:blip r:embed="rId700"/>
          <a:stretch/>
        </p:blipFill>
        <p:spPr>
          <a:xfrm>
            <a:off x="8248320" y="4106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60" name="" descr=""/>
          <p:cNvPicPr/>
          <p:nvPr/>
        </p:nvPicPr>
        <p:blipFill>
          <a:blip r:embed="rId701"/>
          <a:stretch/>
        </p:blipFill>
        <p:spPr>
          <a:xfrm>
            <a:off x="8376480" y="410652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61" name="" descr=""/>
          <p:cNvPicPr/>
          <p:nvPr/>
        </p:nvPicPr>
        <p:blipFill>
          <a:blip r:embed="rId702"/>
          <a:stretch/>
        </p:blipFill>
        <p:spPr>
          <a:xfrm>
            <a:off x="8493120" y="4106520"/>
            <a:ext cx="211680" cy="2520"/>
          </a:xfrm>
          <a:prstGeom prst="rect">
            <a:avLst/>
          </a:prstGeom>
          <a:ln w="0">
            <a:noFill/>
          </a:ln>
        </p:spPr>
      </p:pic>
      <p:pic>
        <p:nvPicPr>
          <p:cNvPr id="2062" name="" descr=""/>
          <p:cNvPicPr/>
          <p:nvPr/>
        </p:nvPicPr>
        <p:blipFill>
          <a:blip r:embed="rId703"/>
          <a:stretch/>
        </p:blipFill>
        <p:spPr>
          <a:xfrm>
            <a:off x="8737200" y="4106520"/>
            <a:ext cx="183960" cy="2520"/>
          </a:xfrm>
          <a:prstGeom prst="rect">
            <a:avLst/>
          </a:prstGeom>
          <a:ln w="0">
            <a:noFill/>
          </a:ln>
        </p:spPr>
      </p:pic>
      <p:pic>
        <p:nvPicPr>
          <p:cNvPr id="2063" name="" descr=""/>
          <p:cNvPicPr/>
          <p:nvPr/>
        </p:nvPicPr>
        <p:blipFill>
          <a:blip r:embed="rId704"/>
          <a:stretch/>
        </p:blipFill>
        <p:spPr>
          <a:xfrm>
            <a:off x="8974080" y="4106520"/>
            <a:ext cx="155880" cy="2520"/>
          </a:xfrm>
          <a:prstGeom prst="rect">
            <a:avLst/>
          </a:prstGeom>
          <a:ln w="0">
            <a:noFill/>
          </a:ln>
        </p:spPr>
      </p:pic>
      <p:pic>
        <p:nvPicPr>
          <p:cNvPr id="2064" name="" descr=""/>
          <p:cNvPicPr/>
          <p:nvPr/>
        </p:nvPicPr>
        <p:blipFill>
          <a:blip r:embed="rId705"/>
          <a:stretch/>
        </p:blipFill>
        <p:spPr>
          <a:xfrm>
            <a:off x="9198720" y="410652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65" name="" descr=""/>
          <p:cNvPicPr/>
          <p:nvPr/>
        </p:nvPicPr>
        <p:blipFill>
          <a:blip r:embed="rId706"/>
          <a:stretch/>
        </p:blipFill>
        <p:spPr>
          <a:xfrm>
            <a:off x="9326880" y="410652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66" name="" descr=""/>
          <p:cNvPicPr/>
          <p:nvPr/>
        </p:nvPicPr>
        <p:blipFill>
          <a:blip r:embed="rId707"/>
          <a:stretch/>
        </p:blipFill>
        <p:spPr>
          <a:xfrm>
            <a:off x="7442280" y="4109760"/>
            <a:ext cx="91440" cy="2520"/>
          </a:xfrm>
          <a:prstGeom prst="rect">
            <a:avLst/>
          </a:prstGeom>
          <a:ln w="0">
            <a:noFill/>
          </a:ln>
        </p:spPr>
      </p:pic>
      <p:pic>
        <p:nvPicPr>
          <p:cNvPr id="2067" name="" descr=""/>
          <p:cNvPicPr/>
          <p:nvPr/>
        </p:nvPicPr>
        <p:blipFill>
          <a:blip r:embed="rId708"/>
          <a:stretch/>
        </p:blipFill>
        <p:spPr>
          <a:xfrm>
            <a:off x="7875360" y="4109760"/>
            <a:ext cx="131400" cy="2520"/>
          </a:xfrm>
          <a:prstGeom prst="rect">
            <a:avLst/>
          </a:prstGeom>
          <a:ln w="0">
            <a:noFill/>
          </a:ln>
        </p:spPr>
      </p:pic>
      <p:pic>
        <p:nvPicPr>
          <p:cNvPr id="2068" name="" descr=""/>
          <p:cNvPicPr/>
          <p:nvPr/>
        </p:nvPicPr>
        <p:blipFill>
          <a:blip r:embed="rId709"/>
          <a:stretch/>
        </p:blipFill>
        <p:spPr>
          <a:xfrm>
            <a:off x="8015400" y="410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69" name="" descr=""/>
          <p:cNvPicPr/>
          <p:nvPr/>
        </p:nvPicPr>
        <p:blipFill>
          <a:blip r:embed="rId710"/>
          <a:stretch/>
        </p:blipFill>
        <p:spPr>
          <a:xfrm>
            <a:off x="8128080" y="4109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70" name="" descr=""/>
          <p:cNvPicPr/>
          <p:nvPr/>
        </p:nvPicPr>
        <p:blipFill>
          <a:blip r:embed="rId711"/>
          <a:stretch/>
        </p:blipFill>
        <p:spPr>
          <a:xfrm>
            <a:off x="8248320" y="410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71" name="" descr=""/>
          <p:cNvPicPr/>
          <p:nvPr/>
        </p:nvPicPr>
        <p:blipFill>
          <a:blip r:embed="rId712"/>
          <a:stretch/>
        </p:blipFill>
        <p:spPr>
          <a:xfrm>
            <a:off x="8376480" y="4109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72" name="" descr=""/>
          <p:cNvPicPr/>
          <p:nvPr/>
        </p:nvPicPr>
        <p:blipFill>
          <a:blip r:embed="rId713"/>
          <a:stretch/>
        </p:blipFill>
        <p:spPr>
          <a:xfrm>
            <a:off x="8493120" y="4109760"/>
            <a:ext cx="135720" cy="2520"/>
          </a:xfrm>
          <a:prstGeom prst="rect">
            <a:avLst/>
          </a:prstGeom>
          <a:ln w="0">
            <a:noFill/>
          </a:ln>
        </p:spPr>
      </p:pic>
      <p:pic>
        <p:nvPicPr>
          <p:cNvPr id="2073" name="" descr=""/>
          <p:cNvPicPr/>
          <p:nvPr/>
        </p:nvPicPr>
        <p:blipFill>
          <a:blip r:embed="rId714"/>
          <a:stretch/>
        </p:blipFill>
        <p:spPr>
          <a:xfrm>
            <a:off x="8633160" y="410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74" name="" descr=""/>
          <p:cNvPicPr/>
          <p:nvPr/>
        </p:nvPicPr>
        <p:blipFill>
          <a:blip r:embed="rId715"/>
          <a:stretch/>
        </p:blipFill>
        <p:spPr>
          <a:xfrm>
            <a:off x="8737200" y="4109760"/>
            <a:ext cx="83520" cy="2520"/>
          </a:xfrm>
          <a:prstGeom prst="rect">
            <a:avLst/>
          </a:prstGeom>
          <a:ln w="0">
            <a:noFill/>
          </a:ln>
        </p:spPr>
      </p:pic>
      <p:pic>
        <p:nvPicPr>
          <p:cNvPr id="2075" name="" descr=""/>
          <p:cNvPicPr/>
          <p:nvPr/>
        </p:nvPicPr>
        <p:blipFill>
          <a:blip r:embed="rId716"/>
          <a:stretch/>
        </p:blipFill>
        <p:spPr>
          <a:xfrm>
            <a:off x="8841960" y="4109760"/>
            <a:ext cx="79560" cy="2520"/>
          </a:xfrm>
          <a:prstGeom prst="rect">
            <a:avLst/>
          </a:prstGeom>
          <a:ln w="0">
            <a:noFill/>
          </a:ln>
        </p:spPr>
      </p:pic>
      <p:pic>
        <p:nvPicPr>
          <p:cNvPr id="2076" name="" descr=""/>
          <p:cNvPicPr/>
          <p:nvPr/>
        </p:nvPicPr>
        <p:blipFill>
          <a:blip r:embed="rId717"/>
          <a:stretch/>
        </p:blipFill>
        <p:spPr>
          <a:xfrm>
            <a:off x="8978040" y="4109760"/>
            <a:ext cx="151560" cy="2520"/>
          </a:xfrm>
          <a:prstGeom prst="rect">
            <a:avLst/>
          </a:prstGeom>
          <a:ln w="0">
            <a:noFill/>
          </a:ln>
        </p:spPr>
      </p:pic>
      <p:pic>
        <p:nvPicPr>
          <p:cNvPr id="2077" name="" descr=""/>
          <p:cNvPicPr/>
          <p:nvPr/>
        </p:nvPicPr>
        <p:blipFill>
          <a:blip r:embed="rId718"/>
          <a:stretch/>
        </p:blipFill>
        <p:spPr>
          <a:xfrm>
            <a:off x="9198720" y="4109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78" name="" descr=""/>
          <p:cNvPicPr/>
          <p:nvPr/>
        </p:nvPicPr>
        <p:blipFill>
          <a:blip r:embed="rId719"/>
          <a:stretch/>
        </p:blipFill>
        <p:spPr>
          <a:xfrm>
            <a:off x="9326880" y="4109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79" name="" descr=""/>
          <p:cNvPicPr/>
          <p:nvPr/>
        </p:nvPicPr>
        <p:blipFill>
          <a:blip r:embed="rId720"/>
          <a:stretch/>
        </p:blipFill>
        <p:spPr>
          <a:xfrm>
            <a:off x="7426440" y="4112640"/>
            <a:ext cx="123480" cy="2520"/>
          </a:xfrm>
          <a:prstGeom prst="rect">
            <a:avLst/>
          </a:prstGeom>
          <a:ln w="0">
            <a:noFill/>
          </a:ln>
        </p:spPr>
      </p:pic>
      <p:pic>
        <p:nvPicPr>
          <p:cNvPr id="2080" name="" descr=""/>
          <p:cNvPicPr/>
          <p:nvPr/>
        </p:nvPicPr>
        <p:blipFill>
          <a:blip r:embed="rId721"/>
          <a:stretch/>
        </p:blipFill>
        <p:spPr>
          <a:xfrm>
            <a:off x="7875360" y="4112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2081" name="" descr=""/>
          <p:cNvPicPr/>
          <p:nvPr/>
        </p:nvPicPr>
        <p:blipFill>
          <a:blip r:embed="rId722"/>
          <a:stretch/>
        </p:blipFill>
        <p:spPr>
          <a:xfrm>
            <a:off x="8015400" y="4112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82" name="" descr=""/>
          <p:cNvPicPr/>
          <p:nvPr/>
        </p:nvPicPr>
        <p:blipFill>
          <a:blip r:embed="rId723"/>
          <a:stretch/>
        </p:blipFill>
        <p:spPr>
          <a:xfrm>
            <a:off x="8128080" y="41126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83" name="" descr=""/>
          <p:cNvPicPr/>
          <p:nvPr/>
        </p:nvPicPr>
        <p:blipFill>
          <a:blip r:embed="rId724"/>
          <a:stretch/>
        </p:blipFill>
        <p:spPr>
          <a:xfrm>
            <a:off x="8248320" y="4112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84" name="" descr=""/>
          <p:cNvPicPr/>
          <p:nvPr/>
        </p:nvPicPr>
        <p:blipFill>
          <a:blip r:embed="rId725"/>
          <a:stretch/>
        </p:blipFill>
        <p:spPr>
          <a:xfrm>
            <a:off x="8376480" y="41126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85" name="" descr=""/>
          <p:cNvPicPr/>
          <p:nvPr/>
        </p:nvPicPr>
        <p:blipFill>
          <a:blip r:embed="rId726"/>
          <a:stretch/>
        </p:blipFill>
        <p:spPr>
          <a:xfrm>
            <a:off x="8496720" y="411264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2086" name="" descr=""/>
          <p:cNvPicPr/>
          <p:nvPr/>
        </p:nvPicPr>
        <p:blipFill>
          <a:blip r:embed="rId727"/>
          <a:stretch/>
        </p:blipFill>
        <p:spPr>
          <a:xfrm>
            <a:off x="8637480" y="4112640"/>
            <a:ext cx="55440" cy="2520"/>
          </a:xfrm>
          <a:prstGeom prst="rect">
            <a:avLst/>
          </a:prstGeom>
          <a:ln w="0">
            <a:noFill/>
          </a:ln>
        </p:spPr>
      </p:pic>
      <p:pic>
        <p:nvPicPr>
          <p:cNvPr id="2087" name="" descr=""/>
          <p:cNvPicPr/>
          <p:nvPr/>
        </p:nvPicPr>
        <p:blipFill>
          <a:blip r:embed="rId728"/>
          <a:stretch/>
        </p:blipFill>
        <p:spPr>
          <a:xfrm>
            <a:off x="8737200" y="411264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2088" name="" descr=""/>
          <p:cNvPicPr/>
          <p:nvPr/>
        </p:nvPicPr>
        <p:blipFill>
          <a:blip r:embed="rId729"/>
          <a:stretch/>
        </p:blipFill>
        <p:spPr>
          <a:xfrm>
            <a:off x="8870040" y="4112640"/>
            <a:ext cx="51480" cy="2520"/>
          </a:xfrm>
          <a:prstGeom prst="rect">
            <a:avLst/>
          </a:prstGeom>
          <a:ln w="0">
            <a:noFill/>
          </a:ln>
        </p:spPr>
      </p:pic>
      <p:pic>
        <p:nvPicPr>
          <p:cNvPr id="2089" name="" descr=""/>
          <p:cNvPicPr/>
          <p:nvPr/>
        </p:nvPicPr>
        <p:blipFill>
          <a:blip r:embed="rId730"/>
          <a:stretch/>
        </p:blipFill>
        <p:spPr>
          <a:xfrm>
            <a:off x="8986320" y="4112640"/>
            <a:ext cx="135720" cy="2520"/>
          </a:xfrm>
          <a:prstGeom prst="rect">
            <a:avLst/>
          </a:prstGeom>
          <a:ln w="0">
            <a:noFill/>
          </a:ln>
        </p:spPr>
      </p:pic>
      <p:pic>
        <p:nvPicPr>
          <p:cNvPr id="2090" name="" descr=""/>
          <p:cNvPicPr/>
          <p:nvPr/>
        </p:nvPicPr>
        <p:blipFill>
          <a:blip r:embed="rId731"/>
          <a:stretch/>
        </p:blipFill>
        <p:spPr>
          <a:xfrm>
            <a:off x="9198720" y="41126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91" name="" descr=""/>
          <p:cNvPicPr/>
          <p:nvPr/>
        </p:nvPicPr>
        <p:blipFill>
          <a:blip r:embed="rId732"/>
          <a:stretch/>
        </p:blipFill>
        <p:spPr>
          <a:xfrm>
            <a:off x="9326880" y="41126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92" name="" descr=""/>
          <p:cNvPicPr/>
          <p:nvPr/>
        </p:nvPicPr>
        <p:blipFill>
          <a:blip r:embed="rId733"/>
          <a:stretch/>
        </p:blipFill>
        <p:spPr>
          <a:xfrm>
            <a:off x="7414200" y="4115880"/>
            <a:ext cx="147960" cy="2520"/>
          </a:xfrm>
          <a:prstGeom prst="rect">
            <a:avLst/>
          </a:prstGeom>
          <a:ln w="0">
            <a:noFill/>
          </a:ln>
        </p:spPr>
      </p:pic>
      <p:pic>
        <p:nvPicPr>
          <p:cNvPr id="2093" name="" descr=""/>
          <p:cNvPicPr/>
          <p:nvPr/>
        </p:nvPicPr>
        <p:blipFill>
          <a:blip r:embed="rId734"/>
          <a:stretch/>
        </p:blipFill>
        <p:spPr>
          <a:xfrm>
            <a:off x="7879680" y="4115880"/>
            <a:ext cx="119880" cy="2520"/>
          </a:xfrm>
          <a:prstGeom prst="rect">
            <a:avLst/>
          </a:prstGeom>
          <a:ln w="0">
            <a:noFill/>
          </a:ln>
        </p:spPr>
      </p:pic>
      <p:pic>
        <p:nvPicPr>
          <p:cNvPr id="2094" name="" descr=""/>
          <p:cNvPicPr/>
          <p:nvPr/>
        </p:nvPicPr>
        <p:blipFill>
          <a:blip r:embed="rId735"/>
          <a:stretch/>
        </p:blipFill>
        <p:spPr>
          <a:xfrm>
            <a:off x="8019720" y="411588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2095" name="" descr=""/>
          <p:cNvPicPr/>
          <p:nvPr/>
        </p:nvPicPr>
        <p:blipFill>
          <a:blip r:embed="rId736"/>
          <a:stretch/>
        </p:blipFill>
        <p:spPr>
          <a:xfrm>
            <a:off x="8128080" y="41158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096" name="" descr=""/>
          <p:cNvPicPr/>
          <p:nvPr/>
        </p:nvPicPr>
        <p:blipFill>
          <a:blip r:embed="rId737"/>
          <a:stretch/>
        </p:blipFill>
        <p:spPr>
          <a:xfrm>
            <a:off x="8248320" y="4115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097" name="" descr=""/>
          <p:cNvPicPr/>
          <p:nvPr/>
        </p:nvPicPr>
        <p:blipFill>
          <a:blip r:embed="rId738"/>
          <a:stretch/>
        </p:blipFill>
        <p:spPr>
          <a:xfrm>
            <a:off x="8376480" y="411588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098" name="" descr=""/>
          <p:cNvPicPr/>
          <p:nvPr/>
        </p:nvPicPr>
        <p:blipFill>
          <a:blip r:embed="rId739"/>
          <a:stretch/>
        </p:blipFill>
        <p:spPr>
          <a:xfrm>
            <a:off x="8501040" y="411588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2099" name="" descr=""/>
          <p:cNvPicPr/>
          <p:nvPr/>
        </p:nvPicPr>
        <p:blipFill>
          <a:blip r:embed="rId740"/>
          <a:stretch/>
        </p:blipFill>
        <p:spPr>
          <a:xfrm>
            <a:off x="8641080" y="4115880"/>
            <a:ext cx="47520" cy="2520"/>
          </a:xfrm>
          <a:prstGeom prst="rect">
            <a:avLst/>
          </a:prstGeom>
          <a:ln w="0">
            <a:noFill/>
          </a:ln>
        </p:spPr>
      </p:pic>
      <p:pic>
        <p:nvPicPr>
          <p:cNvPr id="2100" name="" descr=""/>
          <p:cNvPicPr/>
          <p:nvPr/>
        </p:nvPicPr>
        <p:blipFill>
          <a:blip r:embed="rId741"/>
          <a:stretch/>
        </p:blipFill>
        <p:spPr>
          <a:xfrm>
            <a:off x="8737200" y="411588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101" name="" descr=""/>
          <p:cNvPicPr/>
          <p:nvPr/>
        </p:nvPicPr>
        <p:blipFill>
          <a:blip r:embed="rId742"/>
          <a:stretch/>
        </p:blipFill>
        <p:spPr>
          <a:xfrm>
            <a:off x="8890200" y="4115880"/>
            <a:ext cx="31320" cy="2520"/>
          </a:xfrm>
          <a:prstGeom prst="rect">
            <a:avLst/>
          </a:prstGeom>
          <a:ln w="0">
            <a:noFill/>
          </a:ln>
        </p:spPr>
      </p:pic>
      <p:pic>
        <p:nvPicPr>
          <p:cNvPr id="2102" name="" descr=""/>
          <p:cNvPicPr/>
          <p:nvPr/>
        </p:nvPicPr>
        <p:blipFill>
          <a:blip r:embed="rId743"/>
          <a:stretch/>
        </p:blipFill>
        <p:spPr>
          <a:xfrm>
            <a:off x="8989920" y="4115880"/>
            <a:ext cx="127800" cy="2520"/>
          </a:xfrm>
          <a:prstGeom prst="rect">
            <a:avLst/>
          </a:prstGeom>
          <a:ln w="0">
            <a:noFill/>
          </a:ln>
        </p:spPr>
      </p:pic>
      <p:pic>
        <p:nvPicPr>
          <p:cNvPr id="2103" name="" descr=""/>
          <p:cNvPicPr/>
          <p:nvPr/>
        </p:nvPicPr>
        <p:blipFill>
          <a:blip r:embed="rId744"/>
          <a:stretch/>
        </p:blipFill>
        <p:spPr>
          <a:xfrm>
            <a:off x="9198720" y="411588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104" name="" descr=""/>
          <p:cNvPicPr/>
          <p:nvPr/>
        </p:nvPicPr>
        <p:blipFill>
          <a:blip r:embed="rId745"/>
          <a:stretch/>
        </p:blipFill>
        <p:spPr>
          <a:xfrm>
            <a:off x="9326880" y="411588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105" name="" descr=""/>
          <p:cNvPicPr/>
          <p:nvPr/>
        </p:nvPicPr>
        <p:blipFill>
          <a:blip r:embed="rId746"/>
          <a:stretch/>
        </p:blipFill>
        <p:spPr>
          <a:xfrm>
            <a:off x="7398360" y="4118760"/>
            <a:ext cx="175680" cy="2520"/>
          </a:xfrm>
          <a:prstGeom prst="rect">
            <a:avLst/>
          </a:prstGeom>
          <a:ln w="0">
            <a:noFill/>
          </a:ln>
        </p:spPr>
      </p:pic>
      <p:pic>
        <p:nvPicPr>
          <p:cNvPr id="2106" name="" descr=""/>
          <p:cNvPicPr/>
          <p:nvPr/>
        </p:nvPicPr>
        <p:blipFill>
          <a:blip r:embed="rId747"/>
          <a:stretch/>
        </p:blipFill>
        <p:spPr>
          <a:xfrm>
            <a:off x="7887600" y="4118760"/>
            <a:ext cx="107640" cy="2520"/>
          </a:xfrm>
          <a:prstGeom prst="rect">
            <a:avLst/>
          </a:prstGeom>
          <a:ln w="0">
            <a:noFill/>
          </a:ln>
        </p:spPr>
      </p:pic>
      <p:pic>
        <p:nvPicPr>
          <p:cNvPr id="2107" name="" descr=""/>
          <p:cNvPicPr/>
          <p:nvPr/>
        </p:nvPicPr>
        <p:blipFill>
          <a:blip r:embed="rId748"/>
          <a:stretch/>
        </p:blipFill>
        <p:spPr>
          <a:xfrm>
            <a:off x="8024040" y="4118760"/>
            <a:ext cx="39600" cy="2520"/>
          </a:xfrm>
          <a:prstGeom prst="rect">
            <a:avLst/>
          </a:prstGeom>
          <a:ln w="0">
            <a:noFill/>
          </a:ln>
        </p:spPr>
      </p:pic>
      <p:pic>
        <p:nvPicPr>
          <p:cNvPr id="2108" name="" descr=""/>
          <p:cNvPicPr/>
          <p:nvPr/>
        </p:nvPicPr>
        <p:blipFill>
          <a:blip r:embed="rId749"/>
          <a:stretch/>
        </p:blipFill>
        <p:spPr>
          <a:xfrm>
            <a:off x="8128080" y="4118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109" name="" descr=""/>
          <p:cNvPicPr/>
          <p:nvPr/>
        </p:nvPicPr>
        <p:blipFill>
          <a:blip r:embed="rId750"/>
          <a:stretch/>
        </p:blipFill>
        <p:spPr>
          <a:xfrm>
            <a:off x="8248320" y="4118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110" name="" descr=""/>
          <p:cNvPicPr/>
          <p:nvPr/>
        </p:nvPicPr>
        <p:blipFill>
          <a:blip r:embed="rId751"/>
          <a:stretch/>
        </p:blipFill>
        <p:spPr>
          <a:xfrm>
            <a:off x="8376480" y="411876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111" name="" descr=""/>
          <p:cNvPicPr/>
          <p:nvPr/>
        </p:nvPicPr>
        <p:blipFill>
          <a:blip r:embed="rId752"/>
          <a:stretch/>
        </p:blipFill>
        <p:spPr>
          <a:xfrm>
            <a:off x="8508960" y="411876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2112" name="" descr=""/>
          <p:cNvPicPr/>
          <p:nvPr/>
        </p:nvPicPr>
        <p:blipFill>
          <a:blip r:embed="rId753"/>
          <a:stretch/>
        </p:blipFill>
        <p:spPr>
          <a:xfrm>
            <a:off x="8641080" y="4118760"/>
            <a:ext cx="43200" cy="2520"/>
          </a:xfrm>
          <a:prstGeom prst="rect">
            <a:avLst/>
          </a:prstGeom>
          <a:ln w="0">
            <a:noFill/>
          </a:ln>
        </p:spPr>
      </p:pic>
      <p:pic>
        <p:nvPicPr>
          <p:cNvPr id="2113" name="" descr=""/>
          <p:cNvPicPr/>
          <p:nvPr/>
        </p:nvPicPr>
        <p:blipFill>
          <a:blip r:embed="rId754"/>
          <a:stretch/>
        </p:blipFill>
        <p:spPr>
          <a:xfrm>
            <a:off x="8737200" y="411876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114" name="" descr=""/>
          <p:cNvPicPr/>
          <p:nvPr/>
        </p:nvPicPr>
        <p:blipFill>
          <a:blip r:embed="rId755"/>
          <a:stretch/>
        </p:blipFill>
        <p:spPr>
          <a:xfrm>
            <a:off x="8901720" y="411876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115" name="" descr=""/>
          <p:cNvPicPr/>
          <p:nvPr/>
        </p:nvPicPr>
        <p:blipFill>
          <a:blip r:embed="rId756"/>
          <a:stretch/>
        </p:blipFill>
        <p:spPr>
          <a:xfrm>
            <a:off x="8994240" y="4118760"/>
            <a:ext cx="115560" cy="2520"/>
          </a:xfrm>
          <a:prstGeom prst="rect">
            <a:avLst/>
          </a:prstGeom>
          <a:ln w="0">
            <a:noFill/>
          </a:ln>
        </p:spPr>
      </p:pic>
      <p:pic>
        <p:nvPicPr>
          <p:cNvPr id="2116" name="" descr=""/>
          <p:cNvPicPr/>
          <p:nvPr/>
        </p:nvPicPr>
        <p:blipFill>
          <a:blip r:embed="rId757"/>
          <a:stretch/>
        </p:blipFill>
        <p:spPr>
          <a:xfrm>
            <a:off x="9198720" y="411876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117" name="" descr=""/>
          <p:cNvPicPr/>
          <p:nvPr/>
        </p:nvPicPr>
        <p:blipFill>
          <a:blip r:embed="rId758"/>
          <a:stretch/>
        </p:blipFill>
        <p:spPr>
          <a:xfrm>
            <a:off x="9326880" y="411876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118" name="" descr=""/>
          <p:cNvPicPr/>
          <p:nvPr/>
        </p:nvPicPr>
        <p:blipFill>
          <a:blip r:embed="rId759"/>
          <a:stretch/>
        </p:blipFill>
        <p:spPr>
          <a:xfrm>
            <a:off x="7386120" y="4122000"/>
            <a:ext cx="203760" cy="2520"/>
          </a:xfrm>
          <a:prstGeom prst="rect">
            <a:avLst/>
          </a:prstGeom>
          <a:ln w="0">
            <a:noFill/>
          </a:ln>
        </p:spPr>
      </p:pic>
      <p:pic>
        <p:nvPicPr>
          <p:cNvPr id="2119" name="" descr=""/>
          <p:cNvPicPr/>
          <p:nvPr/>
        </p:nvPicPr>
        <p:blipFill>
          <a:blip r:embed="rId760"/>
          <a:stretch/>
        </p:blipFill>
        <p:spPr>
          <a:xfrm>
            <a:off x="7891200" y="41220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2120" name="" descr=""/>
          <p:cNvPicPr/>
          <p:nvPr/>
        </p:nvPicPr>
        <p:blipFill>
          <a:blip r:embed="rId761"/>
          <a:stretch/>
        </p:blipFill>
        <p:spPr>
          <a:xfrm>
            <a:off x="8031960" y="4122000"/>
            <a:ext cx="27360" cy="2520"/>
          </a:xfrm>
          <a:prstGeom prst="rect">
            <a:avLst/>
          </a:prstGeom>
          <a:ln w="0">
            <a:noFill/>
          </a:ln>
        </p:spPr>
      </p:pic>
      <p:pic>
        <p:nvPicPr>
          <p:cNvPr id="2121" name="" descr=""/>
          <p:cNvPicPr/>
          <p:nvPr/>
        </p:nvPicPr>
        <p:blipFill>
          <a:blip r:embed="rId762"/>
          <a:stretch/>
        </p:blipFill>
        <p:spPr>
          <a:xfrm>
            <a:off x="8128080" y="41220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122" name="" descr=""/>
          <p:cNvPicPr/>
          <p:nvPr/>
        </p:nvPicPr>
        <p:blipFill>
          <a:blip r:embed="rId763"/>
          <a:stretch/>
        </p:blipFill>
        <p:spPr>
          <a:xfrm>
            <a:off x="8248320" y="4122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123" name="" descr=""/>
          <p:cNvPicPr/>
          <p:nvPr/>
        </p:nvPicPr>
        <p:blipFill>
          <a:blip r:embed="rId764"/>
          <a:stretch/>
        </p:blipFill>
        <p:spPr>
          <a:xfrm>
            <a:off x="8376480" y="412200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124" name="" descr=""/>
          <p:cNvPicPr/>
          <p:nvPr/>
        </p:nvPicPr>
        <p:blipFill>
          <a:blip r:embed="rId765"/>
          <a:stretch/>
        </p:blipFill>
        <p:spPr>
          <a:xfrm>
            <a:off x="8512920" y="4122000"/>
            <a:ext cx="95400" cy="2520"/>
          </a:xfrm>
          <a:prstGeom prst="rect">
            <a:avLst/>
          </a:prstGeom>
          <a:ln w="0">
            <a:noFill/>
          </a:ln>
        </p:spPr>
      </p:pic>
      <p:pic>
        <p:nvPicPr>
          <p:cNvPr id="2125" name="" descr=""/>
          <p:cNvPicPr/>
          <p:nvPr/>
        </p:nvPicPr>
        <p:blipFill>
          <a:blip r:embed="rId766"/>
          <a:stretch/>
        </p:blipFill>
        <p:spPr>
          <a:xfrm>
            <a:off x="8645400" y="4122000"/>
            <a:ext cx="35280" cy="2520"/>
          </a:xfrm>
          <a:prstGeom prst="rect">
            <a:avLst/>
          </a:prstGeom>
          <a:ln w="0">
            <a:noFill/>
          </a:ln>
        </p:spPr>
      </p:pic>
      <p:pic>
        <p:nvPicPr>
          <p:cNvPr id="2126" name="" descr=""/>
          <p:cNvPicPr/>
          <p:nvPr/>
        </p:nvPicPr>
        <p:blipFill>
          <a:blip r:embed="rId767"/>
          <a:stretch/>
        </p:blipFill>
        <p:spPr>
          <a:xfrm>
            <a:off x="8737200" y="4122000"/>
            <a:ext cx="15120" cy="2520"/>
          </a:xfrm>
          <a:prstGeom prst="rect">
            <a:avLst/>
          </a:prstGeom>
          <a:ln w="0">
            <a:noFill/>
          </a:ln>
        </p:spPr>
      </p:pic>
      <p:pic>
        <p:nvPicPr>
          <p:cNvPr id="2127" name="" descr=""/>
          <p:cNvPicPr/>
          <p:nvPr/>
        </p:nvPicPr>
        <p:blipFill>
          <a:blip r:embed="rId768"/>
          <a:stretch/>
        </p:blipFill>
        <p:spPr>
          <a:xfrm>
            <a:off x="8910000" y="4122000"/>
            <a:ext cx="11520" cy="2520"/>
          </a:xfrm>
          <a:prstGeom prst="rect">
            <a:avLst/>
          </a:prstGeom>
          <a:ln w="0">
            <a:noFill/>
          </a:ln>
        </p:spPr>
      </p:pic>
      <p:pic>
        <p:nvPicPr>
          <p:cNvPr id="2128" name="" descr=""/>
          <p:cNvPicPr/>
          <p:nvPr/>
        </p:nvPicPr>
        <p:blipFill>
          <a:blip r:embed="rId769"/>
          <a:stretch/>
        </p:blipFill>
        <p:spPr>
          <a:xfrm>
            <a:off x="9002160" y="4122000"/>
            <a:ext cx="103320" cy="2520"/>
          </a:xfrm>
          <a:prstGeom prst="rect">
            <a:avLst/>
          </a:prstGeom>
          <a:ln w="0">
            <a:noFill/>
          </a:ln>
        </p:spPr>
      </p:pic>
      <p:pic>
        <p:nvPicPr>
          <p:cNvPr id="2129" name="" descr=""/>
          <p:cNvPicPr/>
          <p:nvPr/>
        </p:nvPicPr>
        <p:blipFill>
          <a:blip r:embed="rId770"/>
          <a:stretch/>
        </p:blipFill>
        <p:spPr>
          <a:xfrm>
            <a:off x="9198720" y="412200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130" name="" descr=""/>
          <p:cNvPicPr/>
          <p:nvPr/>
        </p:nvPicPr>
        <p:blipFill>
          <a:blip r:embed="rId771"/>
          <a:stretch/>
        </p:blipFill>
        <p:spPr>
          <a:xfrm>
            <a:off x="9326880" y="412200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131" name="" descr=""/>
          <p:cNvPicPr/>
          <p:nvPr/>
        </p:nvPicPr>
        <p:blipFill>
          <a:blip r:embed="rId772"/>
          <a:stretch/>
        </p:blipFill>
        <p:spPr>
          <a:xfrm>
            <a:off x="7374240" y="4125240"/>
            <a:ext cx="231840" cy="2520"/>
          </a:xfrm>
          <a:prstGeom prst="rect">
            <a:avLst/>
          </a:prstGeom>
          <a:ln w="0">
            <a:noFill/>
          </a:ln>
        </p:spPr>
      </p:pic>
      <p:pic>
        <p:nvPicPr>
          <p:cNvPr id="2132" name="" descr=""/>
          <p:cNvPicPr/>
          <p:nvPr/>
        </p:nvPicPr>
        <p:blipFill>
          <a:blip r:embed="rId773"/>
          <a:stretch/>
        </p:blipFill>
        <p:spPr>
          <a:xfrm>
            <a:off x="7899480" y="41252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2133" name="" descr=""/>
          <p:cNvPicPr/>
          <p:nvPr/>
        </p:nvPicPr>
        <p:blipFill>
          <a:blip r:embed="rId774"/>
          <a:stretch/>
        </p:blipFill>
        <p:spPr>
          <a:xfrm>
            <a:off x="8035560" y="4125240"/>
            <a:ext cx="19440" cy="2520"/>
          </a:xfrm>
          <a:prstGeom prst="rect">
            <a:avLst/>
          </a:prstGeom>
          <a:ln w="0">
            <a:noFill/>
          </a:ln>
        </p:spPr>
      </p:pic>
      <p:pic>
        <p:nvPicPr>
          <p:cNvPr id="2134" name="" descr=""/>
          <p:cNvPicPr/>
          <p:nvPr/>
        </p:nvPicPr>
        <p:blipFill>
          <a:blip r:embed="rId775"/>
          <a:stretch/>
        </p:blipFill>
        <p:spPr>
          <a:xfrm>
            <a:off x="8128080" y="41252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135" name="" descr=""/>
          <p:cNvPicPr/>
          <p:nvPr/>
        </p:nvPicPr>
        <p:blipFill>
          <a:blip r:embed="rId776"/>
          <a:stretch/>
        </p:blipFill>
        <p:spPr>
          <a:xfrm>
            <a:off x="8252280" y="4125240"/>
            <a:ext cx="63360" cy="2520"/>
          </a:xfrm>
          <a:prstGeom prst="rect">
            <a:avLst/>
          </a:prstGeom>
          <a:ln w="0">
            <a:noFill/>
          </a:ln>
        </p:spPr>
      </p:pic>
      <p:pic>
        <p:nvPicPr>
          <p:cNvPr id="2136" name="" descr=""/>
          <p:cNvPicPr/>
          <p:nvPr/>
        </p:nvPicPr>
        <p:blipFill>
          <a:blip r:embed="rId777"/>
          <a:stretch/>
        </p:blipFill>
        <p:spPr>
          <a:xfrm>
            <a:off x="8380800" y="41252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137" name="" descr=""/>
          <p:cNvPicPr/>
          <p:nvPr/>
        </p:nvPicPr>
        <p:blipFill>
          <a:blip r:embed="rId778"/>
          <a:stretch/>
        </p:blipFill>
        <p:spPr>
          <a:xfrm>
            <a:off x="8520840" y="4125240"/>
            <a:ext cx="75600" cy="2520"/>
          </a:xfrm>
          <a:prstGeom prst="rect">
            <a:avLst/>
          </a:prstGeom>
          <a:ln w="0">
            <a:noFill/>
          </a:ln>
        </p:spPr>
      </p:pic>
      <p:pic>
        <p:nvPicPr>
          <p:cNvPr id="2138" name="" descr=""/>
          <p:cNvPicPr/>
          <p:nvPr/>
        </p:nvPicPr>
        <p:blipFill>
          <a:blip r:embed="rId779"/>
          <a:stretch/>
        </p:blipFill>
        <p:spPr>
          <a:xfrm>
            <a:off x="8653320" y="4125240"/>
            <a:ext cx="23400" cy="2520"/>
          </a:xfrm>
          <a:prstGeom prst="rect">
            <a:avLst/>
          </a:prstGeom>
          <a:ln w="0">
            <a:noFill/>
          </a:ln>
        </p:spPr>
      </p:pic>
      <p:pic>
        <p:nvPicPr>
          <p:cNvPr id="2139" name="" descr=""/>
          <p:cNvPicPr/>
          <p:nvPr/>
        </p:nvPicPr>
        <p:blipFill>
          <a:blip r:embed="rId780"/>
          <a:stretch/>
        </p:blipFill>
        <p:spPr>
          <a:xfrm>
            <a:off x="9010080" y="4125240"/>
            <a:ext cx="87480" cy="2520"/>
          </a:xfrm>
          <a:prstGeom prst="rect">
            <a:avLst/>
          </a:prstGeom>
          <a:ln w="0">
            <a:noFill/>
          </a:ln>
        </p:spPr>
      </p:pic>
      <p:pic>
        <p:nvPicPr>
          <p:cNvPr id="2140" name="" descr=""/>
          <p:cNvPicPr/>
          <p:nvPr/>
        </p:nvPicPr>
        <p:blipFill>
          <a:blip r:embed="rId781"/>
          <a:stretch/>
        </p:blipFill>
        <p:spPr>
          <a:xfrm>
            <a:off x="9198720" y="4125240"/>
            <a:ext cx="59400" cy="2520"/>
          </a:xfrm>
          <a:prstGeom prst="rect">
            <a:avLst/>
          </a:prstGeom>
          <a:ln w="0">
            <a:noFill/>
          </a:ln>
        </p:spPr>
      </p:pic>
      <p:pic>
        <p:nvPicPr>
          <p:cNvPr id="2141" name="" descr=""/>
          <p:cNvPicPr/>
          <p:nvPr/>
        </p:nvPicPr>
        <p:blipFill>
          <a:blip r:embed="rId782"/>
          <a:stretch/>
        </p:blipFill>
        <p:spPr>
          <a:xfrm>
            <a:off x="9326880" y="4125240"/>
            <a:ext cx="67320" cy="2520"/>
          </a:xfrm>
          <a:prstGeom prst="rect">
            <a:avLst/>
          </a:prstGeom>
          <a:ln w="0">
            <a:noFill/>
          </a:ln>
        </p:spPr>
      </p:pic>
      <p:pic>
        <p:nvPicPr>
          <p:cNvPr id="2142" name="" descr=""/>
          <p:cNvPicPr/>
          <p:nvPr/>
        </p:nvPicPr>
        <p:blipFill>
          <a:blip r:embed="rId783"/>
          <a:stretch/>
        </p:blipFill>
        <p:spPr>
          <a:xfrm rot="5400000">
            <a:off x="8259840" y="3189240"/>
            <a:ext cx="209880" cy="2068560"/>
          </a:xfrm>
          <a:prstGeom prst="rect">
            <a:avLst/>
          </a:prstGeom>
          <a:ln w="0">
            <a:noFill/>
          </a:ln>
        </p:spPr>
      </p:pic>
      <p:pic>
        <p:nvPicPr>
          <p:cNvPr id="2143" name="" descr=""/>
          <p:cNvPicPr/>
          <p:nvPr/>
        </p:nvPicPr>
        <p:blipFill>
          <a:blip r:embed="rId784"/>
          <a:stretch/>
        </p:blipFill>
        <p:spPr>
          <a:xfrm>
            <a:off x="9298800" y="4316760"/>
            <a:ext cx="47520" cy="2520"/>
          </a:xfrm>
          <a:prstGeom prst="rect">
            <a:avLst/>
          </a:prstGeom>
          <a:ln w="0">
            <a:noFill/>
          </a:ln>
        </p:spPr>
      </p:pic>
      <p:sp>
        <p:nvSpPr>
          <p:cNvPr id="2144" name="CustomShape 30"/>
          <p:cNvSpPr/>
          <p:nvPr/>
        </p:nvSpPr>
        <p:spPr>
          <a:xfrm>
            <a:off x="608400" y="537012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45" name="CustomShape 3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6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7" name="CustomShape 2"/>
          <p:cNvSpPr/>
          <p:nvPr/>
        </p:nvSpPr>
        <p:spPr>
          <a:xfrm>
            <a:off x="1984680" y="370440"/>
            <a:ext cx="5706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1: Check and/or Create Account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48" name="CustomShape 3"/>
          <p:cNvSpPr/>
          <p:nvPr/>
        </p:nvSpPr>
        <p:spPr>
          <a:xfrm>
            <a:off x="133200" y="4333320"/>
            <a:ext cx="9397440" cy="549720"/>
          </a:xfrm>
          <a:custGeom>
            <a:avLst/>
            <a:gdLst/>
            <a:ahLst/>
            <a:rect l="l" t="t" r="r" b="b"/>
            <a:pathLst>
              <a:path w="26105" h="1528">
                <a:moveTo>
                  <a:pt x="0" y="0"/>
                </a:moveTo>
                <a:lnTo>
                  <a:pt x="0" y="1527"/>
                </a:lnTo>
                <a:lnTo>
                  <a:pt x="26104" y="1527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49" name="CustomShape 4"/>
          <p:cNvSpPr/>
          <p:nvPr/>
        </p:nvSpPr>
        <p:spPr>
          <a:xfrm>
            <a:off x="113040" y="4317480"/>
            <a:ext cx="9437760" cy="581040"/>
          </a:xfrm>
          <a:custGeom>
            <a:avLst/>
            <a:gdLst/>
            <a:ahLst/>
            <a:rect l="l" t="t" r="r" b="b"/>
            <a:pathLst>
              <a:path w="26217" h="1615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1570"/>
                </a:lnTo>
                <a:cubicBezTo>
                  <a:pt x="26216" y="1594"/>
                  <a:pt x="26192" y="1614"/>
                  <a:pt x="26160" y="1614"/>
                </a:cubicBezTo>
                <a:lnTo>
                  <a:pt x="56" y="1614"/>
                </a:lnTo>
                <a:cubicBezTo>
                  <a:pt x="25" y="1614"/>
                  <a:pt x="0" y="1594"/>
                  <a:pt x="0" y="1570"/>
                </a:cubicBezTo>
                <a:lnTo>
                  <a:pt x="0" y="44"/>
                </a:lnTo>
                <a:moveTo>
                  <a:pt x="112" y="1570"/>
                </a:moveTo>
                <a:lnTo>
                  <a:pt x="56" y="1527"/>
                </a:lnTo>
                <a:lnTo>
                  <a:pt x="26160" y="1527"/>
                </a:lnTo>
                <a:lnTo>
                  <a:pt x="26104" y="1570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7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0" name="CustomShape 5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51" name="CustomShape 6"/>
          <p:cNvSpPr/>
          <p:nvPr/>
        </p:nvSpPr>
        <p:spPr>
          <a:xfrm>
            <a:off x="228960" y="43765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52" name="CustomShape 7"/>
          <p:cNvSpPr/>
          <p:nvPr/>
        </p:nvSpPr>
        <p:spPr>
          <a:xfrm>
            <a:off x="589680" y="4401360"/>
            <a:ext cx="6379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Billing of a AWS services are done in various way including free services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53" name="CustomShape 8"/>
          <p:cNvSpPr/>
          <p:nvPr/>
        </p:nvSpPr>
        <p:spPr>
          <a:xfrm>
            <a:off x="228960" y="4619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54" name="CustomShape 9"/>
          <p:cNvSpPr/>
          <p:nvPr/>
        </p:nvSpPr>
        <p:spPr>
          <a:xfrm>
            <a:off x="589680" y="4644000"/>
            <a:ext cx="5349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After each use of AWS EMR evaluate if it still needed - if not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55" name="CustomShape 10"/>
          <p:cNvSpPr/>
          <p:nvPr/>
        </p:nvSpPr>
        <p:spPr>
          <a:xfrm>
            <a:off x="5930280" y="4619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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56" name="CustomShape 11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7" name="CustomShape 12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58" name="CustomShape 13"/>
          <p:cNvSpPr/>
          <p:nvPr/>
        </p:nvSpPr>
        <p:spPr>
          <a:xfrm>
            <a:off x="6186960" y="4644000"/>
            <a:ext cx="807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delete it!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59" name="CustomShape 14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160" name="" descr=""/>
          <p:cNvPicPr/>
          <p:nvPr/>
        </p:nvPicPr>
        <p:blipFill>
          <a:blip r:embed="rId1"/>
          <a:stretch/>
        </p:blipFill>
        <p:spPr>
          <a:xfrm>
            <a:off x="285120" y="1423800"/>
            <a:ext cx="9244800" cy="2040480"/>
          </a:xfrm>
          <a:prstGeom prst="rect">
            <a:avLst/>
          </a:prstGeom>
          <a:ln w="0">
            <a:noFill/>
          </a:ln>
        </p:spPr>
      </p:pic>
      <p:pic>
        <p:nvPicPr>
          <p:cNvPr id="2161" name="" descr=""/>
          <p:cNvPicPr/>
          <p:nvPr/>
        </p:nvPicPr>
        <p:blipFill>
          <a:blip r:embed="rId2"/>
          <a:stretch/>
        </p:blipFill>
        <p:spPr>
          <a:xfrm>
            <a:off x="285120" y="3465000"/>
            <a:ext cx="9244800" cy="509040"/>
          </a:xfrm>
          <a:prstGeom prst="rect">
            <a:avLst/>
          </a:prstGeom>
          <a:ln w="0">
            <a:noFill/>
          </a:ln>
        </p:spPr>
      </p:pic>
      <p:sp>
        <p:nvSpPr>
          <p:cNvPr id="2162" name="CustomShape 15"/>
          <p:cNvSpPr/>
          <p:nvPr/>
        </p:nvSpPr>
        <p:spPr>
          <a:xfrm>
            <a:off x="589680" y="5045040"/>
            <a:ext cx="8036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Our assignments will specifically outline how to create an account – please wait until then!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63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5" name="CustomShape 2"/>
          <p:cNvSpPr/>
          <p:nvPr/>
        </p:nvSpPr>
        <p:spPr>
          <a:xfrm>
            <a:off x="1276200" y="370440"/>
            <a:ext cx="7120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2: AWS Management Console – Use EMR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166" name="" descr=""/>
          <p:cNvPicPr/>
          <p:nvPr/>
        </p:nvPicPr>
        <p:blipFill>
          <a:blip r:embed="rId1"/>
          <a:stretch/>
        </p:blipFill>
        <p:spPr>
          <a:xfrm>
            <a:off x="184680" y="829800"/>
            <a:ext cx="9170280" cy="3166560"/>
          </a:xfrm>
          <a:prstGeom prst="rect">
            <a:avLst/>
          </a:prstGeom>
          <a:ln w="0">
            <a:noFill/>
          </a:ln>
        </p:spPr>
      </p:pic>
      <p:pic>
        <p:nvPicPr>
          <p:cNvPr id="2167" name="" descr=""/>
          <p:cNvPicPr/>
          <p:nvPr/>
        </p:nvPicPr>
        <p:blipFill>
          <a:blip r:embed="rId2"/>
          <a:stretch/>
        </p:blipFill>
        <p:spPr>
          <a:xfrm>
            <a:off x="184680" y="3997080"/>
            <a:ext cx="9170280" cy="632160"/>
          </a:xfrm>
          <a:prstGeom prst="rect">
            <a:avLst/>
          </a:prstGeom>
          <a:ln w="0">
            <a:noFill/>
          </a:ln>
        </p:spPr>
      </p:pic>
      <p:sp>
        <p:nvSpPr>
          <p:cNvPr id="2168" name="CustomShape 3"/>
          <p:cNvSpPr/>
          <p:nvPr/>
        </p:nvSpPr>
        <p:spPr>
          <a:xfrm>
            <a:off x="77040" y="4976640"/>
            <a:ext cx="9511560" cy="267480"/>
          </a:xfrm>
          <a:custGeom>
            <a:avLst/>
            <a:gdLst/>
            <a:ahLst/>
            <a:rect l="l" t="t" r="r" b="b"/>
            <a:pathLst>
              <a:path w="26422" h="744">
                <a:moveTo>
                  <a:pt x="0" y="0"/>
                </a:moveTo>
                <a:lnTo>
                  <a:pt x="0" y="743"/>
                </a:lnTo>
                <a:lnTo>
                  <a:pt x="26421" y="743"/>
                </a:lnTo>
                <a:lnTo>
                  <a:pt x="26421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69" name="CustomShape 4"/>
          <p:cNvSpPr/>
          <p:nvPr/>
        </p:nvSpPr>
        <p:spPr>
          <a:xfrm>
            <a:off x="56880" y="4960800"/>
            <a:ext cx="9551880" cy="298800"/>
          </a:xfrm>
          <a:custGeom>
            <a:avLst/>
            <a:gdLst/>
            <a:ahLst/>
            <a:rect l="l" t="t" r="r" b="b"/>
            <a:pathLst>
              <a:path w="26534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477" y="0"/>
                </a:lnTo>
                <a:cubicBezTo>
                  <a:pt x="26508" y="0"/>
                  <a:pt x="26533" y="19"/>
                  <a:pt x="26533" y="44"/>
                </a:cubicBezTo>
                <a:lnTo>
                  <a:pt x="26533" y="786"/>
                </a:lnTo>
                <a:cubicBezTo>
                  <a:pt x="26533" y="810"/>
                  <a:pt x="26508" y="830"/>
                  <a:pt x="26477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477" y="742"/>
                </a:lnTo>
                <a:lnTo>
                  <a:pt x="26421" y="786"/>
                </a:lnTo>
                <a:lnTo>
                  <a:pt x="26421" y="44"/>
                </a:lnTo>
                <a:lnTo>
                  <a:pt x="2647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0" name="CustomShape 5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71" name="CustomShape 6"/>
          <p:cNvSpPr/>
          <p:nvPr/>
        </p:nvSpPr>
        <p:spPr>
          <a:xfrm>
            <a:off x="1728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72" name="CustomShape 7"/>
          <p:cNvSpPr/>
          <p:nvPr/>
        </p:nvSpPr>
        <p:spPr>
          <a:xfrm>
            <a:off x="4773600" y="1823400"/>
            <a:ext cx="987840" cy="150480"/>
          </a:xfrm>
          <a:custGeom>
            <a:avLst/>
            <a:gdLst/>
            <a:ahLst/>
            <a:rect l="l" t="t" r="r" b="b"/>
            <a:pathLst>
              <a:path w="2745" h="419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88" y="0"/>
                </a:lnTo>
                <a:cubicBezTo>
                  <a:pt x="2720" y="0"/>
                  <a:pt x="2744" y="19"/>
                  <a:pt x="2744" y="44"/>
                </a:cubicBezTo>
                <a:lnTo>
                  <a:pt x="2744" y="374"/>
                </a:lnTo>
                <a:cubicBezTo>
                  <a:pt x="2744" y="398"/>
                  <a:pt x="2720" y="418"/>
                  <a:pt x="2688" y="418"/>
                </a:cubicBezTo>
                <a:lnTo>
                  <a:pt x="56" y="418"/>
                </a:lnTo>
                <a:cubicBezTo>
                  <a:pt x="25" y="418"/>
                  <a:pt x="0" y="398"/>
                  <a:pt x="0" y="374"/>
                </a:cubicBezTo>
                <a:lnTo>
                  <a:pt x="0" y="44"/>
                </a:lnTo>
                <a:moveTo>
                  <a:pt x="112" y="374"/>
                </a:moveTo>
                <a:lnTo>
                  <a:pt x="56" y="331"/>
                </a:lnTo>
                <a:lnTo>
                  <a:pt x="2688" y="331"/>
                </a:lnTo>
                <a:lnTo>
                  <a:pt x="2632" y="374"/>
                </a:lnTo>
                <a:lnTo>
                  <a:pt x="2632" y="44"/>
                </a:lnTo>
                <a:lnTo>
                  <a:pt x="268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7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3" name="CustomShape 8"/>
          <p:cNvSpPr/>
          <p:nvPr/>
        </p:nvSpPr>
        <p:spPr>
          <a:xfrm>
            <a:off x="533520" y="5045040"/>
            <a:ext cx="8880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Lecture 8 will provide more examples using Infrastructure-As-A-Service (IAAS) &amp; AWS Cloud Services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174" name="CustomShape 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29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76" name="CustomShape 2"/>
          <p:cNvSpPr/>
          <p:nvPr/>
        </p:nvSpPr>
        <p:spPr>
          <a:xfrm>
            <a:off x="2217240" y="370440"/>
            <a:ext cx="52534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2: AWS EMR – Create Cluster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177" name="" descr=""/>
          <p:cNvPicPr/>
          <p:nvPr/>
        </p:nvPicPr>
        <p:blipFill>
          <a:blip r:embed="rId1"/>
          <a:stretch/>
        </p:blipFill>
        <p:spPr>
          <a:xfrm>
            <a:off x="1270080" y="829800"/>
            <a:ext cx="7359480" cy="2681280"/>
          </a:xfrm>
          <a:prstGeom prst="rect">
            <a:avLst/>
          </a:prstGeom>
          <a:ln w="0">
            <a:noFill/>
          </a:ln>
        </p:spPr>
      </p:pic>
      <p:pic>
        <p:nvPicPr>
          <p:cNvPr id="2178" name="" descr=""/>
          <p:cNvPicPr/>
          <p:nvPr/>
        </p:nvPicPr>
        <p:blipFill>
          <a:blip r:embed="rId2"/>
          <a:stretch/>
        </p:blipFill>
        <p:spPr>
          <a:xfrm>
            <a:off x="1270080" y="3512160"/>
            <a:ext cx="7359480" cy="1339920"/>
          </a:xfrm>
          <a:prstGeom prst="rect">
            <a:avLst/>
          </a:prstGeom>
          <a:ln w="0">
            <a:noFill/>
          </a:ln>
        </p:spPr>
      </p:pic>
      <p:sp>
        <p:nvSpPr>
          <p:cNvPr id="2179" name="CustomShape 3"/>
          <p:cNvSpPr/>
          <p:nvPr/>
        </p:nvSpPr>
        <p:spPr>
          <a:xfrm>
            <a:off x="1235520" y="2045520"/>
            <a:ext cx="1404720" cy="388080"/>
          </a:xfrm>
          <a:custGeom>
            <a:avLst/>
            <a:gdLst/>
            <a:ahLst/>
            <a:rect l="l" t="t" r="r" b="b"/>
            <a:pathLst>
              <a:path w="3903" h="1079">
                <a:moveTo>
                  <a:pt x="0" y="44"/>
                </a:moveTo>
                <a:cubicBezTo>
                  <a:pt x="0" y="21"/>
                  <a:pt x="26" y="0"/>
                  <a:pt x="56" y="0"/>
                </a:cubicBezTo>
                <a:lnTo>
                  <a:pt x="3846" y="0"/>
                </a:lnTo>
                <a:cubicBezTo>
                  <a:pt x="3878" y="0"/>
                  <a:pt x="3902" y="21"/>
                  <a:pt x="3902" y="44"/>
                </a:cubicBezTo>
                <a:lnTo>
                  <a:pt x="3902" y="1034"/>
                </a:lnTo>
                <a:cubicBezTo>
                  <a:pt x="3902" y="1059"/>
                  <a:pt x="3878" y="1078"/>
                  <a:pt x="3846" y="1078"/>
                </a:cubicBezTo>
                <a:lnTo>
                  <a:pt x="56" y="1078"/>
                </a:lnTo>
                <a:cubicBezTo>
                  <a:pt x="26" y="1078"/>
                  <a:pt x="0" y="1059"/>
                  <a:pt x="0" y="1034"/>
                </a:cubicBezTo>
                <a:lnTo>
                  <a:pt x="0" y="44"/>
                </a:lnTo>
                <a:moveTo>
                  <a:pt x="112" y="1034"/>
                </a:moveTo>
                <a:lnTo>
                  <a:pt x="56" y="990"/>
                </a:lnTo>
                <a:lnTo>
                  <a:pt x="3846" y="990"/>
                </a:lnTo>
                <a:lnTo>
                  <a:pt x="3790" y="1034"/>
                </a:lnTo>
                <a:lnTo>
                  <a:pt x="3790" y="44"/>
                </a:lnTo>
                <a:lnTo>
                  <a:pt x="384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0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81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3" name="CustomShape 2"/>
          <p:cNvSpPr/>
          <p:nvPr/>
        </p:nvSpPr>
        <p:spPr>
          <a:xfrm>
            <a:off x="578160" y="370440"/>
            <a:ext cx="8527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2: AWS EMR – Create Cluster &amp; Advanced Options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184" name="" descr=""/>
          <p:cNvPicPr/>
          <p:nvPr/>
        </p:nvPicPr>
        <p:blipFill>
          <a:blip r:embed="rId1"/>
          <a:stretch/>
        </p:blipFill>
        <p:spPr>
          <a:xfrm>
            <a:off x="929160" y="963000"/>
            <a:ext cx="7805520" cy="2093400"/>
          </a:xfrm>
          <a:prstGeom prst="rect">
            <a:avLst/>
          </a:prstGeom>
          <a:ln w="0">
            <a:noFill/>
          </a:ln>
        </p:spPr>
      </p:pic>
      <p:pic>
        <p:nvPicPr>
          <p:cNvPr id="2185" name="" descr=""/>
          <p:cNvPicPr/>
          <p:nvPr/>
        </p:nvPicPr>
        <p:blipFill>
          <a:blip r:embed="rId2"/>
          <a:stretch/>
        </p:blipFill>
        <p:spPr>
          <a:xfrm>
            <a:off x="929160" y="3056760"/>
            <a:ext cx="7805520" cy="1046160"/>
          </a:xfrm>
          <a:prstGeom prst="rect">
            <a:avLst/>
          </a:prstGeom>
          <a:ln w="0">
            <a:noFill/>
          </a:ln>
        </p:spPr>
      </p:pic>
      <p:pic>
        <p:nvPicPr>
          <p:cNvPr id="2186" name="" descr=""/>
          <p:cNvPicPr/>
          <p:nvPr/>
        </p:nvPicPr>
        <p:blipFill>
          <a:blip r:embed="rId3"/>
          <a:stretch/>
        </p:blipFill>
        <p:spPr>
          <a:xfrm>
            <a:off x="929160" y="4104000"/>
            <a:ext cx="7805520" cy="1046160"/>
          </a:xfrm>
          <a:prstGeom prst="rect">
            <a:avLst/>
          </a:prstGeom>
          <a:ln w="0">
            <a:noFill/>
          </a:ln>
        </p:spPr>
      </p:pic>
      <p:sp>
        <p:nvSpPr>
          <p:cNvPr id="2187" name="CustomShape 3"/>
          <p:cNvSpPr/>
          <p:nvPr/>
        </p:nvSpPr>
        <p:spPr>
          <a:xfrm>
            <a:off x="4281480" y="1347840"/>
            <a:ext cx="1556280" cy="388080"/>
          </a:xfrm>
          <a:custGeom>
            <a:avLst/>
            <a:gdLst/>
            <a:ahLst/>
            <a:rect l="l" t="t" r="r" b="b"/>
            <a:pathLst>
              <a:path w="4324" h="1079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4267" y="0"/>
                </a:lnTo>
                <a:cubicBezTo>
                  <a:pt x="4298" y="0"/>
                  <a:pt x="4323" y="20"/>
                  <a:pt x="4323" y="44"/>
                </a:cubicBezTo>
                <a:lnTo>
                  <a:pt x="4323" y="1035"/>
                </a:lnTo>
                <a:cubicBezTo>
                  <a:pt x="4323" y="1059"/>
                  <a:pt x="4298" y="1078"/>
                  <a:pt x="4267" y="1078"/>
                </a:cubicBezTo>
                <a:lnTo>
                  <a:pt x="56" y="1078"/>
                </a:lnTo>
                <a:cubicBezTo>
                  <a:pt x="24" y="1078"/>
                  <a:pt x="0" y="1059"/>
                  <a:pt x="0" y="1035"/>
                </a:cubicBezTo>
                <a:lnTo>
                  <a:pt x="0" y="44"/>
                </a:lnTo>
                <a:moveTo>
                  <a:pt x="112" y="1035"/>
                </a:moveTo>
                <a:lnTo>
                  <a:pt x="56" y="991"/>
                </a:lnTo>
                <a:lnTo>
                  <a:pt x="4267" y="991"/>
                </a:lnTo>
                <a:lnTo>
                  <a:pt x="4211" y="1035"/>
                </a:lnTo>
                <a:lnTo>
                  <a:pt x="4211" y="44"/>
                </a:lnTo>
                <a:lnTo>
                  <a:pt x="426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035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88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189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191" name="CustomShape 2"/>
          <p:cNvSpPr/>
          <p:nvPr/>
        </p:nvSpPr>
        <p:spPr>
          <a:xfrm>
            <a:off x="779400" y="370440"/>
            <a:ext cx="8145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Jupyter Tool – Interactive Data Analysis using Clouds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192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93" name="CustomShape 4"/>
          <p:cNvSpPr/>
          <p:nvPr/>
        </p:nvSpPr>
        <p:spPr>
          <a:xfrm>
            <a:off x="957960" y="1032120"/>
            <a:ext cx="1857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Selected Facts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194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5" name="CustomShape 6"/>
          <p:cNvSpPr/>
          <p:nvPr/>
        </p:nvSpPr>
        <p:spPr>
          <a:xfrm>
            <a:off x="1379160" y="1376640"/>
            <a:ext cx="27176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Interactive &amp; Web-based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6" name="CustomShape 7"/>
          <p:cNvSpPr/>
          <p:nvPr/>
        </p:nvSpPr>
        <p:spPr>
          <a:xfrm>
            <a:off x="1379160" y="1627920"/>
            <a:ext cx="27511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Computing tool using the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7" name="CustomShape 8"/>
          <p:cNvSpPr/>
          <p:nvPr/>
        </p:nvSpPr>
        <p:spPr>
          <a:xfrm>
            <a:off x="1379160" y="1879560"/>
            <a:ext cx="33739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Web browser on local machine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8" name="CustomShape 9"/>
          <p:cNvSpPr/>
          <p:nvPr/>
        </p:nvSpPr>
        <p:spPr>
          <a:xfrm>
            <a:off x="1078200" y="2149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199" name="CustomShape 10"/>
          <p:cNvSpPr/>
          <p:nvPr/>
        </p:nvSpPr>
        <p:spPr>
          <a:xfrm>
            <a:off x="1379160" y="2181240"/>
            <a:ext cx="31539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Facilitates access to different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0" name="CustomShape 11"/>
          <p:cNvSpPr/>
          <p:nvPr/>
        </p:nvSpPr>
        <p:spPr>
          <a:xfrm>
            <a:off x="1379160" y="2432520"/>
            <a:ext cx="2728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available cloud platforms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1" name="CustomShape 12"/>
          <p:cNvSpPr/>
          <p:nvPr/>
        </p:nvSpPr>
        <p:spPr>
          <a:xfrm>
            <a:off x="1078200" y="27028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2" name="CustomShape 13"/>
          <p:cNvSpPr/>
          <p:nvPr/>
        </p:nvSpPr>
        <p:spPr>
          <a:xfrm>
            <a:off x="1379160" y="2734200"/>
            <a:ext cx="2921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used in data analysis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3" name="CustomShape 14"/>
          <p:cNvSpPr/>
          <p:nvPr/>
        </p:nvSpPr>
        <p:spPr>
          <a:xfrm>
            <a:off x="1078200" y="30045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4" name="CustomShape 15"/>
          <p:cNvSpPr/>
          <p:nvPr/>
        </p:nvSpPr>
        <p:spPr>
          <a:xfrm>
            <a:off x="1379160" y="3035880"/>
            <a:ext cx="36352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Part of the Anaconda distribution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205" name="CustomShape 16"/>
          <p:cNvSpPr/>
          <p:nvPr/>
        </p:nvSpPr>
        <p:spPr>
          <a:xfrm>
            <a:off x="133200" y="4273560"/>
            <a:ext cx="9386640" cy="532440"/>
          </a:xfrm>
          <a:custGeom>
            <a:avLst/>
            <a:gdLst/>
            <a:ahLst/>
            <a:rect l="l" t="t" r="r" b="b"/>
            <a:pathLst>
              <a:path w="26075" h="1480">
                <a:moveTo>
                  <a:pt x="0" y="0"/>
                </a:moveTo>
                <a:lnTo>
                  <a:pt x="0" y="1479"/>
                </a:lnTo>
                <a:lnTo>
                  <a:pt x="26074" y="1479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6" name="CustomShape 17"/>
          <p:cNvSpPr/>
          <p:nvPr/>
        </p:nvSpPr>
        <p:spPr>
          <a:xfrm>
            <a:off x="113040" y="4257720"/>
            <a:ext cx="9426600" cy="563760"/>
          </a:xfrm>
          <a:custGeom>
            <a:avLst/>
            <a:gdLst/>
            <a:ahLst/>
            <a:rect l="l" t="t" r="r" b="b"/>
            <a:pathLst>
              <a:path w="26186" h="1567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4"/>
                </a:cubicBezTo>
                <a:lnTo>
                  <a:pt x="26185" y="1522"/>
                </a:lnTo>
                <a:cubicBezTo>
                  <a:pt x="26185" y="1547"/>
                  <a:pt x="26158" y="1566"/>
                  <a:pt x="26130" y="1566"/>
                </a:cubicBezTo>
                <a:lnTo>
                  <a:pt x="56" y="1566"/>
                </a:lnTo>
                <a:cubicBezTo>
                  <a:pt x="25" y="1566"/>
                  <a:pt x="0" y="1547"/>
                  <a:pt x="0" y="1522"/>
                </a:cubicBezTo>
                <a:lnTo>
                  <a:pt x="0" y="44"/>
                </a:lnTo>
                <a:moveTo>
                  <a:pt x="112" y="1522"/>
                </a:moveTo>
                <a:lnTo>
                  <a:pt x="56" y="1479"/>
                </a:lnTo>
                <a:lnTo>
                  <a:pt x="26130" y="1479"/>
                </a:lnTo>
                <a:lnTo>
                  <a:pt x="26074" y="1522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522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07" name="CustomShape 18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08" name="CustomShape 19"/>
          <p:cNvSpPr/>
          <p:nvPr/>
        </p:nvSpPr>
        <p:spPr>
          <a:xfrm>
            <a:off x="228960" y="4317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09" name="CustomShape 20"/>
          <p:cNvSpPr/>
          <p:nvPr/>
        </p:nvSpPr>
        <p:spPr>
          <a:xfrm>
            <a:off x="589680" y="4342320"/>
            <a:ext cx="8403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Jupyther enables the creation and sharing of source codes using so-called ‘Jupyther notebooks’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0" name="CustomShape 21"/>
          <p:cNvSpPr/>
          <p:nvPr/>
        </p:nvSpPr>
        <p:spPr>
          <a:xfrm>
            <a:off x="228960" y="45586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1" name="CustomShape 22"/>
          <p:cNvSpPr/>
          <p:nvPr/>
        </p:nvSpPr>
        <p:spPr>
          <a:xfrm>
            <a:off x="133200" y="4976640"/>
            <a:ext cx="9397440" cy="267480"/>
          </a:xfrm>
          <a:custGeom>
            <a:avLst/>
            <a:gdLst/>
            <a:ahLst/>
            <a:rect l="l" t="t" r="r" b="b"/>
            <a:pathLst>
              <a:path w="26105" h="744">
                <a:moveTo>
                  <a:pt x="0" y="0"/>
                </a:moveTo>
                <a:lnTo>
                  <a:pt x="0" y="743"/>
                </a:lnTo>
                <a:lnTo>
                  <a:pt x="26104" y="743"/>
                </a:lnTo>
                <a:lnTo>
                  <a:pt x="26104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2" name="CustomShape 23"/>
          <p:cNvSpPr/>
          <p:nvPr/>
        </p:nvSpPr>
        <p:spPr>
          <a:xfrm>
            <a:off x="113040" y="4960800"/>
            <a:ext cx="9437760" cy="298800"/>
          </a:xfrm>
          <a:custGeom>
            <a:avLst/>
            <a:gdLst/>
            <a:ahLst/>
            <a:rect l="l" t="t" r="r" b="b"/>
            <a:pathLst>
              <a:path w="26217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160" y="0"/>
                </a:lnTo>
                <a:cubicBezTo>
                  <a:pt x="26192" y="0"/>
                  <a:pt x="26216" y="19"/>
                  <a:pt x="26216" y="44"/>
                </a:cubicBezTo>
                <a:lnTo>
                  <a:pt x="26216" y="786"/>
                </a:lnTo>
                <a:cubicBezTo>
                  <a:pt x="26216" y="810"/>
                  <a:pt x="26192" y="830"/>
                  <a:pt x="26160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160" y="742"/>
                </a:lnTo>
                <a:lnTo>
                  <a:pt x="26104" y="786"/>
                </a:lnTo>
                <a:lnTo>
                  <a:pt x="26104" y="44"/>
                </a:lnTo>
                <a:lnTo>
                  <a:pt x="2616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13" name="CustomShape 24"/>
          <p:cNvSpPr/>
          <p:nvPr/>
        </p:nvSpPr>
        <p:spPr>
          <a:xfrm>
            <a:off x="589680" y="4583880"/>
            <a:ext cx="8196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Jupyther notebooks contain live code, equations, formulas, visualizations &amp; explanatory text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14" name="CustomShape 25"/>
          <p:cNvSpPr/>
          <p:nvPr/>
        </p:nvSpPr>
        <p:spPr>
          <a:xfrm>
            <a:off x="22896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215" name="" descr=""/>
          <p:cNvPicPr/>
          <p:nvPr/>
        </p:nvPicPr>
        <p:blipFill>
          <a:blip r:embed="rId1"/>
          <a:stretch/>
        </p:blipFill>
        <p:spPr>
          <a:xfrm rot="5400000">
            <a:off x="1184400" y="3378240"/>
            <a:ext cx="517680" cy="672840"/>
          </a:xfrm>
          <a:prstGeom prst="rect">
            <a:avLst/>
          </a:prstGeom>
          <a:ln w="0">
            <a:noFill/>
          </a:ln>
        </p:spPr>
      </p:pic>
      <p:pic>
        <p:nvPicPr>
          <p:cNvPr id="2216" name="" descr=""/>
          <p:cNvPicPr/>
          <p:nvPr/>
        </p:nvPicPr>
        <p:blipFill>
          <a:blip r:embed="rId2"/>
          <a:stretch/>
        </p:blipFill>
        <p:spPr>
          <a:xfrm>
            <a:off x="1230480" y="3965040"/>
            <a:ext cx="27360" cy="2520"/>
          </a:xfrm>
          <a:prstGeom prst="rect">
            <a:avLst/>
          </a:prstGeom>
          <a:ln w="0">
            <a:noFill/>
          </a:ln>
        </p:spPr>
      </p:pic>
      <p:sp>
        <p:nvSpPr>
          <p:cNvPr id="2217" name="CustomShape 26"/>
          <p:cNvSpPr/>
          <p:nvPr/>
        </p:nvSpPr>
        <p:spPr>
          <a:xfrm>
            <a:off x="589680" y="5045040"/>
            <a:ext cx="8379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Jupyter tool is used in practical lectures &amp; our assignments via various Jupyther notebooks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218" name="" descr=""/>
          <p:cNvPicPr/>
          <p:nvPr/>
        </p:nvPicPr>
        <p:blipFill>
          <a:blip r:embed="rId3"/>
          <a:stretch/>
        </p:blipFill>
        <p:spPr>
          <a:xfrm>
            <a:off x="5741280" y="1133280"/>
            <a:ext cx="3095640" cy="888480"/>
          </a:xfrm>
          <a:prstGeom prst="rect">
            <a:avLst/>
          </a:prstGeom>
          <a:ln w="0">
            <a:noFill/>
          </a:ln>
        </p:spPr>
      </p:pic>
      <p:sp>
        <p:nvSpPr>
          <p:cNvPr id="2219" name="CustomShape 27"/>
          <p:cNvSpPr/>
          <p:nvPr/>
        </p:nvSpPr>
        <p:spPr>
          <a:xfrm>
            <a:off x="7289640" y="2143080"/>
            <a:ext cx="510840" cy="468000"/>
          </a:xfrm>
          <a:custGeom>
            <a:avLst/>
            <a:gdLst/>
            <a:ahLst/>
            <a:rect l="l" t="t" r="r" b="b"/>
            <a:pathLst>
              <a:path w="1420" h="1301">
                <a:moveTo>
                  <a:pt x="0" y="745"/>
                </a:moveTo>
                <a:lnTo>
                  <a:pt x="355" y="745"/>
                </a:lnTo>
                <a:lnTo>
                  <a:pt x="355" y="0"/>
                </a:lnTo>
                <a:lnTo>
                  <a:pt x="1064" y="0"/>
                </a:lnTo>
                <a:lnTo>
                  <a:pt x="1064" y="745"/>
                </a:lnTo>
                <a:lnTo>
                  <a:pt x="1419" y="745"/>
                </a:lnTo>
                <a:lnTo>
                  <a:pt x="709" y="1300"/>
                </a:lnTo>
                <a:lnTo>
                  <a:pt x="0" y="745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0" name="CustomShape 28"/>
          <p:cNvSpPr/>
          <p:nvPr/>
        </p:nvSpPr>
        <p:spPr>
          <a:xfrm>
            <a:off x="7257600" y="2133000"/>
            <a:ext cx="574560" cy="493200"/>
          </a:xfrm>
          <a:custGeom>
            <a:avLst/>
            <a:gdLst/>
            <a:ahLst/>
            <a:rect l="l" t="t" r="r" b="b"/>
            <a:pathLst>
              <a:path w="1597" h="1371">
                <a:moveTo>
                  <a:pt x="0" y="744"/>
                </a:moveTo>
                <a:lnTo>
                  <a:pt x="443" y="744"/>
                </a:lnTo>
                <a:lnTo>
                  <a:pt x="405" y="772"/>
                </a:lnTo>
                <a:lnTo>
                  <a:pt x="405" y="0"/>
                </a:lnTo>
                <a:lnTo>
                  <a:pt x="1190" y="0"/>
                </a:lnTo>
                <a:lnTo>
                  <a:pt x="1190" y="772"/>
                </a:lnTo>
                <a:lnTo>
                  <a:pt x="1153" y="744"/>
                </a:lnTo>
                <a:lnTo>
                  <a:pt x="1596" y="744"/>
                </a:lnTo>
                <a:lnTo>
                  <a:pt x="798" y="1370"/>
                </a:lnTo>
                <a:lnTo>
                  <a:pt x="0" y="744"/>
                </a:lnTo>
                <a:moveTo>
                  <a:pt x="825" y="1309"/>
                </a:moveTo>
                <a:lnTo>
                  <a:pt x="771" y="1309"/>
                </a:lnTo>
                <a:lnTo>
                  <a:pt x="1480" y="752"/>
                </a:lnTo>
                <a:lnTo>
                  <a:pt x="1507" y="802"/>
                </a:lnTo>
                <a:lnTo>
                  <a:pt x="1115" y="802"/>
                </a:lnTo>
                <a:lnTo>
                  <a:pt x="1115" y="28"/>
                </a:lnTo>
                <a:lnTo>
                  <a:pt x="1153" y="58"/>
                </a:lnTo>
                <a:lnTo>
                  <a:pt x="443" y="58"/>
                </a:lnTo>
                <a:lnTo>
                  <a:pt x="481" y="28"/>
                </a:lnTo>
                <a:lnTo>
                  <a:pt x="481" y="802"/>
                </a:lnTo>
                <a:lnTo>
                  <a:pt x="88" y="802"/>
                </a:lnTo>
                <a:lnTo>
                  <a:pt x="116" y="752"/>
                </a:lnTo>
                <a:lnTo>
                  <a:pt x="825" y="1309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21" name="" descr=""/>
          <p:cNvPicPr/>
          <p:nvPr/>
        </p:nvPicPr>
        <p:blipFill>
          <a:blip r:embed="rId4"/>
          <a:stretch/>
        </p:blipFill>
        <p:spPr>
          <a:xfrm>
            <a:off x="5741280" y="2625840"/>
            <a:ext cx="3095640" cy="1497960"/>
          </a:xfrm>
          <a:prstGeom prst="rect">
            <a:avLst/>
          </a:prstGeom>
          <a:ln w="0">
            <a:noFill/>
          </a:ln>
        </p:spPr>
      </p:pic>
      <p:sp>
        <p:nvSpPr>
          <p:cNvPr id="2222" name="CustomShape 29"/>
          <p:cNvSpPr/>
          <p:nvPr/>
        </p:nvSpPr>
        <p:spPr>
          <a:xfrm>
            <a:off x="2047680" y="3654360"/>
            <a:ext cx="1859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[11] Jupyther Web 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23" name="CustomShape 30"/>
          <p:cNvSpPr/>
          <p:nvPr/>
        </p:nvSpPr>
        <p:spPr>
          <a:xfrm>
            <a:off x="7868880" y="2189520"/>
            <a:ext cx="1609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(press ‘shift + enter‘)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24" name="CustomShape 3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26" name="CustomShape 2"/>
          <p:cNvSpPr/>
          <p:nvPr/>
        </p:nvSpPr>
        <p:spPr>
          <a:xfrm>
            <a:off x="611280" y="370440"/>
            <a:ext cx="8451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3: AWS EMR – Advanced Options &amp; Configuration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27" name="" descr=""/>
          <p:cNvPicPr/>
          <p:nvPr/>
        </p:nvPicPr>
        <p:blipFill>
          <a:blip r:embed="rId1"/>
          <a:stretch/>
        </p:blipFill>
        <p:spPr>
          <a:xfrm>
            <a:off x="511920" y="967320"/>
            <a:ext cx="8714880" cy="842760"/>
          </a:xfrm>
          <a:prstGeom prst="rect">
            <a:avLst/>
          </a:prstGeom>
          <a:ln w="0">
            <a:noFill/>
          </a:ln>
        </p:spPr>
      </p:pic>
      <p:pic>
        <p:nvPicPr>
          <p:cNvPr id="2228" name="" descr=""/>
          <p:cNvPicPr/>
          <p:nvPr/>
        </p:nvPicPr>
        <p:blipFill>
          <a:blip r:embed="rId2"/>
          <a:stretch/>
        </p:blipFill>
        <p:spPr>
          <a:xfrm>
            <a:off x="511920" y="1810800"/>
            <a:ext cx="8714880" cy="842760"/>
          </a:xfrm>
          <a:prstGeom prst="rect">
            <a:avLst/>
          </a:prstGeom>
          <a:ln w="0">
            <a:noFill/>
          </a:ln>
        </p:spPr>
      </p:pic>
      <p:pic>
        <p:nvPicPr>
          <p:cNvPr id="2229" name="" descr=""/>
          <p:cNvPicPr/>
          <p:nvPr/>
        </p:nvPicPr>
        <p:blipFill>
          <a:blip r:embed="rId3"/>
          <a:stretch/>
        </p:blipFill>
        <p:spPr>
          <a:xfrm>
            <a:off x="511920" y="2653920"/>
            <a:ext cx="8714880" cy="842760"/>
          </a:xfrm>
          <a:prstGeom prst="rect">
            <a:avLst/>
          </a:prstGeom>
          <a:ln w="0">
            <a:noFill/>
          </a:ln>
        </p:spPr>
      </p:pic>
      <p:pic>
        <p:nvPicPr>
          <p:cNvPr id="2230" name="" descr=""/>
          <p:cNvPicPr/>
          <p:nvPr/>
        </p:nvPicPr>
        <p:blipFill>
          <a:blip r:embed="rId4"/>
          <a:stretch/>
        </p:blipFill>
        <p:spPr>
          <a:xfrm>
            <a:off x="511920" y="3497400"/>
            <a:ext cx="8714880" cy="842760"/>
          </a:xfrm>
          <a:prstGeom prst="rect">
            <a:avLst/>
          </a:prstGeom>
          <a:ln w="0">
            <a:noFill/>
          </a:ln>
        </p:spPr>
      </p:pic>
      <p:pic>
        <p:nvPicPr>
          <p:cNvPr id="2231" name="" descr=""/>
          <p:cNvPicPr/>
          <p:nvPr/>
        </p:nvPicPr>
        <p:blipFill>
          <a:blip r:embed="rId5"/>
          <a:stretch/>
        </p:blipFill>
        <p:spPr>
          <a:xfrm>
            <a:off x="511920" y="4340880"/>
            <a:ext cx="8714880" cy="840600"/>
          </a:xfrm>
          <a:prstGeom prst="rect">
            <a:avLst/>
          </a:prstGeom>
          <a:ln w="0">
            <a:noFill/>
          </a:ln>
        </p:spPr>
      </p:pic>
      <p:sp>
        <p:nvSpPr>
          <p:cNvPr id="2232" name="CustomShape 3"/>
          <p:cNvSpPr/>
          <p:nvPr/>
        </p:nvSpPr>
        <p:spPr>
          <a:xfrm>
            <a:off x="2655720" y="2298240"/>
            <a:ext cx="1135080" cy="328320"/>
          </a:xfrm>
          <a:custGeom>
            <a:avLst/>
            <a:gdLst/>
            <a:ahLst/>
            <a:rect l="l" t="t" r="r" b="b"/>
            <a:pathLst>
              <a:path w="3154" h="91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3098" y="0"/>
                </a:lnTo>
                <a:cubicBezTo>
                  <a:pt x="3129" y="0"/>
                  <a:pt x="3153" y="19"/>
                  <a:pt x="3153" y="44"/>
                </a:cubicBezTo>
                <a:lnTo>
                  <a:pt x="3153" y="868"/>
                </a:lnTo>
                <a:cubicBezTo>
                  <a:pt x="3153" y="892"/>
                  <a:pt x="3129" y="912"/>
                  <a:pt x="3098" y="912"/>
                </a:cubicBezTo>
                <a:lnTo>
                  <a:pt x="56" y="912"/>
                </a:lnTo>
                <a:cubicBezTo>
                  <a:pt x="25" y="912"/>
                  <a:pt x="0" y="892"/>
                  <a:pt x="0" y="868"/>
                </a:cubicBezTo>
                <a:lnTo>
                  <a:pt x="0" y="44"/>
                </a:lnTo>
                <a:moveTo>
                  <a:pt x="112" y="868"/>
                </a:moveTo>
                <a:lnTo>
                  <a:pt x="56" y="825"/>
                </a:lnTo>
                <a:lnTo>
                  <a:pt x="3098" y="825"/>
                </a:lnTo>
                <a:lnTo>
                  <a:pt x="3043" y="868"/>
                </a:lnTo>
                <a:lnTo>
                  <a:pt x="3043" y="44"/>
                </a:lnTo>
                <a:lnTo>
                  <a:pt x="309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3" name="CustomShape 4"/>
          <p:cNvSpPr/>
          <p:nvPr/>
        </p:nvSpPr>
        <p:spPr>
          <a:xfrm>
            <a:off x="2655720" y="3129480"/>
            <a:ext cx="1135080" cy="209520"/>
          </a:xfrm>
          <a:custGeom>
            <a:avLst/>
            <a:gdLst/>
            <a:ahLst/>
            <a:rect l="l" t="t" r="r" b="b"/>
            <a:pathLst>
              <a:path w="3154" h="58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3098" y="0"/>
                </a:lnTo>
                <a:cubicBezTo>
                  <a:pt x="3129" y="0"/>
                  <a:pt x="3153" y="19"/>
                  <a:pt x="3153" y="44"/>
                </a:cubicBezTo>
                <a:lnTo>
                  <a:pt x="3153" y="539"/>
                </a:lnTo>
                <a:cubicBezTo>
                  <a:pt x="3153" y="563"/>
                  <a:pt x="3129" y="582"/>
                  <a:pt x="3098" y="582"/>
                </a:cubicBezTo>
                <a:lnTo>
                  <a:pt x="56" y="582"/>
                </a:lnTo>
                <a:cubicBezTo>
                  <a:pt x="25" y="582"/>
                  <a:pt x="0" y="563"/>
                  <a:pt x="0" y="539"/>
                </a:cubicBezTo>
                <a:lnTo>
                  <a:pt x="0" y="44"/>
                </a:lnTo>
                <a:moveTo>
                  <a:pt x="112" y="539"/>
                </a:moveTo>
                <a:lnTo>
                  <a:pt x="56" y="495"/>
                </a:lnTo>
                <a:lnTo>
                  <a:pt x="3098" y="495"/>
                </a:lnTo>
                <a:lnTo>
                  <a:pt x="3043" y="539"/>
                </a:lnTo>
                <a:lnTo>
                  <a:pt x="3043" y="44"/>
                </a:lnTo>
                <a:lnTo>
                  <a:pt x="309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3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4" name="CustomShape 5"/>
          <p:cNvSpPr/>
          <p:nvPr/>
        </p:nvSpPr>
        <p:spPr>
          <a:xfrm>
            <a:off x="2655720" y="3485880"/>
            <a:ext cx="1818000" cy="209520"/>
          </a:xfrm>
          <a:custGeom>
            <a:avLst/>
            <a:gdLst/>
            <a:ahLst/>
            <a:rect l="l" t="t" r="r" b="b"/>
            <a:pathLst>
              <a:path w="5051" h="583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4994" y="0"/>
                </a:lnTo>
                <a:cubicBezTo>
                  <a:pt x="5025" y="0"/>
                  <a:pt x="5050" y="20"/>
                  <a:pt x="5050" y="44"/>
                </a:cubicBezTo>
                <a:lnTo>
                  <a:pt x="5050" y="539"/>
                </a:lnTo>
                <a:cubicBezTo>
                  <a:pt x="5050" y="563"/>
                  <a:pt x="5025" y="582"/>
                  <a:pt x="4994" y="582"/>
                </a:cubicBezTo>
                <a:lnTo>
                  <a:pt x="56" y="582"/>
                </a:lnTo>
                <a:cubicBezTo>
                  <a:pt x="25" y="582"/>
                  <a:pt x="0" y="563"/>
                  <a:pt x="0" y="539"/>
                </a:cubicBezTo>
                <a:lnTo>
                  <a:pt x="0" y="44"/>
                </a:lnTo>
                <a:moveTo>
                  <a:pt x="112" y="539"/>
                </a:moveTo>
                <a:lnTo>
                  <a:pt x="56" y="495"/>
                </a:lnTo>
                <a:lnTo>
                  <a:pt x="4994" y="495"/>
                </a:lnTo>
                <a:lnTo>
                  <a:pt x="4938" y="539"/>
                </a:lnTo>
                <a:lnTo>
                  <a:pt x="4938" y="44"/>
                </a:lnTo>
                <a:lnTo>
                  <a:pt x="499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3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35" name="CustomShape 6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36" name="CustomShape 7"/>
          <p:cNvSpPr/>
          <p:nvPr/>
        </p:nvSpPr>
        <p:spPr>
          <a:xfrm>
            <a:off x="464040" y="3134520"/>
            <a:ext cx="1126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[10] AWS EMR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37" name="CustomShape 8"/>
          <p:cNvSpPr/>
          <p:nvPr/>
        </p:nvSpPr>
        <p:spPr>
          <a:xfrm>
            <a:off x="464040" y="3310560"/>
            <a:ext cx="990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JupytherHub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238" name="CustomShape 9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0" name="CustomShape 2"/>
          <p:cNvSpPr/>
          <p:nvPr/>
        </p:nvSpPr>
        <p:spPr>
          <a:xfrm>
            <a:off x="576000" y="370440"/>
            <a:ext cx="8711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4: Create AWS EMR Cluster &amp; Configure Hardware  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41" name="" descr=""/>
          <p:cNvPicPr/>
          <p:nvPr/>
        </p:nvPicPr>
        <p:blipFill>
          <a:blip r:embed="rId1"/>
          <a:stretch/>
        </p:blipFill>
        <p:spPr>
          <a:xfrm>
            <a:off x="500760" y="948600"/>
            <a:ext cx="8498880" cy="834480"/>
          </a:xfrm>
          <a:prstGeom prst="rect">
            <a:avLst/>
          </a:prstGeom>
          <a:ln w="0">
            <a:noFill/>
          </a:ln>
        </p:spPr>
      </p:pic>
      <p:pic>
        <p:nvPicPr>
          <p:cNvPr id="2242" name="" descr=""/>
          <p:cNvPicPr/>
          <p:nvPr/>
        </p:nvPicPr>
        <p:blipFill>
          <a:blip r:embed="rId2"/>
          <a:stretch/>
        </p:blipFill>
        <p:spPr>
          <a:xfrm>
            <a:off x="500760" y="1783800"/>
            <a:ext cx="8498880" cy="834480"/>
          </a:xfrm>
          <a:prstGeom prst="rect">
            <a:avLst/>
          </a:prstGeom>
          <a:ln w="0">
            <a:noFill/>
          </a:ln>
        </p:spPr>
      </p:pic>
      <p:pic>
        <p:nvPicPr>
          <p:cNvPr id="2243" name="" descr=""/>
          <p:cNvPicPr/>
          <p:nvPr/>
        </p:nvPicPr>
        <p:blipFill>
          <a:blip r:embed="rId3"/>
          <a:stretch/>
        </p:blipFill>
        <p:spPr>
          <a:xfrm>
            <a:off x="500760" y="2619000"/>
            <a:ext cx="8498880" cy="834480"/>
          </a:xfrm>
          <a:prstGeom prst="rect">
            <a:avLst/>
          </a:prstGeom>
          <a:ln w="0">
            <a:noFill/>
          </a:ln>
        </p:spPr>
      </p:pic>
      <p:pic>
        <p:nvPicPr>
          <p:cNvPr id="2244" name="" descr=""/>
          <p:cNvPicPr/>
          <p:nvPr/>
        </p:nvPicPr>
        <p:blipFill>
          <a:blip r:embed="rId4"/>
          <a:stretch/>
        </p:blipFill>
        <p:spPr>
          <a:xfrm>
            <a:off x="500760" y="3454200"/>
            <a:ext cx="8498880" cy="834480"/>
          </a:xfrm>
          <a:prstGeom prst="rect">
            <a:avLst/>
          </a:prstGeom>
          <a:ln w="0">
            <a:noFill/>
          </a:ln>
        </p:spPr>
      </p:pic>
      <p:pic>
        <p:nvPicPr>
          <p:cNvPr id="2245" name="" descr=""/>
          <p:cNvPicPr/>
          <p:nvPr/>
        </p:nvPicPr>
        <p:blipFill>
          <a:blip r:embed="rId5"/>
          <a:stretch/>
        </p:blipFill>
        <p:spPr>
          <a:xfrm>
            <a:off x="500760" y="4289400"/>
            <a:ext cx="8498880" cy="834480"/>
          </a:xfrm>
          <a:prstGeom prst="rect">
            <a:avLst/>
          </a:prstGeom>
          <a:ln w="0">
            <a:noFill/>
          </a:ln>
        </p:spPr>
      </p:pic>
      <p:sp>
        <p:nvSpPr>
          <p:cNvPr id="2246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47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49" name="CustomShape 2"/>
          <p:cNvSpPr/>
          <p:nvPr/>
        </p:nvSpPr>
        <p:spPr>
          <a:xfrm>
            <a:off x="1125720" y="370440"/>
            <a:ext cx="74095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4: General Options &amp; Specify Cluster Name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50" name="" descr=""/>
          <p:cNvPicPr/>
          <p:nvPr/>
        </p:nvPicPr>
        <p:blipFill>
          <a:blip r:embed="rId1"/>
          <a:stretch/>
        </p:blipFill>
        <p:spPr>
          <a:xfrm>
            <a:off x="500760" y="921600"/>
            <a:ext cx="8574120" cy="4203720"/>
          </a:xfrm>
          <a:prstGeom prst="rect">
            <a:avLst/>
          </a:prstGeom>
          <a:ln w="0">
            <a:noFill/>
          </a:ln>
        </p:spPr>
      </p:pic>
      <p:sp>
        <p:nvSpPr>
          <p:cNvPr id="2251" name="CustomShape 3"/>
          <p:cNvSpPr/>
          <p:nvPr/>
        </p:nvSpPr>
        <p:spPr>
          <a:xfrm>
            <a:off x="2386800" y="1823400"/>
            <a:ext cx="3071520" cy="447120"/>
          </a:xfrm>
          <a:custGeom>
            <a:avLst/>
            <a:gdLst/>
            <a:ahLst/>
            <a:rect l="l" t="t" r="r" b="b"/>
            <a:pathLst>
              <a:path w="8533" h="1243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8476" y="0"/>
                </a:lnTo>
                <a:cubicBezTo>
                  <a:pt x="8507" y="0"/>
                  <a:pt x="8532" y="19"/>
                  <a:pt x="8532" y="44"/>
                </a:cubicBezTo>
                <a:lnTo>
                  <a:pt x="8532" y="1198"/>
                </a:lnTo>
                <a:cubicBezTo>
                  <a:pt x="8532" y="1222"/>
                  <a:pt x="8507" y="1242"/>
                  <a:pt x="8476" y="1242"/>
                </a:cubicBezTo>
                <a:lnTo>
                  <a:pt x="56" y="1242"/>
                </a:lnTo>
                <a:cubicBezTo>
                  <a:pt x="25" y="1242"/>
                  <a:pt x="0" y="1222"/>
                  <a:pt x="0" y="1198"/>
                </a:cubicBezTo>
                <a:lnTo>
                  <a:pt x="0" y="44"/>
                </a:lnTo>
                <a:moveTo>
                  <a:pt x="112" y="1198"/>
                </a:moveTo>
                <a:lnTo>
                  <a:pt x="56" y="1154"/>
                </a:lnTo>
                <a:lnTo>
                  <a:pt x="8476" y="1154"/>
                </a:lnTo>
                <a:lnTo>
                  <a:pt x="8420" y="1198"/>
                </a:lnTo>
                <a:lnTo>
                  <a:pt x="8420" y="44"/>
                </a:lnTo>
                <a:lnTo>
                  <a:pt x="8476" y="86"/>
                </a:lnTo>
                <a:lnTo>
                  <a:pt x="56" y="86"/>
                </a:lnTo>
                <a:lnTo>
                  <a:pt x="112" y="44"/>
                </a:lnTo>
                <a:lnTo>
                  <a:pt x="112" y="119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2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53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55" name="CustomShape 2"/>
          <p:cNvSpPr/>
          <p:nvPr/>
        </p:nvSpPr>
        <p:spPr>
          <a:xfrm>
            <a:off x="1037160" y="370440"/>
            <a:ext cx="76064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5: Link AWS EC2 Key Pair &amp; Security Options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56" name="" descr=""/>
          <p:cNvPicPr/>
          <p:nvPr/>
        </p:nvPicPr>
        <p:blipFill>
          <a:blip r:embed="rId1"/>
          <a:stretch/>
        </p:blipFill>
        <p:spPr>
          <a:xfrm>
            <a:off x="537120" y="948600"/>
            <a:ext cx="8825400" cy="2216520"/>
          </a:xfrm>
          <a:prstGeom prst="rect">
            <a:avLst/>
          </a:prstGeom>
          <a:ln w="0">
            <a:noFill/>
          </a:ln>
        </p:spPr>
      </p:pic>
      <p:pic>
        <p:nvPicPr>
          <p:cNvPr id="2257" name="" descr=""/>
          <p:cNvPicPr/>
          <p:nvPr/>
        </p:nvPicPr>
        <p:blipFill>
          <a:blip r:embed="rId2"/>
          <a:stretch/>
        </p:blipFill>
        <p:spPr>
          <a:xfrm>
            <a:off x="537120" y="3165480"/>
            <a:ext cx="8825400" cy="1107360"/>
          </a:xfrm>
          <a:prstGeom prst="rect">
            <a:avLst/>
          </a:prstGeom>
          <a:ln w="0">
            <a:noFill/>
          </a:ln>
        </p:spPr>
      </p:pic>
      <p:sp>
        <p:nvSpPr>
          <p:cNvPr id="2258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59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1" name="CustomShape 2"/>
          <p:cNvSpPr/>
          <p:nvPr/>
        </p:nvSpPr>
        <p:spPr>
          <a:xfrm>
            <a:off x="1431360" y="370440"/>
            <a:ext cx="6827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5: Startup of Created AWS EMR Cluster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62" name="" descr=""/>
          <p:cNvPicPr/>
          <p:nvPr/>
        </p:nvPicPr>
        <p:blipFill>
          <a:blip r:embed="rId1"/>
          <a:stretch/>
        </p:blipFill>
        <p:spPr>
          <a:xfrm>
            <a:off x="500760" y="973080"/>
            <a:ext cx="8998560" cy="1362240"/>
          </a:xfrm>
          <a:prstGeom prst="rect">
            <a:avLst/>
          </a:prstGeom>
          <a:ln w="0">
            <a:noFill/>
          </a:ln>
        </p:spPr>
      </p:pic>
      <p:pic>
        <p:nvPicPr>
          <p:cNvPr id="2263" name="" descr=""/>
          <p:cNvPicPr/>
          <p:nvPr/>
        </p:nvPicPr>
        <p:blipFill>
          <a:blip r:embed="rId2"/>
          <a:stretch/>
        </p:blipFill>
        <p:spPr>
          <a:xfrm>
            <a:off x="500760" y="2336040"/>
            <a:ext cx="8998560" cy="452520"/>
          </a:xfrm>
          <a:prstGeom prst="rect">
            <a:avLst/>
          </a:prstGeom>
          <a:ln w="0">
            <a:noFill/>
          </a:ln>
        </p:spPr>
      </p:pic>
      <p:pic>
        <p:nvPicPr>
          <p:cNvPr id="2264" name="" descr=""/>
          <p:cNvPicPr/>
          <p:nvPr/>
        </p:nvPicPr>
        <p:blipFill>
          <a:blip r:embed="rId3"/>
          <a:stretch/>
        </p:blipFill>
        <p:spPr>
          <a:xfrm>
            <a:off x="2662560" y="2908080"/>
            <a:ext cx="4338720" cy="2119680"/>
          </a:xfrm>
          <a:prstGeom prst="rect">
            <a:avLst/>
          </a:prstGeom>
          <a:ln w="0">
            <a:noFill/>
          </a:ln>
        </p:spPr>
      </p:pic>
      <p:sp>
        <p:nvSpPr>
          <p:cNvPr id="2265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66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68" name="CustomShape 2"/>
          <p:cNvSpPr/>
          <p:nvPr/>
        </p:nvSpPr>
        <p:spPr>
          <a:xfrm>
            <a:off x="2219400" y="370440"/>
            <a:ext cx="52426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5: Running AWS EMR Cluster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69" name="" descr=""/>
          <p:cNvPicPr/>
          <p:nvPr/>
        </p:nvPicPr>
        <p:blipFill>
          <a:blip r:embed="rId1"/>
          <a:stretch/>
        </p:blipFill>
        <p:spPr>
          <a:xfrm>
            <a:off x="133560" y="1601640"/>
            <a:ext cx="9169560" cy="1851840"/>
          </a:xfrm>
          <a:prstGeom prst="rect">
            <a:avLst/>
          </a:prstGeom>
          <a:ln w="0">
            <a:noFill/>
          </a:ln>
        </p:spPr>
      </p:pic>
      <p:sp>
        <p:nvSpPr>
          <p:cNvPr id="2270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71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73" name="CustomShape 2"/>
          <p:cNvSpPr/>
          <p:nvPr/>
        </p:nvSpPr>
        <p:spPr>
          <a:xfrm>
            <a:off x="1957320" y="370440"/>
            <a:ext cx="57477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JupytherHub on Master Node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74" name="" descr=""/>
          <p:cNvPicPr/>
          <p:nvPr/>
        </p:nvPicPr>
        <p:blipFill>
          <a:blip r:embed="rId1"/>
          <a:stretch/>
        </p:blipFill>
        <p:spPr>
          <a:xfrm>
            <a:off x="1270080" y="3739320"/>
            <a:ext cx="6592680" cy="746640"/>
          </a:xfrm>
          <a:prstGeom prst="rect">
            <a:avLst/>
          </a:prstGeom>
          <a:ln w="0">
            <a:noFill/>
          </a:ln>
        </p:spPr>
      </p:pic>
      <p:pic>
        <p:nvPicPr>
          <p:cNvPr id="2275" name="" descr=""/>
          <p:cNvPicPr/>
          <p:nvPr/>
        </p:nvPicPr>
        <p:blipFill>
          <a:blip r:embed="rId2"/>
          <a:stretch/>
        </p:blipFill>
        <p:spPr>
          <a:xfrm>
            <a:off x="1270080" y="4486680"/>
            <a:ext cx="6592680" cy="745920"/>
          </a:xfrm>
          <a:prstGeom prst="rect">
            <a:avLst/>
          </a:prstGeom>
          <a:ln w="0">
            <a:noFill/>
          </a:ln>
        </p:spPr>
      </p:pic>
      <p:pic>
        <p:nvPicPr>
          <p:cNvPr id="2276" name="" descr=""/>
          <p:cNvPicPr/>
          <p:nvPr/>
        </p:nvPicPr>
        <p:blipFill>
          <a:blip r:embed="rId3"/>
          <a:stretch/>
        </p:blipFill>
        <p:spPr>
          <a:xfrm>
            <a:off x="193680" y="963000"/>
            <a:ext cx="9276120" cy="724680"/>
          </a:xfrm>
          <a:prstGeom prst="rect">
            <a:avLst/>
          </a:prstGeom>
          <a:ln w="0">
            <a:noFill/>
          </a:ln>
        </p:spPr>
      </p:pic>
      <p:pic>
        <p:nvPicPr>
          <p:cNvPr id="2277" name="" descr=""/>
          <p:cNvPicPr/>
          <p:nvPr/>
        </p:nvPicPr>
        <p:blipFill>
          <a:blip r:embed="rId4"/>
          <a:stretch/>
        </p:blipFill>
        <p:spPr>
          <a:xfrm>
            <a:off x="193680" y="1688400"/>
            <a:ext cx="9276120" cy="723960"/>
          </a:xfrm>
          <a:prstGeom prst="rect">
            <a:avLst/>
          </a:prstGeom>
          <a:ln w="0">
            <a:noFill/>
          </a:ln>
        </p:spPr>
      </p:pic>
      <p:sp>
        <p:nvSpPr>
          <p:cNvPr id="2278" name="CustomShape 3"/>
          <p:cNvSpPr/>
          <p:nvPr/>
        </p:nvSpPr>
        <p:spPr>
          <a:xfrm>
            <a:off x="173520" y="2135160"/>
            <a:ext cx="9377640" cy="313920"/>
          </a:xfrm>
          <a:custGeom>
            <a:avLst/>
            <a:gdLst/>
            <a:ahLst/>
            <a:rect l="l" t="t" r="r" b="b"/>
            <a:pathLst>
              <a:path w="26050" h="873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25993" y="0"/>
                </a:lnTo>
                <a:cubicBezTo>
                  <a:pt x="26024" y="0"/>
                  <a:pt x="26049" y="19"/>
                  <a:pt x="26049" y="43"/>
                </a:cubicBezTo>
                <a:lnTo>
                  <a:pt x="26049" y="828"/>
                </a:lnTo>
                <a:cubicBezTo>
                  <a:pt x="26049" y="852"/>
                  <a:pt x="26024" y="872"/>
                  <a:pt x="25993" y="872"/>
                </a:cubicBezTo>
                <a:lnTo>
                  <a:pt x="56" y="872"/>
                </a:lnTo>
                <a:cubicBezTo>
                  <a:pt x="25" y="872"/>
                  <a:pt x="0" y="852"/>
                  <a:pt x="0" y="828"/>
                </a:cubicBezTo>
                <a:lnTo>
                  <a:pt x="0" y="43"/>
                </a:lnTo>
                <a:moveTo>
                  <a:pt x="112" y="828"/>
                </a:moveTo>
                <a:lnTo>
                  <a:pt x="56" y="784"/>
                </a:lnTo>
                <a:lnTo>
                  <a:pt x="25993" y="784"/>
                </a:lnTo>
                <a:lnTo>
                  <a:pt x="25937" y="828"/>
                </a:lnTo>
                <a:lnTo>
                  <a:pt x="25937" y="43"/>
                </a:lnTo>
                <a:lnTo>
                  <a:pt x="25993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82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279" name="" descr=""/>
          <p:cNvPicPr/>
          <p:nvPr/>
        </p:nvPicPr>
        <p:blipFill>
          <a:blip r:embed="rId5"/>
          <a:stretch/>
        </p:blipFill>
        <p:spPr>
          <a:xfrm>
            <a:off x="1346040" y="2551680"/>
            <a:ext cx="6748920" cy="1008360"/>
          </a:xfrm>
          <a:prstGeom prst="rect">
            <a:avLst/>
          </a:prstGeom>
          <a:ln w="0">
            <a:noFill/>
          </a:ln>
        </p:spPr>
      </p:pic>
      <p:sp>
        <p:nvSpPr>
          <p:cNvPr id="2280" name="CustomShape 4"/>
          <p:cNvSpPr/>
          <p:nvPr/>
        </p:nvSpPr>
        <p:spPr>
          <a:xfrm>
            <a:off x="1325880" y="3211200"/>
            <a:ext cx="4890240" cy="182160"/>
          </a:xfrm>
          <a:custGeom>
            <a:avLst/>
            <a:gdLst/>
            <a:ahLst/>
            <a:rect l="l" t="t" r="r" b="b"/>
            <a:pathLst>
              <a:path w="13585" h="507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3528" y="0"/>
                </a:lnTo>
                <a:cubicBezTo>
                  <a:pt x="13560" y="0"/>
                  <a:pt x="13584" y="20"/>
                  <a:pt x="13584" y="44"/>
                </a:cubicBezTo>
                <a:lnTo>
                  <a:pt x="13584" y="462"/>
                </a:lnTo>
                <a:cubicBezTo>
                  <a:pt x="13584" y="487"/>
                  <a:pt x="13560" y="506"/>
                  <a:pt x="13528" y="506"/>
                </a:cubicBezTo>
                <a:lnTo>
                  <a:pt x="56" y="506"/>
                </a:lnTo>
                <a:cubicBezTo>
                  <a:pt x="24" y="506"/>
                  <a:pt x="0" y="487"/>
                  <a:pt x="0" y="462"/>
                </a:cubicBezTo>
                <a:lnTo>
                  <a:pt x="0" y="44"/>
                </a:lnTo>
                <a:moveTo>
                  <a:pt x="112" y="462"/>
                </a:moveTo>
                <a:lnTo>
                  <a:pt x="56" y="418"/>
                </a:lnTo>
                <a:lnTo>
                  <a:pt x="13528" y="418"/>
                </a:lnTo>
                <a:lnTo>
                  <a:pt x="13472" y="462"/>
                </a:lnTo>
                <a:lnTo>
                  <a:pt x="13472" y="44"/>
                </a:lnTo>
                <a:lnTo>
                  <a:pt x="1352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46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1" name="CustomShape 5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82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39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4" name="CustomShape 2"/>
          <p:cNvSpPr/>
          <p:nvPr/>
        </p:nvSpPr>
        <p:spPr>
          <a:xfrm>
            <a:off x="2224440" y="370440"/>
            <a:ext cx="521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Web Connection Setup (1)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85" name="" descr=""/>
          <p:cNvPicPr/>
          <p:nvPr/>
        </p:nvPicPr>
        <p:blipFill>
          <a:blip r:embed="rId1"/>
          <a:stretch/>
        </p:blipFill>
        <p:spPr>
          <a:xfrm>
            <a:off x="285120" y="1007640"/>
            <a:ext cx="9105480" cy="1880280"/>
          </a:xfrm>
          <a:prstGeom prst="rect">
            <a:avLst/>
          </a:prstGeom>
          <a:ln w="0">
            <a:noFill/>
          </a:ln>
        </p:spPr>
      </p:pic>
      <p:pic>
        <p:nvPicPr>
          <p:cNvPr id="2286" name="" descr=""/>
          <p:cNvPicPr/>
          <p:nvPr/>
        </p:nvPicPr>
        <p:blipFill>
          <a:blip r:embed="rId2"/>
          <a:stretch/>
        </p:blipFill>
        <p:spPr>
          <a:xfrm>
            <a:off x="285120" y="2888640"/>
            <a:ext cx="9105480" cy="1879560"/>
          </a:xfrm>
          <a:prstGeom prst="rect">
            <a:avLst/>
          </a:prstGeom>
          <a:ln w="0">
            <a:noFill/>
          </a:ln>
        </p:spPr>
      </p:pic>
      <p:sp>
        <p:nvSpPr>
          <p:cNvPr id="2287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88" name="CustomShape 4"/>
          <p:cNvSpPr/>
          <p:nvPr/>
        </p:nvSpPr>
        <p:spPr>
          <a:xfrm>
            <a:off x="77040" y="4976640"/>
            <a:ext cx="9511560" cy="267480"/>
          </a:xfrm>
          <a:custGeom>
            <a:avLst/>
            <a:gdLst/>
            <a:ahLst/>
            <a:rect l="l" t="t" r="r" b="b"/>
            <a:pathLst>
              <a:path w="26422" h="744">
                <a:moveTo>
                  <a:pt x="0" y="0"/>
                </a:moveTo>
                <a:lnTo>
                  <a:pt x="0" y="743"/>
                </a:lnTo>
                <a:lnTo>
                  <a:pt x="26421" y="743"/>
                </a:lnTo>
                <a:lnTo>
                  <a:pt x="26421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89" name="CustomShape 5"/>
          <p:cNvSpPr/>
          <p:nvPr/>
        </p:nvSpPr>
        <p:spPr>
          <a:xfrm>
            <a:off x="56880" y="4960800"/>
            <a:ext cx="9551880" cy="298800"/>
          </a:xfrm>
          <a:custGeom>
            <a:avLst/>
            <a:gdLst/>
            <a:ahLst/>
            <a:rect l="l" t="t" r="r" b="b"/>
            <a:pathLst>
              <a:path w="26534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477" y="0"/>
                </a:lnTo>
                <a:cubicBezTo>
                  <a:pt x="26508" y="0"/>
                  <a:pt x="26533" y="19"/>
                  <a:pt x="26533" y="44"/>
                </a:cubicBezTo>
                <a:lnTo>
                  <a:pt x="26533" y="786"/>
                </a:lnTo>
                <a:cubicBezTo>
                  <a:pt x="26533" y="810"/>
                  <a:pt x="26508" y="830"/>
                  <a:pt x="26477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477" y="742"/>
                </a:lnTo>
                <a:lnTo>
                  <a:pt x="26421" y="786"/>
                </a:lnTo>
                <a:lnTo>
                  <a:pt x="26421" y="44"/>
                </a:lnTo>
                <a:lnTo>
                  <a:pt x="2647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0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40 / 60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91" name="CustomShape 7"/>
          <p:cNvSpPr/>
          <p:nvPr/>
        </p:nvSpPr>
        <p:spPr>
          <a:xfrm>
            <a:off x="1728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292" name="CustomShape 8"/>
          <p:cNvSpPr/>
          <p:nvPr/>
        </p:nvSpPr>
        <p:spPr>
          <a:xfrm>
            <a:off x="533520" y="5045040"/>
            <a:ext cx="8840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Assignment #2 will take advantage of the AWS EMR infrastructure for Map Reduce &amp; Web Connects</a:t>
            </a:r>
            <a:endParaRPr b="0" lang="en-GB" sz="16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294" name="CustomShape 2"/>
          <p:cNvSpPr/>
          <p:nvPr/>
        </p:nvSpPr>
        <p:spPr>
          <a:xfrm>
            <a:off x="2224440" y="370440"/>
            <a:ext cx="5219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Web Connection Setup (2)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295" name="" descr=""/>
          <p:cNvPicPr/>
          <p:nvPr/>
        </p:nvPicPr>
        <p:blipFill>
          <a:blip r:embed="rId1"/>
          <a:stretch/>
        </p:blipFill>
        <p:spPr>
          <a:xfrm>
            <a:off x="1800720" y="829800"/>
            <a:ext cx="5758560" cy="1438200"/>
          </a:xfrm>
          <a:prstGeom prst="rect">
            <a:avLst/>
          </a:prstGeom>
          <a:ln w="0">
            <a:noFill/>
          </a:ln>
        </p:spPr>
      </p:pic>
      <p:pic>
        <p:nvPicPr>
          <p:cNvPr id="2296" name="" descr=""/>
          <p:cNvPicPr/>
          <p:nvPr/>
        </p:nvPicPr>
        <p:blipFill>
          <a:blip r:embed="rId2"/>
          <a:stretch/>
        </p:blipFill>
        <p:spPr>
          <a:xfrm>
            <a:off x="1800720" y="2269080"/>
            <a:ext cx="5758560" cy="1438200"/>
          </a:xfrm>
          <a:prstGeom prst="rect">
            <a:avLst/>
          </a:prstGeom>
          <a:ln w="0">
            <a:noFill/>
          </a:ln>
        </p:spPr>
      </p:pic>
      <p:pic>
        <p:nvPicPr>
          <p:cNvPr id="2297" name="" descr=""/>
          <p:cNvPicPr/>
          <p:nvPr/>
        </p:nvPicPr>
        <p:blipFill>
          <a:blip r:embed="rId3"/>
          <a:stretch/>
        </p:blipFill>
        <p:spPr>
          <a:xfrm>
            <a:off x="1800720" y="3708000"/>
            <a:ext cx="5758560" cy="1437120"/>
          </a:xfrm>
          <a:prstGeom prst="rect">
            <a:avLst/>
          </a:prstGeom>
          <a:ln w="0">
            <a:noFill/>
          </a:ln>
        </p:spPr>
      </p:pic>
      <p:sp>
        <p:nvSpPr>
          <p:cNvPr id="2298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299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0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1" name="CustomShape 2"/>
          <p:cNvSpPr/>
          <p:nvPr/>
        </p:nvSpPr>
        <p:spPr>
          <a:xfrm>
            <a:off x="476280" y="370800"/>
            <a:ext cx="87231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Challenge EC2 Instance not Reachable by Default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302" name="" descr=""/>
          <p:cNvPicPr/>
          <p:nvPr/>
        </p:nvPicPr>
        <p:blipFill>
          <a:blip r:embed="rId1"/>
          <a:stretch/>
        </p:blipFill>
        <p:spPr>
          <a:xfrm>
            <a:off x="5250960" y="1596960"/>
            <a:ext cx="4256280" cy="1425960"/>
          </a:xfrm>
          <a:prstGeom prst="rect">
            <a:avLst/>
          </a:prstGeom>
          <a:ln w="0">
            <a:noFill/>
          </a:ln>
        </p:spPr>
      </p:pic>
      <p:sp>
        <p:nvSpPr>
          <p:cNvPr id="2303" name="CustomShape 3"/>
          <p:cNvSpPr/>
          <p:nvPr/>
        </p:nvSpPr>
        <p:spPr>
          <a:xfrm>
            <a:off x="133200" y="4273560"/>
            <a:ext cx="9386640" cy="475200"/>
          </a:xfrm>
          <a:custGeom>
            <a:avLst/>
            <a:gdLst/>
            <a:ahLst/>
            <a:rect l="l" t="t" r="r" b="b"/>
            <a:pathLst>
              <a:path w="26075" h="1321">
                <a:moveTo>
                  <a:pt x="0" y="0"/>
                </a:moveTo>
                <a:lnTo>
                  <a:pt x="0" y="1320"/>
                </a:lnTo>
                <a:lnTo>
                  <a:pt x="26074" y="1320"/>
                </a:lnTo>
                <a:lnTo>
                  <a:pt x="26074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4" name="CustomShape 4"/>
          <p:cNvSpPr/>
          <p:nvPr/>
        </p:nvSpPr>
        <p:spPr>
          <a:xfrm>
            <a:off x="113040" y="4257720"/>
            <a:ext cx="9426600" cy="506880"/>
          </a:xfrm>
          <a:custGeom>
            <a:avLst/>
            <a:gdLst/>
            <a:ahLst/>
            <a:rect l="l" t="t" r="r" b="b"/>
            <a:pathLst>
              <a:path w="26186" h="1409">
                <a:moveTo>
                  <a:pt x="0" y="44"/>
                </a:moveTo>
                <a:cubicBezTo>
                  <a:pt x="0" y="21"/>
                  <a:pt x="25" y="0"/>
                  <a:pt x="56" y="0"/>
                </a:cubicBezTo>
                <a:lnTo>
                  <a:pt x="26130" y="0"/>
                </a:lnTo>
                <a:cubicBezTo>
                  <a:pt x="26158" y="0"/>
                  <a:pt x="26185" y="21"/>
                  <a:pt x="26185" y="44"/>
                </a:cubicBezTo>
                <a:lnTo>
                  <a:pt x="26185" y="1364"/>
                </a:lnTo>
                <a:cubicBezTo>
                  <a:pt x="26185" y="1388"/>
                  <a:pt x="26158" y="1408"/>
                  <a:pt x="26130" y="1408"/>
                </a:cubicBezTo>
                <a:lnTo>
                  <a:pt x="56" y="1408"/>
                </a:lnTo>
                <a:cubicBezTo>
                  <a:pt x="25" y="1408"/>
                  <a:pt x="0" y="1388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26130" y="1320"/>
                </a:lnTo>
                <a:lnTo>
                  <a:pt x="26074" y="1364"/>
                </a:lnTo>
                <a:lnTo>
                  <a:pt x="26074" y="44"/>
                </a:lnTo>
                <a:lnTo>
                  <a:pt x="26130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05" name="CustomShape 5"/>
          <p:cNvSpPr/>
          <p:nvPr/>
        </p:nvSpPr>
        <p:spPr>
          <a:xfrm>
            <a:off x="608400" y="537012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06" name="CustomShape 6"/>
          <p:cNvSpPr/>
          <p:nvPr/>
        </p:nvSpPr>
        <p:spPr>
          <a:xfrm>
            <a:off x="228960" y="4318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07" name="CustomShape 7"/>
          <p:cNvSpPr/>
          <p:nvPr/>
        </p:nvSpPr>
        <p:spPr>
          <a:xfrm>
            <a:off x="589680" y="4343040"/>
            <a:ext cx="8111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Network connectivity to an EC2 instance is not enabled by default. You need to make some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308" name="" descr=""/>
          <p:cNvPicPr/>
          <p:nvPr/>
        </p:nvPicPr>
        <p:blipFill>
          <a:blip r:embed="rId2"/>
          <a:stretch/>
        </p:blipFill>
        <p:spPr>
          <a:xfrm>
            <a:off x="360360" y="1305000"/>
            <a:ext cx="4840920" cy="1781640"/>
          </a:xfrm>
          <a:prstGeom prst="rect">
            <a:avLst/>
          </a:prstGeom>
          <a:ln w="0">
            <a:noFill/>
          </a:ln>
        </p:spPr>
      </p:pic>
      <p:pic>
        <p:nvPicPr>
          <p:cNvPr id="2309" name="" descr=""/>
          <p:cNvPicPr/>
          <p:nvPr/>
        </p:nvPicPr>
        <p:blipFill>
          <a:blip r:embed="rId3"/>
          <a:stretch/>
        </p:blipFill>
        <p:spPr>
          <a:xfrm>
            <a:off x="360360" y="3087000"/>
            <a:ext cx="4840920" cy="889200"/>
          </a:xfrm>
          <a:prstGeom prst="rect">
            <a:avLst/>
          </a:prstGeom>
          <a:ln w="0">
            <a:noFill/>
          </a:ln>
        </p:spPr>
      </p:pic>
      <p:sp>
        <p:nvSpPr>
          <p:cNvPr id="2310" name="CustomShape 8"/>
          <p:cNvSpPr/>
          <p:nvPr/>
        </p:nvSpPr>
        <p:spPr>
          <a:xfrm>
            <a:off x="589680" y="4544280"/>
            <a:ext cx="6123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configuration changes to your VPC in the AWS Management Console.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11" name="CustomShape 9"/>
          <p:cNvSpPr/>
          <p:nvPr/>
        </p:nvSpPr>
        <p:spPr>
          <a:xfrm>
            <a:off x="5837760" y="3458160"/>
            <a:ext cx="139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[12] TroubleShoot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12" name="CustomShape 10"/>
          <p:cNvSpPr/>
          <p:nvPr/>
        </p:nvSpPr>
        <p:spPr>
          <a:xfrm>
            <a:off x="5837760" y="3634200"/>
            <a:ext cx="1442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EC2 Access via SSH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13" name="CustomShape 11"/>
          <p:cNvSpPr/>
          <p:nvPr/>
        </p:nvSpPr>
        <p:spPr>
          <a:xfrm>
            <a:off x="8674920" y="537012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15" name="CustomShape 2"/>
          <p:cNvSpPr/>
          <p:nvPr/>
        </p:nvSpPr>
        <p:spPr>
          <a:xfrm>
            <a:off x="1164960" y="370440"/>
            <a:ext cx="7350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Check EC2 Instances Network Interfaces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316" name="" descr=""/>
          <p:cNvPicPr/>
          <p:nvPr/>
        </p:nvPicPr>
        <p:blipFill>
          <a:blip r:embed="rId1"/>
          <a:stretch/>
        </p:blipFill>
        <p:spPr>
          <a:xfrm>
            <a:off x="208800" y="1482840"/>
            <a:ext cx="9093960" cy="920520"/>
          </a:xfrm>
          <a:prstGeom prst="rect">
            <a:avLst/>
          </a:prstGeom>
          <a:ln w="0">
            <a:noFill/>
          </a:ln>
        </p:spPr>
      </p:pic>
      <p:pic>
        <p:nvPicPr>
          <p:cNvPr id="2317" name="" descr=""/>
          <p:cNvPicPr/>
          <p:nvPr/>
        </p:nvPicPr>
        <p:blipFill>
          <a:blip r:embed="rId2"/>
          <a:stretch/>
        </p:blipFill>
        <p:spPr>
          <a:xfrm>
            <a:off x="208800" y="2404080"/>
            <a:ext cx="9093960" cy="460080"/>
          </a:xfrm>
          <a:prstGeom prst="rect">
            <a:avLst/>
          </a:prstGeom>
          <a:ln w="0">
            <a:noFill/>
          </a:ln>
        </p:spPr>
      </p:pic>
      <p:pic>
        <p:nvPicPr>
          <p:cNvPr id="2318" name="" descr=""/>
          <p:cNvPicPr/>
          <p:nvPr/>
        </p:nvPicPr>
        <p:blipFill>
          <a:blip r:embed="rId3"/>
          <a:stretch/>
        </p:blipFill>
        <p:spPr>
          <a:xfrm>
            <a:off x="208800" y="2864520"/>
            <a:ext cx="9093960" cy="460080"/>
          </a:xfrm>
          <a:prstGeom prst="rect">
            <a:avLst/>
          </a:prstGeom>
          <a:ln w="0">
            <a:noFill/>
          </a:ln>
        </p:spPr>
      </p:pic>
      <p:pic>
        <p:nvPicPr>
          <p:cNvPr id="2319" name="" descr=""/>
          <p:cNvPicPr/>
          <p:nvPr/>
        </p:nvPicPr>
        <p:blipFill>
          <a:blip r:embed="rId4"/>
          <a:stretch/>
        </p:blipFill>
        <p:spPr>
          <a:xfrm>
            <a:off x="208800" y="3325320"/>
            <a:ext cx="9093960" cy="460080"/>
          </a:xfrm>
          <a:prstGeom prst="rect">
            <a:avLst/>
          </a:prstGeom>
          <a:ln w="0">
            <a:noFill/>
          </a:ln>
        </p:spPr>
      </p:pic>
      <p:pic>
        <p:nvPicPr>
          <p:cNvPr id="2320" name="" descr=""/>
          <p:cNvPicPr/>
          <p:nvPr/>
        </p:nvPicPr>
        <p:blipFill>
          <a:blip r:embed="rId5"/>
          <a:stretch/>
        </p:blipFill>
        <p:spPr>
          <a:xfrm>
            <a:off x="208800" y="3786120"/>
            <a:ext cx="9093960" cy="459360"/>
          </a:xfrm>
          <a:prstGeom prst="rect">
            <a:avLst/>
          </a:prstGeom>
          <a:ln w="0">
            <a:noFill/>
          </a:ln>
        </p:spPr>
      </p:pic>
      <p:sp>
        <p:nvSpPr>
          <p:cNvPr id="2321" name="CustomShape 3"/>
          <p:cNvSpPr/>
          <p:nvPr/>
        </p:nvSpPr>
        <p:spPr>
          <a:xfrm>
            <a:off x="1098360" y="2061000"/>
            <a:ext cx="7164720" cy="209520"/>
          </a:xfrm>
          <a:custGeom>
            <a:avLst/>
            <a:gdLst/>
            <a:ahLst/>
            <a:rect l="l" t="t" r="r" b="b"/>
            <a:pathLst>
              <a:path w="19903" h="583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9846" y="0"/>
                </a:lnTo>
                <a:cubicBezTo>
                  <a:pt x="19878" y="0"/>
                  <a:pt x="19902" y="19"/>
                  <a:pt x="19902" y="44"/>
                </a:cubicBezTo>
                <a:lnTo>
                  <a:pt x="19902" y="539"/>
                </a:lnTo>
                <a:cubicBezTo>
                  <a:pt x="19902" y="562"/>
                  <a:pt x="19878" y="582"/>
                  <a:pt x="19846" y="582"/>
                </a:cubicBezTo>
                <a:lnTo>
                  <a:pt x="56" y="582"/>
                </a:lnTo>
                <a:cubicBezTo>
                  <a:pt x="24" y="582"/>
                  <a:pt x="0" y="562"/>
                  <a:pt x="0" y="539"/>
                </a:cubicBezTo>
                <a:lnTo>
                  <a:pt x="0" y="44"/>
                </a:lnTo>
                <a:moveTo>
                  <a:pt x="112" y="539"/>
                </a:moveTo>
                <a:lnTo>
                  <a:pt x="56" y="495"/>
                </a:lnTo>
                <a:lnTo>
                  <a:pt x="19846" y="495"/>
                </a:lnTo>
                <a:lnTo>
                  <a:pt x="19790" y="539"/>
                </a:lnTo>
                <a:lnTo>
                  <a:pt x="19790" y="44"/>
                </a:lnTo>
                <a:lnTo>
                  <a:pt x="19846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53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2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23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25" name="CustomShape 2"/>
          <p:cNvSpPr/>
          <p:nvPr/>
        </p:nvSpPr>
        <p:spPr>
          <a:xfrm>
            <a:off x="123120" y="370440"/>
            <a:ext cx="94273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Check EC2 Instances Network Interfaces – Enable SSH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326" name="" descr=""/>
          <p:cNvPicPr/>
          <p:nvPr/>
        </p:nvPicPr>
        <p:blipFill>
          <a:blip r:embed="rId1"/>
          <a:stretch/>
        </p:blipFill>
        <p:spPr>
          <a:xfrm>
            <a:off x="133560" y="1364040"/>
            <a:ext cx="9387720" cy="1526400"/>
          </a:xfrm>
          <a:prstGeom prst="rect">
            <a:avLst/>
          </a:prstGeom>
          <a:ln w="0">
            <a:noFill/>
          </a:ln>
        </p:spPr>
      </p:pic>
      <p:pic>
        <p:nvPicPr>
          <p:cNvPr id="2327" name="" descr=""/>
          <p:cNvPicPr/>
          <p:nvPr/>
        </p:nvPicPr>
        <p:blipFill>
          <a:blip r:embed="rId2"/>
          <a:stretch/>
        </p:blipFill>
        <p:spPr>
          <a:xfrm>
            <a:off x="133560" y="2890800"/>
            <a:ext cx="9387720" cy="762840"/>
          </a:xfrm>
          <a:prstGeom prst="rect">
            <a:avLst/>
          </a:prstGeom>
          <a:ln w="0">
            <a:noFill/>
          </a:ln>
        </p:spPr>
      </p:pic>
      <p:pic>
        <p:nvPicPr>
          <p:cNvPr id="2328" name="" descr=""/>
          <p:cNvPicPr/>
          <p:nvPr/>
        </p:nvPicPr>
        <p:blipFill>
          <a:blip r:embed="rId3"/>
          <a:stretch/>
        </p:blipFill>
        <p:spPr>
          <a:xfrm>
            <a:off x="133560" y="3654360"/>
            <a:ext cx="9387720" cy="761040"/>
          </a:xfrm>
          <a:prstGeom prst="rect">
            <a:avLst/>
          </a:prstGeom>
          <a:ln w="0">
            <a:noFill/>
          </a:ln>
        </p:spPr>
      </p:pic>
      <p:sp>
        <p:nvSpPr>
          <p:cNvPr id="2329" name="CustomShape 3"/>
          <p:cNvSpPr/>
          <p:nvPr/>
        </p:nvSpPr>
        <p:spPr>
          <a:xfrm>
            <a:off x="719640" y="3375000"/>
            <a:ext cx="3374280" cy="102240"/>
          </a:xfrm>
          <a:custGeom>
            <a:avLst/>
            <a:gdLst/>
            <a:ahLst/>
            <a:rect l="l" t="t" r="r" b="b"/>
            <a:pathLst>
              <a:path w="9374" h="28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9318" y="0"/>
                </a:lnTo>
                <a:cubicBezTo>
                  <a:pt x="9348" y="0"/>
                  <a:pt x="9373" y="19"/>
                  <a:pt x="9373" y="44"/>
                </a:cubicBezTo>
                <a:lnTo>
                  <a:pt x="9373" y="240"/>
                </a:lnTo>
                <a:cubicBezTo>
                  <a:pt x="9373" y="264"/>
                  <a:pt x="9348" y="284"/>
                  <a:pt x="9318" y="284"/>
                </a:cubicBezTo>
                <a:lnTo>
                  <a:pt x="56" y="284"/>
                </a:lnTo>
                <a:cubicBezTo>
                  <a:pt x="24" y="284"/>
                  <a:pt x="0" y="264"/>
                  <a:pt x="0" y="240"/>
                </a:cubicBezTo>
                <a:lnTo>
                  <a:pt x="0" y="44"/>
                </a:lnTo>
                <a:moveTo>
                  <a:pt x="112" y="240"/>
                </a:moveTo>
                <a:lnTo>
                  <a:pt x="56" y="196"/>
                </a:lnTo>
                <a:lnTo>
                  <a:pt x="9318" y="196"/>
                </a:lnTo>
                <a:lnTo>
                  <a:pt x="9262" y="240"/>
                </a:lnTo>
                <a:lnTo>
                  <a:pt x="9262" y="44"/>
                </a:lnTo>
                <a:lnTo>
                  <a:pt x="931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30" name="" descr=""/>
          <p:cNvPicPr/>
          <p:nvPr/>
        </p:nvPicPr>
        <p:blipFill>
          <a:blip r:embed="rId4"/>
          <a:stretch/>
        </p:blipFill>
        <p:spPr>
          <a:xfrm>
            <a:off x="2027880" y="4307400"/>
            <a:ext cx="3673080" cy="796680"/>
          </a:xfrm>
          <a:prstGeom prst="rect">
            <a:avLst/>
          </a:prstGeom>
          <a:ln w="0">
            <a:noFill/>
          </a:ln>
        </p:spPr>
      </p:pic>
      <p:sp>
        <p:nvSpPr>
          <p:cNvPr id="2331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32" name="CustomShape 5"/>
          <p:cNvSpPr/>
          <p:nvPr/>
        </p:nvSpPr>
        <p:spPr>
          <a:xfrm>
            <a:off x="228960" y="4650120"/>
            <a:ext cx="124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(inbound shows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33" name="CustomShape 6"/>
          <p:cNvSpPr/>
          <p:nvPr/>
        </p:nvSpPr>
        <p:spPr>
          <a:xfrm>
            <a:off x="228960" y="4826160"/>
            <a:ext cx="1540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no evidence of SSH)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34" name="CustomShape 7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36" name="CustomShape 2"/>
          <p:cNvSpPr/>
          <p:nvPr/>
        </p:nvSpPr>
        <p:spPr>
          <a:xfrm>
            <a:off x="1743840" y="370440"/>
            <a:ext cx="6182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Add SSH Access to EC2 Instances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337" name="" descr=""/>
          <p:cNvPicPr/>
          <p:nvPr/>
        </p:nvPicPr>
        <p:blipFill>
          <a:blip r:embed="rId1"/>
          <a:stretch/>
        </p:blipFill>
        <p:spPr>
          <a:xfrm>
            <a:off x="208800" y="1423800"/>
            <a:ext cx="9176040" cy="726840"/>
          </a:xfrm>
          <a:prstGeom prst="rect">
            <a:avLst/>
          </a:prstGeom>
          <a:ln w="0">
            <a:noFill/>
          </a:ln>
        </p:spPr>
      </p:pic>
      <p:pic>
        <p:nvPicPr>
          <p:cNvPr id="2338" name="" descr=""/>
          <p:cNvPicPr/>
          <p:nvPr/>
        </p:nvPicPr>
        <p:blipFill>
          <a:blip r:embed="rId2"/>
          <a:stretch/>
        </p:blipFill>
        <p:spPr>
          <a:xfrm>
            <a:off x="208800" y="2151360"/>
            <a:ext cx="9176040" cy="726840"/>
          </a:xfrm>
          <a:prstGeom prst="rect">
            <a:avLst/>
          </a:prstGeom>
          <a:ln w="0">
            <a:noFill/>
          </a:ln>
        </p:spPr>
      </p:pic>
      <p:pic>
        <p:nvPicPr>
          <p:cNvPr id="2339" name="" descr=""/>
          <p:cNvPicPr/>
          <p:nvPr/>
        </p:nvPicPr>
        <p:blipFill>
          <a:blip r:embed="rId3"/>
          <a:stretch/>
        </p:blipFill>
        <p:spPr>
          <a:xfrm>
            <a:off x="208800" y="2878920"/>
            <a:ext cx="9176040" cy="726840"/>
          </a:xfrm>
          <a:prstGeom prst="rect">
            <a:avLst/>
          </a:prstGeom>
          <a:ln w="0">
            <a:noFill/>
          </a:ln>
        </p:spPr>
      </p:pic>
      <p:pic>
        <p:nvPicPr>
          <p:cNvPr id="2340" name="" descr=""/>
          <p:cNvPicPr/>
          <p:nvPr/>
        </p:nvPicPr>
        <p:blipFill>
          <a:blip r:embed="rId4"/>
          <a:stretch/>
        </p:blipFill>
        <p:spPr>
          <a:xfrm>
            <a:off x="208800" y="3606840"/>
            <a:ext cx="9176040" cy="725760"/>
          </a:xfrm>
          <a:prstGeom prst="rect">
            <a:avLst/>
          </a:prstGeom>
          <a:ln w="0">
            <a:noFill/>
          </a:ln>
        </p:spPr>
      </p:pic>
      <p:sp>
        <p:nvSpPr>
          <p:cNvPr id="2341" name="CustomShape 3"/>
          <p:cNvSpPr/>
          <p:nvPr/>
        </p:nvSpPr>
        <p:spPr>
          <a:xfrm>
            <a:off x="264960" y="2713680"/>
            <a:ext cx="495360" cy="210240"/>
          </a:xfrm>
          <a:custGeom>
            <a:avLst/>
            <a:gdLst/>
            <a:ahLst/>
            <a:rect l="l" t="t" r="r" b="b"/>
            <a:pathLst>
              <a:path w="1377" h="585">
                <a:moveTo>
                  <a:pt x="0" y="44"/>
                </a:moveTo>
                <a:cubicBezTo>
                  <a:pt x="0" y="21"/>
                  <a:pt x="24" y="0"/>
                  <a:pt x="55" y="0"/>
                </a:cubicBezTo>
                <a:lnTo>
                  <a:pt x="1320" y="0"/>
                </a:lnTo>
                <a:cubicBezTo>
                  <a:pt x="1348" y="0"/>
                  <a:pt x="1376" y="21"/>
                  <a:pt x="1376" y="44"/>
                </a:cubicBezTo>
                <a:lnTo>
                  <a:pt x="1376" y="540"/>
                </a:lnTo>
                <a:cubicBezTo>
                  <a:pt x="1376" y="565"/>
                  <a:pt x="1348" y="584"/>
                  <a:pt x="1320" y="584"/>
                </a:cubicBezTo>
                <a:lnTo>
                  <a:pt x="55" y="584"/>
                </a:lnTo>
                <a:cubicBezTo>
                  <a:pt x="24" y="584"/>
                  <a:pt x="0" y="565"/>
                  <a:pt x="0" y="540"/>
                </a:cubicBezTo>
                <a:lnTo>
                  <a:pt x="0" y="44"/>
                </a:lnTo>
                <a:moveTo>
                  <a:pt x="111" y="540"/>
                </a:moveTo>
                <a:lnTo>
                  <a:pt x="55" y="496"/>
                </a:lnTo>
                <a:lnTo>
                  <a:pt x="1320" y="496"/>
                </a:lnTo>
                <a:lnTo>
                  <a:pt x="1264" y="540"/>
                </a:lnTo>
                <a:lnTo>
                  <a:pt x="1264" y="44"/>
                </a:lnTo>
                <a:lnTo>
                  <a:pt x="1320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5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42" name="" descr=""/>
          <p:cNvPicPr/>
          <p:nvPr/>
        </p:nvPicPr>
        <p:blipFill>
          <a:blip r:embed="rId5"/>
          <a:stretch/>
        </p:blipFill>
        <p:spPr>
          <a:xfrm>
            <a:off x="208800" y="4452120"/>
            <a:ext cx="8535240" cy="528480"/>
          </a:xfrm>
          <a:prstGeom prst="rect">
            <a:avLst/>
          </a:prstGeom>
          <a:ln w="0">
            <a:noFill/>
          </a:ln>
        </p:spPr>
      </p:pic>
      <p:sp>
        <p:nvSpPr>
          <p:cNvPr id="2343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44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46" name="" descr=""/>
          <p:cNvPicPr/>
          <p:nvPr/>
        </p:nvPicPr>
        <p:blipFill>
          <a:blip r:embed="rId1"/>
          <a:stretch/>
        </p:blipFill>
        <p:spPr>
          <a:xfrm>
            <a:off x="1952280" y="4192920"/>
            <a:ext cx="3727800" cy="937080"/>
          </a:xfrm>
          <a:prstGeom prst="rect">
            <a:avLst/>
          </a:prstGeom>
          <a:ln w="0">
            <a:noFill/>
          </a:ln>
        </p:spPr>
      </p:pic>
      <p:sp>
        <p:nvSpPr>
          <p:cNvPr id="2347" name="CustomShape 2"/>
          <p:cNvSpPr/>
          <p:nvPr/>
        </p:nvSpPr>
        <p:spPr>
          <a:xfrm>
            <a:off x="690120" y="370440"/>
            <a:ext cx="8295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Check EC2 Instances Network Interfaces – SSH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348" name="" descr=""/>
          <p:cNvPicPr/>
          <p:nvPr/>
        </p:nvPicPr>
        <p:blipFill>
          <a:blip r:embed="rId2"/>
          <a:stretch/>
        </p:blipFill>
        <p:spPr>
          <a:xfrm>
            <a:off x="133560" y="1364040"/>
            <a:ext cx="9387720" cy="1526400"/>
          </a:xfrm>
          <a:prstGeom prst="rect">
            <a:avLst/>
          </a:prstGeom>
          <a:ln w="0">
            <a:noFill/>
          </a:ln>
        </p:spPr>
      </p:pic>
      <p:pic>
        <p:nvPicPr>
          <p:cNvPr id="2349" name="" descr=""/>
          <p:cNvPicPr/>
          <p:nvPr/>
        </p:nvPicPr>
        <p:blipFill>
          <a:blip r:embed="rId3"/>
          <a:stretch/>
        </p:blipFill>
        <p:spPr>
          <a:xfrm>
            <a:off x="133560" y="2890800"/>
            <a:ext cx="9387720" cy="762840"/>
          </a:xfrm>
          <a:prstGeom prst="rect">
            <a:avLst/>
          </a:prstGeom>
          <a:ln w="0">
            <a:noFill/>
          </a:ln>
        </p:spPr>
      </p:pic>
      <p:pic>
        <p:nvPicPr>
          <p:cNvPr id="2350" name="" descr=""/>
          <p:cNvPicPr/>
          <p:nvPr/>
        </p:nvPicPr>
        <p:blipFill>
          <a:blip r:embed="rId4"/>
          <a:stretch/>
        </p:blipFill>
        <p:spPr>
          <a:xfrm>
            <a:off x="133560" y="3654360"/>
            <a:ext cx="9387720" cy="761040"/>
          </a:xfrm>
          <a:prstGeom prst="rect">
            <a:avLst/>
          </a:prstGeom>
          <a:ln w="0">
            <a:noFill/>
          </a:ln>
        </p:spPr>
      </p:pic>
      <p:sp>
        <p:nvSpPr>
          <p:cNvPr id="2351" name="CustomShape 3"/>
          <p:cNvSpPr/>
          <p:nvPr/>
        </p:nvSpPr>
        <p:spPr>
          <a:xfrm>
            <a:off x="719640" y="3375000"/>
            <a:ext cx="3374280" cy="102240"/>
          </a:xfrm>
          <a:custGeom>
            <a:avLst/>
            <a:gdLst/>
            <a:ahLst/>
            <a:rect l="l" t="t" r="r" b="b"/>
            <a:pathLst>
              <a:path w="9374" h="285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9318" y="0"/>
                </a:lnTo>
                <a:cubicBezTo>
                  <a:pt x="9348" y="0"/>
                  <a:pt x="9373" y="19"/>
                  <a:pt x="9373" y="44"/>
                </a:cubicBezTo>
                <a:lnTo>
                  <a:pt x="9373" y="240"/>
                </a:lnTo>
                <a:cubicBezTo>
                  <a:pt x="9373" y="264"/>
                  <a:pt x="9348" y="284"/>
                  <a:pt x="9318" y="284"/>
                </a:cubicBezTo>
                <a:lnTo>
                  <a:pt x="56" y="284"/>
                </a:lnTo>
                <a:cubicBezTo>
                  <a:pt x="24" y="284"/>
                  <a:pt x="0" y="264"/>
                  <a:pt x="0" y="240"/>
                </a:cubicBezTo>
                <a:lnTo>
                  <a:pt x="0" y="44"/>
                </a:lnTo>
                <a:moveTo>
                  <a:pt x="112" y="240"/>
                </a:moveTo>
                <a:lnTo>
                  <a:pt x="56" y="196"/>
                </a:lnTo>
                <a:lnTo>
                  <a:pt x="9318" y="196"/>
                </a:lnTo>
                <a:lnTo>
                  <a:pt x="9262" y="240"/>
                </a:lnTo>
                <a:lnTo>
                  <a:pt x="9262" y="44"/>
                </a:lnTo>
                <a:lnTo>
                  <a:pt x="931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4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2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53" name="CustomShape 5"/>
          <p:cNvSpPr/>
          <p:nvPr/>
        </p:nvSpPr>
        <p:spPr>
          <a:xfrm>
            <a:off x="312480" y="4480560"/>
            <a:ext cx="1245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(inbound shows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54" name="CustomShape 6"/>
          <p:cNvSpPr/>
          <p:nvPr/>
        </p:nvSpPr>
        <p:spPr>
          <a:xfrm>
            <a:off x="312480" y="4656600"/>
            <a:ext cx="1238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evidence of SSH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55" name="CustomShape 7"/>
          <p:cNvSpPr/>
          <p:nvPr/>
        </p:nvSpPr>
        <p:spPr>
          <a:xfrm>
            <a:off x="1932120" y="4603320"/>
            <a:ext cx="3768840" cy="154080"/>
          </a:xfrm>
          <a:custGeom>
            <a:avLst/>
            <a:gdLst/>
            <a:ahLst/>
            <a:rect l="l" t="t" r="r" b="b"/>
            <a:pathLst>
              <a:path w="10470" h="429">
                <a:moveTo>
                  <a:pt x="0" y="44"/>
                </a:moveTo>
                <a:cubicBezTo>
                  <a:pt x="0" y="19"/>
                  <a:pt x="24" y="0"/>
                  <a:pt x="56" y="0"/>
                </a:cubicBezTo>
                <a:lnTo>
                  <a:pt x="10414" y="0"/>
                </a:lnTo>
                <a:cubicBezTo>
                  <a:pt x="10445" y="0"/>
                  <a:pt x="10469" y="19"/>
                  <a:pt x="10469" y="44"/>
                </a:cubicBezTo>
                <a:lnTo>
                  <a:pt x="10469" y="384"/>
                </a:lnTo>
                <a:cubicBezTo>
                  <a:pt x="10469" y="407"/>
                  <a:pt x="10445" y="428"/>
                  <a:pt x="10414" y="428"/>
                </a:cubicBezTo>
                <a:lnTo>
                  <a:pt x="56" y="428"/>
                </a:lnTo>
                <a:cubicBezTo>
                  <a:pt x="24" y="428"/>
                  <a:pt x="0" y="407"/>
                  <a:pt x="0" y="384"/>
                </a:cubicBezTo>
                <a:lnTo>
                  <a:pt x="0" y="44"/>
                </a:lnTo>
                <a:moveTo>
                  <a:pt x="112" y="384"/>
                </a:moveTo>
                <a:lnTo>
                  <a:pt x="56" y="341"/>
                </a:lnTo>
                <a:lnTo>
                  <a:pt x="10414" y="341"/>
                </a:lnTo>
                <a:lnTo>
                  <a:pt x="10358" y="384"/>
                </a:lnTo>
                <a:lnTo>
                  <a:pt x="10358" y="44"/>
                </a:lnTo>
                <a:lnTo>
                  <a:pt x="10414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384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6" name="CustomShape 8"/>
          <p:cNvSpPr/>
          <p:nvPr/>
        </p:nvSpPr>
        <p:spPr>
          <a:xfrm>
            <a:off x="5824440" y="4382640"/>
            <a:ext cx="3702600" cy="890640"/>
          </a:xfrm>
          <a:custGeom>
            <a:avLst/>
            <a:gdLst/>
            <a:ahLst/>
            <a:rect l="l" t="t" r="r" b="b"/>
            <a:pathLst>
              <a:path w="10286" h="2475">
                <a:moveTo>
                  <a:pt x="0" y="0"/>
                </a:moveTo>
                <a:lnTo>
                  <a:pt x="0" y="2474"/>
                </a:lnTo>
                <a:lnTo>
                  <a:pt x="10285" y="2474"/>
                </a:lnTo>
                <a:lnTo>
                  <a:pt x="1028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7" name="CustomShape 9"/>
          <p:cNvSpPr/>
          <p:nvPr/>
        </p:nvSpPr>
        <p:spPr>
          <a:xfrm>
            <a:off x="5804280" y="4367160"/>
            <a:ext cx="3742920" cy="921960"/>
          </a:xfrm>
          <a:custGeom>
            <a:avLst/>
            <a:gdLst/>
            <a:ahLst/>
            <a:rect l="l" t="t" r="r" b="b"/>
            <a:pathLst>
              <a:path w="10398" h="2562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0341" y="0"/>
                </a:lnTo>
                <a:cubicBezTo>
                  <a:pt x="10369" y="0"/>
                  <a:pt x="10397" y="19"/>
                  <a:pt x="10397" y="44"/>
                </a:cubicBezTo>
                <a:lnTo>
                  <a:pt x="10397" y="2518"/>
                </a:lnTo>
                <a:cubicBezTo>
                  <a:pt x="10397" y="2543"/>
                  <a:pt x="10369" y="2561"/>
                  <a:pt x="10341" y="2561"/>
                </a:cubicBezTo>
                <a:lnTo>
                  <a:pt x="56" y="2561"/>
                </a:lnTo>
                <a:cubicBezTo>
                  <a:pt x="25" y="2561"/>
                  <a:pt x="0" y="2543"/>
                  <a:pt x="0" y="2518"/>
                </a:cubicBezTo>
                <a:lnTo>
                  <a:pt x="0" y="44"/>
                </a:lnTo>
                <a:moveTo>
                  <a:pt x="112" y="2518"/>
                </a:moveTo>
                <a:lnTo>
                  <a:pt x="56" y="2474"/>
                </a:lnTo>
                <a:lnTo>
                  <a:pt x="10341" y="2474"/>
                </a:lnTo>
                <a:lnTo>
                  <a:pt x="10285" y="2518"/>
                </a:lnTo>
                <a:lnTo>
                  <a:pt x="10285" y="44"/>
                </a:lnTo>
                <a:lnTo>
                  <a:pt x="10341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51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58" name="CustomShape 10"/>
          <p:cNvSpPr/>
          <p:nvPr/>
        </p:nvSpPr>
        <p:spPr>
          <a:xfrm>
            <a:off x="312480" y="4832280"/>
            <a:ext cx="624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port 22)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59" name="CustomShape 11"/>
          <p:cNvSpPr/>
          <p:nvPr/>
        </p:nvSpPr>
        <p:spPr>
          <a:xfrm>
            <a:off x="5920200" y="4426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0" name="CustomShape 12"/>
          <p:cNvSpPr/>
          <p:nvPr/>
        </p:nvSpPr>
        <p:spPr>
          <a:xfrm>
            <a:off x="6280920" y="4451400"/>
            <a:ext cx="2879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inbound source needs to be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1" name="CustomShape 13"/>
          <p:cNvSpPr/>
          <p:nvPr/>
        </p:nvSpPr>
        <p:spPr>
          <a:xfrm>
            <a:off x="6280920" y="4652280"/>
            <a:ext cx="3176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your IP address with corresponding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2" name="CustomShape 14"/>
          <p:cNvSpPr/>
          <p:nvPr/>
        </p:nvSpPr>
        <p:spPr>
          <a:xfrm>
            <a:off x="6280920" y="4853520"/>
            <a:ext cx="30916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subnet mask (e.g. 255.255.255.0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3" name="CustomShape 15"/>
          <p:cNvSpPr/>
          <p:nvPr/>
        </p:nvSpPr>
        <p:spPr>
          <a:xfrm>
            <a:off x="6280920" y="5054760"/>
            <a:ext cx="1767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/24 in this example)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364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66" name="CustomShape 2"/>
          <p:cNvSpPr/>
          <p:nvPr/>
        </p:nvSpPr>
        <p:spPr>
          <a:xfrm>
            <a:off x="335520" y="370440"/>
            <a:ext cx="89960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Get Information of own IP Address &amp; Subnet Mask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367" name="" descr=""/>
          <p:cNvPicPr/>
          <p:nvPr/>
        </p:nvPicPr>
        <p:blipFill>
          <a:blip r:embed="rId1"/>
          <a:stretch/>
        </p:blipFill>
        <p:spPr>
          <a:xfrm>
            <a:off x="2558880" y="829800"/>
            <a:ext cx="4773960" cy="2171160"/>
          </a:xfrm>
          <a:prstGeom prst="rect">
            <a:avLst/>
          </a:prstGeom>
          <a:ln w="0">
            <a:noFill/>
          </a:ln>
        </p:spPr>
      </p:pic>
      <p:pic>
        <p:nvPicPr>
          <p:cNvPr id="2368" name="" descr=""/>
          <p:cNvPicPr/>
          <p:nvPr/>
        </p:nvPicPr>
        <p:blipFill>
          <a:blip r:embed="rId2"/>
          <a:stretch/>
        </p:blipFill>
        <p:spPr>
          <a:xfrm>
            <a:off x="2558880" y="3001680"/>
            <a:ext cx="4773960" cy="2171160"/>
          </a:xfrm>
          <a:prstGeom prst="rect">
            <a:avLst/>
          </a:prstGeom>
          <a:ln w="0">
            <a:noFill/>
          </a:ln>
        </p:spPr>
      </p:pic>
      <p:sp>
        <p:nvSpPr>
          <p:cNvPr id="2369" name="CustomShape 3"/>
          <p:cNvSpPr/>
          <p:nvPr/>
        </p:nvSpPr>
        <p:spPr>
          <a:xfrm>
            <a:off x="2613960" y="4176720"/>
            <a:ext cx="3981600" cy="269280"/>
          </a:xfrm>
          <a:custGeom>
            <a:avLst/>
            <a:gdLst/>
            <a:ahLst/>
            <a:rect l="l" t="t" r="r" b="b"/>
            <a:pathLst>
              <a:path w="11061" h="749">
                <a:moveTo>
                  <a:pt x="0" y="43"/>
                </a:moveTo>
                <a:cubicBezTo>
                  <a:pt x="0" y="19"/>
                  <a:pt x="25" y="0"/>
                  <a:pt x="56" y="0"/>
                </a:cubicBezTo>
                <a:lnTo>
                  <a:pt x="11004" y="0"/>
                </a:lnTo>
                <a:cubicBezTo>
                  <a:pt x="11036" y="0"/>
                  <a:pt x="11060" y="19"/>
                  <a:pt x="11060" y="43"/>
                </a:cubicBezTo>
                <a:lnTo>
                  <a:pt x="11060" y="703"/>
                </a:lnTo>
                <a:cubicBezTo>
                  <a:pt x="11060" y="727"/>
                  <a:pt x="11036" y="748"/>
                  <a:pt x="11004" y="748"/>
                </a:cubicBezTo>
                <a:lnTo>
                  <a:pt x="56" y="748"/>
                </a:lnTo>
                <a:cubicBezTo>
                  <a:pt x="25" y="748"/>
                  <a:pt x="0" y="727"/>
                  <a:pt x="0" y="703"/>
                </a:cubicBezTo>
                <a:lnTo>
                  <a:pt x="0" y="43"/>
                </a:lnTo>
                <a:moveTo>
                  <a:pt x="112" y="703"/>
                </a:moveTo>
                <a:lnTo>
                  <a:pt x="56" y="660"/>
                </a:lnTo>
                <a:lnTo>
                  <a:pt x="11004" y="660"/>
                </a:lnTo>
                <a:lnTo>
                  <a:pt x="10949" y="703"/>
                </a:lnTo>
                <a:lnTo>
                  <a:pt x="10949" y="43"/>
                </a:lnTo>
                <a:lnTo>
                  <a:pt x="11004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703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0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71" name="CustomShape 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73" name="CustomShape 2"/>
          <p:cNvSpPr/>
          <p:nvPr/>
        </p:nvSpPr>
        <p:spPr>
          <a:xfrm>
            <a:off x="133560" y="370440"/>
            <a:ext cx="9435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Using SSH Client to Test Access to EMR Master Server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374" name="" descr=""/>
          <p:cNvPicPr/>
          <p:nvPr/>
        </p:nvPicPr>
        <p:blipFill>
          <a:blip r:embed="rId1"/>
          <a:stretch/>
        </p:blipFill>
        <p:spPr>
          <a:xfrm>
            <a:off x="1126440" y="963000"/>
            <a:ext cx="6912720" cy="2085480"/>
          </a:xfrm>
          <a:prstGeom prst="rect">
            <a:avLst/>
          </a:prstGeom>
          <a:ln w="0">
            <a:noFill/>
          </a:ln>
        </p:spPr>
      </p:pic>
      <p:pic>
        <p:nvPicPr>
          <p:cNvPr id="2375" name="" descr=""/>
          <p:cNvPicPr/>
          <p:nvPr/>
        </p:nvPicPr>
        <p:blipFill>
          <a:blip r:embed="rId2"/>
          <a:stretch/>
        </p:blipFill>
        <p:spPr>
          <a:xfrm>
            <a:off x="1126440" y="3049560"/>
            <a:ext cx="6912720" cy="1042560"/>
          </a:xfrm>
          <a:prstGeom prst="rect">
            <a:avLst/>
          </a:prstGeom>
          <a:ln w="0">
            <a:noFill/>
          </a:ln>
        </p:spPr>
      </p:pic>
      <p:pic>
        <p:nvPicPr>
          <p:cNvPr id="2376" name="" descr=""/>
          <p:cNvPicPr/>
          <p:nvPr/>
        </p:nvPicPr>
        <p:blipFill>
          <a:blip r:embed="rId3"/>
          <a:stretch/>
        </p:blipFill>
        <p:spPr>
          <a:xfrm>
            <a:off x="1126440" y="4092480"/>
            <a:ext cx="6912720" cy="1040400"/>
          </a:xfrm>
          <a:prstGeom prst="rect">
            <a:avLst/>
          </a:prstGeom>
          <a:ln w="0">
            <a:noFill/>
          </a:ln>
        </p:spPr>
      </p:pic>
      <p:sp>
        <p:nvSpPr>
          <p:cNvPr id="2377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78" name="CustomShape 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380" name="" descr=""/>
          <p:cNvPicPr/>
          <p:nvPr/>
        </p:nvPicPr>
        <p:blipFill>
          <a:blip r:embed="rId1"/>
          <a:stretch/>
        </p:blipFill>
        <p:spPr>
          <a:xfrm>
            <a:off x="2023920" y="949320"/>
            <a:ext cx="5615640" cy="4123080"/>
          </a:xfrm>
          <a:prstGeom prst="rect">
            <a:avLst/>
          </a:prstGeom>
          <a:ln w="0">
            <a:noFill/>
          </a:ln>
        </p:spPr>
      </p:pic>
      <p:sp>
        <p:nvSpPr>
          <p:cNvPr id="2381" name="CustomShape 2"/>
          <p:cNvSpPr/>
          <p:nvPr/>
        </p:nvSpPr>
        <p:spPr>
          <a:xfrm>
            <a:off x="1774440" y="370440"/>
            <a:ext cx="611028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6: Role of JupytherHub &amp; Jupyther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382" name="CustomShape 3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383" name="CustomShape 4"/>
          <p:cNvSpPr/>
          <p:nvPr/>
        </p:nvSpPr>
        <p:spPr>
          <a:xfrm>
            <a:off x="408600" y="1844280"/>
            <a:ext cx="821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(use in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4" name="CustomShape 5"/>
          <p:cNvSpPr/>
          <p:nvPr/>
        </p:nvSpPr>
        <p:spPr>
          <a:xfrm>
            <a:off x="408600" y="2020320"/>
            <a:ext cx="1479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Jupyther notebook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5" name="CustomShape 6"/>
          <p:cNvSpPr/>
          <p:nvPr/>
        </p:nvSpPr>
        <p:spPr>
          <a:xfrm>
            <a:off x="408600" y="2196360"/>
            <a:ext cx="707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the Mllib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6" name="CustomShape 7"/>
          <p:cNvSpPr/>
          <p:nvPr/>
        </p:nvSpPr>
        <p:spPr>
          <a:xfrm>
            <a:off x="408600" y="2372400"/>
            <a:ext cx="911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of Spark for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7" name="CustomShape 8"/>
          <p:cNvSpPr/>
          <p:nvPr/>
        </p:nvSpPr>
        <p:spPr>
          <a:xfrm>
            <a:off x="408600" y="2548080"/>
            <a:ext cx="1398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logistic regression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8" name="CustomShape 9"/>
          <p:cNvSpPr/>
          <p:nvPr/>
        </p:nvSpPr>
        <p:spPr>
          <a:xfrm>
            <a:off x="408600" y="2724120"/>
            <a:ext cx="1100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as done in the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9" name="CustomShape 10"/>
          <p:cNvSpPr/>
          <p:nvPr/>
        </p:nvSpPr>
        <p:spPr>
          <a:xfrm>
            <a:off x="408600" y="2899800"/>
            <a:ext cx="1237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MS Azure Cloud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90" name="CustomShape 11"/>
          <p:cNvSpPr/>
          <p:nvPr/>
        </p:nvSpPr>
        <p:spPr>
          <a:xfrm>
            <a:off x="408600" y="3075840"/>
            <a:ext cx="1187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environment &amp;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91" name="CustomShape 12"/>
          <p:cNvSpPr/>
          <p:nvPr/>
        </p:nvSpPr>
        <p:spPr>
          <a:xfrm>
            <a:off x="408600" y="3251880"/>
            <a:ext cx="813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HDInsight,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92" name="CustomShape 13"/>
          <p:cNvSpPr/>
          <p:nvPr/>
        </p:nvSpPr>
        <p:spPr>
          <a:xfrm>
            <a:off x="408600" y="3427560"/>
            <a:ext cx="895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cf. Practical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93" name="CustomShape 14"/>
          <p:cNvSpPr/>
          <p:nvPr/>
        </p:nvSpPr>
        <p:spPr>
          <a:xfrm>
            <a:off x="408600" y="3603600"/>
            <a:ext cx="919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Lecture 3.1)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94" name="CustomShape 15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49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396" name="CustomShape 2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397" name="" descr=""/>
          <p:cNvPicPr/>
          <p:nvPr/>
        </p:nvPicPr>
        <p:blipFill>
          <a:blip r:embed="rId1"/>
          <a:stretch/>
        </p:blipFill>
        <p:spPr>
          <a:xfrm>
            <a:off x="1281240" y="1546200"/>
            <a:ext cx="4438440" cy="3443400"/>
          </a:xfrm>
          <a:prstGeom prst="rect">
            <a:avLst/>
          </a:prstGeom>
          <a:ln w="0">
            <a:noFill/>
          </a:ln>
        </p:spPr>
      </p:pic>
      <p:pic>
        <p:nvPicPr>
          <p:cNvPr id="2398" name="" descr=""/>
          <p:cNvPicPr/>
          <p:nvPr/>
        </p:nvPicPr>
        <p:blipFill>
          <a:blip r:embed="rId2"/>
          <a:stretch/>
        </p:blipFill>
        <p:spPr>
          <a:xfrm>
            <a:off x="1281240" y="1546200"/>
            <a:ext cx="4438440" cy="3443400"/>
          </a:xfrm>
          <a:prstGeom prst="rect">
            <a:avLst/>
          </a:prstGeom>
          <a:ln w="0">
            <a:noFill/>
          </a:ln>
        </p:spPr>
      </p:pic>
      <p:sp>
        <p:nvSpPr>
          <p:cNvPr id="2399" name="CustomShape 3"/>
          <p:cNvSpPr/>
          <p:nvPr/>
        </p:nvSpPr>
        <p:spPr>
          <a:xfrm>
            <a:off x="133200" y="888840"/>
            <a:ext cx="9331920" cy="475200"/>
          </a:xfrm>
          <a:custGeom>
            <a:avLst/>
            <a:gdLst/>
            <a:ahLst/>
            <a:rect l="l" t="t" r="r" b="b"/>
            <a:pathLst>
              <a:path w="25923" h="1321">
                <a:moveTo>
                  <a:pt x="0" y="0"/>
                </a:moveTo>
                <a:lnTo>
                  <a:pt x="0" y="1320"/>
                </a:lnTo>
                <a:lnTo>
                  <a:pt x="25922" y="1320"/>
                </a:lnTo>
                <a:lnTo>
                  <a:pt x="25922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0" name="CustomShape 4"/>
          <p:cNvSpPr/>
          <p:nvPr/>
        </p:nvSpPr>
        <p:spPr>
          <a:xfrm>
            <a:off x="113040" y="873000"/>
            <a:ext cx="9372240" cy="506880"/>
          </a:xfrm>
          <a:custGeom>
            <a:avLst/>
            <a:gdLst/>
            <a:ahLst/>
            <a:rect l="l" t="t" r="r" b="b"/>
            <a:pathLst>
              <a:path w="26035" h="1409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5978" y="0"/>
                </a:lnTo>
                <a:cubicBezTo>
                  <a:pt x="26009" y="0"/>
                  <a:pt x="26034" y="20"/>
                  <a:pt x="26034" y="44"/>
                </a:cubicBezTo>
                <a:lnTo>
                  <a:pt x="26034" y="1364"/>
                </a:lnTo>
                <a:cubicBezTo>
                  <a:pt x="26034" y="1389"/>
                  <a:pt x="26009" y="1408"/>
                  <a:pt x="25978" y="1408"/>
                </a:cubicBezTo>
                <a:lnTo>
                  <a:pt x="56" y="1408"/>
                </a:lnTo>
                <a:cubicBezTo>
                  <a:pt x="25" y="1408"/>
                  <a:pt x="0" y="1389"/>
                  <a:pt x="0" y="1364"/>
                </a:cubicBezTo>
                <a:lnTo>
                  <a:pt x="0" y="44"/>
                </a:lnTo>
                <a:moveTo>
                  <a:pt x="112" y="1364"/>
                </a:moveTo>
                <a:lnTo>
                  <a:pt x="56" y="1320"/>
                </a:lnTo>
                <a:lnTo>
                  <a:pt x="25978" y="1320"/>
                </a:lnTo>
                <a:lnTo>
                  <a:pt x="25922" y="1364"/>
                </a:lnTo>
                <a:lnTo>
                  <a:pt x="25922" y="44"/>
                </a:lnTo>
                <a:lnTo>
                  <a:pt x="2597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36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1" name="CustomShape 5"/>
          <p:cNvSpPr/>
          <p:nvPr/>
        </p:nvSpPr>
        <p:spPr>
          <a:xfrm>
            <a:off x="982800" y="370440"/>
            <a:ext cx="77011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7: Create Applications based on Map 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02" name="CustomShape 6"/>
          <p:cNvSpPr/>
          <p:nvPr/>
        </p:nvSpPr>
        <p:spPr>
          <a:xfrm>
            <a:off x="228960" y="933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03" name="CustomShape 7"/>
          <p:cNvSpPr/>
          <p:nvPr/>
        </p:nvSpPr>
        <p:spPr>
          <a:xfrm>
            <a:off x="589680" y="957960"/>
            <a:ext cx="843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Map-Reduce programming model is based on Mapper, Combiner, Partitioner, and Reducer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04" name="CustomShape 8"/>
          <p:cNvSpPr/>
          <p:nvPr/>
        </p:nvSpPr>
        <p:spPr>
          <a:xfrm>
            <a:off x="589680" y="1158840"/>
            <a:ext cx="7747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functionality supported by powerful shuffle/sort/aggregation of keys by the framework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05" name="CustomShape 9"/>
          <p:cNvSpPr/>
          <p:nvPr/>
        </p:nvSpPr>
        <p:spPr>
          <a:xfrm>
            <a:off x="1260720" y="2238840"/>
            <a:ext cx="4479840" cy="329040"/>
          </a:xfrm>
          <a:custGeom>
            <a:avLst/>
            <a:gdLst/>
            <a:ahLst/>
            <a:rect l="l" t="t" r="r" b="b"/>
            <a:pathLst>
              <a:path w="12445" h="915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12388" y="0"/>
                </a:lnTo>
                <a:cubicBezTo>
                  <a:pt x="12420" y="0"/>
                  <a:pt x="12444" y="21"/>
                  <a:pt x="12444" y="44"/>
                </a:cubicBezTo>
                <a:lnTo>
                  <a:pt x="12444" y="870"/>
                </a:lnTo>
                <a:cubicBezTo>
                  <a:pt x="12444" y="895"/>
                  <a:pt x="12420" y="914"/>
                  <a:pt x="12388" y="914"/>
                </a:cubicBezTo>
                <a:lnTo>
                  <a:pt x="56" y="914"/>
                </a:lnTo>
                <a:cubicBezTo>
                  <a:pt x="27" y="914"/>
                  <a:pt x="0" y="895"/>
                  <a:pt x="0" y="870"/>
                </a:cubicBezTo>
                <a:lnTo>
                  <a:pt x="0" y="44"/>
                </a:lnTo>
                <a:moveTo>
                  <a:pt x="112" y="870"/>
                </a:moveTo>
                <a:lnTo>
                  <a:pt x="56" y="826"/>
                </a:lnTo>
                <a:lnTo>
                  <a:pt x="12388" y="826"/>
                </a:lnTo>
                <a:lnTo>
                  <a:pt x="12332" y="870"/>
                </a:lnTo>
                <a:lnTo>
                  <a:pt x="12332" y="44"/>
                </a:lnTo>
                <a:lnTo>
                  <a:pt x="1238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6" name="CustomShape 10"/>
          <p:cNvSpPr/>
          <p:nvPr/>
        </p:nvSpPr>
        <p:spPr>
          <a:xfrm>
            <a:off x="6044040" y="1431000"/>
            <a:ext cx="3421080" cy="856800"/>
          </a:xfrm>
          <a:custGeom>
            <a:avLst/>
            <a:gdLst/>
            <a:ahLst/>
            <a:rect l="l" t="t" r="r" b="b"/>
            <a:pathLst>
              <a:path w="9504" h="2381">
                <a:moveTo>
                  <a:pt x="0" y="0"/>
                </a:moveTo>
                <a:lnTo>
                  <a:pt x="0" y="2380"/>
                </a:lnTo>
                <a:lnTo>
                  <a:pt x="9503" y="2380"/>
                </a:lnTo>
                <a:lnTo>
                  <a:pt x="950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7" name="CustomShape 11"/>
          <p:cNvSpPr/>
          <p:nvPr/>
        </p:nvSpPr>
        <p:spPr>
          <a:xfrm>
            <a:off x="6023880" y="1415520"/>
            <a:ext cx="3461400" cy="888120"/>
          </a:xfrm>
          <a:custGeom>
            <a:avLst/>
            <a:gdLst/>
            <a:ahLst/>
            <a:rect l="l" t="t" r="r" b="b"/>
            <a:pathLst>
              <a:path w="9616" h="2468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9559" y="0"/>
                </a:lnTo>
                <a:cubicBezTo>
                  <a:pt x="9589" y="0"/>
                  <a:pt x="9615" y="19"/>
                  <a:pt x="9615" y="44"/>
                </a:cubicBezTo>
                <a:lnTo>
                  <a:pt x="9615" y="2424"/>
                </a:lnTo>
                <a:cubicBezTo>
                  <a:pt x="9615" y="2449"/>
                  <a:pt x="9589" y="2467"/>
                  <a:pt x="9559" y="2467"/>
                </a:cubicBezTo>
                <a:lnTo>
                  <a:pt x="56" y="2467"/>
                </a:lnTo>
                <a:cubicBezTo>
                  <a:pt x="27" y="2467"/>
                  <a:pt x="0" y="2449"/>
                  <a:pt x="0" y="2424"/>
                </a:cubicBezTo>
                <a:lnTo>
                  <a:pt x="0" y="44"/>
                </a:lnTo>
                <a:moveTo>
                  <a:pt x="112" y="2424"/>
                </a:moveTo>
                <a:lnTo>
                  <a:pt x="56" y="2380"/>
                </a:lnTo>
                <a:lnTo>
                  <a:pt x="9559" y="2380"/>
                </a:lnTo>
                <a:lnTo>
                  <a:pt x="9503" y="2424"/>
                </a:lnTo>
                <a:lnTo>
                  <a:pt x="9503" y="44"/>
                </a:lnTo>
                <a:lnTo>
                  <a:pt x="955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4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08" name="CustomShape 12"/>
          <p:cNvSpPr/>
          <p:nvPr/>
        </p:nvSpPr>
        <p:spPr>
          <a:xfrm>
            <a:off x="228960" y="5055120"/>
            <a:ext cx="4278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[16] Computer Vision using Map-Reduce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09" name="CustomShape 13"/>
          <p:cNvSpPr/>
          <p:nvPr/>
        </p:nvSpPr>
        <p:spPr>
          <a:xfrm>
            <a:off x="6140880" y="14745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0" name="CustomShape 14"/>
          <p:cNvSpPr/>
          <p:nvPr/>
        </p:nvSpPr>
        <p:spPr>
          <a:xfrm>
            <a:off x="6501600" y="1499760"/>
            <a:ext cx="28202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Mapper functionality is applied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1" name="CustomShape 15"/>
          <p:cNvSpPr/>
          <p:nvPr/>
        </p:nvSpPr>
        <p:spPr>
          <a:xfrm>
            <a:off x="6501600" y="1700640"/>
            <a:ext cx="25041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 input data and computes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2" name="CustomShape 16"/>
          <p:cNvSpPr/>
          <p:nvPr/>
        </p:nvSpPr>
        <p:spPr>
          <a:xfrm>
            <a:off x="6501600" y="1901520"/>
            <a:ext cx="22168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intermediate results in a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3" name="CustomShape 17"/>
          <p:cNvSpPr/>
          <p:nvPr/>
        </p:nvSpPr>
        <p:spPr>
          <a:xfrm>
            <a:off x="5702760" y="1846080"/>
            <a:ext cx="359280" cy="570960"/>
          </a:xfrm>
          <a:custGeom>
            <a:avLst/>
            <a:gdLst/>
            <a:ahLst/>
            <a:rect l="l" t="t" r="r" b="b"/>
            <a:pathLst>
              <a:path w="999" h="1587">
                <a:moveTo>
                  <a:pt x="86" y="1563"/>
                </a:moveTo>
                <a:lnTo>
                  <a:pt x="159" y="1444"/>
                </a:lnTo>
                <a:cubicBezTo>
                  <a:pt x="167" y="1427"/>
                  <a:pt x="159" y="1408"/>
                  <a:pt x="138" y="1400"/>
                </a:cubicBezTo>
                <a:cubicBezTo>
                  <a:pt x="115" y="1392"/>
                  <a:pt x="90" y="1399"/>
                  <a:pt x="82" y="1416"/>
                </a:cubicBezTo>
                <a:lnTo>
                  <a:pt x="10" y="1535"/>
                </a:lnTo>
                <a:cubicBezTo>
                  <a:pt x="0" y="1551"/>
                  <a:pt x="10" y="1570"/>
                  <a:pt x="30" y="1579"/>
                </a:cubicBezTo>
                <a:cubicBezTo>
                  <a:pt x="50" y="1586"/>
                  <a:pt x="74" y="1579"/>
                  <a:pt x="86" y="1563"/>
                </a:cubicBezTo>
                <a:moveTo>
                  <a:pt x="227" y="1325"/>
                </a:moveTo>
                <a:lnTo>
                  <a:pt x="299" y="1206"/>
                </a:lnTo>
                <a:cubicBezTo>
                  <a:pt x="310" y="1188"/>
                  <a:pt x="299" y="1170"/>
                  <a:pt x="279" y="1163"/>
                </a:cubicBezTo>
                <a:cubicBezTo>
                  <a:pt x="259" y="1156"/>
                  <a:pt x="234" y="1163"/>
                  <a:pt x="223" y="1179"/>
                </a:cubicBezTo>
                <a:lnTo>
                  <a:pt x="150" y="1298"/>
                </a:lnTo>
                <a:cubicBezTo>
                  <a:pt x="142" y="1314"/>
                  <a:pt x="150" y="1333"/>
                  <a:pt x="172" y="1341"/>
                </a:cubicBezTo>
                <a:cubicBezTo>
                  <a:pt x="194" y="1348"/>
                  <a:pt x="219" y="1341"/>
                  <a:pt x="227" y="1325"/>
                </a:cubicBezTo>
                <a:moveTo>
                  <a:pt x="370" y="1088"/>
                </a:moveTo>
                <a:lnTo>
                  <a:pt x="442" y="969"/>
                </a:lnTo>
                <a:cubicBezTo>
                  <a:pt x="450" y="953"/>
                  <a:pt x="442" y="932"/>
                  <a:pt x="422" y="925"/>
                </a:cubicBezTo>
                <a:cubicBezTo>
                  <a:pt x="399" y="918"/>
                  <a:pt x="374" y="925"/>
                  <a:pt x="366" y="941"/>
                </a:cubicBezTo>
                <a:lnTo>
                  <a:pt x="294" y="1060"/>
                </a:lnTo>
                <a:cubicBezTo>
                  <a:pt x="285" y="1076"/>
                  <a:pt x="294" y="1096"/>
                  <a:pt x="314" y="1104"/>
                </a:cubicBezTo>
                <a:cubicBezTo>
                  <a:pt x="334" y="1110"/>
                  <a:pt x="361" y="1104"/>
                  <a:pt x="370" y="1088"/>
                </a:cubicBezTo>
                <a:moveTo>
                  <a:pt x="510" y="850"/>
                </a:moveTo>
                <a:lnTo>
                  <a:pt x="582" y="732"/>
                </a:lnTo>
                <a:cubicBezTo>
                  <a:pt x="593" y="716"/>
                  <a:pt x="584" y="696"/>
                  <a:pt x="562" y="688"/>
                </a:cubicBezTo>
                <a:cubicBezTo>
                  <a:pt x="542" y="680"/>
                  <a:pt x="517" y="688"/>
                  <a:pt x="506" y="704"/>
                </a:cubicBezTo>
                <a:lnTo>
                  <a:pt x="434" y="822"/>
                </a:lnTo>
                <a:cubicBezTo>
                  <a:pt x="426" y="840"/>
                  <a:pt x="434" y="859"/>
                  <a:pt x="456" y="866"/>
                </a:cubicBezTo>
                <a:cubicBezTo>
                  <a:pt x="476" y="873"/>
                  <a:pt x="502" y="866"/>
                  <a:pt x="510" y="850"/>
                </a:cubicBezTo>
                <a:moveTo>
                  <a:pt x="653" y="613"/>
                </a:moveTo>
                <a:lnTo>
                  <a:pt x="724" y="494"/>
                </a:lnTo>
                <a:cubicBezTo>
                  <a:pt x="733" y="478"/>
                  <a:pt x="724" y="459"/>
                  <a:pt x="704" y="450"/>
                </a:cubicBezTo>
                <a:cubicBezTo>
                  <a:pt x="682" y="443"/>
                  <a:pt x="657" y="450"/>
                  <a:pt x="648" y="466"/>
                </a:cubicBezTo>
                <a:lnTo>
                  <a:pt x="577" y="585"/>
                </a:lnTo>
                <a:cubicBezTo>
                  <a:pt x="568" y="602"/>
                  <a:pt x="577" y="621"/>
                  <a:pt x="597" y="629"/>
                </a:cubicBezTo>
                <a:cubicBezTo>
                  <a:pt x="617" y="637"/>
                  <a:pt x="644" y="630"/>
                  <a:pt x="653" y="613"/>
                </a:cubicBezTo>
                <a:moveTo>
                  <a:pt x="795" y="375"/>
                </a:moveTo>
                <a:lnTo>
                  <a:pt x="865" y="257"/>
                </a:lnTo>
                <a:cubicBezTo>
                  <a:pt x="875" y="241"/>
                  <a:pt x="867" y="222"/>
                  <a:pt x="845" y="213"/>
                </a:cubicBezTo>
                <a:cubicBezTo>
                  <a:pt x="825" y="206"/>
                  <a:pt x="800" y="213"/>
                  <a:pt x="789" y="229"/>
                </a:cubicBezTo>
                <a:lnTo>
                  <a:pt x="720" y="347"/>
                </a:lnTo>
                <a:cubicBezTo>
                  <a:pt x="709" y="365"/>
                  <a:pt x="717" y="384"/>
                  <a:pt x="740" y="391"/>
                </a:cubicBezTo>
                <a:cubicBezTo>
                  <a:pt x="760" y="400"/>
                  <a:pt x="785" y="393"/>
                  <a:pt x="795" y="375"/>
                </a:cubicBezTo>
                <a:moveTo>
                  <a:pt x="936" y="138"/>
                </a:moveTo>
                <a:lnTo>
                  <a:pt x="987" y="52"/>
                </a:lnTo>
                <a:cubicBezTo>
                  <a:pt x="998" y="35"/>
                  <a:pt x="989" y="16"/>
                  <a:pt x="967" y="8"/>
                </a:cubicBezTo>
                <a:cubicBezTo>
                  <a:pt x="947" y="0"/>
                  <a:pt x="923" y="7"/>
                  <a:pt x="911" y="24"/>
                </a:cubicBezTo>
                <a:lnTo>
                  <a:pt x="861" y="111"/>
                </a:lnTo>
                <a:cubicBezTo>
                  <a:pt x="851" y="127"/>
                  <a:pt x="861" y="147"/>
                  <a:pt x="881" y="154"/>
                </a:cubicBezTo>
                <a:cubicBezTo>
                  <a:pt x="903" y="163"/>
                  <a:pt x="927" y="155"/>
                  <a:pt x="936" y="13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4" name="CustomShape 18"/>
          <p:cNvSpPr/>
          <p:nvPr/>
        </p:nvSpPr>
        <p:spPr>
          <a:xfrm>
            <a:off x="6044040" y="4157280"/>
            <a:ext cx="3421080" cy="831600"/>
          </a:xfrm>
          <a:custGeom>
            <a:avLst/>
            <a:gdLst/>
            <a:ahLst/>
            <a:rect l="l" t="t" r="r" b="b"/>
            <a:pathLst>
              <a:path w="9504" h="2311">
                <a:moveTo>
                  <a:pt x="0" y="0"/>
                </a:moveTo>
                <a:lnTo>
                  <a:pt x="0" y="2310"/>
                </a:lnTo>
                <a:lnTo>
                  <a:pt x="9503" y="2310"/>
                </a:lnTo>
                <a:lnTo>
                  <a:pt x="950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5" name="CustomShape 19"/>
          <p:cNvSpPr/>
          <p:nvPr/>
        </p:nvSpPr>
        <p:spPr>
          <a:xfrm>
            <a:off x="6023880" y="4141440"/>
            <a:ext cx="3461400" cy="862920"/>
          </a:xfrm>
          <a:custGeom>
            <a:avLst/>
            <a:gdLst/>
            <a:ahLst/>
            <a:rect l="l" t="t" r="r" b="b"/>
            <a:pathLst>
              <a:path w="9616" h="2398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9559" y="0"/>
                </a:lnTo>
                <a:cubicBezTo>
                  <a:pt x="9589" y="0"/>
                  <a:pt x="9615" y="19"/>
                  <a:pt x="9615" y="44"/>
                </a:cubicBezTo>
                <a:lnTo>
                  <a:pt x="9615" y="2354"/>
                </a:lnTo>
                <a:cubicBezTo>
                  <a:pt x="9615" y="2377"/>
                  <a:pt x="9589" y="2397"/>
                  <a:pt x="9559" y="2397"/>
                </a:cubicBezTo>
                <a:lnTo>
                  <a:pt x="56" y="2397"/>
                </a:lnTo>
                <a:cubicBezTo>
                  <a:pt x="27" y="2397"/>
                  <a:pt x="0" y="2377"/>
                  <a:pt x="0" y="2354"/>
                </a:cubicBezTo>
                <a:lnTo>
                  <a:pt x="0" y="44"/>
                </a:lnTo>
                <a:moveTo>
                  <a:pt x="112" y="2354"/>
                </a:moveTo>
                <a:lnTo>
                  <a:pt x="56" y="2310"/>
                </a:lnTo>
                <a:lnTo>
                  <a:pt x="9559" y="2310"/>
                </a:lnTo>
                <a:lnTo>
                  <a:pt x="9503" y="2354"/>
                </a:lnTo>
                <a:lnTo>
                  <a:pt x="9503" y="44"/>
                </a:lnTo>
                <a:lnTo>
                  <a:pt x="955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35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16" name="CustomShape 20"/>
          <p:cNvSpPr/>
          <p:nvPr/>
        </p:nvSpPr>
        <p:spPr>
          <a:xfrm>
            <a:off x="6501600" y="2103120"/>
            <a:ext cx="16797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distributed fashion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7" name="CustomShape 21"/>
          <p:cNvSpPr/>
          <p:nvPr/>
        </p:nvSpPr>
        <p:spPr>
          <a:xfrm>
            <a:off x="6140880" y="42004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8" name="CustomShape 22"/>
          <p:cNvSpPr/>
          <p:nvPr/>
        </p:nvSpPr>
        <p:spPr>
          <a:xfrm>
            <a:off x="6501600" y="4225680"/>
            <a:ext cx="2770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Reduce functionality is applied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19" name="CustomShape 23"/>
          <p:cNvSpPr/>
          <p:nvPr/>
        </p:nvSpPr>
        <p:spPr>
          <a:xfrm>
            <a:off x="6501600" y="4426920"/>
            <a:ext cx="2887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to intermediate input data from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20" name="CustomShape 24"/>
          <p:cNvSpPr/>
          <p:nvPr/>
        </p:nvSpPr>
        <p:spPr>
          <a:xfrm>
            <a:off x="6501600" y="4627800"/>
            <a:ext cx="2783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Map-Phase and aggregates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21" name="CustomShape 25"/>
          <p:cNvSpPr/>
          <p:nvPr/>
        </p:nvSpPr>
        <p:spPr>
          <a:xfrm>
            <a:off x="869400" y="2236680"/>
            <a:ext cx="358560" cy="1514880"/>
          </a:xfrm>
          <a:custGeom>
            <a:avLst/>
            <a:gdLst/>
            <a:ahLst/>
            <a:rect l="l" t="t" r="r" b="b"/>
            <a:pathLst>
              <a:path w="997" h="4209">
                <a:moveTo>
                  <a:pt x="953" y="4208"/>
                </a:moveTo>
                <a:lnTo>
                  <a:pt x="906" y="4208"/>
                </a:lnTo>
                <a:lnTo>
                  <a:pt x="862" y="4206"/>
                </a:lnTo>
                <a:lnTo>
                  <a:pt x="816" y="4204"/>
                </a:lnTo>
                <a:lnTo>
                  <a:pt x="774" y="4203"/>
                </a:lnTo>
                <a:lnTo>
                  <a:pt x="734" y="4201"/>
                </a:lnTo>
                <a:lnTo>
                  <a:pt x="694" y="4198"/>
                </a:lnTo>
                <a:lnTo>
                  <a:pt x="658" y="4194"/>
                </a:lnTo>
                <a:lnTo>
                  <a:pt x="624" y="4190"/>
                </a:lnTo>
                <a:lnTo>
                  <a:pt x="594" y="4185"/>
                </a:lnTo>
                <a:lnTo>
                  <a:pt x="580" y="4184"/>
                </a:lnTo>
                <a:lnTo>
                  <a:pt x="566" y="4180"/>
                </a:lnTo>
                <a:lnTo>
                  <a:pt x="553" y="4179"/>
                </a:lnTo>
                <a:lnTo>
                  <a:pt x="542" y="4175"/>
                </a:lnTo>
                <a:lnTo>
                  <a:pt x="530" y="4173"/>
                </a:lnTo>
                <a:lnTo>
                  <a:pt x="508" y="4166"/>
                </a:lnTo>
                <a:lnTo>
                  <a:pt x="490" y="4159"/>
                </a:lnTo>
                <a:lnTo>
                  <a:pt x="484" y="4154"/>
                </a:lnTo>
                <a:cubicBezTo>
                  <a:pt x="482" y="4154"/>
                  <a:pt x="480" y="4152"/>
                  <a:pt x="477" y="4151"/>
                </a:cubicBezTo>
                <a:lnTo>
                  <a:pt x="475" y="4149"/>
                </a:lnTo>
                <a:cubicBezTo>
                  <a:pt x="473" y="4147"/>
                  <a:pt x="470" y="4145"/>
                  <a:pt x="470" y="4145"/>
                </a:cubicBezTo>
                <a:lnTo>
                  <a:pt x="468" y="4142"/>
                </a:lnTo>
                <a:cubicBezTo>
                  <a:pt x="466" y="4140"/>
                  <a:pt x="464" y="4138"/>
                  <a:pt x="462" y="4135"/>
                </a:cubicBezTo>
                <a:lnTo>
                  <a:pt x="462" y="4133"/>
                </a:lnTo>
                <a:cubicBezTo>
                  <a:pt x="460" y="4129"/>
                  <a:pt x="457" y="4126"/>
                  <a:pt x="457" y="4123"/>
                </a:cubicBezTo>
                <a:lnTo>
                  <a:pt x="457" y="4121"/>
                </a:lnTo>
                <a:cubicBezTo>
                  <a:pt x="457" y="4119"/>
                  <a:pt x="457" y="4118"/>
                  <a:pt x="457" y="4115"/>
                </a:cubicBezTo>
                <a:lnTo>
                  <a:pt x="457" y="2163"/>
                </a:lnTo>
                <a:lnTo>
                  <a:pt x="457" y="2168"/>
                </a:lnTo>
                <a:lnTo>
                  <a:pt x="455" y="2165"/>
                </a:lnTo>
                <a:lnTo>
                  <a:pt x="460" y="2174"/>
                </a:lnTo>
                <a:lnTo>
                  <a:pt x="457" y="2170"/>
                </a:lnTo>
                <a:lnTo>
                  <a:pt x="462" y="2177"/>
                </a:lnTo>
                <a:lnTo>
                  <a:pt x="460" y="2174"/>
                </a:lnTo>
                <a:lnTo>
                  <a:pt x="464" y="2177"/>
                </a:lnTo>
                <a:lnTo>
                  <a:pt x="460" y="2176"/>
                </a:lnTo>
                <a:lnTo>
                  <a:pt x="464" y="2177"/>
                </a:lnTo>
                <a:lnTo>
                  <a:pt x="460" y="2176"/>
                </a:lnTo>
                <a:lnTo>
                  <a:pt x="457" y="2174"/>
                </a:lnTo>
                <a:lnTo>
                  <a:pt x="453" y="2172"/>
                </a:lnTo>
                <a:lnTo>
                  <a:pt x="446" y="2170"/>
                </a:lnTo>
                <a:lnTo>
                  <a:pt x="439" y="2168"/>
                </a:lnTo>
                <a:lnTo>
                  <a:pt x="430" y="2166"/>
                </a:lnTo>
                <a:lnTo>
                  <a:pt x="422" y="2163"/>
                </a:lnTo>
                <a:lnTo>
                  <a:pt x="410" y="2162"/>
                </a:lnTo>
                <a:lnTo>
                  <a:pt x="397" y="2160"/>
                </a:lnTo>
                <a:lnTo>
                  <a:pt x="386" y="2158"/>
                </a:lnTo>
                <a:lnTo>
                  <a:pt x="357" y="2152"/>
                </a:lnTo>
                <a:lnTo>
                  <a:pt x="326" y="2149"/>
                </a:lnTo>
                <a:lnTo>
                  <a:pt x="293" y="2146"/>
                </a:lnTo>
                <a:lnTo>
                  <a:pt x="257" y="2144"/>
                </a:lnTo>
                <a:lnTo>
                  <a:pt x="217" y="2140"/>
                </a:lnTo>
                <a:lnTo>
                  <a:pt x="177" y="2138"/>
                </a:lnTo>
                <a:lnTo>
                  <a:pt x="132" y="2137"/>
                </a:lnTo>
                <a:lnTo>
                  <a:pt x="43" y="2137"/>
                </a:lnTo>
                <a:cubicBezTo>
                  <a:pt x="21" y="2137"/>
                  <a:pt x="0" y="2121"/>
                  <a:pt x="0" y="2104"/>
                </a:cubicBezTo>
                <a:cubicBezTo>
                  <a:pt x="0" y="2086"/>
                  <a:pt x="21" y="2071"/>
                  <a:pt x="43" y="2071"/>
                </a:cubicBezTo>
                <a:lnTo>
                  <a:pt x="134" y="2071"/>
                </a:lnTo>
                <a:lnTo>
                  <a:pt x="177" y="2069"/>
                </a:lnTo>
                <a:lnTo>
                  <a:pt x="217" y="2068"/>
                </a:lnTo>
                <a:lnTo>
                  <a:pt x="257" y="2063"/>
                </a:lnTo>
                <a:lnTo>
                  <a:pt x="293" y="2062"/>
                </a:lnTo>
                <a:lnTo>
                  <a:pt x="328" y="2058"/>
                </a:lnTo>
                <a:lnTo>
                  <a:pt x="359" y="2055"/>
                </a:lnTo>
                <a:lnTo>
                  <a:pt x="386" y="2049"/>
                </a:lnTo>
                <a:lnTo>
                  <a:pt x="399" y="2048"/>
                </a:lnTo>
                <a:lnTo>
                  <a:pt x="410" y="2046"/>
                </a:lnTo>
                <a:lnTo>
                  <a:pt x="422" y="2043"/>
                </a:lnTo>
                <a:lnTo>
                  <a:pt x="439" y="2039"/>
                </a:lnTo>
                <a:lnTo>
                  <a:pt x="448" y="2038"/>
                </a:lnTo>
                <a:lnTo>
                  <a:pt x="455" y="2034"/>
                </a:lnTo>
                <a:lnTo>
                  <a:pt x="460" y="2032"/>
                </a:lnTo>
                <a:lnTo>
                  <a:pt x="462" y="2030"/>
                </a:lnTo>
                <a:lnTo>
                  <a:pt x="464" y="2030"/>
                </a:lnTo>
                <a:lnTo>
                  <a:pt x="460" y="2032"/>
                </a:lnTo>
                <a:lnTo>
                  <a:pt x="464" y="2030"/>
                </a:lnTo>
                <a:lnTo>
                  <a:pt x="460" y="2034"/>
                </a:lnTo>
                <a:lnTo>
                  <a:pt x="462" y="2030"/>
                </a:lnTo>
                <a:lnTo>
                  <a:pt x="457" y="2038"/>
                </a:lnTo>
                <a:lnTo>
                  <a:pt x="460" y="2034"/>
                </a:lnTo>
                <a:lnTo>
                  <a:pt x="455" y="2043"/>
                </a:lnTo>
                <a:lnTo>
                  <a:pt x="457" y="2039"/>
                </a:lnTo>
                <a:lnTo>
                  <a:pt x="457" y="2044"/>
                </a:lnTo>
                <a:lnTo>
                  <a:pt x="457" y="93"/>
                </a:lnTo>
                <a:cubicBezTo>
                  <a:pt x="457" y="91"/>
                  <a:pt x="457" y="89"/>
                  <a:pt x="457" y="87"/>
                </a:cubicBezTo>
                <a:lnTo>
                  <a:pt x="457" y="86"/>
                </a:lnTo>
                <a:cubicBezTo>
                  <a:pt x="457" y="82"/>
                  <a:pt x="460" y="79"/>
                  <a:pt x="462" y="75"/>
                </a:cubicBezTo>
                <a:lnTo>
                  <a:pt x="462" y="73"/>
                </a:lnTo>
                <a:cubicBezTo>
                  <a:pt x="464" y="70"/>
                  <a:pt x="466" y="68"/>
                  <a:pt x="468" y="67"/>
                </a:cubicBezTo>
                <a:lnTo>
                  <a:pt x="470" y="64"/>
                </a:lnTo>
                <a:cubicBezTo>
                  <a:pt x="470" y="64"/>
                  <a:pt x="473" y="62"/>
                  <a:pt x="475" y="59"/>
                </a:cubicBezTo>
                <a:lnTo>
                  <a:pt x="477" y="58"/>
                </a:lnTo>
                <a:cubicBezTo>
                  <a:pt x="480" y="56"/>
                  <a:pt x="482" y="54"/>
                  <a:pt x="484" y="54"/>
                </a:cubicBezTo>
                <a:lnTo>
                  <a:pt x="488" y="51"/>
                </a:lnTo>
                <a:lnTo>
                  <a:pt x="498" y="48"/>
                </a:lnTo>
                <a:lnTo>
                  <a:pt x="506" y="42"/>
                </a:lnTo>
                <a:lnTo>
                  <a:pt x="518" y="39"/>
                </a:lnTo>
                <a:lnTo>
                  <a:pt x="528" y="37"/>
                </a:lnTo>
                <a:lnTo>
                  <a:pt x="540" y="34"/>
                </a:lnTo>
                <a:lnTo>
                  <a:pt x="553" y="30"/>
                </a:lnTo>
                <a:lnTo>
                  <a:pt x="564" y="28"/>
                </a:lnTo>
                <a:lnTo>
                  <a:pt x="580" y="25"/>
                </a:lnTo>
                <a:lnTo>
                  <a:pt x="594" y="23"/>
                </a:lnTo>
                <a:lnTo>
                  <a:pt x="624" y="18"/>
                </a:lnTo>
                <a:lnTo>
                  <a:pt x="658" y="14"/>
                </a:lnTo>
                <a:lnTo>
                  <a:pt x="694" y="11"/>
                </a:lnTo>
                <a:lnTo>
                  <a:pt x="731" y="7"/>
                </a:lnTo>
                <a:lnTo>
                  <a:pt x="771" y="6"/>
                </a:lnTo>
                <a:lnTo>
                  <a:pt x="814" y="4"/>
                </a:lnTo>
                <a:lnTo>
                  <a:pt x="859" y="2"/>
                </a:lnTo>
                <a:lnTo>
                  <a:pt x="906" y="0"/>
                </a:lnTo>
                <a:lnTo>
                  <a:pt x="953" y="0"/>
                </a:lnTo>
                <a:cubicBezTo>
                  <a:pt x="978" y="0"/>
                  <a:pt x="996" y="14"/>
                  <a:pt x="996" y="34"/>
                </a:cubicBezTo>
                <a:cubicBezTo>
                  <a:pt x="996" y="51"/>
                  <a:pt x="978" y="67"/>
                  <a:pt x="953" y="67"/>
                </a:cubicBezTo>
                <a:lnTo>
                  <a:pt x="864" y="67"/>
                </a:lnTo>
                <a:lnTo>
                  <a:pt x="820" y="68"/>
                </a:lnTo>
                <a:lnTo>
                  <a:pt x="778" y="70"/>
                </a:lnTo>
                <a:lnTo>
                  <a:pt x="740" y="73"/>
                </a:lnTo>
                <a:lnTo>
                  <a:pt x="704" y="75"/>
                </a:lnTo>
                <a:lnTo>
                  <a:pt x="668" y="79"/>
                </a:lnTo>
                <a:lnTo>
                  <a:pt x="638" y="82"/>
                </a:lnTo>
                <a:lnTo>
                  <a:pt x="610" y="87"/>
                </a:lnTo>
                <a:lnTo>
                  <a:pt x="598" y="89"/>
                </a:lnTo>
                <a:lnTo>
                  <a:pt x="586" y="91"/>
                </a:lnTo>
                <a:lnTo>
                  <a:pt x="576" y="93"/>
                </a:lnTo>
                <a:lnTo>
                  <a:pt x="566" y="96"/>
                </a:lnTo>
                <a:lnTo>
                  <a:pt x="558" y="98"/>
                </a:lnTo>
                <a:lnTo>
                  <a:pt x="544" y="101"/>
                </a:lnTo>
                <a:lnTo>
                  <a:pt x="530" y="107"/>
                </a:lnTo>
                <a:lnTo>
                  <a:pt x="535" y="105"/>
                </a:lnTo>
                <a:lnTo>
                  <a:pt x="533" y="107"/>
                </a:lnTo>
                <a:lnTo>
                  <a:pt x="535" y="103"/>
                </a:lnTo>
                <a:lnTo>
                  <a:pt x="533" y="107"/>
                </a:lnTo>
                <a:lnTo>
                  <a:pt x="538" y="100"/>
                </a:lnTo>
                <a:lnTo>
                  <a:pt x="538" y="103"/>
                </a:lnTo>
                <a:lnTo>
                  <a:pt x="540" y="95"/>
                </a:lnTo>
                <a:lnTo>
                  <a:pt x="540" y="98"/>
                </a:lnTo>
                <a:lnTo>
                  <a:pt x="540" y="93"/>
                </a:lnTo>
                <a:lnTo>
                  <a:pt x="540" y="2044"/>
                </a:lnTo>
                <a:cubicBezTo>
                  <a:pt x="540" y="2046"/>
                  <a:pt x="540" y="2048"/>
                  <a:pt x="540" y="2049"/>
                </a:cubicBezTo>
                <a:lnTo>
                  <a:pt x="540" y="2052"/>
                </a:lnTo>
                <a:cubicBezTo>
                  <a:pt x="538" y="2055"/>
                  <a:pt x="538" y="2058"/>
                  <a:pt x="535" y="2062"/>
                </a:cubicBezTo>
                <a:lnTo>
                  <a:pt x="533" y="2063"/>
                </a:lnTo>
                <a:cubicBezTo>
                  <a:pt x="533" y="2068"/>
                  <a:pt x="530" y="2069"/>
                  <a:pt x="528" y="2071"/>
                </a:cubicBezTo>
                <a:lnTo>
                  <a:pt x="526" y="2074"/>
                </a:lnTo>
                <a:cubicBezTo>
                  <a:pt x="524" y="2074"/>
                  <a:pt x="524" y="2076"/>
                  <a:pt x="522" y="2077"/>
                </a:cubicBezTo>
                <a:lnTo>
                  <a:pt x="518" y="2079"/>
                </a:lnTo>
                <a:cubicBezTo>
                  <a:pt x="515" y="2081"/>
                  <a:pt x="515" y="2083"/>
                  <a:pt x="513" y="2083"/>
                </a:cubicBezTo>
                <a:lnTo>
                  <a:pt x="504" y="2088"/>
                </a:lnTo>
                <a:lnTo>
                  <a:pt x="477" y="2099"/>
                </a:lnTo>
                <a:lnTo>
                  <a:pt x="466" y="2102"/>
                </a:lnTo>
                <a:lnTo>
                  <a:pt x="455" y="2104"/>
                </a:lnTo>
                <a:lnTo>
                  <a:pt x="442" y="2107"/>
                </a:lnTo>
                <a:lnTo>
                  <a:pt x="430" y="2109"/>
                </a:lnTo>
                <a:lnTo>
                  <a:pt x="417" y="2113"/>
                </a:lnTo>
                <a:lnTo>
                  <a:pt x="401" y="2115"/>
                </a:lnTo>
                <a:lnTo>
                  <a:pt x="370" y="2119"/>
                </a:lnTo>
                <a:lnTo>
                  <a:pt x="337" y="2123"/>
                </a:lnTo>
                <a:lnTo>
                  <a:pt x="301" y="2127"/>
                </a:lnTo>
                <a:lnTo>
                  <a:pt x="263" y="2130"/>
                </a:lnTo>
                <a:lnTo>
                  <a:pt x="223" y="2132"/>
                </a:lnTo>
                <a:lnTo>
                  <a:pt x="181" y="2133"/>
                </a:lnTo>
                <a:lnTo>
                  <a:pt x="137" y="2135"/>
                </a:lnTo>
                <a:lnTo>
                  <a:pt x="89" y="2137"/>
                </a:lnTo>
                <a:lnTo>
                  <a:pt x="43" y="2137"/>
                </a:lnTo>
                <a:lnTo>
                  <a:pt x="43" y="2071"/>
                </a:lnTo>
                <a:lnTo>
                  <a:pt x="89" y="2071"/>
                </a:lnTo>
                <a:lnTo>
                  <a:pt x="137" y="2072"/>
                </a:lnTo>
                <a:lnTo>
                  <a:pt x="181" y="2074"/>
                </a:lnTo>
                <a:lnTo>
                  <a:pt x="223" y="2076"/>
                </a:lnTo>
                <a:lnTo>
                  <a:pt x="263" y="2077"/>
                </a:lnTo>
                <a:lnTo>
                  <a:pt x="303" y="2081"/>
                </a:lnTo>
                <a:lnTo>
                  <a:pt x="339" y="2085"/>
                </a:lnTo>
                <a:lnTo>
                  <a:pt x="373" y="2088"/>
                </a:lnTo>
                <a:lnTo>
                  <a:pt x="401" y="2093"/>
                </a:lnTo>
                <a:lnTo>
                  <a:pt x="417" y="2095"/>
                </a:lnTo>
                <a:lnTo>
                  <a:pt x="430" y="2099"/>
                </a:lnTo>
                <a:lnTo>
                  <a:pt x="444" y="2100"/>
                </a:lnTo>
                <a:lnTo>
                  <a:pt x="457" y="2104"/>
                </a:lnTo>
                <a:lnTo>
                  <a:pt x="468" y="2107"/>
                </a:lnTo>
                <a:lnTo>
                  <a:pt x="480" y="2109"/>
                </a:lnTo>
                <a:lnTo>
                  <a:pt x="488" y="2113"/>
                </a:lnTo>
                <a:lnTo>
                  <a:pt x="500" y="2118"/>
                </a:lnTo>
                <a:lnTo>
                  <a:pt x="508" y="2121"/>
                </a:lnTo>
                <a:lnTo>
                  <a:pt x="513" y="2124"/>
                </a:lnTo>
                <a:cubicBezTo>
                  <a:pt x="515" y="2124"/>
                  <a:pt x="515" y="2127"/>
                  <a:pt x="518" y="2129"/>
                </a:cubicBezTo>
                <a:lnTo>
                  <a:pt x="522" y="2130"/>
                </a:lnTo>
                <a:cubicBezTo>
                  <a:pt x="524" y="2132"/>
                  <a:pt x="524" y="2133"/>
                  <a:pt x="526" y="2133"/>
                </a:cubicBezTo>
                <a:lnTo>
                  <a:pt x="528" y="2137"/>
                </a:lnTo>
                <a:cubicBezTo>
                  <a:pt x="530" y="2138"/>
                  <a:pt x="533" y="2140"/>
                  <a:pt x="533" y="2144"/>
                </a:cubicBezTo>
                <a:lnTo>
                  <a:pt x="535" y="2146"/>
                </a:lnTo>
                <a:cubicBezTo>
                  <a:pt x="538" y="2149"/>
                  <a:pt x="538" y="2152"/>
                  <a:pt x="540" y="2157"/>
                </a:cubicBezTo>
                <a:lnTo>
                  <a:pt x="540" y="2158"/>
                </a:lnTo>
                <a:cubicBezTo>
                  <a:pt x="540" y="2160"/>
                  <a:pt x="540" y="2162"/>
                  <a:pt x="540" y="2163"/>
                </a:cubicBezTo>
                <a:lnTo>
                  <a:pt x="540" y="4115"/>
                </a:lnTo>
                <a:lnTo>
                  <a:pt x="540" y="4110"/>
                </a:lnTo>
                <a:lnTo>
                  <a:pt x="540" y="4114"/>
                </a:lnTo>
                <a:lnTo>
                  <a:pt x="538" y="4105"/>
                </a:lnTo>
                <a:lnTo>
                  <a:pt x="538" y="4109"/>
                </a:lnTo>
                <a:lnTo>
                  <a:pt x="533" y="4101"/>
                </a:lnTo>
                <a:lnTo>
                  <a:pt x="535" y="4105"/>
                </a:lnTo>
                <a:lnTo>
                  <a:pt x="533" y="4101"/>
                </a:lnTo>
                <a:lnTo>
                  <a:pt x="535" y="4104"/>
                </a:lnTo>
                <a:lnTo>
                  <a:pt x="530" y="4101"/>
                </a:lnTo>
                <a:lnTo>
                  <a:pt x="533" y="4101"/>
                </a:lnTo>
                <a:lnTo>
                  <a:pt x="542" y="4105"/>
                </a:lnTo>
                <a:lnTo>
                  <a:pt x="548" y="4109"/>
                </a:lnTo>
                <a:lnTo>
                  <a:pt x="556" y="4110"/>
                </a:lnTo>
                <a:lnTo>
                  <a:pt x="564" y="4112"/>
                </a:lnTo>
                <a:lnTo>
                  <a:pt x="576" y="4114"/>
                </a:lnTo>
                <a:lnTo>
                  <a:pt x="584" y="4118"/>
                </a:lnTo>
                <a:lnTo>
                  <a:pt x="598" y="4119"/>
                </a:lnTo>
                <a:lnTo>
                  <a:pt x="608" y="4121"/>
                </a:lnTo>
                <a:lnTo>
                  <a:pt x="638" y="4126"/>
                </a:lnTo>
                <a:lnTo>
                  <a:pt x="668" y="4129"/>
                </a:lnTo>
                <a:lnTo>
                  <a:pt x="702" y="4133"/>
                </a:lnTo>
                <a:lnTo>
                  <a:pt x="740" y="4135"/>
                </a:lnTo>
                <a:lnTo>
                  <a:pt x="778" y="4138"/>
                </a:lnTo>
                <a:lnTo>
                  <a:pt x="818" y="4140"/>
                </a:lnTo>
                <a:lnTo>
                  <a:pt x="864" y="4142"/>
                </a:lnTo>
                <a:lnTo>
                  <a:pt x="953" y="4142"/>
                </a:lnTo>
                <a:cubicBezTo>
                  <a:pt x="978" y="4142"/>
                  <a:pt x="996" y="4157"/>
                  <a:pt x="996" y="4175"/>
                </a:cubicBezTo>
                <a:cubicBezTo>
                  <a:pt x="996" y="4194"/>
                  <a:pt x="978" y="4208"/>
                  <a:pt x="953" y="4208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2" name="CustomShape 26"/>
          <p:cNvSpPr/>
          <p:nvPr/>
        </p:nvSpPr>
        <p:spPr>
          <a:xfrm>
            <a:off x="869400" y="3964680"/>
            <a:ext cx="358560" cy="974520"/>
          </a:xfrm>
          <a:custGeom>
            <a:avLst/>
            <a:gdLst/>
            <a:ahLst/>
            <a:rect l="l" t="t" r="r" b="b"/>
            <a:pathLst>
              <a:path w="997" h="2708">
                <a:moveTo>
                  <a:pt x="953" y="2707"/>
                </a:moveTo>
                <a:lnTo>
                  <a:pt x="906" y="2707"/>
                </a:lnTo>
                <a:lnTo>
                  <a:pt x="862" y="2705"/>
                </a:lnTo>
                <a:lnTo>
                  <a:pt x="816" y="2703"/>
                </a:lnTo>
                <a:lnTo>
                  <a:pt x="774" y="2702"/>
                </a:lnTo>
                <a:lnTo>
                  <a:pt x="734" y="2700"/>
                </a:lnTo>
                <a:lnTo>
                  <a:pt x="694" y="2696"/>
                </a:lnTo>
                <a:lnTo>
                  <a:pt x="658" y="2693"/>
                </a:lnTo>
                <a:lnTo>
                  <a:pt x="624" y="2689"/>
                </a:lnTo>
                <a:lnTo>
                  <a:pt x="594" y="2684"/>
                </a:lnTo>
                <a:lnTo>
                  <a:pt x="580" y="2682"/>
                </a:lnTo>
                <a:lnTo>
                  <a:pt x="566" y="2679"/>
                </a:lnTo>
                <a:lnTo>
                  <a:pt x="553" y="2677"/>
                </a:lnTo>
                <a:lnTo>
                  <a:pt x="542" y="2674"/>
                </a:lnTo>
                <a:lnTo>
                  <a:pt x="530" y="2672"/>
                </a:lnTo>
                <a:lnTo>
                  <a:pt x="508" y="2665"/>
                </a:lnTo>
                <a:lnTo>
                  <a:pt x="500" y="2661"/>
                </a:lnTo>
                <a:lnTo>
                  <a:pt x="490" y="2658"/>
                </a:lnTo>
                <a:lnTo>
                  <a:pt x="484" y="2652"/>
                </a:lnTo>
                <a:cubicBezTo>
                  <a:pt x="482" y="2652"/>
                  <a:pt x="480" y="2651"/>
                  <a:pt x="477" y="2649"/>
                </a:cubicBezTo>
                <a:lnTo>
                  <a:pt x="475" y="2647"/>
                </a:lnTo>
                <a:cubicBezTo>
                  <a:pt x="473" y="2646"/>
                  <a:pt x="470" y="2644"/>
                  <a:pt x="470" y="2644"/>
                </a:cubicBezTo>
                <a:lnTo>
                  <a:pt x="468" y="2641"/>
                </a:lnTo>
                <a:cubicBezTo>
                  <a:pt x="466" y="2639"/>
                  <a:pt x="464" y="2637"/>
                  <a:pt x="462" y="2633"/>
                </a:cubicBezTo>
                <a:lnTo>
                  <a:pt x="462" y="2632"/>
                </a:lnTo>
                <a:cubicBezTo>
                  <a:pt x="460" y="2628"/>
                  <a:pt x="457" y="2625"/>
                  <a:pt x="457" y="2621"/>
                </a:cubicBezTo>
                <a:lnTo>
                  <a:pt x="457" y="2619"/>
                </a:lnTo>
                <a:cubicBezTo>
                  <a:pt x="457" y="2618"/>
                  <a:pt x="457" y="2616"/>
                  <a:pt x="457" y="2614"/>
                </a:cubicBezTo>
                <a:lnTo>
                  <a:pt x="457" y="1414"/>
                </a:lnTo>
                <a:lnTo>
                  <a:pt x="457" y="1418"/>
                </a:lnTo>
                <a:lnTo>
                  <a:pt x="455" y="1415"/>
                </a:lnTo>
                <a:lnTo>
                  <a:pt x="460" y="1423"/>
                </a:lnTo>
                <a:lnTo>
                  <a:pt x="457" y="1420"/>
                </a:lnTo>
                <a:lnTo>
                  <a:pt x="462" y="1428"/>
                </a:lnTo>
                <a:lnTo>
                  <a:pt x="460" y="1423"/>
                </a:lnTo>
                <a:lnTo>
                  <a:pt x="464" y="1428"/>
                </a:lnTo>
                <a:lnTo>
                  <a:pt x="460" y="1425"/>
                </a:lnTo>
                <a:lnTo>
                  <a:pt x="464" y="1428"/>
                </a:lnTo>
                <a:lnTo>
                  <a:pt x="460" y="1425"/>
                </a:lnTo>
                <a:lnTo>
                  <a:pt x="457" y="1423"/>
                </a:lnTo>
                <a:lnTo>
                  <a:pt x="453" y="1422"/>
                </a:lnTo>
                <a:lnTo>
                  <a:pt x="446" y="1420"/>
                </a:lnTo>
                <a:lnTo>
                  <a:pt x="439" y="1418"/>
                </a:lnTo>
                <a:lnTo>
                  <a:pt x="430" y="1417"/>
                </a:lnTo>
                <a:lnTo>
                  <a:pt x="419" y="1414"/>
                </a:lnTo>
                <a:lnTo>
                  <a:pt x="410" y="1412"/>
                </a:lnTo>
                <a:lnTo>
                  <a:pt x="397" y="1409"/>
                </a:lnTo>
                <a:lnTo>
                  <a:pt x="386" y="1408"/>
                </a:lnTo>
                <a:lnTo>
                  <a:pt x="357" y="1403"/>
                </a:lnTo>
                <a:lnTo>
                  <a:pt x="326" y="1400"/>
                </a:lnTo>
                <a:lnTo>
                  <a:pt x="293" y="1395"/>
                </a:lnTo>
                <a:lnTo>
                  <a:pt x="257" y="1394"/>
                </a:lnTo>
                <a:lnTo>
                  <a:pt x="217" y="1390"/>
                </a:lnTo>
                <a:lnTo>
                  <a:pt x="177" y="1389"/>
                </a:lnTo>
                <a:lnTo>
                  <a:pt x="132" y="1387"/>
                </a:lnTo>
                <a:lnTo>
                  <a:pt x="43" y="1387"/>
                </a:lnTo>
                <a:cubicBezTo>
                  <a:pt x="21" y="1387"/>
                  <a:pt x="0" y="1371"/>
                  <a:pt x="0" y="1354"/>
                </a:cubicBezTo>
                <a:cubicBezTo>
                  <a:pt x="0" y="1337"/>
                  <a:pt x="21" y="1320"/>
                  <a:pt x="43" y="1320"/>
                </a:cubicBezTo>
                <a:lnTo>
                  <a:pt x="134" y="1320"/>
                </a:lnTo>
                <a:lnTo>
                  <a:pt x="177" y="1319"/>
                </a:lnTo>
                <a:lnTo>
                  <a:pt x="217" y="1317"/>
                </a:lnTo>
                <a:lnTo>
                  <a:pt x="257" y="1314"/>
                </a:lnTo>
                <a:lnTo>
                  <a:pt x="293" y="1310"/>
                </a:lnTo>
                <a:lnTo>
                  <a:pt x="328" y="1309"/>
                </a:lnTo>
                <a:lnTo>
                  <a:pt x="359" y="1303"/>
                </a:lnTo>
                <a:lnTo>
                  <a:pt x="399" y="1298"/>
                </a:lnTo>
                <a:lnTo>
                  <a:pt x="410" y="1296"/>
                </a:lnTo>
                <a:lnTo>
                  <a:pt x="422" y="1293"/>
                </a:lnTo>
                <a:lnTo>
                  <a:pt x="433" y="1291"/>
                </a:lnTo>
                <a:lnTo>
                  <a:pt x="439" y="1289"/>
                </a:lnTo>
                <a:lnTo>
                  <a:pt x="448" y="1287"/>
                </a:lnTo>
                <a:lnTo>
                  <a:pt x="455" y="1284"/>
                </a:lnTo>
                <a:lnTo>
                  <a:pt x="460" y="1282"/>
                </a:lnTo>
                <a:lnTo>
                  <a:pt x="464" y="1279"/>
                </a:lnTo>
                <a:lnTo>
                  <a:pt x="460" y="1282"/>
                </a:lnTo>
                <a:lnTo>
                  <a:pt x="464" y="1281"/>
                </a:lnTo>
                <a:lnTo>
                  <a:pt x="460" y="1284"/>
                </a:lnTo>
                <a:lnTo>
                  <a:pt x="462" y="1281"/>
                </a:lnTo>
                <a:lnTo>
                  <a:pt x="457" y="1287"/>
                </a:lnTo>
                <a:lnTo>
                  <a:pt x="460" y="1284"/>
                </a:lnTo>
                <a:lnTo>
                  <a:pt x="455" y="1293"/>
                </a:lnTo>
                <a:lnTo>
                  <a:pt x="457" y="1289"/>
                </a:lnTo>
                <a:lnTo>
                  <a:pt x="457" y="1295"/>
                </a:lnTo>
                <a:lnTo>
                  <a:pt x="457" y="92"/>
                </a:lnTo>
                <a:cubicBezTo>
                  <a:pt x="457" y="91"/>
                  <a:pt x="457" y="89"/>
                  <a:pt x="457" y="87"/>
                </a:cubicBezTo>
                <a:lnTo>
                  <a:pt x="457" y="86"/>
                </a:lnTo>
                <a:cubicBezTo>
                  <a:pt x="457" y="82"/>
                  <a:pt x="460" y="79"/>
                  <a:pt x="462" y="75"/>
                </a:cubicBezTo>
                <a:lnTo>
                  <a:pt x="462" y="73"/>
                </a:lnTo>
                <a:cubicBezTo>
                  <a:pt x="464" y="70"/>
                  <a:pt x="466" y="68"/>
                  <a:pt x="468" y="67"/>
                </a:cubicBezTo>
                <a:lnTo>
                  <a:pt x="470" y="63"/>
                </a:lnTo>
                <a:cubicBezTo>
                  <a:pt x="470" y="63"/>
                  <a:pt x="473" y="61"/>
                  <a:pt x="475" y="59"/>
                </a:cubicBezTo>
                <a:lnTo>
                  <a:pt x="477" y="58"/>
                </a:lnTo>
                <a:cubicBezTo>
                  <a:pt x="480" y="56"/>
                  <a:pt x="482" y="54"/>
                  <a:pt x="484" y="54"/>
                </a:cubicBezTo>
                <a:lnTo>
                  <a:pt x="488" y="51"/>
                </a:lnTo>
                <a:lnTo>
                  <a:pt x="498" y="47"/>
                </a:lnTo>
                <a:lnTo>
                  <a:pt x="506" y="42"/>
                </a:lnTo>
                <a:lnTo>
                  <a:pt x="518" y="39"/>
                </a:lnTo>
                <a:lnTo>
                  <a:pt x="528" y="37"/>
                </a:lnTo>
                <a:lnTo>
                  <a:pt x="540" y="33"/>
                </a:lnTo>
                <a:lnTo>
                  <a:pt x="553" y="30"/>
                </a:lnTo>
                <a:lnTo>
                  <a:pt x="564" y="28"/>
                </a:lnTo>
                <a:lnTo>
                  <a:pt x="580" y="25"/>
                </a:lnTo>
                <a:lnTo>
                  <a:pt x="594" y="23"/>
                </a:lnTo>
                <a:lnTo>
                  <a:pt x="624" y="17"/>
                </a:lnTo>
                <a:lnTo>
                  <a:pt x="658" y="14"/>
                </a:lnTo>
                <a:lnTo>
                  <a:pt x="694" y="11"/>
                </a:lnTo>
                <a:lnTo>
                  <a:pt x="731" y="7"/>
                </a:lnTo>
                <a:lnTo>
                  <a:pt x="771" y="6"/>
                </a:lnTo>
                <a:lnTo>
                  <a:pt x="814" y="3"/>
                </a:lnTo>
                <a:lnTo>
                  <a:pt x="859" y="2"/>
                </a:lnTo>
                <a:lnTo>
                  <a:pt x="906" y="0"/>
                </a:lnTo>
                <a:lnTo>
                  <a:pt x="953" y="0"/>
                </a:lnTo>
                <a:cubicBezTo>
                  <a:pt x="978" y="0"/>
                  <a:pt x="996" y="14"/>
                  <a:pt x="996" y="33"/>
                </a:cubicBezTo>
                <a:cubicBezTo>
                  <a:pt x="996" y="51"/>
                  <a:pt x="978" y="67"/>
                  <a:pt x="953" y="67"/>
                </a:cubicBezTo>
                <a:lnTo>
                  <a:pt x="864" y="67"/>
                </a:lnTo>
                <a:lnTo>
                  <a:pt x="820" y="68"/>
                </a:lnTo>
                <a:lnTo>
                  <a:pt x="778" y="70"/>
                </a:lnTo>
                <a:lnTo>
                  <a:pt x="740" y="73"/>
                </a:lnTo>
                <a:lnTo>
                  <a:pt x="704" y="75"/>
                </a:lnTo>
                <a:lnTo>
                  <a:pt x="668" y="79"/>
                </a:lnTo>
                <a:lnTo>
                  <a:pt x="638" y="82"/>
                </a:lnTo>
                <a:lnTo>
                  <a:pt x="610" y="87"/>
                </a:lnTo>
                <a:lnTo>
                  <a:pt x="598" y="89"/>
                </a:lnTo>
                <a:lnTo>
                  <a:pt x="586" y="91"/>
                </a:lnTo>
                <a:lnTo>
                  <a:pt x="576" y="92"/>
                </a:lnTo>
                <a:lnTo>
                  <a:pt x="566" y="96"/>
                </a:lnTo>
                <a:lnTo>
                  <a:pt x="558" y="98"/>
                </a:lnTo>
                <a:lnTo>
                  <a:pt x="544" y="101"/>
                </a:lnTo>
                <a:lnTo>
                  <a:pt x="535" y="105"/>
                </a:lnTo>
                <a:lnTo>
                  <a:pt x="530" y="106"/>
                </a:lnTo>
                <a:lnTo>
                  <a:pt x="535" y="105"/>
                </a:lnTo>
                <a:lnTo>
                  <a:pt x="533" y="106"/>
                </a:lnTo>
                <a:lnTo>
                  <a:pt x="535" y="103"/>
                </a:lnTo>
                <a:lnTo>
                  <a:pt x="533" y="106"/>
                </a:lnTo>
                <a:lnTo>
                  <a:pt x="538" y="100"/>
                </a:lnTo>
                <a:lnTo>
                  <a:pt x="538" y="103"/>
                </a:lnTo>
                <a:lnTo>
                  <a:pt x="540" y="95"/>
                </a:lnTo>
                <a:lnTo>
                  <a:pt x="540" y="98"/>
                </a:lnTo>
                <a:lnTo>
                  <a:pt x="540" y="92"/>
                </a:lnTo>
                <a:lnTo>
                  <a:pt x="540" y="1295"/>
                </a:lnTo>
                <a:cubicBezTo>
                  <a:pt x="540" y="1296"/>
                  <a:pt x="540" y="1298"/>
                  <a:pt x="540" y="1300"/>
                </a:cubicBezTo>
                <a:lnTo>
                  <a:pt x="540" y="1301"/>
                </a:lnTo>
                <a:cubicBezTo>
                  <a:pt x="538" y="1305"/>
                  <a:pt x="538" y="1309"/>
                  <a:pt x="535" y="1312"/>
                </a:cubicBezTo>
                <a:lnTo>
                  <a:pt x="533" y="1314"/>
                </a:lnTo>
                <a:cubicBezTo>
                  <a:pt x="533" y="1317"/>
                  <a:pt x="530" y="1319"/>
                  <a:pt x="528" y="1320"/>
                </a:cubicBezTo>
                <a:lnTo>
                  <a:pt x="526" y="1324"/>
                </a:lnTo>
                <a:cubicBezTo>
                  <a:pt x="524" y="1324"/>
                  <a:pt x="524" y="1326"/>
                  <a:pt x="522" y="1328"/>
                </a:cubicBezTo>
                <a:lnTo>
                  <a:pt x="518" y="1329"/>
                </a:lnTo>
                <a:cubicBezTo>
                  <a:pt x="515" y="1331"/>
                  <a:pt x="515" y="1333"/>
                  <a:pt x="513" y="1333"/>
                </a:cubicBezTo>
                <a:lnTo>
                  <a:pt x="504" y="1338"/>
                </a:lnTo>
                <a:lnTo>
                  <a:pt x="477" y="1348"/>
                </a:lnTo>
                <a:lnTo>
                  <a:pt x="466" y="1350"/>
                </a:lnTo>
                <a:lnTo>
                  <a:pt x="455" y="1354"/>
                </a:lnTo>
                <a:lnTo>
                  <a:pt x="442" y="1357"/>
                </a:lnTo>
                <a:lnTo>
                  <a:pt x="430" y="1359"/>
                </a:lnTo>
                <a:lnTo>
                  <a:pt x="415" y="1362"/>
                </a:lnTo>
                <a:lnTo>
                  <a:pt x="401" y="1364"/>
                </a:lnTo>
                <a:lnTo>
                  <a:pt x="370" y="1370"/>
                </a:lnTo>
                <a:lnTo>
                  <a:pt x="337" y="1373"/>
                </a:lnTo>
                <a:lnTo>
                  <a:pt x="301" y="1376"/>
                </a:lnTo>
                <a:lnTo>
                  <a:pt x="263" y="1380"/>
                </a:lnTo>
                <a:lnTo>
                  <a:pt x="223" y="1382"/>
                </a:lnTo>
                <a:lnTo>
                  <a:pt x="181" y="1384"/>
                </a:lnTo>
                <a:lnTo>
                  <a:pt x="137" y="1385"/>
                </a:lnTo>
                <a:lnTo>
                  <a:pt x="89" y="1387"/>
                </a:lnTo>
                <a:lnTo>
                  <a:pt x="43" y="1387"/>
                </a:lnTo>
                <a:lnTo>
                  <a:pt x="43" y="1320"/>
                </a:lnTo>
                <a:lnTo>
                  <a:pt x="89" y="1320"/>
                </a:lnTo>
                <a:lnTo>
                  <a:pt x="137" y="1323"/>
                </a:lnTo>
                <a:lnTo>
                  <a:pt x="181" y="1324"/>
                </a:lnTo>
                <a:lnTo>
                  <a:pt x="223" y="1326"/>
                </a:lnTo>
                <a:lnTo>
                  <a:pt x="263" y="1328"/>
                </a:lnTo>
                <a:lnTo>
                  <a:pt x="303" y="1331"/>
                </a:lnTo>
                <a:lnTo>
                  <a:pt x="339" y="1334"/>
                </a:lnTo>
                <a:lnTo>
                  <a:pt x="373" y="1338"/>
                </a:lnTo>
                <a:lnTo>
                  <a:pt x="404" y="1343"/>
                </a:lnTo>
                <a:lnTo>
                  <a:pt x="417" y="1345"/>
                </a:lnTo>
                <a:lnTo>
                  <a:pt x="430" y="1348"/>
                </a:lnTo>
                <a:lnTo>
                  <a:pt x="444" y="1350"/>
                </a:lnTo>
                <a:lnTo>
                  <a:pt x="457" y="1354"/>
                </a:lnTo>
                <a:lnTo>
                  <a:pt x="468" y="1357"/>
                </a:lnTo>
                <a:lnTo>
                  <a:pt x="480" y="1359"/>
                </a:lnTo>
                <a:lnTo>
                  <a:pt x="488" y="1362"/>
                </a:lnTo>
                <a:lnTo>
                  <a:pt x="500" y="1368"/>
                </a:lnTo>
                <a:lnTo>
                  <a:pt x="508" y="1371"/>
                </a:lnTo>
                <a:lnTo>
                  <a:pt x="513" y="1375"/>
                </a:lnTo>
                <a:cubicBezTo>
                  <a:pt x="515" y="1375"/>
                  <a:pt x="515" y="1376"/>
                  <a:pt x="518" y="1378"/>
                </a:cubicBezTo>
                <a:lnTo>
                  <a:pt x="522" y="1380"/>
                </a:lnTo>
                <a:cubicBezTo>
                  <a:pt x="524" y="1382"/>
                  <a:pt x="524" y="1384"/>
                  <a:pt x="526" y="1384"/>
                </a:cubicBezTo>
                <a:lnTo>
                  <a:pt x="528" y="1387"/>
                </a:lnTo>
                <a:cubicBezTo>
                  <a:pt x="530" y="1389"/>
                  <a:pt x="533" y="1390"/>
                  <a:pt x="533" y="1394"/>
                </a:cubicBezTo>
                <a:lnTo>
                  <a:pt x="535" y="1395"/>
                </a:lnTo>
                <a:cubicBezTo>
                  <a:pt x="538" y="1400"/>
                  <a:pt x="538" y="1403"/>
                  <a:pt x="540" y="1406"/>
                </a:cubicBezTo>
                <a:lnTo>
                  <a:pt x="540" y="1408"/>
                </a:lnTo>
                <a:cubicBezTo>
                  <a:pt x="540" y="1409"/>
                  <a:pt x="540" y="1412"/>
                  <a:pt x="540" y="1414"/>
                </a:cubicBezTo>
                <a:lnTo>
                  <a:pt x="540" y="2614"/>
                </a:lnTo>
                <a:lnTo>
                  <a:pt x="540" y="2609"/>
                </a:lnTo>
                <a:lnTo>
                  <a:pt x="540" y="2613"/>
                </a:lnTo>
                <a:lnTo>
                  <a:pt x="538" y="2604"/>
                </a:lnTo>
                <a:lnTo>
                  <a:pt x="538" y="2607"/>
                </a:lnTo>
                <a:lnTo>
                  <a:pt x="533" y="2600"/>
                </a:lnTo>
                <a:lnTo>
                  <a:pt x="535" y="2604"/>
                </a:lnTo>
                <a:lnTo>
                  <a:pt x="533" y="2600"/>
                </a:lnTo>
                <a:lnTo>
                  <a:pt x="535" y="2602"/>
                </a:lnTo>
                <a:lnTo>
                  <a:pt x="530" y="2599"/>
                </a:lnTo>
                <a:lnTo>
                  <a:pt x="533" y="2600"/>
                </a:lnTo>
                <a:lnTo>
                  <a:pt x="542" y="2604"/>
                </a:lnTo>
                <a:lnTo>
                  <a:pt x="548" y="2607"/>
                </a:lnTo>
                <a:lnTo>
                  <a:pt x="556" y="2609"/>
                </a:lnTo>
                <a:lnTo>
                  <a:pt x="564" y="2611"/>
                </a:lnTo>
                <a:lnTo>
                  <a:pt x="576" y="2613"/>
                </a:lnTo>
                <a:lnTo>
                  <a:pt x="584" y="2616"/>
                </a:lnTo>
                <a:lnTo>
                  <a:pt x="598" y="2618"/>
                </a:lnTo>
                <a:lnTo>
                  <a:pt x="608" y="2619"/>
                </a:lnTo>
                <a:lnTo>
                  <a:pt x="638" y="2623"/>
                </a:lnTo>
                <a:lnTo>
                  <a:pt x="668" y="2628"/>
                </a:lnTo>
                <a:lnTo>
                  <a:pt x="702" y="2630"/>
                </a:lnTo>
                <a:lnTo>
                  <a:pt x="778" y="2637"/>
                </a:lnTo>
                <a:lnTo>
                  <a:pt x="818" y="2639"/>
                </a:lnTo>
                <a:lnTo>
                  <a:pt x="864" y="2641"/>
                </a:lnTo>
                <a:lnTo>
                  <a:pt x="953" y="2641"/>
                </a:lnTo>
                <a:cubicBezTo>
                  <a:pt x="978" y="2641"/>
                  <a:pt x="996" y="2656"/>
                  <a:pt x="996" y="2674"/>
                </a:cubicBezTo>
                <a:cubicBezTo>
                  <a:pt x="996" y="2691"/>
                  <a:pt x="978" y="2707"/>
                  <a:pt x="953" y="2707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3" name="CustomShape 27"/>
          <p:cNvSpPr/>
          <p:nvPr/>
        </p:nvSpPr>
        <p:spPr>
          <a:xfrm>
            <a:off x="6501600" y="4829040"/>
            <a:ext cx="10749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 for results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24" name="CustomShape 28"/>
          <p:cNvSpPr/>
          <p:nvPr/>
        </p:nvSpPr>
        <p:spPr>
          <a:xfrm>
            <a:off x="115920" y="2799720"/>
            <a:ext cx="5263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‘</a:t>
            </a: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Map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425" name="CustomShape 29"/>
          <p:cNvSpPr/>
          <p:nvPr/>
        </p:nvSpPr>
        <p:spPr>
          <a:xfrm>
            <a:off x="115920" y="3026160"/>
            <a:ext cx="658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Phase’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426" name="CustomShape 30"/>
          <p:cNvSpPr/>
          <p:nvPr/>
        </p:nvSpPr>
        <p:spPr>
          <a:xfrm>
            <a:off x="115920" y="4257720"/>
            <a:ext cx="7876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‘</a:t>
            </a: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Reduce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427" name="CustomShape 31"/>
          <p:cNvSpPr/>
          <p:nvPr/>
        </p:nvSpPr>
        <p:spPr>
          <a:xfrm>
            <a:off x="1260720" y="4296240"/>
            <a:ext cx="4479840" cy="329040"/>
          </a:xfrm>
          <a:custGeom>
            <a:avLst/>
            <a:gdLst/>
            <a:ahLst/>
            <a:rect l="l" t="t" r="r" b="b"/>
            <a:pathLst>
              <a:path w="12445" h="915">
                <a:moveTo>
                  <a:pt x="0" y="44"/>
                </a:moveTo>
                <a:cubicBezTo>
                  <a:pt x="0" y="21"/>
                  <a:pt x="27" y="0"/>
                  <a:pt x="56" y="0"/>
                </a:cubicBezTo>
                <a:lnTo>
                  <a:pt x="12388" y="0"/>
                </a:lnTo>
                <a:cubicBezTo>
                  <a:pt x="12420" y="0"/>
                  <a:pt x="12444" y="21"/>
                  <a:pt x="12444" y="44"/>
                </a:cubicBezTo>
                <a:lnTo>
                  <a:pt x="12444" y="870"/>
                </a:lnTo>
                <a:cubicBezTo>
                  <a:pt x="12444" y="894"/>
                  <a:pt x="12420" y="914"/>
                  <a:pt x="12388" y="914"/>
                </a:cubicBezTo>
                <a:lnTo>
                  <a:pt x="56" y="914"/>
                </a:lnTo>
                <a:cubicBezTo>
                  <a:pt x="27" y="914"/>
                  <a:pt x="0" y="894"/>
                  <a:pt x="0" y="870"/>
                </a:cubicBezTo>
                <a:lnTo>
                  <a:pt x="0" y="44"/>
                </a:lnTo>
                <a:moveTo>
                  <a:pt x="112" y="870"/>
                </a:moveTo>
                <a:lnTo>
                  <a:pt x="56" y="826"/>
                </a:lnTo>
                <a:lnTo>
                  <a:pt x="12388" y="826"/>
                </a:lnTo>
                <a:lnTo>
                  <a:pt x="12332" y="870"/>
                </a:lnTo>
                <a:lnTo>
                  <a:pt x="12332" y="44"/>
                </a:lnTo>
                <a:lnTo>
                  <a:pt x="12388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8" name="CustomShape 32"/>
          <p:cNvSpPr/>
          <p:nvPr/>
        </p:nvSpPr>
        <p:spPr>
          <a:xfrm>
            <a:off x="5702760" y="4447080"/>
            <a:ext cx="309960" cy="122040"/>
          </a:xfrm>
          <a:custGeom>
            <a:avLst/>
            <a:gdLst/>
            <a:ahLst/>
            <a:rect l="l" t="t" r="r" b="b"/>
            <a:pathLst>
              <a:path w="862" h="340">
                <a:moveTo>
                  <a:pt x="64" y="6"/>
                </a:moveTo>
                <a:lnTo>
                  <a:pt x="219" y="61"/>
                </a:lnTo>
                <a:cubicBezTo>
                  <a:pt x="239" y="67"/>
                  <a:pt x="250" y="87"/>
                  <a:pt x="241" y="103"/>
                </a:cubicBezTo>
                <a:cubicBezTo>
                  <a:pt x="230" y="120"/>
                  <a:pt x="205" y="127"/>
                  <a:pt x="185" y="120"/>
                </a:cubicBezTo>
                <a:lnTo>
                  <a:pt x="30" y="67"/>
                </a:lnTo>
                <a:cubicBezTo>
                  <a:pt x="10" y="61"/>
                  <a:pt x="0" y="39"/>
                  <a:pt x="10" y="24"/>
                </a:cubicBezTo>
                <a:cubicBezTo>
                  <a:pt x="20" y="8"/>
                  <a:pt x="44" y="0"/>
                  <a:pt x="64" y="6"/>
                </a:cubicBezTo>
                <a:moveTo>
                  <a:pt x="372" y="113"/>
                </a:moveTo>
                <a:lnTo>
                  <a:pt x="524" y="165"/>
                </a:lnTo>
                <a:cubicBezTo>
                  <a:pt x="546" y="172"/>
                  <a:pt x="555" y="192"/>
                  <a:pt x="546" y="209"/>
                </a:cubicBezTo>
                <a:cubicBezTo>
                  <a:pt x="537" y="225"/>
                  <a:pt x="512" y="234"/>
                  <a:pt x="490" y="226"/>
                </a:cubicBezTo>
                <a:lnTo>
                  <a:pt x="336" y="172"/>
                </a:lnTo>
                <a:cubicBezTo>
                  <a:pt x="316" y="165"/>
                  <a:pt x="308" y="146"/>
                  <a:pt x="316" y="130"/>
                </a:cubicBezTo>
                <a:cubicBezTo>
                  <a:pt x="326" y="113"/>
                  <a:pt x="350" y="106"/>
                  <a:pt x="372" y="113"/>
                </a:cubicBezTo>
                <a:moveTo>
                  <a:pt x="677" y="219"/>
                </a:moveTo>
                <a:lnTo>
                  <a:pt x="829" y="273"/>
                </a:lnTo>
                <a:cubicBezTo>
                  <a:pt x="851" y="279"/>
                  <a:pt x="861" y="299"/>
                  <a:pt x="851" y="316"/>
                </a:cubicBezTo>
                <a:cubicBezTo>
                  <a:pt x="843" y="332"/>
                  <a:pt x="817" y="339"/>
                  <a:pt x="795" y="332"/>
                </a:cubicBezTo>
                <a:lnTo>
                  <a:pt x="644" y="279"/>
                </a:lnTo>
                <a:cubicBezTo>
                  <a:pt x="622" y="273"/>
                  <a:pt x="613" y="254"/>
                  <a:pt x="622" y="236"/>
                </a:cubicBezTo>
                <a:cubicBezTo>
                  <a:pt x="631" y="219"/>
                  <a:pt x="655" y="211"/>
                  <a:pt x="677" y="219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29" name="CustomShape 33"/>
          <p:cNvSpPr/>
          <p:nvPr/>
        </p:nvSpPr>
        <p:spPr>
          <a:xfrm>
            <a:off x="6045480" y="2417040"/>
            <a:ext cx="3421080" cy="856800"/>
          </a:xfrm>
          <a:custGeom>
            <a:avLst/>
            <a:gdLst/>
            <a:ahLst/>
            <a:rect l="l" t="t" r="r" b="b"/>
            <a:pathLst>
              <a:path w="9504" h="2381">
                <a:moveTo>
                  <a:pt x="0" y="0"/>
                </a:moveTo>
                <a:lnTo>
                  <a:pt x="0" y="2380"/>
                </a:lnTo>
                <a:lnTo>
                  <a:pt x="9503" y="2380"/>
                </a:lnTo>
                <a:lnTo>
                  <a:pt x="950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0" name="CustomShape 34"/>
          <p:cNvSpPr/>
          <p:nvPr/>
        </p:nvSpPr>
        <p:spPr>
          <a:xfrm>
            <a:off x="6026040" y="2401200"/>
            <a:ext cx="3461040" cy="888120"/>
          </a:xfrm>
          <a:custGeom>
            <a:avLst/>
            <a:gdLst/>
            <a:ahLst/>
            <a:rect l="l" t="t" r="r" b="b"/>
            <a:pathLst>
              <a:path w="9615" h="2468">
                <a:moveTo>
                  <a:pt x="0" y="44"/>
                </a:moveTo>
                <a:cubicBezTo>
                  <a:pt x="0" y="19"/>
                  <a:pt x="24" y="0"/>
                  <a:pt x="55" y="0"/>
                </a:cubicBezTo>
                <a:lnTo>
                  <a:pt x="9558" y="0"/>
                </a:lnTo>
                <a:cubicBezTo>
                  <a:pt x="9587" y="0"/>
                  <a:pt x="9614" y="19"/>
                  <a:pt x="9614" y="44"/>
                </a:cubicBezTo>
                <a:lnTo>
                  <a:pt x="9614" y="2424"/>
                </a:lnTo>
                <a:cubicBezTo>
                  <a:pt x="9614" y="2449"/>
                  <a:pt x="9587" y="2467"/>
                  <a:pt x="9558" y="2467"/>
                </a:cubicBezTo>
                <a:lnTo>
                  <a:pt x="55" y="2467"/>
                </a:lnTo>
                <a:cubicBezTo>
                  <a:pt x="24" y="2467"/>
                  <a:pt x="0" y="2449"/>
                  <a:pt x="0" y="2424"/>
                </a:cubicBezTo>
                <a:lnTo>
                  <a:pt x="0" y="44"/>
                </a:lnTo>
                <a:moveTo>
                  <a:pt x="111" y="2424"/>
                </a:moveTo>
                <a:lnTo>
                  <a:pt x="55" y="2380"/>
                </a:lnTo>
                <a:lnTo>
                  <a:pt x="9558" y="2380"/>
                </a:lnTo>
                <a:lnTo>
                  <a:pt x="9502" y="2424"/>
                </a:lnTo>
                <a:lnTo>
                  <a:pt x="9502" y="44"/>
                </a:lnTo>
                <a:lnTo>
                  <a:pt x="9558" y="87"/>
                </a:lnTo>
                <a:lnTo>
                  <a:pt x="55" y="87"/>
                </a:lnTo>
                <a:lnTo>
                  <a:pt x="111" y="44"/>
                </a:lnTo>
                <a:lnTo>
                  <a:pt x="111" y="24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1" name="CustomShape 35"/>
          <p:cNvSpPr/>
          <p:nvPr/>
        </p:nvSpPr>
        <p:spPr>
          <a:xfrm>
            <a:off x="115920" y="4484160"/>
            <a:ext cx="65808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ff0000"/>
                </a:solidFill>
                <a:latin typeface="Calibri"/>
              </a:rPr>
              <a:t>Phase’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432" name="CustomShape 36"/>
          <p:cNvSpPr/>
          <p:nvPr/>
        </p:nvSpPr>
        <p:spPr>
          <a:xfrm>
            <a:off x="6141600" y="24606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33" name="CustomShape 37"/>
          <p:cNvSpPr/>
          <p:nvPr/>
        </p:nvSpPr>
        <p:spPr>
          <a:xfrm>
            <a:off x="6502320" y="2485800"/>
            <a:ext cx="28699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(local) Combiner functionality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34" name="CustomShape 38"/>
          <p:cNvSpPr/>
          <p:nvPr/>
        </p:nvSpPr>
        <p:spPr>
          <a:xfrm>
            <a:off x="6502320" y="2686680"/>
            <a:ext cx="2427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applied in-memory to Map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35" name="CustomShape 39"/>
          <p:cNvSpPr/>
          <p:nvPr/>
        </p:nvSpPr>
        <p:spPr>
          <a:xfrm>
            <a:off x="6502320" y="2887560"/>
            <a:ext cx="24465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outputs and performs local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36" name="CustomShape 40"/>
          <p:cNvSpPr/>
          <p:nvPr/>
        </p:nvSpPr>
        <p:spPr>
          <a:xfrm>
            <a:off x="1293120" y="2829960"/>
            <a:ext cx="4447440" cy="327960"/>
          </a:xfrm>
          <a:custGeom>
            <a:avLst/>
            <a:gdLst/>
            <a:ahLst/>
            <a:rect l="l" t="t" r="r" b="b"/>
            <a:pathLst>
              <a:path w="12355" h="912">
                <a:moveTo>
                  <a:pt x="0" y="43"/>
                </a:moveTo>
                <a:cubicBezTo>
                  <a:pt x="0" y="19"/>
                  <a:pt x="24" y="0"/>
                  <a:pt x="56" y="0"/>
                </a:cubicBezTo>
                <a:lnTo>
                  <a:pt x="12299" y="0"/>
                </a:lnTo>
                <a:cubicBezTo>
                  <a:pt x="12330" y="0"/>
                  <a:pt x="12354" y="19"/>
                  <a:pt x="12354" y="43"/>
                </a:cubicBezTo>
                <a:lnTo>
                  <a:pt x="12354" y="868"/>
                </a:lnTo>
                <a:cubicBezTo>
                  <a:pt x="12354" y="892"/>
                  <a:pt x="12330" y="911"/>
                  <a:pt x="12299" y="911"/>
                </a:cubicBezTo>
                <a:lnTo>
                  <a:pt x="56" y="911"/>
                </a:lnTo>
                <a:cubicBezTo>
                  <a:pt x="24" y="911"/>
                  <a:pt x="0" y="892"/>
                  <a:pt x="0" y="868"/>
                </a:cubicBezTo>
                <a:lnTo>
                  <a:pt x="0" y="43"/>
                </a:lnTo>
                <a:moveTo>
                  <a:pt x="112" y="868"/>
                </a:moveTo>
                <a:lnTo>
                  <a:pt x="56" y="825"/>
                </a:lnTo>
                <a:lnTo>
                  <a:pt x="12299" y="825"/>
                </a:lnTo>
                <a:lnTo>
                  <a:pt x="12243" y="868"/>
                </a:lnTo>
                <a:lnTo>
                  <a:pt x="12243" y="43"/>
                </a:lnTo>
                <a:lnTo>
                  <a:pt x="12299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868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7" name="CustomShape 41"/>
          <p:cNvSpPr/>
          <p:nvPr/>
        </p:nvSpPr>
        <p:spPr>
          <a:xfrm>
            <a:off x="5702760" y="2831760"/>
            <a:ext cx="360360" cy="175320"/>
          </a:xfrm>
          <a:custGeom>
            <a:avLst/>
            <a:gdLst/>
            <a:ahLst/>
            <a:rect l="l" t="t" r="r" b="b"/>
            <a:pathLst>
              <a:path w="1002" h="488">
                <a:moveTo>
                  <a:pt x="68" y="479"/>
                </a:moveTo>
                <a:lnTo>
                  <a:pt x="215" y="412"/>
                </a:lnTo>
                <a:cubicBezTo>
                  <a:pt x="235" y="404"/>
                  <a:pt x="241" y="385"/>
                  <a:pt x="230" y="369"/>
                </a:cubicBezTo>
                <a:cubicBezTo>
                  <a:pt x="219" y="353"/>
                  <a:pt x="191" y="348"/>
                  <a:pt x="171" y="357"/>
                </a:cubicBezTo>
                <a:lnTo>
                  <a:pt x="26" y="423"/>
                </a:lnTo>
                <a:cubicBezTo>
                  <a:pt x="6" y="432"/>
                  <a:pt x="0" y="451"/>
                  <a:pt x="13" y="466"/>
                </a:cubicBezTo>
                <a:cubicBezTo>
                  <a:pt x="24" y="482"/>
                  <a:pt x="48" y="487"/>
                  <a:pt x="68" y="479"/>
                </a:cubicBezTo>
                <a:moveTo>
                  <a:pt x="359" y="348"/>
                </a:moveTo>
                <a:lnTo>
                  <a:pt x="504" y="282"/>
                </a:lnTo>
                <a:cubicBezTo>
                  <a:pt x="524" y="273"/>
                  <a:pt x="530" y="252"/>
                  <a:pt x="518" y="236"/>
                </a:cubicBezTo>
                <a:cubicBezTo>
                  <a:pt x="506" y="220"/>
                  <a:pt x="482" y="214"/>
                  <a:pt x="462" y="226"/>
                </a:cubicBezTo>
                <a:lnTo>
                  <a:pt x="317" y="290"/>
                </a:lnTo>
                <a:cubicBezTo>
                  <a:pt x="297" y="299"/>
                  <a:pt x="290" y="320"/>
                  <a:pt x="301" y="335"/>
                </a:cubicBezTo>
                <a:cubicBezTo>
                  <a:pt x="312" y="351"/>
                  <a:pt x="339" y="357"/>
                  <a:pt x="359" y="348"/>
                </a:cubicBezTo>
                <a:moveTo>
                  <a:pt x="648" y="214"/>
                </a:moveTo>
                <a:lnTo>
                  <a:pt x="791" y="148"/>
                </a:lnTo>
                <a:cubicBezTo>
                  <a:pt x="811" y="139"/>
                  <a:pt x="818" y="120"/>
                  <a:pt x="807" y="104"/>
                </a:cubicBezTo>
                <a:cubicBezTo>
                  <a:pt x="796" y="89"/>
                  <a:pt x="769" y="84"/>
                  <a:pt x="749" y="92"/>
                </a:cubicBezTo>
                <a:lnTo>
                  <a:pt x="606" y="159"/>
                </a:lnTo>
                <a:cubicBezTo>
                  <a:pt x="586" y="167"/>
                  <a:pt x="580" y="186"/>
                  <a:pt x="590" y="202"/>
                </a:cubicBezTo>
                <a:cubicBezTo>
                  <a:pt x="602" y="217"/>
                  <a:pt x="628" y="223"/>
                  <a:pt x="648" y="214"/>
                </a:cubicBezTo>
                <a:moveTo>
                  <a:pt x="937" y="84"/>
                </a:moveTo>
                <a:lnTo>
                  <a:pt x="975" y="66"/>
                </a:lnTo>
                <a:cubicBezTo>
                  <a:pt x="995" y="57"/>
                  <a:pt x="1001" y="36"/>
                  <a:pt x="989" y="20"/>
                </a:cubicBezTo>
                <a:cubicBezTo>
                  <a:pt x="979" y="5"/>
                  <a:pt x="951" y="0"/>
                  <a:pt x="931" y="8"/>
                </a:cubicBezTo>
                <a:lnTo>
                  <a:pt x="893" y="26"/>
                </a:lnTo>
                <a:cubicBezTo>
                  <a:pt x="873" y="36"/>
                  <a:pt x="867" y="56"/>
                  <a:pt x="881" y="71"/>
                </a:cubicBezTo>
                <a:cubicBezTo>
                  <a:pt x="891" y="87"/>
                  <a:pt x="916" y="92"/>
                  <a:pt x="937" y="84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8" name="CustomShape 42"/>
          <p:cNvSpPr/>
          <p:nvPr/>
        </p:nvSpPr>
        <p:spPr>
          <a:xfrm>
            <a:off x="6044040" y="3377880"/>
            <a:ext cx="3421080" cy="635040"/>
          </a:xfrm>
          <a:custGeom>
            <a:avLst/>
            <a:gdLst/>
            <a:ahLst/>
            <a:rect l="l" t="t" r="r" b="b"/>
            <a:pathLst>
              <a:path w="9504" h="1765">
                <a:moveTo>
                  <a:pt x="0" y="0"/>
                </a:moveTo>
                <a:lnTo>
                  <a:pt x="0" y="1764"/>
                </a:lnTo>
                <a:lnTo>
                  <a:pt x="9503" y="1764"/>
                </a:lnTo>
                <a:lnTo>
                  <a:pt x="9503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39" name="CustomShape 43"/>
          <p:cNvSpPr/>
          <p:nvPr/>
        </p:nvSpPr>
        <p:spPr>
          <a:xfrm>
            <a:off x="6023880" y="3362040"/>
            <a:ext cx="3461400" cy="666360"/>
          </a:xfrm>
          <a:custGeom>
            <a:avLst/>
            <a:gdLst/>
            <a:ahLst/>
            <a:rect l="l" t="t" r="r" b="b"/>
            <a:pathLst>
              <a:path w="9616" h="1852">
                <a:moveTo>
                  <a:pt x="0" y="44"/>
                </a:moveTo>
                <a:cubicBezTo>
                  <a:pt x="0" y="20"/>
                  <a:pt x="27" y="0"/>
                  <a:pt x="56" y="0"/>
                </a:cubicBezTo>
                <a:lnTo>
                  <a:pt x="9559" y="0"/>
                </a:lnTo>
                <a:cubicBezTo>
                  <a:pt x="9589" y="0"/>
                  <a:pt x="9615" y="20"/>
                  <a:pt x="9615" y="44"/>
                </a:cubicBezTo>
                <a:lnTo>
                  <a:pt x="9615" y="1808"/>
                </a:lnTo>
                <a:cubicBezTo>
                  <a:pt x="9615" y="1832"/>
                  <a:pt x="9589" y="1851"/>
                  <a:pt x="9559" y="1851"/>
                </a:cubicBezTo>
                <a:lnTo>
                  <a:pt x="56" y="1851"/>
                </a:lnTo>
                <a:cubicBezTo>
                  <a:pt x="27" y="1851"/>
                  <a:pt x="0" y="1832"/>
                  <a:pt x="0" y="1808"/>
                </a:cubicBezTo>
                <a:lnTo>
                  <a:pt x="0" y="44"/>
                </a:lnTo>
                <a:moveTo>
                  <a:pt x="112" y="1808"/>
                </a:moveTo>
                <a:lnTo>
                  <a:pt x="56" y="1764"/>
                </a:lnTo>
                <a:lnTo>
                  <a:pt x="9559" y="1764"/>
                </a:lnTo>
                <a:lnTo>
                  <a:pt x="9503" y="1808"/>
                </a:lnTo>
                <a:lnTo>
                  <a:pt x="9503" y="44"/>
                </a:lnTo>
                <a:lnTo>
                  <a:pt x="9559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1808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0" name="CustomShape 44"/>
          <p:cNvSpPr/>
          <p:nvPr/>
        </p:nvSpPr>
        <p:spPr>
          <a:xfrm>
            <a:off x="6502320" y="3088800"/>
            <a:ext cx="2185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aggregation of its results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41" name="CustomShape 45"/>
          <p:cNvSpPr/>
          <p:nvPr/>
        </p:nvSpPr>
        <p:spPr>
          <a:xfrm>
            <a:off x="6140880" y="3422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42" name="CustomShape 46"/>
          <p:cNvSpPr/>
          <p:nvPr/>
        </p:nvSpPr>
        <p:spPr>
          <a:xfrm>
            <a:off x="6501600" y="3447000"/>
            <a:ext cx="28796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Partitioner determines to which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43" name="CustomShape 47"/>
          <p:cNvSpPr/>
          <p:nvPr/>
        </p:nvSpPr>
        <p:spPr>
          <a:xfrm>
            <a:off x="6501600" y="3647880"/>
            <a:ext cx="25714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reducer intermediate data is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44" name="CustomShape 48"/>
          <p:cNvSpPr/>
          <p:nvPr/>
        </p:nvSpPr>
        <p:spPr>
          <a:xfrm>
            <a:off x="1277280" y="3444120"/>
            <a:ext cx="4447440" cy="329040"/>
          </a:xfrm>
          <a:custGeom>
            <a:avLst/>
            <a:gdLst/>
            <a:ahLst/>
            <a:rect l="l" t="t" r="r" b="b"/>
            <a:pathLst>
              <a:path w="12355" h="915">
                <a:moveTo>
                  <a:pt x="0" y="43"/>
                </a:moveTo>
                <a:cubicBezTo>
                  <a:pt x="0" y="21"/>
                  <a:pt x="24" y="0"/>
                  <a:pt x="56" y="0"/>
                </a:cubicBezTo>
                <a:lnTo>
                  <a:pt x="12299" y="0"/>
                </a:lnTo>
                <a:cubicBezTo>
                  <a:pt x="12329" y="0"/>
                  <a:pt x="12354" y="21"/>
                  <a:pt x="12354" y="43"/>
                </a:cubicBezTo>
                <a:lnTo>
                  <a:pt x="12354" y="870"/>
                </a:lnTo>
                <a:cubicBezTo>
                  <a:pt x="12354" y="894"/>
                  <a:pt x="12329" y="914"/>
                  <a:pt x="12299" y="914"/>
                </a:cubicBezTo>
                <a:lnTo>
                  <a:pt x="56" y="914"/>
                </a:lnTo>
                <a:cubicBezTo>
                  <a:pt x="24" y="914"/>
                  <a:pt x="0" y="894"/>
                  <a:pt x="0" y="870"/>
                </a:cubicBezTo>
                <a:lnTo>
                  <a:pt x="0" y="43"/>
                </a:lnTo>
                <a:moveTo>
                  <a:pt x="112" y="870"/>
                </a:moveTo>
                <a:lnTo>
                  <a:pt x="56" y="826"/>
                </a:lnTo>
                <a:lnTo>
                  <a:pt x="12299" y="826"/>
                </a:lnTo>
                <a:lnTo>
                  <a:pt x="12243" y="870"/>
                </a:lnTo>
                <a:lnTo>
                  <a:pt x="12243" y="43"/>
                </a:lnTo>
                <a:lnTo>
                  <a:pt x="12299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870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5" name="CustomShape 49"/>
          <p:cNvSpPr/>
          <p:nvPr/>
        </p:nvSpPr>
        <p:spPr>
          <a:xfrm>
            <a:off x="5687280" y="3594960"/>
            <a:ext cx="373680" cy="175320"/>
          </a:xfrm>
          <a:custGeom>
            <a:avLst/>
            <a:gdLst/>
            <a:ahLst/>
            <a:rect l="l" t="t" r="r" b="b"/>
            <a:pathLst>
              <a:path w="1039" h="488">
                <a:moveTo>
                  <a:pt x="67" y="8"/>
                </a:moveTo>
                <a:lnTo>
                  <a:pt x="215" y="73"/>
                </a:lnTo>
                <a:cubicBezTo>
                  <a:pt x="235" y="82"/>
                  <a:pt x="241" y="101"/>
                  <a:pt x="229" y="117"/>
                </a:cubicBezTo>
                <a:cubicBezTo>
                  <a:pt x="219" y="132"/>
                  <a:pt x="194" y="140"/>
                  <a:pt x="174" y="131"/>
                </a:cubicBezTo>
                <a:lnTo>
                  <a:pt x="27" y="66"/>
                </a:lnTo>
                <a:cubicBezTo>
                  <a:pt x="7" y="57"/>
                  <a:pt x="0" y="37"/>
                  <a:pt x="12" y="21"/>
                </a:cubicBezTo>
                <a:cubicBezTo>
                  <a:pt x="22" y="5"/>
                  <a:pt x="47" y="0"/>
                  <a:pt x="67" y="8"/>
                </a:cubicBezTo>
                <a:moveTo>
                  <a:pt x="359" y="137"/>
                </a:moveTo>
                <a:lnTo>
                  <a:pt x="506" y="201"/>
                </a:lnTo>
                <a:cubicBezTo>
                  <a:pt x="526" y="210"/>
                  <a:pt x="532" y="231"/>
                  <a:pt x="522" y="246"/>
                </a:cubicBezTo>
                <a:cubicBezTo>
                  <a:pt x="510" y="262"/>
                  <a:pt x="484" y="267"/>
                  <a:pt x="464" y="259"/>
                </a:cubicBezTo>
                <a:lnTo>
                  <a:pt x="319" y="193"/>
                </a:lnTo>
                <a:cubicBezTo>
                  <a:pt x="299" y="185"/>
                  <a:pt x="293" y="166"/>
                  <a:pt x="303" y="151"/>
                </a:cubicBezTo>
                <a:cubicBezTo>
                  <a:pt x="315" y="135"/>
                  <a:pt x="339" y="127"/>
                  <a:pt x="359" y="137"/>
                </a:cubicBezTo>
                <a:moveTo>
                  <a:pt x="650" y="265"/>
                </a:moveTo>
                <a:lnTo>
                  <a:pt x="798" y="328"/>
                </a:lnTo>
                <a:cubicBezTo>
                  <a:pt x="818" y="337"/>
                  <a:pt x="824" y="358"/>
                  <a:pt x="814" y="374"/>
                </a:cubicBezTo>
                <a:cubicBezTo>
                  <a:pt x="802" y="390"/>
                  <a:pt x="776" y="395"/>
                  <a:pt x="756" y="386"/>
                </a:cubicBezTo>
                <a:lnTo>
                  <a:pt x="610" y="321"/>
                </a:lnTo>
                <a:cubicBezTo>
                  <a:pt x="590" y="312"/>
                  <a:pt x="584" y="293"/>
                  <a:pt x="595" y="278"/>
                </a:cubicBezTo>
                <a:cubicBezTo>
                  <a:pt x="606" y="262"/>
                  <a:pt x="630" y="257"/>
                  <a:pt x="650" y="265"/>
                </a:cubicBezTo>
                <a:moveTo>
                  <a:pt x="944" y="393"/>
                </a:moveTo>
                <a:lnTo>
                  <a:pt x="1010" y="421"/>
                </a:lnTo>
                <a:cubicBezTo>
                  <a:pt x="1030" y="431"/>
                  <a:pt x="1038" y="451"/>
                  <a:pt x="1026" y="466"/>
                </a:cubicBezTo>
                <a:cubicBezTo>
                  <a:pt x="1015" y="482"/>
                  <a:pt x="990" y="487"/>
                  <a:pt x="970" y="479"/>
                </a:cubicBezTo>
                <a:lnTo>
                  <a:pt x="903" y="451"/>
                </a:lnTo>
                <a:cubicBezTo>
                  <a:pt x="883" y="442"/>
                  <a:pt x="876" y="421"/>
                  <a:pt x="887" y="405"/>
                </a:cubicBezTo>
                <a:cubicBezTo>
                  <a:pt x="898" y="390"/>
                  <a:pt x="923" y="384"/>
                  <a:pt x="944" y="393"/>
                </a:cubicBez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6" name="CustomShape 50"/>
          <p:cNvSpPr/>
          <p:nvPr/>
        </p:nvSpPr>
        <p:spPr>
          <a:xfrm>
            <a:off x="6501600" y="3849120"/>
            <a:ext cx="2772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shuffled (i.e. optimization step)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47" name="CustomShape 51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49" name="CustomShape 2"/>
          <p:cNvSpPr/>
          <p:nvPr/>
        </p:nvSpPr>
        <p:spPr>
          <a:xfrm>
            <a:off x="1159920" y="370440"/>
            <a:ext cx="73598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7: Example Simple WordCount Application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50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51" name="CustomShape 4"/>
          <p:cNvSpPr/>
          <p:nvPr/>
        </p:nvSpPr>
        <p:spPr>
          <a:xfrm>
            <a:off x="957960" y="1032120"/>
            <a:ext cx="4903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WordCount application (cf. Lecture 5)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452" name="CustomShape 5"/>
          <p:cNvSpPr/>
          <p:nvPr/>
        </p:nvSpPr>
        <p:spPr>
          <a:xfrm>
            <a:off x="1078200" y="134568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53" name="CustomShape 6"/>
          <p:cNvSpPr/>
          <p:nvPr/>
        </p:nvSpPr>
        <p:spPr>
          <a:xfrm>
            <a:off x="1379160" y="1376640"/>
            <a:ext cx="375372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Often used as a testing application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54" name="CustomShape 7"/>
          <p:cNvSpPr/>
          <p:nvPr/>
        </p:nvSpPr>
        <p:spPr>
          <a:xfrm>
            <a:off x="1078200" y="164736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455" name="CustomShape 8"/>
          <p:cNvSpPr/>
          <p:nvPr/>
        </p:nvSpPr>
        <p:spPr>
          <a:xfrm>
            <a:off x="1379160" y="1678320"/>
            <a:ext cx="66924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Could be also done via standard command line, Jupyther, etc.</a:t>
            </a:r>
            <a:endParaRPr b="0" lang="en-GB" sz="2000" spc="-1" strike="noStrike">
              <a:latin typeface="Arial"/>
            </a:endParaRPr>
          </a:p>
        </p:txBody>
      </p:sp>
      <p:pic>
        <p:nvPicPr>
          <p:cNvPr id="2456" name="" descr=""/>
          <p:cNvPicPr/>
          <p:nvPr/>
        </p:nvPicPr>
        <p:blipFill>
          <a:blip r:embed="rId1"/>
          <a:stretch/>
        </p:blipFill>
        <p:spPr>
          <a:xfrm>
            <a:off x="966960" y="2135520"/>
            <a:ext cx="7575840" cy="1757520"/>
          </a:xfrm>
          <a:prstGeom prst="rect">
            <a:avLst/>
          </a:prstGeom>
          <a:ln w="0">
            <a:noFill/>
          </a:ln>
        </p:spPr>
      </p:pic>
      <p:pic>
        <p:nvPicPr>
          <p:cNvPr id="2457" name="" descr=""/>
          <p:cNvPicPr/>
          <p:nvPr/>
        </p:nvPicPr>
        <p:blipFill>
          <a:blip r:embed="rId2"/>
          <a:stretch/>
        </p:blipFill>
        <p:spPr>
          <a:xfrm>
            <a:off x="966960" y="3894120"/>
            <a:ext cx="7575840" cy="877320"/>
          </a:xfrm>
          <a:prstGeom prst="rect">
            <a:avLst/>
          </a:prstGeom>
          <a:ln w="0">
            <a:noFill/>
          </a:ln>
        </p:spPr>
      </p:pic>
      <p:sp>
        <p:nvSpPr>
          <p:cNvPr id="2458" name="CustomShape 9"/>
          <p:cNvSpPr/>
          <p:nvPr/>
        </p:nvSpPr>
        <p:spPr>
          <a:xfrm>
            <a:off x="77040" y="4976640"/>
            <a:ext cx="9511560" cy="267480"/>
          </a:xfrm>
          <a:custGeom>
            <a:avLst/>
            <a:gdLst/>
            <a:ahLst/>
            <a:rect l="l" t="t" r="r" b="b"/>
            <a:pathLst>
              <a:path w="26422" h="744">
                <a:moveTo>
                  <a:pt x="0" y="0"/>
                </a:moveTo>
                <a:lnTo>
                  <a:pt x="0" y="743"/>
                </a:lnTo>
                <a:lnTo>
                  <a:pt x="26421" y="743"/>
                </a:lnTo>
                <a:lnTo>
                  <a:pt x="26421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59" name="CustomShape 10"/>
          <p:cNvSpPr/>
          <p:nvPr/>
        </p:nvSpPr>
        <p:spPr>
          <a:xfrm>
            <a:off x="56880" y="4960800"/>
            <a:ext cx="9551880" cy="298800"/>
          </a:xfrm>
          <a:custGeom>
            <a:avLst/>
            <a:gdLst/>
            <a:ahLst/>
            <a:rect l="l" t="t" r="r" b="b"/>
            <a:pathLst>
              <a:path w="26534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477" y="0"/>
                </a:lnTo>
                <a:cubicBezTo>
                  <a:pt x="26508" y="0"/>
                  <a:pt x="26533" y="19"/>
                  <a:pt x="26533" y="44"/>
                </a:cubicBezTo>
                <a:lnTo>
                  <a:pt x="26533" y="786"/>
                </a:lnTo>
                <a:cubicBezTo>
                  <a:pt x="26533" y="810"/>
                  <a:pt x="26508" y="830"/>
                  <a:pt x="26477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477" y="742"/>
                </a:lnTo>
                <a:lnTo>
                  <a:pt x="26421" y="786"/>
                </a:lnTo>
                <a:lnTo>
                  <a:pt x="26421" y="44"/>
                </a:lnTo>
                <a:lnTo>
                  <a:pt x="2647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0" name="CustomShape 11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461" name="CustomShape 12"/>
          <p:cNvSpPr/>
          <p:nvPr/>
        </p:nvSpPr>
        <p:spPr>
          <a:xfrm>
            <a:off x="1728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62" name="CustomShape 13"/>
          <p:cNvSpPr/>
          <p:nvPr/>
        </p:nvSpPr>
        <p:spPr>
          <a:xfrm>
            <a:off x="533520" y="5045040"/>
            <a:ext cx="87490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Assignment #2 will take advantage of the AWS EMR infrastructure for Map Reduce for Word Count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63" name="CustomShape 14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51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4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65" name="CustomShape 2"/>
          <p:cNvSpPr/>
          <p:nvPr/>
        </p:nvSpPr>
        <p:spPr>
          <a:xfrm>
            <a:off x="609120" y="370440"/>
            <a:ext cx="84618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Step 3 Revisited: AWS EMR – Example Apache Mahout</a:t>
            </a:r>
            <a:endParaRPr b="0" lang="en-GB" sz="2800" spc="-1" strike="noStrike">
              <a:latin typeface="Arial"/>
            </a:endParaRPr>
          </a:p>
        </p:txBody>
      </p:sp>
      <p:pic>
        <p:nvPicPr>
          <p:cNvPr id="2466" name="" descr=""/>
          <p:cNvPicPr/>
          <p:nvPr/>
        </p:nvPicPr>
        <p:blipFill>
          <a:blip r:embed="rId1"/>
          <a:stretch/>
        </p:blipFill>
        <p:spPr>
          <a:xfrm>
            <a:off x="511920" y="967320"/>
            <a:ext cx="8714880" cy="842760"/>
          </a:xfrm>
          <a:prstGeom prst="rect">
            <a:avLst/>
          </a:prstGeom>
          <a:ln w="0">
            <a:noFill/>
          </a:ln>
        </p:spPr>
      </p:pic>
      <p:pic>
        <p:nvPicPr>
          <p:cNvPr id="2467" name="" descr=""/>
          <p:cNvPicPr/>
          <p:nvPr/>
        </p:nvPicPr>
        <p:blipFill>
          <a:blip r:embed="rId2"/>
          <a:stretch/>
        </p:blipFill>
        <p:spPr>
          <a:xfrm>
            <a:off x="511920" y="1810800"/>
            <a:ext cx="8714880" cy="842760"/>
          </a:xfrm>
          <a:prstGeom prst="rect">
            <a:avLst/>
          </a:prstGeom>
          <a:ln w="0">
            <a:noFill/>
          </a:ln>
        </p:spPr>
      </p:pic>
      <p:pic>
        <p:nvPicPr>
          <p:cNvPr id="2468" name="" descr=""/>
          <p:cNvPicPr/>
          <p:nvPr/>
        </p:nvPicPr>
        <p:blipFill>
          <a:blip r:embed="rId3"/>
          <a:stretch/>
        </p:blipFill>
        <p:spPr>
          <a:xfrm>
            <a:off x="511920" y="2653920"/>
            <a:ext cx="8714880" cy="842760"/>
          </a:xfrm>
          <a:prstGeom prst="rect">
            <a:avLst/>
          </a:prstGeom>
          <a:ln w="0">
            <a:noFill/>
          </a:ln>
        </p:spPr>
      </p:pic>
      <p:pic>
        <p:nvPicPr>
          <p:cNvPr id="2469" name="" descr=""/>
          <p:cNvPicPr/>
          <p:nvPr/>
        </p:nvPicPr>
        <p:blipFill>
          <a:blip r:embed="rId4"/>
          <a:stretch/>
        </p:blipFill>
        <p:spPr>
          <a:xfrm>
            <a:off x="511920" y="3497400"/>
            <a:ext cx="8714880" cy="842760"/>
          </a:xfrm>
          <a:prstGeom prst="rect">
            <a:avLst/>
          </a:prstGeom>
          <a:ln w="0">
            <a:noFill/>
          </a:ln>
        </p:spPr>
      </p:pic>
      <p:pic>
        <p:nvPicPr>
          <p:cNvPr id="2470" name="" descr=""/>
          <p:cNvPicPr/>
          <p:nvPr/>
        </p:nvPicPr>
        <p:blipFill>
          <a:blip r:embed="rId5"/>
          <a:stretch/>
        </p:blipFill>
        <p:spPr>
          <a:xfrm>
            <a:off x="511920" y="4340880"/>
            <a:ext cx="8714880" cy="840600"/>
          </a:xfrm>
          <a:prstGeom prst="rect">
            <a:avLst/>
          </a:prstGeom>
          <a:ln w="0">
            <a:noFill/>
          </a:ln>
        </p:spPr>
      </p:pic>
      <p:sp>
        <p:nvSpPr>
          <p:cNvPr id="2471" name="CustomShape 3"/>
          <p:cNvSpPr/>
          <p:nvPr/>
        </p:nvSpPr>
        <p:spPr>
          <a:xfrm>
            <a:off x="7009920" y="2856960"/>
            <a:ext cx="1135080" cy="185400"/>
          </a:xfrm>
          <a:custGeom>
            <a:avLst/>
            <a:gdLst/>
            <a:ahLst/>
            <a:rect l="l" t="t" r="r" b="b"/>
            <a:pathLst>
              <a:path w="3154" h="516">
                <a:moveTo>
                  <a:pt x="0" y="43"/>
                </a:moveTo>
                <a:cubicBezTo>
                  <a:pt x="0" y="19"/>
                  <a:pt x="24" y="0"/>
                  <a:pt x="56" y="0"/>
                </a:cubicBezTo>
                <a:lnTo>
                  <a:pt x="3098" y="0"/>
                </a:lnTo>
                <a:cubicBezTo>
                  <a:pt x="3128" y="0"/>
                  <a:pt x="3153" y="19"/>
                  <a:pt x="3153" y="43"/>
                </a:cubicBezTo>
                <a:lnTo>
                  <a:pt x="3153" y="472"/>
                </a:lnTo>
                <a:cubicBezTo>
                  <a:pt x="3153" y="496"/>
                  <a:pt x="3128" y="515"/>
                  <a:pt x="3098" y="515"/>
                </a:cubicBezTo>
                <a:lnTo>
                  <a:pt x="56" y="515"/>
                </a:lnTo>
                <a:cubicBezTo>
                  <a:pt x="24" y="515"/>
                  <a:pt x="0" y="496"/>
                  <a:pt x="0" y="472"/>
                </a:cubicBezTo>
                <a:lnTo>
                  <a:pt x="0" y="43"/>
                </a:lnTo>
                <a:moveTo>
                  <a:pt x="112" y="472"/>
                </a:moveTo>
                <a:lnTo>
                  <a:pt x="56" y="428"/>
                </a:lnTo>
                <a:lnTo>
                  <a:pt x="3098" y="428"/>
                </a:lnTo>
                <a:lnTo>
                  <a:pt x="3042" y="472"/>
                </a:lnTo>
                <a:lnTo>
                  <a:pt x="3042" y="43"/>
                </a:lnTo>
                <a:lnTo>
                  <a:pt x="3098" y="87"/>
                </a:lnTo>
                <a:lnTo>
                  <a:pt x="56" y="87"/>
                </a:lnTo>
                <a:lnTo>
                  <a:pt x="112" y="43"/>
                </a:lnTo>
                <a:lnTo>
                  <a:pt x="112" y="472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2" name="CustomShape 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473" name="" descr=""/>
          <p:cNvPicPr/>
          <p:nvPr/>
        </p:nvPicPr>
        <p:blipFill>
          <a:blip r:embed="rId6"/>
          <a:stretch/>
        </p:blipFill>
        <p:spPr>
          <a:xfrm>
            <a:off x="8100000" y="2199240"/>
            <a:ext cx="1362600" cy="445680"/>
          </a:xfrm>
          <a:prstGeom prst="rect">
            <a:avLst/>
          </a:prstGeom>
          <a:ln w="0">
            <a:noFill/>
          </a:ln>
        </p:spPr>
      </p:pic>
      <p:pic>
        <p:nvPicPr>
          <p:cNvPr id="2474" name="" descr=""/>
          <p:cNvPicPr/>
          <p:nvPr/>
        </p:nvPicPr>
        <p:blipFill>
          <a:blip r:embed="rId7"/>
          <a:stretch/>
        </p:blipFill>
        <p:spPr>
          <a:xfrm>
            <a:off x="8100000" y="2199240"/>
            <a:ext cx="1362600" cy="445680"/>
          </a:xfrm>
          <a:prstGeom prst="rect">
            <a:avLst/>
          </a:prstGeom>
          <a:ln w="0">
            <a:noFill/>
          </a:ln>
        </p:spPr>
      </p:pic>
      <p:sp>
        <p:nvSpPr>
          <p:cNvPr id="2475" name="CustomShape 5"/>
          <p:cNvSpPr/>
          <p:nvPr/>
        </p:nvSpPr>
        <p:spPr>
          <a:xfrm>
            <a:off x="6945120" y="1715400"/>
            <a:ext cx="2395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Apache Mahout Webpage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76" name="CustomShape 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52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7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78" name="CustomShape 2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479" name="" descr=""/>
          <p:cNvPicPr/>
          <p:nvPr/>
        </p:nvPicPr>
        <p:blipFill>
          <a:blip r:embed="rId1"/>
          <a:stretch/>
        </p:blipFill>
        <p:spPr>
          <a:xfrm>
            <a:off x="6731640" y="912600"/>
            <a:ext cx="1842120" cy="606600"/>
          </a:xfrm>
          <a:prstGeom prst="rect">
            <a:avLst/>
          </a:prstGeom>
          <a:ln w="0">
            <a:noFill/>
          </a:ln>
        </p:spPr>
      </p:pic>
      <p:pic>
        <p:nvPicPr>
          <p:cNvPr id="2480" name="" descr=""/>
          <p:cNvPicPr/>
          <p:nvPr/>
        </p:nvPicPr>
        <p:blipFill>
          <a:blip r:embed="rId2"/>
          <a:stretch/>
        </p:blipFill>
        <p:spPr>
          <a:xfrm>
            <a:off x="6731640" y="912600"/>
            <a:ext cx="1842120" cy="606600"/>
          </a:xfrm>
          <a:prstGeom prst="rect">
            <a:avLst/>
          </a:prstGeom>
          <a:ln w="0">
            <a:noFill/>
          </a:ln>
        </p:spPr>
      </p:pic>
      <p:sp>
        <p:nvSpPr>
          <p:cNvPr id="2481" name="CustomShape 3"/>
          <p:cNvSpPr/>
          <p:nvPr/>
        </p:nvSpPr>
        <p:spPr>
          <a:xfrm>
            <a:off x="908280" y="370440"/>
            <a:ext cx="785196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Example: Higher Level Framework Apache Mahout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482" name="CustomShape 4"/>
          <p:cNvSpPr/>
          <p:nvPr/>
        </p:nvSpPr>
        <p:spPr>
          <a:xfrm>
            <a:off x="588240" y="965160"/>
            <a:ext cx="4168440" cy="948600"/>
          </a:xfrm>
          <a:custGeom>
            <a:avLst/>
            <a:gdLst/>
            <a:ahLst/>
            <a:rect l="l" t="t" r="r" b="b"/>
            <a:pathLst>
              <a:path w="11580" h="2636">
                <a:moveTo>
                  <a:pt x="0" y="0"/>
                </a:moveTo>
                <a:lnTo>
                  <a:pt x="0" y="2635"/>
                </a:lnTo>
                <a:lnTo>
                  <a:pt x="11579" y="2635"/>
                </a:lnTo>
                <a:lnTo>
                  <a:pt x="1157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83" name="CustomShape 5"/>
          <p:cNvSpPr/>
          <p:nvPr/>
        </p:nvSpPr>
        <p:spPr>
          <a:xfrm>
            <a:off x="568080" y="949680"/>
            <a:ext cx="4208400" cy="979920"/>
          </a:xfrm>
          <a:custGeom>
            <a:avLst/>
            <a:gdLst/>
            <a:ahLst/>
            <a:rect l="l" t="t" r="r" b="b"/>
            <a:pathLst>
              <a:path w="11691" h="2723">
                <a:moveTo>
                  <a:pt x="0" y="44"/>
                </a:moveTo>
                <a:cubicBezTo>
                  <a:pt x="0" y="20"/>
                  <a:pt x="24" y="0"/>
                  <a:pt x="56" y="0"/>
                </a:cubicBezTo>
                <a:lnTo>
                  <a:pt x="11634" y="0"/>
                </a:lnTo>
                <a:cubicBezTo>
                  <a:pt x="11665" y="0"/>
                  <a:pt x="11690" y="20"/>
                  <a:pt x="11690" y="44"/>
                </a:cubicBezTo>
                <a:lnTo>
                  <a:pt x="11690" y="2679"/>
                </a:lnTo>
                <a:cubicBezTo>
                  <a:pt x="11690" y="2703"/>
                  <a:pt x="11665" y="2722"/>
                  <a:pt x="11634" y="2722"/>
                </a:cubicBezTo>
                <a:lnTo>
                  <a:pt x="56" y="2722"/>
                </a:lnTo>
                <a:cubicBezTo>
                  <a:pt x="24" y="2722"/>
                  <a:pt x="0" y="2703"/>
                  <a:pt x="0" y="2679"/>
                </a:cubicBezTo>
                <a:lnTo>
                  <a:pt x="0" y="44"/>
                </a:lnTo>
                <a:moveTo>
                  <a:pt x="111" y="2679"/>
                </a:moveTo>
                <a:lnTo>
                  <a:pt x="56" y="2636"/>
                </a:lnTo>
                <a:lnTo>
                  <a:pt x="11634" y="2636"/>
                </a:lnTo>
                <a:lnTo>
                  <a:pt x="11579" y="2679"/>
                </a:lnTo>
                <a:lnTo>
                  <a:pt x="11579" y="44"/>
                </a:lnTo>
                <a:lnTo>
                  <a:pt x="11634" y="87"/>
                </a:lnTo>
                <a:lnTo>
                  <a:pt x="56" y="87"/>
                </a:lnTo>
                <a:lnTo>
                  <a:pt x="111" y="44"/>
                </a:lnTo>
                <a:lnTo>
                  <a:pt x="111" y="2679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484" name="CustomShape 6"/>
          <p:cNvSpPr/>
          <p:nvPr/>
        </p:nvSpPr>
        <p:spPr>
          <a:xfrm>
            <a:off x="6945120" y="1715400"/>
            <a:ext cx="2395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Apache Mahout Webpage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485" name="CustomShape 7"/>
          <p:cNvSpPr/>
          <p:nvPr/>
        </p:nvSpPr>
        <p:spPr>
          <a:xfrm>
            <a:off x="683640" y="100908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6" name="CustomShape 8"/>
          <p:cNvSpPr/>
          <p:nvPr/>
        </p:nvSpPr>
        <p:spPr>
          <a:xfrm>
            <a:off x="1044360" y="1033920"/>
            <a:ext cx="360936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Mahout offers Scalable machine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7" name="CustomShape 9"/>
          <p:cNvSpPr/>
          <p:nvPr/>
        </p:nvSpPr>
        <p:spPr>
          <a:xfrm>
            <a:off x="1044360" y="1234800"/>
            <a:ext cx="32065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learning and data mining algorithms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8" name="CustomShape 10"/>
          <p:cNvSpPr/>
          <p:nvPr/>
        </p:nvSpPr>
        <p:spPr>
          <a:xfrm>
            <a:off x="683640" y="145116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89" name="CustomShape 11"/>
          <p:cNvSpPr/>
          <p:nvPr/>
        </p:nvSpPr>
        <p:spPr>
          <a:xfrm>
            <a:off x="1044360" y="1476360"/>
            <a:ext cx="2979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 leverages the parallel power of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90" name="CustomShape 12"/>
          <p:cNvSpPr/>
          <p:nvPr/>
        </p:nvSpPr>
        <p:spPr>
          <a:xfrm>
            <a:off x="1044360" y="1677600"/>
            <a:ext cx="30290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map/reduce from Apache Hadoop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491" name="CustomShape 13"/>
          <p:cNvSpPr/>
          <p:nvPr/>
        </p:nvSpPr>
        <p:spPr>
          <a:xfrm>
            <a:off x="5409000" y="213120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492" name="CustomShape 14"/>
          <p:cNvSpPr/>
          <p:nvPr/>
        </p:nvSpPr>
        <p:spPr>
          <a:xfrm>
            <a:off x="5770080" y="2160720"/>
            <a:ext cx="226368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b0f0"/>
                </a:solidFill>
                <a:latin typeface="Calibri"/>
              </a:rPr>
              <a:t>Collaborative Filtering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493" name="CustomShape 15"/>
          <p:cNvSpPr/>
          <p:nvPr/>
        </p:nvSpPr>
        <p:spPr>
          <a:xfrm>
            <a:off x="5409000" y="237024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494" name="CustomShape 16"/>
          <p:cNvSpPr/>
          <p:nvPr/>
        </p:nvSpPr>
        <p:spPr>
          <a:xfrm>
            <a:off x="5770080" y="2399760"/>
            <a:ext cx="375552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User and Item based recommenders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495" name="CustomShape 17"/>
          <p:cNvSpPr/>
          <p:nvPr/>
        </p:nvSpPr>
        <p:spPr>
          <a:xfrm>
            <a:off x="5409000" y="260892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496" name="CustomShape 18"/>
          <p:cNvSpPr/>
          <p:nvPr/>
        </p:nvSpPr>
        <p:spPr>
          <a:xfrm>
            <a:off x="5770080" y="2638440"/>
            <a:ext cx="362088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K-Means, Fuzzy K-Means clustering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497" name="CustomShape 19"/>
          <p:cNvSpPr/>
          <p:nvPr/>
        </p:nvSpPr>
        <p:spPr>
          <a:xfrm>
            <a:off x="5409000" y="284760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498" name="CustomShape 20"/>
          <p:cNvSpPr/>
          <p:nvPr/>
        </p:nvSpPr>
        <p:spPr>
          <a:xfrm>
            <a:off x="5770080" y="2877120"/>
            <a:ext cx="218520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Mean Shift clustering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499" name="CustomShape 21"/>
          <p:cNvSpPr/>
          <p:nvPr/>
        </p:nvSpPr>
        <p:spPr>
          <a:xfrm>
            <a:off x="5409000" y="308664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0" name="CustomShape 22"/>
          <p:cNvSpPr/>
          <p:nvPr/>
        </p:nvSpPr>
        <p:spPr>
          <a:xfrm>
            <a:off x="5770080" y="3116160"/>
            <a:ext cx="277992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Dirichlet process clustering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1" name="CustomShape 23"/>
          <p:cNvSpPr/>
          <p:nvPr/>
        </p:nvSpPr>
        <p:spPr>
          <a:xfrm>
            <a:off x="5409000" y="332532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2" name="CustomShape 24"/>
          <p:cNvSpPr/>
          <p:nvPr/>
        </p:nvSpPr>
        <p:spPr>
          <a:xfrm>
            <a:off x="5770080" y="3354840"/>
            <a:ext cx="267444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Latent Dirichlet Allocation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3" name="CustomShape 25"/>
          <p:cNvSpPr/>
          <p:nvPr/>
        </p:nvSpPr>
        <p:spPr>
          <a:xfrm>
            <a:off x="5409000" y="356400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4" name="CustomShape 26"/>
          <p:cNvSpPr/>
          <p:nvPr/>
        </p:nvSpPr>
        <p:spPr>
          <a:xfrm>
            <a:off x="5770080" y="3593520"/>
            <a:ext cx="303048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Singular value decomposition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5" name="CustomShape 27"/>
          <p:cNvSpPr/>
          <p:nvPr/>
        </p:nvSpPr>
        <p:spPr>
          <a:xfrm>
            <a:off x="5409000" y="380304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6" name="CustomShape 28"/>
          <p:cNvSpPr/>
          <p:nvPr/>
        </p:nvSpPr>
        <p:spPr>
          <a:xfrm>
            <a:off x="5770080" y="3832200"/>
            <a:ext cx="334512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Parallel Frequent Pattern mining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7" name="CustomShape 29"/>
          <p:cNvSpPr/>
          <p:nvPr/>
        </p:nvSpPr>
        <p:spPr>
          <a:xfrm>
            <a:off x="5409000" y="404172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8" name="CustomShape 30"/>
          <p:cNvSpPr/>
          <p:nvPr/>
        </p:nvSpPr>
        <p:spPr>
          <a:xfrm>
            <a:off x="5770080" y="4071240"/>
            <a:ext cx="301896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Complementary Naive Bayes 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09" name="CustomShape 31"/>
          <p:cNvSpPr/>
          <p:nvPr/>
        </p:nvSpPr>
        <p:spPr>
          <a:xfrm>
            <a:off x="5770080" y="4262400"/>
            <a:ext cx="89388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classifier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10" name="CustomShape 32"/>
          <p:cNvSpPr/>
          <p:nvPr/>
        </p:nvSpPr>
        <p:spPr>
          <a:xfrm>
            <a:off x="5409000" y="4471560"/>
            <a:ext cx="253440" cy="26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11" name="CustomShape 33"/>
          <p:cNvSpPr/>
          <p:nvPr/>
        </p:nvSpPr>
        <p:spPr>
          <a:xfrm>
            <a:off x="5770080" y="4501440"/>
            <a:ext cx="364968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Random forest decision tree based 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12" name="CustomShape 34"/>
          <p:cNvSpPr/>
          <p:nvPr/>
        </p:nvSpPr>
        <p:spPr>
          <a:xfrm>
            <a:off x="5770080" y="4692240"/>
            <a:ext cx="893880" cy="242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900" spc="-1" strike="noStrike">
                <a:solidFill>
                  <a:srgbClr val="000000"/>
                </a:solidFill>
                <a:latin typeface="Calibri"/>
              </a:rPr>
              <a:t>classifier</a:t>
            </a:r>
            <a:endParaRPr b="0" lang="en-GB" sz="1900" spc="-1" strike="noStrike">
              <a:latin typeface="Arial"/>
            </a:endParaRPr>
          </a:p>
        </p:txBody>
      </p:sp>
      <p:sp>
        <p:nvSpPr>
          <p:cNvPr id="2513" name="CustomShape 35"/>
          <p:cNvSpPr/>
          <p:nvPr/>
        </p:nvSpPr>
        <p:spPr>
          <a:xfrm>
            <a:off x="596880" y="22420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14" name="CustomShape 36"/>
          <p:cNvSpPr/>
          <p:nvPr/>
        </p:nvSpPr>
        <p:spPr>
          <a:xfrm>
            <a:off x="957960" y="2279520"/>
            <a:ext cx="29998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Mahout provided core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15" name="CustomShape 37"/>
          <p:cNvSpPr/>
          <p:nvPr/>
        </p:nvSpPr>
        <p:spPr>
          <a:xfrm>
            <a:off x="957960" y="2581200"/>
            <a:ext cx="3342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algorithms for clustering,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16" name="CustomShape 38"/>
          <p:cNvSpPr/>
          <p:nvPr/>
        </p:nvSpPr>
        <p:spPr>
          <a:xfrm>
            <a:off x="957960" y="2882880"/>
            <a:ext cx="31060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classification and batch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17" name="CustomShape 39"/>
          <p:cNvSpPr/>
          <p:nvPr/>
        </p:nvSpPr>
        <p:spPr>
          <a:xfrm>
            <a:off x="957960" y="3184560"/>
            <a:ext cx="37026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based collaborative filtering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18" name="CustomShape 40"/>
          <p:cNvSpPr/>
          <p:nvPr/>
        </p:nvSpPr>
        <p:spPr>
          <a:xfrm>
            <a:off x="596880" y="350892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19" name="CustomShape 41"/>
          <p:cNvSpPr/>
          <p:nvPr/>
        </p:nvSpPr>
        <p:spPr>
          <a:xfrm>
            <a:off x="957960" y="3546360"/>
            <a:ext cx="35629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Implementations on top of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20" name="CustomShape 42"/>
          <p:cNvSpPr/>
          <p:nvPr/>
        </p:nvSpPr>
        <p:spPr>
          <a:xfrm>
            <a:off x="957960" y="3848040"/>
            <a:ext cx="341352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Apache Hadoop 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using the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21" name="CustomShape 43"/>
          <p:cNvSpPr/>
          <p:nvPr/>
        </p:nvSpPr>
        <p:spPr>
          <a:xfrm>
            <a:off x="957960" y="4149720"/>
            <a:ext cx="2919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map/reduce paradigm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22" name="CustomShape 44"/>
          <p:cNvSpPr/>
          <p:nvPr/>
        </p:nvSpPr>
        <p:spPr>
          <a:xfrm>
            <a:off x="1078200" y="44629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23" name="CustomShape 45"/>
          <p:cNvSpPr/>
          <p:nvPr/>
        </p:nvSpPr>
        <p:spPr>
          <a:xfrm>
            <a:off x="1379160" y="4494600"/>
            <a:ext cx="33782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Individual computing tasks are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24" name="CustomShape 46"/>
          <p:cNvSpPr/>
          <p:nvPr/>
        </p:nvSpPr>
        <p:spPr>
          <a:xfrm>
            <a:off x="5213160" y="2061000"/>
            <a:ext cx="2955240" cy="375120"/>
          </a:xfrm>
          <a:custGeom>
            <a:avLst/>
            <a:gdLst/>
            <a:ahLst/>
            <a:rect l="l" t="t" r="r" b="b"/>
            <a:pathLst>
              <a:path w="8210" h="1043">
                <a:moveTo>
                  <a:pt x="0" y="44"/>
                </a:moveTo>
                <a:cubicBezTo>
                  <a:pt x="0" y="19"/>
                  <a:pt x="27" y="0"/>
                  <a:pt x="56" y="0"/>
                </a:cubicBezTo>
                <a:lnTo>
                  <a:pt x="8153" y="0"/>
                </a:lnTo>
                <a:cubicBezTo>
                  <a:pt x="8182" y="0"/>
                  <a:pt x="8209" y="19"/>
                  <a:pt x="8209" y="44"/>
                </a:cubicBezTo>
                <a:lnTo>
                  <a:pt x="8209" y="999"/>
                </a:lnTo>
                <a:cubicBezTo>
                  <a:pt x="8209" y="1022"/>
                  <a:pt x="8182" y="1042"/>
                  <a:pt x="8153" y="1042"/>
                </a:cubicBezTo>
                <a:lnTo>
                  <a:pt x="56" y="1042"/>
                </a:lnTo>
                <a:cubicBezTo>
                  <a:pt x="27" y="1042"/>
                  <a:pt x="0" y="1022"/>
                  <a:pt x="0" y="999"/>
                </a:cubicBezTo>
                <a:lnTo>
                  <a:pt x="0" y="44"/>
                </a:lnTo>
                <a:moveTo>
                  <a:pt x="112" y="999"/>
                </a:moveTo>
                <a:lnTo>
                  <a:pt x="56" y="956"/>
                </a:lnTo>
                <a:lnTo>
                  <a:pt x="8153" y="956"/>
                </a:lnTo>
                <a:lnTo>
                  <a:pt x="8097" y="999"/>
                </a:lnTo>
                <a:lnTo>
                  <a:pt x="8097" y="44"/>
                </a:lnTo>
                <a:lnTo>
                  <a:pt x="815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999"/>
                </a:lnTo>
                <a:close/>
              </a:path>
            </a:pathLst>
          </a:custGeom>
          <a:solidFill>
            <a:srgbClr val="ff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5" name="CustomShape 47"/>
          <p:cNvSpPr/>
          <p:nvPr/>
        </p:nvSpPr>
        <p:spPr>
          <a:xfrm>
            <a:off x="77040" y="4976640"/>
            <a:ext cx="9511560" cy="267480"/>
          </a:xfrm>
          <a:custGeom>
            <a:avLst/>
            <a:gdLst/>
            <a:ahLst/>
            <a:rect l="l" t="t" r="r" b="b"/>
            <a:pathLst>
              <a:path w="26422" h="744">
                <a:moveTo>
                  <a:pt x="0" y="0"/>
                </a:moveTo>
                <a:lnTo>
                  <a:pt x="0" y="743"/>
                </a:lnTo>
                <a:lnTo>
                  <a:pt x="26421" y="743"/>
                </a:lnTo>
                <a:lnTo>
                  <a:pt x="26421" y="0"/>
                </a:lnTo>
                <a:lnTo>
                  <a:pt x="0" y="0"/>
                </a:lnTo>
                <a:close/>
              </a:path>
            </a:pathLst>
          </a:custGeom>
          <a:solidFill>
            <a:srgbClr val="dbeef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6" name="CustomShape 48"/>
          <p:cNvSpPr/>
          <p:nvPr/>
        </p:nvSpPr>
        <p:spPr>
          <a:xfrm>
            <a:off x="56880" y="4960800"/>
            <a:ext cx="9551880" cy="298800"/>
          </a:xfrm>
          <a:custGeom>
            <a:avLst/>
            <a:gdLst/>
            <a:ahLst/>
            <a:rect l="l" t="t" r="r" b="b"/>
            <a:pathLst>
              <a:path w="26534" h="831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26477" y="0"/>
                </a:lnTo>
                <a:cubicBezTo>
                  <a:pt x="26508" y="0"/>
                  <a:pt x="26533" y="19"/>
                  <a:pt x="26533" y="44"/>
                </a:cubicBezTo>
                <a:lnTo>
                  <a:pt x="26533" y="786"/>
                </a:lnTo>
                <a:cubicBezTo>
                  <a:pt x="26533" y="810"/>
                  <a:pt x="26508" y="830"/>
                  <a:pt x="26477" y="830"/>
                </a:cubicBezTo>
                <a:lnTo>
                  <a:pt x="56" y="830"/>
                </a:lnTo>
                <a:cubicBezTo>
                  <a:pt x="25" y="830"/>
                  <a:pt x="0" y="810"/>
                  <a:pt x="0" y="786"/>
                </a:cubicBezTo>
                <a:lnTo>
                  <a:pt x="0" y="44"/>
                </a:lnTo>
                <a:moveTo>
                  <a:pt x="112" y="786"/>
                </a:moveTo>
                <a:lnTo>
                  <a:pt x="56" y="742"/>
                </a:lnTo>
                <a:lnTo>
                  <a:pt x="26477" y="742"/>
                </a:lnTo>
                <a:lnTo>
                  <a:pt x="26421" y="786"/>
                </a:lnTo>
                <a:lnTo>
                  <a:pt x="26421" y="44"/>
                </a:lnTo>
                <a:lnTo>
                  <a:pt x="2647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78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27" name="CustomShape 49"/>
          <p:cNvSpPr/>
          <p:nvPr/>
        </p:nvSpPr>
        <p:spPr>
          <a:xfrm>
            <a:off x="1379160" y="4745520"/>
            <a:ext cx="29451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performed via map/reduce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28" name="CustomShape 50"/>
          <p:cNvSpPr/>
          <p:nvPr/>
        </p:nvSpPr>
        <p:spPr>
          <a:xfrm>
            <a:off x="172800" y="5020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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29" name="CustomShape 51"/>
          <p:cNvSpPr/>
          <p:nvPr/>
        </p:nvSpPr>
        <p:spPr>
          <a:xfrm>
            <a:off x="533520" y="5045040"/>
            <a:ext cx="87840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Assignment #2 will take advantage of the AWS EMR infrastructure for Apache Mahout Map Reduce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30" name="CustomShape 52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53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32" name="CustomShape 2"/>
          <p:cNvSpPr/>
          <p:nvPr/>
        </p:nvSpPr>
        <p:spPr>
          <a:xfrm>
            <a:off x="319680" y="370440"/>
            <a:ext cx="90536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(Item-based) Collaborative Filtering Application Technique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33" name="CustomShape 3"/>
          <p:cNvSpPr/>
          <p:nvPr/>
        </p:nvSpPr>
        <p:spPr>
          <a:xfrm>
            <a:off x="596880" y="1842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34" name="CustomShape 4"/>
          <p:cNvSpPr/>
          <p:nvPr/>
        </p:nvSpPr>
        <p:spPr>
          <a:xfrm>
            <a:off x="957960" y="1879920"/>
            <a:ext cx="546696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E.g. Recommendation-system application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35" name="CustomShape 5"/>
          <p:cNvSpPr/>
          <p:nvPr/>
        </p:nvSpPr>
        <p:spPr>
          <a:xfrm>
            <a:off x="1078200" y="2193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6" name="CustomShape 6"/>
          <p:cNvSpPr/>
          <p:nvPr/>
        </p:nvSpPr>
        <p:spPr>
          <a:xfrm>
            <a:off x="1379160" y="2224440"/>
            <a:ext cx="504504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Two classes of simple entities: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users and items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7" name="CustomShape 7"/>
          <p:cNvSpPr/>
          <p:nvPr/>
        </p:nvSpPr>
        <p:spPr>
          <a:xfrm>
            <a:off x="1078200" y="2494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8" name="CustomShape 8"/>
          <p:cNvSpPr/>
          <p:nvPr/>
        </p:nvSpPr>
        <p:spPr>
          <a:xfrm>
            <a:off x="1379160" y="2526120"/>
            <a:ext cx="47178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Users have preferences for certain items &amp;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39" name="CustomShape 9"/>
          <p:cNvSpPr/>
          <p:nvPr/>
        </p:nvSpPr>
        <p:spPr>
          <a:xfrm>
            <a:off x="1379160" y="2777400"/>
            <a:ext cx="33303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must be teased out of big data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0" name="CustomShape 10"/>
          <p:cNvSpPr/>
          <p:nvPr/>
        </p:nvSpPr>
        <p:spPr>
          <a:xfrm>
            <a:off x="1078200" y="304812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1" name="CustomShape 11"/>
          <p:cNvSpPr/>
          <p:nvPr/>
        </p:nvSpPr>
        <p:spPr>
          <a:xfrm>
            <a:off x="1379160" y="3079080"/>
            <a:ext cx="464076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data is represented as a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‘utility matrix’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2" name="CustomShape 12"/>
          <p:cNvSpPr/>
          <p:nvPr/>
        </p:nvSpPr>
        <p:spPr>
          <a:xfrm>
            <a:off x="1078200" y="3349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3" name="CustomShape 13"/>
          <p:cNvSpPr/>
          <p:nvPr/>
        </p:nvSpPr>
        <p:spPr>
          <a:xfrm>
            <a:off x="1379160" y="3380760"/>
            <a:ext cx="52264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Utility matrix provides for each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‘user-item pair’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,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4" name="CustomShape 14"/>
          <p:cNvSpPr/>
          <p:nvPr/>
        </p:nvSpPr>
        <p:spPr>
          <a:xfrm>
            <a:off x="1379160" y="3632040"/>
            <a:ext cx="4908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a value that represents what is known about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5" name="CustomShape 15"/>
          <p:cNvSpPr/>
          <p:nvPr/>
        </p:nvSpPr>
        <p:spPr>
          <a:xfrm>
            <a:off x="1379160" y="3883320"/>
            <a:ext cx="36496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the </a:t>
            </a: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‘degree of preference of that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6" name="CustomShape 16"/>
          <p:cNvSpPr/>
          <p:nvPr/>
        </p:nvSpPr>
        <p:spPr>
          <a:xfrm>
            <a:off x="1379160" y="4134960"/>
            <a:ext cx="403308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b0f0"/>
                </a:solidFill>
                <a:latin typeface="Calibri"/>
              </a:rPr>
              <a:t>user for that item’</a:t>
            </a: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 (e.g. movie rating)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47" name="CustomShape 17"/>
          <p:cNvSpPr/>
          <p:nvPr/>
        </p:nvSpPr>
        <p:spPr>
          <a:xfrm>
            <a:off x="596880" y="44164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48" name="CustomShape 18"/>
          <p:cNvSpPr/>
          <p:nvPr/>
        </p:nvSpPr>
        <p:spPr>
          <a:xfrm>
            <a:off x="957960" y="4453920"/>
            <a:ext cx="45172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Different options: Wide variety of  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49" name="CustomShape 19"/>
          <p:cNvSpPr/>
          <p:nvPr/>
        </p:nvSpPr>
        <p:spPr>
          <a:xfrm>
            <a:off x="957960" y="4755600"/>
            <a:ext cx="337068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‘</a:t>
            </a: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similarity measures’</a:t>
            </a: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 exist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50" name="CustomShape 20"/>
          <p:cNvSpPr/>
          <p:nvPr/>
        </p:nvSpPr>
        <p:spPr>
          <a:xfrm>
            <a:off x="1078200" y="5068800"/>
            <a:ext cx="266400" cy="28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51" name="CustomShape 21"/>
          <p:cNvSpPr/>
          <p:nvPr/>
        </p:nvSpPr>
        <p:spPr>
          <a:xfrm>
            <a:off x="1379160" y="5100120"/>
            <a:ext cx="2433600" cy="254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000" spc="-1" strike="noStrike">
                <a:solidFill>
                  <a:srgbClr val="000000"/>
                </a:solidFill>
                <a:latin typeface="Calibri"/>
              </a:rPr>
              <a:t>Cosine similiarity, etc. </a:t>
            </a:r>
            <a:endParaRPr b="0" lang="en-GB" sz="2000" spc="-1" strike="noStrike">
              <a:latin typeface="Arial"/>
            </a:endParaRPr>
          </a:p>
        </p:txBody>
      </p:sp>
      <p:sp>
        <p:nvSpPr>
          <p:cNvPr id="2552" name="CustomShape 22"/>
          <p:cNvSpPr/>
          <p:nvPr/>
        </p:nvSpPr>
        <p:spPr>
          <a:xfrm>
            <a:off x="208440" y="888840"/>
            <a:ext cx="9349560" cy="790920"/>
          </a:xfrm>
          <a:custGeom>
            <a:avLst/>
            <a:gdLst/>
            <a:ahLst/>
            <a:rect l="l" t="t" r="r" b="b"/>
            <a:pathLst>
              <a:path w="25972" h="2198">
                <a:moveTo>
                  <a:pt x="0" y="0"/>
                </a:moveTo>
                <a:lnTo>
                  <a:pt x="0" y="2197"/>
                </a:lnTo>
                <a:lnTo>
                  <a:pt x="25971" y="2197"/>
                </a:lnTo>
                <a:lnTo>
                  <a:pt x="25971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3" name="CustomShape 23"/>
          <p:cNvSpPr/>
          <p:nvPr/>
        </p:nvSpPr>
        <p:spPr>
          <a:xfrm>
            <a:off x="188640" y="873000"/>
            <a:ext cx="9389520" cy="822240"/>
          </a:xfrm>
          <a:custGeom>
            <a:avLst/>
            <a:gdLst/>
            <a:ahLst/>
            <a:rect l="l" t="t" r="r" b="b"/>
            <a:pathLst>
              <a:path w="26083" h="2285">
                <a:moveTo>
                  <a:pt x="0" y="44"/>
                </a:moveTo>
                <a:cubicBezTo>
                  <a:pt x="0" y="20"/>
                  <a:pt x="25" y="0"/>
                  <a:pt x="56" y="0"/>
                </a:cubicBezTo>
                <a:lnTo>
                  <a:pt x="26027" y="0"/>
                </a:lnTo>
                <a:cubicBezTo>
                  <a:pt x="26058" y="0"/>
                  <a:pt x="26082" y="20"/>
                  <a:pt x="26082" y="44"/>
                </a:cubicBezTo>
                <a:lnTo>
                  <a:pt x="26082" y="2241"/>
                </a:lnTo>
                <a:cubicBezTo>
                  <a:pt x="26082" y="2265"/>
                  <a:pt x="26058" y="2284"/>
                  <a:pt x="26027" y="2284"/>
                </a:cubicBezTo>
                <a:lnTo>
                  <a:pt x="56" y="2284"/>
                </a:lnTo>
                <a:cubicBezTo>
                  <a:pt x="25" y="2284"/>
                  <a:pt x="0" y="2265"/>
                  <a:pt x="0" y="2241"/>
                </a:cubicBezTo>
                <a:lnTo>
                  <a:pt x="0" y="44"/>
                </a:lnTo>
                <a:moveTo>
                  <a:pt x="112" y="2241"/>
                </a:moveTo>
                <a:lnTo>
                  <a:pt x="56" y="2197"/>
                </a:lnTo>
                <a:lnTo>
                  <a:pt x="26027" y="2197"/>
                </a:lnTo>
                <a:lnTo>
                  <a:pt x="25971" y="2241"/>
                </a:lnTo>
                <a:lnTo>
                  <a:pt x="25971" y="44"/>
                </a:lnTo>
                <a:lnTo>
                  <a:pt x="26027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241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54" name="CustomShape 24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555" name="CustomShape 25"/>
          <p:cNvSpPr/>
          <p:nvPr/>
        </p:nvSpPr>
        <p:spPr>
          <a:xfrm>
            <a:off x="305280" y="933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56" name="CustomShape 26"/>
          <p:cNvSpPr/>
          <p:nvPr/>
        </p:nvSpPr>
        <p:spPr>
          <a:xfrm>
            <a:off x="666000" y="957960"/>
            <a:ext cx="84762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Collaborative filtering systems recommend items based on ‘similarity measures’ between users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57" name="CustomShape 27"/>
          <p:cNvSpPr/>
          <p:nvPr/>
        </p:nvSpPr>
        <p:spPr>
          <a:xfrm>
            <a:off x="666000" y="1158840"/>
            <a:ext cx="84517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and/or items - the items recommended to a user are therefore those preferred by similar users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58" name="CustomShape 28"/>
          <p:cNvSpPr/>
          <p:nvPr/>
        </p:nvSpPr>
        <p:spPr>
          <a:xfrm>
            <a:off x="305280" y="137520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559" name="" descr=""/>
          <p:cNvPicPr/>
          <p:nvPr/>
        </p:nvPicPr>
        <p:blipFill>
          <a:blip r:embed="rId1"/>
          <a:stretch/>
        </p:blipFill>
        <p:spPr>
          <a:xfrm>
            <a:off x="7711560" y="1917720"/>
            <a:ext cx="1845720" cy="3343320"/>
          </a:xfrm>
          <a:prstGeom prst="rect">
            <a:avLst/>
          </a:prstGeom>
          <a:ln w="0">
            <a:noFill/>
          </a:ln>
        </p:spPr>
      </p:pic>
      <p:pic>
        <p:nvPicPr>
          <p:cNvPr id="2560" name="" descr=""/>
          <p:cNvPicPr/>
          <p:nvPr/>
        </p:nvPicPr>
        <p:blipFill>
          <a:blip r:embed="rId2"/>
          <a:stretch/>
        </p:blipFill>
        <p:spPr>
          <a:xfrm>
            <a:off x="7711560" y="1917720"/>
            <a:ext cx="1845720" cy="3343320"/>
          </a:xfrm>
          <a:prstGeom prst="rect">
            <a:avLst/>
          </a:prstGeom>
          <a:ln w="0">
            <a:noFill/>
          </a:ln>
        </p:spPr>
      </p:pic>
      <p:sp>
        <p:nvSpPr>
          <p:cNvPr id="2561" name="CustomShape 29"/>
          <p:cNvSpPr/>
          <p:nvPr/>
        </p:nvSpPr>
        <p:spPr>
          <a:xfrm>
            <a:off x="666000" y="1400400"/>
            <a:ext cx="87073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The problem of collaborative filtering can be nicely parallelized by using the map-reduce paradigm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62" name="CustomShape 30"/>
          <p:cNvSpPr/>
          <p:nvPr/>
        </p:nvSpPr>
        <p:spPr>
          <a:xfrm>
            <a:off x="6072480" y="4893480"/>
            <a:ext cx="975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Apache 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563" name="" descr=""/>
          <p:cNvPicPr/>
          <p:nvPr/>
        </p:nvPicPr>
        <p:blipFill>
          <a:blip r:embed="rId3"/>
          <a:stretch/>
        </p:blipFill>
        <p:spPr>
          <a:xfrm>
            <a:off x="5666040" y="3584160"/>
            <a:ext cx="1635480" cy="793800"/>
          </a:xfrm>
          <a:prstGeom prst="rect">
            <a:avLst/>
          </a:prstGeom>
          <a:ln w="0">
            <a:noFill/>
          </a:ln>
        </p:spPr>
      </p:pic>
      <p:sp>
        <p:nvSpPr>
          <p:cNvPr id="2564" name="CustomShape 31"/>
          <p:cNvSpPr/>
          <p:nvPr/>
        </p:nvSpPr>
        <p:spPr>
          <a:xfrm>
            <a:off x="5667120" y="3583440"/>
            <a:ext cx="1632600" cy="797040"/>
          </a:xfrm>
          <a:custGeom>
            <a:avLst/>
            <a:gdLst/>
            <a:ahLst/>
            <a:rect l="l" t="t" r="r" b="b"/>
            <a:pathLst>
              <a:path w="4536" h="2215">
                <a:moveTo>
                  <a:pt x="4198" y="1042"/>
                </a:moveTo>
                <a:lnTo>
                  <a:pt x="4027" y="770"/>
                </a:lnTo>
                <a:lnTo>
                  <a:pt x="4045" y="775"/>
                </a:lnTo>
                <a:lnTo>
                  <a:pt x="325" y="2214"/>
                </a:lnTo>
                <a:lnTo>
                  <a:pt x="0" y="1696"/>
                </a:lnTo>
                <a:lnTo>
                  <a:pt x="3720" y="259"/>
                </a:lnTo>
                <a:lnTo>
                  <a:pt x="3713" y="273"/>
                </a:lnTo>
                <a:lnTo>
                  <a:pt x="3542" y="0"/>
                </a:lnTo>
                <a:lnTo>
                  <a:pt x="4535" y="264"/>
                </a:lnTo>
                <a:lnTo>
                  <a:pt x="4198" y="1042"/>
                </a:lnTo>
                <a:moveTo>
                  <a:pt x="4506" y="267"/>
                </a:moveTo>
                <a:lnTo>
                  <a:pt x="4513" y="281"/>
                </a:lnTo>
                <a:lnTo>
                  <a:pt x="3566" y="30"/>
                </a:lnTo>
                <a:lnTo>
                  <a:pt x="3582" y="14"/>
                </a:lnTo>
                <a:lnTo>
                  <a:pt x="3744" y="273"/>
                </a:lnTo>
                <a:lnTo>
                  <a:pt x="25" y="1712"/>
                </a:lnTo>
                <a:lnTo>
                  <a:pt x="32" y="1696"/>
                </a:lnTo>
                <a:lnTo>
                  <a:pt x="343" y="2194"/>
                </a:lnTo>
                <a:lnTo>
                  <a:pt x="325" y="2190"/>
                </a:lnTo>
                <a:lnTo>
                  <a:pt x="4045" y="751"/>
                </a:lnTo>
                <a:lnTo>
                  <a:pt x="4210" y="1009"/>
                </a:lnTo>
                <a:lnTo>
                  <a:pt x="4183" y="1011"/>
                </a:lnTo>
                <a:lnTo>
                  <a:pt x="4506" y="26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65" name="" descr=""/>
          <p:cNvPicPr/>
          <p:nvPr/>
        </p:nvPicPr>
        <p:blipFill>
          <a:blip r:embed="rId4"/>
          <a:stretch/>
        </p:blipFill>
        <p:spPr>
          <a:xfrm>
            <a:off x="5666040" y="3584160"/>
            <a:ext cx="1635480" cy="793800"/>
          </a:xfrm>
          <a:prstGeom prst="rect">
            <a:avLst/>
          </a:prstGeom>
          <a:ln w="0">
            <a:noFill/>
          </a:ln>
        </p:spPr>
      </p:pic>
      <p:sp>
        <p:nvSpPr>
          <p:cNvPr id="2566" name="CustomShape 32"/>
          <p:cNvSpPr/>
          <p:nvPr/>
        </p:nvSpPr>
        <p:spPr>
          <a:xfrm>
            <a:off x="5667120" y="3583440"/>
            <a:ext cx="1632600" cy="797040"/>
          </a:xfrm>
          <a:custGeom>
            <a:avLst/>
            <a:gdLst/>
            <a:ahLst/>
            <a:rect l="l" t="t" r="r" b="b"/>
            <a:pathLst>
              <a:path w="4536" h="2215">
                <a:moveTo>
                  <a:pt x="4198" y="1042"/>
                </a:moveTo>
                <a:lnTo>
                  <a:pt x="4027" y="770"/>
                </a:lnTo>
                <a:lnTo>
                  <a:pt x="4045" y="775"/>
                </a:lnTo>
                <a:lnTo>
                  <a:pt x="325" y="2214"/>
                </a:lnTo>
                <a:lnTo>
                  <a:pt x="0" y="1696"/>
                </a:lnTo>
                <a:lnTo>
                  <a:pt x="3720" y="259"/>
                </a:lnTo>
                <a:lnTo>
                  <a:pt x="3713" y="273"/>
                </a:lnTo>
                <a:lnTo>
                  <a:pt x="3542" y="0"/>
                </a:lnTo>
                <a:lnTo>
                  <a:pt x="4535" y="264"/>
                </a:lnTo>
                <a:lnTo>
                  <a:pt x="4198" y="1042"/>
                </a:lnTo>
                <a:moveTo>
                  <a:pt x="4506" y="267"/>
                </a:moveTo>
                <a:lnTo>
                  <a:pt x="4513" y="281"/>
                </a:lnTo>
                <a:lnTo>
                  <a:pt x="3566" y="30"/>
                </a:lnTo>
                <a:lnTo>
                  <a:pt x="3582" y="14"/>
                </a:lnTo>
                <a:lnTo>
                  <a:pt x="3744" y="273"/>
                </a:lnTo>
                <a:lnTo>
                  <a:pt x="25" y="1712"/>
                </a:lnTo>
                <a:lnTo>
                  <a:pt x="32" y="1696"/>
                </a:lnTo>
                <a:lnTo>
                  <a:pt x="343" y="2194"/>
                </a:lnTo>
                <a:lnTo>
                  <a:pt x="325" y="2190"/>
                </a:lnTo>
                <a:lnTo>
                  <a:pt x="4045" y="751"/>
                </a:lnTo>
                <a:lnTo>
                  <a:pt x="4210" y="1009"/>
                </a:lnTo>
                <a:lnTo>
                  <a:pt x="4183" y="1011"/>
                </a:lnTo>
                <a:lnTo>
                  <a:pt x="4506" y="26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67" name="" descr=""/>
          <p:cNvPicPr/>
          <p:nvPr/>
        </p:nvPicPr>
        <p:blipFill>
          <a:blip r:embed="rId5"/>
          <a:stretch/>
        </p:blipFill>
        <p:spPr>
          <a:xfrm>
            <a:off x="6122880" y="2302560"/>
            <a:ext cx="1314720" cy="666720"/>
          </a:xfrm>
          <a:prstGeom prst="rect">
            <a:avLst/>
          </a:prstGeom>
          <a:ln w="0">
            <a:noFill/>
          </a:ln>
        </p:spPr>
      </p:pic>
      <p:sp>
        <p:nvSpPr>
          <p:cNvPr id="2568" name="CustomShape 33"/>
          <p:cNvSpPr/>
          <p:nvPr/>
        </p:nvSpPr>
        <p:spPr>
          <a:xfrm>
            <a:off x="6127560" y="2299680"/>
            <a:ext cx="1306800" cy="671040"/>
          </a:xfrm>
          <a:custGeom>
            <a:avLst/>
            <a:gdLst/>
            <a:ahLst/>
            <a:rect l="l" t="t" r="r" b="b"/>
            <a:pathLst>
              <a:path w="3631" h="1865">
                <a:moveTo>
                  <a:pt x="3294" y="1042"/>
                </a:moveTo>
                <a:lnTo>
                  <a:pt x="3123" y="770"/>
                </a:lnTo>
                <a:lnTo>
                  <a:pt x="3141" y="775"/>
                </a:lnTo>
                <a:lnTo>
                  <a:pt x="328" y="1864"/>
                </a:lnTo>
                <a:lnTo>
                  <a:pt x="0" y="1347"/>
                </a:lnTo>
                <a:lnTo>
                  <a:pt x="2815" y="258"/>
                </a:lnTo>
                <a:lnTo>
                  <a:pt x="2808" y="272"/>
                </a:lnTo>
                <a:lnTo>
                  <a:pt x="2637" y="0"/>
                </a:lnTo>
                <a:lnTo>
                  <a:pt x="3630" y="264"/>
                </a:lnTo>
                <a:lnTo>
                  <a:pt x="3294" y="1042"/>
                </a:lnTo>
                <a:moveTo>
                  <a:pt x="3600" y="267"/>
                </a:moveTo>
                <a:lnTo>
                  <a:pt x="3608" y="281"/>
                </a:lnTo>
                <a:lnTo>
                  <a:pt x="2660" y="30"/>
                </a:lnTo>
                <a:lnTo>
                  <a:pt x="2677" y="14"/>
                </a:lnTo>
                <a:lnTo>
                  <a:pt x="2840" y="272"/>
                </a:lnTo>
                <a:lnTo>
                  <a:pt x="25" y="1361"/>
                </a:lnTo>
                <a:lnTo>
                  <a:pt x="32" y="1347"/>
                </a:lnTo>
                <a:lnTo>
                  <a:pt x="345" y="1844"/>
                </a:lnTo>
                <a:lnTo>
                  <a:pt x="328" y="1839"/>
                </a:lnTo>
                <a:lnTo>
                  <a:pt x="3141" y="750"/>
                </a:lnTo>
                <a:lnTo>
                  <a:pt x="3303" y="1009"/>
                </a:lnTo>
                <a:lnTo>
                  <a:pt x="3279" y="1011"/>
                </a:lnTo>
                <a:lnTo>
                  <a:pt x="3600" y="26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569" name="" descr=""/>
          <p:cNvPicPr/>
          <p:nvPr/>
        </p:nvPicPr>
        <p:blipFill>
          <a:blip r:embed="rId6"/>
          <a:stretch/>
        </p:blipFill>
        <p:spPr>
          <a:xfrm>
            <a:off x="6122880" y="2302560"/>
            <a:ext cx="1314720" cy="666720"/>
          </a:xfrm>
          <a:prstGeom prst="rect">
            <a:avLst/>
          </a:prstGeom>
          <a:ln w="0">
            <a:noFill/>
          </a:ln>
        </p:spPr>
      </p:pic>
      <p:sp>
        <p:nvSpPr>
          <p:cNvPr id="2570" name="CustomShape 34"/>
          <p:cNvSpPr/>
          <p:nvPr/>
        </p:nvSpPr>
        <p:spPr>
          <a:xfrm>
            <a:off x="6127560" y="2299680"/>
            <a:ext cx="1306800" cy="671040"/>
          </a:xfrm>
          <a:custGeom>
            <a:avLst/>
            <a:gdLst/>
            <a:ahLst/>
            <a:rect l="l" t="t" r="r" b="b"/>
            <a:pathLst>
              <a:path w="3631" h="1865">
                <a:moveTo>
                  <a:pt x="3294" y="1042"/>
                </a:moveTo>
                <a:lnTo>
                  <a:pt x="3123" y="770"/>
                </a:lnTo>
                <a:lnTo>
                  <a:pt x="3141" y="775"/>
                </a:lnTo>
                <a:lnTo>
                  <a:pt x="328" y="1864"/>
                </a:lnTo>
                <a:lnTo>
                  <a:pt x="0" y="1347"/>
                </a:lnTo>
                <a:lnTo>
                  <a:pt x="2815" y="258"/>
                </a:lnTo>
                <a:lnTo>
                  <a:pt x="2808" y="272"/>
                </a:lnTo>
                <a:lnTo>
                  <a:pt x="2637" y="0"/>
                </a:lnTo>
                <a:lnTo>
                  <a:pt x="3630" y="264"/>
                </a:lnTo>
                <a:lnTo>
                  <a:pt x="3294" y="1042"/>
                </a:lnTo>
                <a:moveTo>
                  <a:pt x="3600" y="267"/>
                </a:moveTo>
                <a:lnTo>
                  <a:pt x="3608" y="281"/>
                </a:lnTo>
                <a:lnTo>
                  <a:pt x="2660" y="30"/>
                </a:lnTo>
                <a:lnTo>
                  <a:pt x="2677" y="14"/>
                </a:lnTo>
                <a:lnTo>
                  <a:pt x="2840" y="272"/>
                </a:lnTo>
                <a:lnTo>
                  <a:pt x="25" y="1361"/>
                </a:lnTo>
                <a:lnTo>
                  <a:pt x="32" y="1347"/>
                </a:lnTo>
                <a:lnTo>
                  <a:pt x="345" y="1844"/>
                </a:lnTo>
                <a:lnTo>
                  <a:pt x="328" y="1839"/>
                </a:lnTo>
                <a:lnTo>
                  <a:pt x="3141" y="750"/>
                </a:lnTo>
                <a:lnTo>
                  <a:pt x="3303" y="1009"/>
                </a:lnTo>
                <a:lnTo>
                  <a:pt x="3279" y="1011"/>
                </a:lnTo>
                <a:lnTo>
                  <a:pt x="3600" y="267"/>
                </a:lnTo>
                <a:close/>
              </a:path>
            </a:pathLst>
          </a:custGeom>
          <a:solidFill>
            <a:srgbClr val="be4b48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1" name="CustomShape 35"/>
          <p:cNvSpPr/>
          <p:nvPr/>
        </p:nvSpPr>
        <p:spPr>
          <a:xfrm>
            <a:off x="5648040" y="5069160"/>
            <a:ext cx="1792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Mahout Recommender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2" name="CustomShape 36"/>
          <p:cNvSpPr/>
          <p:nvPr/>
        </p:nvSpPr>
        <p:spPr>
          <a:xfrm>
            <a:off x="6531480" y="2972880"/>
            <a:ext cx="1070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(often sparse,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3" name="CustomShape 37"/>
          <p:cNvSpPr/>
          <p:nvPr/>
        </p:nvSpPr>
        <p:spPr>
          <a:xfrm>
            <a:off x="6606360" y="3148920"/>
            <a:ext cx="9212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here tuned)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74" name="CustomShape 3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54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5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5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76" name="CustomShape 2"/>
          <p:cNvSpPr/>
          <p:nvPr/>
        </p:nvSpPr>
        <p:spPr>
          <a:xfrm>
            <a:off x="394920" y="370440"/>
            <a:ext cx="887400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(Item-based) Collaborative Filtering with 2 x Map-Reduce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577" name="CustomShape 3"/>
          <p:cNvSpPr/>
          <p:nvPr/>
        </p:nvSpPr>
        <p:spPr>
          <a:xfrm>
            <a:off x="596880" y="99468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78" name="CustomShape 4"/>
          <p:cNvSpPr/>
          <p:nvPr/>
        </p:nvSpPr>
        <p:spPr>
          <a:xfrm>
            <a:off x="957960" y="1032120"/>
            <a:ext cx="5589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Phase 1: Normalize and transpose the data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79" name="CustomShape 5"/>
          <p:cNvSpPr/>
          <p:nvPr/>
        </p:nvSpPr>
        <p:spPr>
          <a:xfrm>
            <a:off x="957960" y="1333800"/>
            <a:ext cx="374724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0000"/>
                </a:solidFill>
                <a:latin typeface="Calibri"/>
              </a:rPr>
              <a:t>(compute statistics per item)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80" name="CustomShape 6"/>
          <p:cNvSpPr/>
          <p:nvPr/>
        </p:nvSpPr>
        <p:spPr>
          <a:xfrm>
            <a:off x="596880" y="3317400"/>
            <a:ext cx="320040" cy="338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Wingdings"/>
              </a:rPr>
              <a:t>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81" name="CustomShape 7"/>
          <p:cNvSpPr/>
          <p:nvPr/>
        </p:nvSpPr>
        <p:spPr>
          <a:xfrm>
            <a:off x="957960" y="3354840"/>
            <a:ext cx="8433000" cy="304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2400" spc="-1" strike="noStrike">
                <a:solidFill>
                  <a:srgbClr val="00b0f0"/>
                </a:solidFill>
                <a:latin typeface="Calibri"/>
              </a:rPr>
              <a:t>Phase 2: Compute dot-products &amp; pairwise similarities in parallel</a:t>
            </a:r>
            <a:endParaRPr b="0" lang="en-GB" sz="2400" spc="-1" strike="noStrike">
              <a:latin typeface="Arial"/>
            </a:endParaRPr>
          </a:p>
        </p:txBody>
      </p:sp>
      <p:sp>
        <p:nvSpPr>
          <p:cNvPr id="2582" name="CustomShape 8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pic>
        <p:nvPicPr>
          <p:cNvPr id="2583" name="" descr=""/>
          <p:cNvPicPr/>
          <p:nvPr/>
        </p:nvPicPr>
        <p:blipFill>
          <a:blip r:embed="rId1"/>
          <a:stretch/>
        </p:blipFill>
        <p:spPr>
          <a:xfrm>
            <a:off x="588240" y="1779480"/>
            <a:ext cx="4773960" cy="1422000"/>
          </a:xfrm>
          <a:prstGeom prst="rect">
            <a:avLst/>
          </a:prstGeom>
          <a:ln w="0">
            <a:noFill/>
          </a:ln>
        </p:spPr>
      </p:pic>
      <p:pic>
        <p:nvPicPr>
          <p:cNvPr id="2584" name="" descr=""/>
          <p:cNvPicPr/>
          <p:nvPr/>
        </p:nvPicPr>
        <p:blipFill>
          <a:blip r:embed="rId2"/>
          <a:stretch/>
        </p:blipFill>
        <p:spPr>
          <a:xfrm>
            <a:off x="588240" y="1779480"/>
            <a:ext cx="4773960" cy="1422000"/>
          </a:xfrm>
          <a:prstGeom prst="rect">
            <a:avLst/>
          </a:prstGeom>
          <a:ln w="0">
            <a:noFill/>
          </a:ln>
        </p:spPr>
      </p:pic>
      <p:pic>
        <p:nvPicPr>
          <p:cNvPr id="2585" name="" descr=""/>
          <p:cNvPicPr/>
          <p:nvPr/>
        </p:nvPicPr>
        <p:blipFill>
          <a:blip r:embed="rId3"/>
          <a:stretch/>
        </p:blipFill>
        <p:spPr>
          <a:xfrm>
            <a:off x="588240" y="3798360"/>
            <a:ext cx="5261040" cy="1157040"/>
          </a:xfrm>
          <a:prstGeom prst="rect">
            <a:avLst/>
          </a:prstGeom>
          <a:ln w="0">
            <a:noFill/>
          </a:ln>
        </p:spPr>
      </p:pic>
      <p:pic>
        <p:nvPicPr>
          <p:cNvPr id="2586" name="" descr=""/>
          <p:cNvPicPr/>
          <p:nvPr/>
        </p:nvPicPr>
        <p:blipFill>
          <a:blip r:embed="rId4"/>
          <a:stretch/>
        </p:blipFill>
        <p:spPr>
          <a:xfrm>
            <a:off x="588240" y="3798360"/>
            <a:ext cx="5261040" cy="1157040"/>
          </a:xfrm>
          <a:prstGeom prst="rect">
            <a:avLst/>
          </a:prstGeom>
          <a:ln w="0">
            <a:noFill/>
          </a:ln>
        </p:spPr>
      </p:pic>
      <p:sp>
        <p:nvSpPr>
          <p:cNvPr id="2587" name="CustomShape 9"/>
          <p:cNvSpPr/>
          <p:nvPr/>
        </p:nvSpPr>
        <p:spPr>
          <a:xfrm>
            <a:off x="5631120" y="1529280"/>
            <a:ext cx="3789720" cy="961920"/>
          </a:xfrm>
          <a:custGeom>
            <a:avLst/>
            <a:gdLst/>
            <a:ahLst/>
            <a:rect l="l" t="t" r="r" b="b"/>
            <a:pathLst>
              <a:path w="10528" h="2673">
                <a:moveTo>
                  <a:pt x="0" y="0"/>
                </a:moveTo>
                <a:lnTo>
                  <a:pt x="0" y="2672"/>
                </a:lnTo>
                <a:lnTo>
                  <a:pt x="10527" y="2672"/>
                </a:lnTo>
                <a:lnTo>
                  <a:pt x="10527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8" name="CustomShape 10"/>
          <p:cNvSpPr/>
          <p:nvPr/>
        </p:nvSpPr>
        <p:spPr>
          <a:xfrm>
            <a:off x="5610960" y="1513440"/>
            <a:ext cx="3830040" cy="993240"/>
          </a:xfrm>
          <a:custGeom>
            <a:avLst/>
            <a:gdLst/>
            <a:ahLst/>
            <a:rect l="l" t="t" r="r" b="b"/>
            <a:pathLst>
              <a:path w="10640" h="2760">
                <a:moveTo>
                  <a:pt x="0" y="44"/>
                </a:moveTo>
                <a:cubicBezTo>
                  <a:pt x="0" y="19"/>
                  <a:pt x="25" y="0"/>
                  <a:pt x="56" y="0"/>
                </a:cubicBezTo>
                <a:lnTo>
                  <a:pt x="10583" y="0"/>
                </a:lnTo>
                <a:cubicBezTo>
                  <a:pt x="10615" y="0"/>
                  <a:pt x="10639" y="19"/>
                  <a:pt x="10639" y="44"/>
                </a:cubicBezTo>
                <a:lnTo>
                  <a:pt x="10639" y="2716"/>
                </a:lnTo>
                <a:cubicBezTo>
                  <a:pt x="10639" y="2740"/>
                  <a:pt x="10615" y="2759"/>
                  <a:pt x="10583" y="2759"/>
                </a:cubicBezTo>
                <a:lnTo>
                  <a:pt x="56" y="2759"/>
                </a:lnTo>
                <a:cubicBezTo>
                  <a:pt x="25" y="2759"/>
                  <a:pt x="0" y="2740"/>
                  <a:pt x="0" y="2716"/>
                </a:cubicBezTo>
                <a:lnTo>
                  <a:pt x="0" y="44"/>
                </a:lnTo>
                <a:moveTo>
                  <a:pt x="112" y="2716"/>
                </a:moveTo>
                <a:lnTo>
                  <a:pt x="56" y="2672"/>
                </a:lnTo>
                <a:lnTo>
                  <a:pt x="10583" y="2672"/>
                </a:lnTo>
                <a:lnTo>
                  <a:pt x="10527" y="2716"/>
                </a:lnTo>
                <a:lnTo>
                  <a:pt x="10527" y="44"/>
                </a:lnTo>
                <a:lnTo>
                  <a:pt x="10583" y="87"/>
                </a:lnTo>
                <a:lnTo>
                  <a:pt x="56" y="87"/>
                </a:lnTo>
                <a:lnTo>
                  <a:pt x="112" y="44"/>
                </a:lnTo>
                <a:lnTo>
                  <a:pt x="112" y="2716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589" name="CustomShape 11"/>
          <p:cNvSpPr/>
          <p:nvPr/>
        </p:nvSpPr>
        <p:spPr>
          <a:xfrm>
            <a:off x="683640" y="5148360"/>
            <a:ext cx="3904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modified from [19] Collaborative Filtering Mahout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590" name="CustomShape 12"/>
          <p:cNvSpPr/>
          <p:nvPr/>
        </p:nvSpPr>
        <p:spPr>
          <a:xfrm>
            <a:off x="5727600" y="157284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91" name="CustomShape 13"/>
          <p:cNvSpPr/>
          <p:nvPr/>
        </p:nvSpPr>
        <p:spPr>
          <a:xfrm>
            <a:off x="6088320" y="1597680"/>
            <a:ext cx="3174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‘</a:t>
            </a: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Item-Based Collaborative Filtering’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92" name="CustomShape 14"/>
          <p:cNvSpPr/>
          <p:nvPr/>
        </p:nvSpPr>
        <p:spPr>
          <a:xfrm>
            <a:off x="6088320" y="1798560"/>
            <a:ext cx="2890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in Mahout uses Map-Reduce for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593" name="CustomShape 15"/>
          <p:cNvSpPr/>
          <p:nvPr/>
        </p:nvSpPr>
        <p:spPr>
          <a:xfrm>
            <a:off x="6088320" y="1999800"/>
            <a:ext cx="280728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computing a matrix of pairwise 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594" name="" descr=""/>
          <p:cNvPicPr/>
          <p:nvPr/>
        </p:nvPicPr>
        <p:blipFill>
          <a:blip r:embed="rId5"/>
          <a:stretch/>
        </p:blipFill>
        <p:spPr>
          <a:xfrm>
            <a:off x="5634360" y="2594160"/>
            <a:ext cx="1847160" cy="606600"/>
          </a:xfrm>
          <a:prstGeom prst="rect">
            <a:avLst/>
          </a:prstGeom>
          <a:ln w="0">
            <a:noFill/>
          </a:ln>
        </p:spPr>
      </p:pic>
      <p:pic>
        <p:nvPicPr>
          <p:cNvPr id="2595" name="" descr=""/>
          <p:cNvPicPr/>
          <p:nvPr/>
        </p:nvPicPr>
        <p:blipFill>
          <a:blip r:embed="rId6"/>
          <a:stretch/>
        </p:blipFill>
        <p:spPr>
          <a:xfrm>
            <a:off x="5634360" y="2594160"/>
            <a:ext cx="1847160" cy="606600"/>
          </a:xfrm>
          <a:prstGeom prst="rect">
            <a:avLst/>
          </a:prstGeom>
          <a:ln w="0">
            <a:noFill/>
          </a:ln>
        </p:spPr>
      </p:pic>
      <p:sp>
        <p:nvSpPr>
          <p:cNvPr id="2596" name="CustomShape 16"/>
          <p:cNvSpPr/>
          <p:nvPr/>
        </p:nvSpPr>
        <p:spPr>
          <a:xfrm>
            <a:off x="6088320" y="2201040"/>
            <a:ext cx="30528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similarities (here 2 x Map/Reduce)</a:t>
            </a:r>
            <a:endParaRPr b="0" lang="en-GB" sz="1600" spc="-1" strike="noStrike">
              <a:latin typeface="Arial"/>
            </a:endParaRPr>
          </a:p>
        </p:txBody>
      </p:sp>
      <p:pic>
        <p:nvPicPr>
          <p:cNvPr id="2597" name="" descr=""/>
          <p:cNvPicPr/>
          <p:nvPr/>
        </p:nvPicPr>
        <p:blipFill>
          <a:blip r:embed="rId7"/>
          <a:stretch/>
        </p:blipFill>
        <p:spPr>
          <a:xfrm>
            <a:off x="6078960" y="3965040"/>
            <a:ext cx="3322800" cy="824400"/>
          </a:xfrm>
          <a:prstGeom prst="rect">
            <a:avLst/>
          </a:prstGeom>
          <a:ln w="0">
            <a:noFill/>
          </a:ln>
        </p:spPr>
      </p:pic>
      <p:pic>
        <p:nvPicPr>
          <p:cNvPr id="2598" name="" descr=""/>
          <p:cNvPicPr/>
          <p:nvPr/>
        </p:nvPicPr>
        <p:blipFill>
          <a:blip r:embed="rId8"/>
          <a:stretch/>
        </p:blipFill>
        <p:spPr>
          <a:xfrm>
            <a:off x="6078960" y="3965040"/>
            <a:ext cx="3322800" cy="824400"/>
          </a:xfrm>
          <a:prstGeom prst="rect">
            <a:avLst/>
          </a:prstGeom>
          <a:ln w="0">
            <a:noFill/>
          </a:ln>
        </p:spPr>
      </p:pic>
      <p:sp>
        <p:nvSpPr>
          <p:cNvPr id="2599" name="CustomShape 17"/>
          <p:cNvSpPr/>
          <p:nvPr/>
        </p:nvSpPr>
        <p:spPr>
          <a:xfrm>
            <a:off x="7651800" y="2835360"/>
            <a:ext cx="17730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[17] Mahout Webpage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00" name="CustomShape 18"/>
          <p:cNvSpPr/>
          <p:nvPr/>
        </p:nvSpPr>
        <p:spPr>
          <a:xfrm>
            <a:off x="6497640" y="4854960"/>
            <a:ext cx="16444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Apache  Mahout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01" name="CustomShape 19"/>
          <p:cNvSpPr/>
          <p:nvPr/>
        </p:nvSpPr>
        <p:spPr>
          <a:xfrm>
            <a:off x="8218800" y="4854960"/>
            <a:ext cx="112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Recommender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02" name="CustomShape 20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55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6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3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604" name="" descr=""/>
          <p:cNvPicPr/>
          <p:nvPr/>
        </p:nvPicPr>
        <p:blipFill>
          <a:blip r:embed="rId1"/>
          <a:stretch/>
        </p:blipFill>
        <p:spPr>
          <a:xfrm>
            <a:off x="6240600" y="924120"/>
            <a:ext cx="1842120" cy="606600"/>
          </a:xfrm>
          <a:prstGeom prst="rect">
            <a:avLst/>
          </a:prstGeom>
          <a:ln w="0">
            <a:noFill/>
          </a:ln>
        </p:spPr>
      </p:pic>
      <p:sp>
        <p:nvSpPr>
          <p:cNvPr id="2605" name="CustomShape 2"/>
          <p:cNvSpPr/>
          <p:nvPr/>
        </p:nvSpPr>
        <p:spPr>
          <a:xfrm>
            <a:off x="235440" y="370440"/>
            <a:ext cx="927324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Data Analytics Application – Mahout Collaborative Filtering 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06" name="CustomShape 3"/>
          <p:cNvSpPr/>
          <p:nvPr/>
        </p:nvSpPr>
        <p:spPr>
          <a:xfrm>
            <a:off x="7730280" y="2621160"/>
            <a:ext cx="160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[18] Apache Mahout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07" name="CustomShape 4"/>
          <p:cNvSpPr/>
          <p:nvPr/>
        </p:nvSpPr>
        <p:spPr>
          <a:xfrm>
            <a:off x="7970760" y="2796840"/>
            <a:ext cx="11232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Recommender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608" name="" descr=""/>
          <p:cNvPicPr/>
          <p:nvPr/>
        </p:nvPicPr>
        <p:blipFill>
          <a:blip r:embed="rId2"/>
          <a:stretch/>
        </p:blipFill>
        <p:spPr>
          <a:xfrm>
            <a:off x="317520" y="902520"/>
            <a:ext cx="3057480" cy="1437120"/>
          </a:xfrm>
          <a:prstGeom prst="rect">
            <a:avLst/>
          </a:prstGeom>
          <a:ln w="0">
            <a:noFill/>
          </a:ln>
        </p:spPr>
      </p:pic>
      <p:pic>
        <p:nvPicPr>
          <p:cNvPr id="2609" name="" descr=""/>
          <p:cNvPicPr/>
          <p:nvPr/>
        </p:nvPicPr>
        <p:blipFill>
          <a:blip r:embed="rId3"/>
          <a:stretch/>
        </p:blipFill>
        <p:spPr>
          <a:xfrm>
            <a:off x="317520" y="902520"/>
            <a:ext cx="3057480" cy="1437120"/>
          </a:xfrm>
          <a:prstGeom prst="rect">
            <a:avLst/>
          </a:prstGeom>
          <a:ln w="0">
            <a:noFill/>
          </a:ln>
        </p:spPr>
      </p:pic>
      <p:pic>
        <p:nvPicPr>
          <p:cNvPr id="2610" name="" descr=""/>
          <p:cNvPicPr/>
          <p:nvPr/>
        </p:nvPicPr>
        <p:blipFill>
          <a:blip r:embed="rId4"/>
          <a:stretch/>
        </p:blipFill>
        <p:spPr>
          <a:xfrm>
            <a:off x="317520" y="2610720"/>
            <a:ext cx="2324880" cy="1130400"/>
          </a:xfrm>
          <a:prstGeom prst="rect">
            <a:avLst/>
          </a:prstGeom>
          <a:ln w="0">
            <a:noFill/>
          </a:ln>
        </p:spPr>
      </p:pic>
      <p:pic>
        <p:nvPicPr>
          <p:cNvPr id="2611" name="" descr=""/>
          <p:cNvPicPr/>
          <p:nvPr/>
        </p:nvPicPr>
        <p:blipFill>
          <a:blip r:embed="rId5"/>
          <a:stretch/>
        </p:blipFill>
        <p:spPr>
          <a:xfrm>
            <a:off x="317520" y="2610720"/>
            <a:ext cx="2324880" cy="1130400"/>
          </a:xfrm>
          <a:prstGeom prst="rect">
            <a:avLst/>
          </a:prstGeom>
          <a:ln w="0">
            <a:noFill/>
          </a:ln>
        </p:spPr>
      </p:pic>
      <p:sp>
        <p:nvSpPr>
          <p:cNvPr id="2612" name="CustomShape 5"/>
          <p:cNvSpPr/>
          <p:nvPr/>
        </p:nvSpPr>
        <p:spPr>
          <a:xfrm>
            <a:off x="301680" y="4245480"/>
            <a:ext cx="8622720" cy="110520"/>
          </a:xfrm>
          <a:custGeom>
            <a:avLst/>
            <a:gdLst/>
            <a:ahLst/>
            <a:rect l="l" t="t" r="r" b="b"/>
            <a:pathLst>
              <a:path w="23953" h="308">
                <a:moveTo>
                  <a:pt x="42" y="121"/>
                </a:moveTo>
                <a:lnTo>
                  <a:pt x="294" y="121"/>
                </a:lnTo>
                <a:cubicBezTo>
                  <a:pt x="316" y="121"/>
                  <a:pt x="334" y="135"/>
                  <a:pt x="334" y="155"/>
                </a:cubicBezTo>
                <a:cubicBezTo>
                  <a:pt x="334" y="172"/>
                  <a:pt x="316" y="186"/>
                  <a:pt x="294" y="186"/>
                </a:cubicBezTo>
                <a:lnTo>
                  <a:pt x="42" y="186"/>
                </a:lnTo>
                <a:cubicBezTo>
                  <a:pt x="20" y="186"/>
                  <a:pt x="0" y="172"/>
                  <a:pt x="0" y="155"/>
                </a:cubicBezTo>
                <a:cubicBezTo>
                  <a:pt x="0" y="135"/>
                  <a:pt x="20" y="121"/>
                  <a:pt x="42" y="121"/>
                </a:cubicBezTo>
                <a:moveTo>
                  <a:pt x="628" y="121"/>
                </a:moveTo>
                <a:lnTo>
                  <a:pt x="878" y="121"/>
                </a:lnTo>
                <a:cubicBezTo>
                  <a:pt x="900" y="121"/>
                  <a:pt x="920" y="135"/>
                  <a:pt x="920" y="155"/>
                </a:cubicBezTo>
                <a:cubicBezTo>
                  <a:pt x="920" y="172"/>
                  <a:pt x="900" y="186"/>
                  <a:pt x="878" y="186"/>
                </a:cubicBezTo>
                <a:lnTo>
                  <a:pt x="628" y="186"/>
                </a:lnTo>
                <a:cubicBezTo>
                  <a:pt x="604" y="186"/>
                  <a:pt x="586" y="172"/>
                  <a:pt x="586" y="155"/>
                </a:cubicBezTo>
                <a:cubicBezTo>
                  <a:pt x="586" y="135"/>
                  <a:pt x="604" y="121"/>
                  <a:pt x="628" y="121"/>
                </a:cubicBezTo>
                <a:moveTo>
                  <a:pt x="1211" y="121"/>
                </a:moveTo>
                <a:lnTo>
                  <a:pt x="1464" y="121"/>
                </a:lnTo>
                <a:cubicBezTo>
                  <a:pt x="1486" y="121"/>
                  <a:pt x="1504" y="135"/>
                  <a:pt x="1504" y="155"/>
                </a:cubicBezTo>
                <a:cubicBezTo>
                  <a:pt x="1504" y="172"/>
                  <a:pt x="1486" y="186"/>
                  <a:pt x="1464" y="186"/>
                </a:cubicBezTo>
                <a:lnTo>
                  <a:pt x="1211" y="186"/>
                </a:lnTo>
                <a:cubicBezTo>
                  <a:pt x="1189" y="186"/>
                  <a:pt x="1169" y="172"/>
                  <a:pt x="1169" y="155"/>
                </a:cubicBezTo>
                <a:cubicBezTo>
                  <a:pt x="1169" y="135"/>
                  <a:pt x="1189" y="121"/>
                  <a:pt x="1211" y="121"/>
                </a:cubicBezTo>
                <a:moveTo>
                  <a:pt x="1798" y="121"/>
                </a:moveTo>
                <a:lnTo>
                  <a:pt x="2047" y="121"/>
                </a:lnTo>
                <a:cubicBezTo>
                  <a:pt x="2069" y="121"/>
                  <a:pt x="2089" y="135"/>
                  <a:pt x="2089" y="155"/>
                </a:cubicBezTo>
                <a:cubicBezTo>
                  <a:pt x="2089" y="172"/>
                  <a:pt x="2069" y="186"/>
                  <a:pt x="2047" y="186"/>
                </a:cubicBezTo>
                <a:lnTo>
                  <a:pt x="1798" y="186"/>
                </a:lnTo>
                <a:cubicBezTo>
                  <a:pt x="1773" y="186"/>
                  <a:pt x="1756" y="172"/>
                  <a:pt x="1756" y="155"/>
                </a:cubicBezTo>
                <a:cubicBezTo>
                  <a:pt x="1756" y="135"/>
                  <a:pt x="1773" y="121"/>
                  <a:pt x="1798" y="121"/>
                </a:cubicBezTo>
                <a:moveTo>
                  <a:pt x="2382" y="121"/>
                </a:moveTo>
                <a:lnTo>
                  <a:pt x="2633" y="121"/>
                </a:lnTo>
                <a:cubicBezTo>
                  <a:pt x="2655" y="121"/>
                  <a:pt x="2673" y="135"/>
                  <a:pt x="2673" y="155"/>
                </a:cubicBezTo>
                <a:cubicBezTo>
                  <a:pt x="2673" y="172"/>
                  <a:pt x="2655" y="186"/>
                  <a:pt x="2633" y="186"/>
                </a:cubicBezTo>
                <a:lnTo>
                  <a:pt x="2382" y="186"/>
                </a:lnTo>
                <a:cubicBezTo>
                  <a:pt x="2359" y="186"/>
                  <a:pt x="2339" y="172"/>
                  <a:pt x="2339" y="155"/>
                </a:cubicBezTo>
                <a:cubicBezTo>
                  <a:pt x="2339" y="135"/>
                  <a:pt x="2359" y="121"/>
                  <a:pt x="2382" y="121"/>
                </a:cubicBezTo>
                <a:moveTo>
                  <a:pt x="2967" y="121"/>
                </a:moveTo>
                <a:lnTo>
                  <a:pt x="3216" y="121"/>
                </a:lnTo>
                <a:cubicBezTo>
                  <a:pt x="3240" y="121"/>
                  <a:pt x="3260" y="135"/>
                  <a:pt x="3260" y="155"/>
                </a:cubicBezTo>
                <a:cubicBezTo>
                  <a:pt x="3260" y="172"/>
                  <a:pt x="3240" y="186"/>
                  <a:pt x="3216" y="186"/>
                </a:cubicBezTo>
                <a:lnTo>
                  <a:pt x="2967" y="186"/>
                </a:lnTo>
                <a:cubicBezTo>
                  <a:pt x="2943" y="186"/>
                  <a:pt x="2925" y="172"/>
                  <a:pt x="2925" y="155"/>
                </a:cubicBezTo>
                <a:cubicBezTo>
                  <a:pt x="2925" y="135"/>
                  <a:pt x="2943" y="121"/>
                  <a:pt x="2967" y="121"/>
                </a:cubicBezTo>
                <a:moveTo>
                  <a:pt x="3551" y="121"/>
                </a:moveTo>
                <a:lnTo>
                  <a:pt x="3803" y="121"/>
                </a:lnTo>
                <a:cubicBezTo>
                  <a:pt x="3825" y="121"/>
                  <a:pt x="3843" y="135"/>
                  <a:pt x="3843" y="155"/>
                </a:cubicBezTo>
                <a:cubicBezTo>
                  <a:pt x="3843" y="172"/>
                  <a:pt x="3825" y="186"/>
                  <a:pt x="3803" y="186"/>
                </a:cubicBezTo>
                <a:lnTo>
                  <a:pt x="3551" y="186"/>
                </a:lnTo>
                <a:cubicBezTo>
                  <a:pt x="3529" y="186"/>
                  <a:pt x="3509" y="172"/>
                  <a:pt x="3509" y="155"/>
                </a:cubicBezTo>
                <a:cubicBezTo>
                  <a:pt x="3509" y="135"/>
                  <a:pt x="3529" y="121"/>
                  <a:pt x="3551" y="121"/>
                </a:cubicBezTo>
                <a:moveTo>
                  <a:pt x="4137" y="121"/>
                </a:moveTo>
                <a:lnTo>
                  <a:pt x="4387" y="121"/>
                </a:lnTo>
                <a:cubicBezTo>
                  <a:pt x="4409" y="121"/>
                  <a:pt x="4429" y="135"/>
                  <a:pt x="4429" y="155"/>
                </a:cubicBezTo>
                <a:cubicBezTo>
                  <a:pt x="4429" y="172"/>
                  <a:pt x="4409" y="186"/>
                  <a:pt x="4387" y="186"/>
                </a:cubicBezTo>
                <a:lnTo>
                  <a:pt x="4137" y="186"/>
                </a:lnTo>
                <a:cubicBezTo>
                  <a:pt x="4112" y="186"/>
                  <a:pt x="4094" y="172"/>
                  <a:pt x="4094" y="155"/>
                </a:cubicBezTo>
                <a:cubicBezTo>
                  <a:pt x="4094" y="135"/>
                  <a:pt x="4112" y="121"/>
                  <a:pt x="4137" y="121"/>
                </a:cubicBezTo>
                <a:moveTo>
                  <a:pt x="4721" y="121"/>
                </a:moveTo>
                <a:lnTo>
                  <a:pt x="4972" y="121"/>
                </a:lnTo>
                <a:cubicBezTo>
                  <a:pt x="4994" y="121"/>
                  <a:pt x="5012" y="135"/>
                  <a:pt x="5012" y="155"/>
                </a:cubicBezTo>
                <a:cubicBezTo>
                  <a:pt x="5012" y="172"/>
                  <a:pt x="4994" y="186"/>
                  <a:pt x="4972" y="186"/>
                </a:cubicBezTo>
                <a:lnTo>
                  <a:pt x="4721" y="186"/>
                </a:lnTo>
                <a:cubicBezTo>
                  <a:pt x="4698" y="186"/>
                  <a:pt x="4678" y="172"/>
                  <a:pt x="4678" y="155"/>
                </a:cubicBezTo>
                <a:cubicBezTo>
                  <a:pt x="4678" y="135"/>
                  <a:pt x="4698" y="121"/>
                  <a:pt x="4721" y="121"/>
                </a:cubicBezTo>
                <a:moveTo>
                  <a:pt x="5307" y="121"/>
                </a:moveTo>
                <a:lnTo>
                  <a:pt x="5556" y="121"/>
                </a:lnTo>
                <a:cubicBezTo>
                  <a:pt x="5578" y="121"/>
                  <a:pt x="5598" y="135"/>
                  <a:pt x="5598" y="155"/>
                </a:cubicBezTo>
                <a:cubicBezTo>
                  <a:pt x="5598" y="172"/>
                  <a:pt x="5578" y="186"/>
                  <a:pt x="5556" y="186"/>
                </a:cubicBezTo>
                <a:lnTo>
                  <a:pt x="5307" y="186"/>
                </a:lnTo>
                <a:cubicBezTo>
                  <a:pt x="5283" y="186"/>
                  <a:pt x="5265" y="172"/>
                  <a:pt x="5265" y="155"/>
                </a:cubicBezTo>
                <a:cubicBezTo>
                  <a:pt x="5265" y="135"/>
                  <a:pt x="5283" y="121"/>
                  <a:pt x="5307" y="121"/>
                </a:cubicBezTo>
                <a:moveTo>
                  <a:pt x="5890" y="121"/>
                </a:moveTo>
                <a:lnTo>
                  <a:pt x="6142" y="121"/>
                </a:lnTo>
                <a:cubicBezTo>
                  <a:pt x="6165" y="121"/>
                  <a:pt x="6182" y="135"/>
                  <a:pt x="6182" y="155"/>
                </a:cubicBezTo>
                <a:cubicBezTo>
                  <a:pt x="6182" y="172"/>
                  <a:pt x="6165" y="186"/>
                  <a:pt x="6142" y="186"/>
                </a:cubicBezTo>
                <a:lnTo>
                  <a:pt x="5890" y="186"/>
                </a:lnTo>
                <a:cubicBezTo>
                  <a:pt x="5868" y="186"/>
                  <a:pt x="5848" y="172"/>
                  <a:pt x="5848" y="155"/>
                </a:cubicBezTo>
                <a:cubicBezTo>
                  <a:pt x="5848" y="135"/>
                  <a:pt x="5868" y="121"/>
                  <a:pt x="5890" y="121"/>
                </a:cubicBezTo>
                <a:moveTo>
                  <a:pt x="6476" y="121"/>
                </a:moveTo>
                <a:lnTo>
                  <a:pt x="6726" y="121"/>
                </a:lnTo>
                <a:cubicBezTo>
                  <a:pt x="6748" y="121"/>
                  <a:pt x="6768" y="135"/>
                  <a:pt x="6768" y="155"/>
                </a:cubicBezTo>
                <a:cubicBezTo>
                  <a:pt x="6768" y="172"/>
                  <a:pt x="6748" y="186"/>
                  <a:pt x="6726" y="186"/>
                </a:cubicBezTo>
                <a:lnTo>
                  <a:pt x="6476" y="186"/>
                </a:lnTo>
                <a:cubicBezTo>
                  <a:pt x="6452" y="186"/>
                  <a:pt x="6434" y="172"/>
                  <a:pt x="6434" y="155"/>
                </a:cubicBezTo>
                <a:cubicBezTo>
                  <a:pt x="6434" y="135"/>
                  <a:pt x="6452" y="121"/>
                  <a:pt x="6476" y="121"/>
                </a:cubicBezTo>
                <a:moveTo>
                  <a:pt x="7060" y="121"/>
                </a:moveTo>
                <a:lnTo>
                  <a:pt x="7312" y="121"/>
                </a:lnTo>
                <a:cubicBezTo>
                  <a:pt x="7334" y="121"/>
                  <a:pt x="7352" y="135"/>
                  <a:pt x="7352" y="155"/>
                </a:cubicBezTo>
                <a:cubicBezTo>
                  <a:pt x="7352" y="172"/>
                  <a:pt x="7334" y="186"/>
                  <a:pt x="7312" y="186"/>
                </a:cubicBezTo>
                <a:lnTo>
                  <a:pt x="7060" y="186"/>
                </a:lnTo>
                <a:cubicBezTo>
                  <a:pt x="7037" y="186"/>
                  <a:pt x="7017" y="172"/>
                  <a:pt x="7017" y="155"/>
                </a:cubicBezTo>
                <a:cubicBezTo>
                  <a:pt x="7017" y="135"/>
                  <a:pt x="7037" y="121"/>
                  <a:pt x="7060" y="121"/>
                </a:cubicBezTo>
                <a:moveTo>
                  <a:pt x="7645" y="121"/>
                </a:moveTo>
                <a:lnTo>
                  <a:pt x="7895" y="121"/>
                </a:lnTo>
                <a:cubicBezTo>
                  <a:pt x="7918" y="121"/>
                  <a:pt x="7938" y="135"/>
                  <a:pt x="7938" y="155"/>
                </a:cubicBezTo>
                <a:cubicBezTo>
                  <a:pt x="7938" y="172"/>
                  <a:pt x="7918" y="186"/>
                  <a:pt x="7895" y="186"/>
                </a:cubicBezTo>
                <a:lnTo>
                  <a:pt x="7645" y="186"/>
                </a:lnTo>
                <a:cubicBezTo>
                  <a:pt x="7621" y="186"/>
                  <a:pt x="7603" y="172"/>
                  <a:pt x="7603" y="155"/>
                </a:cubicBezTo>
                <a:cubicBezTo>
                  <a:pt x="7603" y="135"/>
                  <a:pt x="7621" y="121"/>
                  <a:pt x="7645" y="121"/>
                </a:cubicBezTo>
                <a:moveTo>
                  <a:pt x="8230" y="121"/>
                </a:moveTo>
                <a:lnTo>
                  <a:pt x="8481" y="121"/>
                </a:lnTo>
                <a:cubicBezTo>
                  <a:pt x="8503" y="121"/>
                  <a:pt x="8521" y="135"/>
                  <a:pt x="8521" y="155"/>
                </a:cubicBezTo>
                <a:cubicBezTo>
                  <a:pt x="8521" y="172"/>
                  <a:pt x="8503" y="186"/>
                  <a:pt x="8481" y="186"/>
                </a:cubicBezTo>
                <a:lnTo>
                  <a:pt x="8230" y="186"/>
                </a:lnTo>
                <a:cubicBezTo>
                  <a:pt x="8207" y="186"/>
                  <a:pt x="8187" y="172"/>
                  <a:pt x="8187" y="155"/>
                </a:cubicBezTo>
                <a:cubicBezTo>
                  <a:pt x="8187" y="135"/>
                  <a:pt x="8207" y="121"/>
                  <a:pt x="8230" y="121"/>
                </a:cubicBezTo>
                <a:moveTo>
                  <a:pt x="8816" y="121"/>
                </a:moveTo>
                <a:lnTo>
                  <a:pt x="9066" y="121"/>
                </a:lnTo>
                <a:cubicBezTo>
                  <a:pt x="9088" y="121"/>
                  <a:pt x="9108" y="135"/>
                  <a:pt x="9108" y="155"/>
                </a:cubicBezTo>
                <a:cubicBezTo>
                  <a:pt x="9108" y="172"/>
                  <a:pt x="9088" y="186"/>
                  <a:pt x="9066" y="186"/>
                </a:cubicBezTo>
                <a:lnTo>
                  <a:pt x="8816" y="186"/>
                </a:lnTo>
                <a:cubicBezTo>
                  <a:pt x="8791" y="186"/>
                  <a:pt x="8773" y="172"/>
                  <a:pt x="8773" y="155"/>
                </a:cubicBezTo>
                <a:cubicBezTo>
                  <a:pt x="8773" y="135"/>
                  <a:pt x="8791" y="121"/>
                  <a:pt x="8816" y="121"/>
                </a:cubicBezTo>
                <a:moveTo>
                  <a:pt x="9400" y="121"/>
                </a:moveTo>
                <a:lnTo>
                  <a:pt x="9652" y="121"/>
                </a:lnTo>
                <a:cubicBezTo>
                  <a:pt x="9674" y="121"/>
                  <a:pt x="9692" y="135"/>
                  <a:pt x="9692" y="155"/>
                </a:cubicBezTo>
                <a:cubicBezTo>
                  <a:pt x="9692" y="172"/>
                  <a:pt x="9674" y="186"/>
                  <a:pt x="9652" y="186"/>
                </a:cubicBezTo>
                <a:lnTo>
                  <a:pt x="9400" y="186"/>
                </a:lnTo>
                <a:cubicBezTo>
                  <a:pt x="9378" y="186"/>
                  <a:pt x="9358" y="172"/>
                  <a:pt x="9358" y="155"/>
                </a:cubicBezTo>
                <a:cubicBezTo>
                  <a:pt x="9358" y="135"/>
                  <a:pt x="9378" y="121"/>
                  <a:pt x="9400" y="121"/>
                </a:cubicBezTo>
                <a:moveTo>
                  <a:pt x="9986" y="121"/>
                </a:moveTo>
                <a:lnTo>
                  <a:pt x="10236" y="121"/>
                </a:lnTo>
                <a:cubicBezTo>
                  <a:pt x="10258" y="121"/>
                  <a:pt x="10278" y="135"/>
                  <a:pt x="10278" y="155"/>
                </a:cubicBezTo>
                <a:cubicBezTo>
                  <a:pt x="10278" y="172"/>
                  <a:pt x="10258" y="186"/>
                  <a:pt x="10236" y="186"/>
                </a:cubicBezTo>
                <a:lnTo>
                  <a:pt x="9986" y="186"/>
                </a:lnTo>
                <a:cubicBezTo>
                  <a:pt x="9962" y="186"/>
                  <a:pt x="9944" y="172"/>
                  <a:pt x="9944" y="155"/>
                </a:cubicBezTo>
                <a:cubicBezTo>
                  <a:pt x="9944" y="135"/>
                  <a:pt x="9962" y="121"/>
                  <a:pt x="9986" y="121"/>
                </a:cubicBezTo>
                <a:moveTo>
                  <a:pt x="10569" y="121"/>
                </a:moveTo>
                <a:lnTo>
                  <a:pt x="10822" y="121"/>
                </a:lnTo>
                <a:cubicBezTo>
                  <a:pt x="10844" y="121"/>
                  <a:pt x="10862" y="135"/>
                  <a:pt x="10862" y="155"/>
                </a:cubicBezTo>
                <a:cubicBezTo>
                  <a:pt x="10862" y="172"/>
                  <a:pt x="10844" y="186"/>
                  <a:pt x="10822" y="186"/>
                </a:cubicBezTo>
                <a:lnTo>
                  <a:pt x="10569" y="186"/>
                </a:lnTo>
                <a:cubicBezTo>
                  <a:pt x="10547" y="186"/>
                  <a:pt x="10527" y="172"/>
                  <a:pt x="10527" y="155"/>
                </a:cubicBezTo>
                <a:cubicBezTo>
                  <a:pt x="10527" y="135"/>
                  <a:pt x="10547" y="121"/>
                  <a:pt x="10569" y="121"/>
                </a:cubicBezTo>
                <a:moveTo>
                  <a:pt x="11156" y="121"/>
                </a:moveTo>
                <a:lnTo>
                  <a:pt x="11405" y="121"/>
                </a:lnTo>
                <a:cubicBezTo>
                  <a:pt x="11427" y="121"/>
                  <a:pt x="11447" y="135"/>
                  <a:pt x="11447" y="155"/>
                </a:cubicBezTo>
                <a:cubicBezTo>
                  <a:pt x="11447" y="172"/>
                  <a:pt x="11427" y="186"/>
                  <a:pt x="11405" y="186"/>
                </a:cubicBezTo>
                <a:lnTo>
                  <a:pt x="11156" y="186"/>
                </a:lnTo>
                <a:cubicBezTo>
                  <a:pt x="11131" y="186"/>
                  <a:pt x="11113" y="172"/>
                  <a:pt x="11113" y="155"/>
                </a:cubicBezTo>
                <a:cubicBezTo>
                  <a:pt x="11113" y="135"/>
                  <a:pt x="11131" y="121"/>
                  <a:pt x="11156" y="121"/>
                </a:cubicBezTo>
                <a:moveTo>
                  <a:pt x="11740" y="121"/>
                </a:moveTo>
                <a:lnTo>
                  <a:pt x="11991" y="121"/>
                </a:lnTo>
                <a:cubicBezTo>
                  <a:pt x="12013" y="121"/>
                  <a:pt x="12031" y="135"/>
                  <a:pt x="12031" y="155"/>
                </a:cubicBezTo>
                <a:cubicBezTo>
                  <a:pt x="12031" y="172"/>
                  <a:pt x="12013" y="186"/>
                  <a:pt x="11991" y="186"/>
                </a:cubicBezTo>
                <a:lnTo>
                  <a:pt x="11740" y="186"/>
                </a:lnTo>
                <a:cubicBezTo>
                  <a:pt x="11717" y="186"/>
                  <a:pt x="11697" y="172"/>
                  <a:pt x="11697" y="155"/>
                </a:cubicBezTo>
                <a:cubicBezTo>
                  <a:pt x="11697" y="135"/>
                  <a:pt x="11717" y="121"/>
                  <a:pt x="11740" y="121"/>
                </a:cubicBezTo>
                <a:moveTo>
                  <a:pt x="12325" y="121"/>
                </a:moveTo>
                <a:lnTo>
                  <a:pt x="12574" y="121"/>
                </a:lnTo>
                <a:cubicBezTo>
                  <a:pt x="12598" y="121"/>
                  <a:pt x="12618" y="135"/>
                  <a:pt x="12618" y="155"/>
                </a:cubicBezTo>
                <a:cubicBezTo>
                  <a:pt x="12618" y="172"/>
                  <a:pt x="12598" y="186"/>
                  <a:pt x="12574" y="186"/>
                </a:cubicBezTo>
                <a:lnTo>
                  <a:pt x="12325" y="186"/>
                </a:lnTo>
                <a:cubicBezTo>
                  <a:pt x="12301" y="186"/>
                  <a:pt x="12283" y="172"/>
                  <a:pt x="12283" y="155"/>
                </a:cubicBezTo>
                <a:cubicBezTo>
                  <a:pt x="12283" y="135"/>
                  <a:pt x="12301" y="121"/>
                  <a:pt x="12325" y="121"/>
                </a:cubicBezTo>
                <a:moveTo>
                  <a:pt x="12909" y="121"/>
                </a:moveTo>
                <a:lnTo>
                  <a:pt x="13161" y="121"/>
                </a:lnTo>
                <a:cubicBezTo>
                  <a:pt x="13183" y="121"/>
                  <a:pt x="13201" y="135"/>
                  <a:pt x="13201" y="155"/>
                </a:cubicBezTo>
                <a:cubicBezTo>
                  <a:pt x="13201" y="172"/>
                  <a:pt x="13183" y="186"/>
                  <a:pt x="13161" y="186"/>
                </a:cubicBezTo>
                <a:lnTo>
                  <a:pt x="12909" y="186"/>
                </a:lnTo>
                <a:cubicBezTo>
                  <a:pt x="12887" y="186"/>
                  <a:pt x="12867" y="172"/>
                  <a:pt x="12867" y="155"/>
                </a:cubicBezTo>
                <a:cubicBezTo>
                  <a:pt x="12867" y="135"/>
                  <a:pt x="12887" y="121"/>
                  <a:pt x="12909" y="121"/>
                </a:cubicBezTo>
                <a:moveTo>
                  <a:pt x="13495" y="121"/>
                </a:moveTo>
                <a:lnTo>
                  <a:pt x="13745" y="121"/>
                </a:lnTo>
                <a:cubicBezTo>
                  <a:pt x="13767" y="121"/>
                  <a:pt x="13787" y="135"/>
                  <a:pt x="13787" y="155"/>
                </a:cubicBezTo>
                <a:cubicBezTo>
                  <a:pt x="13787" y="172"/>
                  <a:pt x="13767" y="186"/>
                  <a:pt x="13745" y="186"/>
                </a:cubicBezTo>
                <a:lnTo>
                  <a:pt x="13495" y="186"/>
                </a:lnTo>
                <a:cubicBezTo>
                  <a:pt x="13470" y="186"/>
                  <a:pt x="13452" y="172"/>
                  <a:pt x="13452" y="155"/>
                </a:cubicBezTo>
                <a:cubicBezTo>
                  <a:pt x="13452" y="135"/>
                  <a:pt x="13470" y="121"/>
                  <a:pt x="13495" y="121"/>
                </a:cubicBezTo>
                <a:moveTo>
                  <a:pt x="14078" y="121"/>
                </a:moveTo>
                <a:lnTo>
                  <a:pt x="14330" y="121"/>
                </a:lnTo>
                <a:cubicBezTo>
                  <a:pt x="14352" y="121"/>
                  <a:pt x="14370" y="135"/>
                  <a:pt x="14370" y="155"/>
                </a:cubicBezTo>
                <a:cubicBezTo>
                  <a:pt x="14370" y="172"/>
                  <a:pt x="14352" y="186"/>
                  <a:pt x="14330" y="186"/>
                </a:cubicBezTo>
                <a:lnTo>
                  <a:pt x="14078" y="186"/>
                </a:lnTo>
                <a:cubicBezTo>
                  <a:pt x="14056" y="186"/>
                  <a:pt x="14036" y="172"/>
                  <a:pt x="14036" y="155"/>
                </a:cubicBezTo>
                <a:cubicBezTo>
                  <a:pt x="14036" y="135"/>
                  <a:pt x="14056" y="121"/>
                  <a:pt x="14078" y="121"/>
                </a:cubicBezTo>
                <a:moveTo>
                  <a:pt x="14665" y="121"/>
                </a:moveTo>
                <a:lnTo>
                  <a:pt x="14914" y="121"/>
                </a:lnTo>
                <a:cubicBezTo>
                  <a:pt x="14936" y="121"/>
                  <a:pt x="14956" y="135"/>
                  <a:pt x="14956" y="155"/>
                </a:cubicBezTo>
                <a:cubicBezTo>
                  <a:pt x="14956" y="172"/>
                  <a:pt x="14936" y="186"/>
                  <a:pt x="14914" y="186"/>
                </a:cubicBezTo>
                <a:lnTo>
                  <a:pt x="14665" y="186"/>
                </a:lnTo>
                <a:cubicBezTo>
                  <a:pt x="14640" y="186"/>
                  <a:pt x="14623" y="172"/>
                  <a:pt x="14623" y="155"/>
                </a:cubicBezTo>
                <a:cubicBezTo>
                  <a:pt x="14623" y="135"/>
                  <a:pt x="14640" y="121"/>
                  <a:pt x="14665" y="121"/>
                </a:cubicBezTo>
                <a:moveTo>
                  <a:pt x="15248" y="121"/>
                </a:moveTo>
                <a:lnTo>
                  <a:pt x="15500" y="121"/>
                </a:lnTo>
                <a:cubicBezTo>
                  <a:pt x="15522" y="121"/>
                  <a:pt x="15540" y="135"/>
                  <a:pt x="15540" y="155"/>
                </a:cubicBezTo>
                <a:cubicBezTo>
                  <a:pt x="15540" y="172"/>
                  <a:pt x="15522" y="186"/>
                  <a:pt x="15500" y="186"/>
                </a:cubicBezTo>
                <a:lnTo>
                  <a:pt x="15248" y="186"/>
                </a:lnTo>
                <a:cubicBezTo>
                  <a:pt x="15226" y="186"/>
                  <a:pt x="15206" y="172"/>
                  <a:pt x="15206" y="155"/>
                </a:cubicBezTo>
                <a:cubicBezTo>
                  <a:pt x="15206" y="135"/>
                  <a:pt x="15226" y="121"/>
                  <a:pt x="15248" y="121"/>
                </a:cubicBezTo>
                <a:moveTo>
                  <a:pt x="15834" y="121"/>
                </a:moveTo>
                <a:lnTo>
                  <a:pt x="16083" y="121"/>
                </a:lnTo>
                <a:cubicBezTo>
                  <a:pt x="16106" y="121"/>
                  <a:pt x="16126" y="135"/>
                  <a:pt x="16126" y="155"/>
                </a:cubicBezTo>
                <a:cubicBezTo>
                  <a:pt x="16126" y="172"/>
                  <a:pt x="16106" y="186"/>
                  <a:pt x="16083" y="186"/>
                </a:cubicBezTo>
                <a:lnTo>
                  <a:pt x="15834" y="186"/>
                </a:lnTo>
                <a:cubicBezTo>
                  <a:pt x="15810" y="186"/>
                  <a:pt x="15792" y="172"/>
                  <a:pt x="15792" y="155"/>
                </a:cubicBezTo>
                <a:cubicBezTo>
                  <a:pt x="15792" y="135"/>
                  <a:pt x="15810" y="121"/>
                  <a:pt x="15834" y="121"/>
                </a:cubicBezTo>
                <a:moveTo>
                  <a:pt x="16418" y="121"/>
                </a:moveTo>
                <a:lnTo>
                  <a:pt x="16670" y="121"/>
                </a:lnTo>
                <a:cubicBezTo>
                  <a:pt x="16692" y="121"/>
                  <a:pt x="16710" y="135"/>
                  <a:pt x="16710" y="155"/>
                </a:cubicBezTo>
                <a:cubicBezTo>
                  <a:pt x="16710" y="172"/>
                  <a:pt x="16692" y="186"/>
                  <a:pt x="16670" y="186"/>
                </a:cubicBezTo>
                <a:lnTo>
                  <a:pt x="16418" y="186"/>
                </a:lnTo>
                <a:cubicBezTo>
                  <a:pt x="16395" y="186"/>
                  <a:pt x="16375" y="172"/>
                  <a:pt x="16375" y="155"/>
                </a:cubicBezTo>
                <a:cubicBezTo>
                  <a:pt x="16375" y="135"/>
                  <a:pt x="16395" y="121"/>
                  <a:pt x="16418" y="121"/>
                </a:cubicBezTo>
                <a:moveTo>
                  <a:pt x="17003" y="121"/>
                </a:moveTo>
                <a:lnTo>
                  <a:pt x="17253" y="121"/>
                </a:lnTo>
                <a:cubicBezTo>
                  <a:pt x="17276" y="121"/>
                  <a:pt x="17296" y="135"/>
                  <a:pt x="17296" y="155"/>
                </a:cubicBezTo>
                <a:cubicBezTo>
                  <a:pt x="17296" y="172"/>
                  <a:pt x="17276" y="186"/>
                  <a:pt x="17253" y="186"/>
                </a:cubicBezTo>
                <a:lnTo>
                  <a:pt x="17003" y="186"/>
                </a:lnTo>
                <a:cubicBezTo>
                  <a:pt x="16979" y="186"/>
                  <a:pt x="16961" y="172"/>
                  <a:pt x="16961" y="155"/>
                </a:cubicBezTo>
                <a:cubicBezTo>
                  <a:pt x="16961" y="135"/>
                  <a:pt x="16979" y="121"/>
                  <a:pt x="17003" y="121"/>
                </a:cubicBezTo>
                <a:moveTo>
                  <a:pt x="17587" y="121"/>
                </a:moveTo>
                <a:lnTo>
                  <a:pt x="17839" y="121"/>
                </a:lnTo>
                <a:cubicBezTo>
                  <a:pt x="17861" y="121"/>
                  <a:pt x="17879" y="135"/>
                  <a:pt x="17879" y="155"/>
                </a:cubicBezTo>
                <a:cubicBezTo>
                  <a:pt x="17879" y="172"/>
                  <a:pt x="17861" y="186"/>
                  <a:pt x="17839" y="186"/>
                </a:cubicBezTo>
                <a:lnTo>
                  <a:pt x="17587" y="186"/>
                </a:lnTo>
                <a:cubicBezTo>
                  <a:pt x="17565" y="186"/>
                  <a:pt x="17545" y="172"/>
                  <a:pt x="17545" y="155"/>
                </a:cubicBezTo>
                <a:cubicBezTo>
                  <a:pt x="17545" y="135"/>
                  <a:pt x="17565" y="121"/>
                  <a:pt x="17587" y="121"/>
                </a:cubicBezTo>
                <a:moveTo>
                  <a:pt x="18174" y="121"/>
                </a:moveTo>
                <a:lnTo>
                  <a:pt x="18423" y="121"/>
                </a:lnTo>
                <a:cubicBezTo>
                  <a:pt x="18445" y="121"/>
                  <a:pt x="18465" y="135"/>
                  <a:pt x="18465" y="155"/>
                </a:cubicBezTo>
                <a:cubicBezTo>
                  <a:pt x="18465" y="172"/>
                  <a:pt x="18445" y="186"/>
                  <a:pt x="18423" y="186"/>
                </a:cubicBezTo>
                <a:lnTo>
                  <a:pt x="18174" y="186"/>
                </a:lnTo>
                <a:cubicBezTo>
                  <a:pt x="18148" y="186"/>
                  <a:pt x="18131" y="172"/>
                  <a:pt x="18131" y="155"/>
                </a:cubicBezTo>
                <a:cubicBezTo>
                  <a:pt x="18131" y="135"/>
                  <a:pt x="18148" y="121"/>
                  <a:pt x="18174" y="121"/>
                </a:cubicBezTo>
                <a:moveTo>
                  <a:pt x="18757" y="121"/>
                </a:moveTo>
                <a:lnTo>
                  <a:pt x="19008" y="121"/>
                </a:lnTo>
                <a:cubicBezTo>
                  <a:pt x="19030" y="121"/>
                  <a:pt x="19048" y="135"/>
                  <a:pt x="19048" y="155"/>
                </a:cubicBezTo>
                <a:cubicBezTo>
                  <a:pt x="19048" y="172"/>
                  <a:pt x="19030" y="186"/>
                  <a:pt x="19008" y="186"/>
                </a:cubicBezTo>
                <a:lnTo>
                  <a:pt x="18757" y="186"/>
                </a:lnTo>
                <a:cubicBezTo>
                  <a:pt x="18735" y="186"/>
                  <a:pt x="18715" y="172"/>
                  <a:pt x="18715" y="155"/>
                </a:cubicBezTo>
                <a:cubicBezTo>
                  <a:pt x="18715" y="135"/>
                  <a:pt x="18735" y="121"/>
                  <a:pt x="18757" y="121"/>
                </a:cubicBezTo>
                <a:moveTo>
                  <a:pt x="19343" y="121"/>
                </a:moveTo>
                <a:lnTo>
                  <a:pt x="19593" y="121"/>
                </a:lnTo>
                <a:cubicBezTo>
                  <a:pt x="19615" y="121"/>
                  <a:pt x="19635" y="135"/>
                  <a:pt x="19635" y="155"/>
                </a:cubicBezTo>
                <a:cubicBezTo>
                  <a:pt x="19635" y="172"/>
                  <a:pt x="19615" y="186"/>
                  <a:pt x="19593" y="186"/>
                </a:cubicBezTo>
                <a:lnTo>
                  <a:pt x="19343" y="186"/>
                </a:lnTo>
                <a:cubicBezTo>
                  <a:pt x="19319" y="186"/>
                  <a:pt x="19301" y="172"/>
                  <a:pt x="19301" y="155"/>
                </a:cubicBezTo>
                <a:cubicBezTo>
                  <a:pt x="19301" y="135"/>
                  <a:pt x="19319" y="121"/>
                  <a:pt x="19343" y="121"/>
                </a:cubicBezTo>
                <a:moveTo>
                  <a:pt x="19926" y="121"/>
                </a:moveTo>
                <a:lnTo>
                  <a:pt x="20179" y="121"/>
                </a:lnTo>
                <a:cubicBezTo>
                  <a:pt x="20201" y="121"/>
                  <a:pt x="20219" y="135"/>
                  <a:pt x="20219" y="155"/>
                </a:cubicBezTo>
                <a:cubicBezTo>
                  <a:pt x="20219" y="172"/>
                  <a:pt x="20201" y="186"/>
                  <a:pt x="20179" y="186"/>
                </a:cubicBezTo>
                <a:lnTo>
                  <a:pt x="19926" y="186"/>
                </a:lnTo>
                <a:cubicBezTo>
                  <a:pt x="19904" y="186"/>
                  <a:pt x="19884" y="172"/>
                  <a:pt x="19884" y="155"/>
                </a:cubicBezTo>
                <a:cubicBezTo>
                  <a:pt x="19884" y="135"/>
                  <a:pt x="19904" y="121"/>
                  <a:pt x="19926" y="121"/>
                </a:cubicBezTo>
                <a:moveTo>
                  <a:pt x="20512" y="121"/>
                </a:moveTo>
                <a:lnTo>
                  <a:pt x="20762" y="121"/>
                </a:lnTo>
                <a:cubicBezTo>
                  <a:pt x="20784" y="121"/>
                  <a:pt x="20804" y="135"/>
                  <a:pt x="20804" y="155"/>
                </a:cubicBezTo>
                <a:cubicBezTo>
                  <a:pt x="20804" y="172"/>
                  <a:pt x="20784" y="186"/>
                  <a:pt x="20762" y="186"/>
                </a:cubicBezTo>
                <a:lnTo>
                  <a:pt x="20512" y="186"/>
                </a:lnTo>
                <a:cubicBezTo>
                  <a:pt x="20488" y="186"/>
                  <a:pt x="20470" y="172"/>
                  <a:pt x="20470" y="155"/>
                </a:cubicBezTo>
                <a:cubicBezTo>
                  <a:pt x="20470" y="135"/>
                  <a:pt x="20488" y="121"/>
                  <a:pt x="20512" y="121"/>
                </a:cubicBezTo>
                <a:moveTo>
                  <a:pt x="21097" y="121"/>
                </a:moveTo>
                <a:lnTo>
                  <a:pt x="21348" y="121"/>
                </a:lnTo>
                <a:cubicBezTo>
                  <a:pt x="21370" y="121"/>
                  <a:pt x="21388" y="135"/>
                  <a:pt x="21388" y="155"/>
                </a:cubicBezTo>
                <a:cubicBezTo>
                  <a:pt x="21388" y="172"/>
                  <a:pt x="21370" y="186"/>
                  <a:pt x="21348" y="186"/>
                </a:cubicBezTo>
                <a:lnTo>
                  <a:pt x="21097" y="186"/>
                </a:lnTo>
                <a:cubicBezTo>
                  <a:pt x="21073" y="186"/>
                  <a:pt x="21053" y="172"/>
                  <a:pt x="21053" y="155"/>
                </a:cubicBezTo>
                <a:cubicBezTo>
                  <a:pt x="21053" y="135"/>
                  <a:pt x="21073" y="121"/>
                  <a:pt x="21097" y="121"/>
                </a:cubicBezTo>
                <a:moveTo>
                  <a:pt x="21682" y="121"/>
                </a:moveTo>
                <a:lnTo>
                  <a:pt x="21931" y="121"/>
                </a:lnTo>
                <a:cubicBezTo>
                  <a:pt x="21954" y="121"/>
                  <a:pt x="21974" y="135"/>
                  <a:pt x="21974" y="155"/>
                </a:cubicBezTo>
                <a:cubicBezTo>
                  <a:pt x="21974" y="172"/>
                  <a:pt x="21954" y="186"/>
                  <a:pt x="21931" y="186"/>
                </a:cubicBezTo>
                <a:lnTo>
                  <a:pt x="21682" y="186"/>
                </a:lnTo>
                <a:cubicBezTo>
                  <a:pt x="21658" y="186"/>
                  <a:pt x="21640" y="172"/>
                  <a:pt x="21640" y="155"/>
                </a:cubicBezTo>
                <a:cubicBezTo>
                  <a:pt x="21640" y="135"/>
                  <a:pt x="21658" y="121"/>
                  <a:pt x="21682" y="121"/>
                </a:cubicBezTo>
                <a:moveTo>
                  <a:pt x="22266" y="121"/>
                </a:moveTo>
                <a:lnTo>
                  <a:pt x="22517" y="121"/>
                </a:lnTo>
                <a:cubicBezTo>
                  <a:pt x="22540" y="121"/>
                  <a:pt x="22557" y="135"/>
                  <a:pt x="22557" y="155"/>
                </a:cubicBezTo>
                <a:cubicBezTo>
                  <a:pt x="22557" y="172"/>
                  <a:pt x="22540" y="186"/>
                  <a:pt x="22517" y="186"/>
                </a:cubicBezTo>
                <a:lnTo>
                  <a:pt x="22266" y="186"/>
                </a:lnTo>
                <a:cubicBezTo>
                  <a:pt x="22244" y="186"/>
                  <a:pt x="22224" y="172"/>
                  <a:pt x="22224" y="155"/>
                </a:cubicBezTo>
                <a:cubicBezTo>
                  <a:pt x="22224" y="135"/>
                  <a:pt x="22244" y="121"/>
                  <a:pt x="22266" y="121"/>
                </a:cubicBezTo>
                <a:moveTo>
                  <a:pt x="22852" y="121"/>
                </a:moveTo>
                <a:lnTo>
                  <a:pt x="23102" y="121"/>
                </a:lnTo>
                <a:cubicBezTo>
                  <a:pt x="23124" y="121"/>
                  <a:pt x="23144" y="135"/>
                  <a:pt x="23144" y="155"/>
                </a:cubicBezTo>
                <a:cubicBezTo>
                  <a:pt x="23144" y="172"/>
                  <a:pt x="23124" y="186"/>
                  <a:pt x="23102" y="186"/>
                </a:cubicBezTo>
                <a:lnTo>
                  <a:pt x="22852" y="186"/>
                </a:lnTo>
                <a:cubicBezTo>
                  <a:pt x="22827" y="186"/>
                  <a:pt x="22809" y="172"/>
                  <a:pt x="22809" y="155"/>
                </a:cubicBezTo>
                <a:cubicBezTo>
                  <a:pt x="22809" y="135"/>
                  <a:pt x="22827" y="121"/>
                  <a:pt x="22852" y="121"/>
                </a:cubicBezTo>
                <a:moveTo>
                  <a:pt x="23435" y="121"/>
                </a:moveTo>
                <a:lnTo>
                  <a:pt x="23687" y="121"/>
                </a:lnTo>
                <a:cubicBezTo>
                  <a:pt x="23709" y="121"/>
                  <a:pt x="23727" y="135"/>
                  <a:pt x="23727" y="155"/>
                </a:cubicBezTo>
                <a:cubicBezTo>
                  <a:pt x="23727" y="172"/>
                  <a:pt x="23709" y="186"/>
                  <a:pt x="23687" y="186"/>
                </a:cubicBezTo>
                <a:lnTo>
                  <a:pt x="23435" y="186"/>
                </a:lnTo>
                <a:cubicBezTo>
                  <a:pt x="23413" y="186"/>
                  <a:pt x="23393" y="172"/>
                  <a:pt x="23393" y="155"/>
                </a:cubicBezTo>
                <a:cubicBezTo>
                  <a:pt x="23393" y="135"/>
                  <a:pt x="23413" y="121"/>
                  <a:pt x="23435" y="121"/>
                </a:cubicBezTo>
                <a:moveTo>
                  <a:pt x="23640" y="11"/>
                </a:moveTo>
                <a:lnTo>
                  <a:pt x="23952" y="155"/>
                </a:lnTo>
                <a:lnTo>
                  <a:pt x="23640" y="296"/>
                </a:lnTo>
                <a:cubicBezTo>
                  <a:pt x="23620" y="307"/>
                  <a:pt x="23596" y="301"/>
                  <a:pt x="23585" y="286"/>
                </a:cubicBezTo>
                <a:cubicBezTo>
                  <a:pt x="23571" y="269"/>
                  <a:pt x="23578" y="249"/>
                  <a:pt x="23598" y="240"/>
                </a:cubicBezTo>
                <a:lnTo>
                  <a:pt x="23850" y="125"/>
                </a:lnTo>
                <a:lnTo>
                  <a:pt x="23850" y="183"/>
                </a:lnTo>
                <a:lnTo>
                  <a:pt x="23598" y="67"/>
                </a:lnTo>
                <a:cubicBezTo>
                  <a:pt x="23578" y="58"/>
                  <a:pt x="23571" y="37"/>
                  <a:pt x="23585" y="22"/>
                </a:cubicBezTo>
                <a:cubicBezTo>
                  <a:pt x="23596" y="8"/>
                  <a:pt x="23620" y="0"/>
                  <a:pt x="23640" y="11"/>
                </a:cubicBez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3" name="CustomShape 6"/>
          <p:cNvSpPr/>
          <p:nvPr/>
        </p:nvSpPr>
        <p:spPr>
          <a:xfrm>
            <a:off x="8070120" y="2972880"/>
            <a:ext cx="964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Introduction</a:t>
            </a:r>
            <a:endParaRPr b="0" lang="en-GB" sz="1400" spc="-1" strike="noStrike">
              <a:latin typeface="Arial"/>
            </a:endParaRPr>
          </a:p>
        </p:txBody>
      </p:sp>
      <p:pic>
        <p:nvPicPr>
          <p:cNvPr id="2614" name="" descr=""/>
          <p:cNvPicPr/>
          <p:nvPr/>
        </p:nvPicPr>
        <p:blipFill>
          <a:blip r:embed="rId6"/>
          <a:stretch/>
        </p:blipFill>
        <p:spPr>
          <a:xfrm>
            <a:off x="3982320" y="919440"/>
            <a:ext cx="1729440" cy="3135240"/>
          </a:xfrm>
          <a:prstGeom prst="rect">
            <a:avLst/>
          </a:prstGeom>
          <a:ln w="0">
            <a:noFill/>
          </a:ln>
        </p:spPr>
      </p:pic>
      <p:pic>
        <p:nvPicPr>
          <p:cNvPr id="2615" name="" descr=""/>
          <p:cNvPicPr/>
          <p:nvPr/>
        </p:nvPicPr>
        <p:blipFill>
          <a:blip r:embed="rId7"/>
          <a:stretch/>
        </p:blipFill>
        <p:spPr>
          <a:xfrm>
            <a:off x="3982320" y="919440"/>
            <a:ext cx="1729440" cy="3135240"/>
          </a:xfrm>
          <a:prstGeom prst="rect">
            <a:avLst/>
          </a:prstGeom>
          <a:ln w="0">
            <a:noFill/>
          </a:ln>
        </p:spPr>
      </p:pic>
      <p:sp>
        <p:nvSpPr>
          <p:cNvPr id="2616" name="CustomShape 7"/>
          <p:cNvSpPr/>
          <p:nvPr/>
        </p:nvSpPr>
        <p:spPr>
          <a:xfrm>
            <a:off x="2860200" y="2976480"/>
            <a:ext cx="1030320" cy="399960"/>
          </a:xfrm>
          <a:custGeom>
            <a:avLst/>
            <a:gdLst/>
            <a:ahLst/>
            <a:rect l="l" t="t" r="r" b="b"/>
            <a:pathLst>
              <a:path w="2863" h="1112">
                <a:moveTo>
                  <a:pt x="0" y="277"/>
                </a:moveTo>
                <a:lnTo>
                  <a:pt x="2152" y="277"/>
                </a:lnTo>
                <a:lnTo>
                  <a:pt x="2152" y="0"/>
                </a:lnTo>
                <a:lnTo>
                  <a:pt x="2862" y="556"/>
                </a:lnTo>
                <a:lnTo>
                  <a:pt x="2152" y="1111"/>
                </a:lnTo>
                <a:lnTo>
                  <a:pt x="2152" y="833"/>
                </a:lnTo>
                <a:lnTo>
                  <a:pt x="0" y="833"/>
                </a:lnTo>
                <a:lnTo>
                  <a:pt x="0" y="277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7" name="CustomShape 8"/>
          <p:cNvSpPr/>
          <p:nvPr/>
        </p:nvSpPr>
        <p:spPr>
          <a:xfrm>
            <a:off x="2846520" y="2951280"/>
            <a:ext cx="1062360" cy="451080"/>
          </a:xfrm>
          <a:custGeom>
            <a:avLst/>
            <a:gdLst/>
            <a:ahLst/>
            <a:rect l="l" t="t" r="r" b="b"/>
            <a:pathLst>
              <a:path w="2952" h="1254">
                <a:moveTo>
                  <a:pt x="0" y="319"/>
                </a:moveTo>
                <a:lnTo>
                  <a:pt x="2191" y="319"/>
                </a:lnTo>
                <a:lnTo>
                  <a:pt x="2153" y="347"/>
                </a:lnTo>
                <a:lnTo>
                  <a:pt x="2153" y="0"/>
                </a:lnTo>
                <a:lnTo>
                  <a:pt x="2951" y="626"/>
                </a:lnTo>
                <a:lnTo>
                  <a:pt x="2153" y="1253"/>
                </a:lnTo>
                <a:lnTo>
                  <a:pt x="2153" y="903"/>
                </a:lnTo>
                <a:lnTo>
                  <a:pt x="2191" y="933"/>
                </a:lnTo>
                <a:lnTo>
                  <a:pt x="0" y="933"/>
                </a:lnTo>
                <a:lnTo>
                  <a:pt x="0" y="319"/>
                </a:lnTo>
                <a:moveTo>
                  <a:pt x="74" y="903"/>
                </a:moveTo>
                <a:lnTo>
                  <a:pt x="38" y="876"/>
                </a:lnTo>
                <a:lnTo>
                  <a:pt x="2227" y="876"/>
                </a:lnTo>
                <a:lnTo>
                  <a:pt x="2227" y="1181"/>
                </a:lnTo>
                <a:lnTo>
                  <a:pt x="2164" y="1162"/>
                </a:lnTo>
                <a:lnTo>
                  <a:pt x="2872" y="607"/>
                </a:lnTo>
                <a:lnTo>
                  <a:pt x="2872" y="646"/>
                </a:lnTo>
                <a:lnTo>
                  <a:pt x="2164" y="91"/>
                </a:lnTo>
                <a:lnTo>
                  <a:pt x="2227" y="70"/>
                </a:lnTo>
                <a:lnTo>
                  <a:pt x="2227" y="377"/>
                </a:lnTo>
                <a:lnTo>
                  <a:pt x="38" y="377"/>
                </a:lnTo>
                <a:lnTo>
                  <a:pt x="74" y="347"/>
                </a:lnTo>
                <a:lnTo>
                  <a:pt x="74" y="903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8" name="CustomShape 9"/>
          <p:cNvSpPr/>
          <p:nvPr/>
        </p:nvSpPr>
        <p:spPr>
          <a:xfrm>
            <a:off x="3535200" y="1428480"/>
            <a:ext cx="354960" cy="400320"/>
          </a:xfrm>
          <a:custGeom>
            <a:avLst/>
            <a:gdLst/>
            <a:ahLst/>
            <a:rect l="l" t="t" r="r" b="b"/>
            <a:pathLst>
              <a:path w="987" h="1113">
                <a:moveTo>
                  <a:pt x="0" y="278"/>
                </a:moveTo>
                <a:lnTo>
                  <a:pt x="494" y="278"/>
                </a:lnTo>
                <a:lnTo>
                  <a:pt x="494" y="0"/>
                </a:lnTo>
                <a:lnTo>
                  <a:pt x="986" y="556"/>
                </a:lnTo>
                <a:lnTo>
                  <a:pt x="494" y="1112"/>
                </a:lnTo>
                <a:lnTo>
                  <a:pt x="494" y="834"/>
                </a:lnTo>
                <a:lnTo>
                  <a:pt x="0" y="834"/>
                </a:lnTo>
                <a:lnTo>
                  <a:pt x="0" y="278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19" name="CustomShape 10"/>
          <p:cNvSpPr/>
          <p:nvPr/>
        </p:nvSpPr>
        <p:spPr>
          <a:xfrm>
            <a:off x="3521880" y="1395360"/>
            <a:ext cx="384480" cy="467280"/>
          </a:xfrm>
          <a:custGeom>
            <a:avLst/>
            <a:gdLst/>
            <a:ahLst/>
            <a:rect l="l" t="t" r="r" b="b"/>
            <a:pathLst>
              <a:path w="1069" h="1299">
                <a:moveTo>
                  <a:pt x="0" y="342"/>
                </a:moveTo>
                <a:lnTo>
                  <a:pt x="532" y="342"/>
                </a:lnTo>
                <a:lnTo>
                  <a:pt x="494" y="370"/>
                </a:lnTo>
                <a:lnTo>
                  <a:pt x="494" y="0"/>
                </a:lnTo>
                <a:lnTo>
                  <a:pt x="1068" y="647"/>
                </a:lnTo>
                <a:lnTo>
                  <a:pt x="494" y="1298"/>
                </a:lnTo>
                <a:lnTo>
                  <a:pt x="494" y="925"/>
                </a:lnTo>
                <a:lnTo>
                  <a:pt x="532" y="955"/>
                </a:lnTo>
                <a:lnTo>
                  <a:pt x="0" y="955"/>
                </a:lnTo>
                <a:lnTo>
                  <a:pt x="0" y="342"/>
                </a:lnTo>
                <a:moveTo>
                  <a:pt x="74" y="925"/>
                </a:moveTo>
                <a:lnTo>
                  <a:pt x="38" y="897"/>
                </a:lnTo>
                <a:lnTo>
                  <a:pt x="567" y="897"/>
                </a:lnTo>
                <a:lnTo>
                  <a:pt x="567" y="1203"/>
                </a:lnTo>
                <a:lnTo>
                  <a:pt x="500" y="1188"/>
                </a:lnTo>
                <a:lnTo>
                  <a:pt x="993" y="632"/>
                </a:lnTo>
                <a:lnTo>
                  <a:pt x="993" y="666"/>
                </a:lnTo>
                <a:lnTo>
                  <a:pt x="500" y="111"/>
                </a:lnTo>
                <a:lnTo>
                  <a:pt x="567" y="92"/>
                </a:lnTo>
                <a:lnTo>
                  <a:pt x="567" y="400"/>
                </a:lnTo>
                <a:lnTo>
                  <a:pt x="38" y="400"/>
                </a:lnTo>
                <a:lnTo>
                  <a:pt x="74" y="370"/>
                </a:lnTo>
                <a:lnTo>
                  <a:pt x="74" y="925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0" name="CustomShape 11"/>
          <p:cNvSpPr/>
          <p:nvPr/>
        </p:nvSpPr>
        <p:spPr>
          <a:xfrm>
            <a:off x="6308280" y="2106000"/>
            <a:ext cx="1170360" cy="953640"/>
          </a:xfrm>
          <a:custGeom>
            <a:avLst/>
            <a:gdLst/>
            <a:ahLst/>
            <a:rect l="l" t="t" r="r" b="b"/>
            <a:pathLst>
              <a:path w="3252" h="2650">
                <a:moveTo>
                  <a:pt x="515" y="0"/>
                </a:moveTo>
                <a:lnTo>
                  <a:pt x="2994" y="2055"/>
                </a:lnTo>
                <a:lnTo>
                  <a:pt x="3251" y="1865"/>
                </a:lnTo>
                <a:lnTo>
                  <a:pt x="3224" y="2649"/>
                </a:lnTo>
                <a:lnTo>
                  <a:pt x="2222" y="2628"/>
                </a:lnTo>
                <a:lnTo>
                  <a:pt x="2480" y="2436"/>
                </a:lnTo>
                <a:lnTo>
                  <a:pt x="0" y="382"/>
                </a:lnTo>
                <a:lnTo>
                  <a:pt x="515" y="0"/>
                </a:lnTo>
                <a:close/>
              </a:path>
            </a:pathLst>
          </a:custGeom>
          <a:solidFill>
            <a:srgbClr val="4f81b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21" name="CustomShape 12"/>
          <p:cNvSpPr/>
          <p:nvPr/>
        </p:nvSpPr>
        <p:spPr>
          <a:xfrm>
            <a:off x="6289560" y="2090880"/>
            <a:ext cx="1203480" cy="979920"/>
          </a:xfrm>
          <a:custGeom>
            <a:avLst/>
            <a:gdLst/>
            <a:ahLst/>
            <a:rect l="l" t="t" r="r" b="b"/>
            <a:pathLst>
              <a:path w="3344" h="2723">
                <a:moveTo>
                  <a:pt x="568" y="0"/>
                </a:moveTo>
                <a:lnTo>
                  <a:pt x="3073" y="2078"/>
                </a:lnTo>
                <a:lnTo>
                  <a:pt x="3020" y="2077"/>
                </a:lnTo>
                <a:lnTo>
                  <a:pt x="3343" y="1837"/>
                </a:lnTo>
                <a:lnTo>
                  <a:pt x="3311" y="2722"/>
                </a:lnTo>
                <a:lnTo>
                  <a:pt x="2184" y="2696"/>
                </a:lnTo>
                <a:lnTo>
                  <a:pt x="2505" y="2458"/>
                </a:lnTo>
                <a:lnTo>
                  <a:pt x="2505" y="2499"/>
                </a:lnTo>
                <a:lnTo>
                  <a:pt x="0" y="421"/>
                </a:lnTo>
                <a:lnTo>
                  <a:pt x="568" y="0"/>
                </a:lnTo>
                <a:moveTo>
                  <a:pt x="78" y="445"/>
                </a:moveTo>
                <a:lnTo>
                  <a:pt x="78" y="402"/>
                </a:lnTo>
                <a:lnTo>
                  <a:pt x="2583" y="2480"/>
                </a:lnTo>
                <a:lnTo>
                  <a:pt x="2300" y="2691"/>
                </a:lnTo>
                <a:lnTo>
                  <a:pt x="2276" y="2641"/>
                </a:lnTo>
                <a:lnTo>
                  <a:pt x="3275" y="2663"/>
                </a:lnTo>
                <a:lnTo>
                  <a:pt x="3238" y="2691"/>
                </a:lnTo>
                <a:lnTo>
                  <a:pt x="3267" y="1906"/>
                </a:lnTo>
                <a:lnTo>
                  <a:pt x="3329" y="1928"/>
                </a:lnTo>
                <a:lnTo>
                  <a:pt x="3044" y="2139"/>
                </a:lnTo>
                <a:lnTo>
                  <a:pt x="539" y="61"/>
                </a:lnTo>
                <a:lnTo>
                  <a:pt x="593" y="64"/>
                </a:lnTo>
                <a:lnTo>
                  <a:pt x="78" y="445"/>
                </a:lnTo>
                <a:close/>
              </a:path>
            </a:pathLst>
          </a:custGeom>
          <a:solidFill>
            <a:srgbClr val="385d8a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622" name="" descr=""/>
          <p:cNvPicPr/>
          <p:nvPr/>
        </p:nvPicPr>
        <p:blipFill>
          <a:blip r:embed="rId8"/>
          <a:stretch/>
        </p:blipFill>
        <p:spPr>
          <a:xfrm>
            <a:off x="2762280" y="3376080"/>
            <a:ext cx="741240" cy="808560"/>
          </a:xfrm>
          <a:prstGeom prst="rect">
            <a:avLst/>
          </a:prstGeom>
          <a:ln w="0">
            <a:noFill/>
          </a:ln>
        </p:spPr>
      </p:pic>
      <p:pic>
        <p:nvPicPr>
          <p:cNvPr id="2623" name="" descr=""/>
          <p:cNvPicPr/>
          <p:nvPr/>
        </p:nvPicPr>
        <p:blipFill>
          <a:blip r:embed="rId9"/>
          <a:stretch/>
        </p:blipFill>
        <p:spPr>
          <a:xfrm>
            <a:off x="2762280" y="3376080"/>
            <a:ext cx="741240" cy="808560"/>
          </a:xfrm>
          <a:prstGeom prst="rect">
            <a:avLst/>
          </a:prstGeom>
          <a:ln w="0">
            <a:noFill/>
          </a:ln>
        </p:spPr>
      </p:pic>
      <p:pic>
        <p:nvPicPr>
          <p:cNvPr id="2624" name="" descr=""/>
          <p:cNvPicPr/>
          <p:nvPr/>
        </p:nvPicPr>
        <p:blipFill>
          <a:blip r:embed="rId10"/>
          <a:stretch/>
        </p:blipFill>
        <p:spPr>
          <a:xfrm>
            <a:off x="5880960" y="3192480"/>
            <a:ext cx="3592440" cy="891720"/>
          </a:xfrm>
          <a:prstGeom prst="rect">
            <a:avLst/>
          </a:prstGeom>
          <a:ln w="0">
            <a:noFill/>
          </a:ln>
        </p:spPr>
      </p:pic>
      <p:pic>
        <p:nvPicPr>
          <p:cNvPr id="2625" name="" descr=""/>
          <p:cNvPicPr/>
          <p:nvPr/>
        </p:nvPicPr>
        <p:blipFill>
          <a:blip r:embed="rId11"/>
          <a:stretch/>
        </p:blipFill>
        <p:spPr>
          <a:xfrm>
            <a:off x="5880960" y="3192480"/>
            <a:ext cx="3592440" cy="891720"/>
          </a:xfrm>
          <a:prstGeom prst="rect">
            <a:avLst/>
          </a:prstGeom>
          <a:ln w="0">
            <a:noFill/>
          </a:ln>
        </p:spPr>
      </p:pic>
      <p:sp>
        <p:nvSpPr>
          <p:cNvPr id="2626" name="CustomShape 13"/>
          <p:cNvSpPr/>
          <p:nvPr/>
        </p:nvSpPr>
        <p:spPr>
          <a:xfrm>
            <a:off x="8993520" y="4338720"/>
            <a:ext cx="454320" cy="230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800" spc="-1" strike="noStrike">
                <a:solidFill>
                  <a:srgbClr val="000000"/>
                </a:solidFill>
                <a:latin typeface="Calibri"/>
              </a:rPr>
              <a:t>time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627" name="CustomShape 14"/>
          <p:cNvSpPr/>
          <p:nvPr/>
        </p:nvSpPr>
        <p:spPr>
          <a:xfrm>
            <a:off x="6435000" y="1677960"/>
            <a:ext cx="2754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(Example use collaborative filtering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28" name="CustomShape 15"/>
          <p:cNvSpPr/>
          <p:nvPr/>
        </p:nvSpPr>
        <p:spPr>
          <a:xfrm>
            <a:off x="6244920" y="1853640"/>
            <a:ext cx="3131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in Mahout for movie recommendations)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29" name="CustomShape 16"/>
          <p:cNvSpPr/>
          <p:nvPr/>
        </p:nvSpPr>
        <p:spPr>
          <a:xfrm>
            <a:off x="7499880" y="2116800"/>
            <a:ext cx="1676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(Fill user-item matrix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30" name="CustomShape 17"/>
          <p:cNvSpPr/>
          <p:nvPr/>
        </p:nvSpPr>
        <p:spPr>
          <a:xfrm>
            <a:off x="7529760" y="2292840"/>
            <a:ext cx="1615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400" spc="-1" strike="noStrike">
                <a:solidFill>
                  <a:srgbClr val="00b050"/>
                </a:solidFill>
                <a:latin typeface="Calibri"/>
              </a:rPr>
              <a:t>as recommendation)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31" name="CustomShape 18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32" name="CustomShape 19"/>
          <p:cNvSpPr/>
          <p:nvPr/>
        </p:nvSpPr>
        <p:spPr>
          <a:xfrm>
            <a:off x="7904160" y="984600"/>
            <a:ext cx="1549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[9] Apache Mahout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33" name="CustomShape 20"/>
          <p:cNvSpPr/>
          <p:nvPr/>
        </p:nvSpPr>
        <p:spPr>
          <a:xfrm>
            <a:off x="142200" y="4570560"/>
            <a:ext cx="9370440" cy="712800"/>
          </a:xfrm>
          <a:custGeom>
            <a:avLst/>
            <a:gdLst/>
            <a:ahLst/>
            <a:rect l="l" t="t" r="r" b="b"/>
            <a:pathLst>
              <a:path w="26030" h="1981">
                <a:moveTo>
                  <a:pt x="0" y="0"/>
                </a:moveTo>
                <a:lnTo>
                  <a:pt x="0" y="1980"/>
                </a:lnTo>
                <a:lnTo>
                  <a:pt x="26029" y="1980"/>
                </a:lnTo>
                <a:lnTo>
                  <a:pt x="26029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4" name="CustomShape 21"/>
          <p:cNvSpPr/>
          <p:nvPr/>
        </p:nvSpPr>
        <p:spPr>
          <a:xfrm>
            <a:off x="122040" y="4555080"/>
            <a:ext cx="9410400" cy="744480"/>
          </a:xfrm>
          <a:custGeom>
            <a:avLst/>
            <a:gdLst/>
            <a:ahLst/>
            <a:rect l="l" t="t" r="r" b="b"/>
            <a:pathLst>
              <a:path w="26141" h="2069">
                <a:moveTo>
                  <a:pt x="0" y="45"/>
                </a:moveTo>
                <a:cubicBezTo>
                  <a:pt x="0" y="19"/>
                  <a:pt x="24" y="0"/>
                  <a:pt x="56" y="0"/>
                </a:cubicBezTo>
                <a:lnTo>
                  <a:pt x="26084" y="0"/>
                </a:lnTo>
                <a:cubicBezTo>
                  <a:pt x="26113" y="0"/>
                  <a:pt x="26140" y="19"/>
                  <a:pt x="26140" y="45"/>
                </a:cubicBezTo>
                <a:lnTo>
                  <a:pt x="26140" y="2024"/>
                </a:lnTo>
                <a:cubicBezTo>
                  <a:pt x="26140" y="2049"/>
                  <a:pt x="26113" y="2068"/>
                  <a:pt x="26084" y="2068"/>
                </a:cubicBezTo>
                <a:lnTo>
                  <a:pt x="56" y="2068"/>
                </a:lnTo>
                <a:cubicBezTo>
                  <a:pt x="24" y="2068"/>
                  <a:pt x="0" y="2049"/>
                  <a:pt x="0" y="2024"/>
                </a:cubicBezTo>
                <a:lnTo>
                  <a:pt x="0" y="45"/>
                </a:lnTo>
                <a:moveTo>
                  <a:pt x="112" y="2024"/>
                </a:moveTo>
                <a:lnTo>
                  <a:pt x="56" y="1980"/>
                </a:lnTo>
                <a:lnTo>
                  <a:pt x="26084" y="1980"/>
                </a:lnTo>
                <a:lnTo>
                  <a:pt x="26029" y="2024"/>
                </a:lnTo>
                <a:lnTo>
                  <a:pt x="26029" y="45"/>
                </a:lnTo>
                <a:lnTo>
                  <a:pt x="26084" y="88"/>
                </a:lnTo>
                <a:lnTo>
                  <a:pt x="56" y="88"/>
                </a:lnTo>
                <a:lnTo>
                  <a:pt x="112" y="45"/>
                </a:lnTo>
                <a:lnTo>
                  <a:pt x="112" y="2024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35" name="CustomShape 22"/>
          <p:cNvSpPr/>
          <p:nvPr/>
        </p:nvSpPr>
        <p:spPr>
          <a:xfrm>
            <a:off x="8285400" y="1160640"/>
            <a:ext cx="75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i="1" lang="en-GB" sz="1400" spc="-1" strike="noStrike">
                <a:solidFill>
                  <a:srgbClr val="000000"/>
                </a:solidFill>
                <a:latin typeface="Calibri"/>
              </a:rPr>
              <a:t>Webpage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36" name="CustomShape 23"/>
          <p:cNvSpPr/>
          <p:nvPr/>
        </p:nvSpPr>
        <p:spPr>
          <a:xfrm>
            <a:off x="237600" y="46141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37" name="CustomShape 24"/>
          <p:cNvSpPr/>
          <p:nvPr/>
        </p:nvSpPr>
        <p:spPr>
          <a:xfrm>
            <a:off x="599040" y="4638960"/>
            <a:ext cx="833184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Mahout offers a variety of scalable machine learning algorithms based on map-reduce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38" name="CustomShape 25"/>
          <p:cNvSpPr/>
          <p:nvPr/>
        </p:nvSpPr>
        <p:spPr>
          <a:xfrm>
            <a:off x="237600" y="4855320"/>
            <a:ext cx="213480" cy="22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6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39" name="CustomShape 26"/>
          <p:cNvSpPr/>
          <p:nvPr/>
        </p:nvSpPr>
        <p:spPr>
          <a:xfrm>
            <a:off x="599040" y="4880520"/>
            <a:ext cx="884160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Apache Mahout offers an implementation of collaborative filtering on map-reduce that enables the 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0" name="CustomShape 27"/>
          <p:cNvSpPr/>
          <p:nvPr/>
        </p:nvSpPr>
        <p:spPr>
          <a:xfrm>
            <a:off x="599040" y="5081760"/>
            <a:ext cx="8808120" cy="202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600" spc="-1" strike="noStrike">
                <a:solidFill>
                  <a:srgbClr val="000000"/>
                </a:solidFill>
                <a:latin typeface="Calibri"/>
              </a:rPr>
              <a:t>use of a variety of similiarity measures and it scales to massive amounts of data (e.g. movie ratings)</a:t>
            </a:r>
            <a:endParaRPr b="0" lang="en-GB" sz="1600" spc="-1" strike="noStrike">
              <a:latin typeface="Arial"/>
            </a:endParaRPr>
          </a:p>
        </p:txBody>
      </p:sp>
      <p:sp>
        <p:nvSpPr>
          <p:cNvPr id="2641" name="CustomShape 28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56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7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2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3" name="CustomShape 2"/>
          <p:cNvSpPr/>
          <p:nvPr/>
        </p:nvSpPr>
        <p:spPr>
          <a:xfrm>
            <a:off x="323712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44" name="CustomShape 3"/>
          <p:cNvSpPr/>
          <p:nvPr/>
        </p:nvSpPr>
        <p:spPr>
          <a:xfrm>
            <a:off x="5989680" y="2958120"/>
            <a:ext cx="1757160" cy="675360"/>
          </a:xfrm>
          <a:custGeom>
            <a:avLst/>
            <a:gdLst/>
            <a:ahLst/>
            <a:rect l="l" t="t" r="r" b="b"/>
            <a:pathLst>
              <a:path w="4882" h="1877">
                <a:moveTo>
                  <a:pt x="38" y="1876"/>
                </a:moveTo>
                <a:lnTo>
                  <a:pt x="4881" y="59"/>
                </a:lnTo>
                <a:lnTo>
                  <a:pt x="4843" y="0"/>
                </a:lnTo>
                <a:lnTo>
                  <a:pt x="0" y="1817"/>
                </a:lnTo>
                <a:lnTo>
                  <a:pt x="38" y="1876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5" name="CustomShape 4"/>
          <p:cNvSpPr/>
          <p:nvPr/>
        </p:nvSpPr>
        <p:spPr>
          <a:xfrm>
            <a:off x="1675800" y="3549960"/>
            <a:ext cx="3866760" cy="83880"/>
          </a:xfrm>
          <a:custGeom>
            <a:avLst/>
            <a:gdLst/>
            <a:ahLst/>
            <a:rect l="l" t="t" r="r" b="b"/>
            <a:pathLst>
              <a:path w="10742" h="234">
                <a:moveTo>
                  <a:pt x="0" y="0"/>
                </a:moveTo>
                <a:lnTo>
                  <a:pt x="10741" y="167"/>
                </a:lnTo>
                <a:lnTo>
                  <a:pt x="10741" y="233"/>
                </a:lnTo>
                <a:lnTo>
                  <a:pt x="0" y="67"/>
                </a:lnTo>
                <a:lnTo>
                  <a:pt x="0" y="0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6" name="CustomShape 5"/>
          <p:cNvSpPr/>
          <p:nvPr/>
        </p:nvSpPr>
        <p:spPr>
          <a:xfrm>
            <a:off x="1750320" y="2540880"/>
            <a:ext cx="5916600" cy="855000"/>
          </a:xfrm>
          <a:custGeom>
            <a:avLst/>
            <a:gdLst/>
            <a:ahLst/>
            <a:rect l="l" t="t" r="r" b="b"/>
            <a:pathLst>
              <a:path w="16436" h="2376">
                <a:moveTo>
                  <a:pt x="13" y="2375"/>
                </a:moveTo>
                <a:lnTo>
                  <a:pt x="16435" y="64"/>
                </a:lnTo>
                <a:lnTo>
                  <a:pt x="16419" y="0"/>
                </a:lnTo>
                <a:lnTo>
                  <a:pt x="0" y="2310"/>
                </a:lnTo>
                <a:lnTo>
                  <a:pt x="13" y="237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7" name="CustomShape 6"/>
          <p:cNvSpPr/>
          <p:nvPr/>
        </p:nvSpPr>
        <p:spPr>
          <a:xfrm>
            <a:off x="1444680" y="2422080"/>
            <a:ext cx="2813760" cy="617400"/>
          </a:xfrm>
          <a:custGeom>
            <a:avLst/>
            <a:gdLst/>
            <a:ahLst/>
            <a:rect l="l" t="t" r="r" b="b"/>
            <a:pathLst>
              <a:path w="7817" h="1716">
                <a:moveTo>
                  <a:pt x="22" y="1715"/>
                </a:moveTo>
                <a:lnTo>
                  <a:pt x="7816" y="63"/>
                </a:lnTo>
                <a:lnTo>
                  <a:pt x="7794" y="0"/>
                </a:lnTo>
                <a:lnTo>
                  <a:pt x="0" y="1652"/>
                </a:lnTo>
                <a:lnTo>
                  <a:pt x="22" y="1715"/>
                </a:lnTo>
                <a:close/>
              </a:path>
            </a:pathLst>
          </a:custGeom>
          <a:solidFill>
            <a:srgbClr val="eeece1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8" name="CustomShape 7"/>
          <p:cNvSpPr/>
          <p:nvPr/>
        </p:nvSpPr>
        <p:spPr>
          <a:xfrm>
            <a:off x="993960" y="3027960"/>
            <a:ext cx="758880" cy="653400"/>
          </a:xfrm>
          <a:custGeom>
            <a:avLst/>
            <a:gdLst/>
            <a:ahLst/>
            <a:rect l="l" t="t" r="r" b="b"/>
            <a:pathLst>
              <a:path w="2109" h="1816">
                <a:moveTo>
                  <a:pt x="0" y="909"/>
                </a:moveTo>
                <a:cubicBezTo>
                  <a:pt x="0" y="407"/>
                  <a:pt x="473" y="0"/>
                  <a:pt x="1055" y="0"/>
                </a:cubicBezTo>
                <a:cubicBezTo>
                  <a:pt x="1636" y="0"/>
                  <a:pt x="2108" y="407"/>
                  <a:pt x="2108" y="909"/>
                </a:cubicBezTo>
                <a:cubicBezTo>
                  <a:pt x="2108" y="1409"/>
                  <a:pt x="1636" y="1815"/>
                  <a:pt x="1055" y="1815"/>
                </a:cubicBezTo>
                <a:cubicBezTo>
                  <a:pt x="473" y="1815"/>
                  <a:pt x="0" y="1409"/>
                  <a:pt x="0" y="909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49" name="CustomShape 8"/>
          <p:cNvSpPr/>
          <p:nvPr/>
        </p:nvSpPr>
        <p:spPr>
          <a:xfrm>
            <a:off x="954000" y="2996280"/>
            <a:ext cx="839160" cy="716040"/>
          </a:xfrm>
          <a:custGeom>
            <a:avLst/>
            <a:gdLst/>
            <a:ahLst/>
            <a:rect l="l" t="t" r="r" b="b"/>
            <a:pathLst>
              <a:path w="2332" h="1990">
                <a:moveTo>
                  <a:pt x="0" y="997"/>
                </a:moveTo>
                <a:lnTo>
                  <a:pt x="2" y="947"/>
                </a:lnTo>
                <a:lnTo>
                  <a:pt x="6" y="896"/>
                </a:lnTo>
                <a:lnTo>
                  <a:pt x="13" y="847"/>
                </a:lnTo>
                <a:lnTo>
                  <a:pt x="22" y="798"/>
                </a:lnTo>
                <a:lnTo>
                  <a:pt x="36" y="751"/>
                </a:lnTo>
                <a:lnTo>
                  <a:pt x="51" y="703"/>
                </a:lnTo>
                <a:lnTo>
                  <a:pt x="68" y="656"/>
                </a:lnTo>
                <a:lnTo>
                  <a:pt x="88" y="611"/>
                </a:lnTo>
                <a:lnTo>
                  <a:pt x="112" y="567"/>
                </a:lnTo>
                <a:lnTo>
                  <a:pt x="164" y="484"/>
                </a:lnTo>
                <a:lnTo>
                  <a:pt x="196" y="444"/>
                </a:lnTo>
                <a:lnTo>
                  <a:pt x="227" y="406"/>
                </a:lnTo>
                <a:lnTo>
                  <a:pt x="260" y="367"/>
                </a:lnTo>
                <a:lnTo>
                  <a:pt x="298" y="331"/>
                </a:lnTo>
                <a:lnTo>
                  <a:pt x="336" y="295"/>
                </a:lnTo>
                <a:lnTo>
                  <a:pt x="376" y="262"/>
                </a:lnTo>
                <a:lnTo>
                  <a:pt x="419" y="231"/>
                </a:lnTo>
                <a:lnTo>
                  <a:pt x="461" y="201"/>
                </a:lnTo>
                <a:lnTo>
                  <a:pt x="507" y="173"/>
                </a:lnTo>
                <a:lnTo>
                  <a:pt x="555" y="147"/>
                </a:lnTo>
                <a:lnTo>
                  <a:pt x="603" y="123"/>
                </a:lnTo>
                <a:lnTo>
                  <a:pt x="653" y="101"/>
                </a:lnTo>
                <a:lnTo>
                  <a:pt x="706" y="81"/>
                </a:lnTo>
                <a:lnTo>
                  <a:pt x="813" y="46"/>
                </a:lnTo>
                <a:lnTo>
                  <a:pt x="924" y="21"/>
                </a:lnTo>
                <a:lnTo>
                  <a:pt x="983" y="12"/>
                </a:lnTo>
                <a:lnTo>
                  <a:pt x="1043" y="6"/>
                </a:lnTo>
                <a:lnTo>
                  <a:pt x="1101" y="2"/>
                </a:lnTo>
                <a:lnTo>
                  <a:pt x="1164" y="0"/>
                </a:lnTo>
                <a:lnTo>
                  <a:pt x="1224" y="2"/>
                </a:lnTo>
                <a:lnTo>
                  <a:pt x="1284" y="6"/>
                </a:lnTo>
                <a:lnTo>
                  <a:pt x="1342" y="11"/>
                </a:lnTo>
                <a:lnTo>
                  <a:pt x="1400" y="20"/>
                </a:lnTo>
                <a:lnTo>
                  <a:pt x="1456" y="32"/>
                </a:lnTo>
                <a:lnTo>
                  <a:pt x="1514" y="46"/>
                </a:lnTo>
                <a:lnTo>
                  <a:pt x="1567" y="62"/>
                </a:lnTo>
                <a:lnTo>
                  <a:pt x="1621" y="79"/>
                </a:lnTo>
                <a:lnTo>
                  <a:pt x="1671" y="98"/>
                </a:lnTo>
                <a:lnTo>
                  <a:pt x="1723" y="121"/>
                </a:lnTo>
                <a:lnTo>
                  <a:pt x="1771" y="145"/>
                </a:lnTo>
                <a:lnTo>
                  <a:pt x="1819" y="172"/>
                </a:lnTo>
                <a:lnTo>
                  <a:pt x="1865" y="200"/>
                </a:lnTo>
                <a:lnTo>
                  <a:pt x="1908" y="229"/>
                </a:lnTo>
                <a:lnTo>
                  <a:pt x="1950" y="261"/>
                </a:lnTo>
                <a:lnTo>
                  <a:pt x="1992" y="294"/>
                </a:lnTo>
                <a:lnTo>
                  <a:pt x="2030" y="327"/>
                </a:lnTo>
                <a:lnTo>
                  <a:pt x="2066" y="364"/>
                </a:lnTo>
                <a:lnTo>
                  <a:pt x="2102" y="402"/>
                </a:lnTo>
                <a:lnTo>
                  <a:pt x="2132" y="440"/>
                </a:lnTo>
                <a:lnTo>
                  <a:pt x="2164" y="481"/>
                </a:lnTo>
                <a:lnTo>
                  <a:pt x="2218" y="564"/>
                </a:lnTo>
                <a:lnTo>
                  <a:pt x="2240" y="608"/>
                </a:lnTo>
                <a:lnTo>
                  <a:pt x="2260" y="653"/>
                </a:lnTo>
                <a:lnTo>
                  <a:pt x="2278" y="699"/>
                </a:lnTo>
                <a:lnTo>
                  <a:pt x="2293" y="746"/>
                </a:lnTo>
                <a:lnTo>
                  <a:pt x="2306" y="795"/>
                </a:lnTo>
                <a:lnTo>
                  <a:pt x="2318" y="842"/>
                </a:lnTo>
                <a:lnTo>
                  <a:pt x="2324" y="892"/>
                </a:lnTo>
                <a:lnTo>
                  <a:pt x="2329" y="943"/>
                </a:lnTo>
                <a:lnTo>
                  <a:pt x="2331" y="994"/>
                </a:lnTo>
                <a:lnTo>
                  <a:pt x="2329" y="1044"/>
                </a:lnTo>
                <a:lnTo>
                  <a:pt x="2324" y="1094"/>
                </a:lnTo>
                <a:lnTo>
                  <a:pt x="2318" y="1144"/>
                </a:lnTo>
                <a:lnTo>
                  <a:pt x="2309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2"/>
                </a:lnTo>
                <a:lnTo>
                  <a:pt x="2242" y="1378"/>
                </a:lnTo>
                <a:lnTo>
                  <a:pt x="2220" y="1421"/>
                </a:lnTo>
                <a:lnTo>
                  <a:pt x="2193" y="1465"/>
                </a:lnTo>
                <a:lnTo>
                  <a:pt x="2166" y="1505"/>
                </a:lnTo>
                <a:lnTo>
                  <a:pt x="2104" y="1585"/>
                </a:lnTo>
                <a:lnTo>
                  <a:pt x="2070" y="1622"/>
                </a:lnTo>
                <a:lnTo>
                  <a:pt x="2032" y="1658"/>
                </a:lnTo>
                <a:lnTo>
                  <a:pt x="1995" y="1694"/>
                </a:lnTo>
                <a:lnTo>
                  <a:pt x="1955" y="1727"/>
                </a:lnTo>
                <a:lnTo>
                  <a:pt x="1912" y="1758"/>
                </a:lnTo>
                <a:lnTo>
                  <a:pt x="1870" y="1788"/>
                </a:lnTo>
                <a:lnTo>
                  <a:pt x="1823" y="1816"/>
                </a:lnTo>
                <a:lnTo>
                  <a:pt x="1777" y="1842"/>
                </a:lnTo>
                <a:lnTo>
                  <a:pt x="1727" y="1867"/>
                </a:lnTo>
                <a:lnTo>
                  <a:pt x="1679" y="1890"/>
                </a:lnTo>
                <a:lnTo>
                  <a:pt x="1625" y="1909"/>
                </a:lnTo>
                <a:lnTo>
                  <a:pt x="1574" y="1928"/>
                </a:lnTo>
                <a:lnTo>
                  <a:pt x="1518" y="1944"/>
                </a:lnTo>
                <a:lnTo>
                  <a:pt x="1462" y="1958"/>
                </a:lnTo>
                <a:lnTo>
                  <a:pt x="1406" y="1969"/>
                </a:lnTo>
                <a:lnTo>
                  <a:pt x="1348" y="1979"/>
                </a:lnTo>
                <a:lnTo>
                  <a:pt x="1228" y="1989"/>
                </a:lnTo>
                <a:lnTo>
                  <a:pt x="1108" y="1989"/>
                </a:lnTo>
                <a:lnTo>
                  <a:pt x="1048" y="1986"/>
                </a:lnTo>
                <a:lnTo>
                  <a:pt x="990" y="1979"/>
                </a:lnTo>
                <a:lnTo>
                  <a:pt x="931" y="1970"/>
                </a:lnTo>
                <a:lnTo>
                  <a:pt x="873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1"/>
                </a:lnTo>
                <a:lnTo>
                  <a:pt x="659" y="1892"/>
                </a:lnTo>
                <a:lnTo>
                  <a:pt x="608" y="1869"/>
                </a:lnTo>
                <a:lnTo>
                  <a:pt x="559" y="1846"/>
                </a:lnTo>
                <a:lnTo>
                  <a:pt x="513" y="1819"/>
                </a:lnTo>
                <a:lnTo>
                  <a:pt x="465" y="1791"/>
                </a:lnTo>
                <a:lnTo>
                  <a:pt x="421" y="1762"/>
                </a:lnTo>
                <a:lnTo>
                  <a:pt x="338" y="1697"/>
                </a:lnTo>
                <a:lnTo>
                  <a:pt x="300" y="1663"/>
                </a:lnTo>
                <a:lnTo>
                  <a:pt x="229" y="1589"/>
                </a:lnTo>
                <a:lnTo>
                  <a:pt x="166" y="1508"/>
                </a:lnTo>
                <a:lnTo>
                  <a:pt x="140" y="1469"/>
                </a:lnTo>
                <a:lnTo>
                  <a:pt x="114" y="1425"/>
                </a:lnTo>
                <a:lnTo>
                  <a:pt x="92" y="1381"/>
                </a:lnTo>
                <a:lnTo>
                  <a:pt x="71" y="1336"/>
                </a:lnTo>
                <a:lnTo>
                  <a:pt x="54" y="1291"/>
                </a:lnTo>
                <a:lnTo>
                  <a:pt x="38" y="1244"/>
                </a:lnTo>
                <a:lnTo>
                  <a:pt x="24" y="1196"/>
                </a:lnTo>
                <a:lnTo>
                  <a:pt x="13" y="1147"/>
                </a:lnTo>
                <a:lnTo>
                  <a:pt x="6" y="1098"/>
                </a:lnTo>
                <a:lnTo>
                  <a:pt x="2" y="1047"/>
                </a:lnTo>
                <a:lnTo>
                  <a:pt x="0" y="997"/>
                </a:lnTo>
                <a:moveTo>
                  <a:pt x="225" y="1036"/>
                </a:moveTo>
                <a:lnTo>
                  <a:pt x="227" y="1077"/>
                </a:lnTo>
                <a:lnTo>
                  <a:pt x="234" y="1119"/>
                </a:lnTo>
                <a:lnTo>
                  <a:pt x="252" y="1200"/>
                </a:lnTo>
                <a:lnTo>
                  <a:pt x="265" y="1240"/>
                </a:lnTo>
                <a:lnTo>
                  <a:pt x="280" y="1277"/>
                </a:lnTo>
                <a:lnTo>
                  <a:pt x="296" y="1315"/>
                </a:lnTo>
                <a:lnTo>
                  <a:pt x="316" y="1352"/>
                </a:lnTo>
                <a:lnTo>
                  <a:pt x="336" y="1386"/>
                </a:lnTo>
                <a:lnTo>
                  <a:pt x="361" y="1421"/>
                </a:lnTo>
                <a:lnTo>
                  <a:pt x="385" y="1455"/>
                </a:lnTo>
                <a:lnTo>
                  <a:pt x="412" y="1488"/>
                </a:lnTo>
                <a:lnTo>
                  <a:pt x="439" y="1517"/>
                </a:lnTo>
                <a:lnTo>
                  <a:pt x="501" y="1577"/>
                </a:lnTo>
                <a:lnTo>
                  <a:pt x="533" y="1603"/>
                </a:lnTo>
                <a:lnTo>
                  <a:pt x="567" y="1629"/>
                </a:lnTo>
                <a:lnTo>
                  <a:pt x="603" y="1654"/>
                </a:lnTo>
                <a:lnTo>
                  <a:pt x="639" y="1676"/>
                </a:lnTo>
                <a:lnTo>
                  <a:pt x="677" y="1697"/>
                </a:lnTo>
                <a:lnTo>
                  <a:pt x="717" y="1716"/>
                </a:lnTo>
                <a:lnTo>
                  <a:pt x="757" y="1734"/>
                </a:lnTo>
                <a:lnTo>
                  <a:pt x="800" y="1751"/>
                </a:lnTo>
                <a:lnTo>
                  <a:pt x="842" y="1765"/>
                </a:lnTo>
                <a:lnTo>
                  <a:pt x="884" y="1777"/>
                </a:lnTo>
                <a:lnTo>
                  <a:pt x="928" y="1790"/>
                </a:lnTo>
                <a:lnTo>
                  <a:pt x="975" y="1799"/>
                </a:lnTo>
                <a:lnTo>
                  <a:pt x="1021" y="1805"/>
                </a:lnTo>
                <a:lnTo>
                  <a:pt x="1068" y="1810"/>
                </a:lnTo>
                <a:lnTo>
                  <a:pt x="1115" y="1814"/>
                </a:lnTo>
                <a:lnTo>
                  <a:pt x="1164" y="1816"/>
                </a:lnTo>
                <a:lnTo>
                  <a:pt x="1210" y="1814"/>
                </a:lnTo>
                <a:lnTo>
                  <a:pt x="1258" y="1810"/>
                </a:lnTo>
                <a:lnTo>
                  <a:pt x="1304" y="1805"/>
                </a:lnTo>
                <a:lnTo>
                  <a:pt x="1350" y="1799"/>
                </a:lnTo>
                <a:lnTo>
                  <a:pt x="1396" y="1790"/>
                </a:lnTo>
                <a:lnTo>
                  <a:pt x="1440" y="1779"/>
                </a:lnTo>
                <a:lnTo>
                  <a:pt x="1484" y="1767"/>
                </a:lnTo>
                <a:lnTo>
                  <a:pt x="1527" y="1753"/>
                </a:lnTo>
                <a:lnTo>
                  <a:pt x="1567" y="1738"/>
                </a:lnTo>
                <a:lnTo>
                  <a:pt x="1609" y="1718"/>
                </a:lnTo>
                <a:lnTo>
                  <a:pt x="1647" y="1699"/>
                </a:lnTo>
                <a:lnTo>
                  <a:pt x="1687" y="1678"/>
                </a:lnTo>
                <a:lnTo>
                  <a:pt x="1759" y="1633"/>
                </a:lnTo>
                <a:lnTo>
                  <a:pt x="1795" y="1607"/>
                </a:lnTo>
                <a:lnTo>
                  <a:pt x="1827" y="1580"/>
                </a:lnTo>
                <a:lnTo>
                  <a:pt x="1859" y="1550"/>
                </a:lnTo>
                <a:lnTo>
                  <a:pt x="1917" y="1491"/>
                </a:lnTo>
                <a:lnTo>
                  <a:pt x="1943" y="1458"/>
                </a:lnTo>
                <a:lnTo>
                  <a:pt x="1968" y="1425"/>
                </a:lnTo>
                <a:lnTo>
                  <a:pt x="1992" y="1390"/>
                </a:lnTo>
                <a:lnTo>
                  <a:pt x="2012" y="1355"/>
                </a:lnTo>
                <a:lnTo>
                  <a:pt x="2032" y="1319"/>
                </a:lnTo>
                <a:lnTo>
                  <a:pt x="2048" y="1282"/>
                </a:lnTo>
                <a:lnTo>
                  <a:pt x="2064" y="1244"/>
                </a:lnTo>
                <a:lnTo>
                  <a:pt x="2077" y="1203"/>
                </a:lnTo>
                <a:lnTo>
                  <a:pt x="2088" y="1163"/>
                </a:lnTo>
                <a:lnTo>
                  <a:pt x="2098" y="1122"/>
                </a:lnTo>
                <a:lnTo>
                  <a:pt x="2104" y="1081"/>
                </a:lnTo>
                <a:lnTo>
                  <a:pt x="2108" y="997"/>
                </a:lnTo>
                <a:lnTo>
                  <a:pt x="2106" y="953"/>
                </a:lnTo>
                <a:lnTo>
                  <a:pt x="2104" y="911"/>
                </a:lnTo>
                <a:lnTo>
                  <a:pt x="2098" y="872"/>
                </a:lnTo>
                <a:lnTo>
                  <a:pt x="2088" y="830"/>
                </a:lnTo>
                <a:lnTo>
                  <a:pt x="2080" y="789"/>
                </a:lnTo>
                <a:lnTo>
                  <a:pt x="2066" y="751"/>
                </a:lnTo>
                <a:lnTo>
                  <a:pt x="2050" y="713"/>
                </a:lnTo>
                <a:lnTo>
                  <a:pt x="2032" y="675"/>
                </a:lnTo>
                <a:lnTo>
                  <a:pt x="2015" y="637"/>
                </a:lnTo>
                <a:lnTo>
                  <a:pt x="1995" y="603"/>
                </a:lnTo>
                <a:lnTo>
                  <a:pt x="1970" y="567"/>
                </a:lnTo>
                <a:lnTo>
                  <a:pt x="1946" y="534"/>
                </a:lnTo>
                <a:lnTo>
                  <a:pt x="1892" y="472"/>
                </a:lnTo>
                <a:lnTo>
                  <a:pt x="1861" y="442"/>
                </a:lnTo>
                <a:lnTo>
                  <a:pt x="1799" y="386"/>
                </a:lnTo>
                <a:lnTo>
                  <a:pt x="1763" y="360"/>
                </a:lnTo>
                <a:lnTo>
                  <a:pt x="1727" y="336"/>
                </a:lnTo>
                <a:lnTo>
                  <a:pt x="1691" y="314"/>
                </a:lnTo>
                <a:lnTo>
                  <a:pt x="1653" y="292"/>
                </a:lnTo>
                <a:lnTo>
                  <a:pt x="1614" y="273"/>
                </a:lnTo>
                <a:lnTo>
                  <a:pt x="1574" y="256"/>
                </a:lnTo>
                <a:lnTo>
                  <a:pt x="1489" y="223"/>
                </a:lnTo>
                <a:lnTo>
                  <a:pt x="1446" y="212"/>
                </a:lnTo>
                <a:lnTo>
                  <a:pt x="1402" y="201"/>
                </a:lnTo>
                <a:lnTo>
                  <a:pt x="1358" y="192"/>
                </a:lnTo>
                <a:lnTo>
                  <a:pt x="1310" y="184"/>
                </a:lnTo>
                <a:lnTo>
                  <a:pt x="1264" y="178"/>
                </a:lnTo>
                <a:lnTo>
                  <a:pt x="1217" y="176"/>
                </a:lnTo>
                <a:lnTo>
                  <a:pt x="1168" y="175"/>
                </a:lnTo>
                <a:lnTo>
                  <a:pt x="1121" y="175"/>
                </a:lnTo>
                <a:lnTo>
                  <a:pt x="1075" y="178"/>
                </a:lnTo>
                <a:lnTo>
                  <a:pt x="1028" y="184"/>
                </a:lnTo>
                <a:lnTo>
                  <a:pt x="981" y="191"/>
                </a:lnTo>
                <a:lnTo>
                  <a:pt x="936" y="200"/>
                </a:lnTo>
                <a:lnTo>
                  <a:pt x="890" y="209"/>
                </a:lnTo>
                <a:lnTo>
                  <a:pt x="846" y="222"/>
                </a:lnTo>
                <a:lnTo>
                  <a:pt x="804" y="236"/>
                </a:lnTo>
                <a:lnTo>
                  <a:pt x="764" y="253"/>
                </a:lnTo>
                <a:lnTo>
                  <a:pt x="722" y="271"/>
                </a:lnTo>
                <a:lnTo>
                  <a:pt x="684" y="290"/>
                </a:lnTo>
                <a:lnTo>
                  <a:pt x="643" y="311"/>
                </a:lnTo>
                <a:lnTo>
                  <a:pt x="608" y="334"/>
                </a:lnTo>
                <a:lnTo>
                  <a:pt x="573" y="358"/>
                </a:lnTo>
                <a:lnTo>
                  <a:pt x="537" y="384"/>
                </a:lnTo>
                <a:lnTo>
                  <a:pt x="503" y="411"/>
                </a:lnTo>
                <a:lnTo>
                  <a:pt x="472" y="439"/>
                </a:lnTo>
                <a:lnTo>
                  <a:pt x="443" y="468"/>
                </a:lnTo>
                <a:lnTo>
                  <a:pt x="414" y="500"/>
                </a:lnTo>
                <a:lnTo>
                  <a:pt x="387" y="531"/>
                </a:lnTo>
                <a:lnTo>
                  <a:pt x="363" y="564"/>
                </a:lnTo>
                <a:lnTo>
                  <a:pt x="338" y="599"/>
                </a:lnTo>
                <a:lnTo>
                  <a:pt x="318" y="634"/>
                </a:lnTo>
                <a:lnTo>
                  <a:pt x="298" y="670"/>
                </a:lnTo>
                <a:lnTo>
                  <a:pt x="267" y="747"/>
                </a:lnTo>
                <a:lnTo>
                  <a:pt x="254" y="786"/>
                </a:lnTo>
                <a:lnTo>
                  <a:pt x="242" y="826"/>
                </a:lnTo>
                <a:lnTo>
                  <a:pt x="234" y="866"/>
                </a:lnTo>
                <a:lnTo>
                  <a:pt x="227" y="908"/>
                </a:lnTo>
                <a:lnTo>
                  <a:pt x="225" y="950"/>
                </a:lnTo>
                <a:lnTo>
                  <a:pt x="222" y="994"/>
                </a:lnTo>
                <a:lnTo>
                  <a:pt x="225" y="1036"/>
                </a:lnTo>
                <a:close/>
              </a:path>
            </a:pathLst>
          </a:custGeom>
          <a:solidFill>
            <a:srgbClr val="ff33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0" name="CustomShape 9"/>
          <p:cNvSpPr/>
          <p:nvPr/>
        </p:nvSpPr>
        <p:spPr>
          <a:xfrm>
            <a:off x="7664400" y="2137320"/>
            <a:ext cx="1365120" cy="1069920"/>
          </a:xfrm>
          <a:custGeom>
            <a:avLst/>
            <a:gdLst/>
            <a:ahLst/>
            <a:rect l="l" t="t" r="r" b="b"/>
            <a:pathLst>
              <a:path w="3793" h="2973">
                <a:moveTo>
                  <a:pt x="0" y="1486"/>
                </a:moveTo>
                <a:cubicBezTo>
                  <a:pt x="0" y="665"/>
                  <a:pt x="848" y="0"/>
                  <a:pt x="1897" y="0"/>
                </a:cubicBezTo>
                <a:cubicBezTo>
                  <a:pt x="2944" y="0"/>
                  <a:pt x="3792" y="665"/>
                  <a:pt x="3792" y="1486"/>
                </a:cubicBezTo>
                <a:cubicBezTo>
                  <a:pt x="3792" y="2307"/>
                  <a:pt x="2944" y="2972"/>
                  <a:pt x="1897" y="2972"/>
                </a:cubicBezTo>
                <a:cubicBezTo>
                  <a:pt x="848" y="2972"/>
                  <a:pt x="0" y="2307"/>
                  <a:pt x="0" y="148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1" name="CustomShape 10"/>
          <p:cNvSpPr/>
          <p:nvPr/>
        </p:nvSpPr>
        <p:spPr>
          <a:xfrm>
            <a:off x="7623360" y="2106000"/>
            <a:ext cx="1446120" cy="1132560"/>
          </a:xfrm>
          <a:custGeom>
            <a:avLst/>
            <a:gdLst/>
            <a:ahLst/>
            <a:rect l="l" t="t" r="r" b="b"/>
            <a:pathLst>
              <a:path w="4018" h="3147">
                <a:moveTo>
                  <a:pt x="192" y="1512"/>
                </a:moveTo>
                <a:lnTo>
                  <a:pt x="2" y="1574"/>
                </a:lnTo>
                <a:lnTo>
                  <a:pt x="2" y="1536"/>
                </a:lnTo>
                <a:lnTo>
                  <a:pt x="4" y="1494"/>
                </a:lnTo>
                <a:lnTo>
                  <a:pt x="6" y="1455"/>
                </a:lnTo>
                <a:lnTo>
                  <a:pt x="12" y="1415"/>
                </a:lnTo>
                <a:lnTo>
                  <a:pt x="18" y="1375"/>
                </a:lnTo>
                <a:lnTo>
                  <a:pt x="24" y="1336"/>
                </a:lnTo>
                <a:lnTo>
                  <a:pt x="34" y="1296"/>
                </a:lnTo>
                <a:lnTo>
                  <a:pt x="42" y="1257"/>
                </a:lnTo>
                <a:lnTo>
                  <a:pt x="54" y="1219"/>
                </a:lnTo>
                <a:lnTo>
                  <a:pt x="64" y="1182"/>
                </a:lnTo>
                <a:lnTo>
                  <a:pt x="78" y="1144"/>
                </a:lnTo>
                <a:lnTo>
                  <a:pt x="92" y="1107"/>
                </a:lnTo>
                <a:lnTo>
                  <a:pt x="122" y="1033"/>
                </a:lnTo>
                <a:lnTo>
                  <a:pt x="140" y="997"/>
                </a:lnTo>
                <a:lnTo>
                  <a:pt x="158" y="962"/>
                </a:lnTo>
                <a:lnTo>
                  <a:pt x="198" y="892"/>
                </a:lnTo>
                <a:lnTo>
                  <a:pt x="220" y="859"/>
                </a:lnTo>
                <a:lnTo>
                  <a:pt x="243" y="824"/>
                </a:lnTo>
                <a:lnTo>
                  <a:pt x="267" y="791"/>
                </a:lnTo>
                <a:lnTo>
                  <a:pt x="292" y="760"/>
                </a:lnTo>
                <a:lnTo>
                  <a:pt x="317" y="727"/>
                </a:lnTo>
                <a:lnTo>
                  <a:pt x="343" y="695"/>
                </a:lnTo>
                <a:lnTo>
                  <a:pt x="372" y="663"/>
                </a:lnTo>
                <a:lnTo>
                  <a:pt x="399" y="634"/>
                </a:lnTo>
                <a:lnTo>
                  <a:pt x="429" y="602"/>
                </a:lnTo>
                <a:lnTo>
                  <a:pt x="459" y="575"/>
                </a:lnTo>
                <a:lnTo>
                  <a:pt x="521" y="517"/>
                </a:lnTo>
                <a:lnTo>
                  <a:pt x="588" y="463"/>
                </a:lnTo>
                <a:lnTo>
                  <a:pt x="657" y="411"/>
                </a:lnTo>
                <a:lnTo>
                  <a:pt x="730" y="361"/>
                </a:lnTo>
                <a:lnTo>
                  <a:pt x="768" y="337"/>
                </a:lnTo>
                <a:lnTo>
                  <a:pt x="806" y="314"/>
                </a:lnTo>
                <a:lnTo>
                  <a:pt x="846" y="292"/>
                </a:lnTo>
                <a:lnTo>
                  <a:pt x="884" y="269"/>
                </a:lnTo>
                <a:lnTo>
                  <a:pt x="926" y="248"/>
                </a:lnTo>
                <a:lnTo>
                  <a:pt x="967" y="228"/>
                </a:lnTo>
                <a:lnTo>
                  <a:pt x="1051" y="191"/>
                </a:lnTo>
                <a:lnTo>
                  <a:pt x="1136" y="156"/>
                </a:lnTo>
                <a:lnTo>
                  <a:pt x="1225" y="124"/>
                </a:lnTo>
                <a:lnTo>
                  <a:pt x="1273" y="111"/>
                </a:lnTo>
                <a:lnTo>
                  <a:pt x="1317" y="96"/>
                </a:lnTo>
                <a:lnTo>
                  <a:pt x="1410" y="72"/>
                </a:lnTo>
                <a:lnTo>
                  <a:pt x="1457" y="61"/>
                </a:lnTo>
                <a:lnTo>
                  <a:pt x="1506" y="51"/>
                </a:lnTo>
                <a:lnTo>
                  <a:pt x="1552" y="40"/>
                </a:lnTo>
                <a:lnTo>
                  <a:pt x="1604" y="33"/>
                </a:lnTo>
                <a:lnTo>
                  <a:pt x="1654" y="25"/>
                </a:lnTo>
                <a:lnTo>
                  <a:pt x="1702" y="19"/>
                </a:lnTo>
                <a:lnTo>
                  <a:pt x="1751" y="12"/>
                </a:lnTo>
                <a:lnTo>
                  <a:pt x="1905" y="2"/>
                </a:lnTo>
                <a:lnTo>
                  <a:pt x="1956" y="0"/>
                </a:lnTo>
                <a:lnTo>
                  <a:pt x="2061" y="0"/>
                </a:lnTo>
                <a:lnTo>
                  <a:pt x="2112" y="2"/>
                </a:lnTo>
                <a:lnTo>
                  <a:pt x="2161" y="6"/>
                </a:lnTo>
                <a:lnTo>
                  <a:pt x="2263" y="12"/>
                </a:lnTo>
                <a:lnTo>
                  <a:pt x="2312" y="19"/>
                </a:lnTo>
                <a:lnTo>
                  <a:pt x="2364" y="25"/>
                </a:lnTo>
                <a:lnTo>
                  <a:pt x="2412" y="31"/>
                </a:lnTo>
                <a:lnTo>
                  <a:pt x="2462" y="40"/>
                </a:lnTo>
                <a:lnTo>
                  <a:pt x="2508" y="49"/>
                </a:lnTo>
                <a:lnTo>
                  <a:pt x="2558" y="59"/>
                </a:lnTo>
                <a:lnTo>
                  <a:pt x="2604" y="72"/>
                </a:lnTo>
                <a:lnTo>
                  <a:pt x="2651" y="82"/>
                </a:lnTo>
                <a:lnTo>
                  <a:pt x="2746" y="111"/>
                </a:lnTo>
                <a:lnTo>
                  <a:pt x="2790" y="124"/>
                </a:lnTo>
                <a:lnTo>
                  <a:pt x="2880" y="156"/>
                </a:lnTo>
                <a:lnTo>
                  <a:pt x="2922" y="173"/>
                </a:lnTo>
                <a:lnTo>
                  <a:pt x="2966" y="191"/>
                </a:lnTo>
                <a:lnTo>
                  <a:pt x="3008" y="208"/>
                </a:lnTo>
                <a:lnTo>
                  <a:pt x="3051" y="227"/>
                </a:lnTo>
                <a:lnTo>
                  <a:pt x="3171" y="290"/>
                </a:lnTo>
                <a:lnTo>
                  <a:pt x="3209" y="313"/>
                </a:lnTo>
                <a:lnTo>
                  <a:pt x="3249" y="336"/>
                </a:lnTo>
                <a:lnTo>
                  <a:pt x="3285" y="360"/>
                </a:lnTo>
                <a:lnTo>
                  <a:pt x="3359" y="407"/>
                </a:lnTo>
                <a:lnTo>
                  <a:pt x="3427" y="459"/>
                </a:lnTo>
                <a:lnTo>
                  <a:pt x="3494" y="515"/>
                </a:lnTo>
                <a:lnTo>
                  <a:pt x="3556" y="571"/>
                </a:lnTo>
                <a:lnTo>
                  <a:pt x="3588" y="602"/>
                </a:lnTo>
                <a:lnTo>
                  <a:pt x="3646" y="661"/>
                </a:lnTo>
                <a:lnTo>
                  <a:pt x="3674" y="693"/>
                </a:lnTo>
                <a:lnTo>
                  <a:pt x="3702" y="725"/>
                </a:lnTo>
                <a:lnTo>
                  <a:pt x="3726" y="756"/>
                </a:lnTo>
                <a:lnTo>
                  <a:pt x="3775" y="822"/>
                </a:lnTo>
                <a:lnTo>
                  <a:pt x="3797" y="855"/>
                </a:lnTo>
                <a:lnTo>
                  <a:pt x="3820" y="891"/>
                </a:lnTo>
                <a:lnTo>
                  <a:pt x="3860" y="960"/>
                </a:lnTo>
                <a:lnTo>
                  <a:pt x="3877" y="995"/>
                </a:lnTo>
                <a:lnTo>
                  <a:pt x="3895" y="1032"/>
                </a:lnTo>
                <a:lnTo>
                  <a:pt x="3927" y="1105"/>
                </a:lnTo>
                <a:lnTo>
                  <a:pt x="3940" y="1141"/>
                </a:lnTo>
                <a:lnTo>
                  <a:pt x="3953" y="1180"/>
                </a:lnTo>
                <a:lnTo>
                  <a:pt x="3964" y="1216"/>
                </a:lnTo>
                <a:lnTo>
                  <a:pt x="3987" y="1295"/>
                </a:lnTo>
                <a:lnTo>
                  <a:pt x="3993" y="1333"/>
                </a:lnTo>
                <a:lnTo>
                  <a:pt x="4000" y="1373"/>
                </a:lnTo>
                <a:lnTo>
                  <a:pt x="4007" y="1411"/>
                </a:lnTo>
                <a:lnTo>
                  <a:pt x="4011" y="1451"/>
                </a:lnTo>
                <a:lnTo>
                  <a:pt x="4017" y="1572"/>
                </a:lnTo>
                <a:lnTo>
                  <a:pt x="4017" y="1612"/>
                </a:lnTo>
                <a:lnTo>
                  <a:pt x="4015" y="1654"/>
                </a:lnTo>
                <a:lnTo>
                  <a:pt x="4007" y="1734"/>
                </a:lnTo>
                <a:lnTo>
                  <a:pt x="4002" y="1773"/>
                </a:lnTo>
                <a:lnTo>
                  <a:pt x="3995" y="1813"/>
                </a:lnTo>
                <a:lnTo>
                  <a:pt x="3977" y="1889"/>
                </a:lnTo>
                <a:lnTo>
                  <a:pt x="3955" y="1967"/>
                </a:lnTo>
                <a:lnTo>
                  <a:pt x="3942" y="2003"/>
                </a:lnTo>
                <a:lnTo>
                  <a:pt x="3929" y="2042"/>
                </a:lnTo>
                <a:lnTo>
                  <a:pt x="3913" y="2078"/>
                </a:lnTo>
                <a:lnTo>
                  <a:pt x="3895" y="2113"/>
                </a:lnTo>
                <a:lnTo>
                  <a:pt x="3877" y="2150"/>
                </a:lnTo>
                <a:lnTo>
                  <a:pt x="3860" y="2185"/>
                </a:lnTo>
                <a:lnTo>
                  <a:pt x="3840" y="2222"/>
                </a:lnTo>
                <a:lnTo>
                  <a:pt x="3820" y="2255"/>
                </a:lnTo>
                <a:lnTo>
                  <a:pt x="3800" y="2289"/>
                </a:lnTo>
                <a:lnTo>
                  <a:pt x="3775" y="2322"/>
                </a:lnTo>
                <a:lnTo>
                  <a:pt x="3752" y="2356"/>
                </a:lnTo>
                <a:lnTo>
                  <a:pt x="3728" y="2389"/>
                </a:lnTo>
                <a:lnTo>
                  <a:pt x="3702" y="2420"/>
                </a:lnTo>
                <a:lnTo>
                  <a:pt x="3674" y="2453"/>
                </a:lnTo>
                <a:lnTo>
                  <a:pt x="3648" y="2483"/>
                </a:lnTo>
                <a:lnTo>
                  <a:pt x="3619" y="2514"/>
                </a:lnTo>
                <a:lnTo>
                  <a:pt x="3590" y="2544"/>
                </a:lnTo>
                <a:lnTo>
                  <a:pt x="3559" y="2574"/>
                </a:lnTo>
                <a:lnTo>
                  <a:pt x="3499" y="2630"/>
                </a:lnTo>
                <a:lnTo>
                  <a:pt x="3432" y="2686"/>
                </a:lnTo>
                <a:lnTo>
                  <a:pt x="3289" y="2787"/>
                </a:lnTo>
                <a:lnTo>
                  <a:pt x="3249" y="2811"/>
                </a:lnTo>
                <a:lnTo>
                  <a:pt x="3173" y="2857"/>
                </a:lnTo>
                <a:lnTo>
                  <a:pt x="3093" y="2899"/>
                </a:lnTo>
                <a:lnTo>
                  <a:pt x="3051" y="2919"/>
                </a:lnTo>
                <a:lnTo>
                  <a:pt x="3011" y="2939"/>
                </a:lnTo>
                <a:lnTo>
                  <a:pt x="2968" y="2957"/>
                </a:lnTo>
                <a:lnTo>
                  <a:pt x="2924" y="2974"/>
                </a:lnTo>
                <a:lnTo>
                  <a:pt x="2882" y="2991"/>
                </a:lnTo>
                <a:lnTo>
                  <a:pt x="2792" y="3023"/>
                </a:lnTo>
                <a:lnTo>
                  <a:pt x="2748" y="3037"/>
                </a:lnTo>
                <a:lnTo>
                  <a:pt x="2653" y="3065"/>
                </a:lnTo>
                <a:lnTo>
                  <a:pt x="2606" y="3077"/>
                </a:lnTo>
                <a:lnTo>
                  <a:pt x="2560" y="3087"/>
                </a:lnTo>
                <a:lnTo>
                  <a:pt x="2510" y="3098"/>
                </a:lnTo>
                <a:lnTo>
                  <a:pt x="2464" y="3107"/>
                </a:lnTo>
                <a:lnTo>
                  <a:pt x="2414" y="3115"/>
                </a:lnTo>
                <a:lnTo>
                  <a:pt x="2366" y="3122"/>
                </a:lnTo>
                <a:lnTo>
                  <a:pt x="2314" y="3129"/>
                </a:lnTo>
                <a:lnTo>
                  <a:pt x="2266" y="3135"/>
                </a:lnTo>
                <a:lnTo>
                  <a:pt x="2163" y="3141"/>
                </a:lnTo>
                <a:lnTo>
                  <a:pt x="2115" y="3145"/>
                </a:lnTo>
                <a:lnTo>
                  <a:pt x="2063" y="3146"/>
                </a:lnTo>
                <a:lnTo>
                  <a:pt x="1961" y="3146"/>
                </a:lnTo>
                <a:lnTo>
                  <a:pt x="1907" y="3145"/>
                </a:lnTo>
                <a:lnTo>
                  <a:pt x="1856" y="3143"/>
                </a:lnTo>
                <a:lnTo>
                  <a:pt x="1804" y="3140"/>
                </a:lnTo>
                <a:lnTo>
                  <a:pt x="1756" y="3135"/>
                </a:lnTo>
                <a:lnTo>
                  <a:pt x="1704" y="3129"/>
                </a:lnTo>
                <a:lnTo>
                  <a:pt x="1656" y="3122"/>
                </a:lnTo>
                <a:lnTo>
                  <a:pt x="1606" y="3115"/>
                </a:lnTo>
                <a:lnTo>
                  <a:pt x="1508" y="3098"/>
                </a:lnTo>
                <a:lnTo>
                  <a:pt x="1415" y="3077"/>
                </a:lnTo>
                <a:lnTo>
                  <a:pt x="1365" y="3065"/>
                </a:lnTo>
                <a:lnTo>
                  <a:pt x="1321" y="3052"/>
                </a:lnTo>
                <a:lnTo>
                  <a:pt x="1275" y="3038"/>
                </a:lnTo>
                <a:lnTo>
                  <a:pt x="1229" y="3024"/>
                </a:lnTo>
                <a:lnTo>
                  <a:pt x="1183" y="3008"/>
                </a:lnTo>
                <a:lnTo>
                  <a:pt x="1141" y="2993"/>
                </a:lnTo>
                <a:lnTo>
                  <a:pt x="1096" y="2975"/>
                </a:lnTo>
                <a:lnTo>
                  <a:pt x="1054" y="2958"/>
                </a:lnTo>
                <a:lnTo>
                  <a:pt x="969" y="2919"/>
                </a:lnTo>
                <a:lnTo>
                  <a:pt x="929" y="2900"/>
                </a:lnTo>
                <a:lnTo>
                  <a:pt x="886" y="2880"/>
                </a:lnTo>
                <a:lnTo>
                  <a:pt x="848" y="2857"/>
                </a:lnTo>
                <a:lnTo>
                  <a:pt x="808" y="2836"/>
                </a:lnTo>
                <a:lnTo>
                  <a:pt x="770" y="2811"/>
                </a:lnTo>
                <a:lnTo>
                  <a:pt x="733" y="2788"/>
                </a:lnTo>
                <a:lnTo>
                  <a:pt x="662" y="2740"/>
                </a:lnTo>
                <a:lnTo>
                  <a:pt x="590" y="2688"/>
                </a:lnTo>
                <a:lnTo>
                  <a:pt x="525" y="2633"/>
                </a:lnTo>
                <a:lnTo>
                  <a:pt x="461" y="2576"/>
                </a:lnTo>
                <a:lnTo>
                  <a:pt x="429" y="2546"/>
                </a:lnTo>
                <a:lnTo>
                  <a:pt x="401" y="2516"/>
                </a:lnTo>
                <a:lnTo>
                  <a:pt x="372" y="2485"/>
                </a:lnTo>
                <a:lnTo>
                  <a:pt x="345" y="2455"/>
                </a:lnTo>
                <a:lnTo>
                  <a:pt x="319" y="2422"/>
                </a:lnTo>
                <a:lnTo>
                  <a:pt x="292" y="2391"/>
                </a:lnTo>
                <a:lnTo>
                  <a:pt x="267" y="2358"/>
                </a:lnTo>
                <a:lnTo>
                  <a:pt x="200" y="2258"/>
                </a:lnTo>
                <a:lnTo>
                  <a:pt x="160" y="2188"/>
                </a:lnTo>
                <a:lnTo>
                  <a:pt x="140" y="2152"/>
                </a:lnTo>
                <a:lnTo>
                  <a:pt x="124" y="2117"/>
                </a:lnTo>
                <a:lnTo>
                  <a:pt x="107" y="2080"/>
                </a:lnTo>
                <a:lnTo>
                  <a:pt x="92" y="2044"/>
                </a:lnTo>
                <a:lnTo>
                  <a:pt x="78" y="2005"/>
                </a:lnTo>
                <a:lnTo>
                  <a:pt x="64" y="1969"/>
                </a:lnTo>
                <a:lnTo>
                  <a:pt x="42" y="1892"/>
                </a:lnTo>
                <a:lnTo>
                  <a:pt x="24" y="1814"/>
                </a:lnTo>
                <a:lnTo>
                  <a:pt x="18" y="1775"/>
                </a:lnTo>
                <a:lnTo>
                  <a:pt x="12" y="1736"/>
                </a:lnTo>
                <a:lnTo>
                  <a:pt x="6" y="1696"/>
                </a:lnTo>
                <a:lnTo>
                  <a:pt x="2" y="1616"/>
                </a:lnTo>
                <a:lnTo>
                  <a:pt x="2" y="1575"/>
                </a:lnTo>
                <a:cubicBezTo>
                  <a:pt x="0" y="1541"/>
                  <a:pt x="26" y="1508"/>
                  <a:pt x="69" y="1494"/>
                </a:cubicBezTo>
                <a:cubicBezTo>
                  <a:pt x="112" y="1480"/>
                  <a:pt x="160" y="1486"/>
                  <a:pt x="192" y="1512"/>
                </a:cubicBezTo>
                <a:moveTo>
                  <a:pt x="34" y="1636"/>
                </a:moveTo>
                <a:lnTo>
                  <a:pt x="225" y="1572"/>
                </a:lnTo>
                <a:lnTo>
                  <a:pt x="225" y="1609"/>
                </a:lnTo>
                <a:lnTo>
                  <a:pt x="227" y="1645"/>
                </a:lnTo>
                <a:lnTo>
                  <a:pt x="229" y="1680"/>
                </a:lnTo>
                <a:lnTo>
                  <a:pt x="234" y="1717"/>
                </a:lnTo>
                <a:lnTo>
                  <a:pt x="238" y="1752"/>
                </a:lnTo>
                <a:lnTo>
                  <a:pt x="245" y="1787"/>
                </a:lnTo>
                <a:lnTo>
                  <a:pt x="252" y="1820"/>
                </a:lnTo>
                <a:lnTo>
                  <a:pt x="261" y="1855"/>
                </a:lnTo>
                <a:lnTo>
                  <a:pt x="269" y="1888"/>
                </a:lnTo>
                <a:lnTo>
                  <a:pt x="281" y="1923"/>
                </a:lnTo>
                <a:lnTo>
                  <a:pt x="303" y="1989"/>
                </a:lnTo>
                <a:lnTo>
                  <a:pt x="319" y="2022"/>
                </a:lnTo>
                <a:lnTo>
                  <a:pt x="332" y="2053"/>
                </a:lnTo>
                <a:lnTo>
                  <a:pt x="363" y="2117"/>
                </a:lnTo>
                <a:lnTo>
                  <a:pt x="399" y="2180"/>
                </a:lnTo>
                <a:lnTo>
                  <a:pt x="439" y="2239"/>
                </a:lnTo>
                <a:lnTo>
                  <a:pt x="461" y="2269"/>
                </a:lnTo>
                <a:lnTo>
                  <a:pt x="481" y="2298"/>
                </a:lnTo>
                <a:lnTo>
                  <a:pt x="505" y="2328"/>
                </a:lnTo>
                <a:lnTo>
                  <a:pt x="528" y="2356"/>
                </a:lnTo>
                <a:lnTo>
                  <a:pt x="553" y="2382"/>
                </a:lnTo>
                <a:lnTo>
                  <a:pt x="577" y="2410"/>
                </a:lnTo>
                <a:lnTo>
                  <a:pt x="630" y="2463"/>
                </a:lnTo>
                <a:lnTo>
                  <a:pt x="686" y="2513"/>
                </a:lnTo>
                <a:lnTo>
                  <a:pt x="744" y="2561"/>
                </a:lnTo>
                <a:lnTo>
                  <a:pt x="806" y="2607"/>
                </a:lnTo>
                <a:lnTo>
                  <a:pt x="874" y="2652"/>
                </a:lnTo>
                <a:lnTo>
                  <a:pt x="940" y="2694"/>
                </a:lnTo>
                <a:lnTo>
                  <a:pt x="1047" y="2752"/>
                </a:lnTo>
                <a:lnTo>
                  <a:pt x="1083" y="2769"/>
                </a:lnTo>
                <a:lnTo>
                  <a:pt x="1121" y="2787"/>
                </a:lnTo>
                <a:lnTo>
                  <a:pt x="1156" y="2802"/>
                </a:lnTo>
                <a:lnTo>
                  <a:pt x="1197" y="2818"/>
                </a:lnTo>
                <a:lnTo>
                  <a:pt x="1235" y="2834"/>
                </a:lnTo>
                <a:lnTo>
                  <a:pt x="1275" y="2848"/>
                </a:lnTo>
                <a:lnTo>
                  <a:pt x="1312" y="2862"/>
                </a:lnTo>
                <a:lnTo>
                  <a:pt x="1355" y="2876"/>
                </a:lnTo>
                <a:lnTo>
                  <a:pt x="1395" y="2888"/>
                </a:lnTo>
                <a:lnTo>
                  <a:pt x="1435" y="2899"/>
                </a:lnTo>
                <a:lnTo>
                  <a:pt x="1520" y="2919"/>
                </a:lnTo>
                <a:lnTo>
                  <a:pt x="1604" y="2937"/>
                </a:lnTo>
                <a:lnTo>
                  <a:pt x="1648" y="2944"/>
                </a:lnTo>
                <a:lnTo>
                  <a:pt x="1690" y="2951"/>
                </a:lnTo>
                <a:lnTo>
                  <a:pt x="1736" y="2957"/>
                </a:lnTo>
                <a:lnTo>
                  <a:pt x="1780" y="2961"/>
                </a:lnTo>
                <a:lnTo>
                  <a:pt x="1824" y="2965"/>
                </a:lnTo>
                <a:lnTo>
                  <a:pt x="1869" y="2968"/>
                </a:lnTo>
                <a:lnTo>
                  <a:pt x="1916" y="2971"/>
                </a:lnTo>
                <a:lnTo>
                  <a:pt x="1961" y="2972"/>
                </a:lnTo>
                <a:lnTo>
                  <a:pt x="2055" y="2972"/>
                </a:lnTo>
                <a:lnTo>
                  <a:pt x="2099" y="2971"/>
                </a:lnTo>
                <a:lnTo>
                  <a:pt x="2145" y="2968"/>
                </a:lnTo>
                <a:lnTo>
                  <a:pt x="2190" y="2965"/>
                </a:lnTo>
                <a:lnTo>
                  <a:pt x="2234" y="2961"/>
                </a:lnTo>
                <a:lnTo>
                  <a:pt x="2324" y="2951"/>
                </a:lnTo>
                <a:lnTo>
                  <a:pt x="2368" y="2944"/>
                </a:lnTo>
                <a:lnTo>
                  <a:pt x="2410" y="2937"/>
                </a:lnTo>
                <a:lnTo>
                  <a:pt x="2452" y="2928"/>
                </a:lnTo>
                <a:lnTo>
                  <a:pt x="2496" y="2919"/>
                </a:lnTo>
                <a:lnTo>
                  <a:pt x="2622" y="2888"/>
                </a:lnTo>
                <a:lnTo>
                  <a:pt x="2662" y="2876"/>
                </a:lnTo>
                <a:lnTo>
                  <a:pt x="2702" y="2862"/>
                </a:lnTo>
                <a:lnTo>
                  <a:pt x="2744" y="2850"/>
                </a:lnTo>
                <a:lnTo>
                  <a:pt x="2782" y="2836"/>
                </a:lnTo>
                <a:lnTo>
                  <a:pt x="2822" y="2820"/>
                </a:lnTo>
                <a:lnTo>
                  <a:pt x="2860" y="2805"/>
                </a:lnTo>
                <a:lnTo>
                  <a:pt x="2898" y="2787"/>
                </a:lnTo>
                <a:lnTo>
                  <a:pt x="2935" y="2771"/>
                </a:lnTo>
                <a:lnTo>
                  <a:pt x="2970" y="2752"/>
                </a:lnTo>
                <a:lnTo>
                  <a:pt x="3006" y="2735"/>
                </a:lnTo>
                <a:lnTo>
                  <a:pt x="3078" y="2696"/>
                </a:lnTo>
                <a:lnTo>
                  <a:pt x="3111" y="2675"/>
                </a:lnTo>
                <a:lnTo>
                  <a:pt x="3142" y="2654"/>
                </a:lnTo>
                <a:lnTo>
                  <a:pt x="3207" y="2611"/>
                </a:lnTo>
                <a:lnTo>
                  <a:pt x="3269" y="2566"/>
                </a:lnTo>
                <a:lnTo>
                  <a:pt x="3329" y="2516"/>
                </a:lnTo>
                <a:lnTo>
                  <a:pt x="3387" y="2464"/>
                </a:lnTo>
                <a:lnTo>
                  <a:pt x="3414" y="2438"/>
                </a:lnTo>
                <a:lnTo>
                  <a:pt x="3439" y="2411"/>
                </a:lnTo>
                <a:lnTo>
                  <a:pt x="3465" y="2383"/>
                </a:lnTo>
                <a:lnTo>
                  <a:pt x="3490" y="2358"/>
                </a:lnTo>
                <a:lnTo>
                  <a:pt x="3512" y="2330"/>
                </a:lnTo>
                <a:lnTo>
                  <a:pt x="3536" y="2300"/>
                </a:lnTo>
                <a:lnTo>
                  <a:pt x="3556" y="2272"/>
                </a:lnTo>
                <a:lnTo>
                  <a:pt x="3579" y="2242"/>
                </a:lnTo>
                <a:lnTo>
                  <a:pt x="3599" y="2211"/>
                </a:lnTo>
                <a:lnTo>
                  <a:pt x="3619" y="2181"/>
                </a:lnTo>
                <a:lnTo>
                  <a:pt x="3636" y="2150"/>
                </a:lnTo>
                <a:lnTo>
                  <a:pt x="3654" y="2120"/>
                </a:lnTo>
                <a:lnTo>
                  <a:pt x="3670" y="2087"/>
                </a:lnTo>
                <a:lnTo>
                  <a:pt x="3702" y="2024"/>
                </a:lnTo>
                <a:lnTo>
                  <a:pt x="3714" y="1991"/>
                </a:lnTo>
                <a:lnTo>
                  <a:pt x="3748" y="1892"/>
                </a:lnTo>
                <a:lnTo>
                  <a:pt x="3757" y="1856"/>
                </a:lnTo>
                <a:lnTo>
                  <a:pt x="3766" y="1823"/>
                </a:lnTo>
                <a:lnTo>
                  <a:pt x="3775" y="1789"/>
                </a:lnTo>
                <a:lnTo>
                  <a:pt x="3780" y="1753"/>
                </a:lnTo>
                <a:lnTo>
                  <a:pt x="3786" y="1719"/>
                </a:lnTo>
                <a:lnTo>
                  <a:pt x="3788" y="1684"/>
                </a:lnTo>
                <a:lnTo>
                  <a:pt x="3793" y="1647"/>
                </a:lnTo>
                <a:lnTo>
                  <a:pt x="3795" y="1612"/>
                </a:lnTo>
                <a:lnTo>
                  <a:pt x="3795" y="1575"/>
                </a:lnTo>
                <a:lnTo>
                  <a:pt x="3793" y="1539"/>
                </a:lnTo>
                <a:lnTo>
                  <a:pt x="3793" y="1502"/>
                </a:lnTo>
                <a:lnTo>
                  <a:pt x="3788" y="1467"/>
                </a:lnTo>
                <a:lnTo>
                  <a:pt x="3786" y="1432"/>
                </a:lnTo>
                <a:lnTo>
                  <a:pt x="3780" y="1397"/>
                </a:lnTo>
                <a:lnTo>
                  <a:pt x="3775" y="1362"/>
                </a:lnTo>
                <a:lnTo>
                  <a:pt x="3766" y="1328"/>
                </a:lnTo>
                <a:lnTo>
                  <a:pt x="3760" y="1292"/>
                </a:lnTo>
                <a:lnTo>
                  <a:pt x="3748" y="1258"/>
                </a:lnTo>
                <a:lnTo>
                  <a:pt x="3740" y="1224"/>
                </a:lnTo>
                <a:lnTo>
                  <a:pt x="3728" y="1191"/>
                </a:lnTo>
                <a:lnTo>
                  <a:pt x="3714" y="1160"/>
                </a:lnTo>
                <a:lnTo>
                  <a:pt x="3702" y="1126"/>
                </a:lnTo>
                <a:lnTo>
                  <a:pt x="3686" y="1093"/>
                </a:lnTo>
                <a:lnTo>
                  <a:pt x="3654" y="1030"/>
                </a:lnTo>
                <a:lnTo>
                  <a:pt x="3636" y="999"/>
                </a:lnTo>
                <a:lnTo>
                  <a:pt x="3619" y="969"/>
                </a:lnTo>
                <a:lnTo>
                  <a:pt x="3599" y="938"/>
                </a:lnTo>
                <a:lnTo>
                  <a:pt x="3559" y="878"/>
                </a:lnTo>
                <a:lnTo>
                  <a:pt x="3536" y="849"/>
                </a:lnTo>
                <a:lnTo>
                  <a:pt x="3514" y="821"/>
                </a:lnTo>
                <a:lnTo>
                  <a:pt x="3441" y="736"/>
                </a:lnTo>
                <a:lnTo>
                  <a:pt x="3414" y="711"/>
                </a:lnTo>
                <a:lnTo>
                  <a:pt x="3389" y="686"/>
                </a:lnTo>
                <a:lnTo>
                  <a:pt x="3333" y="636"/>
                </a:lnTo>
                <a:lnTo>
                  <a:pt x="3273" y="586"/>
                </a:lnTo>
                <a:lnTo>
                  <a:pt x="3211" y="539"/>
                </a:lnTo>
                <a:lnTo>
                  <a:pt x="3147" y="494"/>
                </a:lnTo>
                <a:lnTo>
                  <a:pt x="3113" y="473"/>
                </a:lnTo>
                <a:lnTo>
                  <a:pt x="3080" y="454"/>
                </a:lnTo>
                <a:lnTo>
                  <a:pt x="3044" y="433"/>
                </a:lnTo>
                <a:lnTo>
                  <a:pt x="3008" y="414"/>
                </a:lnTo>
                <a:lnTo>
                  <a:pt x="2973" y="397"/>
                </a:lnTo>
                <a:lnTo>
                  <a:pt x="2938" y="377"/>
                </a:lnTo>
                <a:lnTo>
                  <a:pt x="2900" y="361"/>
                </a:lnTo>
                <a:lnTo>
                  <a:pt x="2862" y="344"/>
                </a:lnTo>
                <a:lnTo>
                  <a:pt x="2786" y="313"/>
                </a:lnTo>
                <a:lnTo>
                  <a:pt x="2705" y="285"/>
                </a:lnTo>
                <a:lnTo>
                  <a:pt x="2624" y="261"/>
                </a:lnTo>
                <a:lnTo>
                  <a:pt x="2582" y="248"/>
                </a:lnTo>
                <a:lnTo>
                  <a:pt x="2542" y="238"/>
                </a:lnTo>
                <a:lnTo>
                  <a:pt x="2458" y="220"/>
                </a:lnTo>
                <a:lnTo>
                  <a:pt x="2412" y="211"/>
                </a:lnTo>
                <a:lnTo>
                  <a:pt x="2370" y="205"/>
                </a:lnTo>
                <a:lnTo>
                  <a:pt x="2326" y="197"/>
                </a:lnTo>
                <a:lnTo>
                  <a:pt x="2281" y="192"/>
                </a:lnTo>
                <a:lnTo>
                  <a:pt x="2192" y="181"/>
                </a:lnTo>
                <a:lnTo>
                  <a:pt x="2147" y="180"/>
                </a:lnTo>
                <a:lnTo>
                  <a:pt x="2103" y="176"/>
                </a:lnTo>
                <a:lnTo>
                  <a:pt x="2057" y="175"/>
                </a:lnTo>
                <a:lnTo>
                  <a:pt x="1963" y="175"/>
                </a:lnTo>
                <a:lnTo>
                  <a:pt x="1918" y="176"/>
                </a:lnTo>
                <a:lnTo>
                  <a:pt x="1873" y="178"/>
                </a:lnTo>
                <a:lnTo>
                  <a:pt x="1827" y="181"/>
                </a:lnTo>
                <a:lnTo>
                  <a:pt x="1782" y="186"/>
                </a:lnTo>
                <a:lnTo>
                  <a:pt x="1738" y="191"/>
                </a:lnTo>
                <a:lnTo>
                  <a:pt x="1694" y="197"/>
                </a:lnTo>
                <a:lnTo>
                  <a:pt x="1650" y="203"/>
                </a:lnTo>
                <a:lnTo>
                  <a:pt x="1606" y="209"/>
                </a:lnTo>
                <a:lnTo>
                  <a:pt x="1522" y="227"/>
                </a:lnTo>
                <a:lnTo>
                  <a:pt x="1437" y="248"/>
                </a:lnTo>
                <a:lnTo>
                  <a:pt x="1397" y="258"/>
                </a:lnTo>
                <a:lnTo>
                  <a:pt x="1355" y="272"/>
                </a:lnTo>
                <a:lnTo>
                  <a:pt x="1317" y="285"/>
                </a:lnTo>
                <a:lnTo>
                  <a:pt x="1237" y="313"/>
                </a:lnTo>
                <a:lnTo>
                  <a:pt x="1199" y="328"/>
                </a:lnTo>
                <a:lnTo>
                  <a:pt x="1159" y="344"/>
                </a:lnTo>
                <a:lnTo>
                  <a:pt x="1123" y="360"/>
                </a:lnTo>
                <a:lnTo>
                  <a:pt x="1047" y="395"/>
                </a:lnTo>
                <a:lnTo>
                  <a:pt x="1011" y="414"/>
                </a:lnTo>
                <a:lnTo>
                  <a:pt x="978" y="433"/>
                </a:lnTo>
                <a:lnTo>
                  <a:pt x="942" y="452"/>
                </a:lnTo>
                <a:lnTo>
                  <a:pt x="909" y="473"/>
                </a:lnTo>
                <a:lnTo>
                  <a:pt x="876" y="492"/>
                </a:lnTo>
                <a:lnTo>
                  <a:pt x="810" y="536"/>
                </a:lnTo>
                <a:lnTo>
                  <a:pt x="748" y="583"/>
                </a:lnTo>
                <a:lnTo>
                  <a:pt x="690" y="632"/>
                </a:lnTo>
                <a:lnTo>
                  <a:pt x="633" y="683"/>
                </a:lnTo>
                <a:lnTo>
                  <a:pt x="606" y="709"/>
                </a:lnTo>
                <a:lnTo>
                  <a:pt x="579" y="736"/>
                </a:lnTo>
                <a:lnTo>
                  <a:pt x="555" y="763"/>
                </a:lnTo>
                <a:lnTo>
                  <a:pt x="505" y="819"/>
                </a:lnTo>
                <a:lnTo>
                  <a:pt x="483" y="847"/>
                </a:lnTo>
                <a:lnTo>
                  <a:pt x="461" y="877"/>
                </a:lnTo>
                <a:lnTo>
                  <a:pt x="421" y="936"/>
                </a:lnTo>
                <a:lnTo>
                  <a:pt x="401" y="967"/>
                </a:lnTo>
                <a:lnTo>
                  <a:pt x="383" y="997"/>
                </a:lnTo>
                <a:lnTo>
                  <a:pt x="347" y="1060"/>
                </a:lnTo>
                <a:lnTo>
                  <a:pt x="334" y="1091"/>
                </a:lnTo>
                <a:lnTo>
                  <a:pt x="319" y="1124"/>
                </a:lnTo>
                <a:lnTo>
                  <a:pt x="305" y="1155"/>
                </a:lnTo>
                <a:lnTo>
                  <a:pt x="292" y="1189"/>
                </a:lnTo>
                <a:lnTo>
                  <a:pt x="281" y="1222"/>
                </a:lnTo>
                <a:lnTo>
                  <a:pt x="269" y="1257"/>
                </a:lnTo>
                <a:lnTo>
                  <a:pt x="261" y="1291"/>
                </a:lnTo>
                <a:lnTo>
                  <a:pt x="252" y="1326"/>
                </a:lnTo>
                <a:lnTo>
                  <a:pt x="238" y="1395"/>
                </a:lnTo>
                <a:lnTo>
                  <a:pt x="229" y="1465"/>
                </a:lnTo>
                <a:lnTo>
                  <a:pt x="227" y="1500"/>
                </a:lnTo>
                <a:lnTo>
                  <a:pt x="225" y="1537"/>
                </a:lnTo>
                <a:lnTo>
                  <a:pt x="225" y="1575"/>
                </a:lnTo>
                <a:cubicBezTo>
                  <a:pt x="223" y="1611"/>
                  <a:pt x="196" y="1642"/>
                  <a:pt x="156" y="1656"/>
                </a:cubicBezTo>
                <a:cubicBezTo>
                  <a:pt x="114" y="1668"/>
                  <a:pt x="66" y="1661"/>
                  <a:pt x="34" y="1636"/>
                </a:cubicBezTo>
                <a:close/>
              </a:path>
            </a:pathLst>
          </a:custGeom>
          <a:solidFill>
            <a:srgbClr val="0099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2" name="CustomShape 11"/>
          <p:cNvSpPr/>
          <p:nvPr/>
        </p:nvSpPr>
        <p:spPr>
          <a:xfrm>
            <a:off x="4254120" y="2077200"/>
            <a:ext cx="758160" cy="653760"/>
          </a:xfrm>
          <a:custGeom>
            <a:avLst/>
            <a:gdLst/>
            <a:ahLst/>
            <a:rect l="l" t="t" r="r" b="b"/>
            <a:pathLst>
              <a:path w="2107" h="1817">
                <a:moveTo>
                  <a:pt x="0" y="907"/>
                </a:moveTo>
                <a:cubicBezTo>
                  <a:pt x="0" y="407"/>
                  <a:pt x="469" y="0"/>
                  <a:pt x="1054" y="0"/>
                </a:cubicBezTo>
                <a:cubicBezTo>
                  <a:pt x="1635" y="0"/>
                  <a:pt x="2106" y="407"/>
                  <a:pt x="2106" y="907"/>
                </a:cubicBezTo>
                <a:cubicBezTo>
                  <a:pt x="2106" y="1409"/>
                  <a:pt x="1635" y="1816"/>
                  <a:pt x="1054" y="1816"/>
                </a:cubicBezTo>
                <a:cubicBezTo>
                  <a:pt x="469" y="1816"/>
                  <a:pt x="0" y="1409"/>
                  <a:pt x="0" y="907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3" name="CustomShape 12"/>
          <p:cNvSpPr/>
          <p:nvPr/>
        </p:nvSpPr>
        <p:spPr>
          <a:xfrm>
            <a:off x="4214160" y="2045880"/>
            <a:ext cx="838440" cy="716760"/>
          </a:xfrm>
          <a:custGeom>
            <a:avLst/>
            <a:gdLst/>
            <a:ahLst/>
            <a:rect l="l" t="t" r="r" b="b"/>
            <a:pathLst>
              <a:path w="2330" h="1992">
                <a:moveTo>
                  <a:pt x="0" y="998"/>
                </a:moveTo>
                <a:lnTo>
                  <a:pt x="0" y="947"/>
                </a:lnTo>
                <a:lnTo>
                  <a:pt x="4" y="898"/>
                </a:lnTo>
                <a:lnTo>
                  <a:pt x="12" y="848"/>
                </a:lnTo>
                <a:lnTo>
                  <a:pt x="22" y="798"/>
                </a:lnTo>
                <a:lnTo>
                  <a:pt x="49" y="704"/>
                </a:lnTo>
                <a:lnTo>
                  <a:pt x="89" y="613"/>
                </a:lnTo>
                <a:lnTo>
                  <a:pt x="112" y="570"/>
                </a:lnTo>
                <a:lnTo>
                  <a:pt x="136" y="525"/>
                </a:lnTo>
                <a:lnTo>
                  <a:pt x="165" y="483"/>
                </a:lnTo>
                <a:lnTo>
                  <a:pt x="194" y="444"/>
                </a:lnTo>
                <a:lnTo>
                  <a:pt x="261" y="366"/>
                </a:lnTo>
                <a:lnTo>
                  <a:pt x="297" y="331"/>
                </a:lnTo>
                <a:lnTo>
                  <a:pt x="334" y="297"/>
                </a:lnTo>
                <a:lnTo>
                  <a:pt x="375" y="264"/>
                </a:lnTo>
                <a:lnTo>
                  <a:pt x="417" y="232"/>
                </a:lnTo>
                <a:lnTo>
                  <a:pt x="461" y="202"/>
                </a:lnTo>
                <a:lnTo>
                  <a:pt x="505" y="175"/>
                </a:lnTo>
                <a:lnTo>
                  <a:pt x="555" y="148"/>
                </a:lnTo>
                <a:lnTo>
                  <a:pt x="601" y="124"/>
                </a:lnTo>
                <a:lnTo>
                  <a:pt x="653" y="101"/>
                </a:lnTo>
                <a:lnTo>
                  <a:pt x="704" y="80"/>
                </a:lnTo>
                <a:lnTo>
                  <a:pt x="758" y="63"/>
                </a:lnTo>
                <a:lnTo>
                  <a:pt x="814" y="47"/>
                </a:lnTo>
                <a:lnTo>
                  <a:pt x="866" y="33"/>
                </a:lnTo>
                <a:lnTo>
                  <a:pt x="924" y="20"/>
                </a:lnTo>
                <a:lnTo>
                  <a:pt x="982" y="12"/>
                </a:lnTo>
                <a:lnTo>
                  <a:pt x="1040" y="6"/>
                </a:lnTo>
                <a:lnTo>
                  <a:pt x="1101" y="1"/>
                </a:lnTo>
                <a:lnTo>
                  <a:pt x="1161" y="0"/>
                </a:lnTo>
                <a:lnTo>
                  <a:pt x="1222" y="1"/>
                </a:lnTo>
                <a:lnTo>
                  <a:pt x="1282" y="5"/>
                </a:lnTo>
                <a:lnTo>
                  <a:pt x="1342" y="12"/>
                </a:lnTo>
                <a:lnTo>
                  <a:pt x="1398" y="20"/>
                </a:lnTo>
                <a:lnTo>
                  <a:pt x="1456" y="31"/>
                </a:lnTo>
                <a:lnTo>
                  <a:pt x="1511" y="45"/>
                </a:lnTo>
                <a:lnTo>
                  <a:pt x="1567" y="61"/>
                </a:lnTo>
                <a:lnTo>
                  <a:pt x="1621" y="78"/>
                </a:lnTo>
                <a:lnTo>
                  <a:pt x="1671" y="100"/>
                </a:lnTo>
                <a:lnTo>
                  <a:pt x="1723" y="122"/>
                </a:lnTo>
                <a:lnTo>
                  <a:pt x="1772" y="145"/>
                </a:lnTo>
                <a:lnTo>
                  <a:pt x="1819" y="171"/>
                </a:lnTo>
                <a:lnTo>
                  <a:pt x="1864" y="199"/>
                </a:lnTo>
                <a:lnTo>
                  <a:pt x="1908" y="228"/>
                </a:lnTo>
                <a:lnTo>
                  <a:pt x="1950" y="260"/>
                </a:lnTo>
                <a:lnTo>
                  <a:pt x="1990" y="293"/>
                </a:lnTo>
                <a:lnTo>
                  <a:pt x="2028" y="328"/>
                </a:lnTo>
                <a:lnTo>
                  <a:pt x="2066" y="364"/>
                </a:lnTo>
                <a:lnTo>
                  <a:pt x="2100" y="401"/>
                </a:lnTo>
                <a:lnTo>
                  <a:pt x="2133" y="439"/>
                </a:lnTo>
                <a:lnTo>
                  <a:pt x="2162" y="480"/>
                </a:lnTo>
                <a:lnTo>
                  <a:pt x="2191" y="522"/>
                </a:lnTo>
                <a:lnTo>
                  <a:pt x="2240" y="610"/>
                </a:lnTo>
                <a:lnTo>
                  <a:pt x="2260" y="654"/>
                </a:lnTo>
                <a:lnTo>
                  <a:pt x="2278" y="701"/>
                </a:lnTo>
                <a:lnTo>
                  <a:pt x="2293" y="748"/>
                </a:lnTo>
                <a:lnTo>
                  <a:pt x="2307" y="795"/>
                </a:lnTo>
                <a:lnTo>
                  <a:pt x="2325" y="893"/>
                </a:lnTo>
                <a:lnTo>
                  <a:pt x="2329" y="943"/>
                </a:lnTo>
                <a:lnTo>
                  <a:pt x="2329" y="1045"/>
                </a:lnTo>
                <a:lnTo>
                  <a:pt x="2325" y="1095"/>
                </a:lnTo>
                <a:lnTo>
                  <a:pt x="2318" y="1144"/>
                </a:lnTo>
                <a:lnTo>
                  <a:pt x="2307" y="1193"/>
                </a:lnTo>
                <a:lnTo>
                  <a:pt x="2296" y="1240"/>
                </a:lnTo>
                <a:lnTo>
                  <a:pt x="2280" y="1287"/>
                </a:lnTo>
                <a:lnTo>
                  <a:pt x="2262" y="1334"/>
                </a:lnTo>
                <a:lnTo>
                  <a:pt x="2240" y="1378"/>
                </a:lnTo>
                <a:lnTo>
                  <a:pt x="2218" y="1423"/>
                </a:lnTo>
                <a:lnTo>
                  <a:pt x="2193" y="1465"/>
                </a:lnTo>
                <a:lnTo>
                  <a:pt x="2164" y="1507"/>
                </a:lnTo>
                <a:lnTo>
                  <a:pt x="2136" y="1547"/>
                </a:lnTo>
                <a:lnTo>
                  <a:pt x="2104" y="1586"/>
                </a:lnTo>
                <a:lnTo>
                  <a:pt x="2068" y="1624"/>
                </a:lnTo>
                <a:lnTo>
                  <a:pt x="2032" y="1661"/>
                </a:lnTo>
                <a:lnTo>
                  <a:pt x="1995" y="1694"/>
                </a:lnTo>
                <a:lnTo>
                  <a:pt x="1955" y="1728"/>
                </a:lnTo>
                <a:lnTo>
                  <a:pt x="1912" y="1761"/>
                </a:lnTo>
                <a:lnTo>
                  <a:pt x="1868" y="1790"/>
                </a:lnTo>
                <a:lnTo>
                  <a:pt x="1823" y="1817"/>
                </a:lnTo>
                <a:lnTo>
                  <a:pt x="1777" y="1844"/>
                </a:lnTo>
                <a:lnTo>
                  <a:pt x="1727" y="1869"/>
                </a:lnTo>
                <a:lnTo>
                  <a:pt x="1625" y="1911"/>
                </a:lnTo>
                <a:lnTo>
                  <a:pt x="1571" y="1928"/>
                </a:lnTo>
                <a:lnTo>
                  <a:pt x="1518" y="1944"/>
                </a:lnTo>
                <a:lnTo>
                  <a:pt x="1463" y="1958"/>
                </a:lnTo>
                <a:lnTo>
                  <a:pt x="1404" y="1970"/>
                </a:lnTo>
                <a:lnTo>
                  <a:pt x="1346" y="1978"/>
                </a:lnTo>
                <a:lnTo>
                  <a:pt x="1288" y="1986"/>
                </a:lnTo>
                <a:lnTo>
                  <a:pt x="1228" y="1989"/>
                </a:lnTo>
                <a:lnTo>
                  <a:pt x="1167" y="1991"/>
                </a:lnTo>
                <a:lnTo>
                  <a:pt x="1107" y="1989"/>
                </a:lnTo>
                <a:lnTo>
                  <a:pt x="1047" y="1986"/>
                </a:lnTo>
                <a:lnTo>
                  <a:pt x="989" y="1980"/>
                </a:lnTo>
                <a:lnTo>
                  <a:pt x="931" y="1972"/>
                </a:lnTo>
                <a:lnTo>
                  <a:pt x="874" y="1959"/>
                </a:lnTo>
                <a:lnTo>
                  <a:pt x="818" y="1945"/>
                </a:lnTo>
                <a:lnTo>
                  <a:pt x="764" y="1930"/>
                </a:lnTo>
                <a:lnTo>
                  <a:pt x="710" y="1912"/>
                </a:lnTo>
                <a:lnTo>
                  <a:pt x="657" y="1892"/>
                </a:lnTo>
                <a:lnTo>
                  <a:pt x="608" y="1870"/>
                </a:lnTo>
                <a:lnTo>
                  <a:pt x="559" y="1845"/>
                </a:lnTo>
                <a:lnTo>
                  <a:pt x="510" y="1820"/>
                </a:lnTo>
                <a:lnTo>
                  <a:pt x="465" y="1792"/>
                </a:lnTo>
                <a:lnTo>
                  <a:pt x="421" y="1762"/>
                </a:lnTo>
                <a:lnTo>
                  <a:pt x="379" y="1731"/>
                </a:lnTo>
                <a:lnTo>
                  <a:pt x="339" y="1697"/>
                </a:lnTo>
                <a:lnTo>
                  <a:pt x="263" y="1628"/>
                </a:lnTo>
                <a:lnTo>
                  <a:pt x="196" y="1551"/>
                </a:lnTo>
                <a:lnTo>
                  <a:pt x="167" y="1511"/>
                </a:lnTo>
                <a:lnTo>
                  <a:pt x="138" y="1469"/>
                </a:lnTo>
                <a:lnTo>
                  <a:pt x="114" y="1427"/>
                </a:lnTo>
                <a:lnTo>
                  <a:pt x="92" y="1381"/>
                </a:lnTo>
                <a:lnTo>
                  <a:pt x="69" y="1337"/>
                </a:lnTo>
                <a:lnTo>
                  <a:pt x="52" y="1290"/>
                </a:lnTo>
                <a:lnTo>
                  <a:pt x="36" y="1245"/>
                </a:lnTo>
                <a:lnTo>
                  <a:pt x="22" y="1196"/>
                </a:lnTo>
                <a:lnTo>
                  <a:pt x="4" y="1098"/>
                </a:lnTo>
                <a:lnTo>
                  <a:pt x="0" y="1048"/>
                </a:lnTo>
                <a:lnTo>
                  <a:pt x="0" y="998"/>
                </a:lnTo>
                <a:moveTo>
                  <a:pt x="223" y="1037"/>
                </a:moveTo>
                <a:lnTo>
                  <a:pt x="227" y="1079"/>
                </a:lnTo>
                <a:lnTo>
                  <a:pt x="232" y="1120"/>
                </a:lnTo>
                <a:lnTo>
                  <a:pt x="241" y="1162"/>
                </a:lnTo>
                <a:lnTo>
                  <a:pt x="252" y="1201"/>
                </a:lnTo>
                <a:lnTo>
                  <a:pt x="279" y="1278"/>
                </a:lnTo>
                <a:lnTo>
                  <a:pt x="297" y="1317"/>
                </a:lnTo>
                <a:lnTo>
                  <a:pt x="317" y="1351"/>
                </a:lnTo>
                <a:lnTo>
                  <a:pt x="337" y="1389"/>
                </a:lnTo>
                <a:lnTo>
                  <a:pt x="359" y="1423"/>
                </a:lnTo>
                <a:lnTo>
                  <a:pt x="383" y="1456"/>
                </a:lnTo>
                <a:lnTo>
                  <a:pt x="409" y="1488"/>
                </a:lnTo>
                <a:lnTo>
                  <a:pt x="439" y="1519"/>
                </a:lnTo>
                <a:lnTo>
                  <a:pt x="467" y="1549"/>
                </a:lnTo>
                <a:lnTo>
                  <a:pt x="499" y="1577"/>
                </a:lnTo>
                <a:lnTo>
                  <a:pt x="533" y="1605"/>
                </a:lnTo>
                <a:lnTo>
                  <a:pt x="566" y="1629"/>
                </a:lnTo>
                <a:lnTo>
                  <a:pt x="601" y="1653"/>
                </a:lnTo>
                <a:lnTo>
                  <a:pt x="639" y="1676"/>
                </a:lnTo>
                <a:lnTo>
                  <a:pt x="677" y="1697"/>
                </a:lnTo>
                <a:lnTo>
                  <a:pt x="718" y="1718"/>
                </a:lnTo>
                <a:lnTo>
                  <a:pt x="758" y="1736"/>
                </a:lnTo>
                <a:lnTo>
                  <a:pt x="798" y="1751"/>
                </a:lnTo>
                <a:lnTo>
                  <a:pt x="840" y="1767"/>
                </a:lnTo>
                <a:lnTo>
                  <a:pt x="884" y="1780"/>
                </a:lnTo>
                <a:lnTo>
                  <a:pt x="929" y="1790"/>
                </a:lnTo>
                <a:lnTo>
                  <a:pt x="974" y="1798"/>
                </a:lnTo>
                <a:lnTo>
                  <a:pt x="1020" y="1806"/>
                </a:lnTo>
                <a:lnTo>
                  <a:pt x="1065" y="1811"/>
                </a:lnTo>
                <a:lnTo>
                  <a:pt x="1114" y="1814"/>
                </a:lnTo>
                <a:lnTo>
                  <a:pt x="1161" y="1816"/>
                </a:lnTo>
                <a:lnTo>
                  <a:pt x="1209" y="1814"/>
                </a:lnTo>
                <a:lnTo>
                  <a:pt x="1258" y="1813"/>
                </a:lnTo>
                <a:lnTo>
                  <a:pt x="1304" y="1808"/>
                </a:lnTo>
                <a:lnTo>
                  <a:pt x="1351" y="1800"/>
                </a:lnTo>
                <a:lnTo>
                  <a:pt x="1396" y="1792"/>
                </a:lnTo>
                <a:lnTo>
                  <a:pt x="1440" y="1781"/>
                </a:lnTo>
                <a:lnTo>
                  <a:pt x="1483" y="1769"/>
                </a:lnTo>
                <a:lnTo>
                  <a:pt x="1567" y="1737"/>
                </a:lnTo>
                <a:lnTo>
                  <a:pt x="1607" y="1720"/>
                </a:lnTo>
                <a:lnTo>
                  <a:pt x="1647" y="1701"/>
                </a:lnTo>
                <a:lnTo>
                  <a:pt x="1685" y="1680"/>
                </a:lnTo>
                <a:lnTo>
                  <a:pt x="1723" y="1657"/>
                </a:lnTo>
                <a:lnTo>
                  <a:pt x="1759" y="1633"/>
                </a:lnTo>
                <a:lnTo>
                  <a:pt x="1826" y="1581"/>
                </a:lnTo>
                <a:lnTo>
                  <a:pt x="1857" y="1553"/>
                </a:lnTo>
                <a:lnTo>
                  <a:pt x="1888" y="1523"/>
                </a:lnTo>
                <a:lnTo>
                  <a:pt x="1917" y="1492"/>
                </a:lnTo>
                <a:lnTo>
                  <a:pt x="1944" y="1460"/>
                </a:lnTo>
                <a:lnTo>
                  <a:pt x="1968" y="1425"/>
                </a:lnTo>
                <a:lnTo>
                  <a:pt x="1990" y="1392"/>
                </a:lnTo>
                <a:lnTo>
                  <a:pt x="2012" y="1357"/>
                </a:lnTo>
                <a:lnTo>
                  <a:pt x="2030" y="1320"/>
                </a:lnTo>
                <a:lnTo>
                  <a:pt x="2048" y="1282"/>
                </a:lnTo>
                <a:lnTo>
                  <a:pt x="2064" y="1243"/>
                </a:lnTo>
                <a:lnTo>
                  <a:pt x="2078" y="1205"/>
                </a:lnTo>
                <a:lnTo>
                  <a:pt x="2088" y="1165"/>
                </a:lnTo>
                <a:lnTo>
                  <a:pt x="2096" y="1125"/>
                </a:lnTo>
                <a:lnTo>
                  <a:pt x="2102" y="1083"/>
                </a:lnTo>
                <a:lnTo>
                  <a:pt x="2106" y="1041"/>
                </a:lnTo>
                <a:lnTo>
                  <a:pt x="2108" y="998"/>
                </a:lnTo>
                <a:lnTo>
                  <a:pt x="2106" y="956"/>
                </a:lnTo>
                <a:lnTo>
                  <a:pt x="2098" y="872"/>
                </a:lnTo>
                <a:lnTo>
                  <a:pt x="2088" y="831"/>
                </a:lnTo>
                <a:lnTo>
                  <a:pt x="2078" y="792"/>
                </a:lnTo>
                <a:lnTo>
                  <a:pt x="2064" y="751"/>
                </a:lnTo>
                <a:lnTo>
                  <a:pt x="2050" y="713"/>
                </a:lnTo>
                <a:lnTo>
                  <a:pt x="2015" y="640"/>
                </a:lnTo>
                <a:lnTo>
                  <a:pt x="1970" y="570"/>
                </a:lnTo>
                <a:lnTo>
                  <a:pt x="1946" y="536"/>
                </a:lnTo>
                <a:lnTo>
                  <a:pt x="1919" y="503"/>
                </a:lnTo>
                <a:lnTo>
                  <a:pt x="1890" y="473"/>
                </a:lnTo>
                <a:lnTo>
                  <a:pt x="1861" y="441"/>
                </a:lnTo>
                <a:lnTo>
                  <a:pt x="1830" y="414"/>
                </a:lnTo>
                <a:lnTo>
                  <a:pt x="1763" y="361"/>
                </a:lnTo>
                <a:lnTo>
                  <a:pt x="1727" y="336"/>
                </a:lnTo>
                <a:lnTo>
                  <a:pt x="1689" y="314"/>
                </a:lnTo>
                <a:lnTo>
                  <a:pt x="1651" y="293"/>
                </a:lnTo>
                <a:lnTo>
                  <a:pt x="1571" y="255"/>
                </a:lnTo>
                <a:lnTo>
                  <a:pt x="1531" y="239"/>
                </a:lnTo>
                <a:lnTo>
                  <a:pt x="1489" y="225"/>
                </a:lnTo>
                <a:lnTo>
                  <a:pt x="1445" y="211"/>
                </a:lnTo>
                <a:lnTo>
                  <a:pt x="1400" y="200"/>
                </a:lnTo>
                <a:lnTo>
                  <a:pt x="1356" y="192"/>
                </a:lnTo>
                <a:lnTo>
                  <a:pt x="1311" y="185"/>
                </a:lnTo>
                <a:lnTo>
                  <a:pt x="1264" y="180"/>
                </a:lnTo>
                <a:lnTo>
                  <a:pt x="1216" y="176"/>
                </a:lnTo>
                <a:lnTo>
                  <a:pt x="1167" y="175"/>
                </a:lnTo>
                <a:lnTo>
                  <a:pt x="1119" y="176"/>
                </a:lnTo>
                <a:lnTo>
                  <a:pt x="1071" y="180"/>
                </a:lnTo>
                <a:lnTo>
                  <a:pt x="1025" y="183"/>
                </a:lnTo>
                <a:lnTo>
                  <a:pt x="980" y="190"/>
                </a:lnTo>
                <a:lnTo>
                  <a:pt x="934" y="199"/>
                </a:lnTo>
                <a:lnTo>
                  <a:pt x="889" y="211"/>
                </a:lnTo>
                <a:lnTo>
                  <a:pt x="846" y="223"/>
                </a:lnTo>
                <a:lnTo>
                  <a:pt x="804" y="237"/>
                </a:lnTo>
                <a:lnTo>
                  <a:pt x="762" y="253"/>
                </a:lnTo>
                <a:lnTo>
                  <a:pt x="722" y="270"/>
                </a:lnTo>
                <a:lnTo>
                  <a:pt x="682" y="291"/>
                </a:lnTo>
                <a:lnTo>
                  <a:pt x="644" y="311"/>
                </a:lnTo>
                <a:lnTo>
                  <a:pt x="606" y="333"/>
                </a:lnTo>
                <a:lnTo>
                  <a:pt x="570" y="358"/>
                </a:lnTo>
                <a:lnTo>
                  <a:pt x="503" y="410"/>
                </a:lnTo>
                <a:lnTo>
                  <a:pt x="441" y="469"/>
                </a:lnTo>
                <a:lnTo>
                  <a:pt x="415" y="499"/>
                </a:lnTo>
                <a:lnTo>
                  <a:pt x="361" y="566"/>
                </a:lnTo>
                <a:lnTo>
                  <a:pt x="339" y="601"/>
                </a:lnTo>
                <a:lnTo>
                  <a:pt x="319" y="636"/>
                </a:lnTo>
                <a:lnTo>
                  <a:pt x="299" y="673"/>
                </a:lnTo>
                <a:lnTo>
                  <a:pt x="281" y="709"/>
                </a:lnTo>
                <a:lnTo>
                  <a:pt x="265" y="748"/>
                </a:lnTo>
                <a:lnTo>
                  <a:pt x="252" y="788"/>
                </a:lnTo>
                <a:lnTo>
                  <a:pt x="234" y="868"/>
                </a:lnTo>
                <a:lnTo>
                  <a:pt x="227" y="910"/>
                </a:lnTo>
                <a:lnTo>
                  <a:pt x="223" y="952"/>
                </a:lnTo>
                <a:lnTo>
                  <a:pt x="223" y="994"/>
                </a:lnTo>
                <a:lnTo>
                  <a:pt x="223" y="1037"/>
                </a:lnTo>
                <a:close/>
              </a:path>
            </a:pathLst>
          </a:custGeom>
          <a:solidFill>
            <a:srgbClr val="33cc3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4" name="CustomShape 13"/>
          <p:cNvSpPr/>
          <p:nvPr/>
        </p:nvSpPr>
        <p:spPr>
          <a:xfrm>
            <a:off x="5542200" y="3444120"/>
            <a:ext cx="455040" cy="356400"/>
          </a:xfrm>
          <a:custGeom>
            <a:avLst/>
            <a:gdLst/>
            <a:ahLst/>
            <a:rect l="l" t="t" r="r" b="b"/>
            <a:pathLst>
              <a:path w="1265" h="991">
                <a:moveTo>
                  <a:pt x="0" y="496"/>
                </a:moveTo>
                <a:cubicBezTo>
                  <a:pt x="0" y="222"/>
                  <a:pt x="283" y="0"/>
                  <a:pt x="630" y="0"/>
                </a:cubicBezTo>
                <a:cubicBezTo>
                  <a:pt x="982" y="0"/>
                  <a:pt x="1264" y="222"/>
                  <a:pt x="1264" y="496"/>
                </a:cubicBezTo>
                <a:cubicBezTo>
                  <a:pt x="1264" y="769"/>
                  <a:pt x="982" y="990"/>
                  <a:pt x="630" y="990"/>
                </a:cubicBezTo>
                <a:cubicBezTo>
                  <a:pt x="283" y="990"/>
                  <a:pt x="0" y="769"/>
                  <a:pt x="0" y="496"/>
                </a:cubicBez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5" name="CustomShape 14"/>
          <p:cNvSpPr/>
          <p:nvPr/>
        </p:nvSpPr>
        <p:spPr>
          <a:xfrm>
            <a:off x="5501880" y="3412440"/>
            <a:ext cx="535320" cy="419400"/>
          </a:xfrm>
          <a:custGeom>
            <a:avLst/>
            <a:gdLst/>
            <a:ahLst/>
            <a:rect l="l" t="t" r="r" b="b"/>
            <a:pathLst>
              <a:path w="1488" h="1166">
                <a:moveTo>
                  <a:pt x="0" y="585"/>
                </a:moveTo>
                <a:lnTo>
                  <a:pt x="0" y="555"/>
                </a:lnTo>
                <a:lnTo>
                  <a:pt x="2" y="525"/>
                </a:lnTo>
                <a:lnTo>
                  <a:pt x="9" y="496"/>
                </a:lnTo>
                <a:lnTo>
                  <a:pt x="14" y="468"/>
                </a:lnTo>
                <a:lnTo>
                  <a:pt x="23" y="440"/>
                </a:lnTo>
                <a:lnTo>
                  <a:pt x="45" y="383"/>
                </a:lnTo>
                <a:lnTo>
                  <a:pt x="72" y="332"/>
                </a:lnTo>
                <a:lnTo>
                  <a:pt x="125" y="258"/>
                </a:lnTo>
                <a:lnTo>
                  <a:pt x="145" y="235"/>
                </a:lnTo>
                <a:lnTo>
                  <a:pt x="167" y="214"/>
                </a:lnTo>
                <a:lnTo>
                  <a:pt x="192" y="192"/>
                </a:lnTo>
                <a:lnTo>
                  <a:pt x="241" y="153"/>
                </a:lnTo>
                <a:lnTo>
                  <a:pt x="267" y="134"/>
                </a:lnTo>
                <a:lnTo>
                  <a:pt x="297" y="117"/>
                </a:lnTo>
                <a:lnTo>
                  <a:pt x="355" y="85"/>
                </a:lnTo>
                <a:lnTo>
                  <a:pt x="386" y="71"/>
                </a:lnTo>
                <a:lnTo>
                  <a:pt x="419" y="59"/>
                </a:lnTo>
                <a:lnTo>
                  <a:pt x="450" y="47"/>
                </a:lnTo>
                <a:lnTo>
                  <a:pt x="486" y="36"/>
                </a:lnTo>
                <a:lnTo>
                  <a:pt x="520" y="28"/>
                </a:lnTo>
                <a:lnTo>
                  <a:pt x="555" y="19"/>
                </a:lnTo>
                <a:lnTo>
                  <a:pt x="590" y="12"/>
                </a:lnTo>
                <a:lnTo>
                  <a:pt x="626" y="7"/>
                </a:lnTo>
                <a:lnTo>
                  <a:pt x="664" y="3"/>
                </a:lnTo>
                <a:lnTo>
                  <a:pt x="740" y="0"/>
                </a:lnTo>
                <a:lnTo>
                  <a:pt x="816" y="3"/>
                </a:lnTo>
                <a:lnTo>
                  <a:pt x="854" y="7"/>
                </a:lnTo>
                <a:lnTo>
                  <a:pt x="889" y="12"/>
                </a:lnTo>
                <a:lnTo>
                  <a:pt x="925" y="19"/>
                </a:lnTo>
                <a:lnTo>
                  <a:pt x="961" y="26"/>
                </a:lnTo>
                <a:lnTo>
                  <a:pt x="997" y="35"/>
                </a:lnTo>
                <a:lnTo>
                  <a:pt x="1029" y="45"/>
                </a:lnTo>
                <a:lnTo>
                  <a:pt x="1063" y="58"/>
                </a:lnTo>
                <a:lnTo>
                  <a:pt x="1096" y="69"/>
                </a:lnTo>
                <a:lnTo>
                  <a:pt x="1126" y="83"/>
                </a:lnTo>
                <a:lnTo>
                  <a:pt x="1158" y="99"/>
                </a:lnTo>
                <a:lnTo>
                  <a:pt x="1186" y="115"/>
                </a:lnTo>
                <a:lnTo>
                  <a:pt x="1214" y="133"/>
                </a:lnTo>
                <a:lnTo>
                  <a:pt x="1242" y="150"/>
                </a:lnTo>
                <a:lnTo>
                  <a:pt x="1267" y="169"/>
                </a:lnTo>
                <a:lnTo>
                  <a:pt x="1316" y="211"/>
                </a:lnTo>
                <a:lnTo>
                  <a:pt x="1338" y="232"/>
                </a:lnTo>
                <a:lnTo>
                  <a:pt x="1358" y="255"/>
                </a:lnTo>
                <a:lnTo>
                  <a:pt x="1378" y="279"/>
                </a:lnTo>
                <a:lnTo>
                  <a:pt x="1396" y="303"/>
                </a:lnTo>
                <a:lnTo>
                  <a:pt x="1411" y="328"/>
                </a:lnTo>
                <a:lnTo>
                  <a:pt x="1427" y="354"/>
                </a:lnTo>
                <a:lnTo>
                  <a:pt x="1441" y="380"/>
                </a:lnTo>
                <a:lnTo>
                  <a:pt x="1451" y="408"/>
                </a:lnTo>
                <a:lnTo>
                  <a:pt x="1463" y="435"/>
                </a:lnTo>
                <a:lnTo>
                  <a:pt x="1471" y="463"/>
                </a:lnTo>
                <a:lnTo>
                  <a:pt x="1479" y="492"/>
                </a:lnTo>
                <a:lnTo>
                  <a:pt x="1483" y="522"/>
                </a:lnTo>
                <a:lnTo>
                  <a:pt x="1485" y="549"/>
                </a:lnTo>
                <a:lnTo>
                  <a:pt x="1487" y="579"/>
                </a:lnTo>
                <a:lnTo>
                  <a:pt x="1485" y="611"/>
                </a:lnTo>
                <a:lnTo>
                  <a:pt x="1483" y="638"/>
                </a:lnTo>
                <a:lnTo>
                  <a:pt x="1479" y="668"/>
                </a:lnTo>
                <a:lnTo>
                  <a:pt x="1471" y="698"/>
                </a:lnTo>
                <a:lnTo>
                  <a:pt x="1454" y="754"/>
                </a:lnTo>
                <a:lnTo>
                  <a:pt x="1443" y="780"/>
                </a:lnTo>
                <a:lnTo>
                  <a:pt x="1429" y="807"/>
                </a:lnTo>
                <a:lnTo>
                  <a:pt x="1399" y="859"/>
                </a:lnTo>
                <a:lnTo>
                  <a:pt x="1381" y="884"/>
                </a:lnTo>
                <a:lnTo>
                  <a:pt x="1340" y="929"/>
                </a:lnTo>
                <a:lnTo>
                  <a:pt x="1318" y="952"/>
                </a:lnTo>
                <a:lnTo>
                  <a:pt x="1296" y="973"/>
                </a:lnTo>
                <a:lnTo>
                  <a:pt x="1271" y="994"/>
                </a:lnTo>
                <a:lnTo>
                  <a:pt x="1244" y="1013"/>
                </a:lnTo>
                <a:lnTo>
                  <a:pt x="1191" y="1048"/>
                </a:lnTo>
                <a:lnTo>
                  <a:pt x="1162" y="1064"/>
                </a:lnTo>
                <a:lnTo>
                  <a:pt x="1131" y="1080"/>
                </a:lnTo>
                <a:lnTo>
                  <a:pt x="1067" y="1108"/>
                </a:lnTo>
                <a:lnTo>
                  <a:pt x="967" y="1139"/>
                </a:lnTo>
                <a:lnTo>
                  <a:pt x="931" y="1145"/>
                </a:lnTo>
                <a:lnTo>
                  <a:pt x="896" y="1153"/>
                </a:lnTo>
                <a:lnTo>
                  <a:pt x="858" y="1158"/>
                </a:lnTo>
                <a:lnTo>
                  <a:pt x="820" y="1161"/>
                </a:lnTo>
                <a:lnTo>
                  <a:pt x="784" y="1165"/>
                </a:lnTo>
                <a:lnTo>
                  <a:pt x="706" y="1165"/>
                </a:lnTo>
                <a:lnTo>
                  <a:pt x="670" y="1163"/>
                </a:lnTo>
                <a:lnTo>
                  <a:pt x="633" y="1158"/>
                </a:lnTo>
                <a:lnTo>
                  <a:pt x="596" y="1155"/>
                </a:lnTo>
                <a:lnTo>
                  <a:pt x="560" y="1147"/>
                </a:lnTo>
                <a:lnTo>
                  <a:pt x="524" y="1139"/>
                </a:lnTo>
                <a:lnTo>
                  <a:pt x="490" y="1130"/>
                </a:lnTo>
                <a:lnTo>
                  <a:pt x="424" y="1109"/>
                </a:lnTo>
                <a:lnTo>
                  <a:pt x="390" y="1095"/>
                </a:lnTo>
                <a:lnTo>
                  <a:pt x="359" y="1081"/>
                </a:lnTo>
                <a:lnTo>
                  <a:pt x="330" y="1067"/>
                </a:lnTo>
                <a:lnTo>
                  <a:pt x="301" y="1050"/>
                </a:lnTo>
                <a:lnTo>
                  <a:pt x="273" y="1034"/>
                </a:lnTo>
                <a:lnTo>
                  <a:pt x="219" y="995"/>
                </a:lnTo>
                <a:lnTo>
                  <a:pt x="195" y="976"/>
                </a:lnTo>
                <a:lnTo>
                  <a:pt x="172" y="956"/>
                </a:lnTo>
                <a:lnTo>
                  <a:pt x="149" y="933"/>
                </a:lnTo>
                <a:lnTo>
                  <a:pt x="109" y="887"/>
                </a:lnTo>
                <a:lnTo>
                  <a:pt x="92" y="863"/>
                </a:lnTo>
                <a:lnTo>
                  <a:pt x="74" y="837"/>
                </a:lnTo>
                <a:lnTo>
                  <a:pt x="61" y="811"/>
                </a:lnTo>
                <a:lnTo>
                  <a:pt x="47" y="783"/>
                </a:lnTo>
                <a:lnTo>
                  <a:pt x="34" y="757"/>
                </a:lnTo>
                <a:lnTo>
                  <a:pt x="16" y="702"/>
                </a:lnTo>
                <a:lnTo>
                  <a:pt x="9" y="674"/>
                </a:lnTo>
                <a:lnTo>
                  <a:pt x="0" y="614"/>
                </a:lnTo>
                <a:lnTo>
                  <a:pt x="0" y="585"/>
                </a:lnTo>
                <a:moveTo>
                  <a:pt x="223" y="602"/>
                </a:moveTo>
                <a:lnTo>
                  <a:pt x="225" y="621"/>
                </a:lnTo>
                <a:lnTo>
                  <a:pt x="227" y="642"/>
                </a:lnTo>
                <a:lnTo>
                  <a:pt x="232" y="663"/>
                </a:lnTo>
                <a:lnTo>
                  <a:pt x="245" y="702"/>
                </a:lnTo>
                <a:lnTo>
                  <a:pt x="255" y="721"/>
                </a:lnTo>
                <a:lnTo>
                  <a:pt x="263" y="738"/>
                </a:lnTo>
                <a:lnTo>
                  <a:pt x="273" y="757"/>
                </a:lnTo>
                <a:lnTo>
                  <a:pt x="283" y="775"/>
                </a:lnTo>
                <a:lnTo>
                  <a:pt x="297" y="793"/>
                </a:lnTo>
                <a:lnTo>
                  <a:pt x="310" y="808"/>
                </a:lnTo>
                <a:lnTo>
                  <a:pt x="325" y="824"/>
                </a:lnTo>
                <a:lnTo>
                  <a:pt x="339" y="840"/>
                </a:lnTo>
                <a:lnTo>
                  <a:pt x="357" y="856"/>
                </a:lnTo>
                <a:lnTo>
                  <a:pt x="373" y="870"/>
                </a:lnTo>
                <a:lnTo>
                  <a:pt x="390" y="884"/>
                </a:lnTo>
                <a:lnTo>
                  <a:pt x="450" y="920"/>
                </a:lnTo>
                <a:lnTo>
                  <a:pt x="470" y="931"/>
                </a:lnTo>
                <a:lnTo>
                  <a:pt x="493" y="939"/>
                </a:lnTo>
                <a:lnTo>
                  <a:pt x="515" y="950"/>
                </a:lnTo>
                <a:lnTo>
                  <a:pt x="537" y="957"/>
                </a:lnTo>
                <a:lnTo>
                  <a:pt x="586" y="971"/>
                </a:lnTo>
                <a:lnTo>
                  <a:pt x="610" y="976"/>
                </a:lnTo>
                <a:lnTo>
                  <a:pt x="636" y="981"/>
                </a:lnTo>
                <a:lnTo>
                  <a:pt x="660" y="986"/>
                </a:lnTo>
                <a:lnTo>
                  <a:pt x="686" y="989"/>
                </a:lnTo>
                <a:lnTo>
                  <a:pt x="714" y="990"/>
                </a:lnTo>
                <a:lnTo>
                  <a:pt x="766" y="990"/>
                </a:lnTo>
                <a:lnTo>
                  <a:pt x="794" y="989"/>
                </a:lnTo>
                <a:lnTo>
                  <a:pt x="820" y="987"/>
                </a:lnTo>
                <a:lnTo>
                  <a:pt x="845" y="983"/>
                </a:lnTo>
                <a:lnTo>
                  <a:pt x="869" y="978"/>
                </a:lnTo>
                <a:lnTo>
                  <a:pt x="894" y="973"/>
                </a:lnTo>
                <a:lnTo>
                  <a:pt x="943" y="959"/>
                </a:lnTo>
                <a:lnTo>
                  <a:pt x="965" y="952"/>
                </a:lnTo>
                <a:lnTo>
                  <a:pt x="987" y="943"/>
                </a:lnTo>
                <a:lnTo>
                  <a:pt x="1031" y="922"/>
                </a:lnTo>
                <a:lnTo>
                  <a:pt x="1051" y="910"/>
                </a:lnTo>
                <a:lnTo>
                  <a:pt x="1073" y="900"/>
                </a:lnTo>
                <a:lnTo>
                  <a:pt x="1090" y="886"/>
                </a:lnTo>
                <a:lnTo>
                  <a:pt x="1108" y="873"/>
                </a:lnTo>
                <a:lnTo>
                  <a:pt x="1126" y="859"/>
                </a:lnTo>
                <a:lnTo>
                  <a:pt x="1144" y="844"/>
                </a:lnTo>
                <a:lnTo>
                  <a:pt x="1160" y="827"/>
                </a:lnTo>
                <a:lnTo>
                  <a:pt x="1186" y="796"/>
                </a:lnTo>
                <a:lnTo>
                  <a:pt x="1200" y="779"/>
                </a:lnTo>
                <a:lnTo>
                  <a:pt x="1222" y="743"/>
                </a:lnTo>
                <a:lnTo>
                  <a:pt x="1240" y="705"/>
                </a:lnTo>
                <a:lnTo>
                  <a:pt x="1254" y="666"/>
                </a:lnTo>
                <a:lnTo>
                  <a:pt x="1258" y="647"/>
                </a:lnTo>
                <a:lnTo>
                  <a:pt x="1265" y="585"/>
                </a:lnTo>
                <a:lnTo>
                  <a:pt x="1258" y="522"/>
                </a:lnTo>
                <a:lnTo>
                  <a:pt x="1249" y="483"/>
                </a:lnTo>
                <a:lnTo>
                  <a:pt x="1240" y="463"/>
                </a:lnTo>
                <a:lnTo>
                  <a:pt x="1234" y="445"/>
                </a:lnTo>
                <a:lnTo>
                  <a:pt x="1224" y="426"/>
                </a:lnTo>
                <a:lnTo>
                  <a:pt x="1202" y="391"/>
                </a:lnTo>
                <a:lnTo>
                  <a:pt x="1176" y="356"/>
                </a:lnTo>
                <a:lnTo>
                  <a:pt x="1162" y="340"/>
                </a:lnTo>
                <a:lnTo>
                  <a:pt x="1146" y="324"/>
                </a:lnTo>
                <a:lnTo>
                  <a:pt x="1131" y="310"/>
                </a:lnTo>
                <a:lnTo>
                  <a:pt x="1078" y="269"/>
                </a:lnTo>
                <a:lnTo>
                  <a:pt x="1057" y="256"/>
                </a:lnTo>
                <a:lnTo>
                  <a:pt x="1037" y="246"/>
                </a:lnTo>
                <a:lnTo>
                  <a:pt x="991" y="225"/>
                </a:lnTo>
                <a:lnTo>
                  <a:pt x="947" y="208"/>
                </a:lnTo>
                <a:lnTo>
                  <a:pt x="925" y="200"/>
                </a:lnTo>
                <a:lnTo>
                  <a:pt x="900" y="194"/>
                </a:lnTo>
                <a:lnTo>
                  <a:pt x="876" y="188"/>
                </a:lnTo>
                <a:lnTo>
                  <a:pt x="849" y="183"/>
                </a:lnTo>
                <a:lnTo>
                  <a:pt x="825" y="180"/>
                </a:lnTo>
                <a:lnTo>
                  <a:pt x="800" y="178"/>
                </a:lnTo>
                <a:lnTo>
                  <a:pt x="774" y="176"/>
                </a:lnTo>
                <a:lnTo>
                  <a:pt x="746" y="174"/>
                </a:lnTo>
                <a:lnTo>
                  <a:pt x="718" y="176"/>
                </a:lnTo>
                <a:lnTo>
                  <a:pt x="694" y="176"/>
                </a:lnTo>
                <a:lnTo>
                  <a:pt x="640" y="183"/>
                </a:lnTo>
                <a:lnTo>
                  <a:pt x="616" y="186"/>
                </a:lnTo>
                <a:lnTo>
                  <a:pt x="590" y="194"/>
                </a:lnTo>
                <a:lnTo>
                  <a:pt x="566" y="199"/>
                </a:lnTo>
                <a:lnTo>
                  <a:pt x="544" y="205"/>
                </a:lnTo>
                <a:lnTo>
                  <a:pt x="520" y="214"/>
                </a:lnTo>
                <a:lnTo>
                  <a:pt x="475" y="232"/>
                </a:lnTo>
                <a:lnTo>
                  <a:pt x="455" y="242"/>
                </a:lnTo>
                <a:lnTo>
                  <a:pt x="395" y="279"/>
                </a:lnTo>
                <a:lnTo>
                  <a:pt x="359" y="307"/>
                </a:lnTo>
                <a:lnTo>
                  <a:pt x="343" y="321"/>
                </a:lnTo>
                <a:lnTo>
                  <a:pt x="313" y="352"/>
                </a:lnTo>
                <a:lnTo>
                  <a:pt x="299" y="369"/>
                </a:lnTo>
                <a:lnTo>
                  <a:pt x="287" y="388"/>
                </a:lnTo>
                <a:lnTo>
                  <a:pt x="275" y="405"/>
                </a:lnTo>
                <a:lnTo>
                  <a:pt x="265" y="422"/>
                </a:lnTo>
                <a:lnTo>
                  <a:pt x="255" y="440"/>
                </a:lnTo>
                <a:lnTo>
                  <a:pt x="235" y="497"/>
                </a:lnTo>
                <a:lnTo>
                  <a:pt x="229" y="518"/>
                </a:lnTo>
                <a:lnTo>
                  <a:pt x="225" y="538"/>
                </a:lnTo>
                <a:lnTo>
                  <a:pt x="223" y="558"/>
                </a:lnTo>
                <a:lnTo>
                  <a:pt x="223" y="579"/>
                </a:lnTo>
                <a:lnTo>
                  <a:pt x="223" y="602"/>
                </a:lnTo>
                <a:close/>
              </a:path>
            </a:pathLst>
          </a:custGeom>
          <a:solidFill>
            <a:srgbClr val="ff990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6" name="CustomShape 15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657" name="CustomShape 16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57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8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8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59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660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61" name="CustomShape 4"/>
          <p:cNvSpPr/>
          <p:nvPr/>
        </p:nvSpPr>
        <p:spPr>
          <a:xfrm>
            <a:off x="957960" y="1012680"/>
            <a:ext cx="2414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[1] AWS Management Console,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62" name="CustomShape 5"/>
          <p:cNvSpPr/>
          <p:nvPr/>
        </p:nvSpPr>
        <p:spPr>
          <a:xfrm>
            <a:off x="1551240" y="1315440"/>
            <a:ext cx="2518560" cy="9720"/>
          </a:xfrm>
          <a:custGeom>
            <a:avLst/>
            <a:gdLst/>
            <a:ahLst/>
            <a:rect l="l" t="t" r="r" b="b"/>
            <a:pathLst>
              <a:path w="6997" h="28">
                <a:moveTo>
                  <a:pt x="0" y="27"/>
                </a:moveTo>
                <a:lnTo>
                  <a:pt x="0" y="0"/>
                </a:lnTo>
                <a:lnTo>
                  <a:pt x="6996" y="0"/>
                </a:lnTo>
                <a:lnTo>
                  <a:pt x="699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63" name="CustomShape 6"/>
          <p:cNvSpPr/>
          <p:nvPr/>
        </p:nvSpPr>
        <p:spPr>
          <a:xfrm>
            <a:off x="957960" y="1188720"/>
            <a:ext cx="3128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https://console.aws.amazon.com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64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65" name="CustomShape 8"/>
          <p:cNvSpPr/>
          <p:nvPr/>
        </p:nvSpPr>
        <p:spPr>
          <a:xfrm>
            <a:off x="957960" y="1400040"/>
            <a:ext cx="18658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[2] AWS EMR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66" name="CustomShape 9"/>
          <p:cNvSpPr/>
          <p:nvPr/>
        </p:nvSpPr>
        <p:spPr>
          <a:xfrm>
            <a:off x="1551600" y="1702440"/>
            <a:ext cx="2337480" cy="9720"/>
          </a:xfrm>
          <a:custGeom>
            <a:avLst/>
            <a:gdLst/>
            <a:ahLst/>
            <a:rect l="l" t="t" r="r" b="b"/>
            <a:pathLst>
              <a:path w="6494" h="28">
                <a:moveTo>
                  <a:pt x="0" y="27"/>
                </a:moveTo>
                <a:lnTo>
                  <a:pt x="0" y="0"/>
                </a:lnTo>
                <a:lnTo>
                  <a:pt x="6493" y="0"/>
                </a:lnTo>
                <a:lnTo>
                  <a:pt x="6493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67" name="CustomShape 10"/>
          <p:cNvSpPr/>
          <p:nvPr/>
        </p:nvSpPr>
        <p:spPr>
          <a:xfrm>
            <a:off x="957960" y="1576080"/>
            <a:ext cx="2946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https://aws.amazon.com/emr/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68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69" name="CustomShape 12"/>
          <p:cNvSpPr/>
          <p:nvPr/>
        </p:nvSpPr>
        <p:spPr>
          <a:xfrm>
            <a:off x="957960" y="1787040"/>
            <a:ext cx="137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[3] AWS Free Tier,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70" name="CustomShape 13"/>
          <p:cNvSpPr/>
          <p:nvPr/>
        </p:nvSpPr>
        <p:spPr>
          <a:xfrm>
            <a:off x="1551240" y="2089800"/>
            <a:ext cx="2338920" cy="9720"/>
          </a:xfrm>
          <a:custGeom>
            <a:avLst/>
            <a:gdLst/>
            <a:ahLst/>
            <a:rect l="l" t="t" r="r" b="b"/>
            <a:pathLst>
              <a:path w="6498" h="28">
                <a:moveTo>
                  <a:pt x="0" y="27"/>
                </a:moveTo>
                <a:lnTo>
                  <a:pt x="0" y="0"/>
                </a:lnTo>
                <a:lnTo>
                  <a:pt x="6497" y="0"/>
                </a:lnTo>
                <a:lnTo>
                  <a:pt x="649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71" name="CustomShape 14"/>
          <p:cNvSpPr/>
          <p:nvPr/>
        </p:nvSpPr>
        <p:spPr>
          <a:xfrm>
            <a:off x="957960" y="1963080"/>
            <a:ext cx="2948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https://aws.amazon.com/free/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72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73" name="CustomShape 16"/>
          <p:cNvSpPr/>
          <p:nvPr/>
        </p:nvSpPr>
        <p:spPr>
          <a:xfrm>
            <a:off x="957960" y="2174400"/>
            <a:ext cx="28281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[4] Amazon Web Services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74" name="CustomShape 17"/>
          <p:cNvSpPr/>
          <p:nvPr/>
        </p:nvSpPr>
        <p:spPr>
          <a:xfrm>
            <a:off x="1551240" y="2476800"/>
            <a:ext cx="1888920" cy="9720"/>
          </a:xfrm>
          <a:custGeom>
            <a:avLst/>
            <a:gdLst/>
            <a:ahLst/>
            <a:rect l="l" t="t" r="r" b="b"/>
            <a:pathLst>
              <a:path w="5248" h="28">
                <a:moveTo>
                  <a:pt x="0" y="0"/>
                </a:moveTo>
                <a:lnTo>
                  <a:pt x="0" y="27"/>
                </a:lnTo>
                <a:lnTo>
                  <a:pt x="5247" y="27"/>
                </a:lnTo>
                <a:lnTo>
                  <a:pt x="524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75" name="CustomShape 18"/>
          <p:cNvSpPr/>
          <p:nvPr/>
        </p:nvSpPr>
        <p:spPr>
          <a:xfrm>
            <a:off x="957960" y="2350080"/>
            <a:ext cx="2494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76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77" name="CustomShape 20"/>
          <p:cNvSpPr/>
          <p:nvPr/>
        </p:nvSpPr>
        <p:spPr>
          <a:xfrm>
            <a:off x="957960" y="2561400"/>
            <a:ext cx="21225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[5] AWS Educate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78" name="CustomShape 21"/>
          <p:cNvSpPr/>
          <p:nvPr/>
        </p:nvSpPr>
        <p:spPr>
          <a:xfrm>
            <a:off x="1551600" y="2863800"/>
            <a:ext cx="3761640" cy="9720"/>
          </a:xfrm>
          <a:custGeom>
            <a:avLst/>
            <a:gdLst/>
            <a:ahLst/>
            <a:rect l="l" t="t" r="r" b="b"/>
            <a:pathLst>
              <a:path w="10450" h="28">
                <a:moveTo>
                  <a:pt x="0" y="27"/>
                </a:moveTo>
                <a:lnTo>
                  <a:pt x="0" y="0"/>
                </a:lnTo>
                <a:lnTo>
                  <a:pt x="10449" y="0"/>
                </a:lnTo>
                <a:lnTo>
                  <a:pt x="10449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79" name="CustomShape 22"/>
          <p:cNvSpPr/>
          <p:nvPr/>
        </p:nvSpPr>
        <p:spPr>
          <a:xfrm>
            <a:off x="957960" y="2737080"/>
            <a:ext cx="43808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https://aws.amazon.com/education/awseducate/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80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81" name="CustomShape 24"/>
          <p:cNvSpPr/>
          <p:nvPr/>
        </p:nvSpPr>
        <p:spPr>
          <a:xfrm>
            <a:off x="957960" y="2948400"/>
            <a:ext cx="2228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[6] HDFS Architecture Guide,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82" name="CustomShape 25"/>
          <p:cNvSpPr/>
          <p:nvPr/>
        </p:nvSpPr>
        <p:spPr>
          <a:xfrm>
            <a:off x="1551600" y="3251160"/>
            <a:ext cx="4326480" cy="9360"/>
          </a:xfrm>
          <a:custGeom>
            <a:avLst/>
            <a:gdLst/>
            <a:ahLst/>
            <a:rect l="l" t="t" r="r" b="b"/>
            <a:pathLst>
              <a:path w="12019" h="27">
                <a:moveTo>
                  <a:pt x="0" y="26"/>
                </a:moveTo>
                <a:lnTo>
                  <a:pt x="0" y="0"/>
                </a:lnTo>
                <a:lnTo>
                  <a:pt x="12018" y="0"/>
                </a:lnTo>
                <a:lnTo>
                  <a:pt x="12018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83" name="CustomShape 26"/>
          <p:cNvSpPr/>
          <p:nvPr/>
        </p:nvSpPr>
        <p:spPr>
          <a:xfrm>
            <a:off x="957960" y="3124440"/>
            <a:ext cx="49201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http://hadoop.apache.org/docs/stable/hdfs_design.html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84" name="CustomShape 27"/>
          <p:cNvSpPr/>
          <p:nvPr/>
        </p:nvSpPr>
        <p:spPr>
          <a:xfrm>
            <a:off x="596880" y="3313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85" name="CustomShape 28"/>
          <p:cNvSpPr/>
          <p:nvPr/>
        </p:nvSpPr>
        <p:spPr>
          <a:xfrm>
            <a:off x="957960" y="3335400"/>
            <a:ext cx="2183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[7] Apache Spark Web page,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86" name="CustomShape 29"/>
          <p:cNvSpPr/>
          <p:nvPr/>
        </p:nvSpPr>
        <p:spPr>
          <a:xfrm>
            <a:off x="1551600" y="3638160"/>
            <a:ext cx="1890720" cy="9360"/>
          </a:xfrm>
          <a:custGeom>
            <a:avLst/>
            <a:gdLst/>
            <a:ahLst/>
            <a:rect l="l" t="t" r="r" b="b"/>
            <a:pathLst>
              <a:path w="5253" h="27">
                <a:moveTo>
                  <a:pt x="0" y="0"/>
                </a:moveTo>
                <a:lnTo>
                  <a:pt x="0" y="26"/>
                </a:lnTo>
                <a:lnTo>
                  <a:pt x="5252" y="26"/>
                </a:lnTo>
                <a:lnTo>
                  <a:pt x="5252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87" name="CustomShape 30"/>
          <p:cNvSpPr/>
          <p:nvPr/>
        </p:nvSpPr>
        <p:spPr>
          <a:xfrm>
            <a:off x="957960" y="3511440"/>
            <a:ext cx="24804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http://spark.apache.org/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88" name="CustomShape 31"/>
          <p:cNvSpPr/>
          <p:nvPr/>
        </p:nvSpPr>
        <p:spPr>
          <a:xfrm>
            <a:off x="596880" y="370080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89" name="CustomShape 32"/>
          <p:cNvSpPr/>
          <p:nvPr/>
        </p:nvSpPr>
        <p:spPr>
          <a:xfrm>
            <a:off x="957960" y="3722400"/>
            <a:ext cx="2318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[8] Apache Hadoop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90" name="CustomShape 33"/>
          <p:cNvSpPr/>
          <p:nvPr/>
        </p:nvSpPr>
        <p:spPr>
          <a:xfrm>
            <a:off x="1551600" y="4025160"/>
            <a:ext cx="2064600" cy="9720"/>
          </a:xfrm>
          <a:custGeom>
            <a:avLst/>
            <a:gdLst/>
            <a:ahLst/>
            <a:rect l="l" t="t" r="r" b="b"/>
            <a:pathLst>
              <a:path w="5736" h="28">
                <a:moveTo>
                  <a:pt x="0" y="0"/>
                </a:moveTo>
                <a:lnTo>
                  <a:pt x="0" y="27"/>
                </a:lnTo>
                <a:lnTo>
                  <a:pt x="5735" y="27"/>
                </a:lnTo>
                <a:lnTo>
                  <a:pt x="5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91" name="CustomShape 34"/>
          <p:cNvSpPr/>
          <p:nvPr/>
        </p:nvSpPr>
        <p:spPr>
          <a:xfrm>
            <a:off x="957960" y="3898440"/>
            <a:ext cx="26503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http://hadoop.apache.org/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92" name="CustomShape 35"/>
          <p:cNvSpPr/>
          <p:nvPr/>
        </p:nvSpPr>
        <p:spPr>
          <a:xfrm>
            <a:off x="596880" y="4088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93" name="CustomShape 36"/>
          <p:cNvSpPr/>
          <p:nvPr/>
        </p:nvSpPr>
        <p:spPr>
          <a:xfrm>
            <a:off x="957960" y="4109760"/>
            <a:ext cx="8554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[9] J. Dean, S. Ghemawat, ‘MapReduce: Simplified Data Processing on Large Clusters’, OSDI'04: Sixth Symposium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94" name="CustomShape 37"/>
          <p:cNvSpPr/>
          <p:nvPr/>
        </p:nvSpPr>
        <p:spPr>
          <a:xfrm>
            <a:off x="957960" y="4285800"/>
            <a:ext cx="51685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 Operating System Design and Implementation, December, 2004.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95" name="CustomShape 38"/>
          <p:cNvSpPr/>
          <p:nvPr/>
        </p:nvSpPr>
        <p:spPr>
          <a:xfrm>
            <a:off x="596880" y="44751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96" name="CustomShape 39"/>
          <p:cNvSpPr/>
          <p:nvPr/>
        </p:nvSpPr>
        <p:spPr>
          <a:xfrm>
            <a:off x="957960" y="4496760"/>
            <a:ext cx="21880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[10] AWS EMR Jupytherhub,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97" name="CustomShape 40"/>
          <p:cNvSpPr/>
          <p:nvPr/>
        </p:nvSpPr>
        <p:spPr>
          <a:xfrm>
            <a:off x="1551600" y="4799160"/>
            <a:ext cx="6507000" cy="9720"/>
          </a:xfrm>
          <a:custGeom>
            <a:avLst/>
            <a:gdLst/>
            <a:ahLst/>
            <a:rect l="l" t="t" r="r" b="b"/>
            <a:pathLst>
              <a:path w="18076" h="28">
                <a:moveTo>
                  <a:pt x="0" y="27"/>
                </a:moveTo>
                <a:lnTo>
                  <a:pt x="0" y="0"/>
                </a:lnTo>
                <a:lnTo>
                  <a:pt x="18075" y="0"/>
                </a:lnTo>
                <a:lnTo>
                  <a:pt x="1807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698" name="CustomShape 41"/>
          <p:cNvSpPr/>
          <p:nvPr/>
        </p:nvSpPr>
        <p:spPr>
          <a:xfrm>
            <a:off x="957960" y="4672800"/>
            <a:ext cx="7123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https://docs.aws.amazon.com/emr/latest/ReleaseGuide/emr-jupyterhub-launch.html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699" name="CustomShape 42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00" name="CustomShape 43"/>
          <p:cNvSpPr/>
          <p:nvPr/>
        </p:nvSpPr>
        <p:spPr>
          <a:xfrm>
            <a:off x="867636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58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59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1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02" name="CustomShape 2"/>
          <p:cNvSpPr/>
          <p:nvPr/>
        </p:nvSpPr>
        <p:spPr>
          <a:xfrm>
            <a:off x="2984760" y="370440"/>
            <a:ext cx="1719720" cy="355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2800" spc="-1" strike="noStrike">
                <a:solidFill>
                  <a:srgbClr val="000000"/>
                </a:solidFill>
                <a:latin typeface="Calibri"/>
              </a:rPr>
              <a:t>References</a:t>
            </a:r>
            <a:endParaRPr b="0" lang="en-GB" sz="2800" spc="-1" strike="noStrike">
              <a:latin typeface="Arial"/>
            </a:endParaRPr>
          </a:p>
        </p:txBody>
      </p:sp>
      <p:sp>
        <p:nvSpPr>
          <p:cNvPr id="2703" name="CustomShape 3"/>
          <p:cNvSpPr/>
          <p:nvPr/>
        </p:nvSpPr>
        <p:spPr>
          <a:xfrm>
            <a:off x="596880" y="991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04" name="CustomShape 4"/>
          <p:cNvSpPr/>
          <p:nvPr/>
        </p:nvSpPr>
        <p:spPr>
          <a:xfrm>
            <a:off x="957960" y="1012680"/>
            <a:ext cx="1862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[11] Jupyther Web page,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05" name="CustomShape 5"/>
          <p:cNvSpPr/>
          <p:nvPr/>
        </p:nvSpPr>
        <p:spPr>
          <a:xfrm>
            <a:off x="1551600" y="1315440"/>
            <a:ext cx="1413360" cy="9720"/>
          </a:xfrm>
          <a:custGeom>
            <a:avLst/>
            <a:gdLst/>
            <a:ahLst/>
            <a:rect l="l" t="t" r="r" b="b"/>
            <a:pathLst>
              <a:path w="3927" h="28">
                <a:moveTo>
                  <a:pt x="0" y="0"/>
                </a:moveTo>
                <a:lnTo>
                  <a:pt x="0" y="27"/>
                </a:lnTo>
                <a:lnTo>
                  <a:pt x="3926" y="27"/>
                </a:lnTo>
                <a:lnTo>
                  <a:pt x="3926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06" name="CustomShape 6"/>
          <p:cNvSpPr/>
          <p:nvPr/>
        </p:nvSpPr>
        <p:spPr>
          <a:xfrm>
            <a:off x="957960" y="1188720"/>
            <a:ext cx="2019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http://jupyter.org/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07" name="CustomShape 7"/>
          <p:cNvSpPr/>
          <p:nvPr/>
        </p:nvSpPr>
        <p:spPr>
          <a:xfrm>
            <a:off x="596880" y="1378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08" name="CustomShape 8"/>
          <p:cNvSpPr/>
          <p:nvPr/>
        </p:nvSpPr>
        <p:spPr>
          <a:xfrm>
            <a:off x="957960" y="1400040"/>
            <a:ext cx="3514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[12] AWS Troubleshooting EC2 Access via SSH,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09" name="CustomShape 9"/>
          <p:cNvSpPr/>
          <p:nvPr/>
        </p:nvSpPr>
        <p:spPr>
          <a:xfrm>
            <a:off x="1551600" y="1702440"/>
            <a:ext cx="7117200" cy="9720"/>
          </a:xfrm>
          <a:custGeom>
            <a:avLst/>
            <a:gdLst/>
            <a:ahLst/>
            <a:rect l="l" t="t" r="r" b="b"/>
            <a:pathLst>
              <a:path w="19771" h="28">
                <a:moveTo>
                  <a:pt x="0" y="27"/>
                </a:moveTo>
                <a:lnTo>
                  <a:pt x="0" y="0"/>
                </a:lnTo>
                <a:lnTo>
                  <a:pt x="19770" y="0"/>
                </a:lnTo>
                <a:lnTo>
                  <a:pt x="19770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10" name="CustomShape 10"/>
          <p:cNvSpPr/>
          <p:nvPr/>
        </p:nvSpPr>
        <p:spPr>
          <a:xfrm>
            <a:off x="957960" y="1576080"/>
            <a:ext cx="7725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https://aws.amazon.com/premiumsupport/knowledge-center/ec2-linux-ssh-troubleshooting/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1" name="CustomShape 11"/>
          <p:cNvSpPr/>
          <p:nvPr/>
        </p:nvSpPr>
        <p:spPr>
          <a:xfrm>
            <a:off x="596880" y="176508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2" name="CustomShape 12"/>
          <p:cNvSpPr/>
          <p:nvPr/>
        </p:nvSpPr>
        <p:spPr>
          <a:xfrm>
            <a:off x="957960" y="1787040"/>
            <a:ext cx="6236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[13]  K. Hwang, G. C. Fox, J. J. Dongarra, ‘Distributed and Cloud Computing’, Book,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3" name="CustomShape 13"/>
          <p:cNvSpPr/>
          <p:nvPr/>
        </p:nvSpPr>
        <p:spPr>
          <a:xfrm>
            <a:off x="1551600" y="2089800"/>
            <a:ext cx="5715360" cy="9720"/>
          </a:xfrm>
          <a:custGeom>
            <a:avLst/>
            <a:gdLst/>
            <a:ahLst/>
            <a:rect l="l" t="t" r="r" b="b"/>
            <a:pathLst>
              <a:path w="15877" h="28">
                <a:moveTo>
                  <a:pt x="0" y="27"/>
                </a:moveTo>
                <a:lnTo>
                  <a:pt x="0" y="0"/>
                </a:lnTo>
                <a:lnTo>
                  <a:pt x="15876" y="0"/>
                </a:lnTo>
                <a:lnTo>
                  <a:pt x="15876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14" name="CustomShape 14"/>
          <p:cNvSpPr/>
          <p:nvPr/>
        </p:nvSpPr>
        <p:spPr>
          <a:xfrm>
            <a:off x="957960" y="1963080"/>
            <a:ext cx="63316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http://store.elsevier.com/product.jsp?locale=en_EU&amp;isbn=9780128002049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5" name="CustomShape 15"/>
          <p:cNvSpPr/>
          <p:nvPr/>
        </p:nvSpPr>
        <p:spPr>
          <a:xfrm>
            <a:off x="596880" y="2152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6" name="CustomShape 16"/>
          <p:cNvSpPr/>
          <p:nvPr/>
        </p:nvSpPr>
        <p:spPr>
          <a:xfrm>
            <a:off x="957960" y="2174400"/>
            <a:ext cx="45590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[14] Amazon Web Services EC2 On-Demand Pricing models,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7" name="CustomShape 17"/>
          <p:cNvSpPr/>
          <p:nvPr/>
        </p:nvSpPr>
        <p:spPr>
          <a:xfrm>
            <a:off x="1551240" y="2476800"/>
            <a:ext cx="3840120" cy="9720"/>
          </a:xfrm>
          <a:custGeom>
            <a:avLst/>
            <a:gdLst/>
            <a:ahLst/>
            <a:rect l="l" t="t" r="r" b="b"/>
            <a:pathLst>
              <a:path w="10668" h="28">
                <a:moveTo>
                  <a:pt x="0" y="27"/>
                </a:moveTo>
                <a:lnTo>
                  <a:pt x="0" y="0"/>
                </a:lnTo>
                <a:lnTo>
                  <a:pt x="10667" y="0"/>
                </a:lnTo>
                <a:lnTo>
                  <a:pt x="10667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18" name="CustomShape 18"/>
          <p:cNvSpPr/>
          <p:nvPr/>
        </p:nvSpPr>
        <p:spPr>
          <a:xfrm>
            <a:off x="957960" y="2350080"/>
            <a:ext cx="444528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https://aws.amazon.com/ec2/pricing/on-demand/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19" name="CustomShape 19"/>
          <p:cNvSpPr/>
          <p:nvPr/>
        </p:nvSpPr>
        <p:spPr>
          <a:xfrm>
            <a:off x="596880" y="2539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0" name="CustomShape 20"/>
          <p:cNvSpPr/>
          <p:nvPr/>
        </p:nvSpPr>
        <p:spPr>
          <a:xfrm>
            <a:off x="957960" y="2561400"/>
            <a:ext cx="21657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[15] SSH Client MobaXterm</a:t>
            </a:r>
            <a:r>
              <a:rPr b="1" lang="en-GB" sz="1400" spc="-1" strike="noStrike">
                <a:solidFill>
                  <a:srgbClr val="000000"/>
                </a:solidFill>
                <a:latin typeface="Calibri"/>
              </a:rPr>
              <a:t>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1" name="CustomShape 21"/>
          <p:cNvSpPr/>
          <p:nvPr/>
        </p:nvSpPr>
        <p:spPr>
          <a:xfrm>
            <a:off x="1551600" y="2863800"/>
            <a:ext cx="2562480" cy="9720"/>
          </a:xfrm>
          <a:custGeom>
            <a:avLst/>
            <a:gdLst/>
            <a:ahLst/>
            <a:rect l="l" t="t" r="r" b="b"/>
            <a:pathLst>
              <a:path w="7119" h="28">
                <a:moveTo>
                  <a:pt x="0" y="27"/>
                </a:moveTo>
                <a:lnTo>
                  <a:pt x="0" y="0"/>
                </a:lnTo>
                <a:lnTo>
                  <a:pt x="7118" y="0"/>
                </a:lnTo>
                <a:lnTo>
                  <a:pt x="7118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22" name="CustomShape 22"/>
          <p:cNvSpPr/>
          <p:nvPr/>
        </p:nvSpPr>
        <p:spPr>
          <a:xfrm>
            <a:off x="957960" y="2737080"/>
            <a:ext cx="31604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https://mobaxterm.mobatek.net/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3" name="CustomShape 23"/>
          <p:cNvSpPr/>
          <p:nvPr/>
        </p:nvSpPr>
        <p:spPr>
          <a:xfrm>
            <a:off x="596880" y="292644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4" name="CustomShape 24"/>
          <p:cNvSpPr/>
          <p:nvPr/>
        </p:nvSpPr>
        <p:spPr>
          <a:xfrm>
            <a:off x="957960" y="2948400"/>
            <a:ext cx="61549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[16] M. Piccardi, ‘Background subtraction techniques: A review’, In SMC (4), 2004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5" name="CustomShape 25"/>
          <p:cNvSpPr/>
          <p:nvPr/>
        </p:nvSpPr>
        <p:spPr>
          <a:xfrm>
            <a:off x="596880" y="31377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6" name="CustomShape 26"/>
          <p:cNvSpPr/>
          <p:nvPr/>
        </p:nvSpPr>
        <p:spPr>
          <a:xfrm>
            <a:off x="957960" y="3159720"/>
            <a:ext cx="165096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[17] Apache Mahout,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7" name="CustomShape 27"/>
          <p:cNvSpPr/>
          <p:nvPr/>
        </p:nvSpPr>
        <p:spPr>
          <a:xfrm>
            <a:off x="1551600" y="3462120"/>
            <a:ext cx="2079720" cy="9720"/>
          </a:xfrm>
          <a:custGeom>
            <a:avLst/>
            <a:gdLst/>
            <a:ahLst/>
            <a:rect l="l" t="t" r="r" b="b"/>
            <a:pathLst>
              <a:path w="5778" h="28">
                <a:moveTo>
                  <a:pt x="0" y="0"/>
                </a:moveTo>
                <a:lnTo>
                  <a:pt x="0" y="27"/>
                </a:lnTo>
                <a:lnTo>
                  <a:pt x="5777" y="27"/>
                </a:lnTo>
                <a:lnTo>
                  <a:pt x="5777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28" name="CustomShape 28"/>
          <p:cNvSpPr/>
          <p:nvPr/>
        </p:nvSpPr>
        <p:spPr>
          <a:xfrm>
            <a:off x="957960" y="3335400"/>
            <a:ext cx="2664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http://mahout.apache.org/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29" name="CustomShape 29"/>
          <p:cNvSpPr/>
          <p:nvPr/>
        </p:nvSpPr>
        <p:spPr>
          <a:xfrm>
            <a:off x="596880" y="35247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30" name="CustomShape 30"/>
          <p:cNvSpPr/>
          <p:nvPr/>
        </p:nvSpPr>
        <p:spPr>
          <a:xfrm>
            <a:off x="957960" y="3546720"/>
            <a:ext cx="366264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[18] YouTube, ‘Apache Mahout Recommender‘,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31" name="CustomShape 31"/>
          <p:cNvSpPr/>
          <p:nvPr/>
        </p:nvSpPr>
        <p:spPr>
          <a:xfrm>
            <a:off x="1551600" y="3849120"/>
            <a:ext cx="3796200" cy="9720"/>
          </a:xfrm>
          <a:custGeom>
            <a:avLst/>
            <a:gdLst/>
            <a:ahLst/>
            <a:rect l="l" t="t" r="r" b="b"/>
            <a:pathLst>
              <a:path w="10546" h="28">
                <a:moveTo>
                  <a:pt x="0" y="27"/>
                </a:moveTo>
                <a:lnTo>
                  <a:pt x="0" y="0"/>
                </a:lnTo>
                <a:lnTo>
                  <a:pt x="10545" y="0"/>
                </a:lnTo>
                <a:lnTo>
                  <a:pt x="10545" y="27"/>
                </a:lnTo>
                <a:lnTo>
                  <a:pt x="0" y="27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32" name="CustomShape 32"/>
          <p:cNvSpPr/>
          <p:nvPr/>
        </p:nvSpPr>
        <p:spPr>
          <a:xfrm>
            <a:off x="957960" y="3722400"/>
            <a:ext cx="44226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http://www.youtube.com/watch?v=mxRVjZtbHBA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33" name="CustomShape 33"/>
          <p:cNvSpPr/>
          <p:nvPr/>
        </p:nvSpPr>
        <p:spPr>
          <a:xfrm>
            <a:off x="596880" y="3911760"/>
            <a:ext cx="186120" cy="19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Wingdings"/>
              </a:rPr>
              <a:t>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34" name="CustomShape 34"/>
          <p:cNvSpPr/>
          <p:nvPr/>
        </p:nvSpPr>
        <p:spPr>
          <a:xfrm>
            <a:off x="957960" y="3933720"/>
            <a:ext cx="502272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[19] Using Hadoop for Collaborative Filtering and Link Prediction‘, 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35" name="CustomShape 35"/>
          <p:cNvSpPr/>
          <p:nvPr/>
        </p:nvSpPr>
        <p:spPr>
          <a:xfrm>
            <a:off x="1551600" y="4236480"/>
            <a:ext cx="4047840" cy="9360"/>
          </a:xfrm>
          <a:custGeom>
            <a:avLst/>
            <a:gdLst/>
            <a:ahLst/>
            <a:rect l="l" t="t" r="r" b="b"/>
            <a:pathLst>
              <a:path w="11245" h="27">
                <a:moveTo>
                  <a:pt x="0" y="26"/>
                </a:moveTo>
                <a:lnTo>
                  <a:pt x="0" y="0"/>
                </a:lnTo>
                <a:lnTo>
                  <a:pt x="11244" y="0"/>
                </a:lnTo>
                <a:lnTo>
                  <a:pt x="11244" y="26"/>
                </a:lnTo>
                <a:lnTo>
                  <a:pt x="0" y="26"/>
                </a:lnTo>
                <a:close/>
              </a:path>
            </a:pathLst>
          </a:custGeom>
          <a:solidFill>
            <a:srgbClr val="0000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36" name="CustomShape 36"/>
          <p:cNvSpPr/>
          <p:nvPr/>
        </p:nvSpPr>
        <p:spPr>
          <a:xfrm>
            <a:off x="957960" y="4109760"/>
            <a:ext cx="4645800" cy="178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solidFill>
                  <a:srgbClr val="000000"/>
                </a:solidFill>
                <a:latin typeface="Calibri"/>
              </a:rPr>
              <a:t>Online: </a:t>
            </a:r>
            <a:r>
              <a:rPr b="0" lang="en-GB" sz="1400" spc="-1" strike="noStrike">
                <a:solidFill>
                  <a:srgbClr val="0000ff"/>
                </a:solidFill>
                <a:latin typeface="Calibri"/>
              </a:rPr>
              <a:t>http://ssc.io/wp-content/uploads/2011/12/demo.jpg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737" name="CustomShape 37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38" name="CustomShape 38"/>
          <p:cNvSpPr/>
          <p:nvPr/>
        </p:nvSpPr>
        <p:spPr>
          <a:xfrm>
            <a:off x="867636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59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60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9" name="CustomShape 1"/>
          <p:cNvSpPr/>
          <p:nvPr/>
        </p:nvSpPr>
        <p:spPr>
          <a:xfrm>
            <a:off x="19440" y="20160"/>
            <a:ext cx="9624600" cy="5655960"/>
          </a:xfrm>
          <a:custGeom>
            <a:avLst/>
            <a:gdLst/>
            <a:ahLst/>
            <a:rect l="l" t="t" r="r" b="b"/>
            <a:pathLst>
              <a:path w="26736" h="15712">
                <a:moveTo>
                  <a:pt x="0" y="0"/>
                </a:moveTo>
                <a:lnTo>
                  <a:pt x="0" y="15711"/>
                </a:lnTo>
                <a:lnTo>
                  <a:pt x="26735" y="15711"/>
                </a:lnTo>
                <a:lnTo>
                  <a:pt x="26735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</p:sp>
      <p:pic>
        <p:nvPicPr>
          <p:cNvPr id="2740" name="" descr=""/>
          <p:cNvPicPr/>
          <p:nvPr/>
        </p:nvPicPr>
        <p:blipFill>
          <a:blip r:embed="rId1"/>
          <a:stretch/>
        </p:blipFill>
        <p:spPr>
          <a:xfrm>
            <a:off x="1340280" y="1007640"/>
            <a:ext cx="7443000" cy="3620880"/>
          </a:xfrm>
          <a:prstGeom prst="rect">
            <a:avLst/>
          </a:prstGeom>
          <a:ln w="0">
            <a:noFill/>
          </a:ln>
        </p:spPr>
      </p:pic>
      <p:sp>
        <p:nvSpPr>
          <p:cNvPr id="2741" name="CustomShape 2"/>
          <p:cNvSpPr/>
          <p:nvPr/>
        </p:nvSpPr>
        <p:spPr>
          <a:xfrm>
            <a:off x="608400" y="5369400"/>
            <a:ext cx="379260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Practical Lecture 5.1 – AWS EMR Cloud Computing with Map Reduce</a:t>
            </a:r>
            <a:endParaRPr b="0" lang="en-GB" sz="1000" spc="-1" strike="noStrike">
              <a:latin typeface="Arial"/>
            </a:endParaRPr>
          </a:p>
        </p:txBody>
      </p:sp>
      <p:sp>
        <p:nvSpPr>
          <p:cNvPr id="2742" name="CustomShape 3"/>
          <p:cNvSpPr/>
          <p:nvPr/>
        </p:nvSpPr>
        <p:spPr>
          <a:xfrm>
            <a:off x="8674920" y="5369400"/>
            <a:ext cx="388440" cy="12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>
            <a:noAutofit/>
          </a:bodyPr>
          <a:p>
            <a:pPr>
              <a:lnSpc>
                <a:spcPct val="100000"/>
              </a:lnSpc>
            </a:pPr>
            <a:r>
              <a:rPr b="1" lang="en-GB" sz="1000" spc="-1" strike="noStrike">
                <a:solidFill>
                  <a:srgbClr val="898989"/>
                </a:solidFill>
                <a:latin typeface="Calibri"/>
              </a:rPr>
              <a:t>60 / 60</a:t>
            </a:r>
            <a:endParaRPr b="0" lang="en-GB" sz="10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Application>LibreOffice/7.0.0.3$Windows_X86_64 LibreOffice_project/8061b3e9204bef6b321a21033174034a5e2ea88e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2020-09-30T14:51:24Z</dcterms:created>
  <dc:creator/>
  <dc:description/>
  <dc:language>en-GB</dc:language>
  <cp:lastModifiedBy/>
  <dcterms:modified xsi:type="dcterms:W3CDTF">2020-09-30T22:05:05Z</dcterms:modified>
  <cp:revision>2</cp:revision>
  <dc:subject/>
  <dc:title/>
</cp:coreProperties>
</file>