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6" r:id="rId1"/>
  </p:sldMasterIdLst>
  <p:sldIdLst>
    <p:sldId id="256" r:id="rId2"/>
    <p:sldId id="257" r:id="rId3"/>
    <p:sldId id="258" r:id="rId4"/>
    <p:sldId id="260" r:id="rId5"/>
    <p:sldId id="261" r:id="rId6"/>
    <p:sldId id="259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B32D24-ED55-9E37-387D-9931022A13A9}" v="5401" dt="2021-01-01T10:09:57.697"/>
    <p1510:client id="{1BD36535-E0C8-4DF9-8721-AC96E2BEF1A5}" v="1765" dt="2020-12-29T16:03:33.400"/>
    <p1510:client id="{8EECF897-F034-D203-7EA9-0E5C07E816A6}" v="634" dt="2021-01-03T10:40:58.0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mma Louise Boyd (2012751)" userId="S::2012751@student.uwtsd.ac.uk::2d7c0544-1c62-417c-b414-346ea54f9d69" providerId="AD" clId="Web-{1BD36535-E0C8-4DF9-8721-AC96E2BEF1A5}"/>
    <pc:docChg chg="addSld modSld addMainMaster delMainMaster">
      <pc:chgData name="Emma Louise Boyd (2012751)" userId="S::2012751@student.uwtsd.ac.uk::2d7c0544-1c62-417c-b414-346ea54f9d69" providerId="AD" clId="Web-{1BD36535-E0C8-4DF9-8721-AC96E2BEF1A5}" dt="2020-12-29T16:03:33.400" v="1765" actId="20577"/>
      <pc:docMkLst>
        <pc:docMk/>
      </pc:docMkLst>
      <pc:sldChg chg="addSp delSp modSp mod setBg modClrScheme setClrOvrMap chgLayout">
        <pc:chgData name="Emma Louise Boyd (2012751)" userId="S::2012751@student.uwtsd.ac.uk::2d7c0544-1c62-417c-b414-346ea54f9d69" providerId="AD" clId="Web-{1BD36535-E0C8-4DF9-8721-AC96E2BEF1A5}" dt="2020-12-29T14:00:53.184" v="140" actId="20577"/>
        <pc:sldMkLst>
          <pc:docMk/>
          <pc:sldMk cId="109857222" sldId="256"/>
        </pc:sldMkLst>
        <pc:spChg chg="mod">
          <ac:chgData name="Emma Louise Boyd (2012751)" userId="S::2012751@student.uwtsd.ac.uk::2d7c0544-1c62-417c-b414-346ea54f9d69" providerId="AD" clId="Web-{1BD36535-E0C8-4DF9-8721-AC96E2BEF1A5}" dt="2020-12-29T13:57:38.865" v="83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Emma Louise Boyd (2012751)" userId="S::2012751@student.uwtsd.ac.uk::2d7c0544-1c62-417c-b414-346ea54f9d69" providerId="AD" clId="Web-{1BD36535-E0C8-4DF9-8721-AC96E2BEF1A5}" dt="2020-12-29T14:00:53.184" v="140" actId="20577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Emma Louise Boyd (2012751)" userId="S::2012751@student.uwtsd.ac.uk::2d7c0544-1c62-417c-b414-346ea54f9d69" providerId="AD" clId="Web-{1BD36535-E0C8-4DF9-8721-AC96E2BEF1A5}" dt="2020-12-29T13:56:04.288" v="30"/>
          <ac:spMkLst>
            <pc:docMk/>
            <pc:sldMk cId="109857222" sldId="256"/>
            <ac:spMk id="9" creationId="{4AA13AD3-0A4F-475A-BEBB-DEEFF5C096C3}"/>
          </ac:spMkLst>
        </pc:spChg>
        <pc:spChg chg="add del">
          <ac:chgData name="Emma Louise Boyd (2012751)" userId="S::2012751@student.uwtsd.ac.uk::2d7c0544-1c62-417c-b414-346ea54f9d69" providerId="AD" clId="Web-{1BD36535-E0C8-4DF9-8721-AC96E2BEF1A5}" dt="2020-12-29T13:56:04.288" v="30"/>
          <ac:spMkLst>
            <pc:docMk/>
            <pc:sldMk cId="109857222" sldId="256"/>
            <ac:spMk id="11" creationId="{52F9B1C2-7D20-4F91-A660-197C98B9A3B1}"/>
          </ac:spMkLst>
        </pc:spChg>
        <pc:spChg chg="add del">
          <ac:chgData name="Emma Louise Boyd (2012751)" userId="S::2012751@student.uwtsd.ac.uk::2d7c0544-1c62-417c-b414-346ea54f9d69" providerId="AD" clId="Web-{1BD36535-E0C8-4DF9-8721-AC96E2BEF1A5}" dt="2020-12-29T13:56:04.288" v="30"/>
          <ac:spMkLst>
            <pc:docMk/>
            <pc:sldMk cId="109857222" sldId="256"/>
            <ac:spMk id="13" creationId="{A89C4E6E-ECA4-40E5-A54E-13E92B678E8C}"/>
          </ac:spMkLst>
        </pc:spChg>
        <pc:spChg chg="add del">
          <ac:chgData name="Emma Louise Boyd (2012751)" userId="S::2012751@student.uwtsd.ac.uk::2d7c0544-1c62-417c-b414-346ea54f9d69" providerId="AD" clId="Web-{1BD36535-E0C8-4DF9-8721-AC96E2BEF1A5}" dt="2020-12-29T13:57:38.865" v="83"/>
          <ac:spMkLst>
            <pc:docMk/>
            <pc:sldMk cId="109857222" sldId="256"/>
            <ac:spMk id="18" creationId="{AC8EEB0F-BA72-49AC-956F-331B60FDE79E}"/>
          </ac:spMkLst>
        </pc:spChg>
        <pc:spChg chg="add">
          <ac:chgData name="Emma Louise Boyd (2012751)" userId="S::2012751@student.uwtsd.ac.uk::2d7c0544-1c62-417c-b414-346ea54f9d69" providerId="AD" clId="Web-{1BD36535-E0C8-4DF9-8721-AC96E2BEF1A5}" dt="2020-12-29T13:57:38.865" v="83"/>
          <ac:spMkLst>
            <pc:docMk/>
            <pc:sldMk cId="109857222" sldId="256"/>
            <ac:spMk id="28" creationId="{1DB043B4-68C6-45B9-82AC-A5800EADB8DB}"/>
          </ac:spMkLst>
        </pc:spChg>
        <pc:spChg chg="add">
          <ac:chgData name="Emma Louise Boyd (2012751)" userId="S::2012751@student.uwtsd.ac.uk::2d7c0544-1c62-417c-b414-346ea54f9d69" providerId="AD" clId="Web-{1BD36535-E0C8-4DF9-8721-AC96E2BEF1A5}" dt="2020-12-29T13:57:38.865" v="83"/>
          <ac:spMkLst>
            <pc:docMk/>
            <pc:sldMk cId="109857222" sldId="256"/>
            <ac:spMk id="34" creationId="{41AC6C06-99FE-4BA1-BC82-8406A424CD67}"/>
          </ac:spMkLst>
        </pc:spChg>
        <pc:spChg chg="add">
          <ac:chgData name="Emma Louise Boyd (2012751)" userId="S::2012751@student.uwtsd.ac.uk::2d7c0544-1c62-417c-b414-346ea54f9d69" providerId="AD" clId="Web-{1BD36535-E0C8-4DF9-8721-AC96E2BEF1A5}" dt="2020-12-29T13:57:38.865" v="83"/>
          <ac:spMkLst>
            <pc:docMk/>
            <pc:sldMk cId="109857222" sldId="256"/>
            <ac:spMk id="36" creationId="{7AEC842D-C905-4DEA-B1C3-CA51995C572A}"/>
          </ac:spMkLst>
        </pc:spChg>
        <pc:grpChg chg="add del">
          <ac:chgData name="Emma Louise Boyd (2012751)" userId="S::2012751@student.uwtsd.ac.uk::2d7c0544-1c62-417c-b414-346ea54f9d69" providerId="AD" clId="Web-{1BD36535-E0C8-4DF9-8721-AC96E2BEF1A5}" dt="2020-12-29T13:57:38.865" v="83"/>
          <ac:grpSpMkLst>
            <pc:docMk/>
            <pc:sldMk cId="109857222" sldId="256"/>
            <ac:grpSpMk id="20" creationId="{FB8CE58F-407C-497E-B723-21FD8C6D35E4}"/>
          </ac:grpSpMkLst>
        </pc:grpChg>
        <pc:grpChg chg="add">
          <ac:chgData name="Emma Louise Boyd (2012751)" userId="S::2012751@student.uwtsd.ac.uk::2d7c0544-1c62-417c-b414-346ea54f9d69" providerId="AD" clId="Web-{1BD36535-E0C8-4DF9-8721-AC96E2BEF1A5}" dt="2020-12-29T13:57:38.865" v="83"/>
          <ac:grpSpMkLst>
            <pc:docMk/>
            <pc:sldMk cId="109857222" sldId="256"/>
            <ac:grpSpMk id="30" creationId="{4592A8CB-0B0A-43A5-86F4-712B0C469671}"/>
          </ac:grpSpMkLst>
        </pc:grpChg>
        <pc:picChg chg="add mod ord">
          <ac:chgData name="Emma Louise Boyd (2012751)" userId="S::2012751@student.uwtsd.ac.uk::2d7c0544-1c62-417c-b414-346ea54f9d69" providerId="AD" clId="Web-{1BD36535-E0C8-4DF9-8721-AC96E2BEF1A5}" dt="2020-12-29T13:57:58.380" v="84" actId="14100"/>
          <ac:picMkLst>
            <pc:docMk/>
            <pc:sldMk cId="109857222" sldId="256"/>
            <ac:picMk id="4" creationId="{69E6DE45-972B-4EDF-AB7F-A9CC1A92B44D}"/>
          </ac:picMkLst>
        </pc:picChg>
      </pc:sldChg>
      <pc:sldChg chg="addSp modSp new mod setBg">
        <pc:chgData name="Emma Louise Boyd (2012751)" userId="S::2012751@student.uwtsd.ac.uk::2d7c0544-1c62-417c-b414-346ea54f9d69" providerId="AD" clId="Web-{1BD36535-E0C8-4DF9-8721-AC96E2BEF1A5}" dt="2020-12-29T14:27:58.367" v="468" actId="20577"/>
        <pc:sldMkLst>
          <pc:docMk/>
          <pc:sldMk cId="2976862097" sldId="257"/>
        </pc:sldMkLst>
        <pc:spChg chg="add mod">
          <ac:chgData name="Emma Louise Boyd (2012751)" userId="S::2012751@student.uwtsd.ac.uk::2d7c0544-1c62-417c-b414-346ea54f9d69" providerId="AD" clId="Web-{1BD36535-E0C8-4DF9-8721-AC96E2BEF1A5}" dt="2020-12-29T14:19:09.677" v="393" actId="14100"/>
          <ac:spMkLst>
            <pc:docMk/>
            <pc:sldMk cId="2976862097" sldId="257"/>
            <ac:spMk id="2" creationId="{CF770042-20B6-46C5-949B-4B80AF365C86}"/>
          </ac:spMkLst>
        </pc:spChg>
        <pc:spChg chg="add mod">
          <ac:chgData name="Emma Louise Boyd (2012751)" userId="S::2012751@student.uwtsd.ac.uk::2d7c0544-1c62-417c-b414-346ea54f9d69" providerId="AD" clId="Web-{1BD36535-E0C8-4DF9-8721-AC96E2BEF1A5}" dt="2020-12-29T14:16:24.367" v="362"/>
          <ac:spMkLst>
            <pc:docMk/>
            <pc:sldMk cId="2976862097" sldId="257"/>
            <ac:spMk id="4" creationId="{18E3E7E7-F8F2-4B0C-A3AC-4E8D7DDCE413}"/>
          </ac:spMkLst>
        </pc:spChg>
        <pc:spChg chg="add mod">
          <ac:chgData name="Emma Louise Boyd (2012751)" userId="S::2012751@student.uwtsd.ac.uk::2d7c0544-1c62-417c-b414-346ea54f9d69" providerId="AD" clId="Web-{1BD36535-E0C8-4DF9-8721-AC96E2BEF1A5}" dt="2020-12-29T14:27:58.367" v="468" actId="20577"/>
          <ac:spMkLst>
            <pc:docMk/>
            <pc:sldMk cId="2976862097" sldId="257"/>
            <ac:spMk id="6" creationId="{0A086209-A298-40C2-B1E0-EF5D0E2D05D0}"/>
          </ac:spMkLst>
        </pc:spChg>
        <pc:spChg chg="add">
          <ac:chgData name="Emma Louise Boyd (2012751)" userId="S::2012751@student.uwtsd.ac.uk::2d7c0544-1c62-417c-b414-346ea54f9d69" providerId="AD" clId="Web-{1BD36535-E0C8-4DF9-8721-AC96E2BEF1A5}" dt="2020-12-29T14:16:24.367" v="362"/>
          <ac:spMkLst>
            <pc:docMk/>
            <pc:sldMk cId="2976862097" sldId="257"/>
            <ac:spMk id="9" creationId="{82184FF4-7029-4ED7-813A-192E60608764}"/>
          </ac:spMkLst>
        </pc:spChg>
        <pc:spChg chg="add">
          <ac:chgData name="Emma Louise Boyd (2012751)" userId="S::2012751@student.uwtsd.ac.uk::2d7c0544-1c62-417c-b414-346ea54f9d69" providerId="AD" clId="Web-{1BD36535-E0C8-4DF9-8721-AC96E2BEF1A5}" dt="2020-12-29T14:16:24.367" v="362"/>
          <ac:spMkLst>
            <pc:docMk/>
            <pc:sldMk cId="2976862097" sldId="257"/>
            <ac:spMk id="11" creationId="{AAA7AB09-557C-41AD-9113-FF9F68FA1035}"/>
          </ac:spMkLst>
        </pc:spChg>
        <pc:spChg chg="add">
          <ac:chgData name="Emma Louise Boyd (2012751)" userId="S::2012751@student.uwtsd.ac.uk::2d7c0544-1c62-417c-b414-346ea54f9d69" providerId="AD" clId="Web-{1BD36535-E0C8-4DF9-8721-AC96E2BEF1A5}" dt="2020-12-29T14:16:24.367" v="362"/>
          <ac:spMkLst>
            <pc:docMk/>
            <pc:sldMk cId="2976862097" sldId="257"/>
            <ac:spMk id="13" creationId="{EF99ECAA-1F11-4937-BBA6-51935AB44C9D}"/>
          </ac:spMkLst>
        </pc:spChg>
        <pc:spChg chg="add">
          <ac:chgData name="Emma Louise Boyd (2012751)" userId="S::2012751@student.uwtsd.ac.uk::2d7c0544-1c62-417c-b414-346ea54f9d69" providerId="AD" clId="Web-{1BD36535-E0C8-4DF9-8721-AC96E2BEF1A5}" dt="2020-12-29T14:16:24.367" v="362"/>
          <ac:spMkLst>
            <pc:docMk/>
            <pc:sldMk cId="2976862097" sldId="257"/>
            <ac:spMk id="21" creationId="{1DB043B4-68C6-45B9-82AC-A5800EADB8DB}"/>
          </ac:spMkLst>
        </pc:spChg>
        <pc:spChg chg="add">
          <ac:chgData name="Emma Louise Boyd (2012751)" userId="S::2012751@student.uwtsd.ac.uk::2d7c0544-1c62-417c-b414-346ea54f9d69" providerId="AD" clId="Web-{1BD36535-E0C8-4DF9-8721-AC96E2BEF1A5}" dt="2020-12-29T14:16:24.367" v="362"/>
          <ac:spMkLst>
            <pc:docMk/>
            <pc:sldMk cId="2976862097" sldId="257"/>
            <ac:spMk id="23" creationId="{28A00A08-E4E6-4184-B484-E0E034072AE0}"/>
          </ac:spMkLst>
        </pc:spChg>
        <pc:grpChg chg="add">
          <ac:chgData name="Emma Louise Boyd (2012751)" userId="S::2012751@student.uwtsd.ac.uk::2d7c0544-1c62-417c-b414-346ea54f9d69" providerId="AD" clId="Web-{1BD36535-E0C8-4DF9-8721-AC96E2BEF1A5}" dt="2020-12-29T14:16:24.367" v="362"/>
          <ac:grpSpMkLst>
            <pc:docMk/>
            <pc:sldMk cId="2976862097" sldId="257"/>
            <ac:grpSpMk id="15" creationId="{79DE9FAB-6BBA-4CFE-B67D-77B47F01ECA4}"/>
          </ac:grpSpMkLst>
        </pc:grpChg>
        <pc:grpChg chg="add">
          <ac:chgData name="Emma Louise Boyd (2012751)" userId="S::2012751@student.uwtsd.ac.uk::2d7c0544-1c62-417c-b414-346ea54f9d69" providerId="AD" clId="Web-{1BD36535-E0C8-4DF9-8721-AC96E2BEF1A5}" dt="2020-12-29T14:16:24.367" v="362"/>
          <ac:grpSpMkLst>
            <pc:docMk/>
            <pc:sldMk cId="2976862097" sldId="257"/>
            <ac:grpSpMk id="25" creationId="{0780E404-3121-4F33-AF2D-65F659A97798}"/>
          </ac:grpSpMkLst>
        </pc:grpChg>
        <pc:grpChg chg="add">
          <ac:chgData name="Emma Louise Boyd (2012751)" userId="S::2012751@student.uwtsd.ac.uk::2d7c0544-1c62-417c-b414-346ea54f9d69" providerId="AD" clId="Web-{1BD36535-E0C8-4DF9-8721-AC96E2BEF1A5}" dt="2020-12-29T14:16:24.367" v="362"/>
          <ac:grpSpMkLst>
            <pc:docMk/>
            <pc:sldMk cId="2976862097" sldId="257"/>
            <ac:grpSpMk id="29" creationId="{4B158E9A-DBF4-4AA7-B6B7-8C8EB2FBDD68}"/>
          </ac:grpSpMkLst>
        </pc:grpChg>
        <pc:picChg chg="add mod">
          <ac:chgData name="Emma Louise Boyd (2012751)" userId="S::2012751@student.uwtsd.ac.uk::2d7c0544-1c62-417c-b414-346ea54f9d69" providerId="AD" clId="Web-{1BD36535-E0C8-4DF9-8721-AC96E2BEF1A5}" dt="2020-12-29T14:16:24.367" v="362"/>
          <ac:picMkLst>
            <pc:docMk/>
            <pc:sldMk cId="2976862097" sldId="257"/>
            <ac:picMk id="3" creationId="{6167E291-4DD2-4345-BD3E-8063FE2EF1D1}"/>
          </ac:picMkLst>
        </pc:picChg>
      </pc:sldChg>
      <pc:sldChg chg="addSp delSp modSp new mod setBg">
        <pc:chgData name="Emma Louise Boyd (2012751)" userId="S::2012751@student.uwtsd.ac.uk::2d7c0544-1c62-417c-b414-346ea54f9d69" providerId="AD" clId="Web-{1BD36535-E0C8-4DF9-8721-AC96E2BEF1A5}" dt="2020-12-29T14:38:29.563" v="619"/>
        <pc:sldMkLst>
          <pc:docMk/>
          <pc:sldMk cId="1116597885" sldId="258"/>
        </pc:sldMkLst>
        <pc:spChg chg="mod ord">
          <ac:chgData name="Emma Louise Boyd (2012751)" userId="S::2012751@student.uwtsd.ac.uk::2d7c0544-1c62-417c-b414-346ea54f9d69" providerId="AD" clId="Web-{1BD36535-E0C8-4DF9-8721-AC96E2BEF1A5}" dt="2020-12-29T14:38:29.563" v="619"/>
          <ac:spMkLst>
            <pc:docMk/>
            <pc:sldMk cId="1116597885" sldId="258"/>
            <ac:spMk id="2" creationId="{FC140E68-9BD6-4B93-AC73-A3EDAD400D5F}"/>
          </ac:spMkLst>
        </pc:spChg>
        <pc:spChg chg="del">
          <ac:chgData name="Emma Louise Boyd (2012751)" userId="S::2012751@student.uwtsd.ac.uk::2d7c0544-1c62-417c-b414-346ea54f9d69" providerId="AD" clId="Web-{1BD36535-E0C8-4DF9-8721-AC96E2BEF1A5}" dt="2020-12-29T14:36:25.550" v="608"/>
          <ac:spMkLst>
            <pc:docMk/>
            <pc:sldMk cId="1116597885" sldId="258"/>
            <ac:spMk id="3" creationId="{1D183270-1291-4F17-80BF-A22114F28E85}"/>
          </ac:spMkLst>
        </pc:spChg>
        <pc:spChg chg="add mod ord">
          <ac:chgData name="Emma Louise Boyd (2012751)" userId="S::2012751@student.uwtsd.ac.uk::2d7c0544-1c62-417c-b414-346ea54f9d69" providerId="AD" clId="Web-{1BD36535-E0C8-4DF9-8721-AC96E2BEF1A5}" dt="2020-12-29T14:38:29.563" v="619"/>
          <ac:spMkLst>
            <pc:docMk/>
            <pc:sldMk cId="1116597885" sldId="258"/>
            <ac:spMk id="5" creationId="{62670619-E5C3-4D34-BE30-3B5370133685}"/>
          </ac:spMkLst>
        </pc:spChg>
        <pc:spChg chg="add">
          <ac:chgData name="Emma Louise Boyd (2012751)" userId="S::2012751@student.uwtsd.ac.uk::2d7c0544-1c62-417c-b414-346ea54f9d69" providerId="AD" clId="Web-{1BD36535-E0C8-4DF9-8721-AC96E2BEF1A5}" dt="2020-12-29T14:38:29.563" v="619"/>
          <ac:spMkLst>
            <pc:docMk/>
            <pc:sldMk cId="1116597885" sldId="258"/>
            <ac:spMk id="12" creationId="{82184FF4-7029-4ED7-813A-192E60608764}"/>
          </ac:spMkLst>
        </pc:spChg>
        <pc:spChg chg="add">
          <ac:chgData name="Emma Louise Boyd (2012751)" userId="S::2012751@student.uwtsd.ac.uk::2d7c0544-1c62-417c-b414-346ea54f9d69" providerId="AD" clId="Web-{1BD36535-E0C8-4DF9-8721-AC96E2BEF1A5}" dt="2020-12-29T14:38:29.563" v="619"/>
          <ac:spMkLst>
            <pc:docMk/>
            <pc:sldMk cId="1116597885" sldId="258"/>
            <ac:spMk id="14" creationId="{AAA7AB09-557C-41AD-9113-FF9F68FA1035}"/>
          </ac:spMkLst>
        </pc:spChg>
        <pc:spChg chg="add">
          <ac:chgData name="Emma Louise Boyd (2012751)" userId="S::2012751@student.uwtsd.ac.uk::2d7c0544-1c62-417c-b414-346ea54f9d69" providerId="AD" clId="Web-{1BD36535-E0C8-4DF9-8721-AC96E2BEF1A5}" dt="2020-12-29T14:38:29.563" v="619"/>
          <ac:spMkLst>
            <pc:docMk/>
            <pc:sldMk cId="1116597885" sldId="258"/>
            <ac:spMk id="16" creationId="{EF99ECAA-1F11-4937-BBA6-51935AB44C9D}"/>
          </ac:spMkLst>
        </pc:spChg>
        <pc:spChg chg="add">
          <ac:chgData name="Emma Louise Boyd (2012751)" userId="S::2012751@student.uwtsd.ac.uk::2d7c0544-1c62-417c-b414-346ea54f9d69" providerId="AD" clId="Web-{1BD36535-E0C8-4DF9-8721-AC96E2BEF1A5}" dt="2020-12-29T14:38:29.563" v="619"/>
          <ac:spMkLst>
            <pc:docMk/>
            <pc:sldMk cId="1116597885" sldId="258"/>
            <ac:spMk id="24" creationId="{1DB043B4-68C6-45B9-82AC-A5800EADB8DB}"/>
          </ac:spMkLst>
        </pc:spChg>
        <pc:spChg chg="add">
          <ac:chgData name="Emma Louise Boyd (2012751)" userId="S::2012751@student.uwtsd.ac.uk::2d7c0544-1c62-417c-b414-346ea54f9d69" providerId="AD" clId="Web-{1BD36535-E0C8-4DF9-8721-AC96E2BEF1A5}" dt="2020-12-29T14:38:29.563" v="619"/>
          <ac:spMkLst>
            <pc:docMk/>
            <pc:sldMk cId="1116597885" sldId="258"/>
            <ac:spMk id="26" creationId="{3C64A91D-E535-4C24-A0E3-96A3810E3FDC}"/>
          </ac:spMkLst>
        </pc:spChg>
        <pc:grpChg chg="add">
          <ac:chgData name="Emma Louise Boyd (2012751)" userId="S::2012751@student.uwtsd.ac.uk::2d7c0544-1c62-417c-b414-346ea54f9d69" providerId="AD" clId="Web-{1BD36535-E0C8-4DF9-8721-AC96E2BEF1A5}" dt="2020-12-29T14:38:29.563" v="619"/>
          <ac:grpSpMkLst>
            <pc:docMk/>
            <pc:sldMk cId="1116597885" sldId="258"/>
            <ac:grpSpMk id="18" creationId="{79DE9FAB-6BBA-4CFE-B67D-77B47F01ECA4}"/>
          </ac:grpSpMkLst>
        </pc:grpChg>
        <pc:picChg chg="add mod ord">
          <ac:chgData name="Emma Louise Boyd (2012751)" userId="S::2012751@student.uwtsd.ac.uk::2d7c0544-1c62-417c-b414-346ea54f9d69" providerId="AD" clId="Web-{1BD36535-E0C8-4DF9-8721-AC96E2BEF1A5}" dt="2020-12-29T14:38:29.563" v="619"/>
          <ac:picMkLst>
            <pc:docMk/>
            <pc:sldMk cId="1116597885" sldId="258"/>
            <ac:picMk id="4" creationId="{2A3818A3-F071-4032-88B1-80DF38174686}"/>
          </ac:picMkLst>
        </pc:picChg>
        <pc:picChg chg="add mod">
          <ac:chgData name="Emma Louise Boyd (2012751)" userId="S::2012751@student.uwtsd.ac.uk::2d7c0544-1c62-417c-b414-346ea54f9d69" providerId="AD" clId="Web-{1BD36535-E0C8-4DF9-8721-AC96E2BEF1A5}" dt="2020-12-29T14:38:29.563" v="619"/>
          <ac:picMkLst>
            <pc:docMk/>
            <pc:sldMk cId="1116597885" sldId="258"/>
            <ac:picMk id="7" creationId="{E98C8DA8-D4E6-40DE-A15C-5420DB83637A}"/>
          </ac:picMkLst>
        </pc:picChg>
      </pc:sldChg>
      <pc:sldChg chg="addSp delSp modSp new">
        <pc:chgData name="Emma Louise Boyd (2012751)" userId="S::2012751@student.uwtsd.ac.uk::2d7c0544-1c62-417c-b414-346ea54f9d69" providerId="AD" clId="Web-{1BD36535-E0C8-4DF9-8721-AC96E2BEF1A5}" dt="2020-12-29T15:35:47.939" v="1229" actId="20577"/>
        <pc:sldMkLst>
          <pc:docMk/>
          <pc:sldMk cId="2585161784" sldId="259"/>
        </pc:sldMkLst>
        <pc:spChg chg="add mod">
          <ac:chgData name="Emma Louise Boyd (2012751)" userId="S::2012751@student.uwtsd.ac.uk::2d7c0544-1c62-417c-b414-346ea54f9d69" providerId="AD" clId="Web-{1BD36535-E0C8-4DF9-8721-AC96E2BEF1A5}" dt="2020-12-29T15:01:24.082" v="749" actId="20577"/>
          <ac:spMkLst>
            <pc:docMk/>
            <pc:sldMk cId="2585161784" sldId="259"/>
            <ac:spMk id="2" creationId="{54620124-439F-4D87-8EBF-0D4B76AD22EC}"/>
          </ac:spMkLst>
        </pc:spChg>
        <pc:spChg chg="add del">
          <ac:chgData name="Emma Louise Boyd (2012751)" userId="S::2012751@student.uwtsd.ac.uk::2d7c0544-1c62-417c-b414-346ea54f9d69" providerId="AD" clId="Web-{1BD36535-E0C8-4DF9-8721-AC96E2BEF1A5}" dt="2020-12-29T14:58:57.490" v="726"/>
          <ac:spMkLst>
            <pc:docMk/>
            <pc:sldMk cId="2585161784" sldId="259"/>
            <ac:spMk id="3" creationId="{ACAB3C6C-0F3F-4C1B-A5C6-9BC22447CD72}"/>
          </ac:spMkLst>
        </pc:spChg>
        <pc:spChg chg="add mod">
          <ac:chgData name="Emma Louise Boyd (2012751)" userId="S::2012751@student.uwtsd.ac.uk::2d7c0544-1c62-417c-b414-346ea54f9d69" providerId="AD" clId="Web-{1BD36535-E0C8-4DF9-8721-AC96E2BEF1A5}" dt="2020-12-29T15:06:48.251" v="933" actId="14100"/>
          <ac:spMkLst>
            <pc:docMk/>
            <pc:sldMk cId="2585161784" sldId="259"/>
            <ac:spMk id="5" creationId="{D7E9C8EF-0772-4E51-ABCC-6AFF7E71C933}"/>
          </ac:spMkLst>
        </pc:spChg>
        <pc:spChg chg="add mod">
          <ac:chgData name="Emma Louise Boyd (2012751)" userId="S::2012751@student.uwtsd.ac.uk::2d7c0544-1c62-417c-b414-346ea54f9d69" providerId="AD" clId="Web-{1BD36535-E0C8-4DF9-8721-AC96E2BEF1A5}" dt="2020-12-29T15:06:12.532" v="929" actId="20577"/>
          <ac:spMkLst>
            <pc:docMk/>
            <pc:sldMk cId="2585161784" sldId="259"/>
            <ac:spMk id="7" creationId="{8449ACC2-8BEE-4D72-89AB-88BFDBD25995}"/>
          </ac:spMkLst>
        </pc:spChg>
        <pc:spChg chg="add mod">
          <ac:chgData name="Emma Louise Boyd (2012751)" userId="S::2012751@student.uwtsd.ac.uk::2d7c0544-1c62-417c-b414-346ea54f9d69" providerId="AD" clId="Web-{1BD36535-E0C8-4DF9-8721-AC96E2BEF1A5}" dt="2020-12-29T15:24:12.481" v="1074" actId="1076"/>
          <ac:spMkLst>
            <pc:docMk/>
            <pc:sldMk cId="2585161784" sldId="259"/>
            <ac:spMk id="8" creationId="{7B0C776C-E342-4343-9E1A-2B039FBD70E1}"/>
          </ac:spMkLst>
        </pc:spChg>
        <pc:spChg chg="add mod">
          <ac:chgData name="Emma Louise Boyd (2012751)" userId="S::2012751@student.uwtsd.ac.uk::2d7c0544-1c62-417c-b414-346ea54f9d69" providerId="AD" clId="Web-{1BD36535-E0C8-4DF9-8721-AC96E2BEF1A5}" dt="2020-12-29T15:24:38.418" v="1077" actId="14100"/>
          <ac:spMkLst>
            <pc:docMk/>
            <pc:sldMk cId="2585161784" sldId="259"/>
            <ac:spMk id="10" creationId="{381F2AB0-E73F-4109-BD0E-DBC106CCBDCA}"/>
          </ac:spMkLst>
        </pc:spChg>
        <pc:spChg chg="add mod">
          <ac:chgData name="Emma Louise Boyd (2012751)" userId="S::2012751@student.uwtsd.ac.uk::2d7c0544-1c62-417c-b414-346ea54f9d69" providerId="AD" clId="Web-{1BD36535-E0C8-4DF9-8721-AC96E2BEF1A5}" dt="2020-12-29T15:35:47.939" v="1229" actId="20577"/>
          <ac:spMkLst>
            <pc:docMk/>
            <pc:sldMk cId="2585161784" sldId="259"/>
            <ac:spMk id="12" creationId="{3B295298-2D77-4E5F-9F0C-E4ACC2559B46}"/>
          </ac:spMkLst>
        </pc:spChg>
        <pc:picChg chg="add mod">
          <ac:chgData name="Emma Louise Boyd (2012751)" userId="S::2012751@student.uwtsd.ac.uk::2d7c0544-1c62-417c-b414-346ea54f9d69" providerId="AD" clId="Web-{1BD36535-E0C8-4DF9-8721-AC96E2BEF1A5}" dt="2020-12-29T15:05:13.330" v="898" actId="1076"/>
          <ac:picMkLst>
            <pc:docMk/>
            <pc:sldMk cId="2585161784" sldId="259"/>
            <ac:picMk id="4" creationId="{57391944-0C87-4FB8-B52A-ABEE18E9580E}"/>
          </ac:picMkLst>
        </pc:picChg>
        <pc:picChg chg="add mod">
          <ac:chgData name="Emma Louise Boyd (2012751)" userId="S::2012751@student.uwtsd.ac.uk::2d7c0544-1c62-417c-b414-346ea54f9d69" providerId="AD" clId="Web-{1BD36535-E0C8-4DF9-8721-AC96E2BEF1A5}" dt="2020-12-29T15:23:53.716" v="1073" actId="1076"/>
          <ac:picMkLst>
            <pc:docMk/>
            <pc:sldMk cId="2585161784" sldId="259"/>
            <ac:picMk id="9" creationId="{E2E65CE8-F33F-4FFC-A767-7669A668F2C8}"/>
          </ac:picMkLst>
        </pc:picChg>
      </pc:sldChg>
      <pc:sldChg chg="addSp delSp modSp new mod setBg">
        <pc:chgData name="Emma Louise Boyd (2012751)" userId="S::2012751@student.uwtsd.ac.uk::2d7c0544-1c62-417c-b414-346ea54f9d69" providerId="AD" clId="Web-{1BD36535-E0C8-4DF9-8721-AC96E2BEF1A5}" dt="2020-12-29T16:03:33.400" v="1764" actId="20577"/>
        <pc:sldMkLst>
          <pc:docMk/>
          <pc:sldMk cId="1840240345" sldId="260"/>
        </pc:sldMkLst>
        <pc:spChg chg="add mod ord">
          <ac:chgData name="Emma Louise Boyd (2012751)" userId="S::2012751@student.uwtsd.ac.uk::2d7c0544-1c62-417c-b414-346ea54f9d69" providerId="AD" clId="Web-{1BD36535-E0C8-4DF9-8721-AC96E2BEF1A5}" dt="2020-12-29T15:59:53.419" v="1707"/>
          <ac:spMkLst>
            <pc:docMk/>
            <pc:sldMk cId="1840240345" sldId="260"/>
            <ac:spMk id="2" creationId="{3059916E-4D1A-4F6F-8E4A-D060FD9543A2}"/>
          </ac:spMkLst>
        </pc:spChg>
        <pc:spChg chg="add mod">
          <ac:chgData name="Emma Louise Boyd (2012751)" userId="S::2012751@student.uwtsd.ac.uk::2d7c0544-1c62-417c-b414-346ea54f9d69" providerId="AD" clId="Web-{1BD36535-E0C8-4DF9-8721-AC96E2BEF1A5}" dt="2020-12-29T16:03:33.400" v="1764" actId="20577"/>
          <ac:spMkLst>
            <pc:docMk/>
            <pc:sldMk cId="1840240345" sldId="260"/>
            <ac:spMk id="3" creationId="{220D902C-04FE-4F1C-93E2-53C1E5B6A43D}"/>
          </ac:spMkLst>
        </pc:spChg>
        <pc:spChg chg="add del">
          <ac:chgData name="Emma Louise Boyd (2012751)" userId="S::2012751@student.uwtsd.ac.uk::2d7c0544-1c62-417c-b414-346ea54f9d69" providerId="AD" clId="Web-{1BD36535-E0C8-4DF9-8721-AC96E2BEF1A5}" dt="2020-12-29T15:55:10.651" v="1517"/>
          <ac:spMkLst>
            <pc:docMk/>
            <pc:sldMk cId="1840240345" sldId="260"/>
            <ac:spMk id="8" creationId="{82184FF4-7029-4ED7-813A-192E60608764}"/>
          </ac:spMkLst>
        </pc:spChg>
        <pc:spChg chg="add del">
          <ac:chgData name="Emma Louise Boyd (2012751)" userId="S::2012751@student.uwtsd.ac.uk::2d7c0544-1c62-417c-b414-346ea54f9d69" providerId="AD" clId="Web-{1BD36535-E0C8-4DF9-8721-AC96E2BEF1A5}" dt="2020-12-29T15:55:10.651" v="1517"/>
          <ac:spMkLst>
            <pc:docMk/>
            <pc:sldMk cId="1840240345" sldId="260"/>
            <ac:spMk id="10" creationId="{AAA7AB09-557C-41AD-9113-FF9F68FA1035}"/>
          </ac:spMkLst>
        </pc:spChg>
        <pc:spChg chg="add del">
          <ac:chgData name="Emma Louise Boyd (2012751)" userId="S::2012751@student.uwtsd.ac.uk::2d7c0544-1c62-417c-b414-346ea54f9d69" providerId="AD" clId="Web-{1BD36535-E0C8-4DF9-8721-AC96E2BEF1A5}" dt="2020-12-29T15:55:10.651" v="1517"/>
          <ac:spMkLst>
            <pc:docMk/>
            <pc:sldMk cId="1840240345" sldId="260"/>
            <ac:spMk id="12" creationId="{EF99ECAA-1F11-4937-BBA6-51935AB44C9D}"/>
          </ac:spMkLst>
        </pc:spChg>
        <pc:spChg chg="add del">
          <ac:chgData name="Emma Louise Boyd (2012751)" userId="S::2012751@student.uwtsd.ac.uk::2d7c0544-1c62-417c-b414-346ea54f9d69" providerId="AD" clId="Web-{1BD36535-E0C8-4DF9-8721-AC96E2BEF1A5}" dt="2020-12-29T15:55:10.651" v="1517"/>
          <ac:spMkLst>
            <pc:docMk/>
            <pc:sldMk cId="1840240345" sldId="260"/>
            <ac:spMk id="20" creationId="{E76424EA-2FE7-47E5-99E5-7EDD3063F712}"/>
          </ac:spMkLst>
        </pc:spChg>
        <pc:spChg chg="add del">
          <ac:chgData name="Emma Louise Boyd (2012751)" userId="S::2012751@student.uwtsd.ac.uk::2d7c0544-1c62-417c-b414-346ea54f9d69" providerId="AD" clId="Web-{1BD36535-E0C8-4DF9-8721-AC96E2BEF1A5}" dt="2020-12-29T15:55:10.651" v="1517"/>
          <ac:spMkLst>
            <pc:docMk/>
            <pc:sldMk cId="1840240345" sldId="260"/>
            <ac:spMk id="22" creationId="{1DB043B4-68C6-45B9-82AC-A5800EADB8DB}"/>
          </ac:spMkLst>
        </pc:spChg>
        <pc:spChg chg="add del">
          <ac:chgData name="Emma Louise Boyd (2012751)" userId="S::2012751@student.uwtsd.ac.uk::2d7c0544-1c62-417c-b414-346ea54f9d69" providerId="AD" clId="Web-{1BD36535-E0C8-4DF9-8721-AC96E2BEF1A5}" dt="2020-12-29T15:55:10.651" v="1517"/>
          <ac:spMkLst>
            <pc:docMk/>
            <pc:sldMk cId="1840240345" sldId="260"/>
            <ac:spMk id="24" creationId="{7AEC842D-C905-4DEA-B1C3-CA51995C572A}"/>
          </ac:spMkLst>
        </pc:spChg>
        <pc:spChg chg="add del">
          <ac:chgData name="Emma Louise Boyd (2012751)" userId="S::2012751@student.uwtsd.ac.uk::2d7c0544-1c62-417c-b414-346ea54f9d69" providerId="AD" clId="Web-{1BD36535-E0C8-4DF9-8721-AC96E2BEF1A5}" dt="2020-12-29T15:55:10.651" v="1517"/>
          <ac:spMkLst>
            <pc:docMk/>
            <pc:sldMk cId="1840240345" sldId="260"/>
            <ac:spMk id="30" creationId="{3F7CD3B8-4EAD-4444-9EB3-CA03A6612804}"/>
          </ac:spMkLst>
        </pc:spChg>
        <pc:spChg chg="add del">
          <ac:chgData name="Emma Louise Boyd (2012751)" userId="S::2012751@student.uwtsd.ac.uk::2d7c0544-1c62-417c-b414-346ea54f9d69" providerId="AD" clId="Web-{1BD36535-E0C8-4DF9-8721-AC96E2BEF1A5}" dt="2020-12-29T15:59:53.419" v="1707"/>
          <ac:spMkLst>
            <pc:docMk/>
            <pc:sldMk cId="1840240345" sldId="260"/>
            <ac:spMk id="35" creationId="{82184FF4-7029-4ED7-813A-192E60608764}"/>
          </ac:spMkLst>
        </pc:spChg>
        <pc:spChg chg="add del">
          <ac:chgData name="Emma Louise Boyd (2012751)" userId="S::2012751@student.uwtsd.ac.uk::2d7c0544-1c62-417c-b414-346ea54f9d69" providerId="AD" clId="Web-{1BD36535-E0C8-4DF9-8721-AC96E2BEF1A5}" dt="2020-12-29T15:59:53.419" v="1707"/>
          <ac:spMkLst>
            <pc:docMk/>
            <pc:sldMk cId="1840240345" sldId="260"/>
            <ac:spMk id="37" creationId="{AAA7AB09-557C-41AD-9113-FF9F68FA1035}"/>
          </ac:spMkLst>
        </pc:spChg>
        <pc:spChg chg="add del">
          <ac:chgData name="Emma Louise Boyd (2012751)" userId="S::2012751@student.uwtsd.ac.uk::2d7c0544-1c62-417c-b414-346ea54f9d69" providerId="AD" clId="Web-{1BD36535-E0C8-4DF9-8721-AC96E2BEF1A5}" dt="2020-12-29T15:59:53.419" v="1707"/>
          <ac:spMkLst>
            <pc:docMk/>
            <pc:sldMk cId="1840240345" sldId="260"/>
            <ac:spMk id="39" creationId="{EF99ECAA-1F11-4937-BBA6-51935AB44C9D}"/>
          </ac:spMkLst>
        </pc:spChg>
        <pc:spChg chg="add del">
          <ac:chgData name="Emma Louise Boyd (2012751)" userId="S::2012751@student.uwtsd.ac.uk::2d7c0544-1c62-417c-b414-346ea54f9d69" providerId="AD" clId="Web-{1BD36535-E0C8-4DF9-8721-AC96E2BEF1A5}" dt="2020-12-29T15:59:53.419" v="1707"/>
          <ac:spMkLst>
            <pc:docMk/>
            <pc:sldMk cId="1840240345" sldId="260"/>
            <ac:spMk id="47" creationId="{1DB043B4-68C6-45B9-82AC-A5800EADB8DB}"/>
          </ac:spMkLst>
        </pc:spChg>
        <pc:spChg chg="add del">
          <ac:chgData name="Emma Louise Boyd (2012751)" userId="S::2012751@student.uwtsd.ac.uk::2d7c0544-1c62-417c-b414-346ea54f9d69" providerId="AD" clId="Web-{1BD36535-E0C8-4DF9-8721-AC96E2BEF1A5}" dt="2020-12-29T15:59:53.419" v="1707"/>
          <ac:spMkLst>
            <pc:docMk/>
            <pc:sldMk cId="1840240345" sldId="260"/>
            <ac:spMk id="49" creationId="{3C64A91D-E535-4C24-A0E3-96A3810E3FDC}"/>
          </ac:spMkLst>
        </pc:spChg>
        <pc:spChg chg="add del">
          <ac:chgData name="Emma Louise Boyd (2012751)" userId="S::2012751@student.uwtsd.ac.uk::2d7c0544-1c62-417c-b414-346ea54f9d69" providerId="AD" clId="Web-{1BD36535-E0C8-4DF9-8721-AC96E2BEF1A5}" dt="2020-12-29T15:59:53.419" v="1707"/>
          <ac:spMkLst>
            <pc:docMk/>
            <pc:sldMk cId="1840240345" sldId="260"/>
            <ac:spMk id="51" creationId="{26FC4867-BA3E-4F8E-AB23-684F34DF3D31}"/>
          </ac:spMkLst>
        </pc:spChg>
        <pc:spChg chg="add">
          <ac:chgData name="Emma Louise Boyd (2012751)" userId="S::2012751@student.uwtsd.ac.uk::2d7c0544-1c62-417c-b414-346ea54f9d69" providerId="AD" clId="Web-{1BD36535-E0C8-4DF9-8721-AC96E2BEF1A5}" dt="2020-12-29T15:59:53.419" v="1707"/>
          <ac:spMkLst>
            <pc:docMk/>
            <pc:sldMk cId="1840240345" sldId="260"/>
            <ac:spMk id="56" creationId="{82184FF4-7029-4ED7-813A-192E60608764}"/>
          </ac:spMkLst>
        </pc:spChg>
        <pc:spChg chg="add">
          <ac:chgData name="Emma Louise Boyd (2012751)" userId="S::2012751@student.uwtsd.ac.uk::2d7c0544-1c62-417c-b414-346ea54f9d69" providerId="AD" clId="Web-{1BD36535-E0C8-4DF9-8721-AC96E2BEF1A5}" dt="2020-12-29T15:59:53.419" v="1707"/>
          <ac:spMkLst>
            <pc:docMk/>
            <pc:sldMk cId="1840240345" sldId="260"/>
            <ac:spMk id="58" creationId="{AAA7AB09-557C-41AD-9113-FF9F68FA1035}"/>
          </ac:spMkLst>
        </pc:spChg>
        <pc:spChg chg="add">
          <ac:chgData name="Emma Louise Boyd (2012751)" userId="S::2012751@student.uwtsd.ac.uk::2d7c0544-1c62-417c-b414-346ea54f9d69" providerId="AD" clId="Web-{1BD36535-E0C8-4DF9-8721-AC96E2BEF1A5}" dt="2020-12-29T15:59:53.419" v="1707"/>
          <ac:spMkLst>
            <pc:docMk/>
            <pc:sldMk cId="1840240345" sldId="260"/>
            <ac:spMk id="60" creationId="{EF99ECAA-1F11-4937-BBA6-51935AB44C9D}"/>
          </ac:spMkLst>
        </pc:spChg>
        <pc:spChg chg="add">
          <ac:chgData name="Emma Louise Boyd (2012751)" userId="S::2012751@student.uwtsd.ac.uk::2d7c0544-1c62-417c-b414-346ea54f9d69" providerId="AD" clId="Web-{1BD36535-E0C8-4DF9-8721-AC96E2BEF1A5}" dt="2020-12-29T15:59:53.419" v="1707"/>
          <ac:spMkLst>
            <pc:docMk/>
            <pc:sldMk cId="1840240345" sldId="260"/>
            <ac:spMk id="68" creationId="{1DB043B4-68C6-45B9-82AC-A5800EADB8DB}"/>
          </ac:spMkLst>
        </pc:spChg>
        <pc:spChg chg="add">
          <ac:chgData name="Emma Louise Boyd (2012751)" userId="S::2012751@student.uwtsd.ac.uk::2d7c0544-1c62-417c-b414-346ea54f9d69" providerId="AD" clId="Web-{1BD36535-E0C8-4DF9-8721-AC96E2BEF1A5}" dt="2020-12-29T15:59:53.419" v="1707"/>
          <ac:spMkLst>
            <pc:docMk/>
            <pc:sldMk cId="1840240345" sldId="260"/>
            <ac:spMk id="70" creationId="{3C64A91D-E535-4C24-A0E3-96A3810E3FDC}"/>
          </ac:spMkLst>
        </pc:spChg>
        <pc:spChg chg="add">
          <ac:chgData name="Emma Louise Boyd (2012751)" userId="S::2012751@student.uwtsd.ac.uk::2d7c0544-1c62-417c-b414-346ea54f9d69" providerId="AD" clId="Web-{1BD36535-E0C8-4DF9-8721-AC96E2BEF1A5}" dt="2020-12-29T15:59:53.419" v="1707"/>
          <ac:spMkLst>
            <pc:docMk/>
            <pc:sldMk cId="1840240345" sldId="260"/>
            <ac:spMk id="72" creationId="{26FC4867-BA3E-4F8E-AB23-684F34DF3D31}"/>
          </ac:spMkLst>
        </pc:spChg>
        <pc:grpChg chg="add del">
          <ac:chgData name="Emma Louise Boyd (2012751)" userId="S::2012751@student.uwtsd.ac.uk::2d7c0544-1c62-417c-b414-346ea54f9d69" providerId="AD" clId="Web-{1BD36535-E0C8-4DF9-8721-AC96E2BEF1A5}" dt="2020-12-29T15:55:10.651" v="1517"/>
          <ac:grpSpMkLst>
            <pc:docMk/>
            <pc:sldMk cId="1840240345" sldId="260"/>
            <ac:grpSpMk id="14" creationId="{79DE9FAB-6BBA-4CFE-B67D-77B47F01ECA4}"/>
          </ac:grpSpMkLst>
        </pc:grpChg>
        <pc:grpChg chg="add del">
          <ac:chgData name="Emma Louise Boyd (2012751)" userId="S::2012751@student.uwtsd.ac.uk::2d7c0544-1c62-417c-b414-346ea54f9d69" providerId="AD" clId="Web-{1BD36535-E0C8-4DF9-8721-AC96E2BEF1A5}" dt="2020-12-29T15:55:10.651" v="1517"/>
          <ac:grpSpMkLst>
            <pc:docMk/>
            <pc:sldMk cId="1840240345" sldId="260"/>
            <ac:grpSpMk id="26" creationId="{4592A8CB-0B0A-43A5-86F4-712B0C469671}"/>
          </ac:grpSpMkLst>
        </pc:grpChg>
        <pc:grpChg chg="add del">
          <ac:chgData name="Emma Louise Boyd (2012751)" userId="S::2012751@student.uwtsd.ac.uk::2d7c0544-1c62-417c-b414-346ea54f9d69" providerId="AD" clId="Web-{1BD36535-E0C8-4DF9-8721-AC96E2BEF1A5}" dt="2020-12-29T15:59:53.419" v="1707"/>
          <ac:grpSpMkLst>
            <pc:docMk/>
            <pc:sldMk cId="1840240345" sldId="260"/>
            <ac:grpSpMk id="41" creationId="{79DE9FAB-6BBA-4CFE-B67D-77B47F01ECA4}"/>
          </ac:grpSpMkLst>
        </pc:grpChg>
        <pc:grpChg chg="add">
          <ac:chgData name="Emma Louise Boyd (2012751)" userId="S::2012751@student.uwtsd.ac.uk::2d7c0544-1c62-417c-b414-346ea54f9d69" providerId="AD" clId="Web-{1BD36535-E0C8-4DF9-8721-AC96E2BEF1A5}" dt="2020-12-29T15:59:53.419" v="1707"/>
          <ac:grpSpMkLst>
            <pc:docMk/>
            <pc:sldMk cId="1840240345" sldId="260"/>
            <ac:grpSpMk id="62" creationId="{79DE9FAB-6BBA-4CFE-B67D-77B47F01ECA4}"/>
          </ac:grpSpMkLst>
        </pc:grpChg>
        <pc:picChg chg="add mod">
          <ac:chgData name="Emma Louise Boyd (2012751)" userId="S::2012751@student.uwtsd.ac.uk::2d7c0544-1c62-417c-b414-346ea54f9d69" providerId="AD" clId="Web-{1BD36535-E0C8-4DF9-8721-AC96E2BEF1A5}" dt="2020-12-29T15:55:10.651" v="1517"/>
          <ac:picMkLst>
            <pc:docMk/>
            <pc:sldMk cId="1840240345" sldId="260"/>
            <ac:picMk id="4" creationId="{E656880F-E8E2-4D4A-88B5-E7C3BDA5D6D5}"/>
          </ac:picMkLst>
        </pc:picChg>
      </pc:sldChg>
      <pc:sldMasterChg chg="del delSldLayout">
        <pc:chgData name="Emma Louise Boyd (2012751)" userId="S::2012751@student.uwtsd.ac.uk::2d7c0544-1c62-417c-b414-346ea54f9d69" providerId="AD" clId="Web-{1BD36535-E0C8-4DF9-8721-AC96E2BEF1A5}" dt="2020-12-29T13:52:45.130" v="0"/>
        <pc:sldMasterMkLst>
          <pc:docMk/>
          <pc:sldMasterMk cId="2460954070" sldId="2147483660"/>
        </pc:sldMasterMkLst>
        <pc:sldLayoutChg chg="del">
          <pc:chgData name="Emma Louise Boyd (2012751)" userId="S::2012751@student.uwtsd.ac.uk::2d7c0544-1c62-417c-b414-346ea54f9d69" providerId="AD" clId="Web-{1BD36535-E0C8-4DF9-8721-AC96E2BEF1A5}" dt="2020-12-29T13:52:45.130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Emma Louise Boyd (2012751)" userId="S::2012751@student.uwtsd.ac.uk::2d7c0544-1c62-417c-b414-346ea54f9d69" providerId="AD" clId="Web-{1BD36535-E0C8-4DF9-8721-AC96E2BEF1A5}" dt="2020-12-29T13:52:45.130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Emma Louise Boyd (2012751)" userId="S::2012751@student.uwtsd.ac.uk::2d7c0544-1c62-417c-b414-346ea54f9d69" providerId="AD" clId="Web-{1BD36535-E0C8-4DF9-8721-AC96E2BEF1A5}" dt="2020-12-29T13:52:45.130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Emma Louise Boyd (2012751)" userId="S::2012751@student.uwtsd.ac.uk::2d7c0544-1c62-417c-b414-346ea54f9d69" providerId="AD" clId="Web-{1BD36535-E0C8-4DF9-8721-AC96E2BEF1A5}" dt="2020-12-29T13:52:45.130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Emma Louise Boyd (2012751)" userId="S::2012751@student.uwtsd.ac.uk::2d7c0544-1c62-417c-b414-346ea54f9d69" providerId="AD" clId="Web-{1BD36535-E0C8-4DF9-8721-AC96E2BEF1A5}" dt="2020-12-29T13:52:45.130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Emma Louise Boyd (2012751)" userId="S::2012751@student.uwtsd.ac.uk::2d7c0544-1c62-417c-b414-346ea54f9d69" providerId="AD" clId="Web-{1BD36535-E0C8-4DF9-8721-AC96E2BEF1A5}" dt="2020-12-29T13:52:45.130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Emma Louise Boyd (2012751)" userId="S::2012751@student.uwtsd.ac.uk::2d7c0544-1c62-417c-b414-346ea54f9d69" providerId="AD" clId="Web-{1BD36535-E0C8-4DF9-8721-AC96E2BEF1A5}" dt="2020-12-29T13:52:45.130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Emma Louise Boyd (2012751)" userId="S::2012751@student.uwtsd.ac.uk::2d7c0544-1c62-417c-b414-346ea54f9d69" providerId="AD" clId="Web-{1BD36535-E0C8-4DF9-8721-AC96E2BEF1A5}" dt="2020-12-29T13:52:45.130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Emma Louise Boyd (2012751)" userId="S::2012751@student.uwtsd.ac.uk::2d7c0544-1c62-417c-b414-346ea54f9d69" providerId="AD" clId="Web-{1BD36535-E0C8-4DF9-8721-AC96E2BEF1A5}" dt="2020-12-29T13:52:45.130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Emma Louise Boyd (2012751)" userId="S::2012751@student.uwtsd.ac.uk::2d7c0544-1c62-417c-b414-346ea54f9d69" providerId="AD" clId="Web-{1BD36535-E0C8-4DF9-8721-AC96E2BEF1A5}" dt="2020-12-29T13:52:45.130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Emma Louise Boyd (2012751)" userId="S::2012751@student.uwtsd.ac.uk::2d7c0544-1c62-417c-b414-346ea54f9d69" providerId="AD" clId="Web-{1BD36535-E0C8-4DF9-8721-AC96E2BEF1A5}" dt="2020-12-29T13:52:45.130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">
        <pc:chgData name="Emma Louise Boyd (2012751)" userId="S::2012751@student.uwtsd.ac.uk::2d7c0544-1c62-417c-b414-346ea54f9d69" providerId="AD" clId="Web-{1BD36535-E0C8-4DF9-8721-AC96E2BEF1A5}" dt="2020-12-29T13:56:04.288" v="30"/>
        <pc:sldMasterMkLst>
          <pc:docMk/>
          <pc:sldMasterMk cId="1281390000" sldId="2147483763"/>
        </pc:sldMasterMkLst>
        <pc:sldLayoutChg chg="add del">
          <pc:chgData name="Emma Louise Boyd (2012751)" userId="S::2012751@student.uwtsd.ac.uk::2d7c0544-1c62-417c-b414-346ea54f9d69" providerId="AD" clId="Web-{1BD36535-E0C8-4DF9-8721-AC96E2BEF1A5}" dt="2020-12-29T13:56:04.288" v="30"/>
          <pc:sldLayoutMkLst>
            <pc:docMk/>
            <pc:sldMasterMk cId="1281390000" sldId="2147483763"/>
            <pc:sldLayoutMk cId="2448806576" sldId="2147483752"/>
          </pc:sldLayoutMkLst>
        </pc:sldLayoutChg>
        <pc:sldLayoutChg chg="add del">
          <pc:chgData name="Emma Louise Boyd (2012751)" userId="S::2012751@student.uwtsd.ac.uk::2d7c0544-1c62-417c-b414-346ea54f9d69" providerId="AD" clId="Web-{1BD36535-E0C8-4DF9-8721-AC96E2BEF1A5}" dt="2020-12-29T13:56:04.288" v="30"/>
          <pc:sldLayoutMkLst>
            <pc:docMk/>
            <pc:sldMasterMk cId="1281390000" sldId="2147483763"/>
            <pc:sldLayoutMk cId="4287267196" sldId="2147483753"/>
          </pc:sldLayoutMkLst>
        </pc:sldLayoutChg>
        <pc:sldLayoutChg chg="add del">
          <pc:chgData name="Emma Louise Boyd (2012751)" userId="S::2012751@student.uwtsd.ac.uk::2d7c0544-1c62-417c-b414-346ea54f9d69" providerId="AD" clId="Web-{1BD36535-E0C8-4DF9-8721-AC96E2BEF1A5}" dt="2020-12-29T13:56:04.288" v="30"/>
          <pc:sldLayoutMkLst>
            <pc:docMk/>
            <pc:sldMasterMk cId="1281390000" sldId="2147483763"/>
            <pc:sldLayoutMk cId="1023733320" sldId="2147483754"/>
          </pc:sldLayoutMkLst>
        </pc:sldLayoutChg>
        <pc:sldLayoutChg chg="add del">
          <pc:chgData name="Emma Louise Boyd (2012751)" userId="S::2012751@student.uwtsd.ac.uk::2d7c0544-1c62-417c-b414-346ea54f9d69" providerId="AD" clId="Web-{1BD36535-E0C8-4DF9-8721-AC96E2BEF1A5}" dt="2020-12-29T13:56:04.288" v="30"/>
          <pc:sldLayoutMkLst>
            <pc:docMk/>
            <pc:sldMasterMk cId="1281390000" sldId="2147483763"/>
            <pc:sldLayoutMk cId="1079626903" sldId="2147483755"/>
          </pc:sldLayoutMkLst>
        </pc:sldLayoutChg>
        <pc:sldLayoutChg chg="add del">
          <pc:chgData name="Emma Louise Boyd (2012751)" userId="S::2012751@student.uwtsd.ac.uk::2d7c0544-1c62-417c-b414-346ea54f9d69" providerId="AD" clId="Web-{1BD36535-E0C8-4DF9-8721-AC96E2BEF1A5}" dt="2020-12-29T13:56:04.288" v="30"/>
          <pc:sldLayoutMkLst>
            <pc:docMk/>
            <pc:sldMasterMk cId="1281390000" sldId="2147483763"/>
            <pc:sldLayoutMk cId="2715138777" sldId="2147483756"/>
          </pc:sldLayoutMkLst>
        </pc:sldLayoutChg>
        <pc:sldLayoutChg chg="add del">
          <pc:chgData name="Emma Louise Boyd (2012751)" userId="S::2012751@student.uwtsd.ac.uk::2d7c0544-1c62-417c-b414-346ea54f9d69" providerId="AD" clId="Web-{1BD36535-E0C8-4DF9-8721-AC96E2BEF1A5}" dt="2020-12-29T13:56:04.288" v="30"/>
          <pc:sldLayoutMkLst>
            <pc:docMk/>
            <pc:sldMasterMk cId="1281390000" sldId="2147483763"/>
            <pc:sldLayoutMk cId="3586749801" sldId="2147483757"/>
          </pc:sldLayoutMkLst>
        </pc:sldLayoutChg>
        <pc:sldLayoutChg chg="add del">
          <pc:chgData name="Emma Louise Boyd (2012751)" userId="S::2012751@student.uwtsd.ac.uk::2d7c0544-1c62-417c-b414-346ea54f9d69" providerId="AD" clId="Web-{1BD36535-E0C8-4DF9-8721-AC96E2BEF1A5}" dt="2020-12-29T13:56:04.288" v="30"/>
          <pc:sldLayoutMkLst>
            <pc:docMk/>
            <pc:sldMasterMk cId="1281390000" sldId="2147483763"/>
            <pc:sldLayoutMk cId="1629554142" sldId="2147483758"/>
          </pc:sldLayoutMkLst>
        </pc:sldLayoutChg>
        <pc:sldLayoutChg chg="add del">
          <pc:chgData name="Emma Louise Boyd (2012751)" userId="S::2012751@student.uwtsd.ac.uk::2d7c0544-1c62-417c-b414-346ea54f9d69" providerId="AD" clId="Web-{1BD36535-E0C8-4DF9-8721-AC96E2BEF1A5}" dt="2020-12-29T13:56:04.288" v="30"/>
          <pc:sldLayoutMkLst>
            <pc:docMk/>
            <pc:sldMasterMk cId="1281390000" sldId="2147483763"/>
            <pc:sldLayoutMk cId="273530131" sldId="2147483759"/>
          </pc:sldLayoutMkLst>
        </pc:sldLayoutChg>
        <pc:sldLayoutChg chg="add del">
          <pc:chgData name="Emma Louise Boyd (2012751)" userId="S::2012751@student.uwtsd.ac.uk::2d7c0544-1c62-417c-b414-346ea54f9d69" providerId="AD" clId="Web-{1BD36535-E0C8-4DF9-8721-AC96E2BEF1A5}" dt="2020-12-29T13:56:04.288" v="30"/>
          <pc:sldLayoutMkLst>
            <pc:docMk/>
            <pc:sldMasterMk cId="1281390000" sldId="2147483763"/>
            <pc:sldLayoutMk cId="450799809" sldId="2147483760"/>
          </pc:sldLayoutMkLst>
        </pc:sldLayoutChg>
        <pc:sldLayoutChg chg="add del">
          <pc:chgData name="Emma Louise Boyd (2012751)" userId="S::2012751@student.uwtsd.ac.uk::2d7c0544-1c62-417c-b414-346ea54f9d69" providerId="AD" clId="Web-{1BD36535-E0C8-4DF9-8721-AC96E2BEF1A5}" dt="2020-12-29T13:56:04.288" v="30"/>
          <pc:sldLayoutMkLst>
            <pc:docMk/>
            <pc:sldMasterMk cId="1281390000" sldId="2147483763"/>
            <pc:sldLayoutMk cId="3975551228" sldId="2147483761"/>
          </pc:sldLayoutMkLst>
        </pc:sldLayoutChg>
        <pc:sldLayoutChg chg="add del">
          <pc:chgData name="Emma Louise Boyd (2012751)" userId="S::2012751@student.uwtsd.ac.uk::2d7c0544-1c62-417c-b414-346ea54f9d69" providerId="AD" clId="Web-{1BD36535-E0C8-4DF9-8721-AC96E2BEF1A5}" dt="2020-12-29T13:56:04.288" v="30"/>
          <pc:sldLayoutMkLst>
            <pc:docMk/>
            <pc:sldMasterMk cId="1281390000" sldId="2147483763"/>
            <pc:sldLayoutMk cId="1103620198" sldId="2147483762"/>
          </pc:sldLayoutMkLst>
        </pc:sldLayoutChg>
      </pc:sldMasterChg>
      <pc:sldMasterChg chg="add del addSldLayout delSldLayout">
        <pc:chgData name="Emma Louise Boyd (2012751)" userId="S::2012751@student.uwtsd.ac.uk::2d7c0544-1c62-417c-b414-346ea54f9d69" providerId="AD" clId="Web-{1BD36535-E0C8-4DF9-8721-AC96E2BEF1A5}" dt="2020-12-29T13:57:38.865" v="83"/>
        <pc:sldMasterMkLst>
          <pc:docMk/>
          <pc:sldMasterMk cId="567017214" sldId="2147483764"/>
        </pc:sldMasterMkLst>
        <pc:sldLayoutChg chg="add del">
          <pc:chgData name="Emma Louise Boyd (2012751)" userId="S::2012751@student.uwtsd.ac.uk::2d7c0544-1c62-417c-b414-346ea54f9d69" providerId="AD" clId="Web-{1BD36535-E0C8-4DF9-8721-AC96E2BEF1A5}" dt="2020-12-29T13:57:38.865" v="83"/>
          <pc:sldLayoutMkLst>
            <pc:docMk/>
            <pc:sldMasterMk cId="567017214" sldId="2147483764"/>
            <pc:sldLayoutMk cId="2629718207" sldId="2147483765"/>
          </pc:sldLayoutMkLst>
        </pc:sldLayoutChg>
        <pc:sldLayoutChg chg="add del">
          <pc:chgData name="Emma Louise Boyd (2012751)" userId="S::2012751@student.uwtsd.ac.uk::2d7c0544-1c62-417c-b414-346ea54f9d69" providerId="AD" clId="Web-{1BD36535-E0C8-4DF9-8721-AC96E2BEF1A5}" dt="2020-12-29T13:57:38.865" v="83"/>
          <pc:sldLayoutMkLst>
            <pc:docMk/>
            <pc:sldMasterMk cId="567017214" sldId="2147483764"/>
            <pc:sldLayoutMk cId="758085573" sldId="2147483766"/>
          </pc:sldLayoutMkLst>
        </pc:sldLayoutChg>
        <pc:sldLayoutChg chg="add del">
          <pc:chgData name="Emma Louise Boyd (2012751)" userId="S::2012751@student.uwtsd.ac.uk::2d7c0544-1c62-417c-b414-346ea54f9d69" providerId="AD" clId="Web-{1BD36535-E0C8-4DF9-8721-AC96E2BEF1A5}" dt="2020-12-29T13:57:38.865" v="83"/>
          <pc:sldLayoutMkLst>
            <pc:docMk/>
            <pc:sldMasterMk cId="567017214" sldId="2147483764"/>
            <pc:sldLayoutMk cId="2363125544" sldId="2147483767"/>
          </pc:sldLayoutMkLst>
        </pc:sldLayoutChg>
        <pc:sldLayoutChg chg="add del">
          <pc:chgData name="Emma Louise Boyd (2012751)" userId="S::2012751@student.uwtsd.ac.uk::2d7c0544-1c62-417c-b414-346ea54f9d69" providerId="AD" clId="Web-{1BD36535-E0C8-4DF9-8721-AC96E2BEF1A5}" dt="2020-12-29T13:57:38.865" v="83"/>
          <pc:sldLayoutMkLst>
            <pc:docMk/>
            <pc:sldMasterMk cId="567017214" sldId="2147483764"/>
            <pc:sldLayoutMk cId="939694345" sldId="2147483768"/>
          </pc:sldLayoutMkLst>
        </pc:sldLayoutChg>
        <pc:sldLayoutChg chg="add del">
          <pc:chgData name="Emma Louise Boyd (2012751)" userId="S::2012751@student.uwtsd.ac.uk::2d7c0544-1c62-417c-b414-346ea54f9d69" providerId="AD" clId="Web-{1BD36535-E0C8-4DF9-8721-AC96E2BEF1A5}" dt="2020-12-29T13:57:38.865" v="83"/>
          <pc:sldLayoutMkLst>
            <pc:docMk/>
            <pc:sldMasterMk cId="567017214" sldId="2147483764"/>
            <pc:sldLayoutMk cId="3455829420" sldId="2147483769"/>
          </pc:sldLayoutMkLst>
        </pc:sldLayoutChg>
        <pc:sldLayoutChg chg="add del">
          <pc:chgData name="Emma Louise Boyd (2012751)" userId="S::2012751@student.uwtsd.ac.uk::2d7c0544-1c62-417c-b414-346ea54f9d69" providerId="AD" clId="Web-{1BD36535-E0C8-4DF9-8721-AC96E2BEF1A5}" dt="2020-12-29T13:57:38.865" v="83"/>
          <pc:sldLayoutMkLst>
            <pc:docMk/>
            <pc:sldMasterMk cId="567017214" sldId="2147483764"/>
            <pc:sldLayoutMk cId="89569721" sldId="2147483770"/>
          </pc:sldLayoutMkLst>
        </pc:sldLayoutChg>
        <pc:sldLayoutChg chg="add del">
          <pc:chgData name="Emma Louise Boyd (2012751)" userId="S::2012751@student.uwtsd.ac.uk::2d7c0544-1c62-417c-b414-346ea54f9d69" providerId="AD" clId="Web-{1BD36535-E0C8-4DF9-8721-AC96E2BEF1A5}" dt="2020-12-29T13:57:38.865" v="83"/>
          <pc:sldLayoutMkLst>
            <pc:docMk/>
            <pc:sldMasterMk cId="567017214" sldId="2147483764"/>
            <pc:sldLayoutMk cId="761827294" sldId="2147483771"/>
          </pc:sldLayoutMkLst>
        </pc:sldLayoutChg>
        <pc:sldLayoutChg chg="add del">
          <pc:chgData name="Emma Louise Boyd (2012751)" userId="S::2012751@student.uwtsd.ac.uk::2d7c0544-1c62-417c-b414-346ea54f9d69" providerId="AD" clId="Web-{1BD36535-E0C8-4DF9-8721-AC96E2BEF1A5}" dt="2020-12-29T13:57:38.865" v="83"/>
          <pc:sldLayoutMkLst>
            <pc:docMk/>
            <pc:sldMasterMk cId="567017214" sldId="2147483764"/>
            <pc:sldLayoutMk cId="2054449832" sldId="2147483772"/>
          </pc:sldLayoutMkLst>
        </pc:sldLayoutChg>
        <pc:sldLayoutChg chg="add del">
          <pc:chgData name="Emma Louise Boyd (2012751)" userId="S::2012751@student.uwtsd.ac.uk::2d7c0544-1c62-417c-b414-346ea54f9d69" providerId="AD" clId="Web-{1BD36535-E0C8-4DF9-8721-AC96E2BEF1A5}" dt="2020-12-29T13:57:38.865" v="83"/>
          <pc:sldLayoutMkLst>
            <pc:docMk/>
            <pc:sldMasterMk cId="567017214" sldId="2147483764"/>
            <pc:sldLayoutMk cId="1710076866" sldId="2147483773"/>
          </pc:sldLayoutMkLst>
        </pc:sldLayoutChg>
        <pc:sldLayoutChg chg="add del">
          <pc:chgData name="Emma Louise Boyd (2012751)" userId="S::2012751@student.uwtsd.ac.uk::2d7c0544-1c62-417c-b414-346ea54f9d69" providerId="AD" clId="Web-{1BD36535-E0C8-4DF9-8721-AC96E2BEF1A5}" dt="2020-12-29T13:57:38.865" v="83"/>
          <pc:sldLayoutMkLst>
            <pc:docMk/>
            <pc:sldMasterMk cId="567017214" sldId="2147483764"/>
            <pc:sldLayoutMk cId="455788399" sldId="2147483774"/>
          </pc:sldLayoutMkLst>
        </pc:sldLayoutChg>
        <pc:sldLayoutChg chg="add del">
          <pc:chgData name="Emma Louise Boyd (2012751)" userId="S::2012751@student.uwtsd.ac.uk::2d7c0544-1c62-417c-b414-346ea54f9d69" providerId="AD" clId="Web-{1BD36535-E0C8-4DF9-8721-AC96E2BEF1A5}" dt="2020-12-29T13:57:38.865" v="83"/>
          <pc:sldLayoutMkLst>
            <pc:docMk/>
            <pc:sldMasterMk cId="567017214" sldId="2147483764"/>
            <pc:sldLayoutMk cId="1419530760" sldId="2147483775"/>
          </pc:sldLayoutMkLst>
        </pc:sldLayoutChg>
      </pc:sldMasterChg>
      <pc:sldMasterChg chg="add addSldLayout">
        <pc:chgData name="Emma Louise Boyd (2012751)" userId="S::2012751@student.uwtsd.ac.uk::2d7c0544-1c62-417c-b414-346ea54f9d69" providerId="AD" clId="Web-{1BD36535-E0C8-4DF9-8721-AC96E2BEF1A5}" dt="2020-12-29T13:57:38.865" v="83"/>
        <pc:sldMasterMkLst>
          <pc:docMk/>
          <pc:sldMasterMk cId="1208608424" sldId="2147483776"/>
        </pc:sldMasterMkLst>
        <pc:sldLayoutChg chg="add">
          <pc:chgData name="Emma Louise Boyd (2012751)" userId="S::2012751@student.uwtsd.ac.uk::2d7c0544-1c62-417c-b414-346ea54f9d69" providerId="AD" clId="Web-{1BD36535-E0C8-4DF9-8721-AC96E2BEF1A5}" dt="2020-12-29T13:57:38.865" v="83"/>
          <pc:sldLayoutMkLst>
            <pc:docMk/>
            <pc:sldMasterMk cId="1208608424" sldId="2147483776"/>
            <pc:sldLayoutMk cId="1881847668" sldId="2147483777"/>
          </pc:sldLayoutMkLst>
        </pc:sldLayoutChg>
        <pc:sldLayoutChg chg="add">
          <pc:chgData name="Emma Louise Boyd (2012751)" userId="S::2012751@student.uwtsd.ac.uk::2d7c0544-1c62-417c-b414-346ea54f9d69" providerId="AD" clId="Web-{1BD36535-E0C8-4DF9-8721-AC96E2BEF1A5}" dt="2020-12-29T13:57:38.865" v="83"/>
          <pc:sldLayoutMkLst>
            <pc:docMk/>
            <pc:sldMasterMk cId="1208608424" sldId="2147483776"/>
            <pc:sldLayoutMk cId="176069333" sldId="2147483778"/>
          </pc:sldLayoutMkLst>
        </pc:sldLayoutChg>
        <pc:sldLayoutChg chg="add">
          <pc:chgData name="Emma Louise Boyd (2012751)" userId="S::2012751@student.uwtsd.ac.uk::2d7c0544-1c62-417c-b414-346ea54f9d69" providerId="AD" clId="Web-{1BD36535-E0C8-4DF9-8721-AC96E2BEF1A5}" dt="2020-12-29T13:57:38.865" v="83"/>
          <pc:sldLayoutMkLst>
            <pc:docMk/>
            <pc:sldMasterMk cId="1208608424" sldId="2147483776"/>
            <pc:sldLayoutMk cId="758989088" sldId="2147483779"/>
          </pc:sldLayoutMkLst>
        </pc:sldLayoutChg>
        <pc:sldLayoutChg chg="add">
          <pc:chgData name="Emma Louise Boyd (2012751)" userId="S::2012751@student.uwtsd.ac.uk::2d7c0544-1c62-417c-b414-346ea54f9d69" providerId="AD" clId="Web-{1BD36535-E0C8-4DF9-8721-AC96E2BEF1A5}" dt="2020-12-29T13:57:38.865" v="83"/>
          <pc:sldLayoutMkLst>
            <pc:docMk/>
            <pc:sldMasterMk cId="1208608424" sldId="2147483776"/>
            <pc:sldLayoutMk cId="187123906" sldId="2147483780"/>
          </pc:sldLayoutMkLst>
        </pc:sldLayoutChg>
        <pc:sldLayoutChg chg="add">
          <pc:chgData name="Emma Louise Boyd (2012751)" userId="S::2012751@student.uwtsd.ac.uk::2d7c0544-1c62-417c-b414-346ea54f9d69" providerId="AD" clId="Web-{1BD36535-E0C8-4DF9-8721-AC96E2BEF1A5}" dt="2020-12-29T13:57:38.865" v="83"/>
          <pc:sldLayoutMkLst>
            <pc:docMk/>
            <pc:sldMasterMk cId="1208608424" sldId="2147483776"/>
            <pc:sldLayoutMk cId="3308820837" sldId="2147483781"/>
          </pc:sldLayoutMkLst>
        </pc:sldLayoutChg>
        <pc:sldLayoutChg chg="add">
          <pc:chgData name="Emma Louise Boyd (2012751)" userId="S::2012751@student.uwtsd.ac.uk::2d7c0544-1c62-417c-b414-346ea54f9d69" providerId="AD" clId="Web-{1BD36535-E0C8-4DF9-8721-AC96E2BEF1A5}" dt="2020-12-29T13:57:38.865" v="83"/>
          <pc:sldLayoutMkLst>
            <pc:docMk/>
            <pc:sldMasterMk cId="1208608424" sldId="2147483776"/>
            <pc:sldLayoutMk cId="3308841359" sldId="2147483782"/>
          </pc:sldLayoutMkLst>
        </pc:sldLayoutChg>
        <pc:sldLayoutChg chg="add">
          <pc:chgData name="Emma Louise Boyd (2012751)" userId="S::2012751@student.uwtsd.ac.uk::2d7c0544-1c62-417c-b414-346ea54f9d69" providerId="AD" clId="Web-{1BD36535-E0C8-4DF9-8721-AC96E2BEF1A5}" dt="2020-12-29T13:57:38.865" v="83"/>
          <pc:sldLayoutMkLst>
            <pc:docMk/>
            <pc:sldMasterMk cId="1208608424" sldId="2147483776"/>
            <pc:sldLayoutMk cId="3648125265" sldId="2147483783"/>
          </pc:sldLayoutMkLst>
        </pc:sldLayoutChg>
        <pc:sldLayoutChg chg="add">
          <pc:chgData name="Emma Louise Boyd (2012751)" userId="S::2012751@student.uwtsd.ac.uk::2d7c0544-1c62-417c-b414-346ea54f9d69" providerId="AD" clId="Web-{1BD36535-E0C8-4DF9-8721-AC96E2BEF1A5}" dt="2020-12-29T13:57:38.865" v="83"/>
          <pc:sldLayoutMkLst>
            <pc:docMk/>
            <pc:sldMasterMk cId="1208608424" sldId="2147483776"/>
            <pc:sldLayoutMk cId="1565046861" sldId="2147483784"/>
          </pc:sldLayoutMkLst>
        </pc:sldLayoutChg>
        <pc:sldLayoutChg chg="add">
          <pc:chgData name="Emma Louise Boyd (2012751)" userId="S::2012751@student.uwtsd.ac.uk::2d7c0544-1c62-417c-b414-346ea54f9d69" providerId="AD" clId="Web-{1BD36535-E0C8-4DF9-8721-AC96E2BEF1A5}" dt="2020-12-29T13:57:38.865" v="83"/>
          <pc:sldLayoutMkLst>
            <pc:docMk/>
            <pc:sldMasterMk cId="1208608424" sldId="2147483776"/>
            <pc:sldLayoutMk cId="2901842561" sldId="2147483785"/>
          </pc:sldLayoutMkLst>
        </pc:sldLayoutChg>
        <pc:sldLayoutChg chg="add">
          <pc:chgData name="Emma Louise Boyd (2012751)" userId="S::2012751@student.uwtsd.ac.uk::2d7c0544-1c62-417c-b414-346ea54f9d69" providerId="AD" clId="Web-{1BD36535-E0C8-4DF9-8721-AC96E2BEF1A5}" dt="2020-12-29T13:57:38.865" v="83"/>
          <pc:sldLayoutMkLst>
            <pc:docMk/>
            <pc:sldMasterMk cId="1208608424" sldId="2147483776"/>
            <pc:sldLayoutMk cId="1976928175" sldId="2147483786"/>
          </pc:sldLayoutMkLst>
        </pc:sldLayoutChg>
        <pc:sldLayoutChg chg="add">
          <pc:chgData name="Emma Louise Boyd (2012751)" userId="S::2012751@student.uwtsd.ac.uk::2d7c0544-1c62-417c-b414-346ea54f9d69" providerId="AD" clId="Web-{1BD36535-E0C8-4DF9-8721-AC96E2BEF1A5}" dt="2020-12-29T13:57:38.865" v="83"/>
          <pc:sldLayoutMkLst>
            <pc:docMk/>
            <pc:sldMasterMk cId="1208608424" sldId="2147483776"/>
            <pc:sldLayoutMk cId="1637677082" sldId="2147483787"/>
          </pc:sldLayoutMkLst>
        </pc:sldLayoutChg>
      </pc:sldMasterChg>
    </pc:docChg>
  </pc:docChgLst>
  <pc:docChgLst>
    <pc:chgData name="Emma Louise Boyd (2012751)" userId="S::2012751@student.uwtsd.ac.uk::2d7c0544-1c62-417c-b414-346ea54f9d69" providerId="AD" clId="Web-{16B32D24-ED55-9E37-387D-9931022A13A9}"/>
    <pc:docChg chg="addSld delSld modSld sldOrd">
      <pc:chgData name="Emma Louise Boyd (2012751)" userId="S::2012751@student.uwtsd.ac.uk::2d7c0544-1c62-417c-b414-346ea54f9d69" providerId="AD" clId="Web-{16B32D24-ED55-9E37-387D-9931022A13A9}" dt="2021-01-01T10:09:57.697" v="5402" actId="20577"/>
      <pc:docMkLst>
        <pc:docMk/>
      </pc:docMkLst>
      <pc:sldChg chg="addSp delSp modSp">
        <pc:chgData name="Emma Louise Boyd (2012751)" userId="S::2012751@student.uwtsd.ac.uk::2d7c0544-1c62-417c-b414-346ea54f9d69" providerId="AD" clId="Web-{16B32D24-ED55-9E37-387D-9931022A13A9}" dt="2020-12-31T12:20:14.787" v="1032" actId="20577"/>
        <pc:sldMkLst>
          <pc:docMk/>
          <pc:sldMk cId="2976862097" sldId="257"/>
        </pc:sldMkLst>
        <pc:spChg chg="del">
          <ac:chgData name="Emma Louise Boyd (2012751)" userId="S::2012751@student.uwtsd.ac.uk::2d7c0544-1c62-417c-b414-346ea54f9d69" providerId="AD" clId="Web-{16B32D24-ED55-9E37-387D-9931022A13A9}" dt="2020-12-31T12:18:01.140" v="953"/>
          <ac:spMkLst>
            <pc:docMk/>
            <pc:sldMk cId="2976862097" sldId="257"/>
            <ac:spMk id="4" creationId="{18E3E7E7-F8F2-4B0C-A3AC-4E8D7DDCE413}"/>
          </ac:spMkLst>
        </pc:spChg>
        <pc:spChg chg="add mod">
          <ac:chgData name="Emma Louise Boyd (2012751)" userId="S::2012751@student.uwtsd.ac.uk::2d7c0544-1c62-417c-b414-346ea54f9d69" providerId="AD" clId="Web-{16B32D24-ED55-9E37-387D-9931022A13A9}" dt="2020-12-31T12:20:14.787" v="1032" actId="20577"/>
          <ac:spMkLst>
            <pc:docMk/>
            <pc:sldMk cId="2976862097" sldId="257"/>
            <ac:spMk id="5" creationId="{326A4857-049C-4B13-9243-10CB6DC194B8}"/>
          </ac:spMkLst>
        </pc:spChg>
      </pc:sldChg>
      <pc:sldChg chg="modSp">
        <pc:chgData name="Emma Louise Boyd (2012751)" userId="S::2012751@student.uwtsd.ac.uk::2d7c0544-1c62-417c-b414-346ea54f9d69" providerId="AD" clId="Web-{16B32D24-ED55-9E37-387D-9931022A13A9}" dt="2020-12-31T11:10:19.628" v="30" actId="20577"/>
        <pc:sldMkLst>
          <pc:docMk/>
          <pc:sldMk cId="1116597885" sldId="258"/>
        </pc:sldMkLst>
        <pc:spChg chg="mod">
          <ac:chgData name="Emma Louise Boyd (2012751)" userId="S::2012751@student.uwtsd.ac.uk::2d7c0544-1c62-417c-b414-346ea54f9d69" providerId="AD" clId="Web-{16B32D24-ED55-9E37-387D-9931022A13A9}" dt="2020-12-31T11:10:19.628" v="30" actId="20577"/>
          <ac:spMkLst>
            <pc:docMk/>
            <pc:sldMk cId="1116597885" sldId="258"/>
            <ac:spMk id="5" creationId="{62670619-E5C3-4D34-BE30-3B5370133685}"/>
          </ac:spMkLst>
        </pc:spChg>
      </pc:sldChg>
      <pc:sldChg chg="addSp delSp modSp ord">
        <pc:chgData name="Emma Louise Boyd (2012751)" userId="S::2012751@student.uwtsd.ac.uk::2d7c0544-1c62-417c-b414-346ea54f9d69" providerId="AD" clId="Web-{16B32D24-ED55-9E37-387D-9931022A13A9}" dt="2020-12-31T14:15:09.023" v="2514"/>
        <pc:sldMkLst>
          <pc:docMk/>
          <pc:sldMk cId="2585161784" sldId="259"/>
        </pc:sldMkLst>
        <pc:spChg chg="add mod">
          <ac:chgData name="Emma Louise Boyd (2012751)" userId="S::2012751@student.uwtsd.ac.uk::2d7c0544-1c62-417c-b414-346ea54f9d69" providerId="AD" clId="Web-{16B32D24-ED55-9E37-387D-9931022A13A9}" dt="2020-12-31T12:15:24.511" v="889" actId="1076"/>
          <ac:spMkLst>
            <pc:docMk/>
            <pc:sldMk cId="2585161784" sldId="259"/>
            <ac:spMk id="3" creationId="{16E5B331-DA99-4802-B614-ADE81DC4C07F}"/>
          </ac:spMkLst>
        </pc:spChg>
        <pc:spChg chg="add del mod">
          <ac:chgData name="Emma Louise Boyd (2012751)" userId="S::2012751@student.uwtsd.ac.uk::2d7c0544-1c62-417c-b414-346ea54f9d69" providerId="AD" clId="Web-{16B32D24-ED55-9E37-387D-9931022A13A9}" dt="2020-12-31T12:16:02.653" v="896"/>
          <ac:spMkLst>
            <pc:docMk/>
            <pc:sldMk cId="2585161784" sldId="259"/>
            <ac:spMk id="6" creationId="{AFB44331-ED9D-4557-A73F-187C72287D03}"/>
          </ac:spMkLst>
        </pc:spChg>
        <pc:spChg chg="mod">
          <ac:chgData name="Emma Louise Boyd (2012751)" userId="S::2012751@student.uwtsd.ac.uk::2d7c0544-1c62-417c-b414-346ea54f9d69" providerId="AD" clId="Web-{16B32D24-ED55-9E37-387D-9931022A13A9}" dt="2020-12-31T12:15:44.183" v="892" actId="1076"/>
          <ac:spMkLst>
            <pc:docMk/>
            <pc:sldMk cId="2585161784" sldId="259"/>
            <ac:spMk id="7" creationId="{8449ACC2-8BEE-4D72-89AB-88BFDBD25995}"/>
          </ac:spMkLst>
        </pc:spChg>
        <pc:spChg chg="mod">
          <ac:chgData name="Emma Louise Boyd (2012751)" userId="S::2012751@student.uwtsd.ac.uk::2d7c0544-1c62-417c-b414-346ea54f9d69" providerId="AD" clId="Web-{16B32D24-ED55-9E37-387D-9931022A13A9}" dt="2020-12-31T12:12:28.272" v="845" actId="14100"/>
          <ac:spMkLst>
            <pc:docMk/>
            <pc:sldMk cId="2585161784" sldId="259"/>
            <ac:spMk id="8" creationId="{7B0C776C-E342-4343-9E1A-2B039FBD70E1}"/>
          </ac:spMkLst>
        </pc:spChg>
        <pc:spChg chg="mod">
          <ac:chgData name="Emma Louise Boyd (2012751)" userId="S::2012751@student.uwtsd.ac.uk::2d7c0544-1c62-417c-b414-346ea54f9d69" providerId="AD" clId="Web-{16B32D24-ED55-9E37-387D-9931022A13A9}" dt="2020-12-31T11:17:57.905" v="103" actId="1076"/>
          <ac:spMkLst>
            <pc:docMk/>
            <pc:sldMk cId="2585161784" sldId="259"/>
            <ac:spMk id="10" creationId="{381F2AB0-E73F-4109-BD0E-DBC106CCBDCA}"/>
          </ac:spMkLst>
        </pc:spChg>
        <pc:spChg chg="add mod">
          <ac:chgData name="Emma Louise Boyd (2012751)" userId="S::2012751@student.uwtsd.ac.uk::2d7c0544-1c62-417c-b414-346ea54f9d69" providerId="AD" clId="Web-{16B32D24-ED55-9E37-387D-9931022A13A9}" dt="2020-12-31T12:17:57.218" v="951" actId="20577"/>
          <ac:spMkLst>
            <pc:docMk/>
            <pc:sldMk cId="2585161784" sldId="259"/>
            <ac:spMk id="11" creationId="{AD8E81C2-7D4C-4E59-B9EA-A973D00EE264}"/>
          </ac:spMkLst>
        </pc:spChg>
        <pc:spChg chg="mod">
          <ac:chgData name="Emma Louise Boyd (2012751)" userId="S::2012751@student.uwtsd.ac.uk::2d7c0544-1c62-417c-b414-346ea54f9d69" providerId="AD" clId="Web-{16B32D24-ED55-9E37-387D-9931022A13A9}" dt="2020-12-31T11:18:11.265" v="104" actId="14100"/>
          <ac:spMkLst>
            <pc:docMk/>
            <pc:sldMk cId="2585161784" sldId="259"/>
            <ac:spMk id="12" creationId="{3B295298-2D77-4E5F-9F0C-E4ACC2559B46}"/>
          </ac:spMkLst>
        </pc:spChg>
        <pc:picChg chg="mod">
          <ac:chgData name="Emma Louise Boyd (2012751)" userId="S::2012751@student.uwtsd.ac.uk::2d7c0544-1c62-417c-b414-346ea54f9d69" providerId="AD" clId="Web-{16B32D24-ED55-9E37-387D-9931022A13A9}" dt="2020-12-31T11:14:57.650" v="55" actId="1076"/>
          <ac:picMkLst>
            <pc:docMk/>
            <pc:sldMk cId="2585161784" sldId="259"/>
            <ac:picMk id="4" creationId="{57391944-0C87-4FB8-B52A-ABEE18E9580E}"/>
          </ac:picMkLst>
        </pc:picChg>
        <pc:picChg chg="mod">
          <ac:chgData name="Emma Louise Boyd (2012751)" userId="S::2012751@student.uwtsd.ac.uk::2d7c0544-1c62-417c-b414-346ea54f9d69" providerId="AD" clId="Web-{16B32D24-ED55-9E37-387D-9931022A13A9}" dt="2020-12-31T11:15:16.369" v="58" actId="1076"/>
          <ac:picMkLst>
            <pc:docMk/>
            <pc:sldMk cId="2585161784" sldId="259"/>
            <ac:picMk id="9" creationId="{E2E65CE8-F33F-4FFC-A767-7669A668F2C8}"/>
          </ac:picMkLst>
        </pc:picChg>
      </pc:sldChg>
      <pc:sldChg chg="addSp delSp modSp ord">
        <pc:chgData name="Emma Louise Boyd (2012751)" userId="S::2012751@student.uwtsd.ac.uk::2d7c0544-1c62-417c-b414-346ea54f9d69" providerId="AD" clId="Web-{16B32D24-ED55-9E37-387D-9931022A13A9}" dt="2020-12-31T12:30:40.708" v="1137" actId="20577"/>
        <pc:sldMkLst>
          <pc:docMk/>
          <pc:sldMk cId="1840240345" sldId="260"/>
        </pc:sldMkLst>
        <pc:spChg chg="mod">
          <ac:chgData name="Emma Louise Boyd (2012751)" userId="S::2012751@student.uwtsd.ac.uk::2d7c0544-1c62-417c-b414-346ea54f9d69" providerId="AD" clId="Web-{16B32D24-ED55-9E37-387D-9931022A13A9}" dt="2020-12-31T11:32:03.836" v="114" actId="14100"/>
          <ac:spMkLst>
            <pc:docMk/>
            <pc:sldMk cId="1840240345" sldId="260"/>
            <ac:spMk id="3" creationId="{220D902C-04FE-4F1C-93E2-53C1E5B6A43D}"/>
          </ac:spMkLst>
        </pc:spChg>
        <pc:spChg chg="add mod">
          <ac:chgData name="Emma Louise Boyd (2012751)" userId="S::2012751@student.uwtsd.ac.uk::2d7c0544-1c62-417c-b414-346ea54f9d69" providerId="AD" clId="Web-{16B32D24-ED55-9E37-387D-9931022A13A9}" dt="2020-12-31T11:47:45.355" v="636" actId="20577"/>
          <ac:spMkLst>
            <pc:docMk/>
            <pc:sldMk cId="1840240345" sldId="260"/>
            <ac:spMk id="5" creationId="{E4215FCD-2D78-40B5-A3BA-59D22C6579DD}"/>
          </ac:spMkLst>
        </pc:spChg>
        <pc:spChg chg="add del mod">
          <ac:chgData name="Emma Louise Boyd (2012751)" userId="S::2012751@student.uwtsd.ac.uk::2d7c0544-1c62-417c-b414-346ea54f9d69" providerId="AD" clId="Web-{16B32D24-ED55-9E37-387D-9931022A13A9}" dt="2020-12-31T12:26:39.124" v="1075"/>
          <ac:spMkLst>
            <pc:docMk/>
            <pc:sldMk cId="1840240345" sldId="260"/>
            <ac:spMk id="6" creationId="{843BB7BB-E9E2-4F5A-BFB8-47C25FD3301E}"/>
          </ac:spMkLst>
        </pc:spChg>
        <pc:spChg chg="add mod">
          <ac:chgData name="Emma Louise Boyd (2012751)" userId="S::2012751@student.uwtsd.ac.uk::2d7c0544-1c62-417c-b414-346ea54f9d69" providerId="AD" clId="Web-{16B32D24-ED55-9E37-387D-9931022A13A9}" dt="2020-12-31T12:30:40.708" v="1137" actId="20577"/>
          <ac:spMkLst>
            <pc:docMk/>
            <pc:sldMk cId="1840240345" sldId="260"/>
            <ac:spMk id="7" creationId="{DCF452A6-E9B9-4049-8FE0-A06E77DBD71C}"/>
          </ac:spMkLst>
        </pc:spChg>
        <pc:picChg chg="mod">
          <ac:chgData name="Emma Louise Boyd (2012751)" userId="S::2012751@student.uwtsd.ac.uk::2d7c0544-1c62-417c-b414-346ea54f9d69" providerId="AD" clId="Web-{16B32D24-ED55-9E37-387D-9931022A13A9}" dt="2020-12-31T12:20:57.444" v="1040" actId="1076"/>
          <ac:picMkLst>
            <pc:docMk/>
            <pc:sldMk cId="1840240345" sldId="260"/>
            <ac:picMk id="4" creationId="{E656880F-E8E2-4D4A-88B5-E7C3BDA5D6D5}"/>
          </ac:picMkLst>
        </pc:picChg>
      </pc:sldChg>
      <pc:sldChg chg="addSp delSp modSp new mod setBg addAnim delAnim modAnim">
        <pc:chgData name="Emma Louise Boyd (2012751)" userId="S::2012751@student.uwtsd.ac.uk::2d7c0544-1c62-417c-b414-346ea54f9d69" providerId="AD" clId="Web-{16B32D24-ED55-9E37-387D-9931022A13A9}" dt="2020-12-31T12:09:53.505" v="837" actId="20577"/>
        <pc:sldMkLst>
          <pc:docMk/>
          <pc:sldMk cId="3564764170" sldId="261"/>
        </pc:sldMkLst>
        <pc:spChg chg="add mod">
          <ac:chgData name="Emma Louise Boyd (2012751)" userId="S::2012751@student.uwtsd.ac.uk::2d7c0544-1c62-417c-b414-346ea54f9d69" providerId="AD" clId="Web-{16B32D24-ED55-9E37-387D-9931022A13A9}" dt="2020-12-31T12:05:43.069" v="790"/>
          <ac:spMkLst>
            <pc:docMk/>
            <pc:sldMk cId="3564764170" sldId="261"/>
            <ac:spMk id="2" creationId="{5217D59B-7395-4227-9852-081C7A4CF74B}"/>
          </ac:spMkLst>
        </pc:spChg>
        <pc:spChg chg="add">
          <ac:chgData name="Emma Louise Boyd (2012751)" userId="S::2012751@student.uwtsd.ac.uk::2d7c0544-1c62-417c-b414-346ea54f9d69" providerId="AD" clId="Web-{16B32D24-ED55-9E37-387D-9931022A13A9}" dt="2020-12-31T12:05:43.069" v="790"/>
          <ac:spMkLst>
            <pc:docMk/>
            <pc:sldMk cId="3564764170" sldId="261"/>
            <ac:spMk id="101" creationId="{A5931BE0-4B93-4D6C-878E-ACC59D6B4587}"/>
          </ac:spMkLst>
        </pc:spChg>
        <pc:spChg chg="add">
          <ac:chgData name="Emma Louise Boyd (2012751)" userId="S::2012751@student.uwtsd.ac.uk::2d7c0544-1c62-417c-b414-346ea54f9d69" providerId="AD" clId="Web-{16B32D24-ED55-9E37-387D-9931022A13A9}" dt="2020-12-31T12:05:43.069" v="790"/>
          <ac:spMkLst>
            <pc:docMk/>
            <pc:sldMk cId="3564764170" sldId="261"/>
            <ac:spMk id="108" creationId="{D166A8AB-8924-421C-BCED-B54DBC4054E0}"/>
          </ac:spMkLst>
        </pc:spChg>
        <pc:spChg chg="add del mod">
          <ac:chgData name="Emma Louise Boyd (2012751)" userId="S::2012751@student.uwtsd.ac.uk::2d7c0544-1c62-417c-b414-346ea54f9d69" providerId="AD" clId="Web-{16B32D24-ED55-9E37-387D-9931022A13A9}" dt="2020-12-31T12:05:50.558" v="791"/>
          <ac:spMkLst>
            <pc:docMk/>
            <pc:sldMk cId="3564764170" sldId="261"/>
            <ac:spMk id="218" creationId="{E52EA87D-1819-4106-BE07-713FC636E332}"/>
          </ac:spMkLst>
        </pc:spChg>
        <pc:spChg chg="add mod">
          <ac:chgData name="Emma Louise Boyd (2012751)" userId="S::2012751@student.uwtsd.ac.uk::2d7c0544-1c62-417c-b414-346ea54f9d69" providerId="AD" clId="Web-{16B32D24-ED55-9E37-387D-9931022A13A9}" dt="2020-12-31T12:09:53.505" v="837" actId="20577"/>
          <ac:spMkLst>
            <pc:docMk/>
            <pc:sldMk cId="3564764170" sldId="261"/>
            <ac:spMk id="224" creationId="{11F61D9C-2A66-41A6-B1A5-DB72F22D2F85}"/>
          </ac:spMkLst>
        </pc:spChg>
        <pc:grpChg chg="add">
          <ac:chgData name="Emma Louise Boyd (2012751)" userId="S::2012751@student.uwtsd.ac.uk::2d7c0544-1c62-417c-b414-346ea54f9d69" providerId="AD" clId="Web-{16B32D24-ED55-9E37-387D-9931022A13A9}" dt="2020-12-31T12:05:43.069" v="790"/>
          <ac:grpSpMkLst>
            <pc:docMk/>
            <pc:sldMk cId="3564764170" sldId="261"/>
            <ac:grpSpMk id="95" creationId="{3BDBC526-6DCD-4FF6-8395-D8C22E46E527}"/>
          </ac:grpSpMkLst>
        </pc:grpChg>
        <pc:grpChg chg="add">
          <ac:chgData name="Emma Louise Boyd (2012751)" userId="S::2012751@student.uwtsd.ac.uk::2d7c0544-1c62-417c-b414-346ea54f9d69" providerId="AD" clId="Web-{16B32D24-ED55-9E37-387D-9931022A13A9}" dt="2020-12-31T12:05:43.069" v="790"/>
          <ac:grpSpMkLst>
            <pc:docMk/>
            <pc:sldMk cId="3564764170" sldId="261"/>
            <ac:grpSpMk id="103" creationId="{9F2D4ED5-DC78-4C88-97AA-483206C53E90}"/>
          </ac:grpSpMkLst>
        </pc:grpChg>
        <pc:graphicFrameChg chg="add del mod modGraphic">
          <ac:chgData name="Emma Louise Boyd (2012751)" userId="S::2012751@student.uwtsd.ac.uk::2d7c0544-1c62-417c-b414-346ea54f9d69" providerId="AD" clId="Web-{16B32D24-ED55-9E37-387D-9931022A13A9}" dt="2020-12-31T11:58:03.776" v="746"/>
          <ac:graphicFrameMkLst>
            <pc:docMk/>
            <pc:sldMk cId="3564764170" sldId="261"/>
            <ac:graphicFrameMk id="3" creationId="{4CC02DB8-86A7-4221-8448-A55360EBB088}"/>
          </ac:graphicFrameMkLst>
        </pc:graphicFrameChg>
        <pc:graphicFrameChg chg="add mod ord modGraphic">
          <ac:chgData name="Emma Louise Boyd (2012751)" userId="S::2012751@student.uwtsd.ac.uk::2d7c0544-1c62-417c-b414-346ea54f9d69" providerId="AD" clId="Web-{16B32D24-ED55-9E37-387D-9931022A13A9}" dt="2020-12-31T12:05:43.069" v="790"/>
          <ac:graphicFrameMkLst>
            <pc:docMk/>
            <pc:sldMk cId="3564764170" sldId="261"/>
            <ac:graphicFrameMk id="34" creationId="{D425C292-760D-42D3-8D40-C5EA48C89B28}"/>
          </ac:graphicFrameMkLst>
        </pc:graphicFrameChg>
        <pc:picChg chg="add mod">
          <ac:chgData name="Emma Louise Boyd (2012751)" userId="S::2012751@student.uwtsd.ac.uk::2d7c0544-1c62-417c-b414-346ea54f9d69" providerId="AD" clId="Web-{16B32D24-ED55-9E37-387D-9931022A13A9}" dt="2020-12-31T12:05:43.069" v="790"/>
          <ac:picMkLst>
            <pc:docMk/>
            <pc:sldMk cId="3564764170" sldId="261"/>
            <ac:picMk id="217" creationId="{C8A2A7A1-37F5-49DE-BD0B-ABC3997E291E}"/>
          </ac:picMkLst>
        </pc:picChg>
      </pc:sldChg>
      <pc:sldChg chg="addSp delSp modSp new mod ord setBg">
        <pc:chgData name="Emma Louise Boyd (2012751)" userId="S::2012751@student.uwtsd.ac.uk::2d7c0544-1c62-417c-b414-346ea54f9d69" providerId="AD" clId="Web-{16B32D24-ED55-9E37-387D-9931022A13A9}" dt="2020-12-31T13:49:38.603" v="2158" actId="1076"/>
        <pc:sldMkLst>
          <pc:docMk/>
          <pc:sldMk cId="4226293108" sldId="262"/>
        </pc:sldMkLst>
        <pc:spChg chg="add mod">
          <ac:chgData name="Emma Louise Boyd (2012751)" userId="S::2012751@student.uwtsd.ac.uk::2d7c0544-1c62-417c-b414-346ea54f9d69" providerId="AD" clId="Web-{16B32D24-ED55-9E37-387D-9931022A13A9}" dt="2020-12-31T13:48:28.305" v="2147"/>
          <ac:spMkLst>
            <pc:docMk/>
            <pc:sldMk cId="4226293108" sldId="262"/>
            <ac:spMk id="2" creationId="{6A7596CF-320C-4F1D-995B-E0E645401B6B}"/>
          </ac:spMkLst>
        </pc:spChg>
        <pc:spChg chg="add del mod">
          <ac:chgData name="Emma Louise Boyd (2012751)" userId="S::2012751@student.uwtsd.ac.uk::2d7c0544-1c62-417c-b414-346ea54f9d69" providerId="AD" clId="Web-{16B32D24-ED55-9E37-387D-9931022A13A9}" dt="2020-12-31T13:01:06.762" v="1622"/>
          <ac:spMkLst>
            <pc:docMk/>
            <pc:sldMk cId="4226293108" sldId="262"/>
            <ac:spMk id="3" creationId="{590632C2-48B1-42E5-9277-AA596C202BDD}"/>
          </ac:spMkLst>
        </pc:spChg>
        <pc:spChg chg="add mod ord">
          <ac:chgData name="Emma Louise Boyd (2012751)" userId="S::2012751@student.uwtsd.ac.uk::2d7c0544-1c62-417c-b414-346ea54f9d69" providerId="AD" clId="Web-{16B32D24-ED55-9E37-387D-9931022A13A9}" dt="2020-12-31T13:48:28.305" v="2147"/>
          <ac:spMkLst>
            <pc:docMk/>
            <pc:sldMk cId="4226293108" sldId="262"/>
            <ac:spMk id="5" creationId="{AEB45DBB-DE9B-4A13-9C8A-090F414A70B3}"/>
          </ac:spMkLst>
        </pc:spChg>
        <pc:spChg chg="add del mod">
          <ac:chgData name="Emma Louise Boyd (2012751)" userId="S::2012751@student.uwtsd.ac.uk::2d7c0544-1c62-417c-b414-346ea54f9d69" providerId="AD" clId="Web-{16B32D24-ED55-9E37-387D-9931022A13A9}" dt="2020-12-31T13:06:41.880" v="1675"/>
          <ac:spMkLst>
            <pc:docMk/>
            <pc:sldMk cId="4226293108" sldId="262"/>
            <ac:spMk id="17" creationId="{BDE2B5ED-DB9F-43A8-B916-03E4E9BFA4B9}"/>
          </ac:spMkLst>
        </pc:spChg>
        <pc:spChg chg="add del mod">
          <ac:chgData name="Emma Louise Boyd (2012751)" userId="S::2012751@student.uwtsd.ac.uk::2d7c0544-1c62-417c-b414-346ea54f9d69" providerId="AD" clId="Web-{16B32D24-ED55-9E37-387D-9931022A13A9}" dt="2020-12-31T13:14:51.268" v="1683"/>
          <ac:spMkLst>
            <pc:docMk/>
            <pc:sldMk cId="4226293108" sldId="262"/>
            <ac:spMk id="21" creationId="{9BCBA089-C1DD-4B0B-8F08-176382462D14}"/>
          </ac:spMkLst>
        </pc:spChg>
        <pc:spChg chg="add del mod">
          <ac:chgData name="Emma Louise Boyd (2012751)" userId="S::2012751@student.uwtsd.ac.uk::2d7c0544-1c62-417c-b414-346ea54f9d69" providerId="AD" clId="Web-{16B32D24-ED55-9E37-387D-9931022A13A9}" dt="2020-12-31T13:46:19.661" v="2140"/>
          <ac:spMkLst>
            <pc:docMk/>
            <pc:sldMk cId="4226293108" sldId="262"/>
            <ac:spMk id="22" creationId="{BAC529B5-AB8B-4048-91B3-3685D64E1115}"/>
          </ac:spMkLst>
        </pc:spChg>
        <pc:spChg chg="add mod">
          <ac:chgData name="Emma Louise Boyd (2012751)" userId="S::2012751@student.uwtsd.ac.uk::2d7c0544-1c62-417c-b414-346ea54f9d69" providerId="AD" clId="Web-{16B32D24-ED55-9E37-387D-9931022A13A9}" dt="2020-12-31T13:49:01.508" v="2152" actId="14100"/>
          <ac:spMkLst>
            <pc:docMk/>
            <pc:sldMk cId="4226293108" sldId="262"/>
            <ac:spMk id="48" creationId="{9BEA7EEC-434B-4BBB-BB9C-CC51E3A5D8CF}"/>
          </ac:spMkLst>
        </pc:spChg>
        <pc:spChg chg="add mod">
          <ac:chgData name="Emma Louise Boyd (2012751)" userId="S::2012751@student.uwtsd.ac.uk::2d7c0544-1c62-417c-b414-346ea54f9d69" providerId="AD" clId="Web-{16B32D24-ED55-9E37-387D-9931022A13A9}" dt="2020-12-31T13:49:16.243" v="2153" actId="1076"/>
          <ac:spMkLst>
            <pc:docMk/>
            <pc:sldMk cId="4226293108" sldId="262"/>
            <ac:spMk id="49" creationId="{A9AA5482-5121-4824-823C-6F35BA565AD6}"/>
          </ac:spMkLst>
        </pc:spChg>
        <pc:spChg chg="add">
          <ac:chgData name="Emma Louise Boyd (2012751)" userId="S::2012751@student.uwtsd.ac.uk::2d7c0544-1c62-417c-b414-346ea54f9d69" providerId="AD" clId="Web-{16B32D24-ED55-9E37-387D-9931022A13A9}" dt="2020-12-31T13:48:28.305" v="2147"/>
          <ac:spMkLst>
            <pc:docMk/>
            <pc:sldMk cId="4226293108" sldId="262"/>
            <ac:spMk id="60" creationId="{A5931BE0-4B93-4D6C-878E-ACC59D6B4587}"/>
          </ac:spMkLst>
        </pc:spChg>
        <pc:spChg chg="add">
          <ac:chgData name="Emma Louise Boyd (2012751)" userId="S::2012751@student.uwtsd.ac.uk::2d7c0544-1c62-417c-b414-346ea54f9d69" providerId="AD" clId="Web-{16B32D24-ED55-9E37-387D-9931022A13A9}" dt="2020-12-31T13:48:28.305" v="2147"/>
          <ac:spMkLst>
            <pc:docMk/>
            <pc:sldMk cId="4226293108" sldId="262"/>
            <ac:spMk id="62" creationId="{6B425BBD-042F-4CF8-A9EE-42CC14D252C9}"/>
          </ac:spMkLst>
        </pc:spChg>
        <pc:grpChg chg="add">
          <ac:chgData name="Emma Louise Boyd (2012751)" userId="S::2012751@student.uwtsd.ac.uk::2d7c0544-1c62-417c-b414-346ea54f9d69" providerId="AD" clId="Web-{16B32D24-ED55-9E37-387D-9931022A13A9}" dt="2020-12-31T13:48:28.305" v="2147"/>
          <ac:grpSpMkLst>
            <pc:docMk/>
            <pc:sldMk cId="4226293108" sldId="262"/>
            <ac:grpSpMk id="54" creationId="{3BDBC526-6DCD-4FF6-8395-D8C22E46E527}"/>
          </ac:grpSpMkLst>
        </pc:grpChg>
        <pc:grpChg chg="add">
          <ac:chgData name="Emma Louise Boyd (2012751)" userId="S::2012751@student.uwtsd.ac.uk::2d7c0544-1c62-417c-b414-346ea54f9d69" providerId="AD" clId="Web-{16B32D24-ED55-9E37-387D-9931022A13A9}" dt="2020-12-31T13:48:28.305" v="2147"/>
          <ac:grpSpMkLst>
            <pc:docMk/>
            <pc:sldMk cId="4226293108" sldId="262"/>
            <ac:grpSpMk id="64" creationId="{F8ED97E8-4320-4F9F-8AB2-2EC6D9FC971E}"/>
          </ac:grpSpMkLst>
        </pc:grpChg>
        <pc:grpChg chg="add">
          <ac:chgData name="Emma Louise Boyd (2012751)" userId="S::2012751@student.uwtsd.ac.uk::2d7c0544-1c62-417c-b414-346ea54f9d69" providerId="AD" clId="Web-{16B32D24-ED55-9E37-387D-9931022A13A9}" dt="2020-12-31T13:48:28.305" v="2147"/>
          <ac:grpSpMkLst>
            <pc:docMk/>
            <pc:sldMk cId="4226293108" sldId="262"/>
            <ac:grpSpMk id="68" creationId="{3F071BFC-FCD5-404E-90E6-D59655774776}"/>
          </ac:grpSpMkLst>
        </pc:grpChg>
        <pc:graphicFrameChg chg="add del mod ord modGraphic">
          <ac:chgData name="Emma Louise Boyd (2012751)" userId="S::2012751@student.uwtsd.ac.uk::2d7c0544-1c62-417c-b414-346ea54f9d69" providerId="AD" clId="Web-{16B32D24-ED55-9E37-387D-9931022A13A9}" dt="2020-12-31T13:49:38.603" v="2158" actId="1076"/>
          <ac:graphicFrameMkLst>
            <pc:docMk/>
            <pc:sldMk cId="4226293108" sldId="262"/>
            <ac:graphicFrameMk id="7" creationId="{D330D615-A628-4733-9D17-9BAA6475E278}"/>
          </ac:graphicFrameMkLst>
        </pc:graphicFrameChg>
        <pc:picChg chg="add mod ord">
          <ac:chgData name="Emma Louise Boyd (2012751)" userId="S::2012751@student.uwtsd.ac.uk::2d7c0544-1c62-417c-b414-346ea54f9d69" providerId="AD" clId="Web-{16B32D24-ED55-9E37-387D-9931022A13A9}" dt="2020-12-31T13:48:28.305" v="2147"/>
          <ac:picMkLst>
            <pc:docMk/>
            <pc:sldMk cId="4226293108" sldId="262"/>
            <ac:picMk id="4" creationId="{A1930A2B-0B58-423D-AA52-645C1A6E57CA}"/>
          </ac:picMkLst>
        </pc:picChg>
        <pc:picChg chg="add mod ord">
          <ac:chgData name="Emma Louise Boyd (2012751)" userId="S::2012751@student.uwtsd.ac.uk::2d7c0544-1c62-417c-b414-346ea54f9d69" providerId="AD" clId="Web-{16B32D24-ED55-9E37-387D-9931022A13A9}" dt="2020-12-31T13:48:28.305" v="2147"/>
          <ac:picMkLst>
            <pc:docMk/>
            <pc:sldMk cId="4226293108" sldId="262"/>
            <ac:picMk id="16" creationId="{32B79A6C-1A08-4BBC-8085-670A10513671}"/>
          </ac:picMkLst>
        </pc:picChg>
        <pc:picChg chg="add mod">
          <ac:chgData name="Emma Louise Boyd (2012751)" userId="S::2012751@student.uwtsd.ac.uk::2d7c0544-1c62-417c-b414-346ea54f9d69" providerId="AD" clId="Web-{16B32D24-ED55-9E37-387D-9931022A13A9}" dt="2020-12-31T13:48:28.305" v="2147"/>
          <ac:picMkLst>
            <pc:docMk/>
            <pc:sldMk cId="4226293108" sldId="262"/>
            <ac:picMk id="41" creationId="{94BA7A20-7EF2-4EA6-99A5-406F7FAFCE67}"/>
          </ac:picMkLst>
        </pc:picChg>
      </pc:sldChg>
      <pc:sldChg chg="addSp modSp new mod setBg">
        <pc:chgData name="Emma Louise Boyd (2012751)" userId="S::2012751@student.uwtsd.ac.uk::2d7c0544-1c62-417c-b414-346ea54f9d69" providerId="AD" clId="Web-{16B32D24-ED55-9E37-387D-9931022A13A9}" dt="2021-01-01T08:45:24.931" v="3085" actId="1076"/>
        <pc:sldMkLst>
          <pc:docMk/>
          <pc:sldMk cId="2964150417" sldId="263"/>
        </pc:sldMkLst>
        <pc:spChg chg="add mod">
          <ac:chgData name="Emma Louise Boyd (2012751)" userId="S::2012751@student.uwtsd.ac.uk::2d7c0544-1c62-417c-b414-346ea54f9d69" providerId="AD" clId="Web-{16B32D24-ED55-9E37-387D-9931022A13A9}" dt="2020-12-31T14:12:50.817" v="2510" actId="14100"/>
          <ac:spMkLst>
            <pc:docMk/>
            <pc:sldMk cId="2964150417" sldId="263"/>
            <ac:spMk id="2" creationId="{52D0F723-FE6C-4E29-A189-4E0F15851DFE}"/>
          </ac:spMkLst>
        </pc:spChg>
        <pc:spChg chg="add mod">
          <ac:chgData name="Emma Louise Boyd (2012751)" userId="S::2012751@student.uwtsd.ac.uk::2d7c0544-1c62-417c-b414-346ea54f9d69" providerId="AD" clId="Web-{16B32D24-ED55-9E37-387D-9931022A13A9}" dt="2020-12-31T14:10:16.793" v="2453" actId="1076"/>
          <ac:spMkLst>
            <pc:docMk/>
            <pc:sldMk cId="2964150417" sldId="263"/>
            <ac:spMk id="4" creationId="{319ABD8B-36CB-41FD-9F34-198D20C097FD}"/>
          </ac:spMkLst>
        </pc:spChg>
        <pc:spChg chg="add mod">
          <ac:chgData name="Emma Louise Boyd (2012751)" userId="S::2012751@student.uwtsd.ac.uk::2d7c0544-1c62-417c-b414-346ea54f9d69" providerId="AD" clId="Web-{16B32D24-ED55-9E37-387D-9931022A13A9}" dt="2021-01-01T08:45:24.931" v="3085" actId="1076"/>
          <ac:spMkLst>
            <pc:docMk/>
            <pc:sldMk cId="2964150417" sldId="263"/>
            <ac:spMk id="6" creationId="{92F850C9-D605-4F3F-9BE7-295C36B51814}"/>
          </ac:spMkLst>
        </pc:spChg>
        <pc:spChg chg="add">
          <ac:chgData name="Emma Louise Boyd (2012751)" userId="S::2012751@student.uwtsd.ac.uk::2d7c0544-1c62-417c-b414-346ea54f9d69" providerId="AD" clId="Web-{16B32D24-ED55-9E37-387D-9931022A13A9}" dt="2020-12-31T14:04:09.893" v="2388"/>
          <ac:spMkLst>
            <pc:docMk/>
            <pc:sldMk cId="2964150417" sldId="263"/>
            <ac:spMk id="7" creationId="{82184FF4-7029-4ED7-813A-192E60608764}"/>
          </ac:spMkLst>
        </pc:spChg>
        <pc:spChg chg="add">
          <ac:chgData name="Emma Louise Boyd (2012751)" userId="S::2012751@student.uwtsd.ac.uk::2d7c0544-1c62-417c-b414-346ea54f9d69" providerId="AD" clId="Web-{16B32D24-ED55-9E37-387D-9931022A13A9}" dt="2020-12-31T14:04:09.893" v="2388"/>
          <ac:spMkLst>
            <pc:docMk/>
            <pc:sldMk cId="2964150417" sldId="263"/>
            <ac:spMk id="9" creationId="{AAA7AB09-557C-41AD-9113-FF9F68FA1035}"/>
          </ac:spMkLst>
        </pc:spChg>
        <pc:spChg chg="add">
          <ac:chgData name="Emma Louise Boyd (2012751)" userId="S::2012751@student.uwtsd.ac.uk::2d7c0544-1c62-417c-b414-346ea54f9d69" providerId="AD" clId="Web-{16B32D24-ED55-9E37-387D-9931022A13A9}" dt="2020-12-31T14:04:09.893" v="2388"/>
          <ac:spMkLst>
            <pc:docMk/>
            <pc:sldMk cId="2964150417" sldId="263"/>
            <ac:spMk id="11" creationId="{EF99ECAA-1F11-4937-BBA6-51935AB44C9D}"/>
          </ac:spMkLst>
        </pc:spChg>
        <pc:spChg chg="add">
          <ac:chgData name="Emma Louise Boyd (2012751)" userId="S::2012751@student.uwtsd.ac.uk::2d7c0544-1c62-417c-b414-346ea54f9d69" providerId="AD" clId="Web-{16B32D24-ED55-9E37-387D-9931022A13A9}" dt="2020-12-31T14:04:09.893" v="2388"/>
          <ac:spMkLst>
            <pc:docMk/>
            <pc:sldMk cId="2964150417" sldId="263"/>
            <ac:spMk id="19" creationId="{1DB043B4-68C6-45B9-82AC-A5800EADB8DB}"/>
          </ac:spMkLst>
        </pc:spChg>
        <pc:spChg chg="add">
          <ac:chgData name="Emma Louise Boyd (2012751)" userId="S::2012751@student.uwtsd.ac.uk::2d7c0544-1c62-417c-b414-346ea54f9d69" providerId="AD" clId="Web-{16B32D24-ED55-9E37-387D-9931022A13A9}" dt="2020-12-31T14:04:09.893" v="2388"/>
          <ac:spMkLst>
            <pc:docMk/>
            <pc:sldMk cId="2964150417" sldId="263"/>
            <ac:spMk id="21" creationId="{74033C2F-EE38-427C-97E3-08EAC8822A13}"/>
          </ac:spMkLst>
        </pc:spChg>
        <pc:grpChg chg="add">
          <ac:chgData name="Emma Louise Boyd (2012751)" userId="S::2012751@student.uwtsd.ac.uk::2d7c0544-1c62-417c-b414-346ea54f9d69" providerId="AD" clId="Web-{16B32D24-ED55-9E37-387D-9931022A13A9}" dt="2020-12-31T14:04:09.893" v="2388"/>
          <ac:grpSpMkLst>
            <pc:docMk/>
            <pc:sldMk cId="2964150417" sldId="263"/>
            <ac:grpSpMk id="13" creationId="{79DE9FAB-6BBA-4CFE-B67D-77B47F01ECA4}"/>
          </ac:grpSpMkLst>
        </pc:grpChg>
        <pc:grpChg chg="add">
          <ac:chgData name="Emma Louise Boyd (2012751)" userId="S::2012751@student.uwtsd.ac.uk::2d7c0544-1c62-417c-b414-346ea54f9d69" providerId="AD" clId="Web-{16B32D24-ED55-9E37-387D-9931022A13A9}" dt="2020-12-31T14:04:09.893" v="2388"/>
          <ac:grpSpMkLst>
            <pc:docMk/>
            <pc:sldMk cId="2964150417" sldId="263"/>
            <ac:grpSpMk id="23" creationId="{22940903-7865-4026-879C-CC1ADF9116B1}"/>
          </ac:grpSpMkLst>
        </pc:grpChg>
        <pc:grpChg chg="add">
          <ac:chgData name="Emma Louise Boyd (2012751)" userId="S::2012751@student.uwtsd.ac.uk::2d7c0544-1c62-417c-b414-346ea54f9d69" providerId="AD" clId="Web-{16B32D24-ED55-9E37-387D-9931022A13A9}" dt="2020-12-31T14:04:09.893" v="2388"/>
          <ac:grpSpMkLst>
            <pc:docMk/>
            <pc:sldMk cId="2964150417" sldId="263"/>
            <ac:grpSpMk id="27" creationId="{E82CFC28-5F56-4F2C-A953-AB57C1CE5CE5}"/>
          </ac:grpSpMkLst>
        </pc:grpChg>
        <pc:picChg chg="add mod">
          <ac:chgData name="Emma Louise Boyd (2012751)" userId="S::2012751@student.uwtsd.ac.uk::2d7c0544-1c62-417c-b414-346ea54f9d69" providerId="AD" clId="Web-{16B32D24-ED55-9E37-387D-9931022A13A9}" dt="2020-12-31T14:13:03.911" v="2512" actId="1076"/>
          <ac:picMkLst>
            <pc:docMk/>
            <pc:sldMk cId="2964150417" sldId="263"/>
            <ac:picMk id="3" creationId="{1B3EF2AE-7669-471A-A700-79C80087C558}"/>
          </ac:picMkLst>
        </pc:picChg>
      </pc:sldChg>
      <pc:sldChg chg="addSp delSp modSp new">
        <pc:chgData name="Emma Louise Boyd (2012751)" userId="S::2012751@student.uwtsd.ac.uk::2d7c0544-1c62-417c-b414-346ea54f9d69" providerId="AD" clId="Web-{16B32D24-ED55-9E37-387D-9931022A13A9}" dt="2020-12-31T14:34:50.964" v="2704" actId="20577"/>
        <pc:sldMkLst>
          <pc:docMk/>
          <pc:sldMk cId="737755672" sldId="264"/>
        </pc:sldMkLst>
        <pc:spChg chg="add mod">
          <ac:chgData name="Emma Louise Boyd (2012751)" userId="S::2012751@student.uwtsd.ac.uk::2d7c0544-1c62-417c-b414-346ea54f9d69" providerId="AD" clId="Web-{16B32D24-ED55-9E37-387D-9931022A13A9}" dt="2020-12-31T14:23:22.801" v="2568" actId="1076"/>
          <ac:spMkLst>
            <pc:docMk/>
            <pc:sldMk cId="737755672" sldId="264"/>
            <ac:spMk id="3" creationId="{A8917788-DA97-48E4-828B-8C86C784D7E2}"/>
          </ac:spMkLst>
        </pc:spChg>
        <pc:spChg chg="add mod">
          <ac:chgData name="Emma Louise Boyd (2012751)" userId="S::2012751@student.uwtsd.ac.uk::2d7c0544-1c62-417c-b414-346ea54f9d69" providerId="AD" clId="Web-{16B32D24-ED55-9E37-387D-9931022A13A9}" dt="2020-12-31T14:27:36.125" v="2603" actId="20577"/>
          <ac:spMkLst>
            <pc:docMk/>
            <pc:sldMk cId="737755672" sldId="264"/>
            <ac:spMk id="5" creationId="{FAEC2132-DB29-4A0B-93AB-E7CEACE93BE0}"/>
          </ac:spMkLst>
        </pc:spChg>
        <pc:spChg chg="add mod">
          <ac:chgData name="Emma Louise Boyd (2012751)" userId="S::2012751@student.uwtsd.ac.uk::2d7c0544-1c62-417c-b414-346ea54f9d69" providerId="AD" clId="Web-{16B32D24-ED55-9E37-387D-9931022A13A9}" dt="2020-12-31T14:31:16.209" v="2619" actId="14100"/>
          <ac:spMkLst>
            <pc:docMk/>
            <pc:sldMk cId="737755672" sldId="264"/>
            <ac:spMk id="7" creationId="{99F8050F-155E-40AE-8043-6C9A19F6193A}"/>
          </ac:spMkLst>
        </pc:spChg>
        <pc:spChg chg="add mod">
          <ac:chgData name="Emma Louise Boyd (2012751)" userId="S::2012751@student.uwtsd.ac.uk::2d7c0544-1c62-417c-b414-346ea54f9d69" providerId="AD" clId="Web-{16B32D24-ED55-9E37-387D-9931022A13A9}" dt="2020-12-31T14:32:48.180" v="2653" actId="20577"/>
          <ac:spMkLst>
            <pc:docMk/>
            <pc:sldMk cId="737755672" sldId="264"/>
            <ac:spMk id="8" creationId="{23761A99-3E78-4BA3-8189-9477FA8A3596}"/>
          </ac:spMkLst>
        </pc:spChg>
        <pc:spChg chg="add del mod">
          <ac:chgData name="Emma Louise Boyd (2012751)" userId="S::2012751@student.uwtsd.ac.uk::2d7c0544-1c62-417c-b414-346ea54f9d69" providerId="AD" clId="Web-{16B32D24-ED55-9E37-387D-9931022A13A9}" dt="2020-12-31T14:33:17.290" v="2663"/>
          <ac:spMkLst>
            <pc:docMk/>
            <pc:sldMk cId="737755672" sldId="264"/>
            <ac:spMk id="9" creationId="{664C5F09-E568-47DE-96FE-4456A3C2F090}"/>
          </ac:spMkLst>
        </pc:spChg>
        <pc:spChg chg="add mod">
          <ac:chgData name="Emma Louise Boyd (2012751)" userId="S::2012751@student.uwtsd.ac.uk::2d7c0544-1c62-417c-b414-346ea54f9d69" providerId="AD" clId="Web-{16B32D24-ED55-9E37-387D-9931022A13A9}" dt="2020-12-31T14:34:50.964" v="2704" actId="20577"/>
          <ac:spMkLst>
            <pc:docMk/>
            <pc:sldMk cId="737755672" sldId="264"/>
            <ac:spMk id="10" creationId="{944E8458-3565-4506-9C24-9BC79E4F519A}"/>
          </ac:spMkLst>
        </pc:spChg>
        <pc:picChg chg="add mod">
          <ac:chgData name="Emma Louise Boyd (2012751)" userId="S::2012751@student.uwtsd.ac.uk::2d7c0544-1c62-417c-b414-346ea54f9d69" providerId="AD" clId="Web-{16B32D24-ED55-9E37-387D-9931022A13A9}" dt="2020-12-31T14:22:41.394" v="2538" actId="14100"/>
          <ac:picMkLst>
            <pc:docMk/>
            <pc:sldMk cId="737755672" sldId="264"/>
            <ac:picMk id="2" creationId="{4F4A1129-C7E6-4300-A20F-FB2A9314904D}"/>
          </ac:picMkLst>
        </pc:picChg>
        <pc:picChg chg="add mod">
          <ac:chgData name="Emma Louise Boyd (2012751)" userId="S::2012751@student.uwtsd.ac.uk::2d7c0544-1c62-417c-b414-346ea54f9d69" providerId="AD" clId="Web-{16B32D24-ED55-9E37-387D-9931022A13A9}" dt="2020-12-31T14:31:01.333" v="2615" actId="14100"/>
          <ac:picMkLst>
            <pc:docMk/>
            <pc:sldMk cId="737755672" sldId="264"/>
            <ac:picMk id="6" creationId="{4C43D65E-DB49-40AC-B03B-714EC09983DF}"/>
          </ac:picMkLst>
        </pc:picChg>
      </pc:sldChg>
      <pc:sldChg chg="addSp delSp modSp new del mod setBg">
        <pc:chgData name="Emma Louise Boyd (2012751)" userId="S::2012751@student.uwtsd.ac.uk::2d7c0544-1c62-417c-b414-346ea54f9d69" providerId="AD" clId="Web-{16B32D24-ED55-9E37-387D-9931022A13A9}" dt="2020-12-31T14:19:32.248" v="2526"/>
        <pc:sldMkLst>
          <pc:docMk/>
          <pc:sldMk cId="776397247" sldId="264"/>
        </pc:sldMkLst>
        <pc:spChg chg="add mod">
          <ac:chgData name="Emma Louise Boyd (2012751)" userId="S::2012751@student.uwtsd.ac.uk::2d7c0544-1c62-417c-b414-346ea54f9d69" providerId="AD" clId="Web-{16B32D24-ED55-9E37-387D-9931022A13A9}" dt="2020-12-31T14:18:00.559" v="2521"/>
          <ac:spMkLst>
            <pc:docMk/>
            <pc:sldMk cId="776397247" sldId="264"/>
            <ac:spMk id="3" creationId="{6506471B-A062-48A8-9A88-E1A43F0AC9A9}"/>
          </ac:spMkLst>
        </pc:spChg>
        <pc:spChg chg="add">
          <ac:chgData name="Emma Louise Boyd (2012751)" userId="S::2012751@student.uwtsd.ac.uk::2d7c0544-1c62-417c-b414-346ea54f9d69" providerId="AD" clId="Web-{16B32D24-ED55-9E37-387D-9931022A13A9}" dt="2020-12-31T14:18:00.559" v="2521"/>
          <ac:spMkLst>
            <pc:docMk/>
            <pc:sldMk cId="776397247" sldId="264"/>
            <ac:spMk id="5" creationId="{65EE0CA1-D3EE-4024-8924-687FF7C9BED1}"/>
          </ac:spMkLst>
        </pc:spChg>
        <pc:spChg chg="add del">
          <ac:chgData name="Emma Louise Boyd (2012751)" userId="S::2012751@student.uwtsd.ac.uk::2d7c0544-1c62-417c-b414-346ea54f9d69" providerId="AD" clId="Web-{16B32D24-ED55-9E37-387D-9931022A13A9}" dt="2020-12-31T14:18:00.543" v="2520"/>
          <ac:spMkLst>
            <pc:docMk/>
            <pc:sldMk cId="776397247" sldId="264"/>
            <ac:spMk id="8" creationId="{65EE0CA1-D3EE-4024-8924-687FF7C9BED1}"/>
          </ac:spMkLst>
        </pc:spChg>
        <pc:picChg chg="add mod">
          <ac:chgData name="Emma Louise Boyd (2012751)" userId="S::2012751@student.uwtsd.ac.uk::2d7c0544-1c62-417c-b414-346ea54f9d69" providerId="AD" clId="Web-{16B32D24-ED55-9E37-387D-9931022A13A9}" dt="2020-12-31T14:19:16.342" v="2525" actId="1076"/>
          <ac:picMkLst>
            <pc:docMk/>
            <pc:sldMk cId="776397247" sldId="264"/>
            <ac:picMk id="2" creationId="{83C06191-C4C0-44B9-B6E1-5258B869581B}"/>
          </ac:picMkLst>
        </pc:picChg>
      </pc:sldChg>
      <pc:sldChg chg="addSp modSp new mod setBg">
        <pc:chgData name="Emma Louise Boyd (2012751)" userId="S::2012751@student.uwtsd.ac.uk::2d7c0544-1c62-417c-b414-346ea54f9d69" providerId="AD" clId="Web-{16B32D24-ED55-9E37-387D-9931022A13A9}" dt="2020-12-31T14:44:22.199" v="2890" actId="20577"/>
        <pc:sldMkLst>
          <pc:docMk/>
          <pc:sldMk cId="2185901148" sldId="265"/>
        </pc:sldMkLst>
        <pc:spChg chg="add mod">
          <ac:chgData name="Emma Louise Boyd (2012751)" userId="S::2012751@student.uwtsd.ac.uk::2d7c0544-1c62-417c-b414-346ea54f9d69" providerId="AD" clId="Web-{16B32D24-ED55-9E37-387D-9931022A13A9}" dt="2020-12-31T14:39:59.521" v="2806" actId="20577"/>
          <ac:spMkLst>
            <pc:docMk/>
            <pc:sldMk cId="2185901148" sldId="265"/>
            <ac:spMk id="2" creationId="{F77D1837-9DE8-4C59-8B46-664F104FB1EC}"/>
          </ac:spMkLst>
        </pc:spChg>
        <pc:spChg chg="add mod">
          <ac:chgData name="Emma Louise Boyd (2012751)" userId="S::2012751@student.uwtsd.ac.uk::2d7c0544-1c62-417c-b414-346ea54f9d69" providerId="AD" clId="Web-{16B32D24-ED55-9E37-387D-9931022A13A9}" dt="2020-12-31T14:44:22.199" v="2890" actId="20577"/>
          <ac:spMkLst>
            <pc:docMk/>
            <pc:sldMk cId="2185901148" sldId="265"/>
            <ac:spMk id="3" creationId="{242EB9D1-098F-443C-80B3-C30D0297C33B}"/>
          </ac:spMkLst>
        </pc:spChg>
        <pc:spChg chg="add">
          <ac:chgData name="Emma Louise Boyd (2012751)" userId="S::2012751@student.uwtsd.ac.uk::2d7c0544-1c62-417c-b414-346ea54f9d69" providerId="AD" clId="Web-{16B32D24-ED55-9E37-387D-9931022A13A9}" dt="2020-12-31T14:36:21.982" v="2727"/>
          <ac:spMkLst>
            <pc:docMk/>
            <pc:sldMk cId="2185901148" sldId="265"/>
            <ac:spMk id="8" creationId="{82184FF4-7029-4ED7-813A-192E60608764}"/>
          </ac:spMkLst>
        </pc:spChg>
        <pc:spChg chg="add">
          <ac:chgData name="Emma Louise Boyd (2012751)" userId="S::2012751@student.uwtsd.ac.uk::2d7c0544-1c62-417c-b414-346ea54f9d69" providerId="AD" clId="Web-{16B32D24-ED55-9E37-387D-9931022A13A9}" dt="2020-12-31T14:36:21.982" v="2727"/>
          <ac:spMkLst>
            <pc:docMk/>
            <pc:sldMk cId="2185901148" sldId="265"/>
            <ac:spMk id="10" creationId="{AAA7AB09-557C-41AD-9113-FF9F68FA1035}"/>
          </ac:spMkLst>
        </pc:spChg>
        <pc:spChg chg="add">
          <ac:chgData name="Emma Louise Boyd (2012751)" userId="S::2012751@student.uwtsd.ac.uk::2d7c0544-1c62-417c-b414-346ea54f9d69" providerId="AD" clId="Web-{16B32D24-ED55-9E37-387D-9931022A13A9}" dt="2020-12-31T14:36:21.982" v="2727"/>
          <ac:spMkLst>
            <pc:docMk/>
            <pc:sldMk cId="2185901148" sldId="265"/>
            <ac:spMk id="12" creationId="{EF99ECAA-1F11-4937-BBA6-51935AB44C9D}"/>
          </ac:spMkLst>
        </pc:spChg>
        <pc:spChg chg="add">
          <ac:chgData name="Emma Louise Boyd (2012751)" userId="S::2012751@student.uwtsd.ac.uk::2d7c0544-1c62-417c-b414-346ea54f9d69" providerId="AD" clId="Web-{16B32D24-ED55-9E37-387D-9931022A13A9}" dt="2020-12-31T14:36:21.982" v="2727"/>
          <ac:spMkLst>
            <pc:docMk/>
            <pc:sldMk cId="2185901148" sldId="265"/>
            <ac:spMk id="20" creationId="{1DB043B4-68C6-45B9-82AC-A5800EADB8DB}"/>
          </ac:spMkLst>
        </pc:spChg>
        <pc:spChg chg="add">
          <ac:chgData name="Emma Louise Boyd (2012751)" userId="S::2012751@student.uwtsd.ac.uk::2d7c0544-1c62-417c-b414-346ea54f9d69" providerId="AD" clId="Web-{16B32D24-ED55-9E37-387D-9931022A13A9}" dt="2020-12-31T14:36:21.982" v="2727"/>
          <ac:spMkLst>
            <pc:docMk/>
            <pc:sldMk cId="2185901148" sldId="265"/>
            <ac:spMk id="22" creationId="{AD4EA4DF-0E7C-4098-86F6-7D0ACAEFC0BF}"/>
          </ac:spMkLst>
        </pc:spChg>
        <pc:spChg chg="add">
          <ac:chgData name="Emma Louise Boyd (2012751)" userId="S::2012751@student.uwtsd.ac.uk::2d7c0544-1c62-417c-b414-346ea54f9d69" providerId="AD" clId="Web-{16B32D24-ED55-9E37-387D-9931022A13A9}" dt="2020-12-31T14:36:21.982" v="2727"/>
          <ac:spMkLst>
            <pc:docMk/>
            <pc:sldMk cId="2185901148" sldId="265"/>
            <ac:spMk id="24" creationId="{FE05BC49-0F00-4C85-9AF5-A0CC5B39C8D2}"/>
          </ac:spMkLst>
        </pc:spChg>
        <pc:grpChg chg="add">
          <ac:chgData name="Emma Louise Boyd (2012751)" userId="S::2012751@student.uwtsd.ac.uk::2d7c0544-1c62-417c-b414-346ea54f9d69" providerId="AD" clId="Web-{16B32D24-ED55-9E37-387D-9931022A13A9}" dt="2020-12-31T14:36:21.982" v="2727"/>
          <ac:grpSpMkLst>
            <pc:docMk/>
            <pc:sldMk cId="2185901148" sldId="265"/>
            <ac:grpSpMk id="14" creationId="{79DE9FAB-6BBA-4CFE-B67D-77B47F01ECA4}"/>
          </ac:grpSpMkLst>
        </pc:grpChg>
        <pc:picChg chg="add">
          <ac:chgData name="Emma Louise Boyd (2012751)" userId="S::2012751@student.uwtsd.ac.uk::2d7c0544-1c62-417c-b414-346ea54f9d69" providerId="AD" clId="Web-{16B32D24-ED55-9E37-387D-9931022A13A9}" dt="2020-12-31T14:36:21.982" v="2727"/>
          <ac:picMkLst>
            <pc:docMk/>
            <pc:sldMk cId="2185901148" sldId="265"/>
            <ac:picMk id="4" creationId="{EA78A895-90F9-4173-8F86-657AF11A0240}"/>
          </ac:picMkLst>
        </pc:picChg>
      </pc:sldChg>
      <pc:sldChg chg="addSp modSp new">
        <pc:chgData name="Emma Louise Boyd (2012751)" userId="S::2012751@student.uwtsd.ac.uk::2d7c0544-1c62-417c-b414-346ea54f9d69" providerId="AD" clId="Web-{16B32D24-ED55-9E37-387D-9931022A13A9}" dt="2021-01-01T10:09:12.836" v="5400" actId="20577"/>
        <pc:sldMkLst>
          <pc:docMk/>
          <pc:sldMk cId="3902048898" sldId="266"/>
        </pc:sldMkLst>
        <pc:spChg chg="add mod">
          <ac:chgData name="Emma Louise Boyd (2012751)" userId="S::2012751@student.uwtsd.ac.uk::2d7c0544-1c62-417c-b414-346ea54f9d69" providerId="AD" clId="Web-{16B32D24-ED55-9E37-387D-9931022A13A9}" dt="2021-01-01T10:09:12.836" v="5400" actId="20577"/>
          <ac:spMkLst>
            <pc:docMk/>
            <pc:sldMk cId="3902048898" sldId="266"/>
            <ac:spMk id="2" creationId="{1CC66551-C3E9-4647-82CE-213490AE9E0A}"/>
          </ac:spMkLst>
        </pc:spChg>
      </pc:sldChg>
    </pc:docChg>
  </pc:docChgLst>
  <pc:docChgLst>
    <pc:chgData name="Emma Louise Boyd (2012751)" userId="S::2012751@student.uwtsd.ac.uk::2d7c0544-1c62-417c-b414-346ea54f9d69" providerId="AD" clId="Web-{8EECF897-F034-D203-7EA9-0E5C07E816A6}"/>
    <pc:docChg chg="modSld">
      <pc:chgData name="Emma Louise Boyd (2012751)" userId="S::2012751@student.uwtsd.ac.uk::2d7c0544-1c62-417c-b414-346ea54f9d69" providerId="AD" clId="Web-{8EECF897-F034-D203-7EA9-0E5C07E816A6}" dt="2021-01-03T10:40:58.088" v="633" actId="20577"/>
      <pc:docMkLst>
        <pc:docMk/>
      </pc:docMkLst>
      <pc:sldChg chg="modSp">
        <pc:chgData name="Emma Louise Boyd (2012751)" userId="S::2012751@student.uwtsd.ac.uk::2d7c0544-1c62-417c-b414-346ea54f9d69" providerId="AD" clId="Web-{8EECF897-F034-D203-7EA9-0E5C07E816A6}" dt="2021-01-03T10:40:58.088" v="632" actId="20577"/>
        <pc:sldMkLst>
          <pc:docMk/>
          <pc:sldMk cId="3902048898" sldId="266"/>
        </pc:sldMkLst>
        <pc:spChg chg="mod">
          <ac:chgData name="Emma Louise Boyd (2012751)" userId="S::2012751@student.uwtsd.ac.uk::2d7c0544-1c62-417c-b414-346ea54f9d69" providerId="AD" clId="Web-{8EECF897-F034-D203-7EA9-0E5C07E816A6}" dt="2021-01-03T10:40:58.088" v="632" actId="20577"/>
          <ac:spMkLst>
            <pc:docMk/>
            <pc:sldMk cId="3902048898" sldId="266"/>
            <ac:spMk id="2" creationId="{1CC66551-C3E9-4647-82CE-213490AE9E0A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747A5BB-9923-4792-85DA-05AA96066351}" type="doc">
      <dgm:prSet loTypeId="urn:microsoft.com/office/officeart/2005/8/layout/arrow5" loCatId="relationship" qsTypeId="urn:microsoft.com/office/officeart/2005/8/quickstyle/simple5" qsCatId="simple" csTypeId="urn:microsoft.com/office/officeart/2005/8/colors/accent2_2" csCatId="accent2" phldr="1"/>
      <dgm:spPr/>
    </dgm:pt>
    <dgm:pt modelId="{08D5923C-C234-4DEB-9A93-7F72BF0B1C25}">
      <dgm:prSet phldrT="[Text]" phldr="0"/>
      <dgm:spPr/>
      <dgm:t>
        <a:bodyPr/>
        <a:lstStyle/>
        <a:p>
          <a:r>
            <a:rPr lang="en-GB" dirty="0">
              <a:latin typeface="Avenir Next LT Pro"/>
            </a:rPr>
            <a:t>Empathy</a:t>
          </a:r>
          <a:endParaRPr lang="en-GB" dirty="0"/>
        </a:p>
      </dgm:t>
    </dgm:pt>
    <dgm:pt modelId="{26BA8277-C710-4AAB-8C0C-A6B3A9117B28}" type="parTrans" cxnId="{6788176D-C6AA-4942-AAEF-684D47142AE5}">
      <dgm:prSet/>
      <dgm:spPr/>
    </dgm:pt>
    <dgm:pt modelId="{18463AE9-C698-440B-8798-295EB34626D4}" type="sibTrans" cxnId="{6788176D-C6AA-4942-AAEF-684D47142AE5}">
      <dgm:prSet/>
      <dgm:spPr/>
    </dgm:pt>
    <dgm:pt modelId="{4A985417-9E38-4D2B-9FBC-E54D2AF4AE8F}">
      <dgm:prSet phldrT="[Text]" phldr="0"/>
      <dgm:spPr/>
      <dgm:t>
        <a:bodyPr/>
        <a:lstStyle/>
        <a:p>
          <a:r>
            <a:rPr lang="en-GB" dirty="0">
              <a:latin typeface="Avenir Next LT Pro"/>
            </a:rPr>
            <a:t>Congruence</a:t>
          </a:r>
          <a:endParaRPr lang="en-GB" dirty="0"/>
        </a:p>
      </dgm:t>
    </dgm:pt>
    <dgm:pt modelId="{67E2772F-CCBF-4F7B-A7DA-FA9B6C970A61}" type="parTrans" cxnId="{C3D705A2-F51C-4399-9E77-4CB377BA7F3A}">
      <dgm:prSet/>
      <dgm:spPr/>
    </dgm:pt>
    <dgm:pt modelId="{82EC2532-615E-4634-85B4-7D80AEB03AED}" type="sibTrans" cxnId="{C3D705A2-F51C-4399-9E77-4CB377BA7F3A}">
      <dgm:prSet/>
      <dgm:spPr/>
    </dgm:pt>
    <dgm:pt modelId="{ED436118-9384-4903-AF5E-689AC6D2B877}">
      <dgm:prSet phldrT="[Text]" phldr="0"/>
      <dgm:spPr/>
      <dgm:t>
        <a:bodyPr/>
        <a:lstStyle/>
        <a:p>
          <a:pPr rtl="0"/>
          <a:r>
            <a:rPr lang="en-GB" dirty="0">
              <a:latin typeface="Avenir Next LT Pro"/>
            </a:rPr>
            <a:t>Unconditional positive regard</a:t>
          </a:r>
          <a:endParaRPr lang="en-GB" dirty="0"/>
        </a:p>
      </dgm:t>
    </dgm:pt>
    <dgm:pt modelId="{BE58851E-168E-4FAE-B47D-FB868C020387}" type="parTrans" cxnId="{C748724F-DAA2-44AB-B39C-119D913D5BE2}">
      <dgm:prSet/>
      <dgm:spPr/>
    </dgm:pt>
    <dgm:pt modelId="{27E0F10A-C0F4-41C2-8726-AC43FA2FBAF7}" type="sibTrans" cxnId="{C748724F-DAA2-44AB-B39C-119D913D5BE2}">
      <dgm:prSet/>
      <dgm:spPr/>
    </dgm:pt>
    <dgm:pt modelId="{8D6D3C19-D874-4A22-9287-B1CAB4BA3FCD}" type="pres">
      <dgm:prSet presAssocID="{5747A5BB-9923-4792-85DA-05AA96066351}" presName="diagram" presStyleCnt="0">
        <dgm:presLayoutVars>
          <dgm:dir/>
          <dgm:resizeHandles val="exact"/>
        </dgm:presLayoutVars>
      </dgm:prSet>
      <dgm:spPr/>
    </dgm:pt>
    <dgm:pt modelId="{60DFC0B6-FA5F-432F-8CFE-CF2503C47355}" type="pres">
      <dgm:prSet presAssocID="{08D5923C-C234-4DEB-9A93-7F72BF0B1C25}" presName="arrow" presStyleLbl="node1" presStyleIdx="0" presStyleCnt="3">
        <dgm:presLayoutVars>
          <dgm:bulletEnabled val="1"/>
        </dgm:presLayoutVars>
      </dgm:prSet>
      <dgm:spPr/>
    </dgm:pt>
    <dgm:pt modelId="{E09667A6-CEFA-4F8F-AB21-567EF55CABE9}" type="pres">
      <dgm:prSet presAssocID="{4A985417-9E38-4D2B-9FBC-E54D2AF4AE8F}" presName="arrow" presStyleLbl="node1" presStyleIdx="1" presStyleCnt="3">
        <dgm:presLayoutVars>
          <dgm:bulletEnabled val="1"/>
        </dgm:presLayoutVars>
      </dgm:prSet>
      <dgm:spPr/>
    </dgm:pt>
    <dgm:pt modelId="{E330F025-8095-4447-8125-576A6AB3B0EF}" type="pres">
      <dgm:prSet presAssocID="{ED436118-9384-4903-AF5E-689AC6D2B877}" presName="arrow" presStyleLbl="node1" presStyleIdx="2" presStyleCnt="3">
        <dgm:presLayoutVars>
          <dgm:bulletEnabled val="1"/>
        </dgm:presLayoutVars>
      </dgm:prSet>
      <dgm:spPr/>
    </dgm:pt>
  </dgm:ptLst>
  <dgm:cxnLst>
    <dgm:cxn modelId="{749E2867-4822-4ECC-80CA-E785978CA971}" type="presOf" srcId="{5747A5BB-9923-4792-85DA-05AA96066351}" destId="{8D6D3C19-D874-4A22-9287-B1CAB4BA3FCD}" srcOrd="0" destOrd="0" presId="urn:microsoft.com/office/officeart/2005/8/layout/arrow5"/>
    <dgm:cxn modelId="{6788176D-C6AA-4942-AAEF-684D47142AE5}" srcId="{5747A5BB-9923-4792-85DA-05AA96066351}" destId="{08D5923C-C234-4DEB-9A93-7F72BF0B1C25}" srcOrd="0" destOrd="0" parTransId="{26BA8277-C710-4AAB-8C0C-A6B3A9117B28}" sibTransId="{18463AE9-C698-440B-8798-295EB34626D4}"/>
    <dgm:cxn modelId="{C748724F-DAA2-44AB-B39C-119D913D5BE2}" srcId="{5747A5BB-9923-4792-85DA-05AA96066351}" destId="{ED436118-9384-4903-AF5E-689AC6D2B877}" srcOrd="2" destOrd="0" parTransId="{BE58851E-168E-4FAE-B47D-FB868C020387}" sibTransId="{27E0F10A-C0F4-41C2-8726-AC43FA2FBAF7}"/>
    <dgm:cxn modelId="{5A2C3B78-1C4A-4230-B1F1-8E08B35B3099}" type="presOf" srcId="{08D5923C-C234-4DEB-9A93-7F72BF0B1C25}" destId="{60DFC0B6-FA5F-432F-8CFE-CF2503C47355}" srcOrd="0" destOrd="0" presId="urn:microsoft.com/office/officeart/2005/8/layout/arrow5"/>
    <dgm:cxn modelId="{C3D705A2-F51C-4399-9E77-4CB377BA7F3A}" srcId="{5747A5BB-9923-4792-85DA-05AA96066351}" destId="{4A985417-9E38-4D2B-9FBC-E54D2AF4AE8F}" srcOrd="1" destOrd="0" parTransId="{67E2772F-CCBF-4F7B-A7DA-FA9B6C970A61}" sibTransId="{82EC2532-615E-4634-85B4-7D80AEB03AED}"/>
    <dgm:cxn modelId="{9FAE39C5-5029-4289-AAB9-055D41921EF2}" type="presOf" srcId="{ED436118-9384-4903-AF5E-689AC6D2B877}" destId="{E330F025-8095-4447-8125-576A6AB3B0EF}" srcOrd="0" destOrd="0" presId="urn:microsoft.com/office/officeart/2005/8/layout/arrow5"/>
    <dgm:cxn modelId="{F5A789F0-9DE0-4683-B842-449C3A10FA47}" type="presOf" srcId="{4A985417-9E38-4D2B-9FBC-E54D2AF4AE8F}" destId="{E09667A6-CEFA-4F8F-AB21-567EF55CABE9}" srcOrd="0" destOrd="0" presId="urn:microsoft.com/office/officeart/2005/8/layout/arrow5"/>
    <dgm:cxn modelId="{EF6FF828-18F9-4B04-8473-F9006F523AB9}" type="presParOf" srcId="{8D6D3C19-D874-4A22-9287-B1CAB4BA3FCD}" destId="{60DFC0B6-FA5F-432F-8CFE-CF2503C47355}" srcOrd="0" destOrd="0" presId="urn:microsoft.com/office/officeart/2005/8/layout/arrow5"/>
    <dgm:cxn modelId="{5B52D29B-6CDB-4039-BAB7-C92F6ADA1CA3}" type="presParOf" srcId="{8D6D3C19-D874-4A22-9287-B1CAB4BA3FCD}" destId="{E09667A6-CEFA-4F8F-AB21-567EF55CABE9}" srcOrd="1" destOrd="0" presId="urn:microsoft.com/office/officeart/2005/8/layout/arrow5"/>
    <dgm:cxn modelId="{31AF0B81-8513-4BB1-9DCE-AF12CA7F0F9B}" type="presParOf" srcId="{8D6D3C19-D874-4A22-9287-B1CAB4BA3FCD}" destId="{E330F025-8095-4447-8125-576A6AB3B0EF}" srcOrd="2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A47E62D-FA0B-4B5E-9123-F1A8234B7388}" type="doc">
      <dgm:prSet loTypeId="urn:microsoft.com/office/officeart/2005/8/layout/process5" loCatId="process" qsTypeId="urn:microsoft.com/office/officeart/2005/8/quickstyle/simple1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33BC795D-82D3-4E9C-B7A3-B445B7ACA1D2}">
      <dgm:prSet/>
      <dgm:spPr/>
      <dgm:t>
        <a:bodyPr/>
        <a:lstStyle/>
        <a:p>
          <a:r>
            <a:rPr lang="en-GB" dirty="0"/>
            <a:t>What has been the result of Rogers approach of experimental learning?</a:t>
          </a:r>
          <a:endParaRPr lang="en-US" dirty="0"/>
        </a:p>
      </dgm:t>
    </dgm:pt>
    <dgm:pt modelId="{8AC06928-BC6F-4D2B-BF9C-3CC68BFD579A}" type="parTrans" cxnId="{F6411B03-93FD-4613-B1DD-55BD8C50831C}">
      <dgm:prSet/>
      <dgm:spPr/>
      <dgm:t>
        <a:bodyPr/>
        <a:lstStyle/>
        <a:p>
          <a:endParaRPr lang="en-US"/>
        </a:p>
      </dgm:t>
    </dgm:pt>
    <dgm:pt modelId="{93BA3A0D-7783-40C0-ACD1-0E18696AE7CD}" type="sibTrans" cxnId="{F6411B03-93FD-4613-B1DD-55BD8C50831C}">
      <dgm:prSet/>
      <dgm:spPr/>
      <dgm:t>
        <a:bodyPr/>
        <a:lstStyle/>
        <a:p>
          <a:endParaRPr lang="en-US"/>
        </a:p>
      </dgm:t>
    </dgm:pt>
    <dgm:pt modelId="{A2E6468F-0491-4D24-95AF-BCF31EF4D8F5}">
      <dgm:prSet/>
      <dgm:spPr/>
      <dgm:t>
        <a:bodyPr/>
        <a:lstStyle/>
        <a:p>
          <a:r>
            <a:rPr lang="en-GB" dirty="0"/>
            <a:t>Reflective/Active Learning</a:t>
          </a:r>
          <a:endParaRPr lang="en-US" dirty="0"/>
        </a:p>
      </dgm:t>
    </dgm:pt>
    <dgm:pt modelId="{2F2BCAEB-4026-4F55-ABE6-D6724EC24222}" type="parTrans" cxnId="{CD4650C2-4946-49AD-B4CA-E9D2B7159437}">
      <dgm:prSet/>
      <dgm:spPr/>
      <dgm:t>
        <a:bodyPr/>
        <a:lstStyle/>
        <a:p>
          <a:endParaRPr lang="en-US"/>
        </a:p>
      </dgm:t>
    </dgm:pt>
    <dgm:pt modelId="{F7FC713A-9A93-4401-BA47-0698DF0E7A52}" type="sibTrans" cxnId="{CD4650C2-4946-49AD-B4CA-E9D2B7159437}">
      <dgm:prSet/>
      <dgm:spPr/>
      <dgm:t>
        <a:bodyPr/>
        <a:lstStyle/>
        <a:p>
          <a:endParaRPr lang="en-US"/>
        </a:p>
      </dgm:t>
    </dgm:pt>
    <dgm:pt modelId="{C03DC459-6F3C-4B2E-8C20-2DCEC4ACAD13}">
      <dgm:prSet/>
      <dgm:spPr/>
      <dgm:t>
        <a:bodyPr/>
        <a:lstStyle/>
        <a:p>
          <a:r>
            <a:rPr lang="en-GB" dirty="0"/>
            <a:t>Supports Classroom structure</a:t>
          </a:r>
          <a:endParaRPr lang="en-US" dirty="0"/>
        </a:p>
      </dgm:t>
    </dgm:pt>
    <dgm:pt modelId="{5004E9C7-2B0C-423D-A30D-E746C31826E1}" type="parTrans" cxnId="{83EC40C5-84C5-4BA4-A3E6-B8CB5E4BF7E1}">
      <dgm:prSet/>
      <dgm:spPr/>
      <dgm:t>
        <a:bodyPr/>
        <a:lstStyle/>
        <a:p>
          <a:endParaRPr lang="en-US"/>
        </a:p>
      </dgm:t>
    </dgm:pt>
    <dgm:pt modelId="{99971828-00E7-43B0-AA82-834C9CD723BE}" type="sibTrans" cxnId="{83EC40C5-84C5-4BA4-A3E6-B8CB5E4BF7E1}">
      <dgm:prSet/>
      <dgm:spPr/>
      <dgm:t>
        <a:bodyPr/>
        <a:lstStyle/>
        <a:p>
          <a:endParaRPr lang="en-US"/>
        </a:p>
      </dgm:t>
    </dgm:pt>
    <dgm:pt modelId="{5C226A23-78D6-49F1-BA47-7F6A58820943}">
      <dgm:prSet/>
      <dgm:spPr/>
      <dgm:t>
        <a:bodyPr/>
        <a:lstStyle/>
        <a:p>
          <a:r>
            <a:rPr lang="en-GB" dirty="0"/>
            <a:t>A safe and nurturing environment </a:t>
          </a:r>
          <a:endParaRPr lang="en-US" dirty="0"/>
        </a:p>
      </dgm:t>
    </dgm:pt>
    <dgm:pt modelId="{CB04E57E-4097-423F-BC72-8926883697A1}" type="parTrans" cxnId="{7D321504-81B3-4EF9-8D62-BB4BE7BE55E1}">
      <dgm:prSet/>
      <dgm:spPr/>
      <dgm:t>
        <a:bodyPr/>
        <a:lstStyle/>
        <a:p>
          <a:endParaRPr lang="en-US"/>
        </a:p>
      </dgm:t>
    </dgm:pt>
    <dgm:pt modelId="{A315D5E7-F3D2-4EAF-8871-0E533D012A26}" type="sibTrans" cxnId="{7D321504-81B3-4EF9-8D62-BB4BE7BE55E1}">
      <dgm:prSet/>
      <dgm:spPr/>
      <dgm:t>
        <a:bodyPr/>
        <a:lstStyle/>
        <a:p>
          <a:endParaRPr lang="en-US"/>
        </a:p>
      </dgm:t>
    </dgm:pt>
    <dgm:pt modelId="{8FEB69C4-8373-4578-9C78-93FA8457504F}">
      <dgm:prSet/>
      <dgm:spPr/>
      <dgm:t>
        <a:bodyPr/>
        <a:lstStyle/>
        <a:p>
          <a:pPr rtl="0"/>
          <a:r>
            <a:rPr lang="en-GB" dirty="0"/>
            <a:t>Supports the importance of </a:t>
          </a:r>
          <a:r>
            <a:rPr lang="en-GB" dirty="0">
              <a:latin typeface="Avenir Next LT Pro"/>
            </a:rPr>
            <a:t>nurture within</a:t>
          </a:r>
          <a:r>
            <a:rPr lang="en-GB" dirty="0"/>
            <a:t> the learning process to reach a pupil's full potential.</a:t>
          </a:r>
          <a:endParaRPr lang="en-US" dirty="0"/>
        </a:p>
      </dgm:t>
    </dgm:pt>
    <dgm:pt modelId="{264A752B-3692-47AC-BFF6-C16C56AC18E5}" type="parTrans" cxnId="{7297A5C3-50B0-4ABB-AF3F-43363F5F617C}">
      <dgm:prSet/>
      <dgm:spPr/>
      <dgm:t>
        <a:bodyPr/>
        <a:lstStyle/>
        <a:p>
          <a:endParaRPr lang="en-US"/>
        </a:p>
      </dgm:t>
    </dgm:pt>
    <dgm:pt modelId="{FB2E059D-0B1D-4B12-90D1-39F49355BE15}" type="sibTrans" cxnId="{7297A5C3-50B0-4ABB-AF3F-43363F5F617C}">
      <dgm:prSet/>
      <dgm:spPr/>
      <dgm:t>
        <a:bodyPr/>
        <a:lstStyle/>
        <a:p>
          <a:endParaRPr lang="en-US"/>
        </a:p>
      </dgm:t>
    </dgm:pt>
    <dgm:pt modelId="{FDB69CA8-D1ED-4650-976D-2F5425777C06}" type="pres">
      <dgm:prSet presAssocID="{1A47E62D-FA0B-4B5E-9123-F1A8234B7388}" presName="diagram" presStyleCnt="0">
        <dgm:presLayoutVars>
          <dgm:dir/>
          <dgm:resizeHandles val="exact"/>
        </dgm:presLayoutVars>
      </dgm:prSet>
      <dgm:spPr/>
    </dgm:pt>
    <dgm:pt modelId="{F9B5FCC2-0640-4F7E-8D4C-C4A322FC3272}" type="pres">
      <dgm:prSet presAssocID="{33BC795D-82D3-4E9C-B7A3-B445B7ACA1D2}" presName="node" presStyleLbl="node1" presStyleIdx="0" presStyleCnt="1">
        <dgm:presLayoutVars>
          <dgm:bulletEnabled val="1"/>
        </dgm:presLayoutVars>
      </dgm:prSet>
      <dgm:spPr/>
    </dgm:pt>
  </dgm:ptLst>
  <dgm:cxnLst>
    <dgm:cxn modelId="{F6411B03-93FD-4613-B1DD-55BD8C50831C}" srcId="{1A47E62D-FA0B-4B5E-9123-F1A8234B7388}" destId="{33BC795D-82D3-4E9C-B7A3-B445B7ACA1D2}" srcOrd="0" destOrd="0" parTransId="{8AC06928-BC6F-4D2B-BF9C-3CC68BFD579A}" sibTransId="{93BA3A0D-7783-40C0-ACD1-0E18696AE7CD}"/>
    <dgm:cxn modelId="{CC5A9B03-998E-4FFE-87DC-327714E57DBC}" type="presOf" srcId="{33BC795D-82D3-4E9C-B7A3-B445B7ACA1D2}" destId="{F9B5FCC2-0640-4F7E-8D4C-C4A322FC3272}" srcOrd="0" destOrd="0" presId="urn:microsoft.com/office/officeart/2005/8/layout/process5"/>
    <dgm:cxn modelId="{7D321504-81B3-4EF9-8D62-BB4BE7BE55E1}" srcId="{33BC795D-82D3-4E9C-B7A3-B445B7ACA1D2}" destId="{5C226A23-78D6-49F1-BA47-7F6A58820943}" srcOrd="2" destOrd="0" parTransId="{CB04E57E-4097-423F-BC72-8926883697A1}" sibTransId="{A315D5E7-F3D2-4EAF-8871-0E533D012A26}"/>
    <dgm:cxn modelId="{1A5B5532-F6F5-4632-B4E8-C480C6019FF0}" type="presOf" srcId="{C03DC459-6F3C-4B2E-8C20-2DCEC4ACAD13}" destId="{F9B5FCC2-0640-4F7E-8D4C-C4A322FC3272}" srcOrd="0" destOrd="2" presId="urn:microsoft.com/office/officeart/2005/8/layout/process5"/>
    <dgm:cxn modelId="{A7040656-6BAF-44EF-AEB2-040D1372C5FD}" type="presOf" srcId="{5C226A23-78D6-49F1-BA47-7F6A58820943}" destId="{F9B5FCC2-0640-4F7E-8D4C-C4A322FC3272}" srcOrd="0" destOrd="3" presId="urn:microsoft.com/office/officeart/2005/8/layout/process5"/>
    <dgm:cxn modelId="{6AAAEB7D-058F-4FDC-A2D0-E84F92C855F2}" type="presOf" srcId="{8FEB69C4-8373-4578-9C78-93FA8457504F}" destId="{F9B5FCC2-0640-4F7E-8D4C-C4A322FC3272}" srcOrd="0" destOrd="4" presId="urn:microsoft.com/office/officeart/2005/8/layout/process5"/>
    <dgm:cxn modelId="{E05EE5B3-15AC-41BE-A127-BD9ECDA9406F}" type="presOf" srcId="{1A47E62D-FA0B-4B5E-9123-F1A8234B7388}" destId="{FDB69CA8-D1ED-4650-976D-2F5425777C06}" srcOrd="0" destOrd="0" presId="urn:microsoft.com/office/officeart/2005/8/layout/process5"/>
    <dgm:cxn modelId="{CD4650C2-4946-49AD-B4CA-E9D2B7159437}" srcId="{33BC795D-82D3-4E9C-B7A3-B445B7ACA1D2}" destId="{A2E6468F-0491-4D24-95AF-BCF31EF4D8F5}" srcOrd="0" destOrd="0" parTransId="{2F2BCAEB-4026-4F55-ABE6-D6724EC24222}" sibTransId="{F7FC713A-9A93-4401-BA47-0698DF0E7A52}"/>
    <dgm:cxn modelId="{7297A5C3-50B0-4ABB-AF3F-43363F5F617C}" srcId="{33BC795D-82D3-4E9C-B7A3-B445B7ACA1D2}" destId="{8FEB69C4-8373-4578-9C78-93FA8457504F}" srcOrd="3" destOrd="0" parTransId="{264A752B-3692-47AC-BFF6-C16C56AC18E5}" sibTransId="{FB2E059D-0B1D-4B12-90D1-39F49355BE15}"/>
    <dgm:cxn modelId="{83EC40C5-84C5-4BA4-A3E6-B8CB5E4BF7E1}" srcId="{33BC795D-82D3-4E9C-B7A3-B445B7ACA1D2}" destId="{C03DC459-6F3C-4B2E-8C20-2DCEC4ACAD13}" srcOrd="1" destOrd="0" parTransId="{5004E9C7-2B0C-423D-A30D-E746C31826E1}" sibTransId="{99971828-00E7-43B0-AA82-834C9CD723BE}"/>
    <dgm:cxn modelId="{593EA9CE-6B67-418D-9D38-77E361D6D78C}" type="presOf" srcId="{A2E6468F-0491-4D24-95AF-BCF31EF4D8F5}" destId="{F9B5FCC2-0640-4F7E-8D4C-C4A322FC3272}" srcOrd="0" destOrd="1" presId="urn:microsoft.com/office/officeart/2005/8/layout/process5"/>
    <dgm:cxn modelId="{187B6BCC-4EE5-4C53-A8C8-5A38AB0C010C}" type="presParOf" srcId="{FDB69CA8-D1ED-4650-976D-2F5425777C06}" destId="{F9B5FCC2-0640-4F7E-8D4C-C4A322FC3272}" srcOrd="0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DFC0B6-FA5F-432F-8CFE-CF2503C47355}">
      <dsp:nvSpPr>
        <dsp:cNvPr id="0" name=""/>
        <dsp:cNvSpPr/>
      </dsp:nvSpPr>
      <dsp:spPr>
        <a:xfrm>
          <a:off x="955797" y="53092"/>
          <a:ext cx="1653930" cy="1653930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venir Next LT Pro"/>
            </a:rPr>
            <a:t>Empathy</a:t>
          </a:r>
          <a:endParaRPr lang="en-GB" sz="1200" kern="1200" dirty="0"/>
        </a:p>
      </dsp:txBody>
      <dsp:txXfrm>
        <a:off x="1369280" y="53092"/>
        <a:ext cx="826965" cy="1364492"/>
      </dsp:txXfrm>
    </dsp:sp>
    <dsp:sp modelId="{E09667A6-CEFA-4F8F-AB21-567EF55CABE9}">
      <dsp:nvSpPr>
        <dsp:cNvPr id="0" name=""/>
        <dsp:cNvSpPr/>
      </dsp:nvSpPr>
      <dsp:spPr>
        <a:xfrm rot="7200000">
          <a:off x="1911545" y="1708496"/>
          <a:ext cx="1653930" cy="1653930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venir Next LT Pro"/>
            </a:rPr>
            <a:t>Congruence</a:t>
          </a:r>
          <a:endParaRPr lang="en-GB" sz="1200" kern="1200" dirty="0"/>
        </a:p>
      </dsp:txBody>
      <dsp:txXfrm rot="-5400000">
        <a:off x="2181595" y="2194338"/>
        <a:ext cx="1364492" cy="826965"/>
      </dsp:txXfrm>
    </dsp:sp>
    <dsp:sp modelId="{E330F025-8095-4447-8125-576A6AB3B0EF}">
      <dsp:nvSpPr>
        <dsp:cNvPr id="0" name=""/>
        <dsp:cNvSpPr/>
      </dsp:nvSpPr>
      <dsp:spPr>
        <a:xfrm rot="14400000">
          <a:off x="49" y="1708496"/>
          <a:ext cx="1653930" cy="1653930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venir Next LT Pro"/>
            </a:rPr>
            <a:t>Unconditional positive regard</a:t>
          </a:r>
          <a:endParaRPr lang="en-GB" sz="1200" kern="1200" dirty="0"/>
        </a:p>
      </dsp:txBody>
      <dsp:txXfrm rot="5400000">
        <a:off x="19438" y="2194337"/>
        <a:ext cx="1364492" cy="82696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B5FCC2-0640-4F7E-8D4C-C4A322FC3272}">
      <dsp:nvSpPr>
        <dsp:cNvPr id="0" name=""/>
        <dsp:cNvSpPr/>
      </dsp:nvSpPr>
      <dsp:spPr>
        <a:xfrm>
          <a:off x="0" y="758465"/>
          <a:ext cx="4500562" cy="270033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What has been the result of Rogers approach of experimental learning?</a:t>
          </a:r>
          <a:endParaRPr lang="en-US" sz="20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Reflective/Active Learning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Supports Classroom structure</a:t>
          </a:r>
          <a:endParaRPr lang="en-US" sz="1600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A safe and nurturing environment </a:t>
          </a:r>
          <a:endParaRPr lang="en-US" sz="1600" kern="1200" dirty="0"/>
        </a:p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kern="1200" dirty="0"/>
            <a:t>Supports the importance of </a:t>
          </a:r>
          <a:r>
            <a:rPr lang="en-GB" sz="1600" kern="1200" dirty="0">
              <a:latin typeface="Avenir Next LT Pro"/>
            </a:rPr>
            <a:t>nurture within</a:t>
          </a:r>
          <a:r>
            <a:rPr lang="en-GB" sz="1600" kern="1200" dirty="0"/>
            <a:t> the learning process to reach a pupil's full potential.</a:t>
          </a:r>
          <a:endParaRPr lang="en-US" sz="1600" kern="1200" dirty="0"/>
        </a:p>
      </dsp:txBody>
      <dsp:txXfrm>
        <a:off x="79090" y="837555"/>
        <a:ext cx="4342382" cy="25421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77394-0A20-4CF6-9066-CFC2C1C9D3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59149" y="389840"/>
            <a:ext cx="8281987" cy="2954655"/>
          </a:xfrm>
        </p:spPr>
        <p:txBody>
          <a:bodyPr anchor="t" anchorCtr="0">
            <a:normAutofit/>
          </a:bodyPr>
          <a:lstStyle>
            <a:lvl1pPr algn="l">
              <a:lnSpc>
                <a:spcPct val="100000"/>
              </a:lnSpc>
              <a:defRPr sz="6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10971F-8922-4B23-9C80-0643D7E3502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59149" y="3536951"/>
            <a:ext cx="8281989" cy="2555874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1BC074-1090-47AF-BDE8-3859BF574B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EA7947-E287-4738-8C82-07CE4F01EF03}" type="datetime2">
              <a:rPr lang="en-US" smtClean="0"/>
              <a:t>Sunday, January 3, 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D6522F-D41A-4734-8BD1-BD6E5A37D0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D4206-406C-42A3-BBD4-44C043180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82184FF4-7029-4ED7-813A-192E60608764}"/>
              </a:ext>
            </a:extLst>
          </p:cNvPr>
          <p:cNvSpPr>
            <a:spLocks noChangeAspect="1"/>
          </p:cNvSpPr>
          <p:nvPr/>
        </p:nvSpPr>
        <p:spPr>
          <a:xfrm rot="2700000">
            <a:off x="612445" y="481888"/>
            <a:ext cx="1080000" cy="1262947"/>
          </a:xfrm>
          <a:custGeom>
            <a:avLst/>
            <a:gdLst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0 w 1080000"/>
              <a:gd name="connsiteY9" fmla="*/ 931034 h 1262947"/>
              <a:gd name="connsiteX0" fmla="*/ 540000 w 1080000"/>
              <a:gd name="connsiteY0" fmla="*/ 0 h 1262947"/>
              <a:gd name="connsiteX1" fmla="*/ 1080000 w 1080000"/>
              <a:gd name="connsiteY1" fmla="*/ 931034 h 1262947"/>
              <a:gd name="connsiteX2" fmla="*/ 1064374 w 1080000"/>
              <a:gd name="connsiteY2" fmla="*/ 931034 h 1262947"/>
              <a:gd name="connsiteX3" fmla="*/ 1069029 w 1080000"/>
              <a:gd name="connsiteY3" fmla="*/ 938533 h 1262947"/>
              <a:gd name="connsiteX4" fmla="*/ 1080000 w 1080000"/>
              <a:gd name="connsiteY4" fmla="*/ 992947 h 1262947"/>
              <a:gd name="connsiteX5" fmla="*/ 540000 w 1080000"/>
              <a:gd name="connsiteY5" fmla="*/ 1262947 h 1262947"/>
              <a:gd name="connsiteX6" fmla="*/ 0 w 1080000"/>
              <a:gd name="connsiteY6" fmla="*/ 992947 h 1262947"/>
              <a:gd name="connsiteX7" fmla="*/ 10971 w 1080000"/>
              <a:gd name="connsiteY7" fmla="*/ 938533 h 1262947"/>
              <a:gd name="connsiteX8" fmla="*/ 15626 w 1080000"/>
              <a:gd name="connsiteY8" fmla="*/ 931034 h 1262947"/>
              <a:gd name="connsiteX9" fmla="*/ 540000 w 1080000"/>
              <a:gd name="connsiteY9" fmla="*/ 0 h 1262947"/>
              <a:gd name="connsiteX0" fmla="*/ 540000 w 1080000"/>
              <a:gd name="connsiteY0" fmla="*/ 0 h 1262947"/>
              <a:gd name="connsiteX1" fmla="*/ 1064374 w 1080000"/>
              <a:gd name="connsiteY1" fmla="*/ 931034 h 1262947"/>
              <a:gd name="connsiteX2" fmla="*/ 1069029 w 1080000"/>
              <a:gd name="connsiteY2" fmla="*/ 938533 h 1262947"/>
              <a:gd name="connsiteX3" fmla="*/ 1080000 w 1080000"/>
              <a:gd name="connsiteY3" fmla="*/ 992947 h 1262947"/>
              <a:gd name="connsiteX4" fmla="*/ 540000 w 1080000"/>
              <a:gd name="connsiteY4" fmla="*/ 1262947 h 1262947"/>
              <a:gd name="connsiteX5" fmla="*/ 0 w 1080000"/>
              <a:gd name="connsiteY5" fmla="*/ 992947 h 1262947"/>
              <a:gd name="connsiteX6" fmla="*/ 10971 w 1080000"/>
              <a:gd name="connsiteY6" fmla="*/ 938533 h 1262947"/>
              <a:gd name="connsiteX7" fmla="*/ 15626 w 1080000"/>
              <a:gd name="connsiteY7" fmla="*/ 931034 h 1262947"/>
              <a:gd name="connsiteX8" fmla="*/ 540000 w 1080000"/>
              <a:gd name="connsiteY8" fmla="*/ 0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AAA7AB09-557C-41AD-9113-FF9F68FA1035}"/>
              </a:ext>
            </a:extLst>
          </p:cNvPr>
          <p:cNvSpPr/>
          <p:nvPr/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5" name="Oval 24">
            <a:extLst>
              <a:ext uri="{FF2B5EF4-FFF2-40B4-BE49-F238E27FC236}">
                <a16:creationId xmlns:a16="http://schemas.microsoft.com/office/drawing/2014/main" id="{EF99ECAA-1F11-4937-BBA6-51935AB44C9D}"/>
              </a:ext>
            </a:extLst>
          </p:cNvPr>
          <p:cNvSpPr>
            <a:spLocks noChangeAspect="1"/>
          </p:cNvSpPr>
          <p:nvPr/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34" name="Group 33">
            <a:extLst>
              <a:ext uri="{FF2B5EF4-FFF2-40B4-BE49-F238E27FC236}">
                <a16:creationId xmlns:a16="http://schemas.microsoft.com/office/drawing/2014/main" id="{79DE9FAB-6BBA-4CFE-B67D-77B47F01ECA4}"/>
              </a:ext>
            </a:extLst>
          </p:cNvPr>
          <p:cNvGrpSpPr/>
          <p:nvPr/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</a:extLst>
            </p:cNvPr>
            <p:cNvSpPr>
              <a:spLocks noChangeAspect="1"/>
            </p:cNvSpPr>
            <p:nvPr/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</a:extLst>
            </p:cNvPr>
            <p:cNvSpPr/>
            <p:nvPr/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8" name="Oval 3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</a:extLst>
            </p:cNvPr>
            <p:cNvSpPr/>
            <p:nvPr/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881847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3BDBC526-6DCD-4FF6-8395-D8C22E46E527}"/>
              </a:ext>
            </a:extLst>
          </p:cNvPr>
          <p:cNvGrpSpPr/>
          <p:nvPr/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</a:extLst>
            </p:cNvPr>
            <p:cNvSpPr/>
            <p:nvPr/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</a:extLst>
            </p:cNvPr>
            <p:cNvSpPr/>
            <p:nvPr/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</a:extLst>
            </p:cNvPr>
            <p:cNvSpPr>
              <a:spLocks noChangeAspect="1"/>
            </p:cNvSpPr>
            <p:nvPr/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1A4B040-51E3-4DA0-B21D-EEE173E75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1600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2CD90-429B-4A55-B6C8-DD6CE69941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3" y="2113199"/>
            <a:ext cx="11090274" cy="39796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4EE704-5DCA-484E-85E0-0E3A7B1C50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8C025-CD7A-4966-867E-81CF82B15267}" type="datetime2">
              <a:rPr lang="en-US" smtClean="0"/>
              <a:t>Sunday, January 3,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A69B66-1C18-44A2-93F7-97DED26F2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44B5A0-66FA-433A-8DC5-C097C63B4D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0693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8" name="Group 47">
            <a:extLst>
              <a:ext uri="{FF2B5EF4-FFF2-40B4-BE49-F238E27FC236}">
                <a16:creationId xmlns:a16="http://schemas.microsoft.com/office/drawing/2014/main" id="{4644CBB8-40B8-42F8-9172-07A476341DDA}"/>
              </a:ext>
            </a:extLst>
          </p:cNvPr>
          <p:cNvGrpSpPr/>
          <p:nvPr/>
        </p:nvGrpSpPr>
        <p:grpSpPr>
          <a:xfrm>
            <a:off x="356481" y="879007"/>
            <a:ext cx="734257" cy="760506"/>
            <a:chOff x="5243759" y="1363788"/>
            <a:chExt cx="734257" cy="760506"/>
          </a:xfrm>
        </p:grpSpPr>
        <p:sp>
          <p:nvSpPr>
            <p:cNvPr id="49" name="Freeform 5">
              <a:extLst>
                <a:ext uri="{FF2B5EF4-FFF2-40B4-BE49-F238E27FC236}">
                  <a16:creationId xmlns:a16="http://schemas.microsoft.com/office/drawing/2014/main" id="{35CE073E-302A-4AA7-98C7-8667DDDCFA18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0" name="Freeform 6">
              <a:extLst>
                <a:ext uri="{FF2B5EF4-FFF2-40B4-BE49-F238E27FC236}">
                  <a16:creationId xmlns:a16="http://schemas.microsoft.com/office/drawing/2014/main" id="{4FD1AE2F-DD70-4E93-B905-E052A23F0B1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Freeform 8">
              <a:extLst>
                <a:ext uri="{FF2B5EF4-FFF2-40B4-BE49-F238E27FC236}">
                  <a16:creationId xmlns:a16="http://schemas.microsoft.com/office/drawing/2014/main" id="{E8D529E5-8838-47F0-98A4-2D46F11E499C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5DA2564-D3DB-48AD-83F0-6CC6B57439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563" y="474345"/>
            <a:ext cx="11077574" cy="2954655"/>
          </a:xfrm>
        </p:spPr>
        <p:txBody>
          <a:bodyPr vert="horz" wrap="square" lIns="0" tIns="0" rIns="0" bIns="0" rtlCol="0" anchor="b" anchorCtr="0">
            <a:normAutofit/>
          </a:bodyPr>
          <a:lstStyle>
            <a:lvl1pPr>
              <a:defRPr lang="en-US" sz="64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403DDF-462A-45CE-931B-010AB4F73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809929-0719-4517-94D6-FDF7F99E70F6}" type="datetime2">
              <a:rPr lang="en-US" smtClean="0"/>
              <a:t>Sunday, January 3,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E10702-2ACF-4768-9E91-8CB87B895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FA722-391E-4FCF-8E15-0D7E2EC02B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EEA752-36DA-440B-8747-0EB2914080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6271" y="3629772"/>
            <a:ext cx="11074866" cy="2678953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0"/>
              </a:spcBef>
              <a:buNone/>
              <a:defRPr sz="240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0BCC02B0-8581-4752-B7BC-3CE1EF17B9F7}"/>
              </a:ext>
            </a:extLst>
          </p:cNvPr>
          <p:cNvSpPr>
            <a:spLocks noChangeAspect="1"/>
          </p:cNvSpPr>
          <p:nvPr/>
        </p:nvSpPr>
        <p:spPr>
          <a:xfrm rot="18900000">
            <a:off x="11209132" y="4448189"/>
            <a:ext cx="999200" cy="1262947"/>
          </a:xfrm>
          <a:custGeom>
            <a:avLst/>
            <a:gdLst>
              <a:gd name="connsiteX0" fmla="*/ 540000 w 999200"/>
              <a:gd name="connsiteY0" fmla="*/ 0 h 1262947"/>
              <a:gd name="connsiteX1" fmla="*/ 999200 w 999200"/>
              <a:gd name="connsiteY1" fmla="*/ 815317 h 1262947"/>
              <a:gd name="connsiteX2" fmla="*/ 552185 w 999200"/>
              <a:gd name="connsiteY2" fmla="*/ 1262333 h 1262947"/>
              <a:gd name="connsiteX3" fmla="*/ 540000 w 999200"/>
              <a:gd name="connsiteY3" fmla="*/ 1262947 h 1262947"/>
              <a:gd name="connsiteX4" fmla="*/ 0 w 999200"/>
              <a:gd name="connsiteY4" fmla="*/ 992947 h 1262947"/>
              <a:gd name="connsiteX5" fmla="*/ 10971 w 999200"/>
              <a:gd name="connsiteY5" fmla="*/ 938533 h 1262947"/>
              <a:gd name="connsiteX6" fmla="*/ 15626 w 999200"/>
              <a:gd name="connsiteY6" fmla="*/ 931034 h 12629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999200" h="1262947">
                <a:moveTo>
                  <a:pt x="540000" y="0"/>
                </a:moveTo>
                <a:lnTo>
                  <a:pt x="999200" y="815317"/>
                </a:lnTo>
                <a:lnTo>
                  <a:pt x="552185" y="1262333"/>
                </a:lnTo>
                <a:lnTo>
                  <a:pt x="540000" y="1262947"/>
                </a:ln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10200000" scaled="0"/>
          </a:gradFill>
          <a:ln>
            <a:noFill/>
          </a:ln>
          <a:effectLst>
            <a:innerShdw blurRad="254000" dist="101600" dir="42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EA0FF4DB-8180-4D26-AEAE-7ECDB670F71D}"/>
              </a:ext>
            </a:extLst>
          </p:cNvPr>
          <p:cNvSpPr/>
          <p:nvPr/>
        </p:nvSpPr>
        <p:spPr>
          <a:xfrm rot="2700000">
            <a:off x="11686937" y="4853516"/>
            <a:ext cx="540000" cy="978284"/>
          </a:xfrm>
          <a:custGeom>
            <a:avLst/>
            <a:gdLst>
              <a:gd name="connsiteX0" fmla="*/ 113288 w 540000"/>
              <a:gd name="connsiteY0" fmla="*/ 0 h 978284"/>
              <a:gd name="connsiteX1" fmla="*/ 539386 w 540000"/>
              <a:gd name="connsiteY1" fmla="*/ 426099 h 978284"/>
              <a:gd name="connsiteX2" fmla="*/ 540000 w 540000"/>
              <a:gd name="connsiteY2" fmla="*/ 438284 h 978284"/>
              <a:gd name="connsiteX3" fmla="*/ 270000 w 540000"/>
              <a:gd name="connsiteY3" fmla="*/ 978284 h 978284"/>
              <a:gd name="connsiteX4" fmla="*/ 0 w 540000"/>
              <a:gd name="connsiteY4" fmla="*/ 438284 h 978284"/>
              <a:gd name="connsiteX5" fmla="*/ 79081 w 540000"/>
              <a:gd name="connsiteY5" fmla="*/ 56446 h 978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40000" h="978284">
                <a:moveTo>
                  <a:pt x="113288" y="0"/>
                </a:moveTo>
                <a:lnTo>
                  <a:pt x="539386" y="426099"/>
                </a:lnTo>
                <a:lnTo>
                  <a:pt x="540000" y="438284"/>
                </a:lnTo>
                <a:cubicBezTo>
                  <a:pt x="540000" y="736518"/>
                  <a:pt x="419117" y="978284"/>
                  <a:pt x="270000" y="978284"/>
                </a:cubicBezTo>
                <a:cubicBezTo>
                  <a:pt x="120883" y="978284"/>
                  <a:pt x="0" y="736518"/>
                  <a:pt x="0" y="438284"/>
                </a:cubicBezTo>
                <a:cubicBezTo>
                  <a:pt x="0" y="289167"/>
                  <a:pt x="30220" y="154167"/>
                  <a:pt x="79081" y="56446"/>
                </a:cubicBezTo>
                <a:close/>
              </a:path>
            </a:pathLst>
          </a:cu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89890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>
            <a:extLst>
              <a:ext uri="{FF2B5EF4-FFF2-40B4-BE49-F238E27FC236}">
                <a16:creationId xmlns:a16="http://schemas.microsoft.com/office/drawing/2014/main" id="{94729CA3-91C4-4A89-9448-A2F0E409177A}"/>
              </a:ext>
            </a:extLst>
          </p:cNvPr>
          <p:cNvSpPr>
            <a:spLocks noChangeAspect="1"/>
          </p:cNvSpPr>
          <p:nvPr/>
        </p:nvSpPr>
        <p:spPr>
          <a:xfrm>
            <a:off x="11069864" y="3333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168347B7-45FA-4A01-924D-DC385B720B3E}"/>
              </a:ext>
            </a:extLst>
          </p:cNvPr>
          <p:cNvGrpSpPr/>
          <p:nvPr/>
        </p:nvGrpSpPr>
        <p:grpSpPr>
          <a:xfrm>
            <a:off x="331786" y="5528198"/>
            <a:ext cx="631474" cy="667800"/>
            <a:chOff x="2994153" y="1378666"/>
            <a:chExt cx="631474" cy="6678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1167DA1-25D1-4E60-A62E-42B6F56A96E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3039890" y="1332929"/>
              <a:ext cx="540000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6B7B7215-A661-477E-91D0-CDBE5564D2B9}"/>
                </a:ext>
              </a:extLst>
            </p:cNvPr>
            <p:cNvSpPr/>
            <p:nvPr/>
          </p:nvSpPr>
          <p:spPr>
            <a:xfrm rot="8100000">
              <a:off x="3047090" y="1506466"/>
              <a:ext cx="270000" cy="54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978E540-142B-4A82-9C3F-E61BC190A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4" cy="1332000"/>
          </a:xfrm>
        </p:spPr>
        <p:txBody>
          <a:bodyPr/>
          <a:lstStyle>
            <a:lvl1pPr>
              <a:lnSpc>
                <a:spcPct val="100000"/>
              </a:lnSpc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C6BF36-D4F5-4363-B440-BDAE50BBD4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0862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362910-87AA-4E67-992D-8D4822FD89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5538" y="2097175"/>
            <a:ext cx="5435600" cy="399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99A8AF-0998-4613-B1D8-C14ECBFFD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95673-5512-4AAA-9AEB-E00C61EC65D5}" type="datetime2">
              <a:rPr lang="en-US" smtClean="0"/>
              <a:t>Sunday, January 3, 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44EAA-B8A9-4428-A9DF-1174DA940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E5C381-C899-4BF9-B584-2D78074D1C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1239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val 11">
            <a:extLst>
              <a:ext uri="{FF2B5EF4-FFF2-40B4-BE49-F238E27FC236}">
                <a16:creationId xmlns:a16="http://schemas.microsoft.com/office/drawing/2014/main" id="{FD65A50E-2F73-4426-8586-9731AFA2D2E0}"/>
              </a:ext>
            </a:extLst>
          </p:cNvPr>
          <p:cNvSpPr>
            <a:spLocks noChangeAspect="1"/>
          </p:cNvSpPr>
          <p:nvPr/>
        </p:nvSpPr>
        <p:spPr>
          <a:xfrm>
            <a:off x="11091612" y="5893466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89C080-4102-49AE-BDA9-59A4A67E2486}"/>
              </a:ext>
            </a:extLst>
          </p:cNvPr>
          <p:cNvSpPr/>
          <p:nvPr/>
        </p:nvSpPr>
        <p:spPr>
          <a:xfrm>
            <a:off x="11451612" y="5827878"/>
            <a:ext cx="379049" cy="360000"/>
          </a:xfrm>
          <a:prstGeom prst="rect">
            <a:avLst/>
          </a:prstGeom>
          <a:solidFill>
            <a:schemeClr val="bg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E62014-F04C-495A-964E-6B888D49CD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49275"/>
            <a:ext cx="11097551" cy="1332000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5DF027-E633-44EE-ACA0-C205930AA93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4" y="1881275"/>
            <a:ext cx="5437186" cy="535354"/>
          </a:xfrm>
        </p:spPr>
        <p:txBody>
          <a:bodyPr anchor="b">
            <a:normAutofit/>
          </a:bodyPr>
          <a:lstStyle>
            <a:lvl1pPr marL="0" indent="0">
              <a:buNone/>
              <a:defRPr sz="14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A4F363-FEEF-4CD2-A18E-17AE8D4851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50863" y="2577270"/>
            <a:ext cx="5429114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4E50F8C-4D64-40FD-AE8C-6A1F3C2A84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12024" y="1881275"/>
            <a:ext cx="5436392" cy="535354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en-US" sz="1400" b="0" cap="all" spc="200" baseline="0" dirty="0">
                <a:solidFill>
                  <a:schemeClr val="tx1"/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7AC943E-DB2B-40E0-907F-8EA1404791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12023" y="2577270"/>
            <a:ext cx="5436391" cy="3515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DCD5B-3F26-4AFA-8BD4-E5D8DD2AF4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3138FA-2E87-4873-8BBA-13E447C9A99A}" type="datetime2">
              <a:rPr lang="en-US" smtClean="0"/>
              <a:t>Sunday, January 3, 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10D1EE-83A0-4FB5-9B25-8A73DE891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3031C35-2E5B-491D-85ED-DB42A4FE16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88208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2053C-0E9C-4159-B7C9-6AB743439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9149" y="550799"/>
            <a:ext cx="8283313" cy="5542025"/>
          </a:xfrm>
        </p:spPr>
        <p:txBody>
          <a:bodyPr vert="horz" wrap="square" lIns="0" tIns="0" rIns="0" bIns="0" rtlCol="0" anchor="ctr" anchorCtr="0">
            <a:normAutofit/>
          </a:bodyPr>
          <a:lstStyle>
            <a:lvl1pPr>
              <a:defRPr lang="en-US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4F51F65-E111-4656-83BE-CFCDE2DD6C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5BB40A-97BD-4BFB-B639-0BFF95FDE8B7}" type="datetime2">
              <a:rPr lang="en-US" smtClean="0"/>
              <a:t>Sunday, January 3, 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FF82CB-2D17-4918-821E-485475CF24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66589D-A056-4817-AE15-39D87FE13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  <p:sp>
        <p:nvSpPr>
          <p:cNvPr id="39" name="Freeform: Shape 38">
            <a:extLst>
              <a:ext uri="{FF2B5EF4-FFF2-40B4-BE49-F238E27FC236}">
                <a16:creationId xmlns:a16="http://schemas.microsoft.com/office/drawing/2014/main" id="{E489F067-39E1-4757-BC11-6169A343F2E1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10727" y="3958416"/>
            <a:ext cx="3536330" cy="1853969"/>
          </a:xfrm>
          <a:custGeom>
            <a:avLst/>
            <a:gdLst>
              <a:gd name="connsiteX0" fmla="*/ 3536330 w 3536330"/>
              <a:gd name="connsiteY0" fmla="*/ 1853969 h 1853969"/>
              <a:gd name="connsiteX1" fmla="*/ 1682362 w 3536330"/>
              <a:gd name="connsiteY1" fmla="*/ 0 h 1853969"/>
              <a:gd name="connsiteX2" fmla="*/ 52157 w 3536330"/>
              <a:gd name="connsiteY2" fmla="*/ 970257 h 1853969"/>
              <a:gd name="connsiteX3" fmla="*/ 0 w 3536330"/>
              <a:gd name="connsiteY3" fmla="*/ 1078528 h 1853969"/>
              <a:gd name="connsiteX4" fmla="*/ 757215 w 3536330"/>
              <a:gd name="connsiteY4" fmla="*/ 1835743 h 1853969"/>
              <a:gd name="connsiteX5" fmla="*/ 774211 w 3536330"/>
              <a:gd name="connsiteY5" fmla="*/ 1667149 h 1853969"/>
              <a:gd name="connsiteX6" fmla="*/ 1682362 w 3536330"/>
              <a:gd name="connsiteY6" fmla="*/ 926985 h 1853969"/>
              <a:gd name="connsiteX7" fmla="*/ 2609345 w 3536330"/>
              <a:gd name="connsiteY7" fmla="*/ 1853969 h 185396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536330" h="1853969">
                <a:moveTo>
                  <a:pt x="3536330" y="1853969"/>
                </a:moveTo>
                <a:cubicBezTo>
                  <a:pt x="3536330" y="830051"/>
                  <a:pt x="2706280" y="0"/>
                  <a:pt x="1682362" y="0"/>
                </a:cubicBezTo>
                <a:cubicBezTo>
                  <a:pt x="978418" y="0"/>
                  <a:pt x="366107" y="392328"/>
                  <a:pt x="52157" y="970257"/>
                </a:cubicBezTo>
                <a:lnTo>
                  <a:pt x="0" y="1078528"/>
                </a:lnTo>
                <a:lnTo>
                  <a:pt x="757215" y="1835743"/>
                </a:lnTo>
                <a:lnTo>
                  <a:pt x="774211" y="1667149"/>
                </a:lnTo>
                <a:cubicBezTo>
                  <a:pt x="860649" y="1244739"/>
                  <a:pt x="1234397" y="926985"/>
                  <a:pt x="1682362" y="926985"/>
                </a:cubicBezTo>
                <a:cubicBezTo>
                  <a:pt x="2194320" y="926985"/>
                  <a:pt x="2609345" y="1342010"/>
                  <a:pt x="2609345" y="1853969"/>
                </a:cubicBezTo>
                <a:close/>
              </a:path>
            </a:pathLst>
          </a:custGeom>
          <a:gradFill flip="none" rotWithShape="1">
            <a:gsLst>
              <a:gs pos="97000">
                <a:schemeClr val="bg2"/>
              </a:gs>
              <a:gs pos="31000">
                <a:schemeClr val="bg2">
                  <a:lumMod val="90000"/>
                  <a:lumOff val="10000"/>
                </a:schemeClr>
              </a:gs>
            </a:gsLst>
            <a:lin ang="15000000" scaled="0"/>
            <a:tileRect/>
          </a:gradFill>
          <a:ln>
            <a:noFill/>
          </a:ln>
          <a:effectLst>
            <a:innerShdw blurRad="355600" dist="101600" dir="16200000">
              <a:schemeClr val="accent1">
                <a:lumMod val="60000"/>
                <a:lumOff val="40000"/>
                <a:alpha val="8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DD231011-607F-42F1-B2D9-2BA8E91CC6AF}"/>
              </a:ext>
            </a:extLst>
          </p:cNvPr>
          <p:cNvSpPr>
            <a:spLocks noChangeAspect="1"/>
          </p:cNvSpPr>
          <p:nvPr/>
        </p:nvSpPr>
        <p:spPr>
          <a:xfrm rot="18900000" flipV="1">
            <a:off x="-481151" y="3649708"/>
            <a:ext cx="3478701" cy="2164843"/>
          </a:xfrm>
          <a:custGeom>
            <a:avLst/>
            <a:gdLst>
              <a:gd name="connsiteX0" fmla="*/ 3478701 w 3478701"/>
              <a:gd name="connsiteY0" fmla="*/ 2164843 h 2164843"/>
              <a:gd name="connsiteX1" fmla="*/ 1624733 w 3478701"/>
              <a:gd name="connsiteY1" fmla="*/ 0 h 2164843"/>
              <a:gd name="connsiteX2" fmla="*/ 87393 w 3478701"/>
              <a:gd name="connsiteY2" fmla="*/ 954459 h 2164843"/>
              <a:gd name="connsiteX3" fmla="*/ 0 w 3478701"/>
              <a:gd name="connsiteY3" fmla="*/ 1122434 h 2164843"/>
              <a:gd name="connsiteX4" fmla="*/ 736015 w 3478701"/>
              <a:gd name="connsiteY4" fmla="*/ 1858449 h 2164843"/>
              <a:gd name="connsiteX5" fmla="*/ 739424 w 3478701"/>
              <a:gd name="connsiteY5" fmla="*/ 1842964 h 2164843"/>
              <a:gd name="connsiteX6" fmla="*/ 1624733 w 3478701"/>
              <a:gd name="connsiteY6" fmla="*/ 1082422 h 2164843"/>
              <a:gd name="connsiteX7" fmla="*/ 2551716 w 3478701"/>
              <a:gd name="connsiteY7" fmla="*/ 2164843 h 21648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78701" h="2164843">
                <a:moveTo>
                  <a:pt x="3478701" y="2164843"/>
                </a:moveTo>
                <a:cubicBezTo>
                  <a:pt x="3478701" y="969234"/>
                  <a:pt x="2648651" y="0"/>
                  <a:pt x="1624733" y="0"/>
                </a:cubicBezTo>
                <a:cubicBezTo>
                  <a:pt x="984784" y="0"/>
                  <a:pt x="420564" y="378607"/>
                  <a:pt x="87393" y="954459"/>
                </a:cubicBezTo>
                <a:lnTo>
                  <a:pt x="0" y="1122434"/>
                </a:lnTo>
                <a:lnTo>
                  <a:pt x="736015" y="1858449"/>
                </a:lnTo>
                <a:lnTo>
                  <a:pt x="739424" y="1842964"/>
                </a:lnTo>
                <a:cubicBezTo>
                  <a:pt x="856791" y="1402344"/>
                  <a:pt x="1208766" y="1082422"/>
                  <a:pt x="1624733" y="1082422"/>
                </a:cubicBezTo>
                <a:cubicBezTo>
                  <a:pt x="2136692" y="1082422"/>
                  <a:pt x="2551716" y="1567038"/>
                  <a:pt x="2551716" y="2164843"/>
                </a:cubicBezTo>
                <a:close/>
              </a:path>
            </a:pathLst>
          </a:custGeom>
          <a:solidFill>
            <a:schemeClr val="bg2">
              <a:lumMod val="50000"/>
              <a:lumOff val="50000"/>
              <a:alpha val="40000"/>
            </a:schemeClr>
          </a:solidFill>
          <a:ln>
            <a:noFill/>
          </a:ln>
          <a:effectLst>
            <a:softEdge rad="381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EC472EFA-56B5-4A41-8D4B-E9F37727F34D}"/>
              </a:ext>
            </a:extLst>
          </p:cNvPr>
          <p:cNvSpPr/>
          <p:nvPr/>
        </p:nvSpPr>
        <p:spPr>
          <a:xfrm rot="13500000" flipV="1">
            <a:off x="1512277" y="2840042"/>
            <a:ext cx="214196" cy="933178"/>
          </a:xfrm>
          <a:prstGeom prst="ellipse">
            <a:avLst/>
          </a:prstGeom>
          <a:solidFill>
            <a:schemeClr val="bg2">
              <a:lumMod val="90000"/>
              <a:lumOff val="10000"/>
            </a:schemeClr>
          </a:soli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42" name="Oval 41">
            <a:extLst>
              <a:ext uri="{FF2B5EF4-FFF2-40B4-BE49-F238E27FC236}">
                <a16:creationId xmlns:a16="http://schemas.microsoft.com/office/drawing/2014/main" id="{33781B6C-21AD-489D-A3CB-522BB2AC543F}"/>
              </a:ext>
            </a:extLst>
          </p:cNvPr>
          <p:cNvSpPr>
            <a:spLocks noChangeAspect="1"/>
          </p:cNvSpPr>
          <p:nvPr/>
        </p:nvSpPr>
        <p:spPr>
          <a:xfrm>
            <a:off x="1780661" y="385236"/>
            <a:ext cx="1080000" cy="108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01AD5B80-530E-44CD-8D4A-2796FB214CBF}"/>
              </a:ext>
            </a:extLst>
          </p:cNvPr>
          <p:cNvGrpSpPr/>
          <p:nvPr/>
        </p:nvGrpSpPr>
        <p:grpSpPr>
          <a:xfrm>
            <a:off x="623181" y="1514007"/>
            <a:ext cx="734257" cy="760506"/>
            <a:chOff x="5243759" y="1363788"/>
            <a:chExt cx="734257" cy="760506"/>
          </a:xfrm>
        </p:grpSpPr>
        <p:sp>
          <p:nvSpPr>
            <p:cNvPr id="52" name="Freeform 5">
              <a:extLst>
                <a:ext uri="{FF2B5EF4-FFF2-40B4-BE49-F238E27FC236}">
                  <a16:creationId xmlns:a16="http://schemas.microsoft.com/office/drawing/2014/main" id="{2F746AA8-9050-4515-9B17-BC850368529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6">
              <a:extLst>
                <a:ext uri="{FF2B5EF4-FFF2-40B4-BE49-F238E27FC236}">
                  <a16:creationId xmlns:a16="http://schemas.microsoft.com/office/drawing/2014/main" id="{23EC1AC3-1698-46D5-80B7-F22F15E1A5E4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Freeform 8">
              <a:extLst>
                <a:ext uri="{FF2B5EF4-FFF2-40B4-BE49-F238E27FC236}">
                  <a16:creationId xmlns:a16="http://schemas.microsoft.com/office/drawing/2014/main" id="{73766156-553C-46EB-93FA-4F37CC0FF5CF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33088413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B81B449-7B97-41DC-B23F-65EDCBD316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E9E0E3-ECF6-4CFE-8698-AEFEBCECC3C0}" type="datetime2">
              <a:rPr lang="en-US" smtClean="0"/>
              <a:t>Sunday, January 3, 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6B46D5-337B-4906-8412-4EEA3884FA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436F230-C9A7-407A-B923-873839C8D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81252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778B0BE9-88B0-4883-9BA9-CD594C400EC1}"/>
              </a:ext>
            </a:extLst>
          </p:cNvPr>
          <p:cNvGrpSpPr/>
          <p:nvPr/>
        </p:nvGrpSpPr>
        <p:grpSpPr>
          <a:xfrm>
            <a:off x="4949631" y="5111861"/>
            <a:ext cx="1262947" cy="1335600"/>
            <a:chOff x="2678417" y="2427951"/>
            <a:chExt cx="1262947" cy="13356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C59DCBF3-7AFA-4CD1-A918-BC6DDE674E6C}"/>
                </a:ext>
              </a:extLst>
            </p:cNvPr>
            <p:cNvSpPr>
              <a:spLocks noChangeAspect="1"/>
            </p:cNvSpPr>
            <p:nvPr/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6964A02-96E1-4654-9187-DDDE7409F75B}"/>
                </a:ext>
              </a:extLst>
            </p:cNvPr>
            <p:cNvSpPr/>
            <p:nvPr/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F3FF76C-A012-4CDA-8AE7-E941395571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11090275" cy="984885"/>
          </a:xfrm>
        </p:spPr>
        <p:txBody>
          <a:bodyPr anchor="t">
            <a:normAutofit/>
          </a:bodyPr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1A4C80-DC38-4641-924F-90D6078CF5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95775" y="1750060"/>
            <a:ext cx="7345362" cy="4342765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C42771-D3A7-4072-85DC-B7C5E530E8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50060"/>
            <a:ext cx="3565525" cy="434276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D47AB1-6EB5-4E2C-B4A7-42DC643E9F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462FC-960E-4740-921F-B36862979F21}" type="datetime2">
              <a:rPr lang="en-US" smtClean="0"/>
              <a:t>Sunday, January 3, 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A9D15F-B6ED-46E1-9840-0B625880E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AEB023-7A5E-4087-B75E-A38A80EE5D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50468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F98F1FBA-F8BB-42CF-8B3E-D19AAFEE96C1}"/>
              </a:ext>
            </a:extLst>
          </p:cNvPr>
          <p:cNvGrpSpPr/>
          <p:nvPr/>
        </p:nvGrpSpPr>
        <p:grpSpPr>
          <a:xfrm>
            <a:off x="334964" y="5115518"/>
            <a:ext cx="734257" cy="760506"/>
            <a:chOff x="5243759" y="1363788"/>
            <a:chExt cx="734257" cy="760506"/>
          </a:xfrm>
        </p:grpSpPr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60EE09DD-C3DB-4266-BCC3-A765CFFBF37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356930" y="1363788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6">
              <a:extLst>
                <a:ext uri="{FF2B5EF4-FFF2-40B4-BE49-F238E27FC236}">
                  <a16:creationId xmlns:a16="http://schemas.microsoft.com/office/drawing/2014/main" id="{5F301FE0-96DC-4EFB-BBEE-AED762C337C9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243759" y="1430747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8">
              <a:extLst>
                <a:ext uri="{FF2B5EF4-FFF2-40B4-BE49-F238E27FC236}">
                  <a16:creationId xmlns:a16="http://schemas.microsoft.com/office/drawing/2014/main" id="{3BEAD276-8850-4C0C-9777-8537000D522A}"/>
                </a:ext>
              </a:extLst>
            </p:cNvPr>
            <p:cNvSpPr>
              <a:spLocks/>
            </p:cNvSpPr>
            <p:nvPr/>
          </p:nvSpPr>
          <p:spPr bwMode="auto">
            <a:xfrm rot="1800000">
              <a:off x="5508097" y="1586019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2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E5EE0A0-B07E-479B-9684-4BD09FA437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75409"/>
            <a:ext cx="4500562" cy="984885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sz="3200" dirty="0"/>
            </a:lvl1pPr>
          </a:lstStyle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11893A9-3462-4F51-83AE-5D2F124B98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67324" y="575409"/>
            <a:ext cx="6373813" cy="5733316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A9240C-79C0-4A88-A476-725DE1B9C28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0863" y="1776195"/>
            <a:ext cx="4500562" cy="4532530"/>
          </a:xfrm>
        </p:spPr>
        <p:txBody>
          <a:bodyPr anchor="t" anchorCtr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7D2D6F-49E8-4217-A908-2D9E435835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0BC9E2-CB44-4C05-9BB5-496C18A241E0}" type="datetime2">
              <a:rPr lang="en-US" smtClean="0"/>
              <a:t>Sunday, January 3, 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1C4440-6B8D-4A24-A807-8B1302A3D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CFE189-E20B-4108-B290-2444243365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18425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879361-B9A1-48F2-9473-23DE30E2D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2" y="503906"/>
            <a:ext cx="11090275" cy="1333057"/>
          </a:xfrm>
        </p:spPr>
        <p:txBody>
          <a:bodyPr vert="horz" wrap="square" lIns="0" tIns="0" rIns="0" bIns="0" rtlCol="0" anchor="t" anchorCtr="0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986779-C2F3-447D-85F7-F6B0E2C97D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661572-1A59-4E3B-BA65-3329E9468C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EBD84-71F4-4271-8C46-0D47C0A9B12E}" type="datetime2">
              <a:rPr lang="en-US" smtClean="0"/>
              <a:t>Sunday, January 3,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EF84F1-99FE-4F0B-9E76-F581C2C1B6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B2D769-16B1-43C4-BF14-3175533511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69281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E56583A-514F-4632-820D-E7EE236A465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73CBBB-7DDC-4437-8C7D-22A1C35202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C69EBF-DA20-4024-8006-B158D571E0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AE0CE1-F450-4107-B2CB-17B18F8A3F4A}" type="datetime2">
              <a:rPr lang="en-US" smtClean="0"/>
              <a:t>Sunday, January 3, 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BAC8B9-14B5-4DF1-994D-AB47DB3BA0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876582-5F9B-4F5E-AAD5-D608CB68EA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1B0FB-D917-4C8C-928F-313BD683BF3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76770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028302-E866-455D-8898-536230275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50800"/>
            <a:ext cx="11090275" cy="1333057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pPr lvl="0">
              <a:lnSpc>
                <a:spcPct val="100000"/>
              </a:lnSpc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94E72B-F0CF-4BC4-B509-A1C4508BE43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50863" y="2113862"/>
            <a:ext cx="11091600" cy="3978963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ACE49D-C22F-4540-AC09-E421D2A2EDB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50863" y="6507212"/>
            <a:ext cx="262890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10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246CB39B-5F4C-4A7E-9BE3-AAFD45576D16}" type="datetime2">
              <a:rPr lang="en-US" smtClean="0"/>
              <a:t>Sunday, January 3, 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D5C3BE-317E-49E8-82B5-C8A7EC9C8A7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59150" y="6507212"/>
            <a:ext cx="6379210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l">
              <a:defRPr sz="10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r>
              <a:rPr lang="en-US"/>
              <a:t>Sample Footer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574E12-6C16-431F-B2CE-E4B15916BA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48863" y="6507212"/>
            <a:ext cx="1692274" cy="153888"/>
          </a:xfrm>
          <a:prstGeom prst="rect">
            <a:avLst/>
          </a:prstGeom>
        </p:spPr>
        <p:txBody>
          <a:bodyPr vert="horz" wrap="square" lIns="0" tIns="0" rIns="0" bIns="0" rtlCol="0" anchor="ctr">
            <a:spAutoFit/>
          </a:bodyPr>
          <a:lstStyle>
            <a:lvl1pPr algn="r">
              <a:defRPr sz="100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DBA1B0FB-D917-4C8C-928F-313BD683BF39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860842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77" r:id="rId1"/>
    <p:sldLayoutId id="2147483778" r:id="rId2"/>
    <p:sldLayoutId id="2147483779" r:id="rId3"/>
    <p:sldLayoutId id="2147483780" r:id="rId4"/>
    <p:sldLayoutId id="2147483781" r:id="rId5"/>
    <p:sldLayoutId id="2147483782" r:id="rId6"/>
    <p:sldLayoutId id="2147483783" r:id="rId7"/>
    <p:sldLayoutId id="2147483784" r:id="rId8"/>
    <p:sldLayoutId id="2147483785" r:id="rId9"/>
    <p:sldLayoutId id="2147483786" r:id="rId10"/>
    <p:sldLayoutId id="2147483787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lang="en-US" sz="4800" kern="1200" dirty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spcAft>
          <a:spcPts val="800"/>
        </a:spcAft>
        <a:buFont typeface="Arial" panose="020B0604020202020204" pitchFamily="34" charset="0"/>
        <a:buChar char="•"/>
        <a:defRPr sz="24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6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6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6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spcAft>
          <a:spcPts val="800"/>
        </a:spcAft>
        <a:buFont typeface="Arial" panose="020B0604020202020204" pitchFamily="34" charset="0"/>
        <a:buChar char="•"/>
        <a:defRPr sz="1600" kern="120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myzenpath.com/self-discovery/personality-theories-5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drhiddencurriculum.wordpress.com/2020/06/17/understanding-socially-embedded-support-systems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-nc-sa/3.0/" TargetMode="Externa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hyperlink" Target="https://worditout.com/word-cloud/3680332" TargetMode="External"/><Relationship Id="rId7" Type="http://schemas.openxmlformats.org/officeDocument/2006/relationships/diagramColors" Target="../diagrams/colors1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onybates.ca/2012/03/03/jets-special-journal-issue-on-technology-supported-cognition-and-exploratory-learning/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rulenumberoneblog.com/2014/07/09/on-creativity-curiosity-and-the-importance-of-being-open-to-experience-some-implicatons-for-il-instruction/" TargetMode="External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image" Target="../media/image10.jpeg"/><Relationship Id="rId7" Type="http://schemas.openxmlformats.org/officeDocument/2006/relationships/diagramData" Target="../diagrams/data2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leverhthemag.com/" TargetMode="External"/><Relationship Id="rId11" Type="http://schemas.microsoft.com/office/2007/relationships/diagramDrawing" Target="../diagrams/drawing2.xml"/><Relationship Id="rId5" Type="http://schemas.openxmlformats.org/officeDocument/2006/relationships/image" Target="../media/image11.jpeg"/><Relationship Id="rId10" Type="http://schemas.openxmlformats.org/officeDocument/2006/relationships/diagramColors" Target="../diagrams/colors2.xml"/><Relationship Id="rId4" Type="http://schemas.openxmlformats.org/officeDocument/2006/relationships/hyperlink" Target="https://informania.wordpress.com/2012/01/29/free-educational-posters/" TargetMode="External"/><Relationship Id="rId9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orldbuilding.stackexchange.com/questions/10645/what-would-poverty-be-like-if-there-was-an-infinite-supply-of-food" TargetMode="Externa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blogs.ubc.ca/qualresearch/" TargetMode="External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rulenumberoneblogdotcom.files.wordpress.com/2014/07/rogers-curiosity.jpg" TargetMode="External"/><Relationship Id="rId3" Type="http://schemas.openxmlformats.org/officeDocument/2006/relationships/hyperlink" Target="https://cdn.pixabay.com/phptp/2016/12/15/20/28/classroom-1910014-960-720.jpg" TargetMode="External"/><Relationship Id="rId7" Type="http://schemas.openxmlformats.org/officeDocument/2006/relationships/hyperlink" Target="https://app.shoreline.edu/dchris/psych236/Documents/Rogers.pdf" TargetMode="External"/><Relationship Id="rId12" Type="http://schemas.openxmlformats.org/officeDocument/2006/relationships/hyperlink" Target="https://worditout.com/word-cloud/3680332/image/thumb/worditout-word-cloud/-3680332.png" TargetMode="External"/><Relationship Id="rId2" Type="http://schemas.openxmlformats.org/officeDocument/2006/relationships/hyperlink" Target="https://blogs.ubc.ca/qualresearch/files/2012/12/Carl-Rogers-quotes-psychology-quotes-pn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journalpsyche.org/revisiting-carl-rogers-theory-of-personality/" TargetMode="External"/><Relationship Id="rId11" Type="http://schemas.openxmlformats.org/officeDocument/2006/relationships/hyperlink" Target="https://tonybates.ca/wp-content/upload/cognitive-psycology-word-cloud.jpg" TargetMode="External"/><Relationship Id="rId5" Type="http://schemas.openxmlformats.org/officeDocument/2006/relationships/hyperlink" Target="https://instructionaldesign.org/theories/experimental-learning/" TargetMode="External"/><Relationship Id="rId10" Type="http://schemas.openxmlformats.org/officeDocument/2006/relationships/hyperlink" Target="https://shack.imgur.com/3Ta60.jpg" TargetMode="External"/><Relationship Id="rId4" Type="http://schemas.openxmlformats.org/officeDocument/2006/relationships/hyperlink" Target="https://get.pxhere.com/photonumber-education-classroom-brand-font-school-learn-learninggames-120135.jpg" TargetMode="External"/><Relationship Id="rId9" Type="http://schemas.openxmlformats.org/officeDocument/2006/relationships/hyperlink" Target="https://publicdomainpict...lightbulb-1458612887G89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50864" y="1051551"/>
            <a:ext cx="3565524" cy="2384898"/>
          </a:xfrm>
        </p:spPr>
        <p:txBody>
          <a:bodyPr anchor="b">
            <a:normAutofit/>
          </a:bodyPr>
          <a:lstStyle/>
          <a:p>
            <a:r>
              <a:rPr lang="en-GB" sz="3700">
                <a:ea typeface="Meiryo"/>
              </a:rPr>
              <a:t>Supporting The Learner</a:t>
            </a:r>
            <a:endParaRPr lang="en-GB" sz="37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50863" y="3698404"/>
            <a:ext cx="3565525" cy="1602260"/>
          </a:xfrm>
        </p:spPr>
        <p:txBody>
          <a:bodyPr vert="horz" wrap="square" lIns="0" tIns="0" rIns="0" bIns="0" rtlCol="0" anchor="t">
            <a:normAutofit fontScale="92500" lnSpcReduction="10000"/>
          </a:bodyPr>
          <a:lstStyle/>
          <a:p>
            <a:r>
              <a:rPr lang="en-GB" sz="3200" dirty="0">
                <a:solidFill>
                  <a:schemeClr val="tx1">
                    <a:alpha val="60000"/>
                  </a:schemeClr>
                </a:solidFill>
                <a:ea typeface="Meiryo"/>
              </a:rPr>
              <a:t>SJIE4002</a:t>
            </a:r>
            <a:endParaRPr lang="en-GB" sz="2000" dirty="0">
              <a:solidFill>
                <a:schemeClr val="tx1">
                  <a:alpha val="60000"/>
                </a:schemeClr>
              </a:solidFill>
              <a:ea typeface="Meiryo"/>
            </a:endParaRPr>
          </a:p>
          <a:p>
            <a:r>
              <a:rPr lang="en-GB" sz="3200" dirty="0">
                <a:solidFill>
                  <a:schemeClr val="tx1">
                    <a:alpha val="60000"/>
                  </a:schemeClr>
                </a:solidFill>
                <a:ea typeface="Meiryo"/>
              </a:rPr>
              <a:t>Emma Boyd 2012751</a:t>
            </a:r>
          </a:p>
          <a:p>
            <a:endParaRPr lang="en-GB" sz="3200" dirty="0">
              <a:solidFill>
                <a:schemeClr val="tx1">
                  <a:alpha val="60000"/>
                </a:schemeClr>
              </a:solidFill>
              <a:ea typeface="Meiryo"/>
            </a:endParaRPr>
          </a:p>
          <a:p>
            <a:endParaRPr lang="en-GB" sz="2000" dirty="0">
              <a:solidFill>
                <a:srgbClr val="FFFFFF">
                  <a:alpha val="60000"/>
                </a:srgbClr>
              </a:solidFill>
              <a:ea typeface="Meiryo"/>
            </a:endParaRPr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4592A8CB-0B0A-43A5-86F4-712B0C4696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41850" y="444676"/>
            <a:ext cx="667802" cy="631474"/>
            <a:chOff x="10478914" y="1506691"/>
            <a:chExt cx="667802" cy="631474"/>
          </a:xfrm>
        </p:grpSpPr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4C63B2AC-3D19-416D-A37F-2DDA8A3651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>
              <a:off x="10606715" y="1506691"/>
              <a:ext cx="540001" cy="631474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80000"/>
                    <a:lumOff val="20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101600" dist="50800" dir="7320000">
                <a:schemeClr val="accent1">
                  <a:lumMod val="60000"/>
                  <a:lumOff val="4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8A474391-1271-45F9-A39C-8641371ABC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>
              <a:off x="10613915" y="1424627"/>
              <a:ext cx="270000" cy="540001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69E6DE45-972B-4EDF-AB7F-A9CC1A92B4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751" r="13750" b="-1"/>
          <a:stretch/>
        </p:blipFill>
        <p:spPr>
          <a:xfrm>
            <a:off x="4743450" y="10"/>
            <a:ext cx="7448551" cy="3809990"/>
          </a:xfrm>
          <a:custGeom>
            <a:avLst/>
            <a:gdLst/>
            <a:ahLst/>
            <a:cxnLst/>
            <a:rect l="l" t="t" r="r" b="b"/>
            <a:pathLst>
              <a:path w="7448551" h="6858000">
                <a:moveTo>
                  <a:pt x="0" y="0"/>
                </a:moveTo>
                <a:lnTo>
                  <a:pt x="7448551" y="0"/>
                </a:lnTo>
                <a:lnTo>
                  <a:pt x="7448551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41AC6C06-99FE-4BA1-BC82-8406A424CD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90000">
                <a:schemeClr val="bg2">
                  <a:alpha val="60000"/>
                </a:schemeClr>
              </a:gs>
              <a:gs pos="28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Oval 35">
            <a:extLst>
              <a:ext uri="{FF2B5EF4-FFF2-40B4-BE49-F238E27FC236}">
                <a16:creationId xmlns:a16="http://schemas.microsoft.com/office/drawing/2014/main" id="{7AEC842D-C905-4DEA-B1C3-CA51995C5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21219" y="5433223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12445" y="481888"/>
            <a:ext cx="1080000" cy="1262947"/>
          </a:xfrm>
          <a:custGeom>
            <a:avLst/>
            <a:gdLst/>
            <a:ahLst/>
            <a:cxnLst/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28A00A08-E4E6-4184-B484-E0E034072A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171" y="1388266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0780E404-3121-4F33-AF2D-65F659A977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7675" y="288981"/>
            <a:ext cx="1262947" cy="1335600"/>
            <a:chOff x="2678417" y="2427951"/>
            <a:chExt cx="1262947" cy="1335600"/>
          </a:xfrm>
        </p:grpSpPr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2339341D-8322-49F1-91DA-6D115CCAE7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7EB9DB0E-3B0E-411A-9274-448D565CA4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CF770042-20B6-46C5-949B-4B80AF365C86}"/>
              </a:ext>
            </a:extLst>
          </p:cNvPr>
          <p:cNvSpPr txBox="1"/>
          <p:nvPr/>
        </p:nvSpPr>
        <p:spPr>
          <a:xfrm>
            <a:off x="536487" y="894332"/>
            <a:ext cx="3565524" cy="3509109"/>
          </a:xfrm>
          <a:prstGeom prst="rect">
            <a:avLst/>
          </a:prstGeom>
        </p:spPr>
        <p:txBody>
          <a:bodyPr rot="0" spcFirstLastPara="0" vertOverflow="overflow" horzOverflow="overflow" vert="horz" wrap="square" lIns="0" tIns="0" rIns="0" bIns="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endParaRPr lang="en-US" sz="4400" u="sng">
              <a:latin typeface="+mj-lt"/>
              <a:ea typeface="+mj-ea"/>
              <a:cs typeface="+mj-cs"/>
            </a:endParaRPr>
          </a:p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400" dirty="0">
                <a:latin typeface="+mj-lt"/>
                <a:ea typeface="+mj-ea"/>
                <a:cs typeface="+mj-cs"/>
              </a:rPr>
              <a:t>Welcome to My Presentation</a:t>
            </a:r>
            <a:endParaRPr lang="en-US" sz="4400" u="sng" dirty="0">
              <a:latin typeface="+mj-lt"/>
              <a:ea typeface="+mj-ea"/>
              <a:cs typeface="+mj-cs"/>
            </a:endParaRPr>
          </a:p>
          <a:p>
            <a:pPr>
              <a:spcBef>
                <a:spcPct val="0"/>
              </a:spcBef>
              <a:spcAft>
                <a:spcPts val="600"/>
              </a:spcAft>
            </a:pPr>
            <a:endParaRPr lang="en-US" sz="4400" dirty="0">
              <a:latin typeface="+mj-lt"/>
              <a:ea typeface="+mj-ea"/>
              <a:cs typeface="+mj-cs"/>
            </a:endParaRPr>
          </a:p>
          <a:p>
            <a:pPr>
              <a:spcBef>
                <a:spcPct val="0"/>
              </a:spcBef>
              <a:spcAft>
                <a:spcPts val="600"/>
              </a:spcAft>
            </a:pPr>
            <a:endParaRPr lang="en-US" sz="4400" u="sng">
              <a:latin typeface="+mj-lt"/>
              <a:ea typeface="+mj-ea"/>
              <a:cs typeface="+mj-cs"/>
            </a:endParaRPr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4B158E9A-DBF4-4AA7-B6B7-8C8EB2FBDD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125249" y="5435090"/>
            <a:ext cx="762805" cy="734873"/>
            <a:chOff x="7950336" y="1300590"/>
            <a:chExt cx="762805" cy="734873"/>
          </a:xfrm>
        </p:grpSpPr>
        <p:sp>
          <p:nvSpPr>
            <p:cNvPr id="30" name="Freeform 5">
              <a:extLst>
                <a:ext uri="{FF2B5EF4-FFF2-40B4-BE49-F238E27FC236}">
                  <a16:creationId xmlns:a16="http://schemas.microsoft.com/office/drawing/2014/main" id="{6150ACFD-AEC6-42A3-A5A7-E7AD6B13E0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3600000">
              <a:off x="8220298" y="1428832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60000"/>
                  </a:schemeClr>
                </a:gs>
                <a:gs pos="100000">
                  <a:schemeClr val="accent1">
                    <a:lumMod val="60000"/>
                    <a:lumOff val="40000"/>
                    <a:alpha val="6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/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 6">
              <a:extLst>
                <a:ext uri="{FF2B5EF4-FFF2-40B4-BE49-F238E27FC236}">
                  <a16:creationId xmlns:a16="http://schemas.microsoft.com/office/drawing/2014/main" id="{DB4D1217-FEB1-4D2A-80F4-C227B66D72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3600000">
              <a:off x="8066503" y="1339815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6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 8">
              <a:extLst>
                <a:ext uri="{FF2B5EF4-FFF2-40B4-BE49-F238E27FC236}">
                  <a16:creationId xmlns:a16="http://schemas.microsoft.com/office/drawing/2014/main" id="{0BCA7138-22BA-4785-8B3D-9D45213E85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3600000">
              <a:off x="8217173" y="1608753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60000"/>
                  </a:schemeClr>
                </a:gs>
                <a:gs pos="100000">
                  <a:schemeClr val="accent1">
                    <a:lumMod val="60000"/>
                    <a:lumOff val="40000"/>
                    <a:alpha val="6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508000">
                <a:schemeClr val="bg2"/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3" name="Picture 3" descr="A person wearing glasses&#10;&#10;Description automatically generated">
            <a:extLst>
              <a:ext uri="{FF2B5EF4-FFF2-40B4-BE49-F238E27FC236}">
                <a16:creationId xmlns:a16="http://schemas.microsoft.com/office/drawing/2014/main" id="{6167E291-4DD2-4345-BD3E-8063FE2EF1D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423204" y="549275"/>
            <a:ext cx="7090507" cy="5761037"/>
          </a:xfrm>
          <a:custGeom>
            <a:avLst/>
            <a:gdLst/>
            <a:ahLst/>
            <a:cxnLst/>
            <a:rect l="l" t="t" r="r" b="b"/>
            <a:pathLst>
              <a:path w="7345363" h="5761037">
                <a:moveTo>
                  <a:pt x="0" y="0"/>
                </a:moveTo>
                <a:lnTo>
                  <a:pt x="7345363" y="0"/>
                </a:lnTo>
                <a:lnTo>
                  <a:pt x="7345363" y="5761037"/>
                </a:lnTo>
                <a:lnTo>
                  <a:pt x="0" y="5761037"/>
                </a:lnTo>
                <a:close/>
              </a:path>
            </a:pathLst>
          </a:cu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A086209-A298-40C2-B1E0-EF5D0E2D05D0}"/>
              </a:ext>
            </a:extLst>
          </p:cNvPr>
          <p:cNvSpPr txBox="1"/>
          <p:nvPr/>
        </p:nvSpPr>
        <p:spPr>
          <a:xfrm rot="10800000" flipV="1">
            <a:off x="712218" y="4410019"/>
            <a:ext cx="2743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dirty="0"/>
              <a:t>Who am I 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26A4857-049C-4B13-9243-10CB6DC194B8}"/>
              </a:ext>
            </a:extLst>
          </p:cNvPr>
          <p:cNvSpPr txBox="1"/>
          <p:nvPr/>
        </p:nvSpPr>
        <p:spPr>
          <a:xfrm>
            <a:off x="7556741" y="6377796"/>
            <a:ext cx="386463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(journalpsyche.org,2020)</a:t>
            </a:r>
          </a:p>
        </p:txBody>
      </p:sp>
    </p:spTree>
    <p:extLst>
      <p:ext uri="{BB962C8B-B14F-4D97-AF65-F5344CB8AC3E}">
        <p14:creationId xmlns:p14="http://schemas.microsoft.com/office/powerpoint/2010/main" val="29768620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12445" y="481888"/>
            <a:ext cx="1080000" cy="1262947"/>
          </a:xfrm>
          <a:custGeom>
            <a:avLst/>
            <a:gdLst/>
            <a:ahLst/>
            <a:cxnLst/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A flock of birds flying in the sky&#10;&#10;Description automatically generated">
            <a:extLst>
              <a:ext uri="{FF2B5EF4-FFF2-40B4-BE49-F238E27FC236}">
                <a16:creationId xmlns:a16="http://schemas.microsoft.com/office/drawing/2014/main" id="{2A3818A3-F071-4032-88B1-80DF3817468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alphaModFix amt="40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808" r="16826"/>
          <a:stretch/>
        </p:blipFill>
        <p:spPr>
          <a:xfrm>
            <a:off x="-1" y="1"/>
            <a:ext cx="6922273" cy="6858000"/>
          </a:xfrm>
          <a:custGeom>
            <a:avLst/>
            <a:gdLst/>
            <a:ahLst/>
            <a:cxnLst/>
            <a:rect l="l" t="t" r="r" b="b"/>
            <a:pathLst>
              <a:path w="6922273" h="6858000">
                <a:moveTo>
                  <a:pt x="0" y="0"/>
                </a:moveTo>
                <a:lnTo>
                  <a:pt x="6922273" y="0"/>
                </a:lnTo>
                <a:lnTo>
                  <a:pt x="6922273" y="6858000"/>
                </a:lnTo>
                <a:lnTo>
                  <a:pt x="0" y="6858000"/>
                </a:lnTo>
                <a:close/>
              </a:path>
            </a:pathLst>
          </a:custGeom>
          <a:effectLst>
            <a:softEdge rad="0"/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C140E68-9BD6-4B93-AC73-A3EDAD400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5"/>
            <a:ext cx="5437187" cy="2986234"/>
          </a:xfrm>
        </p:spPr>
        <p:txBody>
          <a:bodyPr vert="horz" wrap="square" lIns="0" tIns="0" rIns="0" bIns="0" rtlCol="0" anchor="b" anchorCtr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How have I influenced and contributed to a</a:t>
            </a:r>
            <a:b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4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'helping' role within Education?</a:t>
            </a:r>
          </a:p>
        </p:txBody>
      </p:sp>
      <p:pic>
        <p:nvPicPr>
          <p:cNvPr id="7" name="Picture 7" descr="Free photo: Classroom, School, Desks, Screen - Free Image ...">
            <a:extLst>
              <a:ext uri="{FF2B5EF4-FFF2-40B4-BE49-F238E27FC236}">
                <a16:creationId xmlns:a16="http://schemas.microsoft.com/office/drawing/2014/main" id="{E98C8DA8-D4E6-40DE-A15C-5420DB83637A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2855" r="25876" b="-2"/>
          <a:stretch/>
        </p:blipFill>
        <p:spPr>
          <a:xfrm>
            <a:off x="6922272" y="1"/>
            <a:ext cx="5267328" cy="6858000"/>
          </a:xfrm>
          <a:custGeom>
            <a:avLst/>
            <a:gdLst/>
            <a:ahLst/>
            <a:cxnLst/>
            <a:rect l="l" t="t" r="r" b="b"/>
            <a:pathLst>
              <a:path w="5264925" h="6858000">
                <a:moveTo>
                  <a:pt x="0" y="0"/>
                </a:moveTo>
                <a:lnTo>
                  <a:pt x="5264925" y="0"/>
                </a:lnTo>
                <a:lnTo>
                  <a:pt x="526492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3C64A91D-E535-4C24-A0E3-96A3810E3F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90000">
                <a:schemeClr val="bg2">
                  <a:alpha val="60000"/>
                </a:schemeClr>
              </a:gs>
              <a:gs pos="28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2670619-E5C3-4D34-BE30-3B5370133685}"/>
              </a:ext>
            </a:extLst>
          </p:cNvPr>
          <p:cNvSpPr txBox="1"/>
          <p:nvPr/>
        </p:nvSpPr>
        <p:spPr>
          <a:xfrm>
            <a:off x="11758868" y="6657945"/>
            <a:ext cx="433132" cy="200055"/>
          </a:xfrm>
          <a:prstGeom prst="rect">
            <a:avLst/>
          </a:prstGeom>
          <a:solidFill>
            <a:srgbClr val="000000"/>
          </a:solidFill>
        </p:spPr>
        <p:txBody>
          <a:bodyPr wrap="none" lIns="91440" tIns="45720" rIns="91440" bIns="45720" anchor="t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 dirty="0">
                <a:solidFill>
                  <a:srgbClr val="FFFFFF"/>
                </a:solidFill>
                <a:hlinkClick r:id="rId5"/>
              </a:rPr>
              <a:t>A-NC</a:t>
            </a:r>
            <a:r>
              <a:rPr lang="en-US" sz="700" dirty="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1165978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Freeform: Shape 55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12445" y="481888"/>
            <a:ext cx="1080000" cy="1262947"/>
          </a:xfrm>
          <a:custGeom>
            <a:avLst/>
            <a:gdLst/>
            <a:ahLst/>
            <a:cxnLst/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58" name="Oval 57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60" name="Oval 59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62" name="Group 61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6" name="Oval 65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68" name="Rectangle 67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656880F-E8E2-4D4A-88B5-E7C3BDA5D6D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730"/>
          <a:stretch/>
        </p:blipFill>
        <p:spPr>
          <a:xfrm>
            <a:off x="20" y="10"/>
            <a:ext cx="12191981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0" name="Rectangle 69">
            <a:extLst>
              <a:ext uri="{FF2B5EF4-FFF2-40B4-BE49-F238E27FC236}">
                <a16:creationId xmlns:a16="http://schemas.microsoft.com/office/drawing/2014/main" id="{3C64A91D-E535-4C24-A0E3-96A3810E3F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90000">
                <a:schemeClr val="bg2">
                  <a:alpha val="60000"/>
                </a:schemeClr>
              </a:gs>
              <a:gs pos="28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26FC4867-BA3E-4F8E-AB23-684F34DF3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-3"/>
            <a:ext cx="9000000" cy="6857998"/>
          </a:xfrm>
          <a:prstGeom prst="rect">
            <a:avLst/>
          </a:prstGeom>
          <a:gradFill flip="none" rotWithShape="1">
            <a:gsLst>
              <a:gs pos="50000">
                <a:schemeClr val="bg2">
                  <a:alpha val="60000"/>
                </a:schemeClr>
              </a:gs>
              <a:gs pos="0">
                <a:schemeClr val="bg2">
                  <a:alpha val="0"/>
                </a:scheme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20D902C-04FE-4F1C-93E2-53C1E5B6A43D}"/>
              </a:ext>
            </a:extLst>
          </p:cNvPr>
          <p:cNvSpPr txBox="1"/>
          <p:nvPr/>
        </p:nvSpPr>
        <p:spPr>
          <a:xfrm>
            <a:off x="550863" y="60445"/>
            <a:ext cx="7665677" cy="3475064"/>
          </a:xfrm>
          <a:prstGeom prst="rect">
            <a:avLst/>
          </a:prstGeom>
        </p:spPr>
        <p:txBody>
          <a:bodyPr rot="0" spcFirstLastPara="0" vertOverflow="overflow" horzOverflow="overflow" vert="horz" wrap="square" lIns="0" tIns="0" rIns="0" bIns="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000" kern="1200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3600" dirty="0">
              <a:latin typeface="+mj-lt"/>
              <a:ea typeface="+mj-ea"/>
              <a:cs typeface="+mj-cs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059916E-4D1A-4F6F-8E4A-D060FD9543A2}"/>
              </a:ext>
            </a:extLst>
          </p:cNvPr>
          <p:cNvSpPr txBox="1"/>
          <p:nvPr/>
        </p:nvSpPr>
        <p:spPr>
          <a:xfrm>
            <a:off x="550863" y="549275"/>
            <a:ext cx="5437187" cy="2986234"/>
          </a:xfrm>
          <a:prstGeom prst="rect">
            <a:avLst/>
          </a:prstGeom>
        </p:spPr>
        <p:txBody>
          <a:bodyPr rot="0" spcFirstLastPara="0" vertOverflow="overflow" horzOverflow="overflow" vert="horz" wrap="square" lIns="0" tIns="0" rIns="0" bIns="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500" b="1" kern="1200" dirty="0">
              <a:highlight>
                <a:srgbClr val="000000"/>
              </a:highlight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5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  <a:p>
            <a:pPr marL="457200" indent="-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5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  <a:p>
            <a:pPr marL="457200" indent="-4572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5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4215FCD-2D78-40B5-A3BA-59D22C6579DD}"/>
              </a:ext>
            </a:extLst>
          </p:cNvPr>
          <p:cNvSpPr txBox="1"/>
          <p:nvPr/>
        </p:nvSpPr>
        <p:spPr>
          <a:xfrm>
            <a:off x="324930" y="195533"/>
            <a:ext cx="7904670" cy="60016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dirty="0"/>
              <a:t>Carl Rogers believed that the facilitator of learning needed to be 'real' or genuine in order to effectively communicate with the learner and be in touch with their own feelings.</a:t>
            </a:r>
          </a:p>
          <a:p>
            <a:endParaRPr lang="en-GB" sz="3200" dirty="0"/>
          </a:p>
          <a:p>
            <a:r>
              <a:rPr lang="en-GB" sz="3200" dirty="0"/>
              <a:t>He also believed that the client /learner knew best by way of self- actualisation.</a:t>
            </a:r>
          </a:p>
          <a:p>
            <a:endParaRPr lang="en-GB" sz="3200" dirty="0"/>
          </a:p>
          <a:p>
            <a:r>
              <a:rPr lang="en-GB" sz="3200" dirty="0"/>
              <a:t>Core conditions were widely believed to be important to facilitate change .</a:t>
            </a:r>
          </a:p>
          <a:p>
            <a:endParaRPr lang="en-GB" sz="32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CF452A6-E9B9-4049-8FE0-A06E77DBD71C}"/>
              </a:ext>
            </a:extLst>
          </p:cNvPr>
          <p:cNvSpPr txBox="1"/>
          <p:nvPr/>
        </p:nvSpPr>
        <p:spPr>
          <a:xfrm>
            <a:off x="6937615" y="6319388"/>
            <a:ext cx="439659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(Advanced Early Years, 2008,p.116)</a:t>
            </a:r>
          </a:p>
        </p:txBody>
      </p:sp>
    </p:spTree>
    <p:extLst>
      <p:ext uri="{BB962C8B-B14F-4D97-AF65-F5344CB8AC3E}">
        <p14:creationId xmlns:p14="http://schemas.microsoft.com/office/powerpoint/2010/main" val="18402403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>
            <a:extLst>
              <a:ext uri="{FF2B5EF4-FFF2-40B4-BE49-F238E27FC236}">
                <a16:creationId xmlns:a16="http://schemas.microsoft.com/office/drawing/2014/main" id="{3BDBC526-6DCD-4FF6-8395-D8C22E46E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97" name="Oval 96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98" name="Oval 97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</p:grpSp>
      <p:sp useBgFill="1">
        <p:nvSpPr>
          <p:cNvPr id="101" name="Rectangle 100">
            <a:extLst>
              <a:ext uri="{FF2B5EF4-FFF2-40B4-BE49-F238E27FC236}">
                <a16:creationId xmlns:a16="http://schemas.microsoft.com/office/drawing/2014/main" id="{A5931BE0-4B93-4D6C-878E-ACC59D6B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217D59B-7395-4227-9852-081C7A4CF74B}"/>
              </a:ext>
            </a:extLst>
          </p:cNvPr>
          <p:cNvSpPr txBox="1"/>
          <p:nvPr/>
        </p:nvSpPr>
        <p:spPr>
          <a:xfrm>
            <a:off x="550864" y="549275"/>
            <a:ext cx="3565524" cy="1997855"/>
          </a:xfrm>
          <a:prstGeom prst="rect">
            <a:avLst/>
          </a:prstGeom>
        </p:spPr>
        <p:txBody>
          <a:bodyPr rot="0" spcFirstLastPara="0" vertOverflow="overflow" horzOverflow="overflow" vert="horz" wrap="square" lIns="0" tIns="0" rIns="0" bIns="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400">
                <a:latin typeface="+mj-lt"/>
                <a:ea typeface="+mj-ea"/>
                <a:cs typeface="+mj-cs"/>
              </a:rPr>
              <a:t>What are the Core Conditions necessary for change ?</a:t>
            </a:r>
          </a:p>
        </p:txBody>
      </p:sp>
      <p:grpSp>
        <p:nvGrpSpPr>
          <p:cNvPr id="103" name="Group 102">
            <a:extLst>
              <a:ext uri="{FF2B5EF4-FFF2-40B4-BE49-F238E27FC236}">
                <a16:creationId xmlns:a16="http://schemas.microsoft.com/office/drawing/2014/main" id="{9F2D4ED5-DC78-4C88-97AA-483206C53E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570793" y="0"/>
            <a:ext cx="1468514" cy="1521012"/>
            <a:chOff x="5236793" y="2432482"/>
            <a:chExt cx="1468514" cy="1521012"/>
          </a:xfrm>
        </p:grpSpPr>
        <p:sp>
          <p:nvSpPr>
            <p:cNvPr id="104" name="Freeform 5">
              <a:extLst>
                <a:ext uri="{FF2B5EF4-FFF2-40B4-BE49-F238E27FC236}">
                  <a16:creationId xmlns:a16="http://schemas.microsoft.com/office/drawing/2014/main" id="{0DE0B65A-4839-40B2-BA92-1464FEADBA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5463135" y="2432482"/>
              <a:ext cx="1242172" cy="729202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4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5" name="Freeform 6">
              <a:extLst>
                <a:ext uri="{FF2B5EF4-FFF2-40B4-BE49-F238E27FC236}">
                  <a16:creationId xmlns:a16="http://schemas.microsoft.com/office/drawing/2014/main" id="{842A0A68-39DD-4DA7-BAD5-63B9C13987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5236793" y="2566400"/>
              <a:ext cx="611884" cy="1076550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60000"/>
                    <a:lumOff val="40000"/>
                    <a:alpha val="40000"/>
                  </a:schemeClr>
                </a:gs>
              </a:gsLst>
              <a:lin ang="198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06" name="Freeform 8">
              <a:extLst>
                <a:ext uri="{FF2B5EF4-FFF2-40B4-BE49-F238E27FC236}">
                  <a16:creationId xmlns:a16="http://schemas.microsoft.com/office/drawing/2014/main" id="{21A69E50-7E10-45C3-B4F2-19DBA77484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1800000">
              <a:off x="5765469" y="2876944"/>
              <a:ext cx="630288" cy="1076550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20000"/>
                  </a:schemeClr>
                </a:gs>
                <a:gs pos="100000">
                  <a:schemeClr val="accent1">
                    <a:lumMod val="40000"/>
                    <a:lumOff val="60000"/>
                    <a:alpha val="6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508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108" name="Oval 107">
            <a:extLst>
              <a:ext uri="{FF2B5EF4-FFF2-40B4-BE49-F238E27FC236}">
                <a16:creationId xmlns:a16="http://schemas.microsoft.com/office/drawing/2014/main" id="{D166A8AB-8924-421C-BCED-B54DBC4054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677897" y="5497189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pic>
        <p:nvPicPr>
          <p:cNvPr id="217" name="Picture 217" descr="Text, letter&#10;&#10;Description automatically generated">
            <a:extLst>
              <a:ext uri="{FF2B5EF4-FFF2-40B4-BE49-F238E27FC236}">
                <a16:creationId xmlns:a16="http://schemas.microsoft.com/office/drawing/2014/main" id="{C8A2A7A1-37F5-49DE-BD0B-ABC3997E291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550900" y="1231027"/>
            <a:ext cx="7090237" cy="4395947"/>
          </a:xfrm>
          <a:custGeom>
            <a:avLst/>
            <a:gdLst/>
            <a:ahLst/>
            <a:cxnLst/>
            <a:rect l="l" t="t" r="r" b="b"/>
            <a:pathLst>
              <a:path w="7090237" h="5759451">
                <a:moveTo>
                  <a:pt x="0" y="0"/>
                </a:moveTo>
                <a:lnTo>
                  <a:pt x="7090237" y="0"/>
                </a:lnTo>
                <a:lnTo>
                  <a:pt x="7090237" y="5759451"/>
                </a:lnTo>
                <a:lnTo>
                  <a:pt x="0" y="5759451"/>
                </a:lnTo>
                <a:close/>
              </a:path>
            </a:pathLst>
          </a:custGeom>
        </p:spPr>
      </p:pic>
      <p:graphicFrame>
        <p:nvGraphicFramePr>
          <p:cNvPr id="34" name="Diagram 34">
            <a:extLst>
              <a:ext uri="{FF2B5EF4-FFF2-40B4-BE49-F238E27FC236}">
                <a16:creationId xmlns:a16="http://schemas.microsoft.com/office/drawing/2014/main" id="{D425C292-760D-42D3-8D40-C5EA48C89B2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22641387"/>
              </p:ext>
            </p:extLst>
          </p:nvPr>
        </p:nvGraphicFramePr>
        <p:xfrm>
          <a:off x="550863" y="2677306"/>
          <a:ext cx="3565525" cy="34155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224" name="TextBox 223">
            <a:extLst>
              <a:ext uri="{FF2B5EF4-FFF2-40B4-BE49-F238E27FC236}">
                <a16:creationId xmlns:a16="http://schemas.microsoft.com/office/drawing/2014/main" id="{11F61D9C-2A66-41A6-B1A5-DB72F22D2F85}"/>
              </a:ext>
            </a:extLst>
          </p:cNvPr>
          <p:cNvSpPr txBox="1"/>
          <p:nvPr/>
        </p:nvSpPr>
        <p:spPr>
          <a:xfrm>
            <a:off x="4392822" y="6491917"/>
            <a:ext cx="725769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(worditout.com,2020)</a:t>
            </a:r>
          </a:p>
        </p:txBody>
      </p:sp>
    </p:spTree>
    <p:extLst>
      <p:ext uri="{BB962C8B-B14F-4D97-AF65-F5344CB8AC3E}">
        <p14:creationId xmlns:p14="http://schemas.microsoft.com/office/powerpoint/2010/main" val="3564764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4620124-439F-4D87-8EBF-0D4B76AD22EC}"/>
              </a:ext>
            </a:extLst>
          </p:cNvPr>
          <p:cNvSpPr txBox="1"/>
          <p:nvPr/>
        </p:nvSpPr>
        <p:spPr>
          <a:xfrm>
            <a:off x="856891" y="339305"/>
            <a:ext cx="6553200" cy="25545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dirty="0"/>
              <a:t>Which type of learning ?</a:t>
            </a:r>
          </a:p>
          <a:p>
            <a:endParaRPr lang="en-GB" sz="3200" dirty="0"/>
          </a:p>
          <a:p>
            <a:pPr marL="457200" indent="-457200">
              <a:buFont typeface="Arial"/>
              <a:buChar char="•"/>
            </a:pPr>
            <a:r>
              <a:rPr lang="en-GB" sz="3200" dirty="0"/>
              <a:t>Cognitive (meaningless)</a:t>
            </a:r>
          </a:p>
          <a:p>
            <a:endParaRPr lang="en-GB" sz="3200" dirty="0"/>
          </a:p>
          <a:p>
            <a:endParaRPr lang="en-GB" sz="3200" dirty="0"/>
          </a:p>
        </p:txBody>
      </p:sp>
      <p:pic>
        <p:nvPicPr>
          <p:cNvPr id="4" name="Picture 4" descr="Text&#10;&#10;Description automatically generated">
            <a:extLst>
              <a:ext uri="{FF2B5EF4-FFF2-40B4-BE49-F238E27FC236}">
                <a16:creationId xmlns:a16="http://schemas.microsoft.com/office/drawing/2014/main" id="{57391944-0C87-4FB8-B52A-ABEE18E9580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211682" y="548718"/>
            <a:ext cx="4295955" cy="281320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7E9C8EF-0772-4E51-ABCC-6AFF7E71C933}"/>
              </a:ext>
            </a:extLst>
          </p:cNvPr>
          <p:cNvSpPr txBox="1"/>
          <p:nvPr/>
        </p:nvSpPr>
        <p:spPr>
          <a:xfrm>
            <a:off x="6593456" y="3793378"/>
            <a:ext cx="4295955" cy="935725"/>
          </a:xfrm>
          <a:prstGeom prst="rect">
            <a:avLst/>
          </a:prstGeom>
        </p:spPr>
        <p:txBody>
          <a:bodyPr lIns="91440" tIns="45720" rIns="91440" bIns="45720" anchor="t">
            <a:normAutofit/>
          </a:bodyPr>
          <a:lstStyle/>
          <a:p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449ACC2-8BEE-4D72-89AB-88BFDBD25995}"/>
              </a:ext>
            </a:extLst>
          </p:cNvPr>
          <p:cNvSpPr txBox="1"/>
          <p:nvPr/>
        </p:nvSpPr>
        <p:spPr>
          <a:xfrm>
            <a:off x="855094" y="3888718"/>
            <a:ext cx="5661804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457200" indent="-457200">
              <a:buFont typeface="Arial"/>
              <a:buChar char="•"/>
            </a:pPr>
            <a:r>
              <a:rPr lang="en-GB" sz="3200" dirty="0"/>
              <a:t>Experimental (significant)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B0C776C-E342-4343-9E1A-2B039FBD70E1}"/>
              </a:ext>
            </a:extLst>
          </p:cNvPr>
          <p:cNvSpPr txBox="1"/>
          <p:nvPr/>
        </p:nvSpPr>
        <p:spPr>
          <a:xfrm>
            <a:off x="5009251" y="3183327"/>
            <a:ext cx="225437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(tonybates.ca,2020)</a:t>
            </a:r>
          </a:p>
        </p:txBody>
      </p:sp>
      <p:pic>
        <p:nvPicPr>
          <p:cNvPr id="9" name="Picture 9" descr="Text, letter&#10;&#10;Description automatically generated">
            <a:extLst>
              <a:ext uri="{FF2B5EF4-FFF2-40B4-BE49-F238E27FC236}">
                <a16:creationId xmlns:a16="http://schemas.microsoft.com/office/drawing/2014/main" id="{E2E65CE8-F33F-4FFC-A767-7669A668F2C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344314" y="3972015"/>
            <a:ext cx="4289484" cy="273834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381F2AB0-E73F-4109-BD0E-DBC106CCBDCA}"/>
              </a:ext>
            </a:extLst>
          </p:cNvPr>
          <p:cNvSpPr txBox="1"/>
          <p:nvPr/>
        </p:nvSpPr>
        <p:spPr>
          <a:xfrm flipV="1">
            <a:off x="2585410" y="6481521"/>
            <a:ext cx="4634541" cy="300728"/>
          </a:xfrm>
          <a:prstGeom prst="rect">
            <a:avLst/>
          </a:prstGeom>
        </p:spPr>
        <p:txBody>
          <a:bodyPr lIns="91440" tIns="45720" rIns="91440" bIns="45720" anchor="t">
            <a:normAutofit fontScale="92500" lnSpcReduction="20000"/>
          </a:bodyPr>
          <a:lstStyle/>
          <a:p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B295298-2D77-4E5F-9F0C-E4ACC2559B46}"/>
              </a:ext>
            </a:extLst>
          </p:cNvPr>
          <p:cNvSpPr txBox="1"/>
          <p:nvPr/>
        </p:nvSpPr>
        <p:spPr>
          <a:xfrm rot="10800000" flipV="1">
            <a:off x="2609578" y="6384826"/>
            <a:ext cx="4712899" cy="36933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6E5B331-DA99-4802-B614-ADE81DC4C07F}"/>
              </a:ext>
            </a:extLst>
          </p:cNvPr>
          <p:cNvSpPr txBox="1"/>
          <p:nvPr/>
        </p:nvSpPr>
        <p:spPr>
          <a:xfrm>
            <a:off x="4034287" y="6363417"/>
            <a:ext cx="412342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(rulenumberonedotcom,2020)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D8E81C2-7D4C-4E59-B9EA-A973D00EE264}"/>
              </a:ext>
            </a:extLst>
          </p:cNvPr>
          <p:cNvSpPr txBox="1"/>
          <p:nvPr/>
        </p:nvSpPr>
        <p:spPr>
          <a:xfrm>
            <a:off x="3040452" y="4348791"/>
            <a:ext cx="385025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(instructionaldesign.org,2020)</a:t>
            </a:r>
          </a:p>
        </p:txBody>
      </p:sp>
    </p:spTree>
    <p:extLst>
      <p:ext uri="{BB962C8B-B14F-4D97-AF65-F5344CB8AC3E}">
        <p14:creationId xmlns:p14="http://schemas.microsoft.com/office/powerpoint/2010/main" val="25851617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4" name="Group 53">
            <a:extLst>
              <a:ext uri="{FF2B5EF4-FFF2-40B4-BE49-F238E27FC236}">
                <a16:creationId xmlns:a16="http://schemas.microsoft.com/office/drawing/2014/main" id="{3BDBC526-6DCD-4FF6-8395-D8C22E46E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13998" y="5334748"/>
            <a:ext cx="678135" cy="990000"/>
            <a:chOff x="10490969" y="1448827"/>
            <a:chExt cx="678135" cy="990000"/>
          </a:xfrm>
        </p:grpSpPr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02ECB475-568C-47AC-B16D-2E202DEB2D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 flipV="1">
              <a:off x="10268976" y="1743588"/>
              <a:ext cx="926985" cy="463493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127000" dist="50800" dir="1350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80D8764-525A-441E-B58F-068E82F097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 flipV="1">
              <a:off x="11115555" y="1939340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7" name="Oval 56">
              <a:extLst>
                <a:ext uri="{FF2B5EF4-FFF2-40B4-BE49-F238E27FC236}">
                  <a16:creationId xmlns:a16="http://schemas.microsoft.com/office/drawing/2014/main" id="{11196109-6F2B-4738-B2FC-2CCC753AAB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 flipH="1" flipV="1">
              <a:off x="10625042" y="1448827"/>
              <a:ext cx="53549" cy="233295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F7E468C2-69B8-470B-85E3-801A3CB1D7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 flipH="1" flipV="1">
              <a:off x="10292519" y="1686748"/>
              <a:ext cx="926985" cy="530086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20000"/>
              </a:schemeClr>
            </a:solidFill>
            <a:ln>
              <a:noFill/>
            </a:ln>
            <a:effectLst>
              <a:softEdge rad="1016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sp useBgFill="1">
        <p:nvSpPr>
          <p:cNvPr id="60" name="Rectangle 59">
            <a:extLst>
              <a:ext uri="{FF2B5EF4-FFF2-40B4-BE49-F238E27FC236}">
                <a16:creationId xmlns:a16="http://schemas.microsoft.com/office/drawing/2014/main" id="{A5931BE0-4B93-4D6C-878E-ACC59D6B45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A7596CF-320C-4F1D-995B-E0E645401B6B}"/>
              </a:ext>
            </a:extLst>
          </p:cNvPr>
          <p:cNvSpPr txBox="1"/>
          <p:nvPr/>
        </p:nvSpPr>
        <p:spPr>
          <a:xfrm>
            <a:off x="550862" y="580363"/>
            <a:ext cx="6379210" cy="1333057"/>
          </a:xfrm>
          <a:prstGeom prst="rect">
            <a:avLst/>
          </a:prstGeom>
        </p:spPr>
        <p:txBody>
          <a:bodyPr rot="0" spcFirstLastPara="0" vertOverflow="overflow" horzOverflow="overflow" vert="horz" wrap="square" lIns="0" tIns="0" rIns="0" bIns="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Educational Influence of Rogers Theory?</a:t>
            </a:r>
          </a:p>
        </p:txBody>
      </p:sp>
      <p:sp>
        <p:nvSpPr>
          <p:cNvPr id="62" name="Oval 61">
            <a:extLst>
              <a:ext uri="{FF2B5EF4-FFF2-40B4-BE49-F238E27FC236}">
                <a16:creationId xmlns:a16="http://schemas.microsoft.com/office/drawing/2014/main" id="{6B425BBD-042F-4CF8-A9EE-42CC14D25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960575" y="54927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pic>
        <p:nvPicPr>
          <p:cNvPr id="41" name="Picture 41" descr="Light Bulb Free Stock Photo - Public Domain Pictures">
            <a:extLst>
              <a:ext uri="{FF2B5EF4-FFF2-40B4-BE49-F238E27FC236}">
                <a16:creationId xmlns:a16="http://schemas.microsoft.com/office/drawing/2014/main" id="{94BA7A20-7EF2-4EA6-99A5-406F7FAFCE6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308" r="5134" b="4"/>
          <a:stretch/>
        </p:blipFill>
        <p:spPr>
          <a:xfrm>
            <a:off x="550863" y="2530474"/>
            <a:ext cx="2887200" cy="3779838"/>
          </a:xfrm>
          <a:custGeom>
            <a:avLst/>
            <a:gdLst/>
            <a:ahLst/>
            <a:cxnLst/>
            <a:rect l="l" t="t" r="r" b="b"/>
            <a:pathLst>
              <a:path w="2887200" h="3779838">
                <a:moveTo>
                  <a:pt x="0" y="0"/>
                </a:moveTo>
                <a:lnTo>
                  <a:pt x="2887200" y="0"/>
                </a:lnTo>
                <a:lnTo>
                  <a:pt x="2887200" y="3779838"/>
                </a:lnTo>
                <a:lnTo>
                  <a:pt x="0" y="3779838"/>
                </a:lnTo>
                <a:close/>
              </a:path>
            </a:pathLst>
          </a:custGeom>
        </p:spPr>
      </p:pic>
      <p:grpSp>
        <p:nvGrpSpPr>
          <p:cNvPr id="64" name="Group 63">
            <a:extLst>
              <a:ext uri="{FF2B5EF4-FFF2-40B4-BE49-F238E27FC236}">
                <a16:creationId xmlns:a16="http://schemas.microsoft.com/office/drawing/2014/main" id="{F8ED97E8-4320-4F9F-8AB2-2EC6D9FC9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80191" y="1665774"/>
            <a:ext cx="1262947" cy="1335600"/>
            <a:chOff x="2678417" y="2427951"/>
            <a:chExt cx="1262947" cy="1335600"/>
          </a:xfrm>
        </p:grpSpPr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DDAE1E3F-711D-4F2E-AF4B-0A3CF77C56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2769891" y="2336477"/>
              <a:ext cx="1080000" cy="1262947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254000" dist="101600" dir="2700000">
                <a:schemeClr val="accent1">
                  <a:lumMod val="60000"/>
                  <a:lumOff val="4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6" name="Oval 65">
              <a:extLst>
                <a:ext uri="{FF2B5EF4-FFF2-40B4-BE49-F238E27FC236}">
                  <a16:creationId xmlns:a16="http://schemas.microsoft.com/office/drawing/2014/main" id="{717A35D9-9F09-4A9F-AD47-CF21151009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>
              <a:off x="2784291" y="2683551"/>
              <a:ext cx="540000" cy="108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5000"/>
                    <a:lumOff val="5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16" name="Picture 1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2B79A6C-1A08-4BBC-8085-670A1051367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3" b="4434"/>
          <a:stretch/>
        </p:blipFill>
        <p:spPr>
          <a:xfrm>
            <a:off x="3438063" y="2530474"/>
            <a:ext cx="2887200" cy="3779838"/>
          </a:xfrm>
          <a:custGeom>
            <a:avLst/>
            <a:gdLst/>
            <a:ahLst/>
            <a:cxnLst/>
            <a:rect l="l" t="t" r="r" b="b"/>
            <a:pathLst>
              <a:path w="2887200" h="3779838">
                <a:moveTo>
                  <a:pt x="0" y="0"/>
                </a:moveTo>
                <a:lnTo>
                  <a:pt x="2887200" y="0"/>
                </a:lnTo>
                <a:lnTo>
                  <a:pt x="2887200" y="3779838"/>
                </a:lnTo>
                <a:lnTo>
                  <a:pt x="0" y="3779838"/>
                </a:lnTo>
                <a:close/>
              </a:path>
            </a:pathLst>
          </a:custGeom>
        </p:spPr>
      </p:pic>
      <p:grpSp>
        <p:nvGrpSpPr>
          <p:cNvPr id="68" name="Group 67">
            <a:extLst>
              <a:ext uri="{FF2B5EF4-FFF2-40B4-BE49-F238E27FC236}">
                <a16:creationId xmlns:a16="http://schemas.microsoft.com/office/drawing/2014/main" id="{3F071BFC-FCD5-404E-90E6-D596557747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724513" y="5071998"/>
            <a:ext cx="1980000" cy="1336764"/>
            <a:chOff x="7285270" y="3781428"/>
            <a:chExt cx="1980000" cy="1336764"/>
          </a:xfrm>
        </p:grpSpPr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BA0B934F-9437-4904-A573-FD6F8B81F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>
              <a:off x="7285270" y="3781428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54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E0204A86-ED4C-4DD3-9013-C7A4EFF920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>
              <a:off x="7351895" y="3784117"/>
              <a:ext cx="1853969" cy="1042921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69EEA625-9D71-403F-B693-78E333447C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7997401" y="4831348"/>
              <a:ext cx="107098" cy="466589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  <a:effectLst>
              <a:innerShdw blurRad="63500" dist="254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425D8F7F-021F-459C-87EB-5AF697DC3B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8978427" y="3850321"/>
              <a:ext cx="107098" cy="466589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  <a:effectLst>
              <a:innerShdw blurRad="63500" dist="2540000">
                <a:schemeClr val="accent1">
                  <a:lumMod val="40000"/>
                  <a:lumOff val="60000"/>
                  <a:alpha val="2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AEB45DBB-DE9B-4A13-9C8A-090F414A70B3}"/>
              </a:ext>
            </a:extLst>
          </p:cNvPr>
          <p:cNvSpPr txBox="1"/>
          <p:nvPr/>
        </p:nvSpPr>
        <p:spPr>
          <a:xfrm>
            <a:off x="8059947" y="6412152"/>
            <a:ext cx="3792747" cy="360632"/>
          </a:xfrm>
          <a:prstGeom prst="rect">
            <a:avLst/>
          </a:prstGeom>
        </p:spPr>
        <p:txBody>
          <a:bodyPr lIns="91440" tIns="45720" rIns="91440" bIns="45720" anchor="t">
            <a:normAutofit lnSpcReduction="10000"/>
          </a:bodyPr>
          <a:lstStyle/>
          <a:p>
            <a:endParaRPr lang="en-US" dirty="0"/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9BEA7EEC-434B-4BBB-BB9C-CC51E3A5D8CF}"/>
              </a:ext>
            </a:extLst>
          </p:cNvPr>
          <p:cNvSpPr txBox="1"/>
          <p:nvPr/>
        </p:nvSpPr>
        <p:spPr>
          <a:xfrm>
            <a:off x="4188843" y="6259186"/>
            <a:ext cx="415218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(pintrest,2020)</a:t>
            </a:r>
            <a:endParaRPr lang="en-GB"/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A9AA5482-5121-4824-823C-6F35BA565AD6}"/>
              </a:ext>
            </a:extLst>
          </p:cNvPr>
          <p:cNvSpPr txBox="1"/>
          <p:nvPr/>
        </p:nvSpPr>
        <p:spPr>
          <a:xfrm>
            <a:off x="698738" y="2165231"/>
            <a:ext cx="395089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>
              <a:spcAft>
                <a:spcPts val="600"/>
              </a:spcAft>
            </a:pPr>
            <a:r>
              <a:rPr lang="en-GB" dirty="0"/>
              <a:t>(publicdomainpict,2020)</a:t>
            </a:r>
            <a:endParaRPr lang="en-GB"/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A1930A2B-0B58-423D-AA52-645C1A6E57C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8735683" y="7548885"/>
            <a:ext cx="3792746" cy="2097551"/>
          </a:xfrm>
          <a:prstGeom prst="rect">
            <a:avLst/>
          </a:prstGeom>
        </p:spPr>
      </p:pic>
      <p:graphicFrame>
        <p:nvGraphicFramePr>
          <p:cNvPr id="7" name="TextBox 2">
            <a:extLst>
              <a:ext uri="{FF2B5EF4-FFF2-40B4-BE49-F238E27FC236}">
                <a16:creationId xmlns:a16="http://schemas.microsoft.com/office/drawing/2014/main" id="{D330D615-A628-4733-9D17-9BAA6475E27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6449551"/>
              </p:ext>
            </p:extLst>
          </p:nvPr>
        </p:nvGraphicFramePr>
        <p:xfrm>
          <a:off x="7341857" y="1779617"/>
          <a:ext cx="4500562" cy="42172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42262931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12445" y="481888"/>
            <a:ext cx="1080000" cy="1262947"/>
          </a:xfrm>
          <a:custGeom>
            <a:avLst/>
            <a:gdLst/>
            <a:ahLst/>
            <a:cxnLst/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2D0F723-FE6C-4E29-A189-4E0F15851DFE}"/>
              </a:ext>
            </a:extLst>
          </p:cNvPr>
          <p:cNvSpPr txBox="1"/>
          <p:nvPr/>
        </p:nvSpPr>
        <p:spPr>
          <a:xfrm>
            <a:off x="552960" y="549275"/>
            <a:ext cx="6371715" cy="3513910"/>
          </a:xfrm>
          <a:prstGeom prst="rect">
            <a:avLst/>
          </a:prstGeom>
        </p:spPr>
        <p:txBody>
          <a:bodyPr rot="0" spcFirstLastPara="0" vertOverflow="overflow" horzOverflow="overflow" vert="horz" wrap="square" lIns="0" tIns="0" rIns="0" bIns="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500">
                <a:latin typeface="+mj-lt"/>
                <a:ea typeface="+mj-ea"/>
                <a:cs typeface="+mj-cs"/>
              </a:rPr>
              <a:t>Carl Rogers was in turn influenced by the theorist, Abraham Maslow who believed a human being needed  basic principles to reach their full potential also </a:t>
            </a:r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74033C2F-EE38-427C-97E3-08EAC8822A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471760"/>
            <a:ext cx="666497" cy="1080000"/>
          </a:xfrm>
          <a:custGeom>
            <a:avLst/>
            <a:gdLst>
              <a:gd name="connsiteX0" fmla="*/ 126497 w 666497"/>
              <a:gd name="connsiteY0" fmla="*/ 0 h 1080000"/>
              <a:gd name="connsiteX1" fmla="*/ 666497 w 666497"/>
              <a:gd name="connsiteY1" fmla="*/ 540000 h 1080000"/>
              <a:gd name="connsiteX2" fmla="*/ 126497 w 666497"/>
              <a:gd name="connsiteY2" fmla="*/ 1080000 h 1080000"/>
              <a:gd name="connsiteX3" fmla="*/ 17668 w 666497"/>
              <a:gd name="connsiteY3" fmla="*/ 1069029 h 1080000"/>
              <a:gd name="connsiteX4" fmla="*/ 0 w 666497"/>
              <a:gd name="connsiteY4" fmla="*/ 1063545 h 1080000"/>
              <a:gd name="connsiteX5" fmla="*/ 0 w 666497"/>
              <a:gd name="connsiteY5" fmla="*/ 16455 h 1080000"/>
              <a:gd name="connsiteX6" fmla="*/ 17668 w 666497"/>
              <a:gd name="connsiteY6" fmla="*/ 10971 h 1080000"/>
              <a:gd name="connsiteX7" fmla="*/ 126497 w 666497"/>
              <a:gd name="connsiteY7" fmla="*/ 0 h 1080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66497" h="1080000">
                <a:moveTo>
                  <a:pt x="126497" y="0"/>
                </a:moveTo>
                <a:cubicBezTo>
                  <a:pt x="424731" y="0"/>
                  <a:pt x="666497" y="241766"/>
                  <a:pt x="666497" y="540000"/>
                </a:cubicBezTo>
                <a:cubicBezTo>
                  <a:pt x="666497" y="838234"/>
                  <a:pt x="424731" y="1080000"/>
                  <a:pt x="126497" y="1080000"/>
                </a:cubicBezTo>
                <a:cubicBezTo>
                  <a:pt x="89218" y="1080000"/>
                  <a:pt x="52821" y="1076222"/>
                  <a:pt x="17668" y="1069029"/>
                </a:cubicBezTo>
                <a:lnTo>
                  <a:pt x="0" y="1063545"/>
                </a:lnTo>
                <a:lnTo>
                  <a:pt x="0" y="16455"/>
                </a:lnTo>
                <a:lnTo>
                  <a:pt x="17668" y="10971"/>
                </a:lnTo>
                <a:cubicBezTo>
                  <a:pt x="52821" y="3778"/>
                  <a:pt x="89218" y="0"/>
                  <a:pt x="126497" y="0"/>
                </a:cubicBezTo>
                <a:close/>
              </a:path>
            </a:pathLst>
          </a:cu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>
                  <a:lumMod val="10000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254000" dist="127000" dir="2700000">
              <a:schemeClr val="accent1">
                <a:lumMod val="60000"/>
                <a:lumOff val="40000"/>
                <a:alpha val="4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22940903-7865-4026-879C-CC1ADF9116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34337" y="800983"/>
            <a:ext cx="4006800" cy="3788841"/>
            <a:chOff x="7762003" y="672385"/>
            <a:chExt cx="4006800" cy="3788841"/>
          </a:xfrm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982D1BD3-FFA8-4027-A890-672FDD8F70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8100000">
              <a:off x="8528803" y="672385"/>
              <a:ext cx="3240000" cy="3788841"/>
            </a:xfrm>
            <a:custGeom>
              <a:avLst/>
              <a:gdLst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0 w 1080000"/>
                <a:gd name="connsiteY9" fmla="*/ 931034 h 1262947"/>
                <a:gd name="connsiteX0" fmla="*/ 540000 w 1080000"/>
                <a:gd name="connsiteY0" fmla="*/ 0 h 1262947"/>
                <a:gd name="connsiteX1" fmla="*/ 1080000 w 1080000"/>
                <a:gd name="connsiteY1" fmla="*/ 931034 h 1262947"/>
                <a:gd name="connsiteX2" fmla="*/ 1064374 w 1080000"/>
                <a:gd name="connsiteY2" fmla="*/ 931034 h 1262947"/>
                <a:gd name="connsiteX3" fmla="*/ 1069029 w 1080000"/>
                <a:gd name="connsiteY3" fmla="*/ 938533 h 1262947"/>
                <a:gd name="connsiteX4" fmla="*/ 1080000 w 1080000"/>
                <a:gd name="connsiteY4" fmla="*/ 992947 h 1262947"/>
                <a:gd name="connsiteX5" fmla="*/ 540000 w 1080000"/>
                <a:gd name="connsiteY5" fmla="*/ 1262947 h 1262947"/>
                <a:gd name="connsiteX6" fmla="*/ 0 w 1080000"/>
                <a:gd name="connsiteY6" fmla="*/ 992947 h 1262947"/>
                <a:gd name="connsiteX7" fmla="*/ 10971 w 1080000"/>
                <a:gd name="connsiteY7" fmla="*/ 938533 h 1262947"/>
                <a:gd name="connsiteX8" fmla="*/ 15626 w 1080000"/>
                <a:gd name="connsiteY8" fmla="*/ 931034 h 1262947"/>
                <a:gd name="connsiteX9" fmla="*/ 540000 w 1080000"/>
                <a:gd name="connsiteY9" fmla="*/ 0 h 1262947"/>
                <a:gd name="connsiteX0" fmla="*/ 540000 w 1080000"/>
                <a:gd name="connsiteY0" fmla="*/ 0 h 1262947"/>
                <a:gd name="connsiteX1" fmla="*/ 1064374 w 1080000"/>
                <a:gd name="connsiteY1" fmla="*/ 931034 h 1262947"/>
                <a:gd name="connsiteX2" fmla="*/ 1069029 w 1080000"/>
                <a:gd name="connsiteY2" fmla="*/ 938533 h 1262947"/>
                <a:gd name="connsiteX3" fmla="*/ 1080000 w 1080000"/>
                <a:gd name="connsiteY3" fmla="*/ 992947 h 1262947"/>
                <a:gd name="connsiteX4" fmla="*/ 540000 w 1080000"/>
                <a:gd name="connsiteY4" fmla="*/ 1262947 h 1262947"/>
                <a:gd name="connsiteX5" fmla="*/ 0 w 1080000"/>
                <a:gd name="connsiteY5" fmla="*/ 992947 h 1262947"/>
                <a:gd name="connsiteX6" fmla="*/ 10971 w 1080000"/>
                <a:gd name="connsiteY6" fmla="*/ 938533 h 1262947"/>
                <a:gd name="connsiteX7" fmla="*/ 15626 w 1080000"/>
                <a:gd name="connsiteY7" fmla="*/ 931034 h 1262947"/>
                <a:gd name="connsiteX8" fmla="*/ 540000 w 1080000"/>
                <a:gd name="connsiteY8" fmla="*/ 0 h 126294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80000" h="1262947">
                  <a:moveTo>
                    <a:pt x="540000" y="0"/>
                  </a:moveTo>
                  <a:lnTo>
                    <a:pt x="1064374" y="931034"/>
                  </a:lnTo>
                  <a:lnTo>
                    <a:pt x="1069029" y="938533"/>
                  </a:lnTo>
                  <a:cubicBezTo>
                    <a:pt x="1076223" y="956109"/>
                    <a:pt x="1080000" y="974307"/>
                    <a:pt x="1080000" y="992947"/>
                  </a:cubicBezTo>
                  <a:cubicBezTo>
                    <a:pt x="1080000" y="1142064"/>
                    <a:pt x="838234" y="1262947"/>
                    <a:pt x="540000" y="1262947"/>
                  </a:cubicBezTo>
                  <a:cubicBezTo>
                    <a:pt x="241766" y="1262947"/>
                    <a:pt x="0" y="1142064"/>
                    <a:pt x="0" y="992947"/>
                  </a:cubicBezTo>
                  <a:cubicBezTo>
                    <a:pt x="0" y="974307"/>
                    <a:pt x="3778" y="956109"/>
                    <a:pt x="10971" y="938533"/>
                  </a:cubicBezTo>
                  <a:lnTo>
                    <a:pt x="15626" y="931034"/>
                  </a:lnTo>
                  <a:lnTo>
                    <a:pt x="540000" y="0"/>
                  </a:lnTo>
                  <a:close/>
                </a:path>
              </a:pathLst>
            </a:custGeom>
            <a:gradFill>
              <a:gsLst>
                <a:gs pos="60000">
                  <a:schemeClr val="bg2">
                    <a:lumMod val="90000"/>
                    <a:lumOff val="10000"/>
                  </a:schemeClr>
                </a:gs>
                <a:gs pos="30000">
                  <a:schemeClr val="bg2">
                    <a:lumMod val="90000"/>
                    <a:lumOff val="10000"/>
                  </a:schemeClr>
                </a:gs>
                <a:gs pos="40000">
                  <a:schemeClr val="bg2">
                    <a:lumMod val="75000"/>
                    <a:lumOff val="25000"/>
                  </a:schemeClr>
                </a:gs>
                <a:gs pos="100000">
                  <a:schemeClr val="bg2"/>
                </a:gs>
              </a:gsLst>
              <a:lin ang="600000" scaled="0"/>
            </a:gradFill>
            <a:ln>
              <a:noFill/>
            </a:ln>
            <a:effectLst>
              <a:innerShdw blurRad="508000" dist="203200" dir="9600000">
                <a:schemeClr val="accent1">
                  <a:lumMod val="60000"/>
                  <a:lumOff val="40000"/>
                  <a:alpha val="6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7BC5C6D9-8420-4B6F-A949-7B6565266B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>
              <a:off x="8572003" y="180004"/>
              <a:ext cx="1620000" cy="3240000"/>
            </a:xfrm>
            <a:prstGeom prst="ellipse">
              <a:avLst/>
            </a:prstGeom>
            <a:gradFill>
              <a:gsLst>
                <a:gs pos="100000">
                  <a:schemeClr val="bg2">
                    <a:lumMod val="90000"/>
                    <a:lumOff val="10000"/>
                  </a:schemeClr>
                </a:gs>
                <a:gs pos="50000">
                  <a:schemeClr val="bg2">
                    <a:lumMod val="90000"/>
                    <a:lumOff val="10000"/>
                  </a:schemeClr>
                </a:gs>
              </a:gsLst>
              <a:lin ang="5400000" scaled="0"/>
            </a:gradFill>
            <a:ln>
              <a:noFill/>
            </a:ln>
            <a:effectLst>
              <a:innerShdw blurRad="12700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E82CFC28-5F56-4F2C-A953-AB57C1CE5C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4386" y="5149126"/>
            <a:ext cx="762805" cy="734873"/>
            <a:chOff x="7950336" y="1300590"/>
            <a:chExt cx="762805" cy="734873"/>
          </a:xfrm>
        </p:grpSpPr>
        <p:sp>
          <p:nvSpPr>
            <p:cNvPr id="28" name="Freeform 5">
              <a:extLst>
                <a:ext uri="{FF2B5EF4-FFF2-40B4-BE49-F238E27FC236}">
                  <a16:creationId xmlns:a16="http://schemas.microsoft.com/office/drawing/2014/main" id="{492EB854-02D8-4A9E-8BA5-5FEE21DD09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3600000">
              <a:off x="8220298" y="1428832"/>
              <a:ext cx="621086" cy="364601"/>
            </a:xfrm>
            <a:custGeom>
              <a:avLst/>
              <a:gdLst>
                <a:gd name="T0" fmla="*/ 266 w 540"/>
                <a:gd name="T1" fmla="*/ 0 h 317"/>
                <a:gd name="T2" fmla="*/ 0 w 540"/>
                <a:gd name="T3" fmla="*/ 158 h 317"/>
                <a:gd name="T4" fmla="*/ 266 w 540"/>
                <a:gd name="T5" fmla="*/ 317 h 317"/>
                <a:gd name="T6" fmla="*/ 540 w 540"/>
                <a:gd name="T7" fmla="*/ 158 h 317"/>
                <a:gd name="T8" fmla="*/ 266 w 540"/>
                <a:gd name="T9" fmla="*/ 0 h 3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40" h="317">
                  <a:moveTo>
                    <a:pt x="266" y="0"/>
                  </a:moveTo>
                  <a:lnTo>
                    <a:pt x="0" y="158"/>
                  </a:lnTo>
                  <a:lnTo>
                    <a:pt x="266" y="317"/>
                  </a:lnTo>
                  <a:lnTo>
                    <a:pt x="540" y="158"/>
                  </a:lnTo>
                  <a:lnTo>
                    <a:pt x="266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60000"/>
                  </a:schemeClr>
                </a:gs>
                <a:gs pos="100000">
                  <a:schemeClr val="accent1">
                    <a:lumMod val="60000"/>
                    <a:lumOff val="40000"/>
                    <a:alpha val="60000"/>
                  </a:schemeClr>
                </a:gs>
              </a:gsLst>
              <a:lin ang="0" scaled="0"/>
              <a:tileRect/>
            </a:gradFill>
            <a:ln>
              <a:noFill/>
            </a:ln>
            <a:effectLst>
              <a:innerShdw blurRad="254000">
                <a:schemeClr val="bg2"/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9" name="Freeform 6">
              <a:extLst>
                <a:ext uri="{FF2B5EF4-FFF2-40B4-BE49-F238E27FC236}">
                  <a16:creationId xmlns:a16="http://schemas.microsoft.com/office/drawing/2014/main" id="{A1676C39-91DD-4843-8315-4285BA1E7E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3600000">
              <a:off x="8066503" y="1339815"/>
              <a:ext cx="305942" cy="538275"/>
            </a:xfrm>
            <a:custGeom>
              <a:avLst/>
              <a:gdLst>
                <a:gd name="T0" fmla="*/ 266 w 266"/>
                <a:gd name="T1" fmla="*/ 468 h 468"/>
                <a:gd name="T2" fmla="*/ 0 w 266"/>
                <a:gd name="T3" fmla="*/ 310 h 468"/>
                <a:gd name="T4" fmla="*/ 0 w 266"/>
                <a:gd name="T5" fmla="*/ 310 h 468"/>
                <a:gd name="T6" fmla="*/ 0 w 266"/>
                <a:gd name="T7" fmla="*/ 0 h 468"/>
                <a:gd name="T8" fmla="*/ 0 w 266"/>
                <a:gd name="T9" fmla="*/ 0 h 468"/>
                <a:gd name="T10" fmla="*/ 266 w 266"/>
                <a:gd name="T11" fmla="*/ 159 h 468"/>
                <a:gd name="T12" fmla="*/ 266 w 266"/>
                <a:gd name="T13" fmla="*/ 468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6" h="468">
                  <a:moveTo>
                    <a:pt x="266" y="468"/>
                  </a:moveTo>
                  <a:lnTo>
                    <a:pt x="0" y="310"/>
                  </a:lnTo>
                  <a:lnTo>
                    <a:pt x="0" y="310"/>
                  </a:lnTo>
                  <a:lnTo>
                    <a:pt x="0" y="0"/>
                  </a:lnTo>
                  <a:lnTo>
                    <a:pt x="0" y="0"/>
                  </a:lnTo>
                  <a:lnTo>
                    <a:pt x="266" y="159"/>
                  </a:lnTo>
                  <a:lnTo>
                    <a:pt x="266" y="468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6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254000">
                <a:schemeClr val="bg2">
                  <a:lumMod val="90000"/>
                  <a:lumOff val="1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 8">
              <a:extLst>
                <a:ext uri="{FF2B5EF4-FFF2-40B4-BE49-F238E27FC236}">
                  <a16:creationId xmlns:a16="http://schemas.microsoft.com/office/drawing/2014/main" id="{B339FEEC-A688-4A3E-BA2C-8FC738A8AF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3600000">
              <a:off x="8217173" y="1608753"/>
              <a:ext cx="315144" cy="538275"/>
            </a:xfrm>
            <a:custGeom>
              <a:avLst/>
              <a:gdLst>
                <a:gd name="T0" fmla="*/ 274 w 274"/>
                <a:gd name="T1" fmla="*/ 0 h 468"/>
                <a:gd name="T2" fmla="*/ 274 w 274"/>
                <a:gd name="T3" fmla="*/ 310 h 468"/>
                <a:gd name="T4" fmla="*/ 274 w 274"/>
                <a:gd name="T5" fmla="*/ 310 h 468"/>
                <a:gd name="T6" fmla="*/ 0 w 274"/>
                <a:gd name="T7" fmla="*/ 468 h 468"/>
                <a:gd name="T8" fmla="*/ 0 w 274"/>
                <a:gd name="T9" fmla="*/ 159 h 468"/>
                <a:gd name="T10" fmla="*/ 274 w 274"/>
                <a:gd name="T11" fmla="*/ 0 h 468"/>
                <a:gd name="T12" fmla="*/ 274 w 274"/>
                <a:gd name="T13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74" h="468">
                  <a:moveTo>
                    <a:pt x="274" y="0"/>
                  </a:moveTo>
                  <a:lnTo>
                    <a:pt x="274" y="310"/>
                  </a:lnTo>
                  <a:lnTo>
                    <a:pt x="274" y="310"/>
                  </a:lnTo>
                  <a:lnTo>
                    <a:pt x="0" y="468"/>
                  </a:lnTo>
                  <a:lnTo>
                    <a:pt x="0" y="159"/>
                  </a:lnTo>
                  <a:lnTo>
                    <a:pt x="274" y="0"/>
                  </a:lnTo>
                  <a:lnTo>
                    <a:pt x="274" y="0"/>
                  </a:lnTo>
                  <a:close/>
                </a:path>
              </a:pathLst>
            </a:custGeom>
            <a:gradFill flip="none" rotWithShape="1">
              <a:gsLst>
                <a:gs pos="20000">
                  <a:schemeClr val="bg2">
                    <a:lumMod val="90000"/>
                    <a:lumOff val="10000"/>
                    <a:alpha val="60000"/>
                  </a:schemeClr>
                </a:gs>
                <a:gs pos="100000">
                  <a:schemeClr val="accent1">
                    <a:lumMod val="60000"/>
                    <a:lumOff val="40000"/>
                    <a:alpha val="60000"/>
                  </a:schemeClr>
                </a:gs>
              </a:gsLst>
              <a:lin ang="18000000" scaled="0"/>
              <a:tileRect/>
            </a:gradFill>
            <a:ln>
              <a:noFill/>
            </a:ln>
            <a:effectLst>
              <a:innerShdw blurRad="508000">
                <a:schemeClr val="bg2"/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3" name="Picture 3" descr="Diagram&#10;&#10;Description automatically generated">
            <a:extLst>
              <a:ext uri="{FF2B5EF4-FFF2-40B4-BE49-F238E27FC236}">
                <a16:creationId xmlns:a16="http://schemas.microsoft.com/office/drawing/2014/main" id="{1B3EF2AE-7669-471A-A700-79C80087C55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751608" y="136844"/>
            <a:ext cx="4899800" cy="658431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19ABD8B-36CB-41FD-9F34-198D20C097FD}"/>
              </a:ext>
            </a:extLst>
          </p:cNvPr>
          <p:cNvSpPr txBox="1"/>
          <p:nvPr/>
        </p:nvSpPr>
        <p:spPr>
          <a:xfrm rot="16080000">
            <a:off x="-2320507" y="6433838"/>
            <a:ext cx="97766" cy="231235"/>
          </a:xfrm>
          <a:prstGeom prst="rect">
            <a:avLst/>
          </a:prstGeom>
        </p:spPr>
        <p:txBody>
          <a:bodyPr lIns="91440" tIns="45720" rIns="91440" bIns="45720" anchor="t">
            <a:normAutofit fontScale="62500" lnSpcReduction="20000"/>
          </a:bodyPr>
          <a:lstStyle/>
          <a:p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2F850C9-D605-4F3F-9BE7-295C36B51814}"/>
              </a:ext>
            </a:extLst>
          </p:cNvPr>
          <p:cNvSpPr txBox="1"/>
          <p:nvPr/>
        </p:nvSpPr>
        <p:spPr>
          <a:xfrm>
            <a:off x="3846483" y="6376897"/>
            <a:ext cx="303074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(shack.imagur.com,2020)</a:t>
            </a:r>
          </a:p>
        </p:txBody>
      </p:sp>
    </p:spTree>
    <p:extLst>
      <p:ext uri="{BB962C8B-B14F-4D97-AF65-F5344CB8AC3E}">
        <p14:creationId xmlns:p14="http://schemas.microsoft.com/office/powerpoint/2010/main" val="29641504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4F4A1129-C7E6-4300-A20F-FB2A9314904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83079" y="1007853"/>
            <a:ext cx="5819954" cy="517297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8917788-DA97-48E4-828B-8C86C784D7E2}"/>
              </a:ext>
            </a:extLst>
          </p:cNvPr>
          <p:cNvSpPr txBox="1"/>
          <p:nvPr/>
        </p:nvSpPr>
        <p:spPr>
          <a:xfrm flipV="1">
            <a:off x="4336211" y="7418477"/>
            <a:ext cx="3045124" cy="573896"/>
          </a:xfrm>
          <a:prstGeom prst="rect">
            <a:avLst/>
          </a:prstGeom>
        </p:spPr>
        <p:txBody>
          <a:bodyPr lIns="91440" tIns="45720" rIns="91440" bIns="45720" anchor="t">
            <a:normAutofit/>
          </a:bodyPr>
          <a:lstStyle/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AEC2132-DB29-4A0B-93AB-E7CEACE93BE0}"/>
              </a:ext>
            </a:extLst>
          </p:cNvPr>
          <p:cNvSpPr txBox="1"/>
          <p:nvPr/>
        </p:nvSpPr>
        <p:spPr>
          <a:xfrm>
            <a:off x="3746740" y="6262777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(blogs.ubc.ca,2020)</a:t>
            </a:r>
          </a:p>
        </p:txBody>
      </p:sp>
      <p:pic>
        <p:nvPicPr>
          <p:cNvPr id="6" name="Picture 6" descr="Free Images : number, education, classroom, brand, font ...">
            <a:extLst>
              <a:ext uri="{FF2B5EF4-FFF2-40B4-BE49-F238E27FC236}">
                <a16:creationId xmlns:a16="http://schemas.microsoft.com/office/drawing/2014/main" id="{4C43D65E-DB49-40AC-B03B-714EC09983D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38515" y="2974528"/>
            <a:ext cx="5029198" cy="329558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9F8050F-155E-40AE-8043-6C9A19F6193A}"/>
              </a:ext>
            </a:extLst>
          </p:cNvPr>
          <p:cNvSpPr txBox="1"/>
          <p:nvPr/>
        </p:nvSpPr>
        <p:spPr>
          <a:xfrm>
            <a:off x="4867275" y="2624409"/>
            <a:ext cx="515859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Click to add text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3761A99-3E78-4BA3-8189-9477FA8A3596}"/>
              </a:ext>
            </a:extLst>
          </p:cNvPr>
          <p:cNvSpPr txBox="1"/>
          <p:nvPr/>
        </p:nvSpPr>
        <p:spPr>
          <a:xfrm>
            <a:off x="6821698" y="1530829"/>
            <a:ext cx="5201727" cy="76944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400" dirty="0"/>
              <a:t>Conclusion 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44E8458-3565-4506-9C24-9BC79E4F519A}"/>
              </a:ext>
            </a:extLst>
          </p:cNvPr>
          <p:cNvSpPr txBox="1"/>
          <p:nvPr/>
        </p:nvSpPr>
        <p:spPr>
          <a:xfrm>
            <a:off x="8573937" y="6350865"/>
            <a:ext cx="400840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(get.pxhere.com,2020)</a:t>
            </a:r>
          </a:p>
        </p:txBody>
      </p:sp>
    </p:spTree>
    <p:extLst>
      <p:ext uri="{BB962C8B-B14F-4D97-AF65-F5344CB8AC3E}">
        <p14:creationId xmlns:p14="http://schemas.microsoft.com/office/powerpoint/2010/main" val="7377556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82184FF4-7029-4ED7-813A-192E606087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612445" y="481888"/>
            <a:ext cx="1080000" cy="1262947"/>
          </a:xfrm>
          <a:custGeom>
            <a:avLst/>
            <a:gdLst/>
            <a:ahLst/>
            <a:cxnLst/>
            <a:rect l="l" t="t" r="r" b="b"/>
            <a:pathLst>
              <a:path w="1080000" h="1262947">
                <a:moveTo>
                  <a:pt x="540000" y="0"/>
                </a:moveTo>
                <a:lnTo>
                  <a:pt x="1064374" y="931034"/>
                </a:lnTo>
                <a:lnTo>
                  <a:pt x="1069029" y="938533"/>
                </a:lnTo>
                <a:cubicBezTo>
                  <a:pt x="1076223" y="956109"/>
                  <a:pt x="1080000" y="974307"/>
                  <a:pt x="1080000" y="992947"/>
                </a:cubicBezTo>
                <a:cubicBezTo>
                  <a:pt x="1080000" y="1142064"/>
                  <a:pt x="838234" y="1262947"/>
                  <a:pt x="540000" y="1262947"/>
                </a:cubicBezTo>
                <a:cubicBezTo>
                  <a:pt x="241766" y="1262947"/>
                  <a:pt x="0" y="1142064"/>
                  <a:pt x="0" y="992947"/>
                </a:cubicBezTo>
                <a:cubicBezTo>
                  <a:pt x="0" y="974307"/>
                  <a:pt x="3778" y="956109"/>
                  <a:pt x="10971" y="938533"/>
                </a:cubicBezTo>
                <a:lnTo>
                  <a:pt x="15626" y="931034"/>
                </a:lnTo>
                <a:lnTo>
                  <a:pt x="540000" y="0"/>
                </a:lnTo>
                <a:close/>
              </a:path>
            </a:pathLst>
          </a:custGeom>
          <a:gradFill>
            <a:gsLst>
              <a:gs pos="60000">
                <a:schemeClr val="bg2">
                  <a:lumMod val="90000"/>
                  <a:lumOff val="10000"/>
                </a:schemeClr>
              </a:gs>
              <a:gs pos="30000">
                <a:schemeClr val="bg2">
                  <a:lumMod val="90000"/>
                  <a:lumOff val="10000"/>
                </a:schemeClr>
              </a:gs>
              <a:gs pos="40000">
                <a:schemeClr val="bg2">
                  <a:lumMod val="75000"/>
                  <a:lumOff val="25000"/>
                </a:schemeClr>
              </a:gs>
              <a:gs pos="100000">
                <a:schemeClr val="bg2"/>
              </a:gs>
            </a:gsLst>
            <a:lin ang="600000" scaled="0"/>
          </a:gradFill>
          <a:ln>
            <a:noFill/>
          </a:ln>
          <a:effectLst>
            <a:innerShdw blurRad="254000" dist="101600" dir="2700000">
              <a:schemeClr val="accent1">
                <a:lumMod val="60000"/>
                <a:lumOff val="40000"/>
                <a:alpha val="4000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AAA7AB09-557C-41AD-9113-FF9F68FA1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626845" y="828962"/>
            <a:ext cx="540000" cy="1080000"/>
          </a:xfrm>
          <a:prstGeom prst="ellipse">
            <a:avLst/>
          </a:prstGeom>
          <a:gradFill>
            <a:gsLst>
              <a:gs pos="100000">
                <a:schemeClr val="bg2">
                  <a:lumMod val="90000"/>
                  <a:lumOff val="10000"/>
                </a:schemeClr>
              </a:gs>
              <a:gs pos="50000">
                <a:schemeClr val="bg2">
                  <a:lumMod val="95000"/>
                  <a:lumOff val="5000"/>
                </a:schemeClr>
              </a:gs>
            </a:gsLst>
            <a:lin ang="5400000" scaled="0"/>
          </a:gradFill>
          <a:ln>
            <a:noFill/>
          </a:ln>
          <a:effectLst>
            <a:innerShdw blurRad="1270000" dist="2540000">
              <a:schemeClr val="accent1">
                <a:lumMod val="60000"/>
                <a:lumOff val="40000"/>
                <a:alpha val="0"/>
              </a:scheme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EF99ECAA-1F11-4937-BBA6-51935AB44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800802" y="2472855"/>
            <a:ext cx="360000" cy="360000"/>
          </a:xfrm>
          <a:prstGeom prst="ellipse">
            <a:avLst/>
          </a:prstGeom>
          <a:gradFill flip="none" rotWithShape="1">
            <a:gsLst>
              <a:gs pos="100000">
                <a:schemeClr val="bg2">
                  <a:lumMod val="50000"/>
                  <a:lumOff val="50000"/>
                </a:schemeClr>
              </a:gs>
              <a:gs pos="60000">
                <a:schemeClr val="bg2"/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</a:ln>
          <a:effectLst>
            <a:innerShdw blurRad="127000" dist="63500" dir="2700000">
              <a:schemeClr val="accent1">
                <a:lumMod val="60000"/>
                <a:lumOff val="40000"/>
                <a:alpha val="20000"/>
              </a:schemeClr>
            </a:innerShdw>
            <a:softEdge rad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79DE9FAB-6BBA-4CFE-B67D-77B47F01EC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29952" y="4524379"/>
            <a:ext cx="1980001" cy="1363916"/>
            <a:chOff x="4879602" y="3781429"/>
            <a:chExt cx="1980001" cy="1363916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79FAC916-D9BB-4794-81B4-7C47C67E85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5005634" y="4191206"/>
              <a:ext cx="1853969" cy="926985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ffectLst>
              <a:innerShdw blurRad="254000" dist="50800" dir="16200000">
                <a:schemeClr val="accent1">
                  <a:lumMod val="40000"/>
                  <a:lumOff val="60000"/>
                  <a:alpha val="4000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5CA2231-7A65-4D16-8400-A210CC41D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8900000" flipV="1">
              <a:off x="4957101" y="4052255"/>
              <a:ext cx="1853969" cy="1093090"/>
            </a:xfrm>
            <a:custGeom>
              <a:avLst/>
              <a:gdLst>
                <a:gd name="connsiteX0" fmla="*/ 1329373 w 2658746"/>
                <a:gd name="connsiteY0" fmla="*/ 0 h 1329373"/>
                <a:gd name="connsiteX1" fmla="*/ 2658746 w 2658746"/>
                <a:gd name="connsiteY1" fmla="*/ 1329373 h 1329373"/>
                <a:gd name="connsiteX2" fmla="*/ 1994059 w 2658746"/>
                <a:gd name="connsiteY2" fmla="*/ 1329373 h 1329373"/>
                <a:gd name="connsiteX3" fmla="*/ 1329373 w 2658746"/>
                <a:gd name="connsiteY3" fmla="*/ 664687 h 1329373"/>
                <a:gd name="connsiteX4" fmla="*/ 664687 w 2658746"/>
                <a:gd name="connsiteY4" fmla="*/ 1329373 h 1329373"/>
                <a:gd name="connsiteX5" fmla="*/ 0 w 2658746"/>
                <a:gd name="connsiteY5" fmla="*/ 1329373 h 1329373"/>
                <a:gd name="connsiteX6" fmla="*/ 1329373 w 2658746"/>
                <a:gd name="connsiteY6" fmla="*/ 0 h 1329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2658746" h="1329373">
                  <a:moveTo>
                    <a:pt x="1329373" y="0"/>
                  </a:moveTo>
                  <a:cubicBezTo>
                    <a:pt x="2063565" y="0"/>
                    <a:pt x="2658746" y="595181"/>
                    <a:pt x="2658746" y="1329373"/>
                  </a:cubicBezTo>
                  <a:lnTo>
                    <a:pt x="1994059" y="1329373"/>
                  </a:lnTo>
                  <a:cubicBezTo>
                    <a:pt x="1994059" y="962277"/>
                    <a:pt x="1696469" y="664687"/>
                    <a:pt x="1329373" y="664687"/>
                  </a:cubicBezTo>
                  <a:cubicBezTo>
                    <a:pt x="962277" y="664687"/>
                    <a:pt x="664687" y="962277"/>
                    <a:pt x="664687" y="1329373"/>
                  </a:cubicBezTo>
                  <a:lnTo>
                    <a:pt x="0" y="1329373"/>
                  </a:lnTo>
                  <a:cubicBezTo>
                    <a:pt x="0" y="595181"/>
                    <a:pt x="595181" y="0"/>
                    <a:pt x="1329373" y="0"/>
                  </a:cubicBezTo>
                  <a:close/>
                </a:path>
              </a:pathLst>
            </a:custGeom>
            <a:solidFill>
              <a:schemeClr val="bg2">
                <a:lumMod val="50000"/>
                <a:lumOff val="50000"/>
                <a:alpha val="40000"/>
              </a:schemeClr>
            </a:solidFill>
            <a:ln>
              <a:noFill/>
            </a:ln>
            <a:effectLst>
              <a:softEdge rad="1905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4B089C8C-B82B-4704-88E2-E857A5E21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6040374" y="3601683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434B90C8-5B4D-456E-AD99-80EF748FDD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3500000" flipV="1">
              <a:off x="5059348" y="4582709"/>
              <a:ext cx="107098" cy="466589"/>
            </a:xfrm>
            <a:prstGeom prst="ellipse">
              <a:avLst/>
            </a:prstGeom>
            <a:solidFill>
              <a:schemeClr val="bg2">
                <a:lumMod val="90000"/>
                <a:lumOff val="10000"/>
              </a:schemeClr>
            </a:solidFill>
            <a:ln>
              <a:noFill/>
            </a:ln>
            <a:effectLst>
              <a:innerShdw blurRad="63500" dist="2540000">
                <a:schemeClr val="accent1">
                  <a:lumMod val="60000"/>
                  <a:lumOff val="40000"/>
                  <a:alpha val="0"/>
                </a:scheme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/>
              <a:endParaRPr lang="en-US"/>
            </a:p>
          </p:txBody>
        </p:sp>
      </p:grp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1DB043B4-68C6-45B9-82AC-A5800EADB8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A78A895-90F9-4173-8F86-657AF11A024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044" r="-2" b="-2"/>
          <a:stretch/>
        </p:blipFill>
        <p:spPr>
          <a:xfrm>
            <a:off x="20" y="1"/>
            <a:ext cx="1219198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AD4EA4DF-0E7C-4098-86F6-7D0ACAEFC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7859713" cy="6857998"/>
          </a:xfrm>
          <a:prstGeom prst="rect">
            <a:avLst/>
          </a:prstGeom>
          <a:gradFill flip="none" rotWithShape="1">
            <a:gsLst>
              <a:gs pos="50000">
                <a:schemeClr val="bg2">
                  <a:alpha val="60000"/>
                </a:schemeClr>
              </a:gs>
              <a:gs pos="0">
                <a:schemeClr val="bg2">
                  <a:alpha val="0"/>
                </a:scheme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77D1837-9DE8-4C59-8B46-664F104FB1EC}"/>
              </a:ext>
            </a:extLst>
          </p:cNvPr>
          <p:cNvSpPr txBox="1"/>
          <p:nvPr/>
        </p:nvSpPr>
        <p:spPr>
          <a:xfrm>
            <a:off x="1269732" y="578030"/>
            <a:ext cx="8928278" cy="1075627"/>
          </a:xfrm>
          <a:prstGeom prst="rect">
            <a:avLst/>
          </a:prstGeom>
        </p:spPr>
        <p:txBody>
          <a:bodyPr rot="0" spcFirstLastPara="0" vertOverflow="overflow" horzOverflow="overflow" vert="horz" wrap="square" lIns="0" tIns="0" rIns="0" bIns="0" numCol="1" spcCol="0" rtlCol="0" fromWordArt="0" anchor="b" anchorCtr="0" forceAA="0" compatLnSpc="1">
            <a:prstTxWarp prst="textNoShape">
              <a:avLst/>
            </a:prstTxWarp>
            <a:normAutofit fontScale="85000" lnSpcReduction="20000"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800" dirty="0">
                <a:latin typeface="+mj-lt"/>
                <a:ea typeface="+mj-ea"/>
                <a:cs typeface="+mj-cs"/>
              </a:rPr>
              <a:t>Thank you for listening to my presentation.</a:t>
            </a:r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E05BC49-0F00-4C85-9AF5-A0CC5B39C8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73729"/>
            <a:ext cx="12192000" cy="1084271"/>
          </a:xfrm>
          <a:prstGeom prst="rect">
            <a:avLst/>
          </a:prstGeom>
          <a:gradFill flip="none" rotWithShape="1">
            <a:gsLst>
              <a:gs pos="90000">
                <a:schemeClr val="bg2">
                  <a:alpha val="60000"/>
                </a:schemeClr>
              </a:gs>
              <a:gs pos="28000">
                <a:schemeClr val="bg2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42EB9D1-098F-443C-80B3-C30D0297C33B}"/>
              </a:ext>
            </a:extLst>
          </p:cNvPr>
          <p:cNvSpPr txBox="1"/>
          <p:nvPr/>
        </p:nvSpPr>
        <p:spPr>
          <a:xfrm>
            <a:off x="1272936" y="2149955"/>
            <a:ext cx="6337539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4000" dirty="0"/>
              <a:t>Questions ?</a:t>
            </a:r>
          </a:p>
        </p:txBody>
      </p:sp>
    </p:spTree>
    <p:extLst>
      <p:ext uri="{BB962C8B-B14F-4D97-AF65-F5344CB8AC3E}">
        <p14:creationId xmlns:p14="http://schemas.microsoft.com/office/powerpoint/2010/main" val="21859011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CC66551-C3E9-4647-82CE-213490AE9E0A}"/>
              </a:ext>
            </a:extLst>
          </p:cNvPr>
          <p:cNvSpPr txBox="1"/>
          <p:nvPr/>
        </p:nvSpPr>
        <p:spPr>
          <a:xfrm>
            <a:off x="468703" y="368062"/>
            <a:ext cx="11197085" cy="88639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u="sng"/>
              <a:t>Reference List </a:t>
            </a:r>
          </a:p>
          <a:p>
            <a:endParaRPr lang="en-GB" sz="2400" b="1" u="sng" dirty="0"/>
          </a:p>
          <a:p>
            <a:r>
              <a:rPr lang="en-GB" sz="1400" b="1"/>
              <a:t>Blogs.ubc.ca. (2020). [online] Available at:</a:t>
            </a:r>
          </a:p>
          <a:p>
            <a:r>
              <a:rPr lang="en-GB" sz="1400" b="1" dirty="0">
                <a:hlinkClick r:id="rId2"/>
              </a:rPr>
              <a:t>https://blogs.ubc.ca/qualresearch/files/2012/12/Carl-Rogers-quotes-psychology-quotes-png</a:t>
            </a:r>
            <a:r>
              <a:rPr lang="en-GB" sz="1400" b="1"/>
              <a:t> [ Accessed 29 Dec. 2020]</a:t>
            </a:r>
            <a:r>
              <a:rPr lang="en-GB" sz="2400" b="1"/>
              <a:t>.</a:t>
            </a:r>
            <a:endParaRPr lang="en-GB"/>
          </a:p>
          <a:p>
            <a:r>
              <a:rPr lang="en-GB" sz="1400" b="1"/>
              <a:t>Cdn.pixabay.com. (2020). [online] Available at:</a:t>
            </a:r>
            <a:endParaRPr lang="en-GB" sz="1400" b="1" dirty="0"/>
          </a:p>
          <a:p>
            <a:r>
              <a:rPr lang="en-GB" sz="1400" b="1" dirty="0">
                <a:hlinkClick r:id="rId3"/>
              </a:rPr>
              <a:t>https://cdn.pixabay.com/phptp/2016/12/15/20/28/classroom-1910014-960-720.jpg</a:t>
            </a:r>
            <a:r>
              <a:rPr lang="en-GB" sz="1400" b="1"/>
              <a:t> [Accessed 29 Dec.2020].</a:t>
            </a:r>
          </a:p>
          <a:p>
            <a:r>
              <a:rPr lang="en-GB" sz="1400" b="1"/>
              <a:t>Get.pxhere.com. (2020). [online] Available at:</a:t>
            </a:r>
            <a:endParaRPr lang="en-GB" sz="1400" b="1" dirty="0"/>
          </a:p>
          <a:p>
            <a:r>
              <a:rPr lang="en-GB" sz="1400" b="1" dirty="0">
                <a:hlinkClick r:id="rId4"/>
              </a:rPr>
              <a:t>https://get.pxhere.com/photonumber-education-classroom-brand-font-school-learn-learninggames-120135.jpg</a:t>
            </a:r>
            <a:r>
              <a:rPr lang="en-GB" sz="1400" b="1"/>
              <a:t> [Accessed 29 Dec. 2020].</a:t>
            </a:r>
          </a:p>
          <a:p>
            <a:r>
              <a:rPr lang="en-GB" sz="1400" b="1" dirty="0"/>
              <a:t>Instructionaldesign.org. (2020). </a:t>
            </a:r>
            <a:r>
              <a:rPr lang="en-GB" sz="1400" b="1" i="1"/>
              <a:t>Experimental Learning (Carl Rogers ). </a:t>
            </a:r>
            <a:r>
              <a:rPr lang="en-GB" sz="1400" b="1" dirty="0"/>
              <a:t>[online] Available at:</a:t>
            </a:r>
          </a:p>
          <a:p>
            <a:r>
              <a:rPr lang="en-GB" sz="1400" b="1" dirty="0">
                <a:hlinkClick r:id="rId5"/>
              </a:rPr>
              <a:t>https://instructionaldesign.org/theories/experimental-learning/</a:t>
            </a:r>
            <a:r>
              <a:rPr lang="en-GB" sz="1400" b="1"/>
              <a:t> [Accessed 29 Dec. 2020].</a:t>
            </a:r>
          </a:p>
          <a:p>
            <a:r>
              <a:rPr lang="en-GB" sz="1400" b="1"/>
              <a:t>Journalpsyche.org. (2020). </a:t>
            </a:r>
            <a:r>
              <a:rPr lang="en-GB" sz="1400" b="1" i="1"/>
              <a:t>Revisiting Carl Rogers theory of Personality</a:t>
            </a:r>
            <a:r>
              <a:rPr lang="en-GB" sz="1400" b="1"/>
              <a:t> .[online] Available at:</a:t>
            </a:r>
            <a:endParaRPr lang="en-GB" sz="1400" b="1" dirty="0"/>
          </a:p>
          <a:p>
            <a:r>
              <a:rPr lang="en-GB" sz="1400" b="1" dirty="0">
                <a:hlinkClick r:id="rId6"/>
              </a:rPr>
              <a:t>https://journalpsyche.org/revisiting-carl-rogers-theory-of-personality/</a:t>
            </a:r>
            <a:r>
              <a:rPr lang="en-GB" sz="1400" b="1" dirty="0"/>
              <a:t> [Accessed 29 Dec.2020].</a:t>
            </a:r>
          </a:p>
          <a:p>
            <a:r>
              <a:rPr lang="en-GB" sz="1400" b="1" dirty="0"/>
              <a:t>Malow, A.(2019). </a:t>
            </a:r>
            <a:r>
              <a:rPr lang="en-GB" sz="1400" b="1" i="1" dirty="0"/>
              <a:t>A  Theory of  Human Motivation . </a:t>
            </a:r>
            <a:r>
              <a:rPr lang="en-GB" sz="1400" b="1"/>
              <a:t>General Press.</a:t>
            </a:r>
            <a:endParaRPr lang="en-GB" sz="1400" b="1" dirty="0"/>
          </a:p>
          <a:p>
            <a:r>
              <a:rPr lang="en-GB" sz="1400" b="1" dirty="0"/>
              <a:t>Rogers, C. (1956). </a:t>
            </a:r>
            <a:r>
              <a:rPr lang="en-GB" sz="1400" b="1" i="1" dirty="0"/>
              <a:t>The Necessary and Sufficient of Therapeutic Personality Change.</a:t>
            </a:r>
            <a:r>
              <a:rPr lang="en-GB" sz="1400" b="1" dirty="0"/>
              <a:t> [online] Available at: </a:t>
            </a:r>
            <a:r>
              <a:rPr lang="en-GB" sz="1400" b="1" dirty="0">
                <a:hlinkClick r:id="rId7"/>
              </a:rPr>
              <a:t>https://app.shoreline.edu/dchris/psych236/Documents/Rogers.pdf</a:t>
            </a:r>
            <a:r>
              <a:rPr lang="en-GB" sz="1400" b="1"/>
              <a:t> [Accessed 29 Dec.2020.].</a:t>
            </a:r>
            <a:endParaRPr lang="en-GB" sz="1400" b="1" dirty="0"/>
          </a:p>
          <a:p>
            <a:r>
              <a:rPr lang="en-GB" sz="1400" b="1"/>
              <a:t>Rulenumberoneblogdotcom.wordpress.com. (2020). [online] Available at:</a:t>
            </a:r>
            <a:endParaRPr lang="en-GB" sz="1400" b="1" dirty="0"/>
          </a:p>
          <a:p>
            <a:r>
              <a:rPr lang="en-GB" sz="1400" b="1" dirty="0">
                <a:hlinkClick r:id="rId8"/>
              </a:rPr>
              <a:t>https://rulenumberoneblogdotcom.files.wordpress.com/2014/07/rogers-curiosity.jpg</a:t>
            </a:r>
            <a:r>
              <a:rPr lang="en-GB" sz="1400" b="1"/>
              <a:t> [Accessed 29 Dec. 2020].</a:t>
            </a:r>
          </a:p>
          <a:p>
            <a:r>
              <a:rPr lang="en-GB" sz="1400" b="1"/>
              <a:t>Publicdomainpict.(2020). [online] Available at:</a:t>
            </a:r>
            <a:endParaRPr lang="en-GB" sz="1400" b="1" dirty="0"/>
          </a:p>
          <a:p>
            <a:r>
              <a:rPr lang="en-GB" sz="1400" b="1" dirty="0">
                <a:hlinkClick r:id="rId9"/>
              </a:rPr>
              <a:t>https://publicdomainpict...lightbulb-1458612887G89jpg</a:t>
            </a:r>
            <a:r>
              <a:rPr lang="en-GB" sz="1400" b="1"/>
              <a:t> [Accessed 29 Dec.2020].</a:t>
            </a:r>
          </a:p>
          <a:p>
            <a:r>
              <a:rPr lang="en-GB" sz="1400" b="1"/>
              <a:t>Shack.imgur.com.(2020). [online] Available at:</a:t>
            </a:r>
            <a:endParaRPr lang="en-GB" sz="1400" b="1" dirty="0"/>
          </a:p>
          <a:p>
            <a:r>
              <a:rPr lang="en-GB" sz="1400" b="1" dirty="0">
                <a:hlinkClick r:id="rId10"/>
              </a:rPr>
              <a:t>https://shack.imgur.com/3Ta60.jpg</a:t>
            </a:r>
            <a:r>
              <a:rPr lang="en-GB" sz="1400" b="1"/>
              <a:t> [Accessed 29 Dec. 2020].</a:t>
            </a:r>
          </a:p>
          <a:p>
            <a:r>
              <a:rPr lang="en-GB" sz="1400" b="1"/>
              <a:t>Tonybates.ca. (2020). [online] Available at:</a:t>
            </a:r>
            <a:endParaRPr lang="en-GB" sz="1400" b="1" dirty="0"/>
          </a:p>
          <a:p>
            <a:r>
              <a:rPr lang="en-GB" sz="1400" b="1" dirty="0">
                <a:hlinkClick r:id="rId11"/>
              </a:rPr>
              <a:t>https://tonybates.ca/wp-content/upload/cognitive-psycology-word-cloud.jpg</a:t>
            </a:r>
            <a:r>
              <a:rPr lang="en-GB" sz="1400" b="1"/>
              <a:t>. [Accessed 29 Dec.2020].</a:t>
            </a:r>
          </a:p>
          <a:p>
            <a:r>
              <a:rPr lang="en-GB" sz="1400" b="1"/>
              <a:t>Worditout.com (2020). [online] Available at:</a:t>
            </a:r>
            <a:endParaRPr lang="en-GB" sz="1400" b="1" dirty="0"/>
          </a:p>
          <a:p>
            <a:r>
              <a:rPr lang="en-GB" sz="1400" b="1" dirty="0">
                <a:hlinkClick r:id="rId12"/>
              </a:rPr>
              <a:t>https://worditout.com/word-cloud/3680332/image/thumb/worditout-word-cloud/-3680332.png</a:t>
            </a:r>
            <a:r>
              <a:rPr lang="en-GB" sz="1400" b="1"/>
              <a:t>. [Accessed 29 Dec.2020]</a:t>
            </a:r>
            <a:endParaRPr lang="en-GB" sz="1400" b="1" dirty="0"/>
          </a:p>
          <a:p>
            <a:endParaRPr lang="en-GB" sz="1400" b="1" dirty="0"/>
          </a:p>
          <a:p>
            <a:endParaRPr lang="en-GB" sz="1400" b="1" dirty="0"/>
          </a:p>
          <a:p>
            <a:endParaRPr lang="en-GB" sz="2400" b="1" dirty="0"/>
          </a:p>
          <a:p>
            <a:endParaRPr lang="en-GB" sz="1400" b="1" u="sng" dirty="0"/>
          </a:p>
          <a:p>
            <a:endParaRPr lang="en-GB" sz="1400" b="1" dirty="0"/>
          </a:p>
          <a:p>
            <a:endParaRPr lang="en-GB" sz="2400" b="1" u="sng" dirty="0"/>
          </a:p>
          <a:p>
            <a:endParaRPr lang="en-GB" sz="2400" b="1" u="sng" dirty="0"/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902048898"/>
      </p:ext>
    </p:extLst>
  </p:cSld>
  <p:clrMapOvr>
    <a:masterClrMapping/>
  </p:clrMapOvr>
</p:sld>
</file>

<file path=ppt/theme/theme1.xml><?xml version="1.0" encoding="utf-8"?>
<a:theme xmlns:a="http://schemas.openxmlformats.org/drawingml/2006/main" name="3DFloatVTI">
  <a:themeElements>
    <a:clrScheme name="Float">
      <a:dk1>
        <a:sysClr val="windowText" lastClr="000000"/>
      </a:dk1>
      <a:lt1>
        <a:sysClr val="window" lastClr="FFFFFF"/>
      </a:lt1>
      <a:dk2>
        <a:srgbClr val="1B192E"/>
      </a:dk2>
      <a:lt2>
        <a:srgbClr val="EAE5EB"/>
      </a:lt2>
      <a:accent1>
        <a:srgbClr val="13BE89"/>
      </a:accent1>
      <a:accent2>
        <a:srgbClr val="12B1BF"/>
      </a:accent2>
      <a:accent3>
        <a:srgbClr val="D40AA8"/>
      </a:accent3>
      <a:accent4>
        <a:srgbClr val="B86E62"/>
      </a:accent4>
      <a:accent5>
        <a:srgbClr val="A3A3C1"/>
      </a:accent5>
      <a:accent6>
        <a:srgbClr val="37335B"/>
      </a:accent6>
      <a:hlink>
        <a:srgbClr val="0066FF"/>
      </a:hlink>
      <a:folHlink>
        <a:srgbClr val="666699"/>
      </a:folHlink>
    </a:clrScheme>
    <a:fontScheme name="Float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3DFloatVTI" id="{F59BA300-ED19-4B39-9AE3-7882B1DE8B78}" vid="{0FEC63E3-719F-4F50-9F1E-5B8BAF39109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3DFloatVTI</vt:lpstr>
      <vt:lpstr>Supporting The Learner</vt:lpstr>
      <vt:lpstr>PowerPoint Presentation</vt:lpstr>
      <vt:lpstr>How have I influenced and contributed to a 'helping' role within Education?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1301</cp:revision>
  <dcterms:created xsi:type="dcterms:W3CDTF">2020-12-29T13:49:31Z</dcterms:created>
  <dcterms:modified xsi:type="dcterms:W3CDTF">2021-01-03T10:41:00Z</dcterms:modified>
</cp:coreProperties>
</file>