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2"/>
  </p:notesMasterIdLst>
  <p:sldIdLst>
    <p:sldId id="256" r:id="rId2"/>
    <p:sldId id="257" r:id="rId3"/>
    <p:sldId id="273" r:id="rId4"/>
    <p:sldId id="270" r:id="rId5"/>
    <p:sldId id="271" r:id="rId6"/>
    <p:sldId id="258" r:id="rId7"/>
    <p:sldId id="268" r:id="rId8"/>
    <p:sldId id="274" r:id="rId9"/>
    <p:sldId id="261" r:id="rId10"/>
    <p:sldId id="265" r:id="rId1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288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098192D-03E4-4744-8BC4-EA00B83C6EFE}" v="2" dt="2023-03-22T17:30:06.99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8" d="100"/>
          <a:sy n="78" d="100"/>
        </p:scale>
        <p:origin x="874" y="6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minat Morakinyo" userId="c10949b8a75fe513" providerId="LiveId" clId="{A098192D-03E4-4744-8BC4-EA00B83C6EFE}"/>
    <pc:docChg chg="undo redo custSel addSld delSld modSld">
      <pc:chgData name="Aminat Morakinyo" userId="c10949b8a75fe513" providerId="LiveId" clId="{A098192D-03E4-4744-8BC4-EA00B83C6EFE}" dt="2023-03-22T18:53:44.922" v="1662" actId="20577"/>
      <pc:docMkLst>
        <pc:docMk/>
      </pc:docMkLst>
      <pc:sldChg chg="modSp mod">
        <pc:chgData name="Aminat Morakinyo" userId="c10949b8a75fe513" providerId="LiveId" clId="{A098192D-03E4-4744-8BC4-EA00B83C6EFE}" dt="2023-03-22T17:47:31.433" v="1242" actId="20577"/>
        <pc:sldMkLst>
          <pc:docMk/>
          <pc:sldMk cId="3876506181" sldId="258"/>
        </pc:sldMkLst>
        <pc:spChg chg="mod">
          <ac:chgData name="Aminat Morakinyo" userId="c10949b8a75fe513" providerId="LiveId" clId="{A098192D-03E4-4744-8BC4-EA00B83C6EFE}" dt="2023-03-22T17:36:47.345" v="430" actId="20577"/>
          <ac:spMkLst>
            <pc:docMk/>
            <pc:sldMk cId="3876506181" sldId="258"/>
            <ac:spMk id="2" creationId="{00000000-0000-0000-0000-000000000000}"/>
          </ac:spMkLst>
        </pc:spChg>
        <pc:graphicFrameChg chg="mod modGraphic">
          <ac:chgData name="Aminat Morakinyo" userId="c10949b8a75fe513" providerId="LiveId" clId="{A098192D-03E4-4744-8BC4-EA00B83C6EFE}" dt="2023-03-22T17:47:31.433" v="1242" actId="20577"/>
          <ac:graphicFrameMkLst>
            <pc:docMk/>
            <pc:sldMk cId="3876506181" sldId="258"/>
            <ac:graphicFrameMk id="6" creationId="{B68E5954-AA0E-6A8F-E052-52283F8FD781}"/>
          </ac:graphicFrameMkLst>
        </pc:graphicFrameChg>
        <pc:cxnChg chg="mod">
          <ac:chgData name="Aminat Morakinyo" userId="c10949b8a75fe513" providerId="LiveId" clId="{A098192D-03E4-4744-8BC4-EA00B83C6EFE}" dt="2023-03-22T17:43:58.264" v="981" actId="1076"/>
          <ac:cxnSpMkLst>
            <pc:docMk/>
            <pc:sldMk cId="3876506181" sldId="258"/>
            <ac:cxnSpMk id="17" creationId="{734717D8-E95A-1559-4ACC-796F0541F337}"/>
          </ac:cxnSpMkLst>
        </pc:cxnChg>
        <pc:cxnChg chg="mod">
          <ac:chgData name="Aminat Morakinyo" userId="c10949b8a75fe513" providerId="LiveId" clId="{A098192D-03E4-4744-8BC4-EA00B83C6EFE}" dt="2023-03-22T17:43:52.746" v="980" actId="1076"/>
          <ac:cxnSpMkLst>
            <pc:docMk/>
            <pc:sldMk cId="3876506181" sldId="258"/>
            <ac:cxnSpMk id="19" creationId="{B1C4E828-8708-D145-8C18-FDB102AE30EF}"/>
          </ac:cxnSpMkLst>
        </pc:cxnChg>
      </pc:sldChg>
      <pc:sldChg chg="modSp mod">
        <pc:chgData name="Aminat Morakinyo" userId="c10949b8a75fe513" providerId="LiveId" clId="{A098192D-03E4-4744-8BC4-EA00B83C6EFE}" dt="2023-03-22T16:52:02.131" v="1" actId="20577"/>
        <pc:sldMkLst>
          <pc:docMk/>
          <pc:sldMk cId="1416049985" sldId="261"/>
        </pc:sldMkLst>
        <pc:spChg chg="mod">
          <ac:chgData name="Aminat Morakinyo" userId="c10949b8a75fe513" providerId="LiveId" clId="{A098192D-03E4-4744-8BC4-EA00B83C6EFE}" dt="2023-03-22T16:52:02.131" v="1" actId="20577"/>
          <ac:spMkLst>
            <pc:docMk/>
            <pc:sldMk cId="1416049985" sldId="261"/>
            <ac:spMk id="2" creationId="{00000000-0000-0000-0000-000000000000}"/>
          </ac:spMkLst>
        </pc:spChg>
      </pc:sldChg>
      <pc:sldChg chg="addSp delSp modSp mod setBg setClrOvrMap">
        <pc:chgData name="Aminat Morakinyo" userId="c10949b8a75fe513" providerId="LiveId" clId="{A098192D-03E4-4744-8BC4-EA00B83C6EFE}" dt="2023-03-22T18:53:44.922" v="1662" actId="20577"/>
        <pc:sldMkLst>
          <pc:docMk/>
          <pc:sldMk cId="1222357621" sldId="265"/>
        </pc:sldMkLst>
        <pc:spChg chg="mod">
          <ac:chgData name="Aminat Morakinyo" userId="c10949b8a75fe513" providerId="LiveId" clId="{A098192D-03E4-4744-8BC4-EA00B83C6EFE}" dt="2023-03-22T18:53:44.922" v="1662" actId="20577"/>
          <ac:spMkLst>
            <pc:docMk/>
            <pc:sldMk cId="1222357621" sldId="265"/>
            <ac:spMk id="2" creationId="{00000000-0000-0000-0000-000000000000}"/>
          </ac:spMkLst>
        </pc:spChg>
        <pc:spChg chg="add del">
          <ac:chgData name="Aminat Morakinyo" userId="c10949b8a75fe513" providerId="LiveId" clId="{A098192D-03E4-4744-8BC4-EA00B83C6EFE}" dt="2023-03-22T18:04:08.254" v="1407" actId="26606"/>
          <ac:spMkLst>
            <pc:docMk/>
            <pc:sldMk cId="1222357621" sldId="265"/>
            <ac:spMk id="30" creationId="{23522FE7-5A29-4EF6-B1EF-2CA55748A772}"/>
          </ac:spMkLst>
        </pc:spChg>
        <pc:spChg chg="add del">
          <ac:chgData name="Aminat Morakinyo" userId="c10949b8a75fe513" providerId="LiveId" clId="{A098192D-03E4-4744-8BC4-EA00B83C6EFE}" dt="2023-03-22T18:04:08.196" v="1406" actId="26606"/>
          <ac:spMkLst>
            <pc:docMk/>
            <pc:sldMk cId="1222357621" sldId="265"/>
            <ac:spMk id="41" creationId="{23522FE7-5A29-4EF6-B1EF-2CA55748A772}"/>
          </ac:spMkLst>
        </pc:spChg>
        <pc:spChg chg="add del">
          <ac:chgData name="Aminat Morakinyo" userId="c10949b8a75fe513" providerId="LiveId" clId="{A098192D-03E4-4744-8BC4-EA00B83C6EFE}" dt="2023-03-22T18:04:08.196" v="1406" actId="26606"/>
          <ac:spMkLst>
            <pc:docMk/>
            <pc:sldMk cId="1222357621" sldId="265"/>
            <ac:spMk id="49" creationId="{54F891EB-ED45-44C3-95D6-FFB2EC07FA10}"/>
          </ac:spMkLst>
        </pc:spChg>
        <pc:spChg chg="add del">
          <ac:chgData name="Aminat Morakinyo" userId="c10949b8a75fe513" providerId="LiveId" clId="{A098192D-03E4-4744-8BC4-EA00B83C6EFE}" dt="2023-03-22T18:04:08.196" v="1406" actId="26606"/>
          <ac:spMkLst>
            <pc:docMk/>
            <pc:sldMk cId="1222357621" sldId="265"/>
            <ac:spMk id="51" creationId="{2EA385B8-7C85-4CE0-AE3A-00EB627B3443}"/>
          </ac:spMkLst>
        </pc:spChg>
        <pc:spChg chg="add del">
          <ac:chgData name="Aminat Morakinyo" userId="c10949b8a75fe513" providerId="LiveId" clId="{A098192D-03E4-4744-8BC4-EA00B83C6EFE}" dt="2023-03-22T18:04:28.006" v="1412" actId="26606"/>
          <ac:spMkLst>
            <pc:docMk/>
            <pc:sldMk cId="1222357621" sldId="265"/>
            <ac:spMk id="57" creationId="{23522FE7-5A29-4EF6-B1EF-2CA55748A772}"/>
          </ac:spMkLst>
        </pc:spChg>
        <pc:spChg chg="add del">
          <ac:chgData name="Aminat Morakinyo" userId="c10949b8a75fe513" providerId="LiveId" clId="{A098192D-03E4-4744-8BC4-EA00B83C6EFE}" dt="2023-03-22T18:04:28.006" v="1412" actId="26606"/>
          <ac:spMkLst>
            <pc:docMk/>
            <pc:sldMk cId="1222357621" sldId="265"/>
            <ac:spMk id="61" creationId="{A5B0BB24-CF19-4E6C-AFC4-A0F18438D8B9}"/>
          </ac:spMkLst>
        </pc:spChg>
        <pc:spChg chg="add del">
          <ac:chgData name="Aminat Morakinyo" userId="c10949b8a75fe513" providerId="LiveId" clId="{A098192D-03E4-4744-8BC4-EA00B83C6EFE}" dt="2023-03-22T18:04:28.006" v="1412" actId="26606"/>
          <ac:spMkLst>
            <pc:docMk/>
            <pc:sldMk cId="1222357621" sldId="265"/>
            <ac:spMk id="62" creationId="{3438CEF5-63E3-4928-9F1C-395224D24D7C}"/>
          </ac:spMkLst>
        </pc:spChg>
        <pc:spChg chg="add del">
          <ac:chgData name="Aminat Morakinyo" userId="c10949b8a75fe513" providerId="LiveId" clId="{A098192D-03E4-4744-8BC4-EA00B83C6EFE}" dt="2023-03-22T18:04:28.006" v="1412" actId="26606"/>
          <ac:spMkLst>
            <pc:docMk/>
            <pc:sldMk cId="1222357621" sldId="265"/>
            <ac:spMk id="64" creationId="{A72CA9B9-8D14-4AF2-934E-21FE4A339E36}"/>
          </ac:spMkLst>
        </pc:spChg>
        <pc:spChg chg="add del">
          <ac:chgData name="Aminat Morakinyo" userId="c10949b8a75fe513" providerId="LiveId" clId="{A098192D-03E4-4744-8BC4-EA00B83C6EFE}" dt="2023-03-22T18:04:27.967" v="1411" actId="26606"/>
          <ac:spMkLst>
            <pc:docMk/>
            <pc:sldMk cId="1222357621" sldId="265"/>
            <ac:spMk id="69" creationId="{23522FE7-5A29-4EF6-B1EF-2CA55748A772}"/>
          </ac:spMkLst>
        </pc:spChg>
        <pc:spChg chg="add del">
          <ac:chgData name="Aminat Morakinyo" userId="c10949b8a75fe513" providerId="LiveId" clId="{A098192D-03E4-4744-8BC4-EA00B83C6EFE}" dt="2023-03-22T18:04:27.967" v="1411" actId="26606"/>
          <ac:spMkLst>
            <pc:docMk/>
            <pc:sldMk cId="1222357621" sldId="265"/>
            <ac:spMk id="77" creationId="{FD6EDB49-211E-499D-9A08-6C5FF3D060F7}"/>
          </ac:spMkLst>
        </pc:spChg>
        <pc:spChg chg="add del">
          <ac:chgData name="Aminat Morakinyo" userId="c10949b8a75fe513" providerId="LiveId" clId="{A098192D-03E4-4744-8BC4-EA00B83C6EFE}" dt="2023-03-22T18:04:27.967" v="1411" actId="26606"/>
          <ac:spMkLst>
            <pc:docMk/>
            <pc:sldMk cId="1222357621" sldId="265"/>
            <ac:spMk id="79" creationId="{38F9F37E-D3CF-4F3D-96C2-25307819DF2D}"/>
          </ac:spMkLst>
        </pc:spChg>
        <pc:spChg chg="add del">
          <ac:chgData name="Aminat Morakinyo" userId="c10949b8a75fe513" providerId="LiveId" clId="{A098192D-03E4-4744-8BC4-EA00B83C6EFE}" dt="2023-03-22T18:04:27.967" v="1411" actId="26606"/>
          <ac:spMkLst>
            <pc:docMk/>
            <pc:sldMk cId="1222357621" sldId="265"/>
            <ac:spMk id="81" creationId="{C5FFF17D-767C-40E7-8C89-962F1F54BCD0}"/>
          </ac:spMkLst>
        </pc:spChg>
        <pc:spChg chg="add del">
          <ac:chgData name="Aminat Morakinyo" userId="c10949b8a75fe513" providerId="LiveId" clId="{A098192D-03E4-4744-8BC4-EA00B83C6EFE}" dt="2023-03-22T18:04:27.967" v="1411" actId="26606"/>
          <ac:spMkLst>
            <pc:docMk/>
            <pc:sldMk cId="1222357621" sldId="265"/>
            <ac:spMk id="83" creationId="{E69F39E1-619D-4D9E-8823-8BD8CC3206B6}"/>
          </ac:spMkLst>
        </pc:spChg>
        <pc:spChg chg="add del">
          <ac:chgData name="Aminat Morakinyo" userId="c10949b8a75fe513" providerId="LiveId" clId="{A098192D-03E4-4744-8BC4-EA00B83C6EFE}" dt="2023-03-22T18:04:27.967" v="1411" actId="26606"/>
          <ac:spMkLst>
            <pc:docMk/>
            <pc:sldMk cId="1222357621" sldId="265"/>
            <ac:spMk id="85" creationId="{C8C53F47-DF50-454F-A5A6-6B969748D972}"/>
          </ac:spMkLst>
        </pc:spChg>
        <pc:spChg chg="add del">
          <ac:chgData name="Aminat Morakinyo" userId="c10949b8a75fe513" providerId="LiveId" clId="{A098192D-03E4-4744-8BC4-EA00B83C6EFE}" dt="2023-03-22T18:04:50.084" v="1416" actId="26606"/>
          <ac:spMkLst>
            <pc:docMk/>
            <pc:sldMk cId="1222357621" sldId="265"/>
            <ac:spMk id="89" creationId="{23522FE7-5A29-4EF6-B1EF-2CA55748A772}"/>
          </ac:spMkLst>
        </pc:spChg>
        <pc:spChg chg="add del">
          <ac:chgData name="Aminat Morakinyo" userId="c10949b8a75fe513" providerId="LiveId" clId="{A098192D-03E4-4744-8BC4-EA00B83C6EFE}" dt="2023-03-22T18:04:50.084" v="1416" actId="26606"/>
          <ac:spMkLst>
            <pc:docMk/>
            <pc:sldMk cId="1222357621" sldId="265"/>
            <ac:spMk id="93" creationId="{F63C748C-967B-4A7B-A90F-3EDD0F485AC6}"/>
          </ac:spMkLst>
        </pc:spChg>
        <pc:spChg chg="add del">
          <ac:chgData name="Aminat Morakinyo" userId="c10949b8a75fe513" providerId="LiveId" clId="{A098192D-03E4-4744-8BC4-EA00B83C6EFE}" dt="2023-03-22T18:04:50.084" v="1416" actId="26606"/>
          <ac:spMkLst>
            <pc:docMk/>
            <pc:sldMk cId="1222357621" sldId="265"/>
            <ac:spMk id="94" creationId="{C0143637-4934-44E4-B909-BAF1E7B27972}"/>
          </ac:spMkLst>
        </pc:spChg>
        <pc:spChg chg="add del">
          <ac:chgData name="Aminat Morakinyo" userId="c10949b8a75fe513" providerId="LiveId" clId="{A098192D-03E4-4744-8BC4-EA00B83C6EFE}" dt="2023-03-22T18:05:07.229" v="1420" actId="26606"/>
          <ac:spMkLst>
            <pc:docMk/>
            <pc:sldMk cId="1222357621" sldId="265"/>
            <ac:spMk id="99" creationId="{23522FE7-5A29-4EF6-B1EF-2CA55748A772}"/>
          </ac:spMkLst>
        </pc:spChg>
        <pc:spChg chg="add del">
          <ac:chgData name="Aminat Morakinyo" userId="c10949b8a75fe513" providerId="LiveId" clId="{A098192D-03E4-4744-8BC4-EA00B83C6EFE}" dt="2023-03-22T18:05:07.229" v="1420" actId="26606"/>
          <ac:spMkLst>
            <pc:docMk/>
            <pc:sldMk cId="1222357621" sldId="265"/>
            <ac:spMk id="107" creationId="{29C51009-A09A-4689-8E6C-F8FC99E6A840}"/>
          </ac:spMkLst>
        </pc:spChg>
        <pc:spChg chg="add">
          <ac:chgData name="Aminat Morakinyo" userId="c10949b8a75fe513" providerId="LiveId" clId="{A098192D-03E4-4744-8BC4-EA00B83C6EFE}" dt="2023-03-22T18:05:07.229" v="1420" actId="26606"/>
          <ac:spMkLst>
            <pc:docMk/>
            <pc:sldMk cId="1222357621" sldId="265"/>
            <ac:spMk id="114" creationId="{23522FE7-5A29-4EF6-B1EF-2CA55748A772}"/>
          </ac:spMkLst>
        </pc:spChg>
        <pc:spChg chg="add">
          <ac:chgData name="Aminat Morakinyo" userId="c10949b8a75fe513" providerId="LiveId" clId="{A098192D-03E4-4744-8BC4-EA00B83C6EFE}" dt="2023-03-22T18:05:07.229" v="1420" actId="26606"/>
          <ac:spMkLst>
            <pc:docMk/>
            <pc:sldMk cId="1222357621" sldId="265"/>
            <ac:spMk id="122" creationId="{FD6EDB49-211E-499D-9A08-6C5FF3D060F7}"/>
          </ac:spMkLst>
        </pc:spChg>
        <pc:spChg chg="add">
          <ac:chgData name="Aminat Morakinyo" userId="c10949b8a75fe513" providerId="LiveId" clId="{A098192D-03E4-4744-8BC4-EA00B83C6EFE}" dt="2023-03-22T18:05:07.229" v="1420" actId="26606"/>
          <ac:spMkLst>
            <pc:docMk/>
            <pc:sldMk cId="1222357621" sldId="265"/>
            <ac:spMk id="124" creationId="{38F9F37E-D3CF-4F3D-96C2-25307819DF2D}"/>
          </ac:spMkLst>
        </pc:spChg>
        <pc:spChg chg="add">
          <ac:chgData name="Aminat Morakinyo" userId="c10949b8a75fe513" providerId="LiveId" clId="{A098192D-03E4-4744-8BC4-EA00B83C6EFE}" dt="2023-03-22T18:05:07.229" v="1420" actId="26606"/>
          <ac:spMkLst>
            <pc:docMk/>
            <pc:sldMk cId="1222357621" sldId="265"/>
            <ac:spMk id="126" creationId="{C5FFF17D-767C-40E7-8C89-962F1F54BCD0}"/>
          </ac:spMkLst>
        </pc:spChg>
        <pc:spChg chg="add">
          <ac:chgData name="Aminat Morakinyo" userId="c10949b8a75fe513" providerId="LiveId" clId="{A098192D-03E4-4744-8BC4-EA00B83C6EFE}" dt="2023-03-22T18:05:07.229" v="1420" actId="26606"/>
          <ac:spMkLst>
            <pc:docMk/>
            <pc:sldMk cId="1222357621" sldId="265"/>
            <ac:spMk id="128" creationId="{E69F39E1-619D-4D9E-8823-8BD8CC3206B6}"/>
          </ac:spMkLst>
        </pc:spChg>
        <pc:spChg chg="add">
          <ac:chgData name="Aminat Morakinyo" userId="c10949b8a75fe513" providerId="LiveId" clId="{A098192D-03E4-4744-8BC4-EA00B83C6EFE}" dt="2023-03-22T18:05:07.229" v="1420" actId="26606"/>
          <ac:spMkLst>
            <pc:docMk/>
            <pc:sldMk cId="1222357621" sldId="265"/>
            <ac:spMk id="130" creationId="{C8C53F47-DF50-454F-A5A6-6B969748D972}"/>
          </ac:spMkLst>
        </pc:spChg>
        <pc:picChg chg="add del">
          <ac:chgData name="Aminat Morakinyo" userId="c10949b8a75fe513" providerId="LiveId" clId="{A098192D-03E4-4744-8BC4-EA00B83C6EFE}" dt="2023-03-22T18:04:08.254" v="1407" actId="26606"/>
          <ac:picMkLst>
            <pc:docMk/>
            <pc:sldMk cId="1222357621" sldId="265"/>
            <ac:picMk id="32" creationId="{C2192E09-EBC7-416C-B887-DFF915D7F43D}"/>
          </ac:picMkLst>
        </pc:picChg>
        <pc:picChg chg="add del">
          <ac:chgData name="Aminat Morakinyo" userId="c10949b8a75fe513" providerId="LiveId" clId="{A098192D-03E4-4744-8BC4-EA00B83C6EFE}" dt="2023-03-22T18:04:08.196" v="1406" actId="26606"/>
          <ac:picMkLst>
            <pc:docMk/>
            <pc:sldMk cId="1222357621" sldId="265"/>
            <ac:picMk id="43" creationId="{C2192E09-EBC7-416C-B887-DFF915D7F43D}"/>
          </ac:picMkLst>
        </pc:picChg>
        <pc:picChg chg="add del">
          <ac:chgData name="Aminat Morakinyo" userId="c10949b8a75fe513" providerId="LiveId" clId="{A098192D-03E4-4744-8BC4-EA00B83C6EFE}" dt="2023-03-22T18:04:08.196" v="1406" actId="26606"/>
          <ac:picMkLst>
            <pc:docMk/>
            <pc:sldMk cId="1222357621" sldId="265"/>
            <ac:picMk id="55" creationId="{DCC0100C-A457-45B1-8A8B-8740F43EC158}"/>
          </ac:picMkLst>
        </pc:picChg>
        <pc:picChg chg="add del">
          <ac:chgData name="Aminat Morakinyo" userId="c10949b8a75fe513" providerId="LiveId" clId="{A098192D-03E4-4744-8BC4-EA00B83C6EFE}" dt="2023-03-22T18:04:28.006" v="1412" actId="26606"/>
          <ac:picMkLst>
            <pc:docMk/>
            <pc:sldMk cId="1222357621" sldId="265"/>
            <ac:picMk id="58" creationId="{C2192E09-EBC7-416C-B887-DFF915D7F43D}"/>
          </ac:picMkLst>
        </pc:picChg>
        <pc:picChg chg="add del">
          <ac:chgData name="Aminat Morakinyo" userId="c10949b8a75fe513" providerId="LiveId" clId="{A098192D-03E4-4744-8BC4-EA00B83C6EFE}" dt="2023-03-22T18:04:27.967" v="1411" actId="26606"/>
          <ac:picMkLst>
            <pc:docMk/>
            <pc:sldMk cId="1222357621" sldId="265"/>
            <ac:picMk id="71" creationId="{C2192E09-EBC7-416C-B887-DFF915D7F43D}"/>
          </ac:picMkLst>
        </pc:picChg>
        <pc:picChg chg="add del">
          <ac:chgData name="Aminat Morakinyo" userId="c10949b8a75fe513" providerId="LiveId" clId="{A098192D-03E4-4744-8BC4-EA00B83C6EFE}" dt="2023-03-22T18:04:27.967" v="1411" actId="26606"/>
          <ac:picMkLst>
            <pc:docMk/>
            <pc:sldMk cId="1222357621" sldId="265"/>
            <ac:picMk id="87" creationId="{6A26901A-BC62-4A3A-A07A-65E1F3DDDEC6}"/>
          </ac:picMkLst>
        </pc:picChg>
        <pc:picChg chg="add del">
          <ac:chgData name="Aminat Morakinyo" userId="c10949b8a75fe513" providerId="LiveId" clId="{A098192D-03E4-4744-8BC4-EA00B83C6EFE}" dt="2023-03-22T18:04:50.084" v="1416" actId="26606"/>
          <ac:picMkLst>
            <pc:docMk/>
            <pc:sldMk cId="1222357621" sldId="265"/>
            <ac:picMk id="90" creationId="{C2192E09-EBC7-416C-B887-DFF915D7F43D}"/>
          </ac:picMkLst>
        </pc:picChg>
        <pc:picChg chg="add del">
          <ac:chgData name="Aminat Morakinyo" userId="c10949b8a75fe513" providerId="LiveId" clId="{A098192D-03E4-4744-8BC4-EA00B83C6EFE}" dt="2023-03-22T18:05:07.229" v="1420" actId="26606"/>
          <ac:picMkLst>
            <pc:docMk/>
            <pc:sldMk cId="1222357621" sldId="265"/>
            <ac:picMk id="101" creationId="{C2192E09-EBC7-416C-B887-DFF915D7F43D}"/>
          </ac:picMkLst>
        </pc:picChg>
        <pc:picChg chg="add">
          <ac:chgData name="Aminat Morakinyo" userId="c10949b8a75fe513" providerId="LiveId" clId="{A098192D-03E4-4744-8BC4-EA00B83C6EFE}" dt="2023-03-22T18:05:07.229" v="1420" actId="26606"/>
          <ac:picMkLst>
            <pc:docMk/>
            <pc:sldMk cId="1222357621" sldId="265"/>
            <ac:picMk id="116" creationId="{C2192E09-EBC7-416C-B887-DFF915D7F43D}"/>
          </ac:picMkLst>
        </pc:picChg>
        <pc:picChg chg="add">
          <ac:chgData name="Aminat Morakinyo" userId="c10949b8a75fe513" providerId="LiveId" clId="{A098192D-03E4-4744-8BC4-EA00B83C6EFE}" dt="2023-03-22T18:05:07.229" v="1420" actId="26606"/>
          <ac:picMkLst>
            <pc:docMk/>
            <pc:sldMk cId="1222357621" sldId="265"/>
            <ac:picMk id="132" creationId="{6A26901A-BC62-4A3A-A07A-65E1F3DDDEC6}"/>
          </ac:picMkLst>
        </pc:picChg>
        <pc:cxnChg chg="add del">
          <ac:chgData name="Aminat Morakinyo" userId="c10949b8a75fe513" providerId="LiveId" clId="{A098192D-03E4-4744-8BC4-EA00B83C6EFE}" dt="2023-03-22T18:04:08.254" v="1407" actId="26606"/>
          <ac:cxnSpMkLst>
            <pc:docMk/>
            <pc:sldMk cId="1222357621" sldId="265"/>
            <ac:cxnSpMk id="34" creationId="{2924498D-E084-44BE-A196-CFCE35564350}"/>
          </ac:cxnSpMkLst>
        </pc:cxnChg>
        <pc:cxnChg chg="add del">
          <ac:chgData name="Aminat Morakinyo" userId="c10949b8a75fe513" providerId="LiveId" clId="{A098192D-03E4-4744-8BC4-EA00B83C6EFE}" dt="2023-03-22T18:04:08.254" v="1407" actId="26606"/>
          <ac:cxnSpMkLst>
            <pc:docMk/>
            <pc:sldMk cId="1222357621" sldId="265"/>
            <ac:cxnSpMk id="36" creationId="{14C12901-9FCC-461E-A64A-89B4791235E9}"/>
          </ac:cxnSpMkLst>
        </pc:cxnChg>
        <pc:cxnChg chg="add del">
          <ac:chgData name="Aminat Morakinyo" userId="c10949b8a75fe513" providerId="LiveId" clId="{A098192D-03E4-4744-8BC4-EA00B83C6EFE}" dt="2023-03-22T18:04:08.196" v="1406" actId="26606"/>
          <ac:cxnSpMkLst>
            <pc:docMk/>
            <pc:sldMk cId="1222357621" sldId="265"/>
            <ac:cxnSpMk id="45" creationId="{2924498D-E084-44BE-A196-CFCE35564350}"/>
          </ac:cxnSpMkLst>
        </pc:cxnChg>
        <pc:cxnChg chg="add del">
          <ac:chgData name="Aminat Morakinyo" userId="c10949b8a75fe513" providerId="LiveId" clId="{A098192D-03E4-4744-8BC4-EA00B83C6EFE}" dt="2023-03-22T18:04:08.196" v="1406" actId="26606"/>
          <ac:cxnSpMkLst>
            <pc:docMk/>
            <pc:sldMk cId="1222357621" sldId="265"/>
            <ac:cxnSpMk id="47" creationId="{14C12901-9FCC-461E-A64A-89B4791235E9}"/>
          </ac:cxnSpMkLst>
        </pc:cxnChg>
        <pc:cxnChg chg="add del">
          <ac:chgData name="Aminat Morakinyo" userId="c10949b8a75fe513" providerId="LiveId" clId="{A098192D-03E4-4744-8BC4-EA00B83C6EFE}" dt="2023-03-22T18:04:08.196" v="1406" actId="26606"/>
          <ac:cxnSpMkLst>
            <pc:docMk/>
            <pc:sldMk cId="1222357621" sldId="265"/>
            <ac:cxnSpMk id="53" creationId="{19AF263B-E208-40DF-A182-5193478DCFA4}"/>
          </ac:cxnSpMkLst>
        </pc:cxnChg>
        <pc:cxnChg chg="add del">
          <ac:chgData name="Aminat Morakinyo" userId="c10949b8a75fe513" providerId="LiveId" clId="{A098192D-03E4-4744-8BC4-EA00B83C6EFE}" dt="2023-03-22T18:04:28.006" v="1412" actId="26606"/>
          <ac:cxnSpMkLst>
            <pc:docMk/>
            <pc:sldMk cId="1222357621" sldId="265"/>
            <ac:cxnSpMk id="59" creationId="{2924498D-E084-44BE-A196-CFCE35564350}"/>
          </ac:cxnSpMkLst>
        </pc:cxnChg>
        <pc:cxnChg chg="add del">
          <ac:chgData name="Aminat Morakinyo" userId="c10949b8a75fe513" providerId="LiveId" clId="{A098192D-03E4-4744-8BC4-EA00B83C6EFE}" dt="2023-03-22T18:04:28.006" v="1412" actId="26606"/>
          <ac:cxnSpMkLst>
            <pc:docMk/>
            <pc:sldMk cId="1222357621" sldId="265"/>
            <ac:cxnSpMk id="60" creationId="{14C12901-9FCC-461E-A64A-89B4791235E9}"/>
          </ac:cxnSpMkLst>
        </pc:cxnChg>
        <pc:cxnChg chg="add del">
          <ac:chgData name="Aminat Morakinyo" userId="c10949b8a75fe513" providerId="LiveId" clId="{A098192D-03E4-4744-8BC4-EA00B83C6EFE}" dt="2023-03-22T18:04:28.006" v="1412" actId="26606"/>
          <ac:cxnSpMkLst>
            <pc:docMk/>
            <pc:sldMk cId="1222357621" sldId="265"/>
            <ac:cxnSpMk id="63" creationId="{F328CB6C-F677-4C0B-9EE8-4D1C44DDF8DC}"/>
          </ac:cxnSpMkLst>
        </pc:cxnChg>
        <pc:cxnChg chg="add del">
          <ac:chgData name="Aminat Morakinyo" userId="c10949b8a75fe513" providerId="LiveId" clId="{A098192D-03E4-4744-8BC4-EA00B83C6EFE}" dt="2023-03-22T18:04:27.967" v="1411" actId="26606"/>
          <ac:cxnSpMkLst>
            <pc:docMk/>
            <pc:sldMk cId="1222357621" sldId="265"/>
            <ac:cxnSpMk id="73" creationId="{2924498D-E084-44BE-A196-CFCE35564350}"/>
          </ac:cxnSpMkLst>
        </pc:cxnChg>
        <pc:cxnChg chg="add del">
          <ac:chgData name="Aminat Morakinyo" userId="c10949b8a75fe513" providerId="LiveId" clId="{A098192D-03E4-4744-8BC4-EA00B83C6EFE}" dt="2023-03-22T18:04:27.967" v="1411" actId="26606"/>
          <ac:cxnSpMkLst>
            <pc:docMk/>
            <pc:sldMk cId="1222357621" sldId="265"/>
            <ac:cxnSpMk id="75" creationId="{14C12901-9FCC-461E-A64A-89B4791235E9}"/>
          </ac:cxnSpMkLst>
        </pc:cxnChg>
        <pc:cxnChg chg="add del">
          <ac:chgData name="Aminat Morakinyo" userId="c10949b8a75fe513" providerId="LiveId" clId="{A098192D-03E4-4744-8BC4-EA00B83C6EFE}" dt="2023-03-22T18:04:50.084" v="1416" actId="26606"/>
          <ac:cxnSpMkLst>
            <pc:docMk/>
            <pc:sldMk cId="1222357621" sldId="265"/>
            <ac:cxnSpMk id="91" creationId="{2924498D-E084-44BE-A196-CFCE35564350}"/>
          </ac:cxnSpMkLst>
        </pc:cxnChg>
        <pc:cxnChg chg="add del">
          <ac:chgData name="Aminat Morakinyo" userId="c10949b8a75fe513" providerId="LiveId" clId="{A098192D-03E4-4744-8BC4-EA00B83C6EFE}" dt="2023-03-22T18:04:50.084" v="1416" actId="26606"/>
          <ac:cxnSpMkLst>
            <pc:docMk/>
            <pc:sldMk cId="1222357621" sldId="265"/>
            <ac:cxnSpMk id="92" creationId="{14C12901-9FCC-461E-A64A-89B4791235E9}"/>
          </ac:cxnSpMkLst>
        </pc:cxnChg>
        <pc:cxnChg chg="add del">
          <ac:chgData name="Aminat Morakinyo" userId="c10949b8a75fe513" providerId="LiveId" clId="{A098192D-03E4-4744-8BC4-EA00B83C6EFE}" dt="2023-03-22T18:05:07.229" v="1420" actId="26606"/>
          <ac:cxnSpMkLst>
            <pc:docMk/>
            <pc:sldMk cId="1222357621" sldId="265"/>
            <ac:cxnSpMk id="103" creationId="{2924498D-E084-44BE-A196-CFCE35564350}"/>
          </ac:cxnSpMkLst>
        </pc:cxnChg>
        <pc:cxnChg chg="add del">
          <ac:chgData name="Aminat Morakinyo" userId="c10949b8a75fe513" providerId="LiveId" clId="{A098192D-03E4-4744-8BC4-EA00B83C6EFE}" dt="2023-03-22T18:05:07.229" v="1420" actId="26606"/>
          <ac:cxnSpMkLst>
            <pc:docMk/>
            <pc:sldMk cId="1222357621" sldId="265"/>
            <ac:cxnSpMk id="105" creationId="{14C12901-9FCC-461E-A64A-89B4791235E9}"/>
          </ac:cxnSpMkLst>
        </pc:cxnChg>
        <pc:cxnChg chg="add del">
          <ac:chgData name="Aminat Morakinyo" userId="c10949b8a75fe513" providerId="LiveId" clId="{A098192D-03E4-4744-8BC4-EA00B83C6EFE}" dt="2023-03-22T18:05:07.229" v="1420" actId="26606"/>
          <ac:cxnSpMkLst>
            <pc:docMk/>
            <pc:sldMk cId="1222357621" sldId="265"/>
            <ac:cxnSpMk id="109" creationId="{9EC65442-F244-409C-BF44-C5D6472E810A}"/>
          </ac:cxnSpMkLst>
        </pc:cxnChg>
        <pc:cxnChg chg="add">
          <ac:chgData name="Aminat Morakinyo" userId="c10949b8a75fe513" providerId="LiveId" clId="{A098192D-03E4-4744-8BC4-EA00B83C6EFE}" dt="2023-03-22T18:05:07.229" v="1420" actId="26606"/>
          <ac:cxnSpMkLst>
            <pc:docMk/>
            <pc:sldMk cId="1222357621" sldId="265"/>
            <ac:cxnSpMk id="118" creationId="{2924498D-E084-44BE-A196-CFCE35564350}"/>
          </ac:cxnSpMkLst>
        </pc:cxnChg>
        <pc:cxnChg chg="add">
          <ac:chgData name="Aminat Morakinyo" userId="c10949b8a75fe513" providerId="LiveId" clId="{A098192D-03E4-4744-8BC4-EA00B83C6EFE}" dt="2023-03-22T18:05:07.229" v="1420" actId="26606"/>
          <ac:cxnSpMkLst>
            <pc:docMk/>
            <pc:sldMk cId="1222357621" sldId="265"/>
            <ac:cxnSpMk id="120" creationId="{14C12901-9FCC-461E-A64A-89B4791235E9}"/>
          </ac:cxnSpMkLst>
        </pc:cxnChg>
      </pc:sldChg>
      <pc:sldChg chg="addSp delSp modSp mod delDesignElem chgLayout">
        <pc:chgData name="Aminat Morakinyo" userId="c10949b8a75fe513" providerId="LiveId" clId="{A098192D-03E4-4744-8BC4-EA00B83C6EFE}" dt="2023-03-22T17:35:44.956" v="426" actId="1076"/>
        <pc:sldMkLst>
          <pc:docMk/>
          <pc:sldMk cId="2707875001" sldId="268"/>
        </pc:sldMkLst>
        <pc:spChg chg="add del mod ord">
          <ac:chgData name="Aminat Morakinyo" userId="c10949b8a75fe513" providerId="LiveId" clId="{A098192D-03E4-4744-8BC4-EA00B83C6EFE}" dt="2023-03-22T17:34:38.264" v="424" actId="700"/>
          <ac:spMkLst>
            <pc:docMk/>
            <pc:sldMk cId="2707875001" sldId="268"/>
            <ac:spMk id="7" creationId="{C12412E4-19DF-EC7D-8403-12D415CAF247}"/>
          </ac:spMkLst>
        </pc:spChg>
        <pc:spChg chg="add del mod ord">
          <ac:chgData name="Aminat Morakinyo" userId="c10949b8a75fe513" providerId="LiveId" clId="{A098192D-03E4-4744-8BC4-EA00B83C6EFE}" dt="2023-03-22T17:34:38.264" v="424" actId="700"/>
          <ac:spMkLst>
            <pc:docMk/>
            <pc:sldMk cId="2707875001" sldId="268"/>
            <ac:spMk id="8" creationId="{69934FD3-A8FF-4786-8266-F6CD473654DD}"/>
          </ac:spMkLst>
        </pc:spChg>
        <pc:spChg chg="add del mod ord">
          <ac:chgData name="Aminat Morakinyo" userId="c10949b8a75fe513" providerId="LiveId" clId="{A098192D-03E4-4744-8BC4-EA00B83C6EFE}" dt="2023-03-22T17:34:38.264" v="424" actId="700"/>
          <ac:spMkLst>
            <pc:docMk/>
            <pc:sldMk cId="2707875001" sldId="268"/>
            <ac:spMk id="10" creationId="{5B7F37FA-069B-7E1A-42C9-2EE0EA6A1D71}"/>
          </ac:spMkLst>
        </pc:spChg>
        <pc:spChg chg="add del">
          <ac:chgData name="Aminat Morakinyo" userId="c10949b8a75fe513" providerId="LiveId" clId="{A098192D-03E4-4744-8BC4-EA00B83C6EFE}" dt="2023-03-22T17:34:38.264" v="424" actId="700"/>
          <ac:spMkLst>
            <pc:docMk/>
            <pc:sldMk cId="2707875001" sldId="268"/>
            <ac:spMk id="99" creationId="{1CE580D1-F917-4567-AFB4-99AA9B52ADF0}"/>
          </ac:spMkLst>
        </pc:spChg>
        <pc:spChg chg="add del">
          <ac:chgData name="Aminat Morakinyo" userId="c10949b8a75fe513" providerId="LiveId" clId="{A098192D-03E4-4744-8BC4-EA00B83C6EFE}" dt="2023-03-22T17:34:38.264" v="424" actId="700"/>
          <ac:spMkLst>
            <pc:docMk/>
            <pc:sldMk cId="2707875001" sldId="268"/>
            <ac:spMk id="107" creationId="{C6870151-9189-4C3A-8379-EF3D95827A0A}"/>
          </ac:spMkLst>
        </pc:spChg>
        <pc:spChg chg="add del">
          <ac:chgData name="Aminat Morakinyo" userId="c10949b8a75fe513" providerId="LiveId" clId="{A098192D-03E4-4744-8BC4-EA00B83C6EFE}" dt="2023-03-22T17:34:38.264" v="424" actId="700"/>
          <ac:spMkLst>
            <pc:docMk/>
            <pc:sldMk cId="2707875001" sldId="268"/>
            <ac:spMk id="109" creationId="{123EA69C-102A-4DD0-9547-05DCD271D159}"/>
          </ac:spMkLst>
        </pc:spChg>
        <pc:spChg chg="add del">
          <ac:chgData name="Aminat Morakinyo" userId="c10949b8a75fe513" providerId="LiveId" clId="{A098192D-03E4-4744-8BC4-EA00B83C6EFE}" dt="2023-03-22T17:34:38.264" v="424" actId="700"/>
          <ac:spMkLst>
            <pc:docMk/>
            <pc:sldMk cId="2707875001" sldId="268"/>
            <ac:spMk id="111" creationId="{6A862265-5CA3-4C40-8582-7534C3B03C2A}"/>
          </ac:spMkLst>
        </pc:spChg>
        <pc:spChg chg="add del">
          <ac:chgData name="Aminat Morakinyo" userId="c10949b8a75fe513" providerId="LiveId" clId="{A098192D-03E4-4744-8BC4-EA00B83C6EFE}" dt="2023-03-22T17:34:38.264" v="424" actId="700"/>
          <ac:spMkLst>
            <pc:docMk/>
            <pc:sldMk cId="2707875001" sldId="268"/>
            <ac:spMk id="113" creationId="{600EF80B-0391-4082-9AF5-F15B091B4CE9}"/>
          </ac:spMkLst>
        </pc:spChg>
        <pc:spChg chg="add del">
          <ac:chgData name="Aminat Morakinyo" userId="c10949b8a75fe513" providerId="LiveId" clId="{A098192D-03E4-4744-8BC4-EA00B83C6EFE}" dt="2023-03-22T17:34:38.264" v="424" actId="700"/>
          <ac:spMkLst>
            <pc:docMk/>
            <pc:sldMk cId="2707875001" sldId="268"/>
            <ac:spMk id="128" creationId="{3FBF03E8-C602-4192-9C52-F84B29FDCC88}"/>
          </ac:spMkLst>
        </pc:spChg>
        <pc:picChg chg="mod">
          <ac:chgData name="Aminat Morakinyo" userId="c10949b8a75fe513" providerId="LiveId" clId="{A098192D-03E4-4744-8BC4-EA00B83C6EFE}" dt="2023-03-22T17:35:44.956" v="426" actId="1076"/>
          <ac:picMkLst>
            <pc:docMk/>
            <pc:sldMk cId="2707875001" sldId="268"/>
            <ac:picMk id="6" creationId="{CF4F1025-E4B1-8F0B-2413-488ADC91BCA7}"/>
          </ac:picMkLst>
        </pc:picChg>
        <pc:picChg chg="add del">
          <ac:chgData name="Aminat Morakinyo" userId="c10949b8a75fe513" providerId="LiveId" clId="{A098192D-03E4-4744-8BC4-EA00B83C6EFE}" dt="2023-03-22T17:34:38.264" v="424" actId="700"/>
          <ac:picMkLst>
            <pc:docMk/>
            <pc:sldMk cId="2707875001" sldId="268"/>
            <ac:picMk id="101" creationId="{1F5620B8-A2D8-4568-B566-F0453A0D9167}"/>
          </ac:picMkLst>
        </pc:picChg>
        <pc:cxnChg chg="add del">
          <ac:chgData name="Aminat Morakinyo" userId="c10949b8a75fe513" providerId="LiveId" clId="{A098192D-03E4-4744-8BC4-EA00B83C6EFE}" dt="2023-03-22T17:34:38.264" v="424" actId="700"/>
          <ac:cxnSpMkLst>
            <pc:docMk/>
            <pc:sldMk cId="2707875001" sldId="268"/>
            <ac:cxnSpMk id="103" creationId="{1C7D2BA4-4B7A-4596-8BCC-5CF715423894}"/>
          </ac:cxnSpMkLst>
        </pc:cxnChg>
        <pc:cxnChg chg="add del">
          <ac:chgData name="Aminat Morakinyo" userId="c10949b8a75fe513" providerId="LiveId" clId="{A098192D-03E4-4744-8BC4-EA00B83C6EFE}" dt="2023-03-22T17:34:38.264" v="424" actId="700"/>
          <ac:cxnSpMkLst>
            <pc:docMk/>
            <pc:sldMk cId="2707875001" sldId="268"/>
            <ac:cxnSpMk id="105" creationId="{C9D4B225-18E9-4C5B-94D8-2ABE6D161E4A}"/>
          </ac:cxnSpMkLst>
        </pc:cxnChg>
        <pc:cxnChg chg="add del">
          <ac:chgData name="Aminat Morakinyo" userId="c10949b8a75fe513" providerId="LiveId" clId="{A098192D-03E4-4744-8BC4-EA00B83C6EFE}" dt="2023-03-22T17:34:38.264" v="424" actId="700"/>
          <ac:cxnSpMkLst>
            <pc:docMk/>
            <pc:sldMk cId="2707875001" sldId="268"/>
            <ac:cxnSpMk id="115" creationId="{D33AC32D-5F44-45F7-A0BD-7C11A86BED57}"/>
          </ac:cxnSpMkLst>
        </pc:cxnChg>
      </pc:sldChg>
      <pc:sldChg chg="addSp delSp modSp add del mod">
        <pc:chgData name="Aminat Morakinyo" userId="c10949b8a75fe513" providerId="LiveId" clId="{A098192D-03E4-4744-8BC4-EA00B83C6EFE}" dt="2023-03-22T18:42:20.038" v="1500" actId="26606"/>
        <pc:sldMkLst>
          <pc:docMk/>
          <pc:sldMk cId="3522863719" sldId="270"/>
        </pc:sldMkLst>
        <pc:spChg chg="mod ord">
          <ac:chgData name="Aminat Morakinyo" userId="c10949b8a75fe513" providerId="LiveId" clId="{A098192D-03E4-4744-8BC4-EA00B83C6EFE}" dt="2023-03-22T18:42:20.038" v="1500" actId="26606"/>
          <ac:spMkLst>
            <pc:docMk/>
            <pc:sldMk cId="3522863719" sldId="270"/>
            <ac:spMk id="2" creationId="{00000000-0000-0000-0000-000000000000}"/>
          </ac:spMkLst>
        </pc:spChg>
        <pc:spChg chg="add del">
          <ac:chgData name="Aminat Morakinyo" userId="c10949b8a75fe513" providerId="LiveId" clId="{A098192D-03E4-4744-8BC4-EA00B83C6EFE}" dt="2023-03-22T18:06:49.973" v="1462" actId="26606"/>
          <ac:spMkLst>
            <pc:docMk/>
            <pc:sldMk cId="3522863719" sldId="270"/>
            <ac:spMk id="9" creationId="{0CABCAE3-64FC-4149-819F-2C1812824154}"/>
          </ac:spMkLst>
        </pc:spChg>
        <pc:spChg chg="add del">
          <ac:chgData name="Aminat Morakinyo" userId="c10949b8a75fe513" providerId="LiveId" clId="{A098192D-03E4-4744-8BC4-EA00B83C6EFE}" dt="2023-03-22T18:06:46.511" v="1459" actId="26606"/>
          <ac:spMkLst>
            <pc:docMk/>
            <pc:sldMk cId="3522863719" sldId="270"/>
            <ac:spMk id="20" creationId="{0CABCAE3-64FC-4149-819F-2C1812824154}"/>
          </ac:spMkLst>
        </pc:spChg>
        <pc:spChg chg="add del">
          <ac:chgData name="Aminat Morakinyo" userId="c10949b8a75fe513" providerId="LiveId" clId="{A098192D-03E4-4744-8BC4-EA00B83C6EFE}" dt="2023-03-22T18:06:46.511" v="1459" actId="26606"/>
          <ac:spMkLst>
            <pc:docMk/>
            <pc:sldMk cId="3522863719" sldId="270"/>
            <ac:spMk id="28" creationId="{1669046F-5838-4C7A-BBE8-A77F40FD9C7F}"/>
          </ac:spMkLst>
        </pc:spChg>
        <pc:spChg chg="add del">
          <ac:chgData name="Aminat Morakinyo" userId="c10949b8a75fe513" providerId="LiveId" clId="{A098192D-03E4-4744-8BC4-EA00B83C6EFE}" dt="2023-03-22T18:06:46.511" v="1459" actId="26606"/>
          <ac:spMkLst>
            <pc:docMk/>
            <pc:sldMk cId="3522863719" sldId="270"/>
            <ac:spMk id="30" creationId="{2D5E6CDB-92ED-43A1-9491-C46E2C8E9956}"/>
          </ac:spMkLst>
        </pc:spChg>
        <pc:spChg chg="add del">
          <ac:chgData name="Aminat Morakinyo" userId="c10949b8a75fe513" providerId="LiveId" clId="{A098192D-03E4-4744-8BC4-EA00B83C6EFE}" dt="2023-03-22T18:06:46.511" v="1459" actId="26606"/>
          <ac:spMkLst>
            <pc:docMk/>
            <pc:sldMk cId="3522863719" sldId="270"/>
            <ac:spMk id="36" creationId="{23B9DAF8-7DB4-40CB-85F8-7E02F95C6CA7}"/>
          </ac:spMkLst>
        </pc:spChg>
        <pc:spChg chg="add del">
          <ac:chgData name="Aminat Morakinyo" userId="c10949b8a75fe513" providerId="LiveId" clId="{A098192D-03E4-4744-8BC4-EA00B83C6EFE}" dt="2023-03-22T18:06:49.935" v="1461" actId="26606"/>
          <ac:spMkLst>
            <pc:docMk/>
            <pc:sldMk cId="3522863719" sldId="270"/>
            <ac:spMk id="44" creationId="{0CABCAE3-64FC-4149-819F-2C1812824154}"/>
          </ac:spMkLst>
        </pc:spChg>
        <pc:spChg chg="add del">
          <ac:chgData name="Aminat Morakinyo" userId="c10949b8a75fe513" providerId="LiveId" clId="{A098192D-03E4-4744-8BC4-EA00B83C6EFE}" dt="2023-03-22T18:06:49.935" v="1461" actId="26606"/>
          <ac:spMkLst>
            <pc:docMk/>
            <pc:sldMk cId="3522863719" sldId="270"/>
            <ac:spMk id="48" creationId="{7C70BFDB-979D-4D01-8764-154458F98B93}"/>
          </ac:spMkLst>
        </pc:spChg>
        <pc:spChg chg="add del">
          <ac:chgData name="Aminat Morakinyo" userId="c10949b8a75fe513" providerId="LiveId" clId="{A098192D-03E4-4744-8BC4-EA00B83C6EFE}" dt="2023-03-22T18:06:49.935" v="1461" actId="26606"/>
          <ac:spMkLst>
            <pc:docMk/>
            <pc:sldMk cId="3522863719" sldId="270"/>
            <ac:spMk id="49" creationId="{45FCB5B7-E85D-4C9D-AE9B-2B04C20D7C33}"/>
          </ac:spMkLst>
        </pc:spChg>
        <pc:spChg chg="add del">
          <ac:chgData name="Aminat Morakinyo" userId="c10949b8a75fe513" providerId="LiveId" clId="{A098192D-03E4-4744-8BC4-EA00B83C6EFE}" dt="2023-03-22T18:06:49.935" v="1461" actId="26606"/>
          <ac:spMkLst>
            <pc:docMk/>
            <pc:sldMk cId="3522863719" sldId="270"/>
            <ac:spMk id="53" creationId="{66DEDBC9-7E02-4AC1-84C0-28900C560B7D}"/>
          </ac:spMkLst>
        </pc:spChg>
        <pc:spChg chg="add del">
          <ac:chgData name="Aminat Morakinyo" userId="c10949b8a75fe513" providerId="LiveId" clId="{A098192D-03E4-4744-8BC4-EA00B83C6EFE}" dt="2023-03-22T18:42:20.038" v="1500" actId="26606"/>
          <ac:spMkLst>
            <pc:docMk/>
            <pc:sldMk cId="3522863719" sldId="270"/>
            <ac:spMk id="58" creationId="{0CABCAE3-64FC-4149-819F-2C1812824154}"/>
          </ac:spMkLst>
        </pc:spChg>
        <pc:spChg chg="add del">
          <ac:chgData name="Aminat Morakinyo" userId="c10949b8a75fe513" providerId="LiveId" clId="{A098192D-03E4-4744-8BC4-EA00B83C6EFE}" dt="2023-03-22T18:42:20.038" v="1500" actId="26606"/>
          <ac:spMkLst>
            <pc:docMk/>
            <pc:sldMk cId="3522863719" sldId="270"/>
            <ac:spMk id="64" creationId="{84E2BAA0-0780-4EAF-A0FF-5E327B4E6F9D}"/>
          </ac:spMkLst>
        </pc:spChg>
        <pc:spChg chg="add">
          <ac:chgData name="Aminat Morakinyo" userId="c10949b8a75fe513" providerId="LiveId" clId="{A098192D-03E4-4744-8BC4-EA00B83C6EFE}" dt="2023-03-22T18:42:20.038" v="1500" actId="26606"/>
          <ac:spMkLst>
            <pc:docMk/>
            <pc:sldMk cId="3522863719" sldId="270"/>
            <ac:spMk id="71" creationId="{0CABCAE3-64FC-4149-819F-2C1812824154}"/>
          </ac:spMkLst>
        </pc:spChg>
        <pc:grpChg chg="add del">
          <ac:chgData name="Aminat Morakinyo" userId="c10949b8a75fe513" providerId="LiveId" clId="{A098192D-03E4-4744-8BC4-EA00B83C6EFE}" dt="2023-03-22T18:06:46.511" v="1459" actId="26606"/>
          <ac:grpSpMkLst>
            <pc:docMk/>
            <pc:sldMk cId="3522863719" sldId="270"/>
            <ac:grpSpMk id="32" creationId="{EBB966BC-DC49-4138-8DEF-B1CD13033926}"/>
          </ac:grpSpMkLst>
        </pc:grpChg>
        <pc:grpChg chg="add del">
          <ac:chgData name="Aminat Morakinyo" userId="c10949b8a75fe513" providerId="LiveId" clId="{A098192D-03E4-4744-8BC4-EA00B83C6EFE}" dt="2023-03-22T18:06:49.935" v="1461" actId="26606"/>
          <ac:grpSpMkLst>
            <pc:docMk/>
            <pc:sldMk cId="3522863719" sldId="270"/>
            <ac:grpSpMk id="50" creationId="{4C48EA7D-6DFA-4BAB-B557-0D500356BE3D}"/>
          </ac:grpSpMkLst>
        </pc:grpChg>
        <pc:grpChg chg="add del">
          <ac:chgData name="Aminat Morakinyo" userId="c10949b8a75fe513" providerId="LiveId" clId="{A098192D-03E4-4744-8BC4-EA00B83C6EFE}" dt="2023-03-22T18:42:20.038" v="1500" actId="26606"/>
          <ac:grpSpMkLst>
            <pc:docMk/>
            <pc:sldMk cId="3522863719" sldId="270"/>
            <ac:grpSpMk id="62" creationId="{1AC5E365-88BF-414F-BCAA-44E1BE4AC156}"/>
          </ac:grpSpMkLst>
        </pc:grpChg>
        <pc:picChg chg="del mod">
          <ac:chgData name="Aminat Morakinyo" userId="c10949b8a75fe513" providerId="LiveId" clId="{A098192D-03E4-4744-8BC4-EA00B83C6EFE}" dt="2023-03-22T18:42:13.598" v="1499" actId="478"/>
          <ac:picMkLst>
            <pc:docMk/>
            <pc:sldMk cId="3522863719" sldId="270"/>
            <ac:picMk id="4" creationId="{82ED2AE4-B7AB-207C-4532-56166B3C69DE}"/>
          </ac:picMkLst>
        </pc:picChg>
        <pc:picChg chg="add del">
          <ac:chgData name="Aminat Morakinyo" userId="c10949b8a75fe513" providerId="LiveId" clId="{A098192D-03E4-4744-8BC4-EA00B83C6EFE}" dt="2023-03-22T18:06:49.973" v="1462" actId="26606"/>
          <ac:picMkLst>
            <pc:docMk/>
            <pc:sldMk cId="3522863719" sldId="270"/>
            <ac:picMk id="11" creationId="{012FDCFE-9AD2-4D8A-8CBF-B3AA37EBF6DD}"/>
          </ac:picMkLst>
        </pc:picChg>
        <pc:picChg chg="add del">
          <ac:chgData name="Aminat Morakinyo" userId="c10949b8a75fe513" providerId="LiveId" clId="{A098192D-03E4-4744-8BC4-EA00B83C6EFE}" dt="2023-03-22T18:06:46.511" v="1459" actId="26606"/>
          <ac:picMkLst>
            <pc:docMk/>
            <pc:sldMk cId="3522863719" sldId="270"/>
            <ac:picMk id="22" creationId="{012FDCFE-9AD2-4D8A-8CBF-B3AA37EBF6DD}"/>
          </ac:picMkLst>
        </pc:picChg>
        <pc:picChg chg="add del">
          <ac:chgData name="Aminat Morakinyo" userId="c10949b8a75fe513" providerId="LiveId" clId="{A098192D-03E4-4744-8BC4-EA00B83C6EFE}" dt="2023-03-22T18:06:46.511" v="1459" actId="26606"/>
          <ac:picMkLst>
            <pc:docMk/>
            <pc:sldMk cId="3522863719" sldId="270"/>
            <ac:picMk id="40" creationId="{7EFCF05C-6070-460B-8E60-12BE3EFD19F0}"/>
          </ac:picMkLst>
        </pc:picChg>
        <pc:picChg chg="add del">
          <ac:chgData name="Aminat Morakinyo" userId="c10949b8a75fe513" providerId="LiveId" clId="{A098192D-03E4-4744-8BC4-EA00B83C6EFE}" dt="2023-03-22T18:06:49.935" v="1461" actId="26606"/>
          <ac:picMkLst>
            <pc:docMk/>
            <pc:sldMk cId="3522863719" sldId="270"/>
            <ac:picMk id="45" creationId="{012FDCFE-9AD2-4D8A-8CBF-B3AA37EBF6DD}"/>
          </ac:picMkLst>
        </pc:picChg>
        <pc:picChg chg="add del">
          <ac:chgData name="Aminat Morakinyo" userId="c10949b8a75fe513" providerId="LiveId" clId="{A098192D-03E4-4744-8BC4-EA00B83C6EFE}" dt="2023-03-22T18:06:49.935" v="1461" actId="26606"/>
          <ac:picMkLst>
            <pc:docMk/>
            <pc:sldMk cId="3522863719" sldId="270"/>
            <ac:picMk id="55" creationId="{BAC44D98-B853-4420-8ED4-E3792706D41A}"/>
          </ac:picMkLst>
        </pc:picChg>
        <pc:picChg chg="add del">
          <ac:chgData name="Aminat Morakinyo" userId="c10949b8a75fe513" providerId="LiveId" clId="{A098192D-03E4-4744-8BC4-EA00B83C6EFE}" dt="2023-03-22T18:42:20.038" v="1500" actId="26606"/>
          <ac:picMkLst>
            <pc:docMk/>
            <pc:sldMk cId="3522863719" sldId="270"/>
            <ac:picMk id="59" creationId="{012FDCFE-9AD2-4D8A-8CBF-B3AA37EBF6DD}"/>
          </ac:picMkLst>
        </pc:picChg>
        <pc:picChg chg="add">
          <ac:chgData name="Aminat Morakinyo" userId="c10949b8a75fe513" providerId="LiveId" clId="{A098192D-03E4-4744-8BC4-EA00B83C6EFE}" dt="2023-03-22T18:42:20.038" v="1500" actId="26606"/>
          <ac:picMkLst>
            <pc:docMk/>
            <pc:sldMk cId="3522863719" sldId="270"/>
            <ac:picMk id="68" creationId="{3B081857-058F-2DF0-340E-34A3C417DF78}"/>
          </ac:picMkLst>
        </pc:picChg>
        <pc:picChg chg="add">
          <ac:chgData name="Aminat Morakinyo" userId="c10949b8a75fe513" providerId="LiveId" clId="{A098192D-03E4-4744-8BC4-EA00B83C6EFE}" dt="2023-03-22T18:42:20.038" v="1500" actId="26606"/>
          <ac:picMkLst>
            <pc:docMk/>
            <pc:sldMk cId="3522863719" sldId="270"/>
            <ac:picMk id="73" creationId="{012FDCFE-9AD2-4D8A-8CBF-B3AA37EBF6DD}"/>
          </ac:picMkLst>
        </pc:picChg>
        <pc:cxnChg chg="add del">
          <ac:chgData name="Aminat Morakinyo" userId="c10949b8a75fe513" providerId="LiveId" clId="{A098192D-03E4-4744-8BC4-EA00B83C6EFE}" dt="2023-03-22T18:06:49.973" v="1462" actId="26606"/>
          <ac:cxnSpMkLst>
            <pc:docMk/>
            <pc:sldMk cId="3522863719" sldId="270"/>
            <ac:cxnSpMk id="13" creationId="{FBD463FC-4CA8-4FF4-85A3-AF9F4B98D210}"/>
          </ac:cxnSpMkLst>
        </pc:cxnChg>
        <pc:cxnChg chg="add del">
          <ac:chgData name="Aminat Morakinyo" userId="c10949b8a75fe513" providerId="LiveId" clId="{A098192D-03E4-4744-8BC4-EA00B83C6EFE}" dt="2023-03-22T18:06:49.973" v="1462" actId="26606"/>
          <ac:cxnSpMkLst>
            <pc:docMk/>
            <pc:sldMk cId="3522863719" sldId="270"/>
            <ac:cxnSpMk id="15" creationId="{A56012FD-74A8-4C91-B318-435CF2B71927}"/>
          </ac:cxnSpMkLst>
        </pc:cxnChg>
        <pc:cxnChg chg="add del">
          <ac:chgData name="Aminat Morakinyo" userId="c10949b8a75fe513" providerId="LiveId" clId="{A098192D-03E4-4744-8BC4-EA00B83C6EFE}" dt="2023-03-22T18:06:46.511" v="1459" actId="26606"/>
          <ac:cxnSpMkLst>
            <pc:docMk/>
            <pc:sldMk cId="3522863719" sldId="270"/>
            <ac:cxnSpMk id="24" creationId="{FBD463FC-4CA8-4FF4-85A3-AF9F4B98D210}"/>
          </ac:cxnSpMkLst>
        </pc:cxnChg>
        <pc:cxnChg chg="add del">
          <ac:chgData name="Aminat Morakinyo" userId="c10949b8a75fe513" providerId="LiveId" clId="{A098192D-03E4-4744-8BC4-EA00B83C6EFE}" dt="2023-03-22T18:06:46.511" v="1459" actId="26606"/>
          <ac:cxnSpMkLst>
            <pc:docMk/>
            <pc:sldMk cId="3522863719" sldId="270"/>
            <ac:cxnSpMk id="26" creationId="{A56012FD-74A8-4C91-B318-435CF2B71927}"/>
          </ac:cxnSpMkLst>
        </pc:cxnChg>
        <pc:cxnChg chg="add del">
          <ac:chgData name="Aminat Morakinyo" userId="c10949b8a75fe513" providerId="LiveId" clId="{A098192D-03E4-4744-8BC4-EA00B83C6EFE}" dt="2023-03-22T18:06:46.511" v="1459" actId="26606"/>
          <ac:cxnSpMkLst>
            <pc:docMk/>
            <pc:sldMk cId="3522863719" sldId="270"/>
            <ac:cxnSpMk id="38" creationId="{606AED2C-61BA-485C-9DD4-B23B6280F9D8}"/>
          </ac:cxnSpMkLst>
        </pc:cxnChg>
        <pc:cxnChg chg="add del">
          <ac:chgData name="Aminat Morakinyo" userId="c10949b8a75fe513" providerId="LiveId" clId="{A098192D-03E4-4744-8BC4-EA00B83C6EFE}" dt="2023-03-22T18:06:46.511" v="1459" actId="26606"/>
          <ac:cxnSpMkLst>
            <pc:docMk/>
            <pc:sldMk cId="3522863719" sldId="270"/>
            <ac:cxnSpMk id="42" creationId="{CFD731F1-726F-453E-9516-3058095DE995}"/>
          </ac:cxnSpMkLst>
        </pc:cxnChg>
        <pc:cxnChg chg="add del">
          <ac:chgData name="Aminat Morakinyo" userId="c10949b8a75fe513" providerId="LiveId" clId="{A098192D-03E4-4744-8BC4-EA00B83C6EFE}" dt="2023-03-22T18:06:49.935" v="1461" actId="26606"/>
          <ac:cxnSpMkLst>
            <pc:docMk/>
            <pc:sldMk cId="3522863719" sldId="270"/>
            <ac:cxnSpMk id="46" creationId="{FBD463FC-4CA8-4FF4-85A3-AF9F4B98D210}"/>
          </ac:cxnSpMkLst>
        </pc:cxnChg>
        <pc:cxnChg chg="add del">
          <ac:chgData name="Aminat Morakinyo" userId="c10949b8a75fe513" providerId="LiveId" clId="{A098192D-03E4-4744-8BC4-EA00B83C6EFE}" dt="2023-03-22T18:06:49.935" v="1461" actId="26606"/>
          <ac:cxnSpMkLst>
            <pc:docMk/>
            <pc:sldMk cId="3522863719" sldId="270"/>
            <ac:cxnSpMk id="47" creationId="{A56012FD-74A8-4C91-B318-435CF2B71927}"/>
          </ac:cxnSpMkLst>
        </pc:cxnChg>
        <pc:cxnChg chg="add del">
          <ac:chgData name="Aminat Morakinyo" userId="c10949b8a75fe513" providerId="LiveId" clId="{A098192D-03E4-4744-8BC4-EA00B83C6EFE}" dt="2023-03-22T18:06:49.935" v="1461" actId="26606"/>
          <ac:cxnSpMkLst>
            <pc:docMk/>
            <pc:sldMk cId="3522863719" sldId="270"/>
            <ac:cxnSpMk id="54" creationId="{5D8167BA-4647-4588-9EF8-AFA0496DC82C}"/>
          </ac:cxnSpMkLst>
        </pc:cxnChg>
        <pc:cxnChg chg="add del">
          <ac:chgData name="Aminat Morakinyo" userId="c10949b8a75fe513" providerId="LiveId" clId="{A098192D-03E4-4744-8BC4-EA00B83C6EFE}" dt="2023-03-22T18:06:49.935" v="1461" actId="26606"/>
          <ac:cxnSpMkLst>
            <pc:docMk/>
            <pc:sldMk cId="3522863719" sldId="270"/>
            <ac:cxnSpMk id="56" creationId="{46625410-A0A9-42B8-96F9-540C7C42CBED}"/>
          </ac:cxnSpMkLst>
        </pc:cxnChg>
        <pc:cxnChg chg="add del">
          <ac:chgData name="Aminat Morakinyo" userId="c10949b8a75fe513" providerId="LiveId" clId="{A098192D-03E4-4744-8BC4-EA00B83C6EFE}" dt="2023-03-22T18:42:20.038" v="1500" actId="26606"/>
          <ac:cxnSpMkLst>
            <pc:docMk/>
            <pc:sldMk cId="3522863719" sldId="270"/>
            <ac:cxnSpMk id="60" creationId="{FBD463FC-4CA8-4FF4-85A3-AF9F4B98D210}"/>
          </ac:cxnSpMkLst>
        </pc:cxnChg>
        <pc:cxnChg chg="add del">
          <ac:chgData name="Aminat Morakinyo" userId="c10949b8a75fe513" providerId="LiveId" clId="{A098192D-03E4-4744-8BC4-EA00B83C6EFE}" dt="2023-03-22T18:42:20.038" v="1500" actId="26606"/>
          <ac:cxnSpMkLst>
            <pc:docMk/>
            <pc:sldMk cId="3522863719" sldId="270"/>
            <ac:cxnSpMk id="61" creationId="{A56012FD-74A8-4C91-B318-435CF2B71927}"/>
          </ac:cxnSpMkLst>
        </pc:cxnChg>
        <pc:cxnChg chg="add">
          <ac:chgData name="Aminat Morakinyo" userId="c10949b8a75fe513" providerId="LiveId" clId="{A098192D-03E4-4744-8BC4-EA00B83C6EFE}" dt="2023-03-22T18:42:20.038" v="1500" actId="26606"/>
          <ac:cxnSpMkLst>
            <pc:docMk/>
            <pc:sldMk cId="3522863719" sldId="270"/>
            <ac:cxnSpMk id="75" creationId="{FBD463FC-4CA8-4FF4-85A3-AF9F4B98D210}"/>
          </ac:cxnSpMkLst>
        </pc:cxnChg>
        <pc:cxnChg chg="add">
          <ac:chgData name="Aminat Morakinyo" userId="c10949b8a75fe513" providerId="LiveId" clId="{A098192D-03E4-4744-8BC4-EA00B83C6EFE}" dt="2023-03-22T18:42:20.038" v="1500" actId="26606"/>
          <ac:cxnSpMkLst>
            <pc:docMk/>
            <pc:sldMk cId="3522863719" sldId="270"/>
            <ac:cxnSpMk id="77" creationId="{A56012FD-74A8-4C91-B318-435CF2B71927}"/>
          </ac:cxnSpMkLst>
        </pc:cxnChg>
      </pc:sldChg>
      <pc:sldChg chg="delSp modSp del mod">
        <pc:chgData name="Aminat Morakinyo" userId="c10949b8a75fe513" providerId="LiveId" clId="{A098192D-03E4-4744-8BC4-EA00B83C6EFE}" dt="2023-03-22T17:32:14.094" v="392" actId="2696"/>
        <pc:sldMkLst>
          <pc:docMk/>
          <pc:sldMk cId="1091843021" sldId="272"/>
        </pc:sldMkLst>
        <pc:spChg chg="mod">
          <ac:chgData name="Aminat Morakinyo" userId="c10949b8a75fe513" providerId="LiveId" clId="{A098192D-03E4-4744-8BC4-EA00B83C6EFE}" dt="2023-03-22T17:25:35.971" v="3" actId="5793"/>
          <ac:spMkLst>
            <pc:docMk/>
            <pc:sldMk cId="1091843021" sldId="272"/>
            <ac:spMk id="2" creationId="{00000000-0000-0000-0000-000000000000}"/>
          </ac:spMkLst>
        </pc:spChg>
        <pc:picChg chg="del">
          <ac:chgData name="Aminat Morakinyo" userId="c10949b8a75fe513" providerId="LiveId" clId="{A098192D-03E4-4744-8BC4-EA00B83C6EFE}" dt="2023-03-22T17:25:41.441" v="4" actId="478"/>
          <ac:picMkLst>
            <pc:docMk/>
            <pc:sldMk cId="1091843021" sldId="272"/>
            <ac:picMk id="4" creationId="{BE8D15C9-E9DF-FCAE-2060-0451C551D942}"/>
          </ac:picMkLst>
        </pc:picChg>
      </pc:sldChg>
      <pc:sldChg chg="addSp delSp modSp mod setBg setClrOvrMap">
        <pc:chgData name="Aminat Morakinyo" userId="c10949b8a75fe513" providerId="LiveId" clId="{A098192D-03E4-4744-8BC4-EA00B83C6EFE}" dt="2023-03-22T18:01:29.221" v="1400" actId="26606"/>
        <pc:sldMkLst>
          <pc:docMk/>
          <pc:sldMk cId="3902603862" sldId="273"/>
        </pc:sldMkLst>
        <pc:spChg chg="mod">
          <ac:chgData name="Aminat Morakinyo" userId="c10949b8a75fe513" providerId="LiveId" clId="{A098192D-03E4-4744-8BC4-EA00B83C6EFE}" dt="2023-03-22T18:01:29.221" v="1400" actId="26606"/>
          <ac:spMkLst>
            <pc:docMk/>
            <pc:sldMk cId="3902603862" sldId="273"/>
            <ac:spMk id="2" creationId="{98A23687-5C50-DB34-32DE-3E79B3C7B9F0}"/>
          </ac:spMkLst>
        </pc:spChg>
        <pc:spChg chg="mod">
          <ac:chgData name="Aminat Morakinyo" userId="c10949b8a75fe513" providerId="LiveId" clId="{A098192D-03E4-4744-8BC4-EA00B83C6EFE}" dt="2023-03-22T18:01:29.221" v="1400" actId="26606"/>
          <ac:spMkLst>
            <pc:docMk/>
            <pc:sldMk cId="3902603862" sldId="273"/>
            <ac:spMk id="3" creationId="{8C385DEB-CF2A-BF22-F457-06A26C0AFD39}"/>
          </ac:spMkLst>
        </pc:spChg>
        <pc:spChg chg="add del">
          <ac:chgData name="Aminat Morakinyo" userId="c10949b8a75fe513" providerId="LiveId" clId="{A098192D-03E4-4744-8BC4-EA00B83C6EFE}" dt="2023-03-22T18:01:29.221" v="1400" actId="26606"/>
          <ac:spMkLst>
            <pc:docMk/>
            <pc:sldMk cId="3902603862" sldId="273"/>
            <ac:spMk id="40" creationId="{0CABCAE3-64FC-4149-819F-2C1812824154}"/>
          </ac:spMkLst>
        </pc:spChg>
        <pc:spChg chg="add del">
          <ac:chgData name="Aminat Morakinyo" userId="c10949b8a75fe513" providerId="LiveId" clId="{A098192D-03E4-4744-8BC4-EA00B83C6EFE}" dt="2023-03-22T18:01:29.147" v="1399" actId="26606"/>
          <ac:spMkLst>
            <pc:docMk/>
            <pc:sldMk cId="3902603862" sldId="273"/>
            <ac:spMk id="48" creationId="{1CE580D1-F917-4567-AFB4-99AA9B52ADF0}"/>
          </ac:spMkLst>
        </pc:spChg>
        <pc:spChg chg="add del">
          <ac:chgData name="Aminat Morakinyo" userId="c10949b8a75fe513" providerId="LiveId" clId="{A098192D-03E4-4744-8BC4-EA00B83C6EFE}" dt="2023-03-22T18:01:29.147" v="1399" actId="26606"/>
          <ac:spMkLst>
            <pc:docMk/>
            <pc:sldMk cId="3902603862" sldId="273"/>
            <ac:spMk id="56" creationId="{C6870151-9189-4C3A-8379-EF3D95827A0A}"/>
          </ac:spMkLst>
        </pc:spChg>
        <pc:spChg chg="add del">
          <ac:chgData name="Aminat Morakinyo" userId="c10949b8a75fe513" providerId="LiveId" clId="{A098192D-03E4-4744-8BC4-EA00B83C6EFE}" dt="2023-03-22T18:01:29.147" v="1399" actId="26606"/>
          <ac:spMkLst>
            <pc:docMk/>
            <pc:sldMk cId="3902603862" sldId="273"/>
            <ac:spMk id="58" creationId="{123EA69C-102A-4DD0-9547-05DCD271D159}"/>
          </ac:spMkLst>
        </pc:spChg>
        <pc:spChg chg="add del">
          <ac:chgData name="Aminat Morakinyo" userId="c10949b8a75fe513" providerId="LiveId" clId="{A098192D-03E4-4744-8BC4-EA00B83C6EFE}" dt="2023-03-22T18:01:29.147" v="1399" actId="26606"/>
          <ac:spMkLst>
            <pc:docMk/>
            <pc:sldMk cId="3902603862" sldId="273"/>
            <ac:spMk id="60" creationId="{6A862265-5CA3-4C40-8582-7534C3B03C2A}"/>
          </ac:spMkLst>
        </pc:spChg>
        <pc:spChg chg="add del">
          <ac:chgData name="Aminat Morakinyo" userId="c10949b8a75fe513" providerId="LiveId" clId="{A098192D-03E4-4744-8BC4-EA00B83C6EFE}" dt="2023-03-22T18:01:29.147" v="1399" actId="26606"/>
          <ac:spMkLst>
            <pc:docMk/>
            <pc:sldMk cId="3902603862" sldId="273"/>
            <ac:spMk id="62" creationId="{600EF80B-0391-4082-9AF5-F15B091B4CE9}"/>
          </ac:spMkLst>
        </pc:spChg>
        <pc:spChg chg="add del">
          <ac:chgData name="Aminat Morakinyo" userId="c10949b8a75fe513" providerId="LiveId" clId="{A098192D-03E4-4744-8BC4-EA00B83C6EFE}" dt="2023-03-22T18:01:29.147" v="1399" actId="26606"/>
          <ac:spMkLst>
            <pc:docMk/>
            <pc:sldMk cId="3902603862" sldId="273"/>
            <ac:spMk id="66" creationId="{3FBF03E8-C602-4192-9C52-F84B29FDCC88}"/>
          </ac:spMkLst>
        </pc:spChg>
        <pc:spChg chg="add">
          <ac:chgData name="Aminat Morakinyo" userId="c10949b8a75fe513" providerId="LiveId" clId="{A098192D-03E4-4744-8BC4-EA00B83C6EFE}" dt="2023-03-22T18:01:29.221" v="1400" actId="26606"/>
          <ac:spMkLst>
            <pc:docMk/>
            <pc:sldMk cId="3902603862" sldId="273"/>
            <ac:spMk id="68" creationId="{0CABCAE3-64FC-4149-819F-2C1812824154}"/>
          </ac:spMkLst>
        </pc:spChg>
        <pc:spChg chg="add">
          <ac:chgData name="Aminat Morakinyo" userId="c10949b8a75fe513" providerId="LiveId" clId="{A098192D-03E4-4744-8BC4-EA00B83C6EFE}" dt="2023-03-22T18:01:29.221" v="1400" actId="26606"/>
          <ac:spMkLst>
            <pc:docMk/>
            <pc:sldMk cId="3902603862" sldId="273"/>
            <ac:spMk id="72" creationId="{35C3D674-3D59-4E93-80CA-0C0A9095E816}"/>
          </ac:spMkLst>
        </pc:spChg>
        <pc:spChg chg="add">
          <ac:chgData name="Aminat Morakinyo" userId="c10949b8a75fe513" providerId="LiveId" clId="{A098192D-03E4-4744-8BC4-EA00B83C6EFE}" dt="2023-03-22T18:01:29.221" v="1400" actId="26606"/>
          <ac:spMkLst>
            <pc:docMk/>
            <pc:sldMk cId="3902603862" sldId="273"/>
            <ac:spMk id="74" creationId="{EF2A81E1-BCBE-426B-8C09-33274E69409D}"/>
          </ac:spMkLst>
        </pc:spChg>
        <pc:picChg chg="mod ord">
          <ac:chgData name="Aminat Morakinyo" userId="c10949b8a75fe513" providerId="LiveId" clId="{A098192D-03E4-4744-8BC4-EA00B83C6EFE}" dt="2023-03-22T18:01:29.221" v="1400" actId="26606"/>
          <ac:picMkLst>
            <pc:docMk/>
            <pc:sldMk cId="3902603862" sldId="273"/>
            <ac:picMk id="6" creationId="{9A823566-F06B-B017-7894-CAF698023E56}"/>
          </ac:picMkLst>
        </pc:picChg>
        <pc:picChg chg="add del">
          <ac:chgData name="Aminat Morakinyo" userId="c10949b8a75fe513" providerId="LiveId" clId="{A098192D-03E4-4744-8BC4-EA00B83C6EFE}" dt="2023-03-22T18:01:29.221" v="1400" actId="26606"/>
          <ac:picMkLst>
            <pc:docMk/>
            <pc:sldMk cId="3902603862" sldId="273"/>
            <ac:picMk id="41" creationId="{012FDCFE-9AD2-4D8A-8CBF-B3AA37EBF6DD}"/>
          </ac:picMkLst>
        </pc:picChg>
        <pc:picChg chg="add del">
          <ac:chgData name="Aminat Morakinyo" userId="c10949b8a75fe513" providerId="LiveId" clId="{A098192D-03E4-4744-8BC4-EA00B83C6EFE}" dt="2023-03-22T18:01:29.147" v="1399" actId="26606"/>
          <ac:picMkLst>
            <pc:docMk/>
            <pc:sldMk cId="3902603862" sldId="273"/>
            <ac:picMk id="50" creationId="{1F5620B8-A2D8-4568-B566-F0453A0D9167}"/>
          </ac:picMkLst>
        </pc:picChg>
        <pc:picChg chg="add">
          <ac:chgData name="Aminat Morakinyo" userId="c10949b8a75fe513" providerId="LiveId" clId="{A098192D-03E4-4744-8BC4-EA00B83C6EFE}" dt="2023-03-22T18:01:29.221" v="1400" actId="26606"/>
          <ac:picMkLst>
            <pc:docMk/>
            <pc:sldMk cId="3902603862" sldId="273"/>
            <ac:picMk id="69" creationId="{012FDCFE-9AD2-4D8A-8CBF-B3AA37EBF6DD}"/>
          </ac:picMkLst>
        </pc:picChg>
        <pc:picChg chg="add">
          <ac:chgData name="Aminat Morakinyo" userId="c10949b8a75fe513" providerId="LiveId" clId="{A098192D-03E4-4744-8BC4-EA00B83C6EFE}" dt="2023-03-22T18:01:29.221" v="1400" actId="26606"/>
          <ac:picMkLst>
            <pc:docMk/>
            <pc:sldMk cId="3902603862" sldId="273"/>
            <ac:picMk id="75" creationId="{39D1DDD4-5BB3-45BA-B9B3-06B62299AD79}"/>
          </ac:picMkLst>
        </pc:picChg>
        <pc:cxnChg chg="add del">
          <ac:chgData name="Aminat Morakinyo" userId="c10949b8a75fe513" providerId="LiveId" clId="{A098192D-03E4-4744-8BC4-EA00B83C6EFE}" dt="2023-03-22T18:01:29.221" v="1400" actId="26606"/>
          <ac:cxnSpMkLst>
            <pc:docMk/>
            <pc:sldMk cId="3902603862" sldId="273"/>
            <ac:cxnSpMk id="42" creationId="{FBD463FC-4CA8-4FF4-85A3-AF9F4B98D210}"/>
          </ac:cxnSpMkLst>
        </pc:cxnChg>
        <pc:cxnChg chg="add del">
          <ac:chgData name="Aminat Morakinyo" userId="c10949b8a75fe513" providerId="LiveId" clId="{A098192D-03E4-4744-8BC4-EA00B83C6EFE}" dt="2023-03-22T18:01:29.221" v="1400" actId="26606"/>
          <ac:cxnSpMkLst>
            <pc:docMk/>
            <pc:sldMk cId="3902603862" sldId="273"/>
            <ac:cxnSpMk id="43" creationId="{A56012FD-74A8-4C91-B318-435CF2B71927}"/>
          </ac:cxnSpMkLst>
        </pc:cxnChg>
        <pc:cxnChg chg="add del">
          <ac:chgData name="Aminat Morakinyo" userId="c10949b8a75fe513" providerId="LiveId" clId="{A098192D-03E4-4744-8BC4-EA00B83C6EFE}" dt="2023-03-22T18:01:29.147" v="1399" actId="26606"/>
          <ac:cxnSpMkLst>
            <pc:docMk/>
            <pc:sldMk cId="3902603862" sldId="273"/>
            <ac:cxnSpMk id="52" creationId="{1C7D2BA4-4B7A-4596-8BCC-5CF715423894}"/>
          </ac:cxnSpMkLst>
        </pc:cxnChg>
        <pc:cxnChg chg="add del">
          <ac:chgData name="Aminat Morakinyo" userId="c10949b8a75fe513" providerId="LiveId" clId="{A098192D-03E4-4744-8BC4-EA00B83C6EFE}" dt="2023-03-22T18:01:29.147" v="1399" actId="26606"/>
          <ac:cxnSpMkLst>
            <pc:docMk/>
            <pc:sldMk cId="3902603862" sldId="273"/>
            <ac:cxnSpMk id="54" creationId="{C9D4B225-18E9-4C5B-94D8-2ABE6D161E4A}"/>
          </ac:cxnSpMkLst>
        </pc:cxnChg>
        <pc:cxnChg chg="add del">
          <ac:chgData name="Aminat Morakinyo" userId="c10949b8a75fe513" providerId="LiveId" clId="{A098192D-03E4-4744-8BC4-EA00B83C6EFE}" dt="2023-03-22T18:01:29.147" v="1399" actId="26606"/>
          <ac:cxnSpMkLst>
            <pc:docMk/>
            <pc:sldMk cId="3902603862" sldId="273"/>
            <ac:cxnSpMk id="64" creationId="{D33AC32D-5F44-45F7-A0BD-7C11A86BED57}"/>
          </ac:cxnSpMkLst>
        </pc:cxnChg>
        <pc:cxnChg chg="add">
          <ac:chgData name="Aminat Morakinyo" userId="c10949b8a75fe513" providerId="LiveId" clId="{A098192D-03E4-4744-8BC4-EA00B83C6EFE}" dt="2023-03-22T18:01:29.221" v="1400" actId="26606"/>
          <ac:cxnSpMkLst>
            <pc:docMk/>
            <pc:sldMk cId="3902603862" sldId="273"/>
            <ac:cxnSpMk id="70" creationId="{FBD463FC-4CA8-4FF4-85A3-AF9F4B98D210}"/>
          </ac:cxnSpMkLst>
        </pc:cxnChg>
        <pc:cxnChg chg="add">
          <ac:chgData name="Aminat Morakinyo" userId="c10949b8a75fe513" providerId="LiveId" clId="{A098192D-03E4-4744-8BC4-EA00B83C6EFE}" dt="2023-03-22T18:01:29.221" v="1400" actId="26606"/>
          <ac:cxnSpMkLst>
            <pc:docMk/>
            <pc:sldMk cId="3902603862" sldId="273"/>
            <ac:cxnSpMk id="71" creationId="{A56012FD-74A8-4C91-B318-435CF2B71927}"/>
          </ac:cxnSpMkLst>
        </pc:cxnChg>
        <pc:cxnChg chg="add">
          <ac:chgData name="Aminat Morakinyo" userId="c10949b8a75fe513" providerId="LiveId" clId="{A098192D-03E4-4744-8BC4-EA00B83C6EFE}" dt="2023-03-22T18:01:29.221" v="1400" actId="26606"/>
          <ac:cxnSpMkLst>
            <pc:docMk/>
            <pc:sldMk cId="3902603862" sldId="273"/>
            <ac:cxnSpMk id="73" creationId="{C884B8F8-FDC9-498B-9960-5D7260AFCB03}"/>
          </ac:cxnSpMkLst>
        </pc:cxnChg>
        <pc:cxnChg chg="add">
          <ac:chgData name="Aminat Morakinyo" userId="c10949b8a75fe513" providerId="LiveId" clId="{A098192D-03E4-4744-8BC4-EA00B83C6EFE}" dt="2023-03-22T18:01:29.221" v="1400" actId="26606"/>
          <ac:cxnSpMkLst>
            <pc:docMk/>
            <pc:sldMk cId="3902603862" sldId="273"/>
            <ac:cxnSpMk id="76" creationId="{A24DAE64-2302-42EA-8239-F2F0775CA5AD}"/>
          </ac:cxnSpMkLst>
        </pc:cxnChg>
      </pc:sldChg>
      <pc:sldChg chg="addSp delSp modSp new mod setBg modClrScheme chgLayout">
        <pc:chgData name="Aminat Morakinyo" userId="c10949b8a75fe513" providerId="LiveId" clId="{A098192D-03E4-4744-8BC4-EA00B83C6EFE}" dt="2023-03-22T18:51:53.298" v="1524" actId="20577"/>
        <pc:sldMkLst>
          <pc:docMk/>
          <pc:sldMk cId="531367253" sldId="274"/>
        </pc:sldMkLst>
        <pc:spChg chg="add mod">
          <ac:chgData name="Aminat Morakinyo" userId="c10949b8a75fe513" providerId="LiveId" clId="{A098192D-03E4-4744-8BC4-EA00B83C6EFE}" dt="2023-03-22T17:58:25.809" v="1396" actId="26606"/>
          <ac:spMkLst>
            <pc:docMk/>
            <pc:sldMk cId="531367253" sldId="274"/>
            <ac:spMk id="2" creationId="{8FA91B7A-10BC-F0E3-6552-2672EF6FA532}"/>
          </ac:spMkLst>
        </pc:spChg>
        <pc:spChg chg="add mod">
          <ac:chgData name="Aminat Morakinyo" userId="c10949b8a75fe513" providerId="LiveId" clId="{A098192D-03E4-4744-8BC4-EA00B83C6EFE}" dt="2023-03-22T18:51:53.298" v="1524" actId="20577"/>
          <ac:spMkLst>
            <pc:docMk/>
            <pc:sldMk cId="531367253" sldId="274"/>
            <ac:spMk id="3" creationId="{B776F5A5-9849-5720-4862-EB7E5DBADCAF}"/>
          </ac:spMkLst>
        </pc:spChg>
        <pc:spChg chg="add del mod">
          <ac:chgData name="Aminat Morakinyo" userId="c10949b8a75fe513" providerId="LiveId" clId="{A098192D-03E4-4744-8BC4-EA00B83C6EFE}" dt="2023-03-22T17:58:25.809" v="1396" actId="26606"/>
          <ac:spMkLst>
            <pc:docMk/>
            <pc:sldMk cId="531367253" sldId="274"/>
            <ac:spMk id="4" creationId="{47A23222-D7FF-5E2A-92AD-3D42E9C0CD38}"/>
          </ac:spMkLst>
        </pc:spChg>
        <pc:spChg chg="add del">
          <ac:chgData name="Aminat Morakinyo" userId="c10949b8a75fe513" providerId="LiveId" clId="{A098192D-03E4-4744-8BC4-EA00B83C6EFE}" dt="2023-03-22T17:58:14.359" v="1383" actId="26606"/>
          <ac:spMkLst>
            <pc:docMk/>
            <pc:sldMk cId="531367253" sldId="274"/>
            <ac:spMk id="8" creationId="{17424F32-2789-4FF9-8E8A-1252284BF600}"/>
          </ac:spMkLst>
        </pc:spChg>
        <pc:spChg chg="add del">
          <ac:chgData name="Aminat Morakinyo" userId="c10949b8a75fe513" providerId="LiveId" clId="{A098192D-03E4-4744-8BC4-EA00B83C6EFE}" dt="2023-03-22T17:57:43.092" v="1366" actId="26606"/>
          <ac:spMkLst>
            <pc:docMk/>
            <pc:sldMk cId="531367253" sldId="274"/>
            <ac:spMk id="10" creationId="{17424F32-2789-4FF9-8E8A-1252284BF600}"/>
          </ac:spMkLst>
        </pc:spChg>
        <pc:spChg chg="add del">
          <ac:chgData name="Aminat Morakinyo" userId="c10949b8a75fe513" providerId="LiveId" clId="{A098192D-03E4-4744-8BC4-EA00B83C6EFE}" dt="2023-03-22T17:58:14.359" v="1383" actId="26606"/>
          <ac:spMkLst>
            <pc:docMk/>
            <pc:sldMk cId="531367253" sldId="274"/>
            <ac:spMk id="15" creationId="{1A86B93D-0879-4BC3-B616-90E504482842}"/>
          </ac:spMkLst>
        </pc:spChg>
        <pc:spChg chg="add del">
          <ac:chgData name="Aminat Morakinyo" userId="c10949b8a75fe513" providerId="LiveId" clId="{A098192D-03E4-4744-8BC4-EA00B83C6EFE}" dt="2023-03-22T17:58:14.359" v="1383" actId="26606"/>
          <ac:spMkLst>
            <pc:docMk/>
            <pc:sldMk cId="531367253" sldId="274"/>
            <ac:spMk id="17" creationId="{720E885D-F4D2-48FD-95D9-DA0751F3D6E2}"/>
          </ac:spMkLst>
        </pc:spChg>
        <pc:spChg chg="add del">
          <ac:chgData name="Aminat Morakinyo" userId="c10949b8a75fe513" providerId="LiveId" clId="{A098192D-03E4-4744-8BC4-EA00B83C6EFE}" dt="2023-03-22T17:57:43.092" v="1366" actId="26606"/>
          <ac:spMkLst>
            <pc:docMk/>
            <pc:sldMk cId="531367253" sldId="274"/>
            <ac:spMk id="18" creationId="{482E7304-2AC2-4A5C-924D-A6AC3FFC5EAC}"/>
          </ac:spMkLst>
        </pc:spChg>
        <pc:spChg chg="add del">
          <ac:chgData name="Aminat Morakinyo" userId="c10949b8a75fe513" providerId="LiveId" clId="{A098192D-03E4-4744-8BC4-EA00B83C6EFE}" dt="2023-03-22T17:58:14.359" v="1383" actId="26606"/>
          <ac:spMkLst>
            <pc:docMk/>
            <pc:sldMk cId="531367253" sldId="274"/>
            <ac:spMk id="21" creationId="{A599AF7C-8D7E-4D1B-AB28-587084B3DEF2}"/>
          </ac:spMkLst>
        </pc:spChg>
        <pc:spChg chg="add del">
          <ac:chgData name="Aminat Morakinyo" userId="c10949b8a75fe513" providerId="LiveId" clId="{A098192D-03E4-4744-8BC4-EA00B83C6EFE}" dt="2023-03-22T17:57:43.092" v="1366" actId="26606"/>
          <ac:spMkLst>
            <pc:docMk/>
            <pc:sldMk cId="531367253" sldId="274"/>
            <ac:spMk id="22" creationId="{A3C183B1-1D4B-4E3D-A02E-A426E3BFA016}"/>
          </ac:spMkLst>
        </pc:spChg>
        <pc:spChg chg="add del">
          <ac:chgData name="Aminat Morakinyo" userId="c10949b8a75fe513" providerId="LiveId" clId="{A098192D-03E4-4744-8BC4-EA00B83C6EFE}" dt="2023-03-22T17:58:14.359" v="1383" actId="26606"/>
          <ac:spMkLst>
            <pc:docMk/>
            <pc:sldMk cId="531367253" sldId="274"/>
            <ac:spMk id="23" creationId="{47A23222-D7FF-5E2A-92AD-3D42E9C0CD38}"/>
          </ac:spMkLst>
        </pc:spChg>
        <pc:spChg chg="add del">
          <ac:chgData name="Aminat Morakinyo" userId="c10949b8a75fe513" providerId="LiveId" clId="{A098192D-03E4-4744-8BC4-EA00B83C6EFE}" dt="2023-03-22T17:57:45.298" v="1369" actId="26606"/>
          <ac:spMkLst>
            <pc:docMk/>
            <pc:sldMk cId="531367253" sldId="274"/>
            <ac:spMk id="24" creationId="{A9DA474E-6B91-4200-840F-0257B2358A75}"/>
          </ac:spMkLst>
        </pc:spChg>
        <pc:spChg chg="add del">
          <ac:chgData name="Aminat Morakinyo" userId="c10949b8a75fe513" providerId="LiveId" clId="{A098192D-03E4-4744-8BC4-EA00B83C6EFE}" dt="2023-03-22T17:57:45.298" v="1369" actId="26606"/>
          <ac:spMkLst>
            <pc:docMk/>
            <pc:sldMk cId="531367253" sldId="274"/>
            <ac:spMk id="25" creationId="{17424F32-2789-4FF9-8E8A-1252284BF600}"/>
          </ac:spMkLst>
        </pc:spChg>
        <pc:spChg chg="add del">
          <ac:chgData name="Aminat Morakinyo" userId="c10949b8a75fe513" providerId="LiveId" clId="{A098192D-03E4-4744-8BC4-EA00B83C6EFE}" dt="2023-03-22T17:57:45.298" v="1369" actId="26606"/>
          <ac:spMkLst>
            <pc:docMk/>
            <pc:sldMk cId="531367253" sldId="274"/>
            <ac:spMk id="31" creationId="{32D32A60-013B-47A8-8833-D2424080917B}"/>
          </ac:spMkLst>
        </pc:spChg>
        <pc:spChg chg="add del">
          <ac:chgData name="Aminat Morakinyo" userId="c10949b8a75fe513" providerId="LiveId" clId="{A098192D-03E4-4744-8BC4-EA00B83C6EFE}" dt="2023-03-22T17:57:45.298" v="1369" actId="26606"/>
          <ac:spMkLst>
            <pc:docMk/>
            <pc:sldMk cId="531367253" sldId="274"/>
            <ac:spMk id="32" creationId="{AE27932B-B694-4C4C-90D7-A0333A7C5876}"/>
          </ac:spMkLst>
        </pc:spChg>
        <pc:spChg chg="add del">
          <ac:chgData name="Aminat Morakinyo" userId="c10949b8a75fe513" providerId="LiveId" clId="{A098192D-03E4-4744-8BC4-EA00B83C6EFE}" dt="2023-03-22T17:58:15.502" v="1386" actId="26606"/>
          <ac:spMkLst>
            <pc:docMk/>
            <pc:sldMk cId="531367253" sldId="274"/>
            <ac:spMk id="34" creationId="{17424F32-2789-4FF9-8E8A-1252284BF600}"/>
          </ac:spMkLst>
        </pc:spChg>
        <pc:spChg chg="add del">
          <ac:chgData name="Aminat Morakinyo" userId="c10949b8a75fe513" providerId="LiveId" clId="{A098192D-03E4-4744-8BC4-EA00B83C6EFE}" dt="2023-03-22T17:57:59.668" v="1372" actId="26606"/>
          <ac:spMkLst>
            <pc:docMk/>
            <pc:sldMk cId="531367253" sldId="274"/>
            <ac:spMk id="35" creationId="{17424F32-2789-4FF9-8E8A-1252284BF600}"/>
          </ac:spMkLst>
        </pc:spChg>
        <pc:spChg chg="add del">
          <ac:chgData name="Aminat Morakinyo" userId="c10949b8a75fe513" providerId="LiveId" clId="{A098192D-03E4-4744-8BC4-EA00B83C6EFE}" dt="2023-03-22T17:58:03.487" v="1375" actId="26606"/>
          <ac:spMkLst>
            <pc:docMk/>
            <pc:sldMk cId="531367253" sldId="274"/>
            <ac:spMk id="40" creationId="{17424F32-2789-4FF9-8E8A-1252284BF600}"/>
          </ac:spMkLst>
        </pc:spChg>
        <pc:spChg chg="add del">
          <ac:chgData name="Aminat Morakinyo" userId="c10949b8a75fe513" providerId="LiveId" clId="{A098192D-03E4-4744-8BC4-EA00B83C6EFE}" dt="2023-03-22T17:58:03.487" v="1375" actId="26606"/>
          <ac:spMkLst>
            <pc:docMk/>
            <pc:sldMk cId="531367253" sldId="274"/>
            <ac:spMk id="44" creationId="{482E7304-2AC2-4A5C-924D-A6AC3FFC5EAC}"/>
          </ac:spMkLst>
        </pc:spChg>
        <pc:spChg chg="add del">
          <ac:chgData name="Aminat Morakinyo" userId="c10949b8a75fe513" providerId="LiveId" clId="{A098192D-03E4-4744-8BC4-EA00B83C6EFE}" dt="2023-03-22T17:58:03.487" v="1375" actId="26606"/>
          <ac:spMkLst>
            <pc:docMk/>
            <pc:sldMk cId="531367253" sldId="274"/>
            <ac:spMk id="46" creationId="{A3C183B1-1D4B-4E3D-A02E-A426E3BFA016}"/>
          </ac:spMkLst>
        </pc:spChg>
        <pc:spChg chg="add del">
          <ac:chgData name="Aminat Morakinyo" userId="c10949b8a75fe513" providerId="LiveId" clId="{A098192D-03E4-4744-8BC4-EA00B83C6EFE}" dt="2023-03-22T17:58:07.044" v="1378" actId="26606"/>
          <ac:spMkLst>
            <pc:docMk/>
            <pc:sldMk cId="531367253" sldId="274"/>
            <ac:spMk id="48" creationId="{17424F32-2789-4FF9-8E8A-1252284BF600}"/>
          </ac:spMkLst>
        </pc:spChg>
        <pc:spChg chg="add del">
          <ac:chgData name="Aminat Morakinyo" userId="c10949b8a75fe513" providerId="LiveId" clId="{A098192D-03E4-4744-8BC4-EA00B83C6EFE}" dt="2023-03-22T17:58:15.502" v="1386" actId="26606"/>
          <ac:spMkLst>
            <pc:docMk/>
            <pc:sldMk cId="531367253" sldId="274"/>
            <ac:spMk id="53" creationId="{B0075745-2871-4EFE-AB1D-91ED1391220A}"/>
          </ac:spMkLst>
        </pc:spChg>
        <pc:spChg chg="add del">
          <ac:chgData name="Aminat Morakinyo" userId="c10949b8a75fe513" providerId="LiveId" clId="{A098192D-03E4-4744-8BC4-EA00B83C6EFE}" dt="2023-03-22T17:58:15.502" v="1386" actId="26606"/>
          <ac:spMkLst>
            <pc:docMk/>
            <pc:sldMk cId="531367253" sldId="274"/>
            <ac:spMk id="58" creationId="{AB84E9C1-D82D-4069-AD26-92280768DA53}"/>
          </ac:spMkLst>
        </pc:spChg>
        <pc:spChg chg="add del">
          <ac:chgData name="Aminat Morakinyo" userId="c10949b8a75fe513" providerId="LiveId" clId="{A098192D-03E4-4744-8BC4-EA00B83C6EFE}" dt="2023-03-22T17:58:15.502" v="1386" actId="26606"/>
          <ac:spMkLst>
            <pc:docMk/>
            <pc:sldMk cId="531367253" sldId="274"/>
            <ac:spMk id="61" creationId="{47A23222-D7FF-5E2A-92AD-3D42E9C0CD38}"/>
          </ac:spMkLst>
        </pc:spChg>
        <pc:spChg chg="add del">
          <ac:chgData name="Aminat Morakinyo" userId="c10949b8a75fe513" providerId="LiveId" clId="{A098192D-03E4-4744-8BC4-EA00B83C6EFE}" dt="2023-03-22T17:58:18.567" v="1389" actId="26606"/>
          <ac:spMkLst>
            <pc:docMk/>
            <pc:sldMk cId="531367253" sldId="274"/>
            <ac:spMk id="63" creationId="{17424F32-2789-4FF9-8E8A-1252284BF600}"/>
          </ac:spMkLst>
        </pc:spChg>
        <pc:spChg chg="add del">
          <ac:chgData name="Aminat Morakinyo" userId="c10949b8a75fe513" providerId="LiveId" clId="{A098192D-03E4-4744-8BC4-EA00B83C6EFE}" dt="2023-03-22T17:58:18.567" v="1389" actId="26606"/>
          <ac:spMkLst>
            <pc:docMk/>
            <pc:sldMk cId="531367253" sldId="274"/>
            <ac:spMk id="67" creationId="{1B6FE1E6-1155-46CD-9113-BC03DDD53DEB}"/>
          </ac:spMkLst>
        </pc:spChg>
        <pc:spChg chg="add del">
          <ac:chgData name="Aminat Morakinyo" userId="c10949b8a75fe513" providerId="LiveId" clId="{A098192D-03E4-4744-8BC4-EA00B83C6EFE}" dt="2023-03-22T17:58:18.567" v="1389" actId="26606"/>
          <ac:spMkLst>
            <pc:docMk/>
            <pc:sldMk cId="531367253" sldId="274"/>
            <ac:spMk id="68" creationId="{F80DFCE9-814C-46CF-8B54-3DF7C405D591}"/>
          </ac:spMkLst>
        </pc:spChg>
        <pc:spChg chg="add del">
          <ac:chgData name="Aminat Morakinyo" userId="c10949b8a75fe513" providerId="LiveId" clId="{A098192D-03E4-4744-8BC4-EA00B83C6EFE}" dt="2023-03-22T17:58:18.567" v="1389" actId="26606"/>
          <ac:spMkLst>
            <pc:docMk/>
            <pc:sldMk cId="531367253" sldId="274"/>
            <ac:spMk id="72" creationId="{47A23222-D7FF-5E2A-92AD-3D42E9C0CD38}"/>
          </ac:spMkLst>
        </pc:spChg>
        <pc:spChg chg="add del">
          <ac:chgData name="Aminat Morakinyo" userId="c10949b8a75fe513" providerId="LiveId" clId="{A098192D-03E4-4744-8BC4-EA00B83C6EFE}" dt="2023-03-22T17:58:22.683" v="1392" actId="26606"/>
          <ac:spMkLst>
            <pc:docMk/>
            <pc:sldMk cId="531367253" sldId="274"/>
            <ac:spMk id="74" creationId="{17424F32-2789-4FF9-8E8A-1252284BF600}"/>
          </ac:spMkLst>
        </pc:spChg>
        <pc:spChg chg="add del">
          <ac:chgData name="Aminat Morakinyo" userId="c10949b8a75fe513" providerId="LiveId" clId="{A098192D-03E4-4744-8BC4-EA00B83C6EFE}" dt="2023-03-22T17:58:22.683" v="1392" actId="26606"/>
          <ac:spMkLst>
            <pc:docMk/>
            <pc:sldMk cId="531367253" sldId="274"/>
            <ac:spMk id="78" creationId="{47A23222-D7FF-5E2A-92AD-3D42E9C0CD38}"/>
          </ac:spMkLst>
        </pc:spChg>
        <pc:spChg chg="add del">
          <ac:chgData name="Aminat Morakinyo" userId="c10949b8a75fe513" providerId="LiveId" clId="{A098192D-03E4-4744-8BC4-EA00B83C6EFE}" dt="2023-03-22T17:58:25.753" v="1395" actId="26606"/>
          <ac:spMkLst>
            <pc:docMk/>
            <pc:sldMk cId="531367253" sldId="274"/>
            <ac:spMk id="80" creationId="{17424F32-2789-4FF9-8E8A-1252284BF600}"/>
          </ac:spMkLst>
        </pc:spChg>
        <pc:spChg chg="add del">
          <ac:chgData name="Aminat Morakinyo" userId="c10949b8a75fe513" providerId="LiveId" clId="{A098192D-03E4-4744-8BC4-EA00B83C6EFE}" dt="2023-03-22T17:58:25.753" v="1395" actId="26606"/>
          <ac:spMkLst>
            <pc:docMk/>
            <pc:sldMk cId="531367253" sldId="274"/>
            <ac:spMk id="84" creationId="{482E7304-2AC2-4A5C-924D-A6AC3FFC5EAC}"/>
          </ac:spMkLst>
        </pc:spChg>
        <pc:spChg chg="add del">
          <ac:chgData name="Aminat Morakinyo" userId="c10949b8a75fe513" providerId="LiveId" clId="{A098192D-03E4-4744-8BC4-EA00B83C6EFE}" dt="2023-03-22T17:58:25.753" v="1395" actId="26606"/>
          <ac:spMkLst>
            <pc:docMk/>
            <pc:sldMk cId="531367253" sldId="274"/>
            <ac:spMk id="86" creationId="{A3C183B1-1D4B-4E3D-A02E-A426E3BFA016}"/>
          </ac:spMkLst>
        </pc:spChg>
        <pc:spChg chg="add del">
          <ac:chgData name="Aminat Morakinyo" userId="c10949b8a75fe513" providerId="LiveId" clId="{A098192D-03E4-4744-8BC4-EA00B83C6EFE}" dt="2023-03-22T17:58:25.753" v="1395" actId="26606"/>
          <ac:spMkLst>
            <pc:docMk/>
            <pc:sldMk cId="531367253" sldId="274"/>
            <ac:spMk id="87" creationId="{47A23222-D7FF-5E2A-92AD-3D42E9C0CD38}"/>
          </ac:spMkLst>
        </pc:spChg>
        <pc:spChg chg="add">
          <ac:chgData name="Aminat Morakinyo" userId="c10949b8a75fe513" providerId="LiveId" clId="{A098192D-03E4-4744-8BC4-EA00B83C6EFE}" dt="2023-03-22T17:58:25.809" v="1396" actId="26606"/>
          <ac:spMkLst>
            <pc:docMk/>
            <pc:sldMk cId="531367253" sldId="274"/>
            <ac:spMk id="89" creationId="{17424F32-2789-4FF9-8E8A-1252284BF600}"/>
          </ac:spMkLst>
        </pc:spChg>
        <pc:spChg chg="add mod">
          <ac:chgData name="Aminat Morakinyo" userId="c10949b8a75fe513" providerId="LiveId" clId="{A098192D-03E4-4744-8BC4-EA00B83C6EFE}" dt="2023-03-22T18:51:42.423" v="1509" actId="27636"/>
          <ac:spMkLst>
            <pc:docMk/>
            <pc:sldMk cId="531367253" sldId="274"/>
            <ac:spMk id="93" creationId="{47A23222-D7FF-5E2A-92AD-3D42E9C0CD38}"/>
          </ac:spMkLst>
        </pc:spChg>
        <pc:grpChg chg="add del">
          <ac:chgData name="Aminat Morakinyo" userId="c10949b8a75fe513" providerId="LiveId" clId="{A098192D-03E4-4744-8BC4-EA00B83C6EFE}" dt="2023-03-22T17:58:15.502" v="1386" actId="26606"/>
          <ac:grpSpMkLst>
            <pc:docMk/>
            <pc:sldMk cId="531367253" sldId="274"/>
            <ac:grpSpMk id="54" creationId="{F8B6FE07-47DE-47F7-9986-CC53D02A1A63}"/>
          </ac:grpSpMkLst>
        </pc:grpChg>
        <pc:graphicFrameChg chg="add del">
          <ac:chgData name="Aminat Morakinyo" userId="c10949b8a75fe513" providerId="LiveId" clId="{A098192D-03E4-4744-8BC4-EA00B83C6EFE}" dt="2023-03-22T17:58:10.918" v="1380" actId="26606"/>
          <ac:graphicFrameMkLst>
            <pc:docMk/>
            <pc:sldMk cId="531367253" sldId="274"/>
            <ac:graphicFrameMk id="6" creationId="{F9BD21B8-2109-BFC2-985E-673915DA0E5B}"/>
          </ac:graphicFrameMkLst>
        </pc:graphicFrameChg>
        <pc:picChg chg="add del">
          <ac:chgData name="Aminat Morakinyo" userId="c10949b8a75fe513" providerId="LiveId" clId="{A098192D-03E4-4744-8BC4-EA00B83C6EFE}" dt="2023-03-22T17:58:14.359" v="1383" actId="26606"/>
          <ac:picMkLst>
            <pc:docMk/>
            <pc:sldMk cId="531367253" sldId="274"/>
            <ac:picMk id="9" creationId="{D708C46E-BB60-4B97-8327-D3A475C008E5}"/>
          </ac:picMkLst>
        </pc:picChg>
        <pc:picChg chg="add del">
          <ac:chgData name="Aminat Morakinyo" userId="c10949b8a75fe513" providerId="LiveId" clId="{A098192D-03E4-4744-8BC4-EA00B83C6EFE}" dt="2023-03-22T17:57:43.092" v="1366" actId="26606"/>
          <ac:picMkLst>
            <pc:docMk/>
            <pc:sldMk cId="531367253" sldId="274"/>
            <ac:picMk id="12" creationId="{D708C46E-BB60-4B97-8327-D3A475C008E5}"/>
          </ac:picMkLst>
        </pc:picChg>
        <pc:picChg chg="add del">
          <ac:chgData name="Aminat Morakinyo" userId="c10949b8a75fe513" providerId="LiveId" clId="{A098192D-03E4-4744-8BC4-EA00B83C6EFE}" dt="2023-03-22T17:57:45.298" v="1369" actId="26606"/>
          <ac:picMkLst>
            <pc:docMk/>
            <pc:sldMk cId="531367253" sldId="274"/>
            <ac:picMk id="26" creationId="{DF63C9AD-AE6E-4512-8171-91612E84CCFB}"/>
          </ac:picMkLst>
        </pc:picChg>
        <pc:picChg chg="add del">
          <ac:chgData name="Aminat Morakinyo" userId="c10949b8a75fe513" providerId="LiveId" clId="{A098192D-03E4-4744-8BC4-EA00B83C6EFE}" dt="2023-03-22T17:57:45.298" v="1369" actId="26606"/>
          <ac:picMkLst>
            <pc:docMk/>
            <pc:sldMk cId="531367253" sldId="274"/>
            <ac:picMk id="27" creationId="{D708C46E-BB60-4B97-8327-D3A475C008E5}"/>
          </ac:picMkLst>
        </pc:picChg>
        <pc:picChg chg="add del">
          <ac:chgData name="Aminat Morakinyo" userId="c10949b8a75fe513" providerId="LiveId" clId="{A098192D-03E4-4744-8BC4-EA00B83C6EFE}" dt="2023-03-22T17:57:59.668" v="1372" actId="26606"/>
          <ac:picMkLst>
            <pc:docMk/>
            <pc:sldMk cId="531367253" sldId="274"/>
            <ac:picMk id="36" creationId="{D708C46E-BB60-4B97-8327-D3A475C008E5}"/>
          </ac:picMkLst>
        </pc:picChg>
        <pc:picChg chg="add del">
          <ac:chgData name="Aminat Morakinyo" userId="c10949b8a75fe513" providerId="LiveId" clId="{A098192D-03E4-4744-8BC4-EA00B83C6EFE}" dt="2023-03-22T17:58:15.502" v="1386" actId="26606"/>
          <ac:picMkLst>
            <pc:docMk/>
            <pc:sldMk cId="531367253" sldId="274"/>
            <ac:picMk id="39" creationId="{D708C46E-BB60-4B97-8327-D3A475C008E5}"/>
          </ac:picMkLst>
        </pc:picChg>
        <pc:picChg chg="add del">
          <ac:chgData name="Aminat Morakinyo" userId="c10949b8a75fe513" providerId="LiveId" clId="{A098192D-03E4-4744-8BC4-EA00B83C6EFE}" dt="2023-03-22T17:58:03.487" v="1375" actId="26606"/>
          <ac:picMkLst>
            <pc:docMk/>
            <pc:sldMk cId="531367253" sldId="274"/>
            <ac:picMk id="41" creationId="{D708C46E-BB60-4B97-8327-D3A475C008E5}"/>
          </ac:picMkLst>
        </pc:picChg>
        <pc:picChg chg="add del">
          <ac:chgData name="Aminat Morakinyo" userId="c10949b8a75fe513" providerId="LiveId" clId="{A098192D-03E4-4744-8BC4-EA00B83C6EFE}" dt="2023-03-22T17:58:07.044" v="1378" actId="26606"/>
          <ac:picMkLst>
            <pc:docMk/>
            <pc:sldMk cId="531367253" sldId="274"/>
            <ac:picMk id="49" creationId="{D708C46E-BB60-4B97-8327-D3A475C008E5}"/>
          </ac:picMkLst>
        </pc:picChg>
        <pc:picChg chg="add del">
          <ac:chgData name="Aminat Morakinyo" userId="c10949b8a75fe513" providerId="LiveId" clId="{A098192D-03E4-4744-8BC4-EA00B83C6EFE}" dt="2023-03-22T17:58:15.502" v="1386" actId="26606"/>
          <ac:picMkLst>
            <pc:docMk/>
            <pc:sldMk cId="531367253" sldId="274"/>
            <ac:picMk id="59" creationId="{5886CB00-0B4D-464B-8ED8-6028A46899A6}"/>
          </ac:picMkLst>
        </pc:picChg>
        <pc:picChg chg="add del">
          <ac:chgData name="Aminat Morakinyo" userId="c10949b8a75fe513" providerId="LiveId" clId="{A098192D-03E4-4744-8BC4-EA00B83C6EFE}" dt="2023-03-22T17:58:18.567" v="1389" actId="26606"/>
          <ac:picMkLst>
            <pc:docMk/>
            <pc:sldMk cId="531367253" sldId="274"/>
            <ac:picMk id="64" creationId="{D708C46E-BB60-4B97-8327-D3A475C008E5}"/>
          </ac:picMkLst>
        </pc:picChg>
        <pc:picChg chg="add del">
          <ac:chgData name="Aminat Morakinyo" userId="c10949b8a75fe513" providerId="LiveId" clId="{A098192D-03E4-4744-8BC4-EA00B83C6EFE}" dt="2023-03-22T17:58:18.567" v="1389" actId="26606"/>
          <ac:picMkLst>
            <pc:docMk/>
            <pc:sldMk cId="531367253" sldId="274"/>
            <ac:picMk id="70" creationId="{4CB4C886-8576-4974-AB93-DE953D24393F}"/>
          </ac:picMkLst>
        </pc:picChg>
        <pc:picChg chg="add del">
          <ac:chgData name="Aminat Morakinyo" userId="c10949b8a75fe513" providerId="LiveId" clId="{A098192D-03E4-4744-8BC4-EA00B83C6EFE}" dt="2023-03-22T17:58:22.683" v="1392" actId="26606"/>
          <ac:picMkLst>
            <pc:docMk/>
            <pc:sldMk cId="531367253" sldId="274"/>
            <ac:picMk id="75" creationId="{D708C46E-BB60-4B97-8327-D3A475C008E5}"/>
          </ac:picMkLst>
        </pc:picChg>
        <pc:picChg chg="add del">
          <ac:chgData name="Aminat Morakinyo" userId="c10949b8a75fe513" providerId="LiveId" clId="{A098192D-03E4-4744-8BC4-EA00B83C6EFE}" dt="2023-03-22T17:58:25.753" v="1395" actId="26606"/>
          <ac:picMkLst>
            <pc:docMk/>
            <pc:sldMk cId="531367253" sldId="274"/>
            <ac:picMk id="81" creationId="{D708C46E-BB60-4B97-8327-D3A475C008E5}"/>
          </ac:picMkLst>
        </pc:picChg>
        <pc:picChg chg="add">
          <ac:chgData name="Aminat Morakinyo" userId="c10949b8a75fe513" providerId="LiveId" clId="{A098192D-03E4-4744-8BC4-EA00B83C6EFE}" dt="2023-03-22T17:58:25.809" v="1396" actId="26606"/>
          <ac:picMkLst>
            <pc:docMk/>
            <pc:sldMk cId="531367253" sldId="274"/>
            <ac:picMk id="90" creationId="{D708C46E-BB60-4B97-8327-D3A475C008E5}"/>
          </ac:picMkLst>
        </pc:picChg>
        <pc:cxnChg chg="add del">
          <ac:chgData name="Aminat Morakinyo" userId="c10949b8a75fe513" providerId="LiveId" clId="{A098192D-03E4-4744-8BC4-EA00B83C6EFE}" dt="2023-03-22T17:58:14.359" v="1383" actId="26606"/>
          <ac:cxnSpMkLst>
            <pc:docMk/>
            <pc:sldMk cId="531367253" sldId="274"/>
            <ac:cxnSpMk id="11" creationId="{8042755C-F24C-4D08-8E4C-E646382C3634}"/>
          </ac:cxnSpMkLst>
        </pc:cxnChg>
        <pc:cxnChg chg="add del">
          <ac:chgData name="Aminat Morakinyo" userId="c10949b8a75fe513" providerId="LiveId" clId="{A098192D-03E4-4744-8BC4-EA00B83C6EFE}" dt="2023-03-22T17:58:14.359" v="1383" actId="26606"/>
          <ac:cxnSpMkLst>
            <pc:docMk/>
            <pc:sldMk cId="531367253" sldId="274"/>
            <ac:cxnSpMk id="13" creationId="{63E94A00-1A92-47F4-9E2D-E51DFF9016D4}"/>
          </ac:cxnSpMkLst>
        </pc:cxnChg>
        <pc:cxnChg chg="add del">
          <ac:chgData name="Aminat Morakinyo" userId="c10949b8a75fe513" providerId="LiveId" clId="{A098192D-03E4-4744-8BC4-EA00B83C6EFE}" dt="2023-03-22T17:57:43.092" v="1366" actId="26606"/>
          <ac:cxnSpMkLst>
            <pc:docMk/>
            <pc:sldMk cId="531367253" sldId="274"/>
            <ac:cxnSpMk id="14" creationId="{8042755C-F24C-4D08-8E4C-E646382C3634}"/>
          </ac:cxnSpMkLst>
        </pc:cxnChg>
        <pc:cxnChg chg="add del">
          <ac:chgData name="Aminat Morakinyo" userId="c10949b8a75fe513" providerId="LiveId" clId="{A098192D-03E4-4744-8BC4-EA00B83C6EFE}" dt="2023-03-22T17:57:43.092" v="1366" actId="26606"/>
          <ac:cxnSpMkLst>
            <pc:docMk/>
            <pc:sldMk cId="531367253" sldId="274"/>
            <ac:cxnSpMk id="16" creationId="{63E94A00-1A92-47F4-9E2D-E51DFF9016D4}"/>
          </ac:cxnSpMkLst>
        </pc:cxnChg>
        <pc:cxnChg chg="add del">
          <ac:chgData name="Aminat Morakinyo" userId="c10949b8a75fe513" providerId="LiveId" clId="{A098192D-03E4-4744-8BC4-EA00B83C6EFE}" dt="2023-03-22T17:58:14.359" v="1383" actId="26606"/>
          <ac:cxnSpMkLst>
            <pc:docMk/>
            <pc:sldMk cId="531367253" sldId="274"/>
            <ac:cxnSpMk id="19" creationId="{39EC1CB8-4497-451C-9F6C-6BC9B650565D}"/>
          </ac:cxnSpMkLst>
        </pc:cxnChg>
        <pc:cxnChg chg="add del">
          <ac:chgData name="Aminat Morakinyo" userId="c10949b8a75fe513" providerId="LiveId" clId="{A098192D-03E4-4744-8BC4-EA00B83C6EFE}" dt="2023-03-22T17:57:43.092" v="1366" actId="26606"/>
          <ac:cxnSpMkLst>
            <pc:docMk/>
            <pc:sldMk cId="531367253" sldId="274"/>
            <ac:cxnSpMk id="20" creationId="{D259FEF2-F6A5-442F-BA10-4E39EECD0ABE}"/>
          </ac:cxnSpMkLst>
        </pc:cxnChg>
        <pc:cxnChg chg="add del">
          <ac:chgData name="Aminat Morakinyo" userId="c10949b8a75fe513" providerId="LiveId" clId="{A098192D-03E4-4744-8BC4-EA00B83C6EFE}" dt="2023-03-22T17:57:45.298" v="1369" actId="26606"/>
          <ac:cxnSpMkLst>
            <pc:docMk/>
            <pc:sldMk cId="531367253" sldId="274"/>
            <ac:cxnSpMk id="28" creationId="{FE1A49CE-B63D-457A-A180-1C883E1A63D2}"/>
          </ac:cxnSpMkLst>
        </pc:cxnChg>
        <pc:cxnChg chg="add del">
          <ac:chgData name="Aminat Morakinyo" userId="c10949b8a75fe513" providerId="LiveId" clId="{A098192D-03E4-4744-8BC4-EA00B83C6EFE}" dt="2023-03-22T17:57:45.298" v="1369" actId="26606"/>
          <ac:cxnSpMkLst>
            <pc:docMk/>
            <pc:sldMk cId="531367253" sldId="274"/>
            <ac:cxnSpMk id="29" creationId="{8042755C-F24C-4D08-8E4C-E646382C3634}"/>
          </ac:cxnSpMkLst>
        </pc:cxnChg>
        <pc:cxnChg chg="add del">
          <ac:chgData name="Aminat Morakinyo" userId="c10949b8a75fe513" providerId="LiveId" clId="{A098192D-03E4-4744-8BC4-EA00B83C6EFE}" dt="2023-03-22T17:57:45.298" v="1369" actId="26606"/>
          <ac:cxnSpMkLst>
            <pc:docMk/>
            <pc:sldMk cId="531367253" sldId="274"/>
            <ac:cxnSpMk id="30" creationId="{63E94A00-1A92-47F4-9E2D-E51DFF9016D4}"/>
          </ac:cxnSpMkLst>
        </pc:cxnChg>
        <pc:cxnChg chg="add del">
          <ac:chgData name="Aminat Morakinyo" userId="c10949b8a75fe513" providerId="LiveId" clId="{A098192D-03E4-4744-8BC4-EA00B83C6EFE}" dt="2023-03-22T17:57:45.298" v="1369" actId="26606"/>
          <ac:cxnSpMkLst>
            <pc:docMk/>
            <pc:sldMk cId="531367253" sldId="274"/>
            <ac:cxnSpMk id="33" creationId="{9EBB0476-5CF0-4F44-8D68-5D42D7AEE43A}"/>
          </ac:cxnSpMkLst>
        </pc:cxnChg>
        <pc:cxnChg chg="add del">
          <ac:chgData name="Aminat Morakinyo" userId="c10949b8a75fe513" providerId="LiveId" clId="{A098192D-03E4-4744-8BC4-EA00B83C6EFE}" dt="2023-03-22T17:57:59.668" v="1372" actId="26606"/>
          <ac:cxnSpMkLst>
            <pc:docMk/>
            <pc:sldMk cId="531367253" sldId="274"/>
            <ac:cxnSpMk id="37" creationId="{8042755C-F24C-4D08-8E4C-E646382C3634}"/>
          </ac:cxnSpMkLst>
        </pc:cxnChg>
        <pc:cxnChg chg="add del">
          <ac:chgData name="Aminat Morakinyo" userId="c10949b8a75fe513" providerId="LiveId" clId="{A098192D-03E4-4744-8BC4-EA00B83C6EFE}" dt="2023-03-22T17:57:59.668" v="1372" actId="26606"/>
          <ac:cxnSpMkLst>
            <pc:docMk/>
            <pc:sldMk cId="531367253" sldId="274"/>
            <ac:cxnSpMk id="38" creationId="{63E94A00-1A92-47F4-9E2D-E51DFF9016D4}"/>
          </ac:cxnSpMkLst>
        </pc:cxnChg>
        <pc:cxnChg chg="add del">
          <ac:chgData name="Aminat Morakinyo" userId="c10949b8a75fe513" providerId="LiveId" clId="{A098192D-03E4-4744-8BC4-EA00B83C6EFE}" dt="2023-03-22T17:58:03.487" v="1375" actId="26606"/>
          <ac:cxnSpMkLst>
            <pc:docMk/>
            <pc:sldMk cId="531367253" sldId="274"/>
            <ac:cxnSpMk id="42" creationId="{8042755C-F24C-4D08-8E4C-E646382C3634}"/>
          </ac:cxnSpMkLst>
        </pc:cxnChg>
        <pc:cxnChg chg="add del">
          <ac:chgData name="Aminat Morakinyo" userId="c10949b8a75fe513" providerId="LiveId" clId="{A098192D-03E4-4744-8BC4-EA00B83C6EFE}" dt="2023-03-22T17:58:03.487" v="1375" actId="26606"/>
          <ac:cxnSpMkLst>
            <pc:docMk/>
            <pc:sldMk cId="531367253" sldId="274"/>
            <ac:cxnSpMk id="43" creationId="{63E94A00-1A92-47F4-9E2D-E51DFF9016D4}"/>
          </ac:cxnSpMkLst>
        </pc:cxnChg>
        <pc:cxnChg chg="add del">
          <ac:chgData name="Aminat Morakinyo" userId="c10949b8a75fe513" providerId="LiveId" clId="{A098192D-03E4-4744-8BC4-EA00B83C6EFE}" dt="2023-03-22T17:58:03.487" v="1375" actId="26606"/>
          <ac:cxnSpMkLst>
            <pc:docMk/>
            <pc:sldMk cId="531367253" sldId="274"/>
            <ac:cxnSpMk id="45" creationId="{D259FEF2-F6A5-442F-BA10-4E39EECD0ABE}"/>
          </ac:cxnSpMkLst>
        </pc:cxnChg>
        <pc:cxnChg chg="add del">
          <ac:chgData name="Aminat Morakinyo" userId="c10949b8a75fe513" providerId="LiveId" clId="{A098192D-03E4-4744-8BC4-EA00B83C6EFE}" dt="2023-03-22T17:58:15.502" v="1386" actId="26606"/>
          <ac:cxnSpMkLst>
            <pc:docMk/>
            <pc:sldMk cId="531367253" sldId="274"/>
            <ac:cxnSpMk id="47" creationId="{8042755C-F24C-4D08-8E4C-E646382C3634}"/>
          </ac:cxnSpMkLst>
        </pc:cxnChg>
        <pc:cxnChg chg="add del">
          <ac:chgData name="Aminat Morakinyo" userId="c10949b8a75fe513" providerId="LiveId" clId="{A098192D-03E4-4744-8BC4-EA00B83C6EFE}" dt="2023-03-22T17:58:07.044" v="1378" actId="26606"/>
          <ac:cxnSpMkLst>
            <pc:docMk/>
            <pc:sldMk cId="531367253" sldId="274"/>
            <ac:cxnSpMk id="50" creationId="{8042755C-F24C-4D08-8E4C-E646382C3634}"/>
          </ac:cxnSpMkLst>
        </pc:cxnChg>
        <pc:cxnChg chg="add del">
          <ac:chgData name="Aminat Morakinyo" userId="c10949b8a75fe513" providerId="LiveId" clId="{A098192D-03E4-4744-8BC4-EA00B83C6EFE}" dt="2023-03-22T17:58:07.044" v="1378" actId="26606"/>
          <ac:cxnSpMkLst>
            <pc:docMk/>
            <pc:sldMk cId="531367253" sldId="274"/>
            <ac:cxnSpMk id="51" creationId="{63E94A00-1A92-47F4-9E2D-E51DFF9016D4}"/>
          </ac:cxnSpMkLst>
        </pc:cxnChg>
        <pc:cxnChg chg="add del">
          <ac:chgData name="Aminat Morakinyo" userId="c10949b8a75fe513" providerId="LiveId" clId="{A098192D-03E4-4744-8BC4-EA00B83C6EFE}" dt="2023-03-22T17:58:15.502" v="1386" actId="26606"/>
          <ac:cxnSpMkLst>
            <pc:docMk/>
            <pc:sldMk cId="531367253" sldId="274"/>
            <ac:cxnSpMk id="52" creationId="{63E94A00-1A92-47F4-9E2D-E51DFF9016D4}"/>
          </ac:cxnSpMkLst>
        </pc:cxnChg>
        <pc:cxnChg chg="add del">
          <ac:chgData name="Aminat Morakinyo" userId="c10949b8a75fe513" providerId="LiveId" clId="{A098192D-03E4-4744-8BC4-EA00B83C6EFE}" dt="2023-03-22T17:58:15.502" v="1386" actId="26606"/>
          <ac:cxnSpMkLst>
            <pc:docMk/>
            <pc:sldMk cId="531367253" sldId="274"/>
            <ac:cxnSpMk id="57" creationId="{FDE442CB-3821-45ED-8A24-25846C0B6AA8}"/>
          </ac:cxnSpMkLst>
        </pc:cxnChg>
        <pc:cxnChg chg="add del">
          <ac:chgData name="Aminat Morakinyo" userId="c10949b8a75fe513" providerId="LiveId" clId="{A098192D-03E4-4744-8BC4-EA00B83C6EFE}" dt="2023-03-22T17:58:15.502" v="1386" actId="26606"/>
          <ac:cxnSpMkLst>
            <pc:docMk/>
            <pc:sldMk cId="531367253" sldId="274"/>
            <ac:cxnSpMk id="60" creationId="{F47B8F6D-15DD-492D-9776-DF8BEF3ECAA9}"/>
          </ac:cxnSpMkLst>
        </pc:cxnChg>
        <pc:cxnChg chg="add del">
          <ac:chgData name="Aminat Morakinyo" userId="c10949b8a75fe513" providerId="LiveId" clId="{A098192D-03E4-4744-8BC4-EA00B83C6EFE}" dt="2023-03-22T17:58:18.567" v="1389" actId="26606"/>
          <ac:cxnSpMkLst>
            <pc:docMk/>
            <pc:sldMk cId="531367253" sldId="274"/>
            <ac:cxnSpMk id="65" creationId="{8042755C-F24C-4D08-8E4C-E646382C3634}"/>
          </ac:cxnSpMkLst>
        </pc:cxnChg>
        <pc:cxnChg chg="add del">
          <ac:chgData name="Aminat Morakinyo" userId="c10949b8a75fe513" providerId="LiveId" clId="{A098192D-03E4-4744-8BC4-EA00B83C6EFE}" dt="2023-03-22T17:58:18.567" v="1389" actId="26606"/>
          <ac:cxnSpMkLst>
            <pc:docMk/>
            <pc:sldMk cId="531367253" sldId="274"/>
            <ac:cxnSpMk id="66" creationId="{63E94A00-1A92-47F4-9E2D-E51DFF9016D4}"/>
          </ac:cxnSpMkLst>
        </pc:cxnChg>
        <pc:cxnChg chg="add del">
          <ac:chgData name="Aminat Morakinyo" userId="c10949b8a75fe513" providerId="LiveId" clId="{A098192D-03E4-4744-8BC4-EA00B83C6EFE}" dt="2023-03-22T17:58:18.567" v="1389" actId="26606"/>
          <ac:cxnSpMkLst>
            <pc:docMk/>
            <pc:sldMk cId="531367253" sldId="274"/>
            <ac:cxnSpMk id="69" creationId="{34EA8DE4-CCC2-431B-8C80-EA90145DB847}"/>
          </ac:cxnSpMkLst>
        </pc:cxnChg>
        <pc:cxnChg chg="add del">
          <ac:chgData name="Aminat Morakinyo" userId="c10949b8a75fe513" providerId="LiveId" clId="{A098192D-03E4-4744-8BC4-EA00B83C6EFE}" dt="2023-03-22T17:58:18.567" v="1389" actId="26606"/>
          <ac:cxnSpMkLst>
            <pc:docMk/>
            <pc:sldMk cId="531367253" sldId="274"/>
            <ac:cxnSpMk id="71" creationId="{9F386762-7F04-4308-9C63-5F9B6DD51527}"/>
          </ac:cxnSpMkLst>
        </pc:cxnChg>
        <pc:cxnChg chg="add del">
          <ac:chgData name="Aminat Morakinyo" userId="c10949b8a75fe513" providerId="LiveId" clId="{A098192D-03E4-4744-8BC4-EA00B83C6EFE}" dt="2023-03-22T17:58:22.683" v="1392" actId="26606"/>
          <ac:cxnSpMkLst>
            <pc:docMk/>
            <pc:sldMk cId="531367253" sldId="274"/>
            <ac:cxnSpMk id="76" creationId="{8042755C-F24C-4D08-8E4C-E646382C3634}"/>
          </ac:cxnSpMkLst>
        </pc:cxnChg>
        <pc:cxnChg chg="add del">
          <ac:chgData name="Aminat Morakinyo" userId="c10949b8a75fe513" providerId="LiveId" clId="{A098192D-03E4-4744-8BC4-EA00B83C6EFE}" dt="2023-03-22T17:58:22.683" v="1392" actId="26606"/>
          <ac:cxnSpMkLst>
            <pc:docMk/>
            <pc:sldMk cId="531367253" sldId="274"/>
            <ac:cxnSpMk id="77" creationId="{63E94A00-1A92-47F4-9E2D-E51DFF9016D4}"/>
          </ac:cxnSpMkLst>
        </pc:cxnChg>
        <pc:cxnChg chg="add del">
          <ac:chgData name="Aminat Morakinyo" userId="c10949b8a75fe513" providerId="LiveId" clId="{A098192D-03E4-4744-8BC4-EA00B83C6EFE}" dt="2023-03-22T17:58:25.753" v="1395" actId="26606"/>
          <ac:cxnSpMkLst>
            <pc:docMk/>
            <pc:sldMk cId="531367253" sldId="274"/>
            <ac:cxnSpMk id="82" creationId="{8042755C-F24C-4D08-8E4C-E646382C3634}"/>
          </ac:cxnSpMkLst>
        </pc:cxnChg>
        <pc:cxnChg chg="add del">
          <ac:chgData name="Aminat Morakinyo" userId="c10949b8a75fe513" providerId="LiveId" clId="{A098192D-03E4-4744-8BC4-EA00B83C6EFE}" dt="2023-03-22T17:58:25.753" v="1395" actId="26606"/>
          <ac:cxnSpMkLst>
            <pc:docMk/>
            <pc:sldMk cId="531367253" sldId="274"/>
            <ac:cxnSpMk id="83" creationId="{63E94A00-1A92-47F4-9E2D-E51DFF9016D4}"/>
          </ac:cxnSpMkLst>
        </pc:cxnChg>
        <pc:cxnChg chg="add del">
          <ac:chgData name="Aminat Morakinyo" userId="c10949b8a75fe513" providerId="LiveId" clId="{A098192D-03E4-4744-8BC4-EA00B83C6EFE}" dt="2023-03-22T17:58:25.753" v="1395" actId="26606"/>
          <ac:cxnSpMkLst>
            <pc:docMk/>
            <pc:sldMk cId="531367253" sldId="274"/>
            <ac:cxnSpMk id="85" creationId="{D259FEF2-F6A5-442F-BA10-4E39EECD0ABE}"/>
          </ac:cxnSpMkLst>
        </pc:cxnChg>
        <pc:cxnChg chg="add">
          <ac:chgData name="Aminat Morakinyo" userId="c10949b8a75fe513" providerId="LiveId" clId="{A098192D-03E4-4744-8BC4-EA00B83C6EFE}" dt="2023-03-22T17:58:25.809" v="1396" actId="26606"/>
          <ac:cxnSpMkLst>
            <pc:docMk/>
            <pc:sldMk cId="531367253" sldId="274"/>
            <ac:cxnSpMk id="91" creationId="{8042755C-F24C-4D08-8E4C-E646382C3634}"/>
          </ac:cxnSpMkLst>
        </pc:cxnChg>
        <pc:cxnChg chg="add">
          <ac:chgData name="Aminat Morakinyo" userId="c10949b8a75fe513" providerId="LiveId" clId="{A098192D-03E4-4744-8BC4-EA00B83C6EFE}" dt="2023-03-22T17:58:25.809" v="1396" actId="26606"/>
          <ac:cxnSpMkLst>
            <pc:docMk/>
            <pc:sldMk cId="531367253" sldId="274"/>
            <ac:cxnSpMk id="92" creationId="{63E94A00-1A92-47F4-9E2D-E51DFF9016D4}"/>
          </ac:cxnSpMkLst>
        </pc:cxn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151D636-4D10-4944-9886-3690CC5DFC22}" type="datetimeFigureOut">
              <a:rPr lang="en-GB" smtClean="0"/>
              <a:t>22/03/2023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1E3D188-2A59-4B75-AA30-442DD7314785}" type="slidenum">
              <a:rPr lang="en-GB" smtClean="0"/>
              <a:t>‹#›</a:t>
            </a:fld>
            <a:endParaRPr lang="en-GB"/>
          </a:p>
        </p:txBody>
      </p:sp>
    </p:spTree>
    <p:extLst>
      <p:ext uri="{BB962C8B-B14F-4D97-AF65-F5344CB8AC3E}">
        <p14:creationId xmlns:p14="http://schemas.microsoft.com/office/powerpoint/2010/main" val="9582946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43000" y="685800"/>
            <a:ext cx="4572000" cy="3429000"/>
          </a:xfrm>
        </p:spPr>
      </p:sp>
      <p:sp>
        <p:nvSpPr>
          <p:cNvPr id="3" name="Notes Placeholder 2"/>
          <p:cNvSpPr>
            <a:spLocks noGrp="1"/>
          </p:cNvSpPr>
          <p:nvPr>
            <p:ph type="body" idx="1"/>
          </p:nvPr>
        </p:nvSpPr>
        <p:spPr/>
        <p:txBody>
          <a:bodyPr/>
          <a:lstStyle/>
          <a:p>
            <a:r>
              <a:rPr lang="en-GB" dirty="0"/>
              <a:t>The</a:t>
            </a:r>
            <a:r>
              <a:rPr lang="en-GB" baseline="0" dirty="0"/>
              <a:t> CIPD Profession Map shown above (CIPD 2010) focuses on the knowledge and behaviours you need to create value and make an impact at work.</a:t>
            </a:r>
            <a:endParaRPr lang="en-GB" dirty="0"/>
          </a:p>
        </p:txBody>
      </p:sp>
      <p:sp>
        <p:nvSpPr>
          <p:cNvPr id="4" name="Slide Number Placeholder 3"/>
          <p:cNvSpPr>
            <a:spLocks noGrp="1"/>
          </p:cNvSpPr>
          <p:nvPr>
            <p:ph type="sldNum" sz="quarter" idx="10"/>
          </p:nvPr>
        </p:nvSpPr>
        <p:spPr/>
        <p:txBody>
          <a:bodyPr/>
          <a:lstStyle/>
          <a:p>
            <a:fld id="{11E3D188-2A59-4B75-AA30-442DD7314785}" type="slidenum">
              <a:rPr lang="en-GB" smtClean="0"/>
              <a:t>4</a:t>
            </a:fld>
            <a:endParaRPr lang="en-GB"/>
          </a:p>
        </p:txBody>
      </p:sp>
    </p:spTree>
    <p:extLst>
      <p:ext uri="{BB962C8B-B14F-4D97-AF65-F5344CB8AC3E}">
        <p14:creationId xmlns:p14="http://schemas.microsoft.com/office/powerpoint/2010/main" val="1774727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396319" y="802299"/>
            <a:ext cx="5618515" cy="2541431"/>
          </a:xfrm>
        </p:spPr>
        <p:txBody>
          <a:bodyPr bIns="0" anchor="b">
            <a:normAutofit/>
          </a:bodyPr>
          <a:lstStyle>
            <a:lvl1pPr algn="l">
              <a:defRPr sz="5400"/>
            </a:lvl1pPr>
          </a:lstStyle>
          <a:p>
            <a:r>
              <a:rPr lang="en-US"/>
              <a:t>Click to edit Master title style</a:t>
            </a:r>
            <a:endParaRPr lang="en-US" dirty="0"/>
          </a:p>
        </p:txBody>
      </p:sp>
      <p:sp>
        <p:nvSpPr>
          <p:cNvPr id="3" name="Subtitle 2"/>
          <p:cNvSpPr>
            <a:spLocks noGrp="1"/>
          </p:cNvSpPr>
          <p:nvPr>
            <p:ph type="subTitle" idx="1"/>
          </p:nvPr>
        </p:nvSpPr>
        <p:spPr>
          <a:xfrm>
            <a:off x="2396319" y="3531205"/>
            <a:ext cx="5618515" cy="977621"/>
          </a:xfrm>
        </p:spPr>
        <p:txBody>
          <a:bodyPr tIns="91440" bIns="91440">
            <a:normAutofit/>
          </a:bodyPr>
          <a:lstStyle>
            <a:lvl1pPr marL="0" indent="0" algn="l">
              <a:buNone/>
              <a:defRPr sz="1600" b="0" cap="all" baseline="0">
                <a:solidFill>
                  <a:schemeClr val="tx1"/>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EA0FCAE-9F3D-43C4-B51D-EA5FA2F93E08}" type="datetimeFigureOut">
              <a:rPr lang="en-GB" smtClean="0"/>
              <a:t>22/03/2023</a:t>
            </a:fld>
            <a:endParaRPr lang="en-GB"/>
          </a:p>
        </p:txBody>
      </p:sp>
      <p:sp>
        <p:nvSpPr>
          <p:cNvPr id="5" name="Footer Placeholder 4"/>
          <p:cNvSpPr>
            <a:spLocks noGrp="1"/>
          </p:cNvSpPr>
          <p:nvPr>
            <p:ph type="ftr" sz="quarter" idx="11"/>
          </p:nvPr>
        </p:nvSpPr>
        <p:spPr>
          <a:xfrm>
            <a:off x="2396319" y="329308"/>
            <a:ext cx="3086292" cy="309201"/>
          </a:xfrm>
        </p:spPr>
        <p:txBody>
          <a:bodyPr/>
          <a:lstStyle/>
          <a:p>
            <a:endParaRPr lang="en-GB"/>
          </a:p>
        </p:txBody>
      </p:sp>
      <p:sp>
        <p:nvSpPr>
          <p:cNvPr id="6" name="Slide Number Placeholder 5"/>
          <p:cNvSpPr>
            <a:spLocks noGrp="1"/>
          </p:cNvSpPr>
          <p:nvPr>
            <p:ph type="sldNum" sz="quarter" idx="12"/>
          </p:nvPr>
        </p:nvSpPr>
        <p:spPr>
          <a:xfrm>
            <a:off x="1434703" y="798973"/>
            <a:ext cx="802005" cy="503578"/>
          </a:xfrm>
        </p:spPr>
        <p:txBody>
          <a:bodyPr/>
          <a:lstStyle/>
          <a:p>
            <a:fld id="{A572D554-71DC-4FCB-A001-1AF526423109}" type="slidenum">
              <a:rPr lang="en-GB" smtClean="0"/>
              <a:t>‹#›</a:t>
            </a:fld>
            <a:endParaRPr lang="en-GB"/>
          </a:p>
        </p:txBody>
      </p:sp>
      <p:cxnSp>
        <p:nvCxnSpPr>
          <p:cNvPr id="15" name="Straight Connector 14"/>
          <p:cNvCxnSpPr/>
          <p:nvPr/>
        </p:nvCxnSpPr>
        <p:spPr>
          <a:xfrm>
            <a:off x="2396319" y="3528542"/>
            <a:ext cx="5618515"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6956554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EA0FCAE-9F3D-43C4-B51D-EA5FA2F93E08}" type="datetimeFigureOut">
              <a:rPr lang="en-GB" smtClean="0"/>
              <a:t>22/03/2023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72D554-71DC-4FCB-A001-1AF526423109}" type="slidenum">
              <a:rPr lang="en-GB" smtClean="0"/>
              <a:t>‹#›</a:t>
            </a:fld>
            <a:endParaRPr lang="en-GB"/>
          </a:p>
        </p:txBody>
      </p:sp>
      <p:cxnSp>
        <p:nvCxnSpPr>
          <p:cNvPr id="33" name="Straight Connector 32"/>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038367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43491" y="1756130"/>
            <a:ext cx="5617002" cy="1887950"/>
          </a:xfrm>
        </p:spPr>
        <p:txBody>
          <a:bodyPr anchor="b">
            <a:normAutofit/>
          </a:bodyPr>
          <a:lstStyle>
            <a:lvl1pPr algn="l">
              <a:defRPr sz="3200"/>
            </a:lvl1pPr>
          </a:lstStyle>
          <a:p>
            <a:r>
              <a:rPr lang="en-US"/>
              <a:t>Click to edit Master title style</a:t>
            </a:r>
            <a:endParaRPr lang="en-US" dirty="0"/>
          </a:p>
        </p:txBody>
      </p:sp>
      <p:sp>
        <p:nvSpPr>
          <p:cNvPr id="3" name="Text Placeholder 2"/>
          <p:cNvSpPr>
            <a:spLocks noGrp="1"/>
          </p:cNvSpPr>
          <p:nvPr>
            <p:ph type="body" idx="1"/>
          </p:nvPr>
        </p:nvSpPr>
        <p:spPr>
          <a:xfrm>
            <a:off x="1443492" y="3806196"/>
            <a:ext cx="5617002" cy="1012929"/>
          </a:xfrm>
        </p:spPr>
        <p:txBody>
          <a:bodyPr tIns="91440">
            <a:normAutofit/>
          </a:bodyPr>
          <a:lstStyle>
            <a:lvl1pPr marL="0" indent="0" algn="l">
              <a:buNone/>
              <a:defRPr sz="1800">
                <a:solidFill>
                  <a:schemeClr val="tx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EA0FCAE-9F3D-43C4-B51D-EA5FA2F93E08}" type="datetimeFigureOut">
              <a:rPr lang="en-GB" smtClean="0"/>
              <a:t>22/03/2023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72D554-71DC-4FCB-A001-1AF526423109}" type="slidenum">
              <a:rPr lang="en-GB" smtClean="0"/>
              <a:t>‹#›</a:t>
            </a:fld>
            <a:endParaRPr lang="en-GB"/>
          </a:p>
        </p:txBody>
      </p:sp>
      <p:cxnSp>
        <p:nvCxnSpPr>
          <p:cNvPr id="15" name="Straight Connector 14"/>
          <p:cNvCxnSpPr/>
          <p:nvPr/>
        </p:nvCxnSpPr>
        <p:spPr>
          <a:xfrm>
            <a:off x="1443491" y="3804985"/>
            <a:ext cx="561700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6980903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3491" y="804890"/>
            <a:ext cx="6571343"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3490" y="2013936"/>
            <a:ext cx="3125871" cy="34375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889182" y="2013936"/>
            <a:ext cx="3125652" cy="343755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EA0FCAE-9F3D-43C4-B51D-EA5FA2F93E08}" type="datetimeFigureOut">
              <a:rPr lang="en-GB" smtClean="0"/>
              <a:t>22/03/2023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572D554-71DC-4FCB-A001-1AF526423109}" type="slidenum">
              <a:rPr lang="en-GB" smtClean="0"/>
              <a:t>‹#›</a:t>
            </a:fld>
            <a:endParaRPr lang="en-GB"/>
          </a:p>
        </p:txBody>
      </p:sp>
      <p:cxnSp>
        <p:nvCxnSpPr>
          <p:cNvPr id="33" name="Straight Connector 32"/>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357217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cxnSp>
        <p:nvCxnSpPr>
          <p:cNvPr id="36" name="Straight Connector 35"/>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a:xfrm>
            <a:off x="1443491" y="804164"/>
            <a:ext cx="6571344"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3491" y="2019550"/>
            <a:ext cx="3125766" cy="801943"/>
          </a:xfrm>
        </p:spPr>
        <p:txBody>
          <a:bodyPr anchor="b">
            <a:normAutofit/>
          </a:bodyPr>
          <a:lstStyle>
            <a:lvl1pPr marL="0" indent="0">
              <a:lnSpc>
                <a:spcPct val="100000"/>
              </a:lnSpc>
              <a:buNone/>
              <a:defRPr sz="220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1443491" y="2824270"/>
            <a:ext cx="3125766"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89182" y="2023004"/>
            <a:ext cx="3125652" cy="802237"/>
          </a:xfrm>
        </p:spPr>
        <p:txBody>
          <a:bodyPr anchor="b">
            <a:normAutofit/>
          </a:bodyPr>
          <a:lstStyle>
            <a:lvl1pPr marL="0" indent="0">
              <a:lnSpc>
                <a:spcPct val="100000"/>
              </a:lnSpc>
              <a:buNone/>
              <a:defRPr sz="220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889182" y="2821491"/>
            <a:ext cx="31256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EA0FCAE-9F3D-43C4-B51D-EA5FA2F93E08}" type="datetimeFigureOut">
              <a:rPr lang="en-GB" smtClean="0"/>
              <a:t>22/03/2023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572D554-71DC-4FCB-A001-1AF526423109}" type="slidenum">
              <a:rPr lang="en-GB" smtClean="0"/>
              <a:t>‹#›</a:t>
            </a:fld>
            <a:endParaRPr lang="en-GB"/>
          </a:p>
        </p:txBody>
      </p:sp>
    </p:spTree>
    <p:extLst>
      <p:ext uri="{BB962C8B-B14F-4D97-AF65-F5344CB8AC3E}">
        <p14:creationId xmlns:p14="http://schemas.microsoft.com/office/powerpoint/2010/main" val="29396843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cxnSp>
        <p:nvCxnSpPr>
          <p:cNvPr id="32" name="Straight Connector 31"/>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EA0FCAE-9F3D-43C4-B51D-EA5FA2F93E08}" type="datetimeFigureOut">
              <a:rPr lang="en-GB" smtClean="0"/>
              <a:t>22/03/2023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572D554-71DC-4FCB-A001-1AF526423109}" type="slidenum">
              <a:rPr lang="en-GB" smtClean="0"/>
              <a:t>‹#›</a:t>
            </a:fld>
            <a:endParaRPr lang="en-GB"/>
          </a:p>
        </p:txBody>
      </p:sp>
    </p:spTree>
    <p:extLst>
      <p:ext uri="{BB962C8B-B14F-4D97-AF65-F5344CB8AC3E}">
        <p14:creationId xmlns:p14="http://schemas.microsoft.com/office/powerpoint/2010/main" val="32776227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EA0FCAE-9F3D-43C4-B51D-EA5FA2F93E08}" type="datetimeFigureOut">
              <a:rPr lang="en-GB" smtClean="0"/>
              <a:t>22/03/2023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572D554-71DC-4FCB-A001-1AF526423109}" type="slidenum">
              <a:rPr lang="en-GB" smtClean="0"/>
              <a:t>‹#›</a:t>
            </a:fld>
            <a:endParaRPr lang="en-GB"/>
          </a:p>
        </p:txBody>
      </p:sp>
    </p:spTree>
    <p:extLst>
      <p:ext uri="{BB962C8B-B14F-4D97-AF65-F5344CB8AC3E}">
        <p14:creationId xmlns:p14="http://schemas.microsoft.com/office/powerpoint/2010/main" val="4827151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39042" y="798973"/>
            <a:ext cx="2425950"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4186656" y="798974"/>
            <a:ext cx="3828178"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39042" y="3205492"/>
            <a:ext cx="2427369" cy="2248181"/>
          </a:xfrm>
        </p:spPr>
        <p:txBody>
          <a:bodyPr>
            <a:normAutofit/>
          </a:bodyPr>
          <a:lstStyle>
            <a:lvl1pPr marL="0" indent="0" algn="l">
              <a:buNone/>
              <a:defRPr sz="16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FEA0FCAE-9F3D-43C4-B51D-EA5FA2F93E08}" type="datetimeFigureOut">
              <a:rPr lang="en-GB" smtClean="0"/>
              <a:t>22/03/2023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572D554-71DC-4FCB-A001-1AF526423109}" type="slidenum">
              <a:rPr lang="en-GB" smtClean="0"/>
              <a:t>‹#›</a:t>
            </a:fld>
            <a:endParaRPr lang="en-GB"/>
          </a:p>
        </p:txBody>
      </p:sp>
      <p:cxnSp>
        <p:nvCxnSpPr>
          <p:cNvPr id="17" name="Straight Connector 16"/>
          <p:cNvCxnSpPr/>
          <p:nvPr/>
        </p:nvCxnSpPr>
        <p:spPr>
          <a:xfrm>
            <a:off x="1441748" y="3205491"/>
            <a:ext cx="242327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8661958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3" name="Group 12"/>
          <p:cNvGrpSpPr/>
          <p:nvPr/>
        </p:nvGrpSpPr>
        <p:grpSpPr>
          <a:xfrm>
            <a:off x="4996501" y="482171"/>
            <a:ext cx="3511387" cy="5149101"/>
            <a:chOff x="6852919" y="583365"/>
            <a:chExt cx="4681849" cy="5181928"/>
          </a:xfrm>
        </p:grpSpPr>
        <p:sp>
          <p:nvSpPr>
            <p:cNvPr id="14" name="Rectangle 13"/>
            <p:cNvSpPr/>
            <p:nvPr/>
          </p:nvSpPr>
          <p:spPr>
            <a:xfrm>
              <a:off x="6852919" y="583365"/>
              <a:ext cx="4681849"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5" name="Rectangle 14"/>
            <p:cNvSpPr/>
            <p:nvPr/>
          </p:nvSpPr>
          <p:spPr>
            <a:xfrm>
              <a:off x="7273787" y="915806"/>
              <a:ext cx="3844017" cy="4507918"/>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44148" y="1129513"/>
            <a:ext cx="3244935"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640128" y="1122543"/>
            <a:ext cx="2234998" cy="3866327"/>
          </a:xfrm>
          <a:solidFill>
            <a:schemeClr val="bg1">
              <a:lumMod val="85000"/>
            </a:schemeClr>
          </a:solidFill>
          <a:ln w="9525" cap="sq">
            <a:noFill/>
            <a:miter lim="800000"/>
          </a:ln>
          <a:effectLst/>
        </p:spPr>
        <p:txBody>
          <a:bodyPr anchor="t"/>
          <a:lstStyle>
            <a:lvl1pPr marL="0" indent="0" algn="ctr">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1443492" y="3145992"/>
            <a:ext cx="3240286" cy="2003742"/>
          </a:xfrm>
        </p:spPr>
        <p:txBody>
          <a:bodyPr>
            <a:normAutofit/>
          </a:bodyPr>
          <a:lstStyle>
            <a:lvl1pPr marL="0" indent="0" algn="l">
              <a:buNone/>
              <a:defRPr sz="18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a:xfrm>
            <a:off x="1436664" y="5469857"/>
            <a:ext cx="3252420" cy="320123"/>
          </a:xfrm>
        </p:spPr>
        <p:txBody>
          <a:bodyPr/>
          <a:lstStyle>
            <a:lvl1pPr algn="l">
              <a:defRPr/>
            </a:lvl1pPr>
          </a:lstStyle>
          <a:p>
            <a:fld id="{FEA0FCAE-9F3D-43C4-B51D-EA5FA2F93E08}" type="datetimeFigureOut">
              <a:rPr lang="en-GB" smtClean="0"/>
              <a:t>22/03/2023</a:t>
            </a:fld>
            <a:endParaRPr lang="en-GB"/>
          </a:p>
        </p:txBody>
      </p:sp>
      <p:sp>
        <p:nvSpPr>
          <p:cNvPr id="6" name="Footer Placeholder 5"/>
          <p:cNvSpPr>
            <a:spLocks noGrp="1"/>
          </p:cNvSpPr>
          <p:nvPr>
            <p:ph type="ftr" sz="quarter" idx="11"/>
          </p:nvPr>
        </p:nvSpPr>
        <p:spPr>
          <a:xfrm>
            <a:off x="1437530" y="318641"/>
            <a:ext cx="3251553" cy="320931"/>
          </a:xfrm>
        </p:spPr>
        <p:txBody>
          <a:bodyPr/>
          <a:lstStyle/>
          <a:p>
            <a:endParaRPr lang="en-GB"/>
          </a:p>
        </p:txBody>
      </p:sp>
      <p:sp>
        <p:nvSpPr>
          <p:cNvPr id="7" name="Slide Number Placeholder 6"/>
          <p:cNvSpPr>
            <a:spLocks noGrp="1"/>
          </p:cNvSpPr>
          <p:nvPr>
            <p:ph type="sldNum" sz="quarter" idx="12"/>
          </p:nvPr>
        </p:nvSpPr>
        <p:spPr/>
        <p:txBody>
          <a:bodyPr/>
          <a:lstStyle/>
          <a:p>
            <a:fld id="{A572D554-71DC-4FCB-A001-1AF526423109}" type="slidenum">
              <a:rPr lang="en-GB" smtClean="0"/>
              <a:t>‹#›</a:t>
            </a:fld>
            <a:endParaRPr lang="en-GB"/>
          </a:p>
        </p:txBody>
      </p:sp>
      <p:cxnSp>
        <p:nvCxnSpPr>
          <p:cNvPr id="31" name="Straight Connector 30"/>
          <p:cNvCxnSpPr/>
          <p:nvPr/>
        </p:nvCxnSpPr>
        <p:spPr>
          <a:xfrm>
            <a:off x="1441281" y="3143605"/>
            <a:ext cx="3242014"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6281698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cxnSp>
        <p:nvCxnSpPr>
          <p:cNvPr id="33" name="Straight Connector 32"/>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EA0FCAE-9F3D-43C4-B51D-EA5FA2F93E08}" type="datetimeFigureOut">
              <a:rPr lang="en-GB" smtClean="0"/>
              <a:t>22/03/2023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72D554-71DC-4FCB-A001-1AF526423109}" type="slidenum">
              <a:rPr lang="en-GB" smtClean="0"/>
              <a:t>‹#›</a:t>
            </a:fld>
            <a:endParaRPr lang="en-GB"/>
          </a:p>
        </p:txBody>
      </p:sp>
    </p:spTree>
    <p:extLst>
      <p:ext uri="{BB962C8B-B14F-4D97-AF65-F5344CB8AC3E}">
        <p14:creationId xmlns:p14="http://schemas.microsoft.com/office/powerpoint/2010/main" val="11776056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918028" y="798974"/>
            <a:ext cx="1103027"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3491" y="798974"/>
            <a:ext cx="5301095"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EA0FCAE-9F3D-43C4-B51D-EA5FA2F93E08}" type="datetimeFigureOut">
              <a:rPr lang="en-GB" smtClean="0"/>
              <a:t>22/03/2023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572D554-71DC-4FCB-A001-1AF526423109}" type="slidenum">
              <a:rPr lang="en-GB" smtClean="0"/>
              <a:t>‹#›</a:t>
            </a:fld>
            <a:endParaRPr lang="en-GB"/>
          </a:p>
        </p:txBody>
      </p:sp>
      <p:cxnSp>
        <p:nvCxnSpPr>
          <p:cNvPr id="15" name="Straight Connector 14"/>
          <p:cNvCxnSpPr/>
          <p:nvPr/>
        </p:nvCxnSpPr>
        <p:spPr>
          <a:xfrm>
            <a:off x="6918028" y="798974"/>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060296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10" name="Rectangle 9"/>
          <p:cNvSpPr/>
          <p:nvPr/>
        </p:nvSpPr>
        <p:spPr>
          <a:xfrm>
            <a:off x="0" y="2015734"/>
            <a:ext cx="9144000" cy="4079520"/>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2" name="Picture 11"/>
          <p:cNvPicPr>
            <a:picLocks noChangeAspect="1"/>
          </p:cNvPicPr>
          <p:nvPr/>
        </p:nvPicPr>
        <p:blipFill rotWithShape="1">
          <a:blip r:embed="rId13">
            <a:extLst>
              <a:ext uri="{28A0092B-C50C-407E-A947-70E740481C1C}">
                <a14:useLocalDpi xmlns:a14="http://schemas.microsoft.com/office/drawing/2010/main" val="0"/>
              </a:ext>
            </a:extLst>
          </a:blip>
          <a:srcRect l="12500" t="1538" r="12500" b="-1538"/>
          <a:stretch/>
        </p:blipFill>
        <p:spPr>
          <a:xfrm>
            <a:off x="-1" y="6095253"/>
            <a:ext cx="9144001" cy="774727"/>
          </a:xfrm>
          <a:prstGeom prst="rect">
            <a:avLst/>
          </a:prstGeom>
        </p:spPr>
      </p:pic>
      <p:cxnSp>
        <p:nvCxnSpPr>
          <p:cNvPr id="13" name="Straight Connector 12"/>
          <p:cNvCxnSpPr/>
          <p:nvPr/>
        </p:nvCxnSpPr>
        <p:spPr>
          <a:xfrm>
            <a:off x="0" y="6101127"/>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2" name="Title Placeholder 1"/>
          <p:cNvSpPr>
            <a:spLocks noGrp="1"/>
          </p:cNvSpPr>
          <p:nvPr>
            <p:ph type="title"/>
          </p:nvPr>
        </p:nvSpPr>
        <p:spPr>
          <a:xfrm>
            <a:off x="1443491" y="804520"/>
            <a:ext cx="6571343"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43491" y="2015733"/>
            <a:ext cx="6571343"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646542" y="330370"/>
            <a:ext cx="2368292"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FEA0FCAE-9F3D-43C4-B51D-EA5FA2F93E08}" type="datetimeFigureOut">
              <a:rPr lang="en-GB" smtClean="0"/>
              <a:t>22/03/2023</a:t>
            </a:fld>
            <a:endParaRPr lang="en-GB"/>
          </a:p>
        </p:txBody>
      </p:sp>
      <p:sp>
        <p:nvSpPr>
          <p:cNvPr id="5" name="Footer Placeholder 4"/>
          <p:cNvSpPr>
            <a:spLocks noGrp="1"/>
          </p:cNvSpPr>
          <p:nvPr>
            <p:ph type="ftr" sz="quarter" idx="3"/>
          </p:nvPr>
        </p:nvSpPr>
        <p:spPr>
          <a:xfrm>
            <a:off x="1443491" y="329308"/>
            <a:ext cx="4034004"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7725" y="798973"/>
            <a:ext cx="795746" cy="503578"/>
          </a:xfrm>
          <a:prstGeom prst="rect">
            <a:avLst/>
          </a:prstGeom>
        </p:spPr>
        <p:txBody>
          <a:bodyPr vert="horz" lIns="91440" tIns="45720" rIns="91440" bIns="45720" rtlCol="0" anchor="t"/>
          <a:lstStyle>
            <a:lvl1pPr algn="r">
              <a:defRPr sz="2800">
                <a:solidFill>
                  <a:schemeClr val="accent1"/>
                </a:solidFill>
              </a:defRPr>
            </a:lvl1pPr>
          </a:lstStyle>
          <a:p>
            <a:fld id="{A572D554-71DC-4FCB-A001-1AF526423109}" type="slidenum">
              <a:rPr lang="en-GB" smtClean="0"/>
              <a:t>‹#›</a:t>
            </a:fld>
            <a:endParaRPr lang="en-GB"/>
          </a:p>
        </p:txBody>
      </p:sp>
    </p:spTree>
    <p:extLst>
      <p:ext uri="{BB962C8B-B14F-4D97-AF65-F5344CB8AC3E}">
        <p14:creationId xmlns:p14="http://schemas.microsoft.com/office/powerpoint/2010/main" val="3785826688"/>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6858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685800" rtl="0" eaLnBrk="1" latinLnBrk="0" hangingPunct="1">
        <a:lnSpc>
          <a:spcPct val="120000"/>
        </a:lnSpc>
        <a:spcBef>
          <a:spcPts val="1000"/>
        </a:spcBef>
        <a:buClr>
          <a:schemeClr val="accent1"/>
        </a:buClr>
        <a:buSzPct val="100000"/>
        <a:buFont typeface="Arial" panose="020B0604020202020204" pitchFamily="34" charset="0"/>
        <a:buChar char="•"/>
        <a:defRPr sz="2000" kern="1200" cap="none">
          <a:solidFill>
            <a:schemeClr val="tx1"/>
          </a:solidFill>
          <a:effectLst/>
          <a:latin typeface="+mn-lt"/>
          <a:ea typeface="+mn-ea"/>
          <a:cs typeface="+mn-cs"/>
        </a:defRPr>
      </a:lvl1pPr>
      <a:lvl2pPr marL="6858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600" kern="1200" cap="none" baseline="0">
          <a:solidFill>
            <a:schemeClr val="tx1"/>
          </a:solidFill>
          <a:effectLst/>
          <a:latin typeface="+mn-lt"/>
          <a:ea typeface="+mn-ea"/>
          <a:cs typeface="+mn-cs"/>
        </a:defRPr>
      </a:lvl2pPr>
      <a:lvl3pPr marL="11430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600" kern="1200" cap="none">
          <a:solidFill>
            <a:schemeClr val="tx1"/>
          </a:solidFill>
          <a:effectLst/>
          <a:latin typeface="+mn-lt"/>
          <a:ea typeface="+mn-ea"/>
          <a:cs typeface="+mn-cs"/>
        </a:defRPr>
      </a:lvl3pPr>
      <a:lvl4pPr marL="16002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200" kern="1200" cap="none">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5.sv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3" name="Rectangle 7">
            <a:extLst>
              <a:ext uri="{FF2B5EF4-FFF2-40B4-BE49-F238E27FC236}">
                <a16:creationId xmlns:a16="http://schemas.microsoft.com/office/drawing/2014/main" id="{23522FE7-5A29-4EF6-B1EF-2CA55748A7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9144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24" name="Picture 9">
            <a:extLst>
              <a:ext uri="{FF2B5EF4-FFF2-40B4-BE49-F238E27FC236}">
                <a16:creationId xmlns:a16="http://schemas.microsoft.com/office/drawing/2014/main" id="{C2192E09-EBC7-416C-B887-DFF915D7F4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9144000" cy="742950"/>
          </a:xfrm>
          <a:prstGeom prst="rect">
            <a:avLst/>
          </a:prstGeom>
        </p:spPr>
      </p:pic>
      <p:cxnSp>
        <p:nvCxnSpPr>
          <p:cNvPr id="25" name="Straight Connector 11">
            <a:extLst>
              <a:ext uri="{FF2B5EF4-FFF2-40B4-BE49-F238E27FC236}">
                <a16:creationId xmlns:a16="http://schemas.microsoft.com/office/drawing/2014/main" id="{2924498D-E084-44BE-A196-CFCE355643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26" name="Straight Connector 13">
            <a:extLst>
              <a:ext uri="{FF2B5EF4-FFF2-40B4-BE49-F238E27FC236}">
                <a16:creationId xmlns:a16="http://schemas.microsoft.com/office/drawing/2014/main" id="{14C12901-9FCC-461E-A64A-89B4791235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90422" y="1847088"/>
            <a:ext cx="7205641"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27" name="Rectangle 15">
            <a:extLst>
              <a:ext uri="{FF2B5EF4-FFF2-40B4-BE49-F238E27FC236}">
                <a16:creationId xmlns:a16="http://schemas.microsoft.com/office/drawing/2014/main" id="{54F891EB-ED45-44C3-95D6-FFB2EC07FA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7"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17">
            <a:extLst>
              <a:ext uri="{FF2B5EF4-FFF2-40B4-BE49-F238E27FC236}">
                <a16:creationId xmlns:a16="http://schemas.microsoft.com/office/drawing/2014/main" id="{2EA385B8-7C85-4CE0-AE3A-00EB627B34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9144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p:cNvSpPr>
            <a:spLocks noGrp="1"/>
          </p:cNvSpPr>
          <p:nvPr>
            <p:ph type="ctrTitle"/>
          </p:nvPr>
        </p:nvSpPr>
        <p:spPr>
          <a:xfrm>
            <a:off x="609153" y="804519"/>
            <a:ext cx="2431365" cy="4431360"/>
          </a:xfrm>
        </p:spPr>
        <p:txBody>
          <a:bodyPr vert="horz" lIns="91440" tIns="45720" rIns="91440" bIns="45720" rtlCol="0" anchor="ctr">
            <a:normAutofit/>
          </a:bodyPr>
          <a:lstStyle/>
          <a:p>
            <a:pPr defTabSz="914400"/>
            <a:r>
              <a:rPr lang="en-US" sz="2500" b="0" i="0" kern="1200" cap="all" dirty="0">
                <a:solidFill>
                  <a:schemeClr val="tx1"/>
                </a:solidFill>
                <a:effectLst/>
                <a:latin typeface="+mj-lt"/>
                <a:ea typeface="+mj-ea"/>
                <a:cs typeface="+mj-cs"/>
              </a:rPr>
              <a:t>ASSIGNMENT: Training and Development needs for a HR officer </a:t>
            </a:r>
          </a:p>
        </p:txBody>
      </p:sp>
      <p:cxnSp>
        <p:nvCxnSpPr>
          <p:cNvPr id="29" name="Straight Connector 19">
            <a:extLst>
              <a:ext uri="{FF2B5EF4-FFF2-40B4-BE49-F238E27FC236}">
                <a16:creationId xmlns:a16="http://schemas.microsoft.com/office/drawing/2014/main" id="{19AF263B-E208-40DF-A182-5193478DCFA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258867" y="890353"/>
            <a:ext cx="0" cy="4572000"/>
          </a:xfrm>
          <a:prstGeom prst="line">
            <a:avLst/>
          </a:prstGeom>
          <a:ln w="317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Subtitle 2"/>
          <p:cNvSpPr>
            <a:spLocks noGrp="1"/>
          </p:cNvSpPr>
          <p:nvPr>
            <p:ph type="subTitle" idx="1"/>
          </p:nvPr>
        </p:nvSpPr>
        <p:spPr>
          <a:xfrm>
            <a:off x="3478397" y="804520"/>
            <a:ext cx="4576919" cy="4431359"/>
          </a:xfrm>
        </p:spPr>
        <p:txBody>
          <a:bodyPr vert="horz" lIns="91440" tIns="45720" rIns="91440" bIns="45720" rtlCol="0" anchor="ctr">
            <a:normAutofit/>
          </a:bodyPr>
          <a:lstStyle/>
          <a:p>
            <a:pPr indent="-228600" defTabSz="914400">
              <a:buFont typeface="Arial" panose="020B0604020202020204" pitchFamily="34" charset="0"/>
              <a:buChar char="•"/>
            </a:pPr>
            <a:r>
              <a:rPr lang="en-US" dirty="0">
                <a:ln w="0"/>
              </a:rPr>
              <a:t>MODULE: BMSW 5102 Developing Relationships and Workplace Achievements</a:t>
            </a:r>
          </a:p>
          <a:p>
            <a:pPr indent="-228600" defTabSz="914400">
              <a:buFont typeface="Arial" panose="020B0604020202020204" pitchFamily="34" charset="0"/>
              <a:buChar char="•"/>
            </a:pPr>
            <a:endParaRPr lang="en-US" dirty="0">
              <a:ln w="0"/>
            </a:endParaRPr>
          </a:p>
          <a:p>
            <a:pPr indent="-228600" defTabSz="914400">
              <a:buFont typeface="Arial" panose="020B0604020202020204" pitchFamily="34" charset="0"/>
              <a:buChar char="•"/>
            </a:pPr>
            <a:r>
              <a:rPr lang="en-US" dirty="0">
                <a:ln w="0"/>
              </a:rPr>
              <a:t>Student Name:  Aminat Olamide Morakinyo</a:t>
            </a:r>
          </a:p>
          <a:p>
            <a:pPr indent="-228600" defTabSz="914400">
              <a:buFont typeface="Arial" panose="020B0604020202020204" pitchFamily="34" charset="0"/>
              <a:buChar char="•"/>
            </a:pPr>
            <a:endParaRPr lang="en-US" dirty="0">
              <a:ln w="0"/>
            </a:endParaRPr>
          </a:p>
          <a:p>
            <a:pPr indent="-228600" defTabSz="914400">
              <a:buFont typeface="Arial" panose="020B0604020202020204" pitchFamily="34" charset="0"/>
              <a:buChar char="•"/>
            </a:pPr>
            <a:r>
              <a:rPr lang="en-US" dirty="0">
                <a:ln w="0"/>
              </a:rPr>
              <a:t>Student Number: 2009818</a:t>
            </a:r>
          </a:p>
          <a:p>
            <a:pPr indent="-228600" defTabSz="914400">
              <a:buFont typeface="Arial" panose="020B0604020202020204" pitchFamily="34" charset="0"/>
              <a:buChar char="•"/>
            </a:pPr>
            <a:endParaRPr lang="en-US" dirty="0">
              <a:ln w="0"/>
            </a:endParaRPr>
          </a:p>
          <a:p>
            <a:pPr indent="-228600" defTabSz="914400">
              <a:buFont typeface="Arial" panose="020B0604020202020204" pitchFamily="34" charset="0"/>
              <a:buChar char="•"/>
            </a:pPr>
            <a:r>
              <a:rPr lang="en-US" dirty="0">
                <a:ln w="0"/>
              </a:rPr>
              <a:t>Module Leader: Nishi </a:t>
            </a:r>
            <a:r>
              <a:rPr lang="en-US" dirty="0" err="1">
                <a:ln w="0"/>
              </a:rPr>
              <a:t>Ramsurrun</a:t>
            </a:r>
            <a:endParaRPr lang="en-US" dirty="0">
              <a:ln w="0"/>
            </a:endParaRPr>
          </a:p>
          <a:p>
            <a:pPr indent="-228600" defTabSz="914400">
              <a:buFont typeface="Arial" panose="020B0604020202020204" pitchFamily="34" charset="0"/>
              <a:buChar char="•"/>
            </a:pPr>
            <a:endParaRPr lang="en-US" dirty="0"/>
          </a:p>
          <a:p>
            <a:pPr indent="-228600" defTabSz="914400">
              <a:buFont typeface="Arial" panose="020B0604020202020204" pitchFamily="34" charset="0"/>
              <a:buChar char="•"/>
            </a:pPr>
            <a:endParaRPr lang="en-US" dirty="0"/>
          </a:p>
          <a:p>
            <a:pPr indent="-228600" defTabSz="914400">
              <a:buFont typeface="Arial" panose="020B0604020202020204" pitchFamily="34" charset="0"/>
              <a:buChar char="•"/>
            </a:pPr>
            <a:endParaRPr lang="en-US" dirty="0"/>
          </a:p>
        </p:txBody>
      </p:sp>
      <p:pic>
        <p:nvPicPr>
          <p:cNvPr id="22" name="Picture 21">
            <a:extLst>
              <a:ext uri="{FF2B5EF4-FFF2-40B4-BE49-F238E27FC236}">
                <a16:creationId xmlns:a16="http://schemas.microsoft.com/office/drawing/2014/main" id="{DCC0100C-A457-45B1-8A8B-8740F43EC15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9144000" cy="742950"/>
          </a:xfrm>
          <a:prstGeom prst="rect">
            <a:avLst/>
          </a:prstGeom>
        </p:spPr>
      </p:pic>
    </p:spTree>
    <p:extLst>
      <p:ext uri="{BB962C8B-B14F-4D97-AF65-F5344CB8AC3E}">
        <p14:creationId xmlns:p14="http://schemas.microsoft.com/office/powerpoint/2010/main" val="2073053033"/>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1CE580D1-F917-4567-AFB4-99AA9B52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9144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7" name="Picture 16">
            <a:extLst>
              <a:ext uri="{FF2B5EF4-FFF2-40B4-BE49-F238E27FC236}">
                <a16:creationId xmlns:a16="http://schemas.microsoft.com/office/drawing/2014/main" id="{1F5620B8-A2D8-4568-B566-F0453A0D91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9144000" cy="742950"/>
          </a:xfrm>
          <a:prstGeom prst="rect">
            <a:avLst/>
          </a:prstGeom>
        </p:spPr>
      </p:pic>
      <p:cxnSp>
        <p:nvCxnSpPr>
          <p:cNvPr id="19" name="Straight Connector 18">
            <a:extLst>
              <a:ext uri="{FF2B5EF4-FFF2-40B4-BE49-F238E27FC236}">
                <a16:creationId xmlns:a16="http://schemas.microsoft.com/office/drawing/2014/main" id="{1C7D2BA4-4B7A-4596-8BCC-5CF7154238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C9D4B225-18E9-4C5B-94D8-2ABE6D161E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90422" y="1847088"/>
            <a:ext cx="7205641"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23" name="Rectangle 22">
            <a:extLst>
              <a:ext uri="{FF2B5EF4-FFF2-40B4-BE49-F238E27FC236}">
                <a16:creationId xmlns:a16="http://schemas.microsoft.com/office/drawing/2014/main" id="{C6870151-9189-4C3A-8379-EF3D95827A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descr="A picture containing text&#10;&#10;Description automatically generated">
            <a:extLst>
              <a:ext uri="{FF2B5EF4-FFF2-40B4-BE49-F238E27FC236}">
                <a16:creationId xmlns:a16="http://schemas.microsoft.com/office/drawing/2014/main" id="{C7B7539A-DA79-D6CD-ADF7-FD00F7550B85}"/>
              </a:ext>
            </a:extLst>
          </p:cNvPr>
          <p:cNvPicPr>
            <a:picLocks noChangeAspect="1"/>
          </p:cNvPicPr>
          <p:nvPr/>
        </p:nvPicPr>
        <p:blipFill rotWithShape="1">
          <a:blip r:embed="rId3">
            <a:alphaModFix amt="50000"/>
            <a:extLst>
              <a:ext uri="{28A0092B-C50C-407E-A947-70E740481C1C}">
                <a14:useLocalDpi xmlns:a14="http://schemas.microsoft.com/office/drawing/2010/main" val="0"/>
              </a:ext>
            </a:extLst>
          </a:blip>
          <a:srcRect l="12501" r="12501"/>
          <a:stretch/>
        </p:blipFill>
        <p:spPr>
          <a:xfrm>
            <a:off x="36740" y="99402"/>
            <a:ext cx="9143772" cy="6857990"/>
          </a:xfrm>
          <a:prstGeom prst="rect">
            <a:avLst/>
          </a:prstGeom>
        </p:spPr>
      </p:pic>
      <p:sp>
        <p:nvSpPr>
          <p:cNvPr id="25" name="Slide Number Placeholder 7">
            <a:extLst>
              <a:ext uri="{FF2B5EF4-FFF2-40B4-BE49-F238E27FC236}">
                <a16:creationId xmlns:a16="http://schemas.microsoft.com/office/drawing/2014/main" id="{123EA69C-102A-4DD0-9547-05DCD271D15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34225" y="443732"/>
            <a:ext cx="608265" cy="503578"/>
          </a:xfrm>
          <a:prstGeom prst="rect">
            <a:avLst/>
          </a:prstGeom>
        </p:spPr>
        <p:txBody>
          <a:bodyPr vert="horz" lIns="91440" tIns="45720" rIns="91440" bIns="45720" rtlCol="0" anchor="t"/>
          <a:lstStyle>
            <a:defPPr>
              <a:defRPr lang="en-US"/>
            </a:defPPr>
            <a:lvl1pPr marL="0" algn="r" defTabSz="457200" rtl="0" eaLnBrk="1" latinLnBrk="0" hangingPunct="1">
              <a:defRPr sz="2800"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p:txBody>
      </p:sp>
      <p:sp>
        <p:nvSpPr>
          <p:cNvPr id="27" name="Footer Placeholder 6">
            <a:extLst>
              <a:ext uri="{FF2B5EF4-FFF2-40B4-BE49-F238E27FC236}">
                <a16:creationId xmlns:a16="http://schemas.microsoft.com/office/drawing/2014/main" id="{6A862265-5CA3-4C40-8582-7534C3B03C2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32477" y="540921"/>
            <a:ext cx="3730436" cy="309201"/>
          </a:xfrm>
          <a:prstGeom prst="rect">
            <a:avLst/>
          </a:prstGeom>
        </p:spPr>
        <p:txBody>
          <a:bodyPr vert="horz" lIns="91440" tIns="45720" rIns="91440" bIns="45720" rtlCol="0" anchor="ctr"/>
          <a:lstStyle>
            <a:defPPr>
              <a:defRPr lang="en-US"/>
            </a:defPPr>
            <a:lvl1pPr marL="0" algn="l"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29" name="Rectangle 28">
            <a:extLst>
              <a:ext uri="{FF2B5EF4-FFF2-40B4-BE49-F238E27FC236}">
                <a16:creationId xmlns:a16="http://schemas.microsoft.com/office/drawing/2014/main" id="{600EF80B-0391-4082-9AF5-F15B091B4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93800"/>
            <a:ext cx="9144000" cy="5664199"/>
          </a:xfrm>
          <a:prstGeom prst="rect">
            <a:avLst/>
          </a:prstGeom>
          <a:gradFill flip="none" rotWithShape="1">
            <a:gsLst>
              <a:gs pos="0">
                <a:schemeClr val="bg2">
                  <a:lumMod val="87000"/>
                  <a:alpha val="4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cxnSp>
        <p:nvCxnSpPr>
          <p:cNvPr id="31" name="Straight Connector 30">
            <a:extLst>
              <a:ext uri="{FF2B5EF4-FFF2-40B4-BE49-F238E27FC236}">
                <a16:creationId xmlns:a16="http://schemas.microsoft.com/office/drawing/2014/main" id="{D33AC32D-5F44-45F7-A0BD-7C11A86BE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0722"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2" name="Rectangle 1"/>
          <p:cNvSpPr/>
          <p:nvPr/>
        </p:nvSpPr>
        <p:spPr>
          <a:xfrm>
            <a:off x="3732477" y="1193800"/>
            <a:ext cx="4563818" cy="4699000"/>
          </a:xfrm>
          <a:prstGeom prst="rect">
            <a:avLst/>
          </a:prstGeom>
        </p:spPr>
        <p:txBody>
          <a:bodyPr vert="horz" lIns="91440" tIns="45720" rIns="91440" bIns="45720" rtlCol="0" anchor="ctr">
            <a:normAutofit/>
          </a:bodyPr>
          <a:lstStyle/>
          <a:p>
            <a:pPr defTabSz="914400">
              <a:lnSpc>
                <a:spcPct val="120000"/>
              </a:lnSpc>
              <a:buClr>
                <a:schemeClr val="accent1"/>
              </a:buClr>
              <a:buSzPct val="100000"/>
            </a:pPr>
            <a:r>
              <a:rPr lang="en-US" sz="2000" dirty="0"/>
              <a:t>Overview of HR Officer responsibilities</a:t>
            </a:r>
          </a:p>
          <a:p>
            <a:pPr indent="-228600" defTabSz="914400">
              <a:lnSpc>
                <a:spcPct val="120000"/>
              </a:lnSpc>
              <a:buClr>
                <a:schemeClr val="accent1"/>
              </a:buClr>
              <a:buSzPct val="100000"/>
              <a:buFont typeface="Arial" panose="020B0604020202020204" pitchFamily="34" charset="0"/>
              <a:buChar char="•"/>
            </a:pPr>
            <a:r>
              <a:rPr lang="en-US" dirty="0"/>
              <a:t>Recruiting new staff.</a:t>
            </a:r>
          </a:p>
          <a:p>
            <a:pPr indent="-228600" defTabSz="914400">
              <a:lnSpc>
                <a:spcPct val="120000"/>
              </a:lnSpc>
              <a:buClr>
                <a:schemeClr val="accent1"/>
              </a:buClr>
              <a:buSzPct val="100000"/>
              <a:buFont typeface="Arial" panose="020B0604020202020204" pitchFamily="34" charset="0"/>
              <a:buChar char="•"/>
            </a:pPr>
            <a:r>
              <a:rPr lang="en-US" dirty="0"/>
              <a:t>Making sure that staff get paid correctly and on time.</a:t>
            </a:r>
          </a:p>
          <a:p>
            <a:pPr indent="-228600" defTabSz="914400">
              <a:lnSpc>
                <a:spcPct val="120000"/>
              </a:lnSpc>
              <a:buClr>
                <a:schemeClr val="accent1"/>
              </a:buClr>
              <a:buSzPct val="100000"/>
              <a:buFont typeface="Arial" panose="020B0604020202020204" pitchFamily="34" charset="0"/>
              <a:buChar char="•"/>
            </a:pPr>
            <a:r>
              <a:rPr lang="en-US" dirty="0"/>
              <a:t>Managing pensions and benefits administration.</a:t>
            </a:r>
          </a:p>
          <a:p>
            <a:pPr indent="-228600" defTabSz="914400">
              <a:lnSpc>
                <a:spcPct val="120000"/>
              </a:lnSpc>
              <a:buClr>
                <a:schemeClr val="accent1"/>
              </a:buClr>
              <a:buSzPct val="100000"/>
              <a:buFont typeface="Arial" panose="020B0604020202020204" pitchFamily="34" charset="0"/>
              <a:buChar char="•"/>
            </a:pPr>
            <a:r>
              <a:rPr lang="en-US" dirty="0"/>
              <a:t>Approving job descriptions and advertisements.</a:t>
            </a:r>
          </a:p>
          <a:p>
            <a:pPr indent="-228600" defTabSz="914400">
              <a:lnSpc>
                <a:spcPct val="120000"/>
              </a:lnSpc>
              <a:buClr>
                <a:schemeClr val="accent1"/>
              </a:buClr>
              <a:buSzPct val="100000"/>
              <a:buFont typeface="Arial" panose="020B0604020202020204" pitchFamily="34" charset="0"/>
              <a:buChar char="•"/>
            </a:pPr>
            <a:r>
              <a:rPr lang="en-US" dirty="0"/>
              <a:t>Looking after the health, safety and welfare of all employees.</a:t>
            </a:r>
          </a:p>
          <a:p>
            <a:pPr indent="-228600" defTabSz="914400">
              <a:lnSpc>
                <a:spcPct val="120000"/>
              </a:lnSpc>
              <a:buClr>
                <a:schemeClr val="accent1"/>
              </a:buClr>
              <a:buSzPct val="100000"/>
              <a:buFont typeface="Arial" panose="020B0604020202020204" pitchFamily="34" charset="0"/>
              <a:buChar char="•"/>
            </a:pPr>
            <a:r>
              <a:rPr lang="en-US" dirty="0" err="1"/>
              <a:t>Organising</a:t>
            </a:r>
            <a:r>
              <a:rPr lang="en-US" dirty="0"/>
              <a:t> staff </a:t>
            </a:r>
            <a:r>
              <a:rPr lang="en-US" dirty="0" err="1"/>
              <a:t>training,etc</a:t>
            </a:r>
            <a:r>
              <a:rPr lang="en-US" dirty="0"/>
              <a:t>.</a:t>
            </a:r>
          </a:p>
          <a:p>
            <a:pPr defTabSz="914400">
              <a:lnSpc>
                <a:spcPct val="120000"/>
              </a:lnSpc>
              <a:buClr>
                <a:schemeClr val="accent1"/>
              </a:buClr>
              <a:buSzPct val="100000"/>
            </a:pPr>
            <a:r>
              <a:rPr lang="en-US" dirty="0" err="1"/>
              <a:t>Cipd</a:t>
            </a:r>
            <a:r>
              <a:rPr lang="en-US" dirty="0"/>
              <a:t>, 2010</a:t>
            </a:r>
          </a:p>
          <a:p>
            <a:pPr indent="-228600" defTabSz="914400">
              <a:lnSpc>
                <a:spcPct val="120000"/>
              </a:lnSpc>
              <a:buClr>
                <a:schemeClr val="accent1"/>
              </a:buClr>
              <a:buSzPct val="100000"/>
              <a:buFont typeface="Arial" panose="020B0604020202020204" pitchFamily="34" charset="0"/>
              <a:buChar char="•"/>
            </a:pPr>
            <a:endParaRPr lang="en-US" dirty="0"/>
          </a:p>
          <a:p>
            <a:pPr indent="-228600" defTabSz="914400">
              <a:lnSpc>
                <a:spcPct val="120000"/>
              </a:lnSpc>
              <a:spcAft>
                <a:spcPts val="750"/>
              </a:spcAft>
              <a:buClr>
                <a:schemeClr val="accent1"/>
              </a:buClr>
              <a:buSzPct val="100000"/>
              <a:buFont typeface="Arial" panose="020B0604020202020204" pitchFamily="34" charset="0"/>
              <a:buChar char="•"/>
            </a:pPr>
            <a:endParaRPr lang="en-US" dirty="0"/>
          </a:p>
        </p:txBody>
      </p:sp>
      <p:sp>
        <p:nvSpPr>
          <p:cNvPr id="33" name="Date Placeholder 1">
            <a:extLst>
              <a:ext uri="{FF2B5EF4-FFF2-40B4-BE49-F238E27FC236}">
                <a16:creationId xmlns:a16="http://schemas.microsoft.com/office/drawing/2014/main" id="{3FBF03E8-C602-4192-9C52-F84B29FDCC88}"/>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2421" y="6007878"/>
            <a:ext cx="2625537" cy="309201"/>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Tree>
    <p:extLst>
      <p:ext uri="{BB962C8B-B14F-4D97-AF65-F5344CB8AC3E}">
        <p14:creationId xmlns:p14="http://schemas.microsoft.com/office/powerpoint/2010/main" val="1274618634"/>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68" name="Rectangle 47">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9144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69" name="Picture 49">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9144000" cy="742950"/>
          </a:xfrm>
          <a:prstGeom prst="rect">
            <a:avLst/>
          </a:prstGeom>
        </p:spPr>
      </p:pic>
      <p:cxnSp>
        <p:nvCxnSpPr>
          <p:cNvPr id="70" name="Straight Connector 51">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71" name="Straight Connector 53">
            <a:extLst>
              <a:ext uri="{FF2B5EF4-FFF2-40B4-BE49-F238E27FC236}">
                <a16:creationId xmlns:a16="http://schemas.microsoft.com/office/drawing/2014/main" id="{A56012FD-74A8-4C91-B318-435CF2B719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90422" y="1847088"/>
            <a:ext cx="7205641"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72" name="Rectangle 55">
            <a:extLst>
              <a:ext uri="{FF2B5EF4-FFF2-40B4-BE49-F238E27FC236}">
                <a16:creationId xmlns:a16="http://schemas.microsoft.com/office/drawing/2014/main" id="{35C3D674-3D59-4E93-80CA-0C0A9095E8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73" name="Straight Connector 57">
            <a:extLst>
              <a:ext uri="{FF2B5EF4-FFF2-40B4-BE49-F238E27FC236}">
                <a16:creationId xmlns:a16="http://schemas.microsoft.com/office/drawing/2014/main" id="{C884B8F8-FDC9-498B-9960-5D7260AFCB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90422" y="1847088"/>
            <a:ext cx="3133029"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98A23687-5C50-DB34-32DE-3E79B3C7B9F0}"/>
              </a:ext>
            </a:extLst>
          </p:cNvPr>
          <p:cNvSpPr>
            <a:spLocks noGrp="1"/>
          </p:cNvSpPr>
          <p:nvPr>
            <p:ph type="title"/>
          </p:nvPr>
        </p:nvSpPr>
        <p:spPr>
          <a:xfrm>
            <a:off x="1088685" y="804520"/>
            <a:ext cx="3132383" cy="1049235"/>
          </a:xfrm>
        </p:spPr>
        <p:txBody>
          <a:bodyPr vert="horz" lIns="91440" tIns="45720" rIns="91440" bIns="45720" rtlCol="0" anchor="t">
            <a:normAutofit/>
          </a:bodyPr>
          <a:lstStyle/>
          <a:p>
            <a:pPr defTabSz="914400"/>
            <a:r>
              <a:rPr lang="en-US" sz="2200"/>
              <a:t>                        </a:t>
            </a:r>
            <a:br>
              <a:rPr lang="en-US" sz="2200"/>
            </a:br>
            <a:r>
              <a:rPr lang="en-US" sz="2200"/>
              <a:t>                              Cipd</a:t>
            </a:r>
          </a:p>
        </p:txBody>
      </p:sp>
      <p:sp>
        <p:nvSpPr>
          <p:cNvPr id="74" name="Rectangle 59">
            <a:extLst>
              <a:ext uri="{FF2B5EF4-FFF2-40B4-BE49-F238E27FC236}">
                <a16:creationId xmlns:a16="http://schemas.microsoft.com/office/drawing/2014/main" id="{EF2A81E1-BCBE-426B-8C09-33274E6940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9144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a:extLst>
              <a:ext uri="{FF2B5EF4-FFF2-40B4-BE49-F238E27FC236}">
                <a16:creationId xmlns:a16="http://schemas.microsoft.com/office/drawing/2014/main" id="{8C385DEB-CF2A-BF22-F457-06A26C0AFD39}"/>
              </a:ext>
            </a:extLst>
          </p:cNvPr>
          <p:cNvSpPr>
            <a:spLocks noGrp="1"/>
          </p:cNvSpPr>
          <p:nvPr>
            <p:ph sz="half" idx="1"/>
          </p:nvPr>
        </p:nvSpPr>
        <p:spPr>
          <a:xfrm>
            <a:off x="1088685" y="2015732"/>
            <a:ext cx="3129159" cy="3450613"/>
          </a:xfrm>
        </p:spPr>
        <p:txBody>
          <a:bodyPr vert="horz" lIns="91440" tIns="45720" rIns="91440" bIns="45720" rtlCol="0" anchor="t">
            <a:normAutofit/>
          </a:bodyPr>
          <a:lstStyle/>
          <a:p>
            <a:pPr defTabSz="914400">
              <a:lnSpc>
                <a:spcPct val="110000"/>
              </a:lnSpc>
            </a:pPr>
            <a:r>
              <a:rPr lang="en-US" sz="1600"/>
              <a:t>A CIPD qualification is a certificate or certification that has been given in the fields of people practise, people management, or learning and development by the organization's governing body. The quickest path to CIPD membership and building your reputation in the HR and L&amp;D fields is through CIPD certifications.</a:t>
            </a:r>
          </a:p>
        </p:txBody>
      </p:sp>
      <p:pic>
        <p:nvPicPr>
          <p:cNvPr id="6" name="Content Placeholder 5" descr="Diagram&#10;&#10;Description automatically generated">
            <a:extLst>
              <a:ext uri="{FF2B5EF4-FFF2-40B4-BE49-F238E27FC236}">
                <a16:creationId xmlns:a16="http://schemas.microsoft.com/office/drawing/2014/main" id="{9A823566-F06B-B017-7894-CAF698023E56}"/>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570808" y="1847800"/>
            <a:ext cx="3720331" cy="2576328"/>
          </a:xfrm>
          <a:prstGeom prst="rect">
            <a:avLst/>
          </a:prstGeom>
        </p:spPr>
      </p:pic>
      <p:pic>
        <p:nvPicPr>
          <p:cNvPr id="75" name="Picture 61">
            <a:extLst>
              <a:ext uri="{FF2B5EF4-FFF2-40B4-BE49-F238E27FC236}">
                <a16:creationId xmlns:a16="http://schemas.microsoft.com/office/drawing/2014/main" id="{39D1DDD4-5BB3-45BA-B9B3-06B62299AD7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9144000" cy="742950"/>
          </a:xfrm>
          <a:prstGeom prst="rect">
            <a:avLst/>
          </a:prstGeom>
        </p:spPr>
      </p:pic>
      <p:cxnSp>
        <p:nvCxnSpPr>
          <p:cNvPr id="76" name="Straight Connector 63">
            <a:extLst>
              <a:ext uri="{FF2B5EF4-FFF2-40B4-BE49-F238E27FC236}">
                <a16:creationId xmlns:a16="http://schemas.microsoft.com/office/drawing/2014/main" id="{A24DAE64-2302-42EA-8239-F2F0775CA5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026038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9144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3" name="Picture 72">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9144000" cy="742950"/>
          </a:xfrm>
          <a:prstGeom prst="rect">
            <a:avLst/>
          </a:prstGeom>
        </p:spPr>
      </p:pic>
      <p:cxnSp>
        <p:nvCxnSpPr>
          <p:cNvPr id="75" name="Straight Connector 74">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A56012FD-74A8-4C91-B318-435CF2B719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90422" y="1847088"/>
            <a:ext cx="7205641"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extBox 1"/>
          <p:cNvSpPr txBox="1"/>
          <p:nvPr/>
        </p:nvSpPr>
        <p:spPr>
          <a:xfrm>
            <a:off x="1088684" y="2015734"/>
            <a:ext cx="4216713" cy="3450613"/>
          </a:xfrm>
          <a:prstGeom prst="rect">
            <a:avLst/>
          </a:prstGeom>
        </p:spPr>
        <p:txBody>
          <a:bodyPr vert="horz" lIns="91440" tIns="45720" rIns="91440" bIns="45720" rtlCol="0" anchor="t">
            <a:normAutofit/>
          </a:bodyPr>
          <a:lstStyle/>
          <a:p>
            <a:pPr indent="-228600" defTabSz="914400">
              <a:lnSpc>
                <a:spcPct val="110000"/>
              </a:lnSpc>
              <a:spcAft>
                <a:spcPts val="450"/>
              </a:spcAft>
              <a:buClr>
                <a:schemeClr val="accent1"/>
              </a:buClr>
              <a:buSzPct val="100000"/>
              <a:buFont typeface="Arial" panose="020B0604020202020204" pitchFamily="34" charset="0"/>
              <a:buChar char="•"/>
            </a:pPr>
            <a:r>
              <a:rPr lang="en-US" sz="1500"/>
              <a:t>The CIPD Profession Map shown in the previous slide (CIPD 2010) focuses on the knowledge and behaviors you need to create value and make an impact at work.</a:t>
            </a:r>
          </a:p>
          <a:p>
            <a:pPr indent="-228600" defTabSz="914400">
              <a:lnSpc>
                <a:spcPct val="110000"/>
              </a:lnSpc>
              <a:spcAft>
                <a:spcPts val="450"/>
              </a:spcAft>
              <a:buClr>
                <a:schemeClr val="accent1"/>
              </a:buClr>
              <a:buSzPct val="100000"/>
              <a:buFont typeface="Arial" panose="020B0604020202020204" pitchFamily="34" charset="0"/>
              <a:buChar char="•"/>
            </a:pPr>
            <a:r>
              <a:rPr lang="en-US" sz="1500"/>
              <a:t>There are 4 Evidence Based Practice:</a:t>
            </a:r>
          </a:p>
          <a:p>
            <a:pPr marL="214313" indent="-228600" defTabSz="914400">
              <a:lnSpc>
                <a:spcPct val="110000"/>
              </a:lnSpc>
              <a:spcAft>
                <a:spcPts val="450"/>
              </a:spcAft>
              <a:buClr>
                <a:schemeClr val="accent1"/>
              </a:buClr>
              <a:buSzPct val="100000"/>
              <a:buFont typeface="Arial" panose="020B0604020202020204" pitchFamily="34" charset="0"/>
              <a:buChar char="•"/>
            </a:pPr>
            <a:r>
              <a:rPr lang="en-US" sz="1500"/>
              <a:t>Scientific literature</a:t>
            </a:r>
          </a:p>
          <a:p>
            <a:pPr marL="214313" indent="-228600" defTabSz="914400">
              <a:lnSpc>
                <a:spcPct val="110000"/>
              </a:lnSpc>
              <a:spcAft>
                <a:spcPts val="450"/>
              </a:spcAft>
              <a:buClr>
                <a:schemeClr val="accent1"/>
              </a:buClr>
              <a:buSzPct val="100000"/>
              <a:buFont typeface="Arial" panose="020B0604020202020204" pitchFamily="34" charset="0"/>
              <a:buChar char="•"/>
            </a:pPr>
            <a:r>
              <a:rPr lang="en-US" sz="1500"/>
              <a:t>Organizational data</a:t>
            </a:r>
          </a:p>
          <a:p>
            <a:pPr marL="214313" indent="-228600" defTabSz="914400">
              <a:lnSpc>
                <a:spcPct val="110000"/>
              </a:lnSpc>
              <a:spcAft>
                <a:spcPts val="450"/>
              </a:spcAft>
              <a:buClr>
                <a:schemeClr val="accent1"/>
              </a:buClr>
              <a:buSzPct val="100000"/>
              <a:buFont typeface="Arial" panose="020B0604020202020204" pitchFamily="34" charset="0"/>
              <a:buChar char="•"/>
            </a:pPr>
            <a:r>
              <a:rPr lang="en-US" sz="1500"/>
              <a:t>Stakeholders’ concerns</a:t>
            </a:r>
          </a:p>
          <a:p>
            <a:pPr marL="214313" indent="-228600" defTabSz="914400">
              <a:lnSpc>
                <a:spcPct val="110000"/>
              </a:lnSpc>
              <a:spcAft>
                <a:spcPts val="450"/>
              </a:spcAft>
              <a:buClr>
                <a:schemeClr val="accent1"/>
              </a:buClr>
              <a:buSzPct val="100000"/>
              <a:buFont typeface="Arial" panose="020B0604020202020204" pitchFamily="34" charset="0"/>
              <a:buChar char="•"/>
            </a:pPr>
            <a:r>
              <a:rPr lang="en-US" sz="1500"/>
              <a:t>Professional expertise. </a:t>
            </a:r>
          </a:p>
          <a:p>
            <a:pPr indent="-228600" defTabSz="914400">
              <a:lnSpc>
                <a:spcPct val="110000"/>
              </a:lnSpc>
              <a:spcAft>
                <a:spcPts val="450"/>
              </a:spcAft>
              <a:buClr>
                <a:schemeClr val="accent1"/>
              </a:buClr>
              <a:buSzPct val="100000"/>
              <a:buFont typeface="Arial" panose="020B0604020202020204" pitchFamily="34" charset="0"/>
              <a:buChar char="•"/>
            </a:pPr>
            <a:endParaRPr lang="en-US" sz="1500"/>
          </a:p>
          <a:p>
            <a:pPr indent="-228600" defTabSz="914400">
              <a:lnSpc>
                <a:spcPct val="110000"/>
              </a:lnSpc>
              <a:spcAft>
                <a:spcPts val="450"/>
              </a:spcAft>
              <a:buClr>
                <a:schemeClr val="accent1"/>
              </a:buClr>
              <a:buSzPct val="100000"/>
              <a:buFont typeface="Arial" panose="020B0604020202020204" pitchFamily="34" charset="0"/>
              <a:buChar char="•"/>
            </a:pPr>
            <a:r>
              <a:rPr lang="en-US" sz="1500"/>
              <a:t>                                        </a:t>
            </a:r>
          </a:p>
        </p:txBody>
      </p:sp>
      <p:pic>
        <p:nvPicPr>
          <p:cNvPr id="68" name="Graphic 67" descr="Map with pin">
            <a:extLst>
              <a:ext uri="{FF2B5EF4-FFF2-40B4-BE49-F238E27FC236}">
                <a16:creationId xmlns:a16="http://schemas.microsoft.com/office/drawing/2014/main" id="{3B081857-058F-2DF0-340E-34A3C417DF78}"/>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665604" y="2428272"/>
            <a:ext cx="2625536" cy="2625536"/>
          </a:xfrm>
          <a:prstGeom prst="rect">
            <a:avLst/>
          </a:prstGeom>
        </p:spPr>
      </p:pic>
    </p:spTree>
    <p:extLst>
      <p:ext uri="{BB962C8B-B14F-4D97-AF65-F5344CB8AC3E}">
        <p14:creationId xmlns:p14="http://schemas.microsoft.com/office/powerpoint/2010/main" val="35228637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6" name="Rectangle 35">
            <a:extLst>
              <a:ext uri="{FF2B5EF4-FFF2-40B4-BE49-F238E27FC236}">
                <a16:creationId xmlns:a16="http://schemas.microsoft.com/office/drawing/2014/main" id="{1CE580D1-F917-4567-AFB4-99AA9B52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9144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38" name="Picture 37">
            <a:extLst>
              <a:ext uri="{FF2B5EF4-FFF2-40B4-BE49-F238E27FC236}">
                <a16:creationId xmlns:a16="http://schemas.microsoft.com/office/drawing/2014/main" id="{1F5620B8-A2D8-4568-B566-F0453A0D91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9144000" cy="742950"/>
          </a:xfrm>
          <a:prstGeom prst="rect">
            <a:avLst/>
          </a:prstGeom>
        </p:spPr>
      </p:pic>
      <p:cxnSp>
        <p:nvCxnSpPr>
          <p:cNvPr id="40" name="Straight Connector 39">
            <a:extLst>
              <a:ext uri="{FF2B5EF4-FFF2-40B4-BE49-F238E27FC236}">
                <a16:creationId xmlns:a16="http://schemas.microsoft.com/office/drawing/2014/main" id="{1C7D2BA4-4B7A-4596-8BCC-5CF7154238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C9D4B225-18E9-4C5B-94D8-2ABE6D161E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90422" y="1847088"/>
            <a:ext cx="7205641"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44" name="Rectangle 43">
            <a:extLst>
              <a:ext uri="{FF2B5EF4-FFF2-40B4-BE49-F238E27FC236}">
                <a16:creationId xmlns:a16="http://schemas.microsoft.com/office/drawing/2014/main" id="{C6870151-9189-4C3A-8379-EF3D95827A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picture containing toy, different">
            <a:extLst>
              <a:ext uri="{FF2B5EF4-FFF2-40B4-BE49-F238E27FC236}">
                <a16:creationId xmlns:a16="http://schemas.microsoft.com/office/drawing/2014/main" id="{0A6EAFEA-4093-57A8-D6DE-F4F0AA6E3E98}"/>
              </a:ext>
            </a:extLst>
          </p:cNvPr>
          <p:cNvPicPr>
            <a:picLocks noChangeAspect="1"/>
          </p:cNvPicPr>
          <p:nvPr/>
        </p:nvPicPr>
        <p:blipFill rotWithShape="1">
          <a:blip r:embed="rId3">
            <a:alphaModFix amt="50000"/>
            <a:extLst>
              <a:ext uri="{28A0092B-C50C-407E-A947-70E740481C1C}">
                <a14:useLocalDpi xmlns:a14="http://schemas.microsoft.com/office/drawing/2010/main" val="0"/>
              </a:ext>
            </a:extLst>
          </a:blip>
          <a:srcRect l="5272" r="24731" b="3"/>
          <a:stretch/>
        </p:blipFill>
        <p:spPr>
          <a:xfrm>
            <a:off x="228" y="10"/>
            <a:ext cx="9143772" cy="6857990"/>
          </a:xfrm>
          <a:prstGeom prst="rect">
            <a:avLst/>
          </a:prstGeom>
        </p:spPr>
      </p:pic>
      <p:sp>
        <p:nvSpPr>
          <p:cNvPr id="46" name="Slide Number Placeholder 7">
            <a:extLst>
              <a:ext uri="{FF2B5EF4-FFF2-40B4-BE49-F238E27FC236}">
                <a16:creationId xmlns:a16="http://schemas.microsoft.com/office/drawing/2014/main" id="{123EA69C-102A-4DD0-9547-05DCD271D15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34225" y="443732"/>
            <a:ext cx="608265" cy="503578"/>
          </a:xfrm>
          <a:prstGeom prst="rect">
            <a:avLst/>
          </a:prstGeom>
        </p:spPr>
        <p:txBody>
          <a:bodyPr vert="horz" lIns="91440" tIns="45720" rIns="91440" bIns="45720" rtlCol="0" anchor="t"/>
          <a:lstStyle>
            <a:defPPr>
              <a:defRPr lang="en-US"/>
            </a:defPPr>
            <a:lvl1pPr marL="0" algn="r" defTabSz="457200" rtl="0" eaLnBrk="1" latinLnBrk="0" hangingPunct="1">
              <a:defRPr sz="2800"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p:txBody>
      </p:sp>
      <p:sp>
        <p:nvSpPr>
          <p:cNvPr id="48" name="Footer Placeholder 6">
            <a:extLst>
              <a:ext uri="{FF2B5EF4-FFF2-40B4-BE49-F238E27FC236}">
                <a16:creationId xmlns:a16="http://schemas.microsoft.com/office/drawing/2014/main" id="{6A862265-5CA3-4C40-8582-7534C3B03C2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32477" y="540921"/>
            <a:ext cx="3730436" cy="309201"/>
          </a:xfrm>
          <a:prstGeom prst="rect">
            <a:avLst/>
          </a:prstGeom>
        </p:spPr>
        <p:txBody>
          <a:bodyPr vert="horz" lIns="91440" tIns="45720" rIns="91440" bIns="45720" rtlCol="0" anchor="ctr"/>
          <a:lstStyle>
            <a:defPPr>
              <a:defRPr lang="en-US"/>
            </a:defPPr>
            <a:lvl1pPr marL="0" algn="l"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50" name="Rectangle 49">
            <a:extLst>
              <a:ext uri="{FF2B5EF4-FFF2-40B4-BE49-F238E27FC236}">
                <a16:creationId xmlns:a16="http://schemas.microsoft.com/office/drawing/2014/main" id="{600EF80B-0391-4082-9AF5-F15B091B4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93800"/>
            <a:ext cx="9144000" cy="5664199"/>
          </a:xfrm>
          <a:prstGeom prst="rect">
            <a:avLst/>
          </a:prstGeom>
          <a:gradFill flip="none" rotWithShape="1">
            <a:gsLst>
              <a:gs pos="0">
                <a:schemeClr val="bg2">
                  <a:lumMod val="87000"/>
                  <a:alpha val="4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cxnSp>
        <p:nvCxnSpPr>
          <p:cNvPr id="52" name="Straight Connector 51">
            <a:extLst>
              <a:ext uri="{FF2B5EF4-FFF2-40B4-BE49-F238E27FC236}">
                <a16:creationId xmlns:a16="http://schemas.microsoft.com/office/drawing/2014/main" id="{D33AC32D-5F44-45F7-A0BD-7C11A86BE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0722"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2" name="Rectangle 1"/>
          <p:cNvSpPr/>
          <p:nvPr/>
        </p:nvSpPr>
        <p:spPr>
          <a:xfrm>
            <a:off x="3732477" y="1193800"/>
            <a:ext cx="4563818" cy="4699000"/>
          </a:xfrm>
          <a:prstGeom prst="rect">
            <a:avLst/>
          </a:prstGeom>
        </p:spPr>
        <p:txBody>
          <a:bodyPr vert="horz" lIns="91440" tIns="45720" rIns="91440" bIns="45720" rtlCol="0" anchor="ctr">
            <a:normAutofit/>
          </a:bodyPr>
          <a:lstStyle/>
          <a:p>
            <a:pPr indent="-228600" defTabSz="914400">
              <a:lnSpc>
                <a:spcPct val="120000"/>
              </a:lnSpc>
              <a:spcAft>
                <a:spcPts val="600"/>
              </a:spcAft>
              <a:buClr>
                <a:schemeClr val="accent1"/>
              </a:buClr>
              <a:buSzPct val="100000"/>
              <a:buFont typeface="Arial" panose="020B0604020202020204" pitchFamily="34" charset="0"/>
              <a:buChar char="•"/>
            </a:pPr>
            <a:r>
              <a:rPr lang="en-US"/>
              <a:t>Training and development initiatives are educational activities within an organization that are designed to improve the job performance of an individual or group. These programs typically involve advancing a worker's knowledge and skill sets and instilling greater motivation to enhance job performance. </a:t>
            </a:r>
          </a:p>
          <a:p>
            <a:pPr indent="-228600" defTabSz="914400">
              <a:lnSpc>
                <a:spcPct val="120000"/>
              </a:lnSpc>
              <a:spcAft>
                <a:spcPts val="600"/>
              </a:spcAft>
              <a:buClr>
                <a:schemeClr val="accent1"/>
              </a:buClr>
              <a:buSzPct val="100000"/>
              <a:buFont typeface="Arial" panose="020B0604020202020204" pitchFamily="34" charset="0"/>
              <a:buChar char="•"/>
            </a:pPr>
            <a:r>
              <a:rPr lang="en-US"/>
              <a:t>https://www.ibm.com › topics › training-development</a:t>
            </a:r>
          </a:p>
        </p:txBody>
      </p:sp>
      <p:sp>
        <p:nvSpPr>
          <p:cNvPr id="54" name="Date Placeholder 1">
            <a:extLst>
              <a:ext uri="{FF2B5EF4-FFF2-40B4-BE49-F238E27FC236}">
                <a16:creationId xmlns:a16="http://schemas.microsoft.com/office/drawing/2014/main" id="{3FBF03E8-C602-4192-9C52-F84B29FDCC88}"/>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2421" y="6007878"/>
            <a:ext cx="2625537" cy="309201"/>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Tree>
    <p:extLst>
      <p:ext uri="{BB962C8B-B14F-4D97-AF65-F5344CB8AC3E}">
        <p14:creationId xmlns:p14="http://schemas.microsoft.com/office/powerpoint/2010/main" val="1173142653"/>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SWOT ANALYSIS:</a:t>
            </a:r>
            <a:br>
              <a:rPr lang="en-GB" dirty="0"/>
            </a:br>
            <a:r>
              <a:rPr lang="en-GB" sz="1650" dirty="0"/>
              <a:t>The table below shows THE swot analysis for training and development of employees.</a:t>
            </a:r>
            <a:endParaRPr lang="en-GB" dirty="0"/>
          </a:p>
        </p:txBody>
      </p:sp>
      <p:graphicFrame>
        <p:nvGraphicFramePr>
          <p:cNvPr id="6" name="Content Placeholder 5">
            <a:extLst>
              <a:ext uri="{FF2B5EF4-FFF2-40B4-BE49-F238E27FC236}">
                <a16:creationId xmlns:a16="http://schemas.microsoft.com/office/drawing/2014/main" id="{B68E5954-AA0E-6A8F-E052-52283F8FD781}"/>
              </a:ext>
            </a:extLst>
          </p:cNvPr>
          <p:cNvGraphicFramePr>
            <a:graphicFrameLocks noGrp="1"/>
          </p:cNvGraphicFramePr>
          <p:nvPr>
            <p:ph idx="1"/>
            <p:extLst>
              <p:ext uri="{D42A27DB-BD31-4B8C-83A1-F6EECF244321}">
                <p14:modId xmlns:p14="http://schemas.microsoft.com/office/powerpoint/2010/main" val="4102408045"/>
              </p:ext>
            </p:extLst>
          </p:nvPr>
        </p:nvGraphicFramePr>
        <p:xfrm>
          <a:off x="1871701" y="2132856"/>
          <a:ext cx="4599623" cy="2994660"/>
        </p:xfrm>
        <a:graphic>
          <a:graphicData uri="http://schemas.openxmlformats.org/drawingml/2006/table">
            <a:tbl>
              <a:tblPr/>
              <a:tblGrid>
                <a:gridCol w="4599623">
                  <a:extLst>
                    <a:ext uri="{9D8B030D-6E8A-4147-A177-3AD203B41FA5}">
                      <a16:colId xmlns:a16="http://schemas.microsoft.com/office/drawing/2014/main" val="3336127617"/>
                    </a:ext>
                  </a:extLst>
                </a:gridCol>
              </a:tblGrid>
              <a:tr h="2646294">
                <a:tc>
                  <a:txBody>
                    <a:bodyPr/>
                    <a:lstStyle/>
                    <a:p>
                      <a:r>
                        <a:rPr lang="en-GB" sz="1200" dirty="0"/>
                        <a:t>Strengths                                                  Weaknesses</a:t>
                      </a:r>
                    </a:p>
                    <a:p>
                      <a:endParaRPr lang="en-GB" sz="1200" dirty="0"/>
                    </a:p>
                    <a:p>
                      <a:pPr marL="0" indent="0">
                        <a:buFont typeface="Wingdings" panose="05000000000000000000" pitchFamily="2" charset="2"/>
                        <a:buNone/>
                      </a:pPr>
                      <a:r>
                        <a:rPr lang="en-GB" sz="1200" dirty="0"/>
                        <a:t>- Increased productivity                - Training can be expensive.</a:t>
                      </a:r>
                    </a:p>
                    <a:p>
                      <a:pPr marL="0" indent="0">
                        <a:buFont typeface="Wingdings" panose="05000000000000000000" pitchFamily="2" charset="2"/>
                        <a:buNone/>
                      </a:pPr>
                      <a:r>
                        <a:rPr lang="en-GB" sz="1200" dirty="0"/>
                        <a:t>-Increased efficiency of employee   -Having to do too much at once due  </a:t>
                      </a:r>
                    </a:p>
                    <a:p>
                      <a:pPr marL="0" indent="0">
                        <a:buFont typeface="Wingdings" panose="05000000000000000000" pitchFamily="2" charset="2"/>
                        <a:buNone/>
                      </a:pPr>
                      <a:r>
                        <a:rPr lang="en-GB" sz="1200" dirty="0"/>
                        <a:t>-Good level of motivation at            to work load and new roles    </a:t>
                      </a:r>
                    </a:p>
                    <a:p>
                      <a:r>
                        <a:rPr lang="en-GB" sz="1200" dirty="0"/>
                        <a:t>  work       .                                  - Waste of time because training                </a:t>
                      </a:r>
                    </a:p>
                    <a:p>
                      <a:r>
                        <a:rPr lang="en-GB" sz="1200" dirty="0"/>
                        <a:t>                                                    often requires time to execute.        .       </a:t>
                      </a:r>
                    </a:p>
                    <a:p>
                      <a:r>
                        <a:rPr lang="en-GB" sz="1200" dirty="0"/>
                        <a:t>Opportunities                                            Threats </a:t>
                      </a:r>
                    </a:p>
                    <a:p>
                      <a:r>
                        <a:rPr lang="en-GB" sz="1200" dirty="0"/>
                        <a:t>                                                                   </a:t>
                      </a:r>
                    </a:p>
                    <a:p>
                      <a:r>
                        <a:rPr lang="en-GB" sz="1200" dirty="0"/>
                        <a:t>-Good position at work                -Balancing work and home.</a:t>
                      </a:r>
                    </a:p>
                    <a:p>
                      <a:r>
                        <a:rPr lang="en-GB" sz="1200" dirty="0"/>
                        <a:t>-Support from work by  further    </a:t>
                      </a:r>
                    </a:p>
                    <a:p>
                      <a:r>
                        <a:rPr lang="en-GB" sz="1200" dirty="0"/>
                        <a:t>training.                                       -Potential take over of the company </a:t>
                      </a:r>
                    </a:p>
                    <a:p>
                      <a:r>
                        <a:rPr lang="en-GB" sz="1200" dirty="0"/>
                        <a:t>-Promotion due to more skills          </a:t>
                      </a:r>
                    </a:p>
                    <a:p>
                      <a:r>
                        <a:rPr lang="en-GB" sz="1200" dirty="0"/>
                        <a:t>Acquired.</a:t>
                      </a:r>
                    </a:p>
                    <a:p>
                      <a:r>
                        <a:rPr lang="en-GB" sz="1200" dirty="0"/>
                        <a:t>                                                                   </a:t>
                      </a:r>
                    </a:p>
                  </a:txBody>
                  <a:tcPr marL="68580" marR="68580" marT="34290" marB="34290">
                    <a:lnL w="12700" cmpd="sng">
                      <a:solidFill>
                        <a:schemeClr val="tx1"/>
                      </a:solidFill>
                      <a:prstDash val="solid"/>
                    </a:lnL>
                    <a:lnR w="12700" cmpd="sng">
                      <a:solidFill>
                        <a:schemeClr val="tx1"/>
                      </a:solidFill>
                      <a:prstDash val="solid"/>
                    </a:lnR>
                    <a:lnT w="12700" cmpd="sng">
                      <a:solidFill>
                        <a:schemeClr val="tx1"/>
                      </a:solidFill>
                      <a:prstDash val="soli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32932043"/>
                  </a:ext>
                </a:extLst>
              </a:tr>
            </a:tbl>
          </a:graphicData>
        </a:graphic>
      </p:graphicFrame>
      <p:cxnSp>
        <p:nvCxnSpPr>
          <p:cNvPr id="13" name="Straight Connector 12">
            <a:extLst>
              <a:ext uri="{FF2B5EF4-FFF2-40B4-BE49-F238E27FC236}">
                <a16:creationId xmlns:a16="http://schemas.microsoft.com/office/drawing/2014/main" id="{579B5384-8982-D5C1-55B2-DDE30527D24F}"/>
              </a:ext>
            </a:extLst>
          </p:cNvPr>
          <p:cNvCxnSpPr>
            <a:cxnSpLocks/>
          </p:cNvCxnSpPr>
          <p:nvPr/>
        </p:nvCxnSpPr>
        <p:spPr>
          <a:xfrm>
            <a:off x="4067944" y="2208332"/>
            <a:ext cx="0" cy="2736304"/>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cxnSp>
        <p:nvCxnSpPr>
          <p:cNvPr id="15" name="Straight Connector 14">
            <a:extLst>
              <a:ext uri="{FF2B5EF4-FFF2-40B4-BE49-F238E27FC236}">
                <a16:creationId xmlns:a16="http://schemas.microsoft.com/office/drawing/2014/main" id="{8697F050-7EE0-A246-A992-451AD3E61E45}"/>
              </a:ext>
            </a:extLst>
          </p:cNvPr>
          <p:cNvCxnSpPr>
            <a:cxnSpLocks/>
          </p:cNvCxnSpPr>
          <p:nvPr/>
        </p:nvCxnSpPr>
        <p:spPr>
          <a:xfrm>
            <a:off x="1852952" y="2420888"/>
            <a:ext cx="4618372" cy="0"/>
          </a:xfrm>
          <a:prstGeom prst="line">
            <a:avLst/>
          </a:prstGeom>
          <a:ln w="19050">
            <a:solidFill>
              <a:schemeClr val="tx1">
                <a:alpha val="99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734717D8-E95A-1559-4ACC-796F0541F337}"/>
              </a:ext>
            </a:extLst>
          </p:cNvPr>
          <p:cNvCxnSpPr>
            <a:cxnSpLocks/>
          </p:cNvCxnSpPr>
          <p:nvPr/>
        </p:nvCxnSpPr>
        <p:spPr>
          <a:xfrm>
            <a:off x="1890450" y="3573016"/>
            <a:ext cx="4618372"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B1C4E828-8708-D145-8C18-FDB102AE30EF}"/>
              </a:ext>
            </a:extLst>
          </p:cNvPr>
          <p:cNvCxnSpPr>
            <a:cxnSpLocks/>
          </p:cNvCxnSpPr>
          <p:nvPr/>
        </p:nvCxnSpPr>
        <p:spPr>
          <a:xfrm>
            <a:off x="1890450" y="3933056"/>
            <a:ext cx="4599623"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765061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9" name="Rectangle 98">
            <a:extLst>
              <a:ext uri="{FF2B5EF4-FFF2-40B4-BE49-F238E27FC236}">
                <a16:creationId xmlns:a16="http://schemas.microsoft.com/office/drawing/2014/main" id="{1CE580D1-F917-4567-AFB4-99AA9B52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9144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01" name="Picture 100">
            <a:extLst>
              <a:ext uri="{FF2B5EF4-FFF2-40B4-BE49-F238E27FC236}">
                <a16:creationId xmlns:a16="http://schemas.microsoft.com/office/drawing/2014/main" id="{1F5620B8-A2D8-4568-B566-F0453A0D91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9144000" cy="742950"/>
          </a:xfrm>
          <a:prstGeom prst="rect">
            <a:avLst/>
          </a:prstGeom>
        </p:spPr>
      </p:pic>
      <p:cxnSp>
        <p:nvCxnSpPr>
          <p:cNvPr id="103" name="Straight Connector 102">
            <a:extLst>
              <a:ext uri="{FF2B5EF4-FFF2-40B4-BE49-F238E27FC236}">
                <a16:creationId xmlns:a16="http://schemas.microsoft.com/office/drawing/2014/main" id="{1C7D2BA4-4B7A-4596-8BCC-5CF7154238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05" name="Straight Connector 104">
            <a:extLst>
              <a:ext uri="{FF2B5EF4-FFF2-40B4-BE49-F238E27FC236}">
                <a16:creationId xmlns:a16="http://schemas.microsoft.com/office/drawing/2014/main" id="{C9D4B225-18E9-4C5B-94D8-2ABE6D161E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90422" y="1847088"/>
            <a:ext cx="7205641"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07" name="Rectangle 106">
            <a:extLst>
              <a:ext uri="{FF2B5EF4-FFF2-40B4-BE49-F238E27FC236}">
                <a16:creationId xmlns:a16="http://schemas.microsoft.com/office/drawing/2014/main" id="{C6870151-9189-4C3A-8379-EF3D95827A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Logo, company name&#10;&#10;Description automatically generated">
            <a:extLst>
              <a:ext uri="{FF2B5EF4-FFF2-40B4-BE49-F238E27FC236}">
                <a16:creationId xmlns:a16="http://schemas.microsoft.com/office/drawing/2014/main" id="{CF4F1025-E4B1-8F0B-2413-488ADC91BCA7}"/>
              </a:ext>
            </a:extLst>
          </p:cNvPr>
          <p:cNvPicPr>
            <a:picLocks noChangeAspect="1"/>
          </p:cNvPicPr>
          <p:nvPr/>
        </p:nvPicPr>
        <p:blipFill rotWithShape="1">
          <a:blip r:embed="rId3">
            <a:alphaModFix amt="50000"/>
            <a:extLst>
              <a:ext uri="{28A0092B-C50C-407E-A947-70E740481C1C}">
                <a14:useLocalDpi xmlns:a14="http://schemas.microsoft.com/office/drawing/2010/main" val="0"/>
              </a:ext>
            </a:extLst>
          </a:blip>
          <a:srcRect l="2"/>
          <a:stretch/>
        </p:blipFill>
        <p:spPr>
          <a:xfrm>
            <a:off x="228" y="11440"/>
            <a:ext cx="9143772" cy="6857990"/>
          </a:xfrm>
          <a:prstGeom prst="rect">
            <a:avLst/>
          </a:prstGeom>
        </p:spPr>
      </p:pic>
      <p:sp>
        <p:nvSpPr>
          <p:cNvPr id="109" name="Slide Number Placeholder 7">
            <a:extLst>
              <a:ext uri="{FF2B5EF4-FFF2-40B4-BE49-F238E27FC236}">
                <a16:creationId xmlns:a16="http://schemas.microsoft.com/office/drawing/2014/main" id="{123EA69C-102A-4DD0-9547-05DCD271D15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34225" y="443732"/>
            <a:ext cx="608265" cy="503578"/>
          </a:xfrm>
          <a:prstGeom prst="rect">
            <a:avLst/>
          </a:prstGeom>
        </p:spPr>
        <p:txBody>
          <a:bodyPr vert="horz" lIns="91440" tIns="45720" rIns="91440" bIns="45720" rtlCol="0" anchor="t"/>
          <a:lstStyle>
            <a:defPPr>
              <a:defRPr lang="en-US"/>
            </a:defPPr>
            <a:lvl1pPr marL="0" algn="r" defTabSz="457200" rtl="0" eaLnBrk="1" latinLnBrk="0" hangingPunct="1">
              <a:defRPr sz="2800"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p:txBody>
      </p:sp>
      <p:sp>
        <p:nvSpPr>
          <p:cNvPr id="111" name="Footer Placeholder 6">
            <a:extLst>
              <a:ext uri="{FF2B5EF4-FFF2-40B4-BE49-F238E27FC236}">
                <a16:creationId xmlns:a16="http://schemas.microsoft.com/office/drawing/2014/main" id="{6A862265-5CA3-4C40-8582-7534C3B03C2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32477" y="540921"/>
            <a:ext cx="3730436" cy="309201"/>
          </a:xfrm>
          <a:prstGeom prst="rect">
            <a:avLst/>
          </a:prstGeom>
        </p:spPr>
        <p:txBody>
          <a:bodyPr vert="horz" lIns="91440" tIns="45720" rIns="91440" bIns="45720" rtlCol="0" anchor="ctr"/>
          <a:lstStyle>
            <a:defPPr>
              <a:defRPr lang="en-US"/>
            </a:defPPr>
            <a:lvl1pPr marL="0" algn="l"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113" name="Rectangle 112">
            <a:extLst>
              <a:ext uri="{FF2B5EF4-FFF2-40B4-BE49-F238E27FC236}">
                <a16:creationId xmlns:a16="http://schemas.microsoft.com/office/drawing/2014/main" id="{600EF80B-0391-4082-9AF5-F15B091B4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93800"/>
            <a:ext cx="9144000" cy="5664199"/>
          </a:xfrm>
          <a:prstGeom prst="rect">
            <a:avLst/>
          </a:prstGeom>
          <a:gradFill flip="none" rotWithShape="1">
            <a:gsLst>
              <a:gs pos="0">
                <a:schemeClr val="bg2">
                  <a:lumMod val="87000"/>
                  <a:alpha val="4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cxnSp>
        <p:nvCxnSpPr>
          <p:cNvPr id="115" name="Straight Connector 114">
            <a:extLst>
              <a:ext uri="{FF2B5EF4-FFF2-40B4-BE49-F238E27FC236}">
                <a16:creationId xmlns:a16="http://schemas.microsoft.com/office/drawing/2014/main" id="{D33AC32D-5F44-45F7-A0BD-7C11A86BE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0722"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2" name="Rectangle 1"/>
          <p:cNvSpPr/>
          <p:nvPr/>
        </p:nvSpPr>
        <p:spPr>
          <a:xfrm>
            <a:off x="3732477" y="1193800"/>
            <a:ext cx="4563818" cy="4699000"/>
          </a:xfrm>
          <a:prstGeom prst="rect">
            <a:avLst/>
          </a:prstGeom>
        </p:spPr>
        <p:txBody>
          <a:bodyPr vert="horz" lIns="91440" tIns="45720" rIns="91440" bIns="45720" rtlCol="0" anchor="ctr">
            <a:normAutofit/>
          </a:bodyPr>
          <a:lstStyle/>
          <a:p>
            <a:pPr indent="-228600" defTabSz="914400">
              <a:lnSpc>
                <a:spcPct val="120000"/>
              </a:lnSpc>
              <a:spcAft>
                <a:spcPts val="600"/>
              </a:spcAft>
              <a:buClr>
                <a:schemeClr val="accent1"/>
              </a:buClr>
              <a:buSzPct val="100000"/>
              <a:buFont typeface="Arial" panose="020B0604020202020204" pitchFamily="34" charset="0"/>
              <a:buChar char="•"/>
            </a:pPr>
            <a:r>
              <a:rPr lang="en-US" dirty="0"/>
              <a:t>L&amp;D strategy sets out the workforce capabilities, skills and competencies the </a:t>
            </a:r>
            <a:r>
              <a:rPr lang="en-US" dirty="0" err="1"/>
              <a:t>organisation</a:t>
            </a:r>
            <a:r>
              <a:rPr lang="en-US" dirty="0"/>
              <a:t> needs, and how they can be developed to main and sustain competitive advantage.</a:t>
            </a:r>
          </a:p>
          <a:p>
            <a:pPr indent="-228600" defTabSz="914400">
              <a:lnSpc>
                <a:spcPct val="120000"/>
              </a:lnSpc>
              <a:spcAft>
                <a:spcPts val="600"/>
              </a:spcAft>
              <a:buClr>
                <a:schemeClr val="accent1"/>
              </a:buClr>
              <a:buSzPct val="100000"/>
              <a:buFont typeface="Arial" panose="020B0604020202020204" pitchFamily="34" charset="0"/>
              <a:buChar char="•"/>
            </a:pPr>
            <a:r>
              <a:rPr lang="en-US" dirty="0"/>
              <a:t>L&amp;D does not occur in a vacuum. It is important to examine the impact of national, international and </a:t>
            </a:r>
            <a:r>
              <a:rPr lang="en-US" dirty="0" err="1"/>
              <a:t>organisational</a:t>
            </a:r>
            <a:r>
              <a:rPr lang="en-US" dirty="0"/>
              <a:t> context on L&amp;D practices.</a:t>
            </a:r>
          </a:p>
          <a:p>
            <a:pPr indent="-228600" defTabSz="914400">
              <a:lnSpc>
                <a:spcPct val="120000"/>
              </a:lnSpc>
              <a:spcAft>
                <a:spcPts val="600"/>
              </a:spcAft>
              <a:buClr>
                <a:schemeClr val="accent1"/>
              </a:buClr>
              <a:buSzPct val="100000"/>
              <a:buFont typeface="Arial" panose="020B0604020202020204" pitchFamily="34" charset="0"/>
              <a:buChar char="•"/>
            </a:pPr>
            <a:r>
              <a:rPr lang="en-US" dirty="0"/>
              <a:t>L&amp;D strategy needs be aligned with business and HR strategies.</a:t>
            </a:r>
          </a:p>
        </p:txBody>
      </p:sp>
      <p:sp>
        <p:nvSpPr>
          <p:cNvPr id="128" name="Date Placeholder 1">
            <a:extLst>
              <a:ext uri="{FF2B5EF4-FFF2-40B4-BE49-F238E27FC236}">
                <a16:creationId xmlns:a16="http://schemas.microsoft.com/office/drawing/2014/main" id="{3FBF03E8-C602-4192-9C52-F84B29FDCC88}"/>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2421" y="6007878"/>
            <a:ext cx="2625537" cy="309201"/>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Tree>
    <p:extLst>
      <p:ext uri="{BB962C8B-B14F-4D97-AF65-F5344CB8AC3E}">
        <p14:creationId xmlns:p14="http://schemas.microsoft.com/office/powerpoint/2010/main" val="2707875001"/>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89" name="Rectangle 9">
            <a:extLst>
              <a:ext uri="{FF2B5EF4-FFF2-40B4-BE49-F238E27FC236}">
                <a16:creationId xmlns:a16="http://schemas.microsoft.com/office/drawing/2014/main" id="{17424F32-2789-4FF9-8E8A-1252284BF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9144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90" name="Picture 11">
            <a:extLst>
              <a:ext uri="{FF2B5EF4-FFF2-40B4-BE49-F238E27FC236}">
                <a16:creationId xmlns:a16="http://schemas.microsoft.com/office/drawing/2014/main" id="{D708C46E-BB60-4B97-8327-D3A475C008E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9144000" cy="742950"/>
          </a:xfrm>
          <a:prstGeom prst="rect">
            <a:avLst/>
          </a:prstGeom>
        </p:spPr>
      </p:pic>
      <p:cxnSp>
        <p:nvCxnSpPr>
          <p:cNvPr id="91" name="Straight Connector 13">
            <a:extLst>
              <a:ext uri="{FF2B5EF4-FFF2-40B4-BE49-F238E27FC236}">
                <a16:creationId xmlns:a16="http://schemas.microsoft.com/office/drawing/2014/main" id="{8042755C-F24C-4D08-8E4C-E646382C363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92" name="Straight Connector 15">
            <a:extLst>
              <a:ext uri="{FF2B5EF4-FFF2-40B4-BE49-F238E27FC236}">
                <a16:creationId xmlns:a16="http://schemas.microsoft.com/office/drawing/2014/main" id="{63E94A00-1A92-47F4-9E2D-E51DFF9016D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90422" y="1847088"/>
            <a:ext cx="7205641"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8FA91B7A-10BC-F0E3-6552-2672EF6FA532}"/>
              </a:ext>
            </a:extLst>
          </p:cNvPr>
          <p:cNvSpPr>
            <a:spLocks noGrp="1"/>
          </p:cNvSpPr>
          <p:nvPr>
            <p:ph type="title"/>
          </p:nvPr>
        </p:nvSpPr>
        <p:spPr>
          <a:xfrm>
            <a:off x="1088684" y="804519"/>
            <a:ext cx="7202456" cy="1049235"/>
          </a:xfrm>
        </p:spPr>
        <p:txBody>
          <a:bodyPr vert="horz" lIns="91440" tIns="45720" rIns="91440" bIns="45720" rtlCol="0" anchor="t">
            <a:normAutofit/>
          </a:bodyPr>
          <a:lstStyle/>
          <a:p>
            <a:pPr defTabSz="914400"/>
            <a:r>
              <a:rPr lang="en-US" sz="2700"/>
              <a:t>7 STEPS TO CREATE A SUCCESSFUL TRAINING AND DEVELOPMENT PROGRAM.</a:t>
            </a:r>
          </a:p>
        </p:txBody>
      </p:sp>
      <p:sp>
        <p:nvSpPr>
          <p:cNvPr id="3" name="Content Placeholder 2">
            <a:extLst>
              <a:ext uri="{FF2B5EF4-FFF2-40B4-BE49-F238E27FC236}">
                <a16:creationId xmlns:a16="http://schemas.microsoft.com/office/drawing/2014/main" id="{B776F5A5-9849-5720-4862-EB7E5DBADCAF}"/>
              </a:ext>
            </a:extLst>
          </p:cNvPr>
          <p:cNvSpPr>
            <a:spLocks noGrp="1"/>
          </p:cNvSpPr>
          <p:nvPr>
            <p:ph sz="half" idx="1"/>
          </p:nvPr>
        </p:nvSpPr>
        <p:spPr>
          <a:xfrm>
            <a:off x="2071887" y="2340435"/>
            <a:ext cx="2503256" cy="3093833"/>
          </a:xfrm>
        </p:spPr>
        <p:txBody>
          <a:bodyPr>
            <a:normAutofit fontScale="92500"/>
          </a:bodyPr>
          <a:lstStyle/>
          <a:p>
            <a:pPr marL="182880" indent="-182880" defTabSz="548640">
              <a:lnSpc>
                <a:spcPct val="110000"/>
              </a:lnSpc>
              <a:spcBef>
                <a:spcPts val="800"/>
              </a:spcBef>
            </a:pPr>
            <a:r>
              <a:rPr lang="en-GB" sz="1600" b="1" kern="1200" cap="none" dirty="0">
                <a:solidFill>
                  <a:srgbClr val="333333"/>
                </a:solidFill>
                <a:effectLst/>
                <a:latin typeface="Open Sans" panose="020B0606030504020204" pitchFamily="34" charset="0"/>
                <a:ea typeface="+mn-ea"/>
                <a:cs typeface="+mn-cs"/>
              </a:rPr>
              <a:t>Assess Organisational Training &amp; Development Needs</a:t>
            </a:r>
            <a:endParaRPr lang="en-GB" sz="1600" kern="1200" cap="none" dirty="0">
              <a:solidFill>
                <a:srgbClr val="333333"/>
              </a:solidFill>
              <a:effectLst/>
              <a:latin typeface="Open Sans" panose="020B0606030504020204" pitchFamily="34" charset="0"/>
              <a:ea typeface="+mn-ea"/>
              <a:cs typeface="+mn-cs"/>
            </a:endParaRPr>
          </a:p>
          <a:p>
            <a:pPr marL="182880" indent="-182880" defTabSz="548640">
              <a:lnSpc>
                <a:spcPct val="110000"/>
              </a:lnSpc>
              <a:spcBef>
                <a:spcPts val="800"/>
              </a:spcBef>
            </a:pPr>
            <a:r>
              <a:rPr lang="en-GB" sz="1600" b="1" kern="1200" cap="none" dirty="0">
                <a:solidFill>
                  <a:srgbClr val="333333"/>
                </a:solidFill>
                <a:effectLst/>
                <a:latin typeface="Open Sans" panose="020B0606030504020204" pitchFamily="34" charset="0"/>
                <a:ea typeface="+mn-ea"/>
                <a:cs typeface="+mn-cs"/>
              </a:rPr>
              <a:t>Define Your Training Objective</a:t>
            </a:r>
            <a:endParaRPr lang="en-GB" sz="1600" kern="1200" cap="none" dirty="0">
              <a:solidFill>
                <a:srgbClr val="333333"/>
              </a:solidFill>
              <a:effectLst/>
              <a:latin typeface="Open Sans" panose="020B0606030504020204" pitchFamily="34" charset="0"/>
              <a:ea typeface="+mn-ea"/>
              <a:cs typeface="+mn-cs"/>
            </a:endParaRPr>
          </a:p>
          <a:p>
            <a:pPr marL="182880" indent="-182880" defTabSz="548640">
              <a:lnSpc>
                <a:spcPct val="110000"/>
              </a:lnSpc>
              <a:spcBef>
                <a:spcPts val="800"/>
              </a:spcBef>
            </a:pPr>
            <a:r>
              <a:rPr lang="en-GB" sz="1600" b="1" kern="1200" cap="none" dirty="0">
                <a:solidFill>
                  <a:srgbClr val="333333"/>
                </a:solidFill>
                <a:effectLst/>
                <a:latin typeface="Open Sans" panose="020B0606030504020204" pitchFamily="34" charset="0"/>
                <a:ea typeface="+mn-ea"/>
                <a:cs typeface="+mn-cs"/>
              </a:rPr>
              <a:t>Training Program Design</a:t>
            </a:r>
            <a:endParaRPr lang="en-GB" sz="1600" kern="1200" cap="none" dirty="0">
              <a:solidFill>
                <a:srgbClr val="333333"/>
              </a:solidFill>
              <a:effectLst/>
              <a:latin typeface="Open Sans" panose="020B0606030504020204" pitchFamily="34" charset="0"/>
              <a:ea typeface="+mn-ea"/>
              <a:cs typeface="+mn-cs"/>
            </a:endParaRPr>
          </a:p>
          <a:p>
            <a:pPr marL="182880" indent="-182880" defTabSz="548640">
              <a:lnSpc>
                <a:spcPct val="110000"/>
              </a:lnSpc>
              <a:spcBef>
                <a:spcPts val="800"/>
              </a:spcBef>
            </a:pPr>
            <a:r>
              <a:rPr lang="en-GB" sz="1600" b="1" kern="1200" cap="none" dirty="0">
                <a:solidFill>
                  <a:srgbClr val="333333"/>
                </a:solidFill>
                <a:effectLst/>
                <a:latin typeface="Open Sans" panose="020B0606030504020204" pitchFamily="34" charset="0"/>
                <a:ea typeface="+mn-ea"/>
                <a:cs typeface="+mn-cs"/>
              </a:rPr>
              <a:t>Adopt Training Principles for Adults</a:t>
            </a:r>
          </a:p>
          <a:p>
            <a:pPr marL="0" indent="0" defTabSz="548640">
              <a:lnSpc>
                <a:spcPct val="110000"/>
              </a:lnSpc>
              <a:spcBef>
                <a:spcPts val="800"/>
              </a:spcBef>
              <a:buNone/>
            </a:pPr>
            <a:r>
              <a:rPr lang="en-GB" sz="1600" b="1" dirty="0">
                <a:solidFill>
                  <a:srgbClr val="333333"/>
                </a:solidFill>
                <a:latin typeface="Open Sans" panose="020B0606030504020204" pitchFamily="34" charset="0"/>
              </a:rPr>
              <a:t>EVOMA(2017)</a:t>
            </a:r>
            <a:endParaRPr lang="en-GB" sz="1600" kern="1200" cap="none" dirty="0">
              <a:solidFill>
                <a:srgbClr val="333333"/>
              </a:solidFill>
              <a:effectLst/>
              <a:latin typeface="Open Sans" panose="020B0606030504020204" pitchFamily="34" charset="0"/>
              <a:ea typeface="+mn-ea"/>
              <a:cs typeface="+mn-cs"/>
            </a:endParaRPr>
          </a:p>
          <a:p>
            <a:pPr>
              <a:lnSpc>
                <a:spcPct val="110000"/>
              </a:lnSpc>
            </a:pPr>
            <a:endParaRPr lang="en-GB" dirty="0"/>
          </a:p>
        </p:txBody>
      </p:sp>
      <p:sp>
        <p:nvSpPr>
          <p:cNvPr id="93" name="Content Placeholder 3">
            <a:extLst>
              <a:ext uri="{FF2B5EF4-FFF2-40B4-BE49-F238E27FC236}">
                <a16:creationId xmlns:a16="http://schemas.microsoft.com/office/drawing/2014/main" id="{47A23222-D7FF-5E2A-92AD-3D42E9C0CD38}"/>
              </a:ext>
            </a:extLst>
          </p:cNvPr>
          <p:cNvSpPr>
            <a:spLocks noGrp="1"/>
          </p:cNvSpPr>
          <p:nvPr>
            <p:ph sz="half" idx="2"/>
          </p:nvPr>
        </p:nvSpPr>
        <p:spPr>
          <a:xfrm>
            <a:off x="4804775" y="2340435"/>
            <a:ext cx="2503081" cy="3324494"/>
          </a:xfrm>
        </p:spPr>
        <p:txBody>
          <a:bodyPr>
            <a:normAutofit fontScale="92500"/>
          </a:bodyPr>
          <a:lstStyle/>
          <a:p>
            <a:pPr marL="182880" indent="-182880" defTabSz="548640">
              <a:spcBef>
                <a:spcPts val="800"/>
              </a:spcBef>
            </a:pPr>
            <a:r>
              <a:rPr lang="en-GB" sz="1600" b="1" kern="1200" cap="none" dirty="0">
                <a:solidFill>
                  <a:srgbClr val="333333"/>
                </a:solidFill>
                <a:effectLst/>
                <a:latin typeface="Open Sans" panose="020B0606030504020204" pitchFamily="34" charset="0"/>
                <a:ea typeface="+mn-ea"/>
                <a:cs typeface="+mn-cs"/>
              </a:rPr>
              <a:t>Training Program Development</a:t>
            </a:r>
            <a:endParaRPr lang="en-GB" sz="1600" kern="1200" cap="none" dirty="0">
              <a:solidFill>
                <a:srgbClr val="333333"/>
              </a:solidFill>
              <a:effectLst/>
              <a:latin typeface="Open Sans" panose="020B0606030504020204" pitchFamily="34" charset="0"/>
              <a:ea typeface="+mn-ea"/>
              <a:cs typeface="+mn-cs"/>
            </a:endParaRPr>
          </a:p>
          <a:p>
            <a:pPr marL="182880" indent="-182880" defTabSz="548640">
              <a:spcBef>
                <a:spcPts val="800"/>
              </a:spcBef>
            </a:pPr>
            <a:r>
              <a:rPr lang="en-GB" sz="1600" b="1" kern="1200" cap="none" dirty="0">
                <a:solidFill>
                  <a:srgbClr val="333333"/>
                </a:solidFill>
                <a:effectLst/>
                <a:latin typeface="Open Sans" panose="020B0606030504020204" pitchFamily="34" charset="0"/>
                <a:ea typeface="+mn-ea"/>
                <a:cs typeface="+mn-cs"/>
              </a:rPr>
              <a:t>Training Program Implementation</a:t>
            </a:r>
            <a:endParaRPr lang="en-GB" sz="1600" kern="1200" cap="none" dirty="0">
              <a:solidFill>
                <a:srgbClr val="333333"/>
              </a:solidFill>
              <a:effectLst/>
              <a:latin typeface="Open Sans" panose="020B0606030504020204" pitchFamily="34" charset="0"/>
              <a:ea typeface="+mn-ea"/>
              <a:cs typeface="+mn-cs"/>
            </a:endParaRPr>
          </a:p>
          <a:p>
            <a:pPr marL="182880" indent="-182880" defTabSz="548640">
              <a:spcBef>
                <a:spcPts val="800"/>
              </a:spcBef>
            </a:pPr>
            <a:r>
              <a:rPr lang="en-GB" sz="1600" b="1" kern="1200" cap="none" dirty="0">
                <a:solidFill>
                  <a:srgbClr val="333333"/>
                </a:solidFill>
                <a:effectLst/>
                <a:latin typeface="Open Sans" panose="020B0606030504020204" pitchFamily="34" charset="0"/>
                <a:ea typeface="+mn-ea"/>
                <a:cs typeface="+mn-cs"/>
              </a:rPr>
              <a:t>Evaluate Your Training Program</a:t>
            </a:r>
            <a:endParaRPr lang="en-GB" sz="1600" kern="1200" cap="none" dirty="0">
              <a:solidFill>
                <a:srgbClr val="333333"/>
              </a:solidFill>
              <a:effectLst/>
              <a:latin typeface="Open Sans" panose="020B0606030504020204" pitchFamily="34" charset="0"/>
              <a:ea typeface="+mn-ea"/>
              <a:cs typeface="+mn-cs"/>
            </a:endParaRPr>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5313672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CE580D1-F917-4567-AFB4-99AA9B52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9144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1" name="Picture 10">
            <a:extLst>
              <a:ext uri="{FF2B5EF4-FFF2-40B4-BE49-F238E27FC236}">
                <a16:creationId xmlns:a16="http://schemas.microsoft.com/office/drawing/2014/main" id="{1F5620B8-A2D8-4568-B566-F0453A0D91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9144000" cy="742950"/>
          </a:xfrm>
          <a:prstGeom prst="rect">
            <a:avLst/>
          </a:prstGeom>
        </p:spPr>
      </p:pic>
      <p:cxnSp>
        <p:nvCxnSpPr>
          <p:cNvPr id="13" name="Straight Connector 12">
            <a:extLst>
              <a:ext uri="{FF2B5EF4-FFF2-40B4-BE49-F238E27FC236}">
                <a16:creationId xmlns:a16="http://schemas.microsoft.com/office/drawing/2014/main" id="{1C7D2BA4-4B7A-4596-8BCC-5CF7154238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C9D4B225-18E9-4C5B-94D8-2ABE6D161E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90422" y="1847088"/>
            <a:ext cx="7205641"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7" name="Rectangle 16">
            <a:extLst>
              <a:ext uri="{FF2B5EF4-FFF2-40B4-BE49-F238E27FC236}">
                <a16:creationId xmlns:a16="http://schemas.microsoft.com/office/drawing/2014/main" id="{C6870151-9189-4C3A-8379-EF3D95827A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Graphical user interface&#10;&#10;Description automatically generated">
            <a:extLst>
              <a:ext uri="{FF2B5EF4-FFF2-40B4-BE49-F238E27FC236}">
                <a16:creationId xmlns:a16="http://schemas.microsoft.com/office/drawing/2014/main" id="{BC4A3563-5D5D-B5BB-0668-C6B8769713B9}"/>
              </a:ext>
            </a:extLst>
          </p:cNvPr>
          <p:cNvPicPr>
            <a:picLocks noChangeAspect="1"/>
          </p:cNvPicPr>
          <p:nvPr/>
        </p:nvPicPr>
        <p:blipFill rotWithShape="1">
          <a:blip r:embed="rId3">
            <a:alphaModFix amt="50000"/>
            <a:extLst>
              <a:ext uri="{28A0092B-C50C-407E-A947-70E740481C1C}">
                <a14:useLocalDpi xmlns:a14="http://schemas.microsoft.com/office/drawing/2010/main" val="0"/>
              </a:ext>
            </a:extLst>
          </a:blip>
          <a:srcRect l="17350" r="7985"/>
          <a:stretch/>
        </p:blipFill>
        <p:spPr>
          <a:xfrm>
            <a:off x="36740" y="27394"/>
            <a:ext cx="9143772" cy="6857990"/>
          </a:xfrm>
          <a:prstGeom prst="rect">
            <a:avLst/>
          </a:prstGeom>
        </p:spPr>
      </p:pic>
      <p:sp>
        <p:nvSpPr>
          <p:cNvPr id="19" name="Slide Number Placeholder 7">
            <a:extLst>
              <a:ext uri="{FF2B5EF4-FFF2-40B4-BE49-F238E27FC236}">
                <a16:creationId xmlns:a16="http://schemas.microsoft.com/office/drawing/2014/main" id="{123EA69C-102A-4DD0-9547-05DCD271D15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34225" y="443732"/>
            <a:ext cx="608265" cy="503578"/>
          </a:xfrm>
          <a:prstGeom prst="rect">
            <a:avLst/>
          </a:prstGeom>
        </p:spPr>
        <p:txBody>
          <a:bodyPr vert="horz" lIns="91440" tIns="45720" rIns="91440" bIns="45720" rtlCol="0" anchor="t"/>
          <a:lstStyle>
            <a:defPPr>
              <a:defRPr lang="en-US"/>
            </a:defPPr>
            <a:lvl1pPr marL="0" algn="r" defTabSz="457200" rtl="0" eaLnBrk="1" latinLnBrk="0" hangingPunct="1">
              <a:defRPr sz="2800"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p:txBody>
      </p:sp>
      <p:sp>
        <p:nvSpPr>
          <p:cNvPr id="21" name="Footer Placeholder 6">
            <a:extLst>
              <a:ext uri="{FF2B5EF4-FFF2-40B4-BE49-F238E27FC236}">
                <a16:creationId xmlns:a16="http://schemas.microsoft.com/office/drawing/2014/main" id="{6A862265-5CA3-4C40-8582-7534C3B03C2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32477" y="540921"/>
            <a:ext cx="3730436" cy="309201"/>
          </a:xfrm>
          <a:prstGeom prst="rect">
            <a:avLst/>
          </a:prstGeom>
        </p:spPr>
        <p:txBody>
          <a:bodyPr vert="horz" lIns="91440" tIns="45720" rIns="91440" bIns="45720" rtlCol="0" anchor="ctr"/>
          <a:lstStyle>
            <a:defPPr>
              <a:defRPr lang="en-US"/>
            </a:defPPr>
            <a:lvl1pPr marL="0" algn="l"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23" name="Rectangle 22">
            <a:extLst>
              <a:ext uri="{FF2B5EF4-FFF2-40B4-BE49-F238E27FC236}">
                <a16:creationId xmlns:a16="http://schemas.microsoft.com/office/drawing/2014/main" id="{600EF80B-0391-4082-9AF5-F15B091B4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93800"/>
            <a:ext cx="9144000" cy="5664199"/>
          </a:xfrm>
          <a:prstGeom prst="rect">
            <a:avLst/>
          </a:prstGeom>
          <a:gradFill flip="none" rotWithShape="1">
            <a:gsLst>
              <a:gs pos="0">
                <a:schemeClr val="bg2">
                  <a:lumMod val="87000"/>
                  <a:alpha val="4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cxnSp>
        <p:nvCxnSpPr>
          <p:cNvPr id="25" name="Straight Connector 24">
            <a:extLst>
              <a:ext uri="{FF2B5EF4-FFF2-40B4-BE49-F238E27FC236}">
                <a16:creationId xmlns:a16="http://schemas.microsoft.com/office/drawing/2014/main" id="{D33AC32D-5F44-45F7-A0BD-7C11A86BE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0722"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2" name="Rectangle 1"/>
          <p:cNvSpPr/>
          <p:nvPr/>
        </p:nvSpPr>
        <p:spPr>
          <a:xfrm>
            <a:off x="3732477" y="1193800"/>
            <a:ext cx="4563818" cy="4699000"/>
          </a:xfrm>
          <a:prstGeom prst="rect">
            <a:avLst/>
          </a:prstGeom>
        </p:spPr>
        <p:txBody>
          <a:bodyPr vert="horz" lIns="91440" tIns="45720" rIns="91440" bIns="45720" rtlCol="0" anchor="ctr">
            <a:normAutofit/>
          </a:bodyPr>
          <a:lstStyle/>
          <a:p>
            <a:pPr defTabSz="914400">
              <a:lnSpc>
                <a:spcPct val="120000"/>
              </a:lnSpc>
              <a:spcAft>
                <a:spcPts val="600"/>
              </a:spcAft>
              <a:buClr>
                <a:schemeClr val="accent1"/>
              </a:buClr>
              <a:buSzPct val="100000"/>
            </a:pPr>
            <a:r>
              <a:rPr lang="en-US" sz="2000" dirty="0"/>
              <a:t>Importance of Learning &amp; Development</a:t>
            </a:r>
          </a:p>
          <a:p>
            <a:pPr indent="-228600" defTabSz="914400">
              <a:lnSpc>
                <a:spcPct val="120000"/>
              </a:lnSpc>
              <a:spcAft>
                <a:spcPts val="600"/>
              </a:spcAft>
              <a:buClr>
                <a:schemeClr val="accent1"/>
              </a:buClr>
              <a:buSzPct val="100000"/>
              <a:buFont typeface="Arial" panose="020B0604020202020204" pitchFamily="34" charset="0"/>
              <a:buChar char="•"/>
            </a:pPr>
            <a:r>
              <a:rPr lang="en-US" dirty="0"/>
              <a:t>Investment in staff,</a:t>
            </a:r>
          </a:p>
          <a:p>
            <a:pPr indent="-228600" defTabSz="914400">
              <a:lnSpc>
                <a:spcPct val="120000"/>
              </a:lnSpc>
              <a:spcAft>
                <a:spcPts val="600"/>
              </a:spcAft>
              <a:buClr>
                <a:schemeClr val="accent1"/>
              </a:buClr>
              <a:buSzPct val="100000"/>
              <a:buFont typeface="Arial" panose="020B0604020202020204" pitchFamily="34" charset="0"/>
              <a:buChar char="•"/>
            </a:pPr>
            <a:r>
              <a:rPr lang="en-US" dirty="0"/>
              <a:t>Additional learning and development,</a:t>
            </a:r>
          </a:p>
          <a:p>
            <a:pPr marL="257175" indent="-228600" defTabSz="914400">
              <a:lnSpc>
                <a:spcPct val="120000"/>
              </a:lnSpc>
              <a:spcAft>
                <a:spcPts val="600"/>
              </a:spcAft>
              <a:buClr>
                <a:schemeClr val="accent1"/>
              </a:buClr>
              <a:buSzPct val="100000"/>
              <a:buFont typeface="Arial" panose="020B0604020202020204" pitchFamily="34" charset="0"/>
              <a:buChar char="•"/>
            </a:pPr>
            <a:r>
              <a:rPr lang="en-US" dirty="0"/>
              <a:t>Succession Planning,</a:t>
            </a:r>
          </a:p>
          <a:p>
            <a:pPr marL="257175" indent="-228600" defTabSz="914400">
              <a:lnSpc>
                <a:spcPct val="120000"/>
              </a:lnSpc>
              <a:spcAft>
                <a:spcPts val="600"/>
              </a:spcAft>
              <a:buClr>
                <a:schemeClr val="accent1"/>
              </a:buClr>
              <a:buSzPct val="100000"/>
              <a:buFont typeface="Arial" panose="020B0604020202020204" pitchFamily="34" charset="0"/>
              <a:buChar char="•"/>
            </a:pPr>
            <a:r>
              <a:rPr lang="en-US" dirty="0"/>
              <a:t>Positive employee retention,</a:t>
            </a:r>
          </a:p>
          <a:p>
            <a:pPr marL="257175" indent="-228600" defTabSz="914400">
              <a:lnSpc>
                <a:spcPct val="120000"/>
              </a:lnSpc>
              <a:spcAft>
                <a:spcPts val="600"/>
              </a:spcAft>
              <a:buClr>
                <a:schemeClr val="accent1"/>
              </a:buClr>
              <a:buSzPct val="100000"/>
              <a:buFont typeface="Arial" panose="020B0604020202020204" pitchFamily="34" charset="0"/>
              <a:buChar char="•"/>
            </a:pPr>
            <a:r>
              <a:rPr lang="en-US" dirty="0"/>
              <a:t>Training future Leaders,</a:t>
            </a:r>
          </a:p>
          <a:p>
            <a:pPr marL="257175" indent="-228600" defTabSz="914400">
              <a:lnSpc>
                <a:spcPct val="120000"/>
              </a:lnSpc>
              <a:spcAft>
                <a:spcPts val="600"/>
              </a:spcAft>
              <a:buClr>
                <a:schemeClr val="accent1"/>
              </a:buClr>
              <a:buSzPct val="100000"/>
              <a:buFont typeface="Arial" panose="020B0604020202020204" pitchFamily="34" charset="0"/>
              <a:buChar char="•"/>
            </a:pPr>
            <a:r>
              <a:rPr lang="en-US" dirty="0"/>
              <a:t>Employee empowerment,</a:t>
            </a:r>
          </a:p>
          <a:p>
            <a:pPr marL="257175" indent="-228600" defTabSz="914400">
              <a:lnSpc>
                <a:spcPct val="120000"/>
              </a:lnSpc>
              <a:spcAft>
                <a:spcPts val="600"/>
              </a:spcAft>
              <a:buClr>
                <a:schemeClr val="accent1"/>
              </a:buClr>
              <a:buSzPct val="100000"/>
              <a:buFont typeface="Arial" panose="020B0604020202020204" pitchFamily="34" charset="0"/>
              <a:buChar char="•"/>
            </a:pPr>
            <a:r>
              <a:rPr lang="en-US" dirty="0"/>
              <a:t>Increased workplace engagement.</a:t>
            </a:r>
          </a:p>
          <a:p>
            <a:pPr marL="28575" defTabSz="914400">
              <a:lnSpc>
                <a:spcPct val="120000"/>
              </a:lnSpc>
              <a:spcAft>
                <a:spcPts val="600"/>
              </a:spcAft>
              <a:buClr>
                <a:schemeClr val="accent1"/>
              </a:buClr>
              <a:buSzPct val="100000"/>
            </a:pPr>
            <a:r>
              <a:rPr lang="en-US" dirty="0"/>
              <a:t> edx.org, </a:t>
            </a:r>
            <a:r>
              <a:rPr lang="en-US" dirty="0" err="1"/>
              <a:t>getsmarter</a:t>
            </a:r>
            <a:r>
              <a:rPr lang="en-US" dirty="0"/>
              <a:t> (2023)</a:t>
            </a:r>
          </a:p>
          <a:p>
            <a:pPr indent="-228600" defTabSz="914400">
              <a:lnSpc>
                <a:spcPct val="120000"/>
              </a:lnSpc>
              <a:spcAft>
                <a:spcPts val="600"/>
              </a:spcAft>
              <a:buClr>
                <a:schemeClr val="accent1"/>
              </a:buClr>
              <a:buSzPct val="100000"/>
              <a:buFont typeface="Arial" panose="020B0604020202020204" pitchFamily="34" charset="0"/>
              <a:buChar char="•"/>
            </a:pPr>
            <a:endParaRPr lang="en-US" dirty="0"/>
          </a:p>
        </p:txBody>
      </p:sp>
      <p:sp>
        <p:nvSpPr>
          <p:cNvPr id="27" name="Date Placeholder 1">
            <a:extLst>
              <a:ext uri="{FF2B5EF4-FFF2-40B4-BE49-F238E27FC236}">
                <a16:creationId xmlns:a16="http://schemas.microsoft.com/office/drawing/2014/main" id="{3FBF03E8-C602-4192-9C52-F84B29FDCC88}"/>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2421" y="6007878"/>
            <a:ext cx="2625537" cy="309201"/>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Tree>
    <p:extLst>
      <p:ext uri="{BB962C8B-B14F-4D97-AF65-F5344CB8AC3E}">
        <p14:creationId xmlns:p14="http://schemas.microsoft.com/office/powerpoint/2010/main" val="1416049985"/>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114" name="Rectangle 113">
            <a:extLst>
              <a:ext uri="{FF2B5EF4-FFF2-40B4-BE49-F238E27FC236}">
                <a16:creationId xmlns:a16="http://schemas.microsoft.com/office/drawing/2014/main" id="{23522FE7-5A29-4EF6-B1EF-2CA55748A7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9144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16" name="Picture 115">
            <a:extLst>
              <a:ext uri="{FF2B5EF4-FFF2-40B4-BE49-F238E27FC236}">
                <a16:creationId xmlns:a16="http://schemas.microsoft.com/office/drawing/2014/main" id="{C2192E09-EBC7-416C-B887-DFF915D7F4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9144000" cy="742950"/>
          </a:xfrm>
          <a:prstGeom prst="rect">
            <a:avLst/>
          </a:prstGeom>
        </p:spPr>
      </p:pic>
      <p:cxnSp>
        <p:nvCxnSpPr>
          <p:cNvPr id="118" name="Straight Connector 117">
            <a:extLst>
              <a:ext uri="{FF2B5EF4-FFF2-40B4-BE49-F238E27FC236}">
                <a16:creationId xmlns:a16="http://schemas.microsoft.com/office/drawing/2014/main" id="{2924498D-E084-44BE-A196-CFCE355643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20" name="Straight Connector 119">
            <a:extLst>
              <a:ext uri="{FF2B5EF4-FFF2-40B4-BE49-F238E27FC236}">
                <a16:creationId xmlns:a16="http://schemas.microsoft.com/office/drawing/2014/main" id="{14C12901-9FCC-461E-A64A-89B4791235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90422" y="1847088"/>
            <a:ext cx="7205641"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22" name="Rectangle 121">
            <a:extLst>
              <a:ext uri="{FF2B5EF4-FFF2-40B4-BE49-F238E27FC236}">
                <a16:creationId xmlns:a16="http://schemas.microsoft.com/office/drawing/2014/main" id="{FD6EDB49-211E-499D-9A08-6C5FF3D06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4" name="Rectangle 123">
            <a:extLst>
              <a:ext uri="{FF2B5EF4-FFF2-40B4-BE49-F238E27FC236}">
                <a16:creationId xmlns:a16="http://schemas.microsoft.com/office/drawing/2014/main" id="{38F9F37E-D3CF-4F3D-96C2-25307819DF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9144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26" name="Rectangle 125">
            <a:extLst>
              <a:ext uri="{FF2B5EF4-FFF2-40B4-BE49-F238E27FC236}">
                <a16:creationId xmlns:a16="http://schemas.microsoft.com/office/drawing/2014/main" id="{C5FFF17D-767C-40E7-8C89-962F1F54BC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498" y="638508"/>
            <a:ext cx="8179004" cy="4843439"/>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28" name="Rectangle 127">
            <a:extLst>
              <a:ext uri="{FF2B5EF4-FFF2-40B4-BE49-F238E27FC236}">
                <a16:creationId xmlns:a16="http://schemas.microsoft.com/office/drawing/2014/main" id="{E69F39E1-619D-4D9E-8823-8BD8CC3206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2653" y="865667"/>
            <a:ext cx="7838694" cy="4389120"/>
          </a:xfrm>
          <a:prstGeom prst="rect">
            <a:avLst/>
          </a:prstGeom>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1002">
            <a:schemeClr val="dk2"/>
          </a:fillRef>
          <a:effectRef idx="2">
            <a:schemeClr val="accent1"/>
          </a:effectRef>
          <a:fontRef idx="minor">
            <a:schemeClr val="lt1"/>
          </a:fontRef>
        </p:style>
        <p:txBody>
          <a:bodyPr rtlCol="0" anchor="ctr"/>
          <a:lstStyle/>
          <a:p>
            <a:pPr algn="ctr"/>
            <a:endParaRPr lang="en-US"/>
          </a:p>
        </p:txBody>
      </p:sp>
      <p:sp>
        <p:nvSpPr>
          <p:cNvPr id="130" name="Rectangle 129">
            <a:extLst>
              <a:ext uri="{FF2B5EF4-FFF2-40B4-BE49-F238E27FC236}">
                <a16:creationId xmlns:a16="http://schemas.microsoft.com/office/drawing/2014/main" id="{C8C53F47-DF50-454F-A5A6-6B969748D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6097" y="1030259"/>
            <a:ext cx="7591806" cy="4059936"/>
          </a:xfrm>
          <a:prstGeom prst="rect">
            <a:avLst/>
          </a:prstGeom>
          <a:noFill/>
          <a:ln>
            <a:solidFill>
              <a:srgbClr val="DFDBD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p:cNvSpPr/>
          <p:nvPr/>
        </p:nvSpPr>
        <p:spPr>
          <a:xfrm>
            <a:off x="847937" y="1124744"/>
            <a:ext cx="7251158" cy="3743811"/>
          </a:xfrm>
          <a:prstGeom prst="rect">
            <a:avLst/>
          </a:prstGeom>
        </p:spPr>
        <p:txBody>
          <a:bodyPr vert="horz" lIns="91440" tIns="45720" rIns="91440" bIns="45720" rtlCol="0" anchor="t">
            <a:normAutofit fontScale="92500" lnSpcReduction="10000"/>
          </a:bodyPr>
          <a:lstStyle/>
          <a:p>
            <a:pPr indent="-228600" defTabSz="914400">
              <a:lnSpc>
                <a:spcPct val="110000"/>
              </a:lnSpc>
              <a:spcAft>
                <a:spcPts val="600"/>
              </a:spcAft>
              <a:buClr>
                <a:schemeClr val="accent1"/>
              </a:buClr>
              <a:buSzPct val="100000"/>
              <a:buFont typeface="Arial" panose="020B0604020202020204" pitchFamily="34" charset="0"/>
              <a:buChar char="•"/>
            </a:pPr>
            <a:r>
              <a:rPr lang="en-US" sz="1200" dirty="0">
                <a:solidFill>
                  <a:srgbClr val="FFFFFF"/>
                </a:solidFill>
              </a:rPr>
              <a:t>Bibliography</a:t>
            </a:r>
          </a:p>
          <a:p>
            <a:pPr marL="257175" indent="-228600" defTabSz="914400">
              <a:lnSpc>
                <a:spcPct val="110000"/>
              </a:lnSpc>
              <a:spcAft>
                <a:spcPts val="600"/>
              </a:spcAft>
              <a:buClr>
                <a:schemeClr val="accent1"/>
              </a:buClr>
              <a:buSzPct val="100000"/>
              <a:buFont typeface="Arial" panose="020B0604020202020204" pitchFamily="34" charset="0"/>
              <a:buChar char="•"/>
            </a:pPr>
            <a:r>
              <a:rPr lang="en-US" sz="1200" dirty="0">
                <a:solidFill>
                  <a:srgbClr val="FFFFFF"/>
                </a:solidFill>
              </a:rPr>
              <a:t>CIPD. (2020) Creating learning cultures: assessing the evidence. London: Chartered Institute of Personnel and Development.</a:t>
            </a:r>
          </a:p>
          <a:p>
            <a:pPr marL="257175" indent="-228600" defTabSz="914400">
              <a:lnSpc>
                <a:spcPct val="110000"/>
              </a:lnSpc>
              <a:spcAft>
                <a:spcPts val="600"/>
              </a:spcAft>
              <a:buClr>
                <a:schemeClr val="accent1"/>
              </a:buClr>
              <a:buSzPct val="100000"/>
              <a:buFont typeface="Arial" panose="020B0604020202020204" pitchFamily="34" charset="0"/>
              <a:buChar char="•"/>
            </a:pPr>
            <a:r>
              <a:rPr lang="en-US" sz="1200" dirty="0">
                <a:solidFill>
                  <a:srgbClr val="FFFFFF"/>
                </a:solidFill>
              </a:rPr>
              <a:t>CIPD. (2019) </a:t>
            </a:r>
            <a:r>
              <a:rPr lang="en-US" sz="1200" dirty="0" err="1">
                <a:solidFill>
                  <a:srgbClr val="FFFFFF"/>
                </a:solidFill>
              </a:rPr>
              <a:t>Professionalising</a:t>
            </a:r>
            <a:r>
              <a:rPr lang="en-US" sz="1200" dirty="0">
                <a:solidFill>
                  <a:srgbClr val="FFFFFF"/>
                </a:solidFill>
              </a:rPr>
              <a:t> learning and development. London: Chartered Institute of Personnel and Development.</a:t>
            </a:r>
          </a:p>
          <a:p>
            <a:pPr marL="257175" indent="-228600" defTabSz="914400">
              <a:lnSpc>
                <a:spcPct val="110000"/>
              </a:lnSpc>
              <a:spcAft>
                <a:spcPts val="600"/>
              </a:spcAft>
              <a:buClr>
                <a:schemeClr val="accent1"/>
              </a:buClr>
              <a:buSzPct val="100000"/>
              <a:buFont typeface="Arial" panose="020B0604020202020204" pitchFamily="34" charset="0"/>
              <a:buChar char="•"/>
            </a:pPr>
            <a:r>
              <a:rPr lang="en-US" sz="1200" dirty="0">
                <a:solidFill>
                  <a:srgbClr val="FFFFFF"/>
                </a:solidFill>
              </a:rPr>
              <a:t>CIPD. (Updated 2020) Evaluating learning and Development. Factsheet. London: Chartered Institute of Personnel and Development.</a:t>
            </a:r>
          </a:p>
          <a:p>
            <a:pPr marL="257175" indent="-228600" defTabSz="914400">
              <a:lnSpc>
                <a:spcPct val="110000"/>
              </a:lnSpc>
              <a:spcAft>
                <a:spcPts val="600"/>
              </a:spcAft>
              <a:buClr>
                <a:schemeClr val="accent1"/>
              </a:buClr>
              <a:buSzPct val="100000"/>
              <a:buFont typeface="Arial" panose="020B0604020202020204" pitchFamily="34" charset="0"/>
              <a:buChar char="•"/>
            </a:pPr>
            <a:r>
              <a:rPr lang="en-US" sz="1200" dirty="0">
                <a:solidFill>
                  <a:srgbClr val="FFFFFF"/>
                </a:solidFill>
              </a:rPr>
              <a:t>CIPD. (Updated 2020) Digital learning. Factsheet. London: Chartered Institute of Personnel and Development.</a:t>
            </a:r>
          </a:p>
          <a:p>
            <a:pPr marL="257175" indent="-228600" defTabSz="914400">
              <a:lnSpc>
                <a:spcPct val="110000"/>
              </a:lnSpc>
              <a:spcAft>
                <a:spcPts val="600"/>
              </a:spcAft>
              <a:buClr>
                <a:schemeClr val="accent1"/>
              </a:buClr>
              <a:buSzPct val="100000"/>
              <a:buFont typeface="Arial" panose="020B0604020202020204" pitchFamily="34" charset="0"/>
              <a:buChar char="•"/>
            </a:pPr>
            <a:r>
              <a:rPr lang="en-US" sz="1200" dirty="0">
                <a:solidFill>
                  <a:srgbClr val="FFFFFF"/>
                </a:solidFill>
              </a:rPr>
              <a:t>CIPD. (2019) Workforce planning. Factsheet. London: Chartered Institute of Personnel and Development.</a:t>
            </a:r>
          </a:p>
          <a:p>
            <a:pPr marL="257175" indent="-228600" defTabSz="914400">
              <a:lnSpc>
                <a:spcPct val="110000"/>
              </a:lnSpc>
              <a:spcAft>
                <a:spcPts val="600"/>
              </a:spcAft>
              <a:buClr>
                <a:schemeClr val="accent1"/>
              </a:buClr>
              <a:buSzPct val="100000"/>
              <a:buFont typeface="Arial" panose="020B0604020202020204" pitchFamily="34" charset="0"/>
              <a:buChar char="•"/>
            </a:pPr>
            <a:r>
              <a:rPr lang="en-US" sz="1200" dirty="0">
                <a:solidFill>
                  <a:srgbClr val="FFFFFF"/>
                </a:solidFill>
              </a:rPr>
              <a:t>CIPD. (2020) Leaning and Skills at Work: Mind the Gap: Time for learning in the UK. London: Chartered Institute of Personnel and Development.</a:t>
            </a:r>
          </a:p>
          <a:p>
            <a:pPr marL="257175" indent="-228600" defTabSz="914400">
              <a:lnSpc>
                <a:spcPct val="110000"/>
              </a:lnSpc>
              <a:spcAft>
                <a:spcPts val="600"/>
              </a:spcAft>
              <a:buClr>
                <a:schemeClr val="accent1"/>
              </a:buClr>
              <a:buSzPct val="100000"/>
              <a:buFont typeface="Arial" panose="020B0604020202020204" pitchFamily="34" charset="0"/>
              <a:buChar char="•"/>
            </a:pPr>
            <a:r>
              <a:rPr lang="en-US" sz="1200" dirty="0">
                <a:solidFill>
                  <a:srgbClr val="FFFFFF"/>
                </a:solidFill>
              </a:rPr>
              <a:t>CIPD People Skills Hub</a:t>
            </a:r>
          </a:p>
          <a:p>
            <a:pPr marL="257175" indent="-228600" defTabSz="914400">
              <a:lnSpc>
                <a:spcPct val="110000"/>
              </a:lnSpc>
              <a:spcAft>
                <a:spcPts val="600"/>
              </a:spcAft>
              <a:buClr>
                <a:schemeClr val="accent1"/>
              </a:buClr>
              <a:buSzPct val="100000"/>
              <a:buFont typeface="Arial" panose="020B0604020202020204" pitchFamily="34" charset="0"/>
              <a:buChar char="•"/>
            </a:pPr>
            <a:r>
              <a:rPr lang="en-US" sz="1200" dirty="0">
                <a:solidFill>
                  <a:srgbClr val="FFFFFF"/>
                </a:solidFill>
              </a:rPr>
              <a:t>EVOMA, (2017) 7 Steps to Create Successful Training and </a:t>
            </a:r>
            <a:r>
              <a:rPr lang="en-US" sz="1200">
                <a:solidFill>
                  <a:srgbClr val="FFFFFF"/>
                </a:solidFill>
              </a:rPr>
              <a:t>Development Programs.</a:t>
            </a:r>
            <a:endParaRPr lang="en-US" sz="1200" dirty="0">
              <a:solidFill>
                <a:srgbClr val="FFFFFF"/>
              </a:solidFill>
            </a:endParaRPr>
          </a:p>
          <a:p>
            <a:pPr marL="257175" indent="-228600" defTabSz="914400">
              <a:lnSpc>
                <a:spcPct val="110000"/>
              </a:lnSpc>
              <a:spcAft>
                <a:spcPts val="600"/>
              </a:spcAft>
              <a:buClr>
                <a:schemeClr val="accent1"/>
              </a:buClr>
              <a:buSzPct val="100000"/>
              <a:buFont typeface="Arial" panose="020B0604020202020204" pitchFamily="34" charset="0"/>
              <a:buChar char="•"/>
            </a:pPr>
            <a:r>
              <a:rPr lang="en-US" sz="1200" dirty="0">
                <a:solidFill>
                  <a:srgbClr val="FFFFFF"/>
                </a:solidFill>
              </a:rPr>
              <a:t>Matthewman, J. (2011) The rise of the global nomad: How to manage the new professional in order to gain recovery and </a:t>
            </a:r>
            <a:r>
              <a:rPr lang="en-US" sz="1200" dirty="0" err="1">
                <a:solidFill>
                  <a:srgbClr val="FFFFFF"/>
                </a:solidFill>
              </a:rPr>
              <a:t>maximise</a:t>
            </a:r>
            <a:r>
              <a:rPr lang="en-US" sz="1200" dirty="0">
                <a:solidFill>
                  <a:srgbClr val="FFFFFF"/>
                </a:solidFill>
              </a:rPr>
              <a:t> future growth. Kogan Page. London.</a:t>
            </a:r>
          </a:p>
          <a:p>
            <a:pPr marL="257175" indent="-228600" defTabSz="914400">
              <a:lnSpc>
                <a:spcPct val="110000"/>
              </a:lnSpc>
              <a:spcAft>
                <a:spcPts val="600"/>
              </a:spcAft>
              <a:buClr>
                <a:schemeClr val="accent1"/>
              </a:buClr>
              <a:buSzPct val="100000"/>
              <a:buFont typeface="Arial" panose="020B0604020202020204" pitchFamily="34" charset="0"/>
              <a:buChar char="•"/>
            </a:pPr>
            <a:r>
              <a:rPr lang="en-US" sz="1200" dirty="0">
                <a:solidFill>
                  <a:srgbClr val="FFFFFF"/>
                </a:solidFill>
              </a:rPr>
              <a:t>Page-Tickell, R. (2018) Learning and development: A practical Introduction. Kogan Page. London.</a:t>
            </a:r>
          </a:p>
          <a:p>
            <a:pPr marL="257175" indent="-228600" defTabSz="914400">
              <a:lnSpc>
                <a:spcPct val="110000"/>
              </a:lnSpc>
              <a:spcAft>
                <a:spcPts val="600"/>
              </a:spcAft>
              <a:buClr>
                <a:schemeClr val="accent1"/>
              </a:buClr>
              <a:buSzPct val="100000"/>
              <a:buFont typeface="Arial" panose="020B0604020202020204" pitchFamily="34" charset="0"/>
              <a:buChar char="•"/>
            </a:pPr>
            <a:r>
              <a:rPr lang="en-US" sz="1200" dirty="0">
                <a:solidFill>
                  <a:srgbClr val="FFFFFF"/>
                </a:solidFill>
              </a:rPr>
              <a:t>Https://peopleprofession.cipd.org/profession-map</a:t>
            </a:r>
          </a:p>
          <a:p>
            <a:pPr indent="-228600" defTabSz="914400">
              <a:lnSpc>
                <a:spcPct val="110000"/>
              </a:lnSpc>
              <a:spcAft>
                <a:spcPts val="600"/>
              </a:spcAft>
              <a:buClr>
                <a:schemeClr val="accent1"/>
              </a:buClr>
              <a:buSzPct val="100000"/>
              <a:buFont typeface="Arial" panose="020B0604020202020204" pitchFamily="34" charset="0"/>
              <a:buChar char="•"/>
            </a:pPr>
            <a:endParaRPr lang="en-US" sz="1200" dirty="0">
              <a:solidFill>
                <a:srgbClr val="FFFFFF"/>
              </a:solidFill>
            </a:endParaRPr>
          </a:p>
          <a:p>
            <a:pPr indent="-228600" defTabSz="914400">
              <a:lnSpc>
                <a:spcPct val="110000"/>
              </a:lnSpc>
              <a:spcAft>
                <a:spcPts val="600"/>
              </a:spcAft>
              <a:buClr>
                <a:schemeClr val="accent1"/>
              </a:buClr>
              <a:buSzPct val="100000"/>
              <a:buFont typeface="Arial" panose="020B0604020202020204" pitchFamily="34" charset="0"/>
              <a:buChar char="•"/>
            </a:pPr>
            <a:endParaRPr lang="en-US" sz="700" dirty="0">
              <a:solidFill>
                <a:srgbClr val="FFFFFF"/>
              </a:solidFill>
            </a:endParaRPr>
          </a:p>
          <a:p>
            <a:pPr indent="-228600" defTabSz="914400">
              <a:lnSpc>
                <a:spcPct val="110000"/>
              </a:lnSpc>
              <a:spcAft>
                <a:spcPts val="600"/>
              </a:spcAft>
              <a:buClr>
                <a:schemeClr val="accent1"/>
              </a:buClr>
              <a:buSzPct val="100000"/>
              <a:buFont typeface="Arial" panose="020B0604020202020204" pitchFamily="34" charset="0"/>
              <a:buChar char="•"/>
            </a:pPr>
            <a:endParaRPr lang="en-US" sz="700" dirty="0">
              <a:solidFill>
                <a:srgbClr val="FFFFFF"/>
              </a:solidFill>
            </a:endParaRPr>
          </a:p>
        </p:txBody>
      </p:sp>
      <p:pic>
        <p:nvPicPr>
          <p:cNvPr id="132" name="Picture 131">
            <a:extLst>
              <a:ext uri="{FF2B5EF4-FFF2-40B4-BE49-F238E27FC236}">
                <a16:creationId xmlns:a16="http://schemas.microsoft.com/office/drawing/2014/main" id="{6A26901A-BC62-4A3A-A07A-65E1F3DDDEC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9144000" cy="742950"/>
          </a:xfrm>
          <a:prstGeom prst="rect">
            <a:avLst/>
          </a:prstGeom>
        </p:spPr>
      </p:pic>
    </p:spTree>
    <p:extLst>
      <p:ext uri="{BB962C8B-B14F-4D97-AF65-F5344CB8AC3E}">
        <p14:creationId xmlns:p14="http://schemas.microsoft.com/office/powerpoint/2010/main" val="1222357621"/>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Gallery</Template>
  <TotalTime>1640</TotalTime>
  <Words>763</Words>
  <Application>Microsoft Office PowerPoint</Application>
  <PresentationFormat>On-screen Show (4:3)</PresentationFormat>
  <Paragraphs>82</Paragraphs>
  <Slides>10</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Gill Sans MT</vt:lpstr>
      <vt:lpstr>Open Sans</vt:lpstr>
      <vt:lpstr>Wingdings</vt:lpstr>
      <vt:lpstr>Gallery</vt:lpstr>
      <vt:lpstr>ASSIGNMENT: Training and Development needs for a HR officer </vt:lpstr>
      <vt:lpstr>PowerPoint Presentation</vt:lpstr>
      <vt:lpstr>                                                       Cipd</vt:lpstr>
      <vt:lpstr>PowerPoint Presentation</vt:lpstr>
      <vt:lpstr>PowerPoint Presentation</vt:lpstr>
      <vt:lpstr>SWOT ANALYSIS: The table below shows THE swot analysis for training and development of employees.</vt:lpstr>
      <vt:lpstr>PowerPoint Presentation</vt:lpstr>
      <vt:lpstr>7 STEPS TO CREATE A SUCCESSFUL TRAINING AND DEVELOPMENT PROGRAM.</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ASSIGNMENT 1</dc:title>
  <dc:creator>User</dc:creator>
  <cp:lastModifiedBy>Aminat Morakinyo</cp:lastModifiedBy>
  <cp:revision>30</cp:revision>
  <dcterms:created xsi:type="dcterms:W3CDTF">2020-12-02T14:44:25Z</dcterms:created>
  <dcterms:modified xsi:type="dcterms:W3CDTF">2023-03-22T18:53:50Z</dcterms:modified>
</cp:coreProperties>
</file>