
<file path=[Content_Types].xml><?xml version="1.0" encoding="utf-8"?>
<Types xmlns="http://schemas.openxmlformats.org/package/2006/content-types">
  <Default Extension="gif" ContentType="image/gif"/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theme/themeOverride1.xml" ContentType="application/vnd.openxmlformats-officedocument.themeOverr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7F4BB16-C2CB-44C1-AD1B-ADE33DF34FCA}" v="175" dt="2024-02-14T12:20:52.07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000" autoAdjust="0"/>
    <p:restoredTop sz="94660"/>
  </p:normalViewPr>
  <p:slideViewPr>
    <p:cSldViewPr snapToGrid="0">
      <p:cViewPr varScale="1">
        <p:scale>
          <a:sx n="92" d="100"/>
          <a:sy n="92" d="100"/>
        </p:scale>
        <p:origin x="48" y="279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wa Kazimierska" userId="8edb7084-dccb-4d8f-9cfb-38098ea1d667" providerId="ADAL" clId="{47F4BB16-C2CB-44C1-AD1B-ADE33DF34FCA}"/>
    <pc:docChg chg="modSld">
      <pc:chgData name="Ewa Kazimierska" userId="8edb7084-dccb-4d8f-9cfb-38098ea1d667" providerId="ADAL" clId="{47F4BB16-C2CB-44C1-AD1B-ADE33DF34FCA}" dt="2024-02-14T12:20:52.072" v="185"/>
      <pc:docMkLst>
        <pc:docMk/>
      </pc:docMkLst>
      <pc:sldChg chg="modSp">
        <pc:chgData name="Ewa Kazimierska" userId="8edb7084-dccb-4d8f-9cfb-38098ea1d667" providerId="ADAL" clId="{47F4BB16-C2CB-44C1-AD1B-ADE33DF34FCA}" dt="2024-02-14T12:11:53.498" v="30" actId="33524"/>
        <pc:sldMkLst>
          <pc:docMk/>
          <pc:sldMk cId="3484161316" sldId="257"/>
        </pc:sldMkLst>
        <pc:graphicFrameChg chg="mod">
          <ac:chgData name="Ewa Kazimierska" userId="8edb7084-dccb-4d8f-9cfb-38098ea1d667" providerId="ADAL" clId="{47F4BB16-C2CB-44C1-AD1B-ADE33DF34FCA}" dt="2024-02-14T12:11:53.498" v="30" actId="33524"/>
          <ac:graphicFrameMkLst>
            <pc:docMk/>
            <pc:sldMk cId="3484161316" sldId="257"/>
            <ac:graphicFrameMk id="5" creationId="{5DBDFE46-38C7-A070-AFAC-85AD5F4EBF87}"/>
          </ac:graphicFrameMkLst>
        </pc:graphicFrameChg>
      </pc:sldChg>
      <pc:sldChg chg="modSp mod">
        <pc:chgData name="Ewa Kazimierska" userId="8edb7084-dccb-4d8f-9cfb-38098ea1d667" providerId="ADAL" clId="{47F4BB16-C2CB-44C1-AD1B-ADE33DF34FCA}" dt="2024-02-14T12:12:55.956" v="38" actId="20577"/>
        <pc:sldMkLst>
          <pc:docMk/>
          <pc:sldMk cId="2685063980" sldId="260"/>
        </pc:sldMkLst>
        <pc:spChg chg="mod">
          <ac:chgData name="Ewa Kazimierska" userId="8edb7084-dccb-4d8f-9cfb-38098ea1d667" providerId="ADAL" clId="{47F4BB16-C2CB-44C1-AD1B-ADE33DF34FCA}" dt="2024-02-14T12:12:55.956" v="38" actId="20577"/>
          <ac:spMkLst>
            <pc:docMk/>
            <pc:sldMk cId="2685063980" sldId="260"/>
            <ac:spMk id="3" creationId="{78AEF6E4-52A5-4200-A71E-240BB5E8E30A}"/>
          </ac:spMkLst>
        </pc:spChg>
      </pc:sldChg>
      <pc:sldChg chg="modSp">
        <pc:chgData name="Ewa Kazimierska" userId="8edb7084-dccb-4d8f-9cfb-38098ea1d667" providerId="ADAL" clId="{47F4BB16-C2CB-44C1-AD1B-ADE33DF34FCA}" dt="2024-02-14T12:18:13.337" v="151" actId="20577"/>
        <pc:sldMkLst>
          <pc:docMk/>
          <pc:sldMk cId="2812759379" sldId="262"/>
        </pc:sldMkLst>
        <pc:graphicFrameChg chg="mod">
          <ac:chgData name="Ewa Kazimierska" userId="8edb7084-dccb-4d8f-9cfb-38098ea1d667" providerId="ADAL" clId="{47F4BB16-C2CB-44C1-AD1B-ADE33DF34FCA}" dt="2024-02-14T12:18:13.337" v="151" actId="20577"/>
          <ac:graphicFrameMkLst>
            <pc:docMk/>
            <pc:sldMk cId="2812759379" sldId="262"/>
            <ac:graphicFrameMk id="5" creationId="{45CCE0E4-F8F5-5892-8499-F94EB0602E98}"/>
          </ac:graphicFrameMkLst>
        </pc:graphicFrameChg>
      </pc:sldChg>
      <pc:sldChg chg="modSp mod">
        <pc:chgData name="Ewa Kazimierska" userId="8edb7084-dccb-4d8f-9cfb-38098ea1d667" providerId="ADAL" clId="{47F4BB16-C2CB-44C1-AD1B-ADE33DF34FCA}" dt="2024-02-14T12:16:36.176" v="130" actId="20577"/>
        <pc:sldMkLst>
          <pc:docMk/>
          <pc:sldMk cId="4098326019" sldId="263"/>
        </pc:sldMkLst>
        <pc:graphicFrameChg chg="mod">
          <ac:chgData name="Ewa Kazimierska" userId="8edb7084-dccb-4d8f-9cfb-38098ea1d667" providerId="ADAL" clId="{47F4BB16-C2CB-44C1-AD1B-ADE33DF34FCA}" dt="2024-02-14T12:16:36.176" v="130" actId="20577"/>
          <ac:graphicFrameMkLst>
            <pc:docMk/>
            <pc:sldMk cId="4098326019" sldId="263"/>
            <ac:graphicFrameMk id="5" creationId="{94319FF7-3AB7-B05A-B428-67D012ABD093}"/>
          </ac:graphicFrameMkLst>
        </pc:graphicFrameChg>
      </pc:sldChg>
      <pc:sldChg chg="modSp">
        <pc:chgData name="Ewa Kazimierska" userId="8edb7084-dccb-4d8f-9cfb-38098ea1d667" providerId="ADAL" clId="{47F4BB16-C2CB-44C1-AD1B-ADE33DF34FCA}" dt="2024-02-14T12:18:49.185" v="168" actId="20577"/>
        <pc:sldMkLst>
          <pc:docMk/>
          <pc:sldMk cId="2593443786" sldId="264"/>
        </pc:sldMkLst>
        <pc:graphicFrameChg chg="mod">
          <ac:chgData name="Ewa Kazimierska" userId="8edb7084-dccb-4d8f-9cfb-38098ea1d667" providerId="ADAL" clId="{47F4BB16-C2CB-44C1-AD1B-ADE33DF34FCA}" dt="2024-02-14T12:18:49.185" v="168" actId="20577"/>
          <ac:graphicFrameMkLst>
            <pc:docMk/>
            <pc:sldMk cId="2593443786" sldId="264"/>
            <ac:graphicFrameMk id="5" creationId="{95D3BA91-BCD1-889C-D674-BCD4E7ABF16B}"/>
          </ac:graphicFrameMkLst>
        </pc:graphicFrameChg>
      </pc:sldChg>
      <pc:sldChg chg="modSp">
        <pc:chgData name="Ewa Kazimierska" userId="8edb7084-dccb-4d8f-9cfb-38098ea1d667" providerId="ADAL" clId="{47F4BB16-C2CB-44C1-AD1B-ADE33DF34FCA}" dt="2024-02-14T12:20:11.202" v="184" actId="20577"/>
        <pc:sldMkLst>
          <pc:docMk/>
          <pc:sldMk cId="3681806862" sldId="265"/>
        </pc:sldMkLst>
        <pc:graphicFrameChg chg="mod">
          <ac:chgData name="Ewa Kazimierska" userId="8edb7084-dccb-4d8f-9cfb-38098ea1d667" providerId="ADAL" clId="{47F4BB16-C2CB-44C1-AD1B-ADE33DF34FCA}" dt="2024-02-14T12:20:11.202" v="184" actId="20577"/>
          <ac:graphicFrameMkLst>
            <pc:docMk/>
            <pc:sldMk cId="3681806862" sldId="265"/>
            <ac:graphicFrameMk id="5" creationId="{6303C3C5-C940-4364-982E-3EF3A206B9D6}"/>
          </ac:graphicFrameMkLst>
        </pc:graphicFrameChg>
      </pc:sldChg>
      <pc:sldChg chg="modSp">
        <pc:chgData name="Ewa Kazimierska" userId="8edb7084-dccb-4d8f-9cfb-38098ea1d667" providerId="ADAL" clId="{47F4BB16-C2CB-44C1-AD1B-ADE33DF34FCA}" dt="2024-02-14T12:20:52.072" v="185"/>
        <pc:sldMkLst>
          <pc:docMk/>
          <pc:sldMk cId="2426581956" sldId="267"/>
        </pc:sldMkLst>
        <pc:graphicFrameChg chg="mod">
          <ac:chgData name="Ewa Kazimierska" userId="8edb7084-dccb-4d8f-9cfb-38098ea1d667" providerId="ADAL" clId="{47F4BB16-C2CB-44C1-AD1B-ADE33DF34FCA}" dt="2024-02-14T12:20:52.072" v="185"/>
          <ac:graphicFrameMkLst>
            <pc:docMk/>
            <pc:sldMk cId="2426581956" sldId="267"/>
            <ac:graphicFrameMk id="5" creationId="{E1C308A5-172F-F281-3B27-99FED8617035}"/>
          </ac:graphicFrameMkLst>
        </pc:graphicFrame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39F7E2A-A32A-4E15-8326-F33D7084639A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F4FE76D3-54E3-499C-863C-B6E269782D66}">
      <dgm:prSet/>
      <dgm:spPr/>
      <dgm:t>
        <a:bodyPr/>
        <a:lstStyle/>
        <a:p>
          <a:r>
            <a:rPr lang="en-GB"/>
            <a:t>Flame photometry is a simple visible-light spectrum analysis technique.</a:t>
          </a:r>
          <a:endParaRPr lang="en-US"/>
        </a:p>
      </dgm:t>
    </dgm:pt>
    <dgm:pt modelId="{3F9775A7-EEC7-4BEB-A403-F5A140730F56}" type="parTrans" cxnId="{0EAC3C3D-077B-4735-A2F4-585A9D76E5C1}">
      <dgm:prSet/>
      <dgm:spPr/>
      <dgm:t>
        <a:bodyPr/>
        <a:lstStyle/>
        <a:p>
          <a:endParaRPr lang="en-US"/>
        </a:p>
      </dgm:t>
    </dgm:pt>
    <dgm:pt modelId="{8F56C839-6305-442A-B0D1-CB45D1E2F0A8}" type="sibTrans" cxnId="{0EAC3C3D-077B-4735-A2F4-585A9D76E5C1}">
      <dgm:prSet/>
      <dgm:spPr/>
      <dgm:t>
        <a:bodyPr/>
        <a:lstStyle/>
        <a:p>
          <a:endParaRPr lang="en-US"/>
        </a:p>
      </dgm:t>
    </dgm:pt>
    <dgm:pt modelId="{D9A96411-1CB9-4BD3-9C81-51D3C05C8975}">
      <dgm:prSet/>
      <dgm:spPr/>
      <dgm:t>
        <a:bodyPr/>
        <a:lstStyle/>
        <a:p>
          <a:r>
            <a:rPr lang="en-GB" dirty="0"/>
            <a:t>Primarily used to identify metal ions in salts (</a:t>
          </a:r>
          <a:r>
            <a:rPr lang="en-GB" dirty="0" err="1"/>
            <a:t>eg</a:t>
          </a:r>
          <a:r>
            <a:rPr lang="en-GB" dirty="0"/>
            <a:t>: Na</a:t>
          </a:r>
          <a:r>
            <a:rPr lang="en-GB" baseline="30000" dirty="0"/>
            <a:t>+</a:t>
          </a:r>
          <a:r>
            <a:rPr lang="en-GB" dirty="0"/>
            <a:t> from NaCl).</a:t>
          </a:r>
          <a:endParaRPr lang="en-US" dirty="0"/>
        </a:p>
      </dgm:t>
    </dgm:pt>
    <dgm:pt modelId="{D4B85D18-3300-4789-9CBA-4A3D480A0626}" type="parTrans" cxnId="{FFD812F6-F82C-4B24-9FEB-E77875C83907}">
      <dgm:prSet/>
      <dgm:spPr/>
      <dgm:t>
        <a:bodyPr/>
        <a:lstStyle/>
        <a:p>
          <a:endParaRPr lang="en-US"/>
        </a:p>
      </dgm:t>
    </dgm:pt>
    <dgm:pt modelId="{164DAC6F-2179-4AC6-A4D9-D9BE1F7B65EF}" type="sibTrans" cxnId="{FFD812F6-F82C-4B24-9FEB-E77875C83907}">
      <dgm:prSet/>
      <dgm:spPr/>
      <dgm:t>
        <a:bodyPr/>
        <a:lstStyle/>
        <a:p>
          <a:endParaRPr lang="en-US"/>
        </a:p>
      </dgm:t>
    </dgm:pt>
    <dgm:pt modelId="{733E9119-9E67-467C-8994-F161EE77CCE0}">
      <dgm:prSet/>
      <dgm:spPr/>
      <dgm:t>
        <a:bodyPr/>
        <a:lstStyle/>
        <a:p>
          <a:r>
            <a:rPr lang="en-GB"/>
            <a:t>This technique highlights a method of testing suspect materials to find their properties/ constituents.</a:t>
          </a:r>
          <a:endParaRPr lang="en-US"/>
        </a:p>
      </dgm:t>
    </dgm:pt>
    <dgm:pt modelId="{C0BDED61-488A-4AB7-A239-C589BA678B80}" type="parTrans" cxnId="{2BF92F43-9D9B-4063-8D75-96FFAB8F4492}">
      <dgm:prSet/>
      <dgm:spPr/>
      <dgm:t>
        <a:bodyPr/>
        <a:lstStyle/>
        <a:p>
          <a:endParaRPr lang="en-US"/>
        </a:p>
      </dgm:t>
    </dgm:pt>
    <dgm:pt modelId="{07BF5A2E-ECDE-41EC-A8CA-3C9F77E5FA18}" type="sibTrans" cxnId="{2BF92F43-9D9B-4063-8D75-96FFAB8F4492}">
      <dgm:prSet/>
      <dgm:spPr/>
      <dgm:t>
        <a:bodyPr/>
        <a:lstStyle/>
        <a:p>
          <a:endParaRPr lang="en-US"/>
        </a:p>
      </dgm:t>
    </dgm:pt>
    <dgm:pt modelId="{5C28C0E7-2EB8-415B-95E6-181529E0AF56}">
      <dgm:prSet/>
      <dgm:spPr/>
      <dgm:t>
        <a:bodyPr/>
        <a:lstStyle/>
        <a:p>
          <a:r>
            <a:rPr lang="en-GB" dirty="0"/>
            <a:t>This technique is also the basis of a well-known sector in the explosives industry… </a:t>
          </a:r>
          <a:endParaRPr lang="en-US" dirty="0"/>
        </a:p>
      </dgm:t>
    </dgm:pt>
    <dgm:pt modelId="{96D8B09A-D617-40BE-9396-127D906A99B2}" type="parTrans" cxnId="{AF899471-5B04-4140-AA3F-685973E59EBA}">
      <dgm:prSet/>
      <dgm:spPr/>
      <dgm:t>
        <a:bodyPr/>
        <a:lstStyle/>
        <a:p>
          <a:endParaRPr lang="en-US"/>
        </a:p>
      </dgm:t>
    </dgm:pt>
    <dgm:pt modelId="{7B416B18-9562-4C0B-AE21-7A17EFB58B64}" type="sibTrans" cxnId="{AF899471-5B04-4140-AA3F-685973E59EBA}">
      <dgm:prSet/>
      <dgm:spPr/>
      <dgm:t>
        <a:bodyPr/>
        <a:lstStyle/>
        <a:p>
          <a:endParaRPr lang="en-US"/>
        </a:p>
      </dgm:t>
    </dgm:pt>
    <dgm:pt modelId="{1F94BCBF-F38D-405C-935A-82B95ABCC022}" type="pres">
      <dgm:prSet presAssocID="{B39F7E2A-A32A-4E15-8326-F33D7084639A}" presName="linear" presStyleCnt="0">
        <dgm:presLayoutVars>
          <dgm:animLvl val="lvl"/>
          <dgm:resizeHandles val="exact"/>
        </dgm:presLayoutVars>
      </dgm:prSet>
      <dgm:spPr/>
    </dgm:pt>
    <dgm:pt modelId="{79DF0318-2611-4A56-852A-D7CF0CA10C8E}" type="pres">
      <dgm:prSet presAssocID="{F4FE76D3-54E3-499C-863C-B6E269782D66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65D17EBB-EA9C-4491-8477-A9D1E054FA04}" type="pres">
      <dgm:prSet presAssocID="{8F56C839-6305-442A-B0D1-CB45D1E2F0A8}" presName="spacer" presStyleCnt="0"/>
      <dgm:spPr/>
    </dgm:pt>
    <dgm:pt modelId="{A5D5F14D-4C91-4DF0-8988-D2FB7A64961C}" type="pres">
      <dgm:prSet presAssocID="{D9A96411-1CB9-4BD3-9C81-51D3C05C8975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B027B9A8-6535-4E7F-BD79-C1C4EF6F05A0}" type="pres">
      <dgm:prSet presAssocID="{164DAC6F-2179-4AC6-A4D9-D9BE1F7B65EF}" presName="spacer" presStyleCnt="0"/>
      <dgm:spPr/>
    </dgm:pt>
    <dgm:pt modelId="{9CB843B5-1A5E-4485-935D-DC358583E083}" type="pres">
      <dgm:prSet presAssocID="{733E9119-9E67-467C-8994-F161EE77CCE0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23C691FE-AA6B-4C4D-BA44-484B63EA59C8}" type="pres">
      <dgm:prSet presAssocID="{07BF5A2E-ECDE-41EC-A8CA-3C9F77E5FA18}" presName="spacer" presStyleCnt="0"/>
      <dgm:spPr/>
    </dgm:pt>
    <dgm:pt modelId="{3DE360F9-00F1-4467-A3BE-DE7A4885E426}" type="pres">
      <dgm:prSet presAssocID="{5C28C0E7-2EB8-415B-95E6-181529E0AF56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0EAC3C3D-077B-4735-A2F4-585A9D76E5C1}" srcId="{B39F7E2A-A32A-4E15-8326-F33D7084639A}" destId="{F4FE76D3-54E3-499C-863C-B6E269782D66}" srcOrd="0" destOrd="0" parTransId="{3F9775A7-EEC7-4BEB-A403-F5A140730F56}" sibTransId="{8F56C839-6305-442A-B0D1-CB45D1E2F0A8}"/>
    <dgm:cxn modelId="{2BF92F43-9D9B-4063-8D75-96FFAB8F4492}" srcId="{B39F7E2A-A32A-4E15-8326-F33D7084639A}" destId="{733E9119-9E67-467C-8994-F161EE77CCE0}" srcOrd="2" destOrd="0" parTransId="{C0BDED61-488A-4AB7-A239-C589BA678B80}" sibTransId="{07BF5A2E-ECDE-41EC-A8CA-3C9F77E5FA18}"/>
    <dgm:cxn modelId="{AF899471-5B04-4140-AA3F-685973E59EBA}" srcId="{B39F7E2A-A32A-4E15-8326-F33D7084639A}" destId="{5C28C0E7-2EB8-415B-95E6-181529E0AF56}" srcOrd="3" destOrd="0" parTransId="{96D8B09A-D617-40BE-9396-127D906A99B2}" sibTransId="{7B416B18-9562-4C0B-AE21-7A17EFB58B64}"/>
    <dgm:cxn modelId="{01CBE853-4074-4D38-B053-F8B3F6073525}" type="presOf" srcId="{733E9119-9E67-467C-8994-F161EE77CCE0}" destId="{9CB843B5-1A5E-4485-935D-DC358583E083}" srcOrd="0" destOrd="0" presId="urn:microsoft.com/office/officeart/2005/8/layout/vList2"/>
    <dgm:cxn modelId="{A41F2C7A-6B1D-4563-8E5A-5B3066CE766F}" type="presOf" srcId="{F4FE76D3-54E3-499C-863C-B6E269782D66}" destId="{79DF0318-2611-4A56-852A-D7CF0CA10C8E}" srcOrd="0" destOrd="0" presId="urn:microsoft.com/office/officeart/2005/8/layout/vList2"/>
    <dgm:cxn modelId="{FA2A26AE-9D44-4544-B9E0-62983360A4AF}" type="presOf" srcId="{5C28C0E7-2EB8-415B-95E6-181529E0AF56}" destId="{3DE360F9-00F1-4467-A3BE-DE7A4885E426}" srcOrd="0" destOrd="0" presId="urn:microsoft.com/office/officeart/2005/8/layout/vList2"/>
    <dgm:cxn modelId="{0D288BBB-CE07-41AE-8CF7-7A70D4959CCD}" type="presOf" srcId="{D9A96411-1CB9-4BD3-9C81-51D3C05C8975}" destId="{A5D5F14D-4C91-4DF0-8988-D2FB7A64961C}" srcOrd="0" destOrd="0" presId="urn:microsoft.com/office/officeart/2005/8/layout/vList2"/>
    <dgm:cxn modelId="{CD6593DC-66EE-4CED-8B1B-BF25A8036797}" type="presOf" srcId="{B39F7E2A-A32A-4E15-8326-F33D7084639A}" destId="{1F94BCBF-F38D-405C-935A-82B95ABCC022}" srcOrd="0" destOrd="0" presId="urn:microsoft.com/office/officeart/2005/8/layout/vList2"/>
    <dgm:cxn modelId="{FFD812F6-F82C-4B24-9FEB-E77875C83907}" srcId="{B39F7E2A-A32A-4E15-8326-F33D7084639A}" destId="{D9A96411-1CB9-4BD3-9C81-51D3C05C8975}" srcOrd="1" destOrd="0" parTransId="{D4B85D18-3300-4789-9CBA-4A3D480A0626}" sibTransId="{164DAC6F-2179-4AC6-A4D9-D9BE1F7B65EF}"/>
    <dgm:cxn modelId="{9E1007D2-D289-4C32-9D5F-B4EF137D742A}" type="presParOf" srcId="{1F94BCBF-F38D-405C-935A-82B95ABCC022}" destId="{79DF0318-2611-4A56-852A-D7CF0CA10C8E}" srcOrd="0" destOrd="0" presId="urn:microsoft.com/office/officeart/2005/8/layout/vList2"/>
    <dgm:cxn modelId="{B5B69E7F-ABEA-4A12-AB59-1E12206539BC}" type="presParOf" srcId="{1F94BCBF-F38D-405C-935A-82B95ABCC022}" destId="{65D17EBB-EA9C-4491-8477-A9D1E054FA04}" srcOrd="1" destOrd="0" presId="urn:microsoft.com/office/officeart/2005/8/layout/vList2"/>
    <dgm:cxn modelId="{58BA4F86-BF6C-4B50-9D46-69B98F9D823D}" type="presParOf" srcId="{1F94BCBF-F38D-405C-935A-82B95ABCC022}" destId="{A5D5F14D-4C91-4DF0-8988-D2FB7A64961C}" srcOrd="2" destOrd="0" presId="urn:microsoft.com/office/officeart/2005/8/layout/vList2"/>
    <dgm:cxn modelId="{A7399651-781E-4887-A698-7F472C4F8A61}" type="presParOf" srcId="{1F94BCBF-F38D-405C-935A-82B95ABCC022}" destId="{B027B9A8-6535-4E7F-BD79-C1C4EF6F05A0}" srcOrd="3" destOrd="0" presId="urn:microsoft.com/office/officeart/2005/8/layout/vList2"/>
    <dgm:cxn modelId="{1B77FE4F-B216-43AF-982A-3DD866CF3F3D}" type="presParOf" srcId="{1F94BCBF-F38D-405C-935A-82B95ABCC022}" destId="{9CB843B5-1A5E-4485-935D-DC358583E083}" srcOrd="4" destOrd="0" presId="urn:microsoft.com/office/officeart/2005/8/layout/vList2"/>
    <dgm:cxn modelId="{BC0162AD-D07D-4AA0-AD03-039AF27D7981}" type="presParOf" srcId="{1F94BCBF-F38D-405C-935A-82B95ABCC022}" destId="{23C691FE-AA6B-4C4D-BA44-484B63EA59C8}" srcOrd="5" destOrd="0" presId="urn:microsoft.com/office/officeart/2005/8/layout/vList2"/>
    <dgm:cxn modelId="{38011752-5B98-4864-85EA-BC2CCC3FDE5A}" type="presParOf" srcId="{1F94BCBF-F38D-405C-935A-82B95ABCC022}" destId="{3DE360F9-00F1-4467-A3BE-DE7A4885E426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506870D-6E39-4FC0-86A9-C8C8524E202B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DBA232CE-4A7E-4EFF-B7B3-21107C63B039}">
      <dgm:prSet/>
      <dgm:spPr/>
      <dgm:t>
        <a:bodyPr/>
        <a:lstStyle/>
        <a:p>
          <a:r>
            <a:rPr lang="en-GB" dirty="0"/>
            <a:t>You have 8 solutions of salts dissolved in water in front of you, each unidentified.</a:t>
          </a:r>
          <a:endParaRPr lang="en-US" dirty="0"/>
        </a:p>
      </dgm:t>
    </dgm:pt>
    <dgm:pt modelId="{1E3B87A6-6C0A-4F56-A9B2-40BDF9A0C94B}" type="parTrans" cxnId="{D9C7430E-FE93-45FE-9918-E6D2A7BD2AA9}">
      <dgm:prSet/>
      <dgm:spPr/>
      <dgm:t>
        <a:bodyPr/>
        <a:lstStyle/>
        <a:p>
          <a:endParaRPr lang="en-US"/>
        </a:p>
      </dgm:t>
    </dgm:pt>
    <dgm:pt modelId="{BFBE2481-BDED-40D2-93DB-C5E3714B2160}" type="sibTrans" cxnId="{D9C7430E-FE93-45FE-9918-E6D2A7BD2AA9}">
      <dgm:prSet/>
      <dgm:spPr/>
      <dgm:t>
        <a:bodyPr/>
        <a:lstStyle/>
        <a:p>
          <a:endParaRPr lang="en-US"/>
        </a:p>
      </dgm:t>
    </dgm:pt>
    <dgm:pt modelId="{B4C8A6C2-2BA0-4CA7-877B-ECDCC66901D4}">
      <dgm:prSet/>
      <dgm:spPr/>
      <dgm:t>
        <a:bodyPr/>
        <a:lstStyle/>
        <a:p>
          <a:r>
            <a:rPr lang="en-GB" dirty="0"/>
            <a:t>Your task is to use flame photometry to identify the metal elements by their colour.</a:t>
          </a:r>
          <a:endParaRPr lang="en-US" dirty="0"/>
        </a:p>
      </dgm:t>
    </dgm:pt>
    <dgm:pt modelId="{0DD5A28D-D869-4717-A506-E72FE5D90258}" type="parTrans" cxnId="{A804B78C-26D5-44A9-9753-03FD555899B3}">
      <dgm:prSet/>
      <dgm:spPr/>
      <dgm:t>
        <a:bodyPr/>
        <a:lstStyle/>
        <a:p>
          <a:endParaRPr lang="en-US"/>
        </a:p>
      </dgm:t>
    </dgm:pt>
    <dgm:pt modelId="{438702A0-768F-41A0-A772-00F53378EF84}" type="sibTrans" cxnId="{A804B78C-26D5-44A9-9753-03FD555899B3}">
      <dgm:prSet/>
      <dgm:spPr/>
      <dgm:t>
        <a:bodyPr/>
        <a:lstStyle/>
        <a:p>
          <a:endParaRPr lang="en-US"/>
        </a:p>
      </dgm:t>
    </dgm:pt>
    <dgm:pt modelId="{4931DF97-202B-4F83-BDB4-0433A2F707EC}" type="pres">
      <dgm:prSet presAssocID="{5506870D-6E39-4FC0-86A9-C8C8524E202B}" presName="linear" presStyleCnt="0">
        <dgm:presLayoutVars>
          <dgm:animLvl val="lvl"/>
          <dgm:resizeHandles val="exact"/>
        </dgm:presLayoutVars>
      </dgm:prSet>
      <dgm:spPr/>
    </dgm:pt>
    <dgm:pt modelId="{0BB5FFCB-89C0-4574-A3B1-B4A2397B0B51}" type="pres">
      <dgm:prSet presAssocID="{DBA232CE-4A7E-4EFF-B7B3-21107C63B039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3F196024-03E2-43FD-AC19-3A826608AB04}" type="pres">
      <dgm:prSet presAssocID="{BFBE2481-BDED-40D2-93DB-C5E3714B2160}" presName="spacer" presStyleCnt="0"/>
      <dgm:spPr/>
    </dgm:pt>
    <dgm:pt modelId="{1D9C95F5-85B8-43B8-98F4-985180A85680}" type="pres">
      <dgm:prSet presAssocID="{B4C8A6C2-2BA0-4CA7-877B-ECDCC66901D4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D9C7430E-FE93-45FE-9918-E6D2A7BD2AA9}" srcId="{5506870D-6E39-4FC0-86A9-C8C8524E202B}" destId="{DBA232CE-4A7E-4EFF-B7B3-21107C63B039}" srcOrd="0" destOrd="0" parTransId="{1E3B87A6-6C0A-4F56-A9B2-40BDF9A0C94B}" sibTransId="{BFBE2481-BDED-40D2-93DB-C5E3714B2160}"/>
    <dgm:cxn modelId="{67D29662-59AF-4810-853B-EB3C15FDAB07}" type="presOf" srcId="{DBA232CE-4A7E-4EFF-B7B3-21107C63B039}" destId="{0BB5FFCB-89C0-4574-A3B1-B4A2397B0B51}" srcOrd="0" destOrd="0" presId="urn:microsoft.com/office/officeart/2005/8/layout/vList2"/>
    <dgm:cxn modelId="{C9729467-7E80-48F3-85B4-CDB2F0839634}" type="presOf" srcId="{5506870D-6E39-4FC0-86A9-C8C8524E202B}" destId="{4931DF97-202B-4F83-BDB4-0433A2F707EC}" srcOrd="0" destOrd="0" presId="urn:microsoft.com/office/officeart/2005/8/layout/vList2"/>
    <dgm:cxn modelId="{2BA7B684-6464-4500-B416-F16DCC743598}" type="presOf" srcId="{B4C8A6C2-2BA0-4CA7-877B-ECDCC66901D4}" destId="{1D9C95F5-85B8-43B8-98F4-985180A85680}" srcOrd="0" destOrd="0" presId="urn:microsoft.com/office/officeart/2005/8/layout/vList2"/>
    <dgm:cxn modelId="{A804B78C-26D5-44A9-9753-03FD555899B3}" srcId="{5506870D-6E39-4FC0-86A9-C8C8524E202B}" destId="{B4C8A6C2-2BA0-4CA7-877B-ECDCC66901D4}" srcOrd="1" destOrd="0" parTransId="{0DD5A28D-D869-4717-A506-E72FE5D90258}" sibTransId="{438702A0-768F-41A0-A772-00F53378EF84}"/>
    <dgm:cxn modelId="{F6A9C6EF-94BA-4C91-A066-491D411C1340}" type="presParOf" srcId="{4931DF97-202B-4F83-BDB4-0433A2F707EC}" destId="{0BB5FFCB-89C0-4574-A3B1-B4A2397B0B51}" srcOrd="0" destOrd="0" presId="urn:microsoft.com/office/officeart/2005/8/layout/vList2"/>
    <dgm:cxn modelId="{54F18501-9A18-4534-82BE-ED8516EEAEA4}" type="presParOf" srcId="{4931DF97-202B-4F83-BDB4-0433A2F707EC}" destId="{3F196024-03E2-43FD-AC19-3A826608AB04}" srcOrd="1" destOrd="0" presId="urn:microsoft.com/office/officeart/2005/8/layout/vList2"/>
    <dgm:cxn modelId="{EEA1A2A2-9ECE-49DE-BB73-DF13B3A9E9A1}" type="presParOf" srcId="{4931DF97-202B-4F83-BDB4-0433A2F707EC}" destId="{1D9C95F5-85B8-43B8-98F4-985180A85680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2E8980E0-C3D8-467E-9C89-8A9E621D6DCA}" type="doc">
      <dgm:prSet loTypeId="urn:microsoft.com/office/officeart/2005/8/layout/default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0E54592B-83CB-48B4-9F0D-B94FB81D73DE}">
      <dgm:prSet custT="1"/>
      <dgm:spPr/>
      <dgm:t>
        <a:bodyPr/>
        <a:lstStyle/>
        <a:p>
          <a:r>
            <a:rPr lang="en-GB" sz="2200" dirty="0"/>
            <a:t>Full PPE needs to be worn</a:t>
          </a:r>
          <a:endParaRPr lang="en-US" sz="2200" dirty="0"/>
        </a:p>
      </dgm:t>
    </dgm:pt>
    <dgm:pt modelId="{F378C0F0-521F-4D1B-ACC5-ED7704390F79}" type="parTrans" cxnId="{5DC4FC4E-7E81-4765-A40F-04046D8F20EC}">
      <dgm:prSet/>
      <dgm:spPr/>
      <dgm:t>
        <a:bodyPr/>
        <a:lstStyle/>
        <a:p>
          <a:endParaRPr lang="en-US"/>
        </a:p>
      </dgm:t>
    </dgm:pt>
    <dgm:pt modelId="{A93C0322-EAF1-4E9E-8FF5-631FAFE34CC5}" type="sibTrans" cxnId="{5DC4FC4E-7E81-4765-A40F-04046D8F20EC}">
      <dgm:prSet/>
      <dgm:spPr/>
      <dgm:t>
        <a:bodyPr/>
        <a:lstStyle/>
        <a:p>
          <a:endParaRPr lang="en-US"/>
        </a:p>
      </dgm:t>
    </dgm:pt>
    <dgm:pt modelId="{5BF3BBBF-09CD-42A8-AA1E-DCDB08EF68C3}">
      <dgm:prSet custT="1"/>
      <dgm:spPr/>
      <dgm:t>
        <a:bodyPr/>
        <a:lstStyle/>
        <a:p>
          <a:r>
            <a:rPr lang="en-GB" sz="2200" dirty="0"/>
            <a:t>Bunsen burners will be used</a:t>
          </a:r>
          <a:endParaRPr lang="en-US" sz="2200" dirty="0"/>
        </a:p>
      </dgm:t>
    </dgm:pt>
    <dgm:pt modelId="{98C0231B-5C3D-4472-867A-7975FCE04865}" type="parTrans" cxnId="{E8FDC319-62CA-4A54-BB74-9AFBC8B37859}">
      <dgm:prSet/>
      <dgm:spPr/>
      <dgm:t>
        <a:bodyPr/>
        <a:lstStyle/>
        <a:p>
          <a:endParaRPr lang="en-US"/>
        </a:p>
      </dgm:t>
    </dgm:pt>
    <dgm:pt modelId="{F9942813-AC51-480B-A909-D1608287595D}" type="sibTrans" cxnId="{E8FDC319-62CA-4A54-BB74-9AFBC8B37859}">
      <dgm:prSet/>
      <dgm:spPr/>
      <dgm:t>
        <a:bodyPr/>
        <a:lstStyle/>
        <a:p>
          <a:endParaRPr lang="en-US"/>
        </a:p>
      </dgm:t>
    </dgm:pt>
    <dgm:pt modelId="{1CA29CC6-4B7A-4B3E-A400-D9BC9666335F}">
      <dgm:prSet custT="1"/>
      <dgm:spPr/>
      <dgm:t>
        <a:bodyPr/>
        <a:lstStyle/>
        <a:p>
          <a:r>
            <a:rPr lang="en-GB" sz="2200" dirty="0"/>
            <a:t>Acidic compounds will be used</a:t>
          </a:r>
          <a:endParaRPr lang="en-US" sz="2200" dirty="0"/>
        </a:p>
      </dgm:t>
    </dgm:pt>
    <dgm:pt modelId="{DE2A6EBA-889F-43FF-A9CD-86D9A1AB890A}" type="parTrans" cxnId="{1965D68F-A2B0-4955-BADD-A13BB1D3D51E}">
      <dgm:prSet/>
      <dgm:spPr/>
      <dgm:t>
        <a:bodyPr/>
        <a:lstStyle/>
        <a:p>
          <a:endParaRPr lang="en-US"/>
        </a:p>
      </dgm:t>
    </dgm:pt>
    <dgm:pt modelId="{88DD3B1C-34CE-4787-8923-AA0367F2862E}" type="sibTrans" cxnId="{1965D68F-A2B0-4955-BADD-A13BB1D3D51E}">
      <dgm:prSet/>
      <dgm:spPr/>
      <dgm:t>
        <a:bodyPr/>
        <a:lstStyle/>
        <a:p>
          <a:endParaRPr lang="en-US"/>
        </a:p>
      </dgm:t>
    </dgm:pt>
    <dgm:pt modelId="{26F8FC7C-2C77-43D0-A3E1-98D9B4815F2A}">
      <dgm:prSet/>
      <dgm:spPr/>
      <dgm:t>
        <a:bodyPr/>
        <a:lstStyle/>
        <a:p>
          <a:r>
            <a:rPr lang="en-GB" dirty="0"/>
            <a:t>Solutions are unidentified and should therefore be treated as if you don’t know the specific COSHH hazards. (with the exception of explosive and oxidiser).</a:t>
          </a:r>
          <a:endParaRPr lang="en-US" dirty="0"/>
        </a:p>
      </dgm:t>
    </dgm:pt>
    <dgm:pt modelId="{19AD274A-253A-41FA-8C7B-F1E9DE33BDC1}" type="parTrans" cxnId="{68684FFE-233C-494F-BAF3-52D7298AF064}">
      <dgm:prSet/>
      <dgm:spPr/>
      <dgm:t>
        <a:bodyPr/>
        <a:lstStyle/>
        <a:p>
          <a:endParaRPr lang="en-US"/>
        </a:p>
      </dgm:t>
    </dgm:pt>
    <dgm:pt modelId="{0279C298-10B8-4265-ACA1-7C22DE83AB32}" type="sibTrans" cxnId="{68684FFE-233C-494F-BAF3-52D7298AF064}">
      <dgm:prSet/>
      <dgm:spPr/>
      <dgm:t>
        <a:bodyPr/>
        <a:lstStyle/>
        <a:p>
          <a:endParaRPr lang="en-US"/>
        </a:p>
      </dgm:t>
    </dgm:pt>
    <dgm:pt modelId="{B326002B-5C13-44FD-BC2A-97ADE46ADCFC}" type="pres">
      <dgm:prSet presAssocID="{2E8980E0-C3D8-467E-9C89-8A9E621D6DCA}" presName="diagram" presStyleCnt="0">
        <dgm:presLayoutVars>
          <dgm:dir/>
          <dgm:resizeHandles val="exact"/>
        </dgm:presLayoutVars>
      </dgm:prSet>
      <dgm:spPr/>
    </dgm:pt>
    <dgm:pt modelId="{707BBF13-1F2D-4097-83F1-13058C2D863C}" type="pres">
      <dgm:prSet presAssocID="{0E54592B-83CB-48B4-9F0D-B94FB81D73DE}" presName="node" presStyleLbl="node1" presStyleIdx="0" presStyleCnt="4">
        <dgm:presLayoutVars>
          <dgm:bulletEnabled val="1"/>
        </dgm:presLayoutVars>
      </dgm:prSet>
      <dgm:spPr/>
    </dgm:pt>
    <dgm:pt modelId="{6170E302-CBAC-4536-A04C-DF30833E866C}" type="pres">
      <dgm:prSet presAssocID="{A93C0322-EAF1-4E9E-8FF5-631FAFE34CC5}" presName="sibTrans" presStyleCnt="0"/>
      <dgm:spPr/>
    </dgm:pt>
    <dgm:pt modelId="{EC5D6785-7F03-4DA5-BEF0-71B86140C5A1}" type="pres">
      <dgm:prSet presAssocID="{5BF3BBBF-09CD-42A8-AA1E-DCDB08EF68C3}" presName="node" presStyleLbl="node1" presStyleIdx="1" presStyleCnt="4">
        <dgm:presLayoutVars>
          <dgm:bulletEnabled val="1"/>
        </dgm:presLayoutVars>
      </dgm:prSet>
      <dgm:spPr/>
    </dgm:pt>
    <dgm:pt modelId="{D91435E3-B0AA-44B7-920C-7C16A0EE3A3E}" type="pres">
      <dgm:prSet presAssocID="{F9942813-AC51-480B-A909-D1608287595D}" presName="sibTrans" presStyleCnt="0"/>
      <dgm:spPr/>
    </dgm:pt>
    <dgm:pt modelId="{7472D5D2-0ABD-4F26-9BD5-7F434FFC1ADF}" type="pres">
      <dgm:prSet presAssocID="{1CA29CC6-4B7A-4B3E-A400-D9BC9666335F}" presName="node" presStyleLbl="node1" presStyleIdx="2" presStyleCnt="4">
        <dgm:presLayoutVars>
          <dgm:bulletEnabled val="1"/>
        </dgm:presLayoutVars>
      </dgm:prSet>
      <dgm:spPr/>
    </dgm:pt>
    <dgm:pt modelId="{FDDC4054-B70A-402A-B4D1-62FC250442F9}" type="pres">
      <dgm:prSet presAssocID="{88DD3B1C-34CE-4787-8923-AA0367F2862E}" presName="sibTrans" presStyleCnt="0"/>
      <dgm:spPr/>
    </dgm:pt>
    <dgm:pt modelId="{9E715040-54D8-4198-B0F5-6B8816A36AB6}" type="pres">
      <dgm:prSet presAssocID="{26F8FC7C-2C77-43D0-A3E1-98D9B4815F2A}" presName="node" presStyleLbl="node1" presStyleIdx="3" presStyleCnt="4">
        <dgm:presLayoutVars>
          <dgm:bulletEnabled val="1"/>
        </dgm:presLayoutVars>
      </dgm:prSet>
      <dgm:spPr/>
    </dgm:pt>
  </dgm:ptLst>
  <dgm:cxnLst>
    <dgm:cxn modelId="{2A29680E-A465-46AD-9CA2-4F16AB159686}" type="presOf" srcId="{5BF3BBBF-09CD-42A8-AA1E-DCDB08EF68C3}" destId="{EC5D6785-7F03-4DA5-BEF0-71B86140C5A1}" srcOrd="0" destOrd="0" presId="urn:microsoft.com/office/officeart/2005/8/layout/default"/>
    <dgm:cxn modelId="{E8FDC319-62CA-4A54-BB74-9AFBC8B37859}" srcId="{2E8980E0-C3D8-467E-9C89-8A9E621D6DCA}" destId="{5BF3BBBF-09CD-42A8-AA1E-DCDB08EF68C3}" srcOrd="1" destOrd="0" parTransId="{98C0231B-5C3D-4472-867A-7975FCE04865}" sibTransId="{F9942813-AC51-480B-A909-D1608287595D}"/>
    <dgm:cxn modelId="{F5F72026-E1AE-431E-9C76-8A44C5EAD657}" type="presOf" srcId="{1CA29CC6-4B7A-4B3E-A400-D9BC9666335F}" destId="{7472D5D2-0ABD-4F26-9BD5-7F434FFC1ADF}" srcOrd="0" destOrd="0" presId="urn:microsoft.com/office/officeart/2005/8/layout/default"/>
    <dgm:cxn modelId="{5DC4FC4E-7E81-4765-A40F-04046D8F20EC}" srcId="{2E8980E0-C3D8-467E-9C89-8A9E621D6DCA}" destId="{0E54592B-83CB-48B4-9F0D-B94FB81D73DE}" srcOrd="0" destOrd="0" parTransId="{F378C0F0-521F-4D1B-ACC5-ED7704390F79}" sibTransId="{A93C0322-EAF1-4E9E-8FF5-631FAFE34CC5}"/>
    <dgm:cxn modelId="{CC931478-20EF-4CD5-B5A0-E86F7A588493}" type="presOf" srcId="{26F8FC7C-2C77-43D0-A3E1-98D9B4815F2A}" destId="{9E715040-54D8-4198-B0F5-6B8816A36AB6}" srcOrd="0" destOrd="0" presId="urn:microsoft.com/office/officeart/2005/8/layout/default"/>
    <dgm:cxn modelId="{1965D68F-A2B0-4955-BADD-A13BB1D3D51E}" srcId="{2E8980E0-C3D8-467E-9C89-8A9E621D6DCA}" destId="{1CA29CC6-4B7A-4B3E-A400-D9BC9666335F}" srcOrd="2" destOrd="0" parTransId="{DE2A6EBA-889F-43FF-A9CD-86D9A1AB890A}" sibTransId="{88DD3B1C-34CE-4787-8923-AA0367F2862E}"/>
    <dgm:cxn modelId="{E16BA3B0-8E4B-4C6B-830A-12186A67BA8A}" type="presOf" srcId="{2E8980E0-C3D8-467E-9C89-8A9E621D6DCA}" destId="{B326002B-5C13-44FD-BC2A-97ADE46ADCFC}" srcOrd="0" destOrd="0" presId="urn:microsoft.com/office/officeart/2005/8/layout/default"/>
    <dgm:cxn modelId="{94C08BE2-20FA-4443-9530-9A11165FDA25}" type="presOf" srcId="{0E54592B-83CB-48B4-9F0D-B94FB81D73DE}" destId="{707BBF13-1F2D-4097-83F1-13058C2D863C}" srcOrd="0" destOrd="0" presId="urn:microsoft.com/office/officeart/2005/8/layout/default"/>
    <dgm:cxn modelId="{68684FFE-233C-494F-BAF3-52D7298AF064}" srcId="{2E8980E0-C3D8-467E-9C89-8A9E621D6DCA}" destId="{26F8FC7C-2C77-43D0-A3E1-98D9B4815F2A}" srcOrd="3" destOrd="0" parTransId="{19AD274A-253A-41FA-8C7B-F1E9DE33BDC1}" sibTransId="{0279C298-10B8-4265-ACA1-7C22DE83AB32}"/>
    <dgm:cxn modelId="{18B3679E-9D80-4CFD-B32E-D8533EA05764}" type="presParOf" srcId="{B326002B-5C13-44FD-BC2A-97ADE46ADCFC}" destId="{707BBF13-1F2D-4097-83F1-13058C2D863C}" srcOrd="0" destOrd="0" presId="urn:microsoft.com/office/officeart/2005/8/layout/default"/>
    <dgm:cxn modelId="{6882DA1E-06D7-4A1E-8C8D-BE5CC5C474B2}" type="presParOf" srcId="{B326002B-5C13-44FD-BC2A-97ADE46ADCFC}" destId="{6170E302-CBAC-4536-A04C-DF30833E866C}" srcOrd="1" destOrd="0" presId="urn:microsoft.com/office/officeart/2005/8/layout/default"/>
    <dgm:cxn modelId="{586EB32C-F005-4864-A342-6FAF97323B4C}" type="presParOf" srcId="{B326002B-5C13-44FD-BC2A-97ADE46ADCFC}" destId="{EC5D6785-7F03-4DA5-BEF0-71B86140C5A1}" srcOrd="2" destOrd="0" presId="urn:microsoft.com/office/officeart/2005/8/layout/default"/>
    <dgm:cxn modelId="{81D8B854-C422-48B2-A76E-8F06AADEC41C}" type="presParOf" srcId="{B326002B-5C13-44FD-BC2A-97ADE46ADCFC}" destId="{D91435E3-B0AA-44B7-920C-7C16A0EE3A3E}" srcOrd="3" destOrd="0" presId="urn:microsoft.com/office/officeart/2005/8/layout/default"/>
    <dgm:cxn modelId="{6B4E4D94-697F-4CD0-91FE-84A3F4C11D67}" type="presParOf" srcId="{B326002B-5C13-44FD-BC2A-97ADE46ADCFC}" destId="{7472D5D2-0ABD-4F26-9BD5-7F434FFC1ADF}" srcOrd="4" destOrd="0" presId="urn:microsoft.com/office/officeart/2005/8/layout/default"/>
    <dgm:cxn modelId="{96B81265-8724-464F-9615-C5763A2D3753}" type="presParOf" srcId="{B326002B-5C13-44FD-BC2A-97ADE46ADCFC}" destId="{FDDC4054-B70A-402A-B4D1-62FC250442F9}" srcOrd="5" destOrd="0" presId="urn:microsoft.com/office/officeart/2005/8/layout/default"/>
    <dgm:cxn modelId="{2E4EEE11-D119-4A63-A44C-2723F8F490F8}" type="presParOf" srcId="{B326002B-5C13-44FD-BC2A-97ADE46ADCFC}" destId="{9E715040-54D8-4198-B0F5-6B8816A36AB6}" srcOrd="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1AAC6A11-30CA-41FE-90FE-37D99B2F0214}" type="doc">
      <dgm:prSet loTypeId="urn:microsoft.com/office/officeart/2008/layout/LinedList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297F34CE-95F6-4A3F-BE3B-8544813A952A}">
      <dgm:prSet/>
      <dgm:spPr/>
      <dgm:t>
        <a:bodyPr/>
        <a:lstStyle/>
        <a:p>
          <a:r>
            <a:rPr lang="en-GB"/>
            <a:t>Bunsen Burner w/safety mat</a:t>
          </a:r>
          <a:endParaRPr lang="en-US"/>
        </a:p>
      </dgm:t>
    </dgm:pt>
    <dgm:pt modelId="{3030979B-C25C-473A-9EEC-20C0C105856A}" type="parTrans" cxnId="{689657C0-2A3C-489B-9E24-680E36EB44C3}">
      <dgm:prSet/>
      <dgm:spPr/>
      <dgm:t>
        <a:bodyPr/>
        <a:lstStyle/>
        <a:p>
          <a:endParaRPr lang="en-US"/>
        </a:p>
      </dgm:t>
    </dgm:pt>
    <dgm:pt modelId="{BF741FA3-4909-43E0-A5E2-56F3416B3C83}" type="sibTrans" cxnId="{689657C0-2A3C-489B-9E24-680E36EB44C3}">
      <dgm:prSet/>
      <dgm:spPr/>
      <dgm:t>
        <a:bodyPr/>
        <a:lstStyle/>
        <a:p>
          <a:endParaRPr lang="en-US"/>
        </a:p>
      </dgm:t>
    </dgm:pt>
    <dgm:pt modelId="{27DFC775-DE2C-4389-AA0C-CA9AAC480E20}">
      <dgm:prSet/>
      <dgm:spPr/>
      <dgm:t>
        <a:bodyPr/>
        <a:lstStyle/>
        <a:p>
          <a:r>
            <a:rPr lang="en-GB" dirty="0"/>
            <a:t>8 aqueous solutions (A-H)</a:t>
          </a:r>
          <a:endParaRPr lang="en-US" dirty="0"/>
        </a:p>
      </dgm:t>
    </dgm:pt>
    <dgm:pt modelId="{343EEC22-878D-471A-B63F-E5F2D91A41A3}" type="parTrans" cxnId="{5D597AD9-5590-4886-885C-7EAB382D9AC1}">
      <dgm:prSet/>
      <dgm:spPr/>
      <dgm:t>
        <a:bodyPr/>
        <a:lstStyle/>
        <a:p>
          <a:endParaRPr lang="en-US"/>
        </a:p>
      </dgm:t>
    </dgm:pt>
    <dgm:pt modelId="{42CEDEEB-6C91-4C14-8F56-ADEF58FA2F68}" type="sibTrans" cxnId="{5D597AD9-5590-4886-885C-7EAB382D9AC1}">
      <dgm:prSet/>
      <dgm:spPr/>
      <dgm:t>
        <a:bodyPr/>
        <a:lstStyle/>
        <a:p>
          <a:endParaRPr lang="en-US"/>
        </a:p>
      </dgm:t>
    </dgm:pt>
    <dgm:pt modelId="{1E456C0D-C586-40DA-A379-13D37B086492}">
      <dgm:prSet/>
      <dgm:spPr/>
      <dgm:t>
        <a:bodyPr/>
        <a:lstStyle/>
        <a:p>
          <a:r>
            <a:rPr lang="en-GB"/>
            <a:t>Metal rod </a:t>
          </a:r>
          <a:endParaRPr lang="en-US"/>
        </a:p>
      </dgm:t>
    </dgm:pt>
    <dgm:pt modelId="{49C8639A-7E21-44A3-9276-4756A0808376}" type="parTrans" cxnId="{7B9325DF-D6DE-4741-AE61-AEAA39B95AB3}">
      <dgm:prSet/>
      <dgm:spPr/>
      <dgm:t>
        <a:bodyPr/>
        <a:lstStyle/>
        <a:p>
          <a:endParaRPr lang="en-US"/>
        </a:p>
      </dgm:t>
    </dgm:pt>
    <dgm:pt modelId="{9913919C-CF0D-470A-827D-71943D527D02}" type="sibTrans" cxnId="{7B9325DF-D6DE-4741-AE61-AEAA39B95AB3}">
      <dgm:prSet/>
      <dgm:spPr/>
      <dgm:t>
        <a:bodyPr/>
        <a:lstStyle/>
        <a:p>
          <a:endParaRPr lang="en-US"/>
        </a:p>
      </dgm:t>
    </dgm:pt>
    <dgm:pt modelId="{F9D643E6-7818-447A-A7CB-76AD3D82D5AB}">
      <dgm:prSet/>
      <dgm:spPr/>
      <dgm:t>
        <a:bodyPr/>
        <a:lstStyle/>
        <a:p>
          <a:r>
            <a:rPr lang="en-GB" dirty="0"/>
            <a:t>Beaker of 0.1 mol/L HCl (approx. 10mL)</a:t>
          </a:r>
          <a:endParaRPr lang="en-US" dirty="0"/>
        </a:p>
      </dgm:t>
    </dgm:pt>
    <dgm:pt modelId="{061963EF-F6CD-4510-83F0-0A6F7526C453}" type="parTrans" cxnId="{3E868D9D-D88E-4436-B95E-8EA2CDF75BAE}">
      <dgm:prSet/>
      <dgm:spPr/>
      <dgm:t>
        <a:bodyPr/>
        <a:lstStyle/>
        <a:p>
          <a:endParaRPr lang="en-US"/>
        </a:p>
      </dgm:t>
    </dgm:pt>
    <dgm:pt modelId="{2B2408A7-1563-41BA-B8AF-9E7C2D0563A0}" type="sibTrans" cxnId="{3E868D9D-D88E-4436-B95E-8EA2CDF75BAE}">
      <dgm:prSet/>
      <dgm:spPr/>
      <dgm:t>
        <a:bodyPr/>
        <a:lstStyle/>
        <a:p>
          <a:endParaRPr lang="en-US"/>
        </a:p>
      </dgm:t>
    </dgm:pt>
    <dgm:pt modelId="{D8E23C61-3AF1-4356-AAFB-DD418A6E7A24}" type="pres">
      <dgm:prSet presAssocID="{1AAC6A11-30CA-41FE-90FE-37D99B2F0214}" presName="vert0" presStyleCnt="0">
        <dgm:presLayoutVars>
          <dgm:dir/>
          <dgm:animOne val="branch"/>
          <dgm:animLvl val="lvl"/>
        </dgm:presLayoutVars>
      </dgm:prSet>
      <dgm:spPr/>
    </dgm:pt>
    <dgm:pt modelId="{AA38BB91-77BA-4568-81F7-3A1A0D205443}" type="pres">
      <dgm:prSet presAssocID="{297F34CE-95F6-4A3F-BE3B-8544813A952A}" presName="thickLine" presStyleLbl="alignNode1" presStyleIdx="0" presStyleCnt="4"/>
      <dgm:spPr/>
    </dgm:pt>
    <dgm:pt modelId="{DF6F42E9-BBC6-4727-8547-6F0A0C0815CF}" type="pres">
      <dgm:prSet presAssocID="{297F34CE-95F6-4A3F-BE3B-8544813A952A}" presName="horz1" presStyleCnt="0"/>
      <dgm:spPr/>
    </dgm:pt>
    <dgm:pt modelId="{A70F7BEE-E64C-4B9D-96E0-80E84DB17CCB}" type="pres">
      <dgm:prSet presAssocID="{297F34CE-95F6-4A3F-BE3B-8544813A952A}" presName="tx1" presStyleLbl="revTx" presStyleIdx="0" presStyleCnt="4"/>
      <dgm:spPr/>
    </dgm:pt>
    <dgm:pt modelId="{8F043889-48E7-4257-B2F8-0C072763A4C3}" type="pres">
      <dgm:prSet presAssocID="{297F34CE-95F6-4A3F-BE3B-8544813A952A}" presName="vert1" presStyleCnt="0"/>
      <dgm:spPr/>
    </dgm:pt>
    <dgm:pt modelId="{5881E737-B1B5-4B77-9D6A-562FA61C325A}" type="pres">
      <dgm:prSet presAssocID="{27DFC775-DE2C-4389-AA0C-CA9AAC480E20}" presName="thickLine" presStyleLbl="alignNode1" presStyleIdx="1" presStyleCnt="4"/>
      <dgm:spPr/>
    </dgm:pt>
    <dgm:pt modelId="{4CBFB3B4-0F47-4272-B39F-DCFF59F4090C}" type="pres">
      <dgm:prSet presAssocID="{27DFC775-DE2C-4389-AA0C-CA9AAC480E20}" presName="horz1" presStyleCnt="0"/>
      <dgm:spPr/>
    </dgm:pt>
    <dgm:pt modelId="{271AD9BF-EC51-4F33-9487-59E411E5F03F}" type="pres">
      <dgm:prSet presAssocID="{27DFC775-DE2C-4389-AA0C-CA9AAC480E20}" presName="tx1" presStyleLbl="revTx" presStyleIdx="1" presStyleCnt="4"/>
      <dgm:spPr/>
    </dgm:pt>
    <dgm:pt modelId="{6A9C8F16-021D-4AFE-AEAC-66BEC8DA6E12}" type="pres">
      <dgm:prSet presAssocID="{27DFC775-DE2C-4389-AA0C-CA9AAC480E20}" presName="vert1" presStyleCnt="0"/>
      <dgm:spPr/>
    </dgm:pt>
    <dgm:pt modelId="{4D22F4E5-2444-4A44-8F1C-DB200FA672C1}" type="pres">
      <dgm:prSet presAssocID="{1E456C0D-C586-40DA-A379-13D37B086492}" presName="thickLine" presStyleLbl="alignNode1" presStyleIdx="2" presStyleCnt="4"/>
      <dgm:spPr/>
    </dgm:pt>
    <dgm:pt modelId="{3CA93C4D-A532-4ECB-9204-1DD169D98E25}" type="pres">
      <dgm:prSet presAssocID="{1E456C0D-C586-40DA-A379-13D37B086492}" presName="horz1" presStyleCnt="0"/>
      <dgm:spPr/>
    </dgm:pt>
    <dgm:pt modelId="{CD9C4762-2992-4338-870B-4F4DB3DDB09B}" type="pres">
      <dgm:prSet presAssocID="{1E456C0D-C586-40DA-A379-13D37B086492}" presName="tx1" presStyleLbl="revTx" presStyleIdx="2" presStyleCnt="4"/>
      <dgm:spPr/>
    </dgm:pt>
    <dgm:pt modelId="{8E96A61A-28AA-4281-85FC-B40D9B9C6647}" type="pres">
      <dgm:prSet presAssocID="{1E456C0D-C586-40DA-A379-13D37B086492}" presName="vert1" presStyleCnt="0"/>
      <dgm:spPr/>
    </dgm:pt>
    <dgm:pt modelId="{BDFA12F6-8083-445C-92F4-61E96266E4F2}" type="pres">
      <dgm:prSet presAssocID="{F9D643E6-7818-447A-A7CB-76AD3D82D5AB}" presName="thickLine" presStyleLbl="alignNode1" presStyleIdx="3" presStyleCnt="4"/>
      <dgm:spPr/>
    </dgm:pt>
    <dgm:pt modelId="{747E2CA4-48CC-42CF-84DE-625E98055522}" type="pres">
      <dgm:prSet presAssocID="{F9D643E6-7818-447A-A7CB-76AD3D82D5AB}" presName="horz1" presStyleCnt="0"/>
      <dgm:spPr/>
    </dgm:pt>
    <dgm:pt modelId="{568F7109-8B76-41FD-A7E4-D0F0EDE4D834}" type="pres">
      <dgm:prSet presAssocID="{F9D643E6-7818-447A-A7CB-76AD3D82D5AB}" presName="tx1" presStyleLbl="revTx" presStyleIdx="3" presStyleCnt="4"/>
      <dgm:spPr/>
    </dgm:pt>
    <dgm:pt modelId="{1253BDBD-74FF-4497-8ED3-AA9921FFD63D}" type="pres">
      <dgm:prSet presAssocID="{F9D643E6-7818-447A-A7CB-76AD3D82D5AB}" presName="vert1" presStyleCnt="0"/>
      <dgm:spPr/>
    </dgm:pt>
  </dgm:ptLst>
  <dgm:cxnLst>
    <dgm:cxn modelId="{E15DD902-DEDC-4641-A335-6095989B7775}" type="presOf" srcId="{1AAC6A11-30CA-41FE-90FE-37D99B2F0214}" destId="{D8E23C61-3AF1-4356-AAFB-DD418A6E7A24}" srcOrd="0" destOrd="0" presId="urn:microsoft.com/office/officeart/2008/layout/LinedList"/>
    <dgm:cxn modelId="{3536E727-B931-45A5-A4D0-8FFB7BA4C32B}" type="presOf" srcId="{297F34CE-95F6-4A3F-BE3B-8544813A952A}" destId="{A70F7BEE-E64C-4B9D-96E0-80E84DB17CCB}" srcOrd="0" destOrd="0" presId="urn:microsoft.com/office/officeart/2008/layout/LinedList"/>
    <dgm:cxn modelId="{7F5DF54A-BB05-4D24-8E7E-F6B02554AD04}" type="presOf" srcId="{F9D643E6-7818-447A-A7CB-76AD3D82D5AB}" destId="{568F7109-8B76-41FD-A7E4-D0F0EDE4D834}" srcOrd="0" destOrd="0" presId="urn:microsoft.com/office/officeart/2008/layout/LinedList"/>
    <dgm:cxn modelId="{3E868D9D-D88E-4436-B95E-8EA2CDF75BAE}" srcId="{1AAC6A11-30CA-41FE-90FE-37D99B2F0214}" destId="{F9D643E6-7818-447A-A7CB-76AD3D82D5AB}" srcOrd="3" destOrd="0" parTransId="{061963EF-F6CD-4510-83F0-0A6F7526C453}" sibTransId="{2B2408A7-1563-41BA-B8AF-9E7C2D0563A0}"/>
    <dgm:cxn modelId="{9B1450BB-910A-47B8-BBEB-96B6DB662316}" type="presOf" srcId="{1E456C0D-C586-40DA-A379-13D37B086492}" destId="{CD9C4762-2992-4338-870B-4F4DB3DDB09B}" srcOrd="0" destOrd="0" presId="urn:microsoft.com/office/officeart/2008/layout/LinedList"/>
    <dgm:cxn modelId="{689657C0-2A3C-489B-9E24-680E36EB44C3}" srcId="{1AAC6A11-30CA-41FE-90FE-37D99B2F0214}" destId="{297F34CE-95F6-4A3F-BE3B-8544813A952A}" srcOrd="0" destOrd="0" parTransId="{3030979B-C25C-473A-9EEC-20C0C105856A}" sibTransId="{BF741FA3-4909-43E0-A5E2-56F3416B3C83}"/>
    <dgm:cxn modelId="{5D597AD9-5590-4886-885C-7EAB382D9AC1}" srcId="{1AAC6A11-30CA-41FE-90FE-37D99B2F0214}" destId="{27DFC775-DE2C-4389-AA0C-CA9AAC480E20}" srcOrd="1" destOrd="0" parTransId="{343EEC22-878D-471A-B63F-E5F2D91A41A3}" sibTransId="{42CEDEEB-6C91-4C14-8F56-ADEF58FA2F68}"/>
    <dgm:cxn modelId="{7B9325DF-D6DE-4741-AE61-AEAA39B95AB3}" srcId="{1AAC6A11-30CA-41FE-90FE-37D99B2F0214}" destId="{1E456C0D-C586-40DA-A379-13D37B086492}" srcOrd="2" destOrd="0" parTransId="{49C8639A-7E21-44A3-9276-4756A0808376}" sibTransId="{9913919C-CF0D-470A-827D-71943D527D02}"/>
    <dgm:cxn modelId="{59CC7BE4-EBA1-4CF8-88C4-4600A8791D62}" type="presOf" srcId="{27DFC775-DE2C-4389-AA0C-CA9AAC480E20}" destId="{271AD9BF-EC51-4F33-9487-59E411E5F03F}" srcOrd="0" destOrd="0" presId="urn:microsoft.com/office/officeart/2008/layout/LinedList"/>
    <dgm:cxn modelId="{16F4FA29-1EE0-4816-A9FD-795D0E8A8B2C}" type="presParOf" srcId="{D8E23C61-3AF1-4356-AAFB-DD418A6E7A24}" destId="{AA38BB91-77BA-4568-81F7-3A1A0D205443}" srcOrd="0" destOrd="0" presId="urn:microsoft.com/office/officeart/2008/layout/LinedList"/>
    <dgm:cxn modelId="{776C7203-88E7-4820-BCE9-A22103495E74}" type="presParOf" srcId="{D8E23C61-3AF1-4356-AAFB-DD418A6E7A24}" destId="{DF6F42E9-BBC6-4727-8547-6F0A0C0815CF}" srcOrd="1" destOrd="0" presId="urn:microsoft.com/office/officeart/2008/layout/LinedList"/>
    <dgm:cxn modelId="{265D1156-371E-433A-8318-0B0178238423}" type="presParOf" srcId="{DF6F42E9-BBC6-4727-8547-6F0A0C0815CF}" destId="{A70F7BEE-E64C-4B9D-96E0-80E84DB17CCB}" srcOrd="0" destOrd="0" presId="urn:microsoft.com/office/officeart/2008/layout/LinedList"/>
    <dgm:cxn modelId="{068438EC-E758-4D02-8B0B-CB9166FE4703}" type="presParOf" srcId="{DF6F42E9-BBC6-4727-8547-6F0A0C0815CF}" destId="{8F043889-48E7-4257-B2F8-0C072763A4C3}" srcOrd="1" destOrd="0" presId="urn:microsoft.com/office/officeart/2008/layout/LinedList"/>
    <dgm:cxn modelId="{8CCF3111-0AED-41BA-A73B-3F82F76E7C6F}" type="presParOf" srcId="{D8E23C61-3AF1-4356-AAFB-DD418A6E7A24}" destId="{5881E737-B1B5-4B77-9D6A-562FA61C325A}" srcOrd="2" destOrd="0" presId="urn:microsoft.com/office/officeart/2008/layout/LinedList"/>
    <dgm:cxn modelId="{6FAA737B-FEC9-4D30-B48D-7B9EA2F4989C}" type="presParOf" srcId="{D8E23C61-3AF1-4356-AAFB-DD418A6E7A24}" destId="{4CBFB3B4-0F47-4272-B39F-DCFF59F4090C}" srcOrd="3" destOrd="0" presId="urn:microsoft.com/office/officeart/2008/layout/LinedList"/>
    <dgm:cxn modelId="{8DD8F8CF-719C-42FF-BE3D-F6D3650AD86B}" type="presParOf" srcId="{4CBFB3B4-0F47-4272-B39F-DCFF59F4090C}" destId="{271AD9BF-EC51-4F33-9487-59E411E5F03F}" srcOrd="0" destOrd="0" presId="urn:microsoft.com/office/officeart/2008/layout/LinedList"/>
    <dgm:cxn modelId="{8144E301-37B8-4E0D-9C3A-ED34826C488B}" type="presParOf" srcId="{4CBFB3B4-0F47-4272-B39F-DCFF59F4090C}" destId="{6A9C8F16-021D-4AFE-AEAC-66BEC8DA6E12}" srcOrd="1" destOrd="0" presId="urn:microsoft.com/office/officeart/2008/layout/LinedList"/>
    <dgm:cxn modelId="{707C5F22-34EA-487B-A0E6-101D2557D70E}" type="presParOf" srcId="{D8E23C61-3AF1-4356-AAFB-DD418A6E7A24}" destId="{4D22F4E5-2444-4A44-8F1C-DB200FA672C1}" srcOrd="4" destOrd="0" presId="urn:microsoft.com/office/officeart/2008/layout/LinedList"/>
    <dgm:cxn modelId="{896ABB1F-00AF-4F22-97B5-8A2A1297041C}" type="presParOf" srcId="{D8E23C61-3AF1-4356-AAFB-DD418A6E7A24}" destId="{3CA93C4D-A532-4ECB-9204-1DD169D98E25}" srcOrd="5" destOrd="0" presId="urn:microsoft.com/office/officeart/2008/layout/LinedList"/>
    <dgm:cxn modelId="{FB3BF6A0-6C35-44E5-B115-78C4F0052AEC}" type="presParOf" srcId="{3CA93C4D-A532-4ECB-9204-1DD169D98E25}" destId="{CD9C4762-2992-4338-870B-4F4DB3DDB09B}" srcOrd="0" destOrd="0" presId="urn:microsoft.com/office/officeart/2008/layout/LinedList"/>
    <dgm:cxn modelId="{9AE35078-2C3D-42E3-A663-8F6FFE4DA1B4}" type="presParOf" srcId="{3CA93C4D-A532-4ECB-9204-1DD169D98E25}" destId="{8E96A61A-28AA-4281-85FC-B40D9B9C6647}" srcOrd="1" destOrd="0" presId="urn:microsoft.com/office/officeart/2008/layout/LinedList"/>
    <dgm:cxn modelId="{7F16CF98-3A31-4795-A847-1BFFEA684514}" type="presParOf" srcId="{D8E23C61-3AF1-4356-AAFB-DD418A6E7A24}" destId="{BDFA12F6-8083-445C-92F4-61E96266E4F2}" srcOrd="6" destOrd="0" presId="urn:microsoft.com/office/officeart/2008/layout/LinedList"/>
    <dgm:cxn modelId="{6F6122D1-F3AA-4ACA-9D7B-9DB2AE04CD5A}" type="presParOf" srcId="{D8E23C61-3AF1-4356-AAFB-DD418A6E7A24}" destId="{747E2CA4-48CC-42CF-84DE-625E98055522}" srcOrd="7" destOrd="0" presId="urn:microsoft.com/office/officeart/2008/layout/LinedList"/>
    <dgm:cxn modelId="{2224E2BC-E15C-4C5D-935B-E887F674F5D5}" type="presParOf" srcId="{747E2CA4-48CC-42CF-84DE-625E98055522}" destId="{568F7109-8B76-41FD-A7E4-D0F0EDE4D834}" srcOrd="0" destOrd="0" presId="urn:microsoft.com/office/officeart/2008/layout/LinedList"/>
    <dgm:cxn modelId="{57C8361C-6EFB-49E8-9519-FA2C8FA8EA1D}" type="presParOf" srcId="{747E2CA4-48CC-42CF-84DE-625E98055522}" destId="{1253BDBD-74FF-4497-8ED3-AA9921FFD63D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173EBD13-F0B1-4B59-80E8-52EBE75BBF13}" type="doc">
      <dgm:prSet loTypeId="urn:microsoft.com/office/officeart/2016/7/layout/VerticalDownArrowProcess" loCatId="process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E79E5DF5-1EC3-4701-BD02-849B589F187B}">
      <dgm:prSet custT="1"/>
      <dgm:spPr/>
      <dgm:t>
        <a:bodyPr/>
        <a:lstStyle/>
        <a:p>
          <a:r>
            <a:rPr lang="en-US" sz="2000"/>
            <a:t>Light</a:t>
          </a:r>
        </a:p>
      </dgm:t>
    </dgm:pt>
    <dgm:pt modelId="{330E7F2B-2DEF-443B-BA47-C145846059DC}" type="parTrans" cxnId="{D6804018-7480-4EDA-BF38-BE5C48CBA267}">
      <dgm:prSet/>
      <dgm:spPr/>
      <dgm:t>
        <a:bodyPr/>
        <a:lstStyle/>
        <a:p>
          <a:endParaRPr lang="en-US"/>
        </a:p>
      </dgm:t>
    </dgm:pt>
    <dgm:pt modelId="{7F6DA1FD-80D9-414B-8EFE-44B43AA7886B}" type="sibTrans" cxnId="{D6804018-7480-4EDA-BF38-BE5C48CBA267}">
      <dgm:prSet/>
      <dgm:spPr/>
      <dgm:t>
        <a:bodyPr/>
        <a:lstStyle/>
        <a:p>
          <a:endParaRPr lang="en-US"/>
        </a:p>
      </dgm:t>
    </dgm:pt>
    <dgm:pt modelId="{F6FC5250-A88F-49D4-9513-8191269591D9}">
      <dgm:prSet custT="1"/>
      <dgm:spPr/>
      <dgm:t>
        <a:bodyPr/>
        <a:lstStyle/>
        <a:p>
          <a:r>
            <a:rPr lang="en-US" sz="1800" dirty="0"/>
            <a:t>Light Bunsen Burners and put on safety flame</a:t>
          </a:r>
        </a:p>
      </dgm:t>
    </dgm:pt>
    <dgm:pt modelId="{2F413837-604B-43B2-9B49-671B96BA4121}" type="parTrans" cxnId="{46057A0E-F02C-4624-ADB0-3A4EA0BE4690}">
      <dgm:prSet/>
      <dgm:spPr/>
      <dgm:t>
        <a:bodyPr/>
        <a:lstStyle/>
        <a:p>
          <a:endParaRPr lang="en-US"/>
        </a:p>
      </dgm:t>
    </dgm:pt>
    <dgm:pt modelId="{C9A5A93A-21D6-4F44-90CE-9C8813F847FD}" type="sibTrans" cxnId="{46057A0E-F02C-4624-ADB0-3A4EA0BE4690}">
      <dgm:prSet/>
      <dgm:spPr/>
      <dgm:t>
        <a:bodyPr/>
        <a:lstStyle/>
        <a:p>
          <a:endParaRPr lang="en-US"/>
        </a:p>
      </dgm:t>
    </dgm:pt>
    <dgm:pt modelId="{2CA75DB8-8D56-4A2A-A9E4-BC9138503ECE}">
      <dgm:prSet custT="1"/>
      <dgm:spPr/>
      <dgm:t>
        <a:bodyPr/>
        <a:lstStyle/>
        <a:p>
          <a:r>
            <a:rPr lang="en-US" sz="2000"/>
            <a:t>Take</a:t>
          </a:r>
        </a:p>
      </dgm:t>
    </dgm:pt>
    <dgm:pt modelId="{338D4CD0-AEC0-4763-977E-18F6484F83C3}" type="parTrans" cxnId="{3678A3A1-F358-434A-BFE9-81E1BC8642DD}">
      <dgm:prSet/>
      <dgm:spPr/>
      <dgm:t>
        <a:bodyPr/>
        <a:lstStyle/>
        <a:p>
          <a:endParaRPr lang="en-US"/>
        </a:p>
      </dgm:t>
    </dgm:pt>
    <dgm:pt modelId="{14C395AC-CFCB-4086-8468-312CF3B33CBD}" type="sibTrans" cxnId="{3678A3A1-F358-434A-BFE9-81E1BC8642DD}">
      <dgm:prSet/>
      <dgm:spPr/>
      <dgm:t>
        <a:bodyPr/>
        <a:lstStyle/>
        <a:p>
          <a:endParaRPr lang="en-US"/>
        </a:p>
      </dgm:t>
    </dgm:pt>
    <dgm:pt modelId="{43AA94F0-B66B-461B-8DEB-8F488910AAEB}">
      <dgm:prSet custT="1"/>
      <dgm:spPr/>
      <dgm:t>
        <a:bodyPr/>
        <a:lstStyle/>
        <a:p>
          <a:r>
            <a:rPr lang="en-US" sz="1800"/>
            <a:t>Take metal rod and dip the rounded end into the acid</a:t>
          </a:r>
        </a:p>
      </dgm:t>
    </dgm:pt>
    <dgm:pt modelId="{47F6894D-1E61-45E9-914F-337701AD5FD1}" type="parTrans" cxnId="{F56623B6-AEB5-4276-AA26-020C5246A127}">
      <dgm:prSet/>
      <dgm:spPr/>
      <dgm:t>
        <a:bodyPr/>
        <a:lstStyle/>
        <a:p>
          <a:endParaRPr lang="en-US"/>
        </a:p>
      </dgm:t>
    </dgm:pt>
    <dgm:pt modelId="{3F743FDE-4FF8-4890-95B0-9FA635C40043}" type="sibTrans" cxnId="{F56623B6-AEB5-4276-AA26-020C5246A127}">
      <dgm:prSet/>
      <dgm:spPr/>
      <dgm:t>
        <a:bodyPr/>
        <a:lstStyle/>
        <a:p>
          <a:endParaRPr lang="en-US"/>
        </a:p>
      </dgm:t>
    </dgm:pt>
    <dgm:pt modelId="{6A71AA54-67EC-4A83-B586-3AF93FAD8FEC}">
      <dgm:prSet custT="1"/>
      <dgm:spPr/>
      <dgm:t>
        <a:bodyPr/>
        <a:lstStyle/>
        <a:p>
          <a:r>
            <a:rPr lang="en-US" sz="2000"/>
            <a:t>Shake</a:t>
          </a:r>
        </a:p>
      </dgm:t>
    </dgm:pt>
    <dgm:pt modelId="{7A80FED4-5792-43B1-AF1B-CF0C1B8E4B11}" type="parTrans" cxnId="{56D627AF-1C5B-4BE0-A5EF-8C895507D93D}">
      <dgm:prSet/>
      <dgm:spPr/>
      <dgm:t>
        <a:bodyPr/>
        <a:lstStyle/>
        <a:p>
          <a:endParaRPr lang="en-US"/>
        </a:p>
      </dgm:t>
    </dgm:pt>
    <dgm:pt modelId="{FC16BA84-9A44-45A2-81B0-50CB9A00BF94}" type="sibTrans" cxnId="{56D627AF-1C5B-4BE0-A5EF-8C895507D93D}">
      <dgm:prSet/>
      <dgm:spPr/>
      <dgm:t>
        <a:bodyPr/>
        <a:lstStyle/>
        <a:p>
          <a:endParaRPr lang="en-US"/>
        </a:p>
      </dgm:t>
    </dgm:pt>
    <dgm:pt modelId="{0D809A81-EFDB-49A4-B906-7AA986699696}">
      <dgm:prSet custT="1"/>
      <dgm:spPr/>
      <dgm:t>
        <a:bodyPr/>
        <a:lstStyle/>
        <a:p>
          <a:r>
            <a:rPr lang="en-US" sz="1800"/>
            <a:t>Shake excess loose inside beaker</a:t>
          </a:r>
        </a:p>
      </dgm:t>
    </dgm:pt>
    <dgm:pt modelId="{9163193C-1344-405F-83E0-840DFC4CF028}" type="parTrans" cxnId="{92870FEF-15CF-4F65-BD67-FDE5C44B1A6E}">
      <dgm:prSet/>
      <dgm:spPr/>
      <dgm:t>
        <a:bodyPr/>
        <a:lstStyle/>
        <a:p>
          <a:endParaRPr lang="en-US"/>
        </a:p>
      </dgm:t>
    </dgm:pt>
    <dgm:pt modelId="{A12E6937-99B2-455B-9BA4-E4FB634A6E6F}" type="sibTrans" cxnId="{92870FEF-15CF-4F65-BD67-FDE5C44B1A6E}">
      <dgm:prSet/>
      <dgm:spPr/>
      <dgm:t>
        <a:bodyPr/>
        <a:lstStyle/>
        <a:p>
          <a:endParaRPr lang="en-US"/>
        </a:p>
      </dgm:t>
    </dgm:pt>
    <dgm:pt modelId="{5E0E40D9-4176-4DCD-A4CC-91973FEA9A73}">
      <dgm:prSet custT="1"/>
      <dgm:spPr/>
      <dgm:t>
        <a:bodyPr/>
        <a:lstStyle/>
        <a:p>
          <a:r>
            <a:rPr lang="en-US" sz="2000"/>
            <a:t>Dip</a:t>
          </a:r>
        </a:p>
      </dgm:t>
    </dgm:pt>
    <dgm:pt modelId="{4451AEA5-1CD8-430F-96FA-D574D1E52C43}" type="parTrans" cxnId="{2C15AF7B-9B02-469F-8888-9C9088A5E5C2}">
      <dgm:prSet/>
      <dgm:spPr/>
      <dgm:t>
        <a:bodyPr/>
        <a:lstStyle/>
        <a:p>
          <a:endParaRPr lang="en-US"/>
        </a:p>
      </dgm:t>
    </dgm:pt>
    <dgm:pt modelId="{73865FC3-FB7C-4A27-BB99-5B138C2CCFA0}" type="sibTrans" cxnId="{2C15AF7B-9B02-469F-8888-9C9088A5E5C2}">
      <dgm:prSet/>
      <dgm:spPr/>
      <dgm:t>
        <a:bodyPr/>
        <a:lstStyle/>
        <a:p>
          <a:endParaRPr lang="en-US"/>
        </a:p>
      </dgm:t>
    </dgm:pt>
    <dgm:pt modelId="{95EE3102-B217-4F8E-B453-8D093673A1D3}">
      <dgm:prSet custT="1"/>
      <dgm:spPr/>
      <dgm:t>
        <a:bodyPr/>
        <a:lstStyle/>
        <a:p>
          <a:r>
            <a:rPr lang="en-US" sz="1800" dirty="0"/>
            <a:t>Dip wet end of rod into a salt sample solution</a:t>
          </a:r>
        </a:p>
      </dgm:t>
    </dgm:pt>
    <dgm:pt modelId="{3A26A0FE-0F65-4B57-B072-FE2E2800F591}" type="parTrans" cxnId="{36640B9C-4537-4961-8600-7F0ED67DB4A3}">
      <dgm:prSet/>
      <dgm:spPr/>
      <dgm:t>
        <a:bodyPr/>
        <a:lstStyle/>
        <a:p>
          <a:endParaRPr lang="en-US"/>
        </a:p>
      </dgm:t>
    </dgm:pt>
    <dgm:pt modelId="{EC5B2B22-5C55-4736-A3E1-366DB4CCEF24}" type="sibTrans" cxnId="{36640B9C-4537-4961-8600-7F0ED67DB4A3}">
      <dgm:prSet/>
      <dgm:spPr/>
      <dgm:t>
        <a:bodyPr/>
        <a:lstStyle/>
        <a:p>
          <a:endParaRPr lang="en-US"/>
        </a:p>
      </dgm:t>
    </dgm:pt>
    <dgm:pt modelId="{64ADFAD7-B99F-4BE5-BF89-A3D63E5A4676}">
      <dgm:prSet custT="1"/>
      <dgm:spPr/>
      <dgm:t>
        <a:bodyPr/>
        <a:lstStyle/>
        <a:p>
          <a:r>
            <a:rPr lang="en-US" sz="2000"/>
            <a:t>Turn</a:t>
          </a:r>
        </a:p>
      </dgm:t>
    </dgm:pt>
    <dgm:pt modelId="{F2E16EAE-206C-4F5D-8D98-D7FC4605519E}" type="parTrans" cxnId="{6A2AE560-BBD8-4DF5-92E2-8CFD5BF8D7E2}">
      <dgm:prSet/>
      <dgm:spPr/>
      <dgm:t>
        <a:bodyPr/>
        <a:lstStyle/>
        <a:p>
          <a:endParaRPr lang="en-US"/>
        </a:p>
      </dgm:t>
    </dgm:pt>
    <dgm:pt modelId="{723A6222-9032-4ECE-B11D-70A7C30FC0B1}" type="sibTrans" cxnId="{6A2AE560-BBD8-4DF5-92E2-8CFD5BF8D7E2}">
      <dgm:prSet/>
      <dgm:spPr/>
      <dgm:t>
        <a:bodyPr/>
        <a:lstStyle/>
        <a:p>
          <a:endParaRPr lang="en-US"/>
        </a:p>
      </dgm:t>
    </dgm:pt>
    <dgm:pt modelId="{0843D5E8-ABCF-42AC-9876-23C598B641E5}">
      <dgm:prSet custT="1"/>
      <dgm:spPr/>
      <dgm:t>
        <a:bodyPr/>
        <a:lstStyle/>
        <a:p>
          <a:r>
            <a:rPr lang="en-US" sz="1800"/>
            <a:t>Turn flame to blue roaring</a:t>
          </a:r>
        </a:p>
      </dgm:t>
    </dgm:pt>
    <dgm:pt modelId="{C341C2EA-4CC5-46AC-AEBF-13F53A4655C2}" type="parTrans" cxnId="{7AC38CC4-5FCB-426B-91F8-C9EB7243BB84}">
      <dgm:prSet/>
      <dgm:spPr/>
      <dgm:t>
        <a:bodyPr/>
        <a:lstStyle/>
        <a:p>
          <a:endParaRPr lang="en-US"/>
        </a:p>
      </dgm:t>
    </dgm:pt>
    <dgm:pt modelId="{E68BDED5-6DCE-4760-9732-4A2C78C8790C}" type="sibTrans" cxnId="{7AC38CC4-5FCB-426B-91F8-C9EB7243BB84}">
      <dgm:prSet/>
      <dgm:spPr/>
      <dgm:t>
        <a:bodyPr/>
        <a:lstStyle/>
        <a:p>
          <a:endParaRPr lang="en-US"/>
        </a:p>
      </dgm:t>
    </dgm:pt>
    <dgm:pt modelId="{0012AD99-43A8-4854-B71D-D6CC226C495C}">
      <dgm:prSet custT="1"/>
      <dgm:spPr/>
      <dgm:t>
        <a:bodyPr/>
        <a:lstStyle/>
        <a:p>
          <a:r>
            <a:rPr lang="en-US" sz="2000"/>
            <a:t>Place</a:t>
          </a:r>
        </a:p>
      </dgm:t>
    </dgm:pt>
    <dgm:pt modelId="{89777FAA-17EA-422B-B794-B9AFC167354C}" type="parTrans" cxnId="{6B09B1AC-A767-42EF-AF3D-4587B54247E6}">
      <dgm:prSet/>
      <dgm:spPr/>
      <dgm:t>
        <a:bodyPr/>
        <a:lstStyle/>
        <a:p>
          <a:endParaRPr lang="en-US"/>
        </a:p>
      </dgm:t>
    </dgm:pt>
    <dgm:pt modelId="{E8B10927-AF88-40D2-8B38-E32C54DE9C81}" type="sibTrans" cxnId="{6B09B1AC-A767-42EF-AF3D-4587B54247E6}">
      <dgm:prSet/>
      <dgm:spPr/>
      <dgm:t>
        <a:bodyPr/>
        <a:lstStyle/>
        <a:p>
          <a:endParaRPr lang="en-US"/>
        </a:p>
      </dgm:t>
    </dgm:pt>
    <dgm:pt modelId="{45DFC73B-F6EA-479E-B154-A89EACB08D2A}">
      <dgm:prSet custT="1"/>
      <dgm:spPr/>
      <dgm:t>
        <a:bodyPr/>
        <a:lstStyle/>
        <a:p>
          <a:r>
            <a:rPr lang="en-US" sz="1800"/>
            <a:t>Place rod into flame (just above corona)</a:t>
          </a:r>
        </a:p>
      </dgm:t>
    </dgm:pt>
    <dgm:pt modelId="{F840BABE-42EB-40A4-9DDD-F4AA6CA3EA70}" type="parTrans" cxnId="{B32A2B32-4415-4800-8908-2E2AE703B388}">
      <dgm:prSet/>
      <dgm:spPr/>
      <dgm:t>
        <a:bodyPr/>
        <a:lstStyle/>
        <a:p>
          <a:endParaRPr lang="en-US"/>
        </a:p>
      </dgm:t>
    </dgm:pt>
    <dgm:pt modelId="{B94CB7A3-1F1A-4AD7-82EA-986966B6AAF8}" type="sibTrans" cxnId="{B32A2B32-4415-4800-8908-2E2AE703B388}">
      <dgm:prSet/>
      <dgm:spPr/>
      <dgm:t>
        <a:bodyPr/>
        <a:lstStyle/>
        <a:p>
          <a:endParaRPr lang="en-US"/>
        </a:p>
      </dgm:t>
    </dgm:pt>
    <dgm:pt modelId="{25A20FD2-D548-4A9B-BCA0-9CEF6FFAF5CC}">
      <dgm:prSet custT="1"/>
      <dgm:spPr/>
      <dgm:t>
        <a:bodyPr/>
        <a:lstStyle/>
        <a:p>
          <a:r>
            <a:rPr lang="en-US" sz="2000"/>
            <a:t>Observe and record</a:t>
          </a:r>
        </a:p>
      </dgm:t>
    </dgm:pt>
    <dgm:pt modelId="{1AC40B60-D493-4BB6-BFDE-76171E5F51C0}" type="parTrans" cxnId="{A146093F-440C-425C-937D-F5DBFA48587F}">
      <dgm:prSet/>
      <dgm:spPr/>
      <dgm:t>
        <a:bodyPr/>
        <a:lstStyle/>
        <a:p>
          <a:endParaRPr lang="en-US"/>
        </a:p>
      </dgm:t>
    </dgm:pt>
    <dgm:pt modelId="{6349EA68-E5DE-4DC8-9ABD-8BC0CFC6369A}" type="sibTrans" cxnId="{A146093F-440C-425C-937D-F5DBFA48587F}">
      <dgm:prSet/>
      <dgm:spPr/>
      <dgm:t>
        <a:bodyPr/>
        <a:lstStyle/>
        <a:p>
          <a:endParaRPr lang="en-US"/>
        </a:p>
      </dgm:t>
    </dgm:pt>
    <dgm:pt modelId="{6B13EF45-4FA5-4ABF-8EBE-928A3D2219C8}">
      <dgm:prSet custT="1"/>
      <dgm:spPr/>
      <dgm:t>
        <a:bodyPr/>
        <a:lstStyle/>
        <a:p>
          <a:r>
            <a:rPr lang="en-US" sz="1800"/>
            <a:t>Observe and record the colour emitted.</a:t>
          </a:r>
        </a:p>
      </dgm:t>
    </dgm:pt>
    <dgm:pt modelId="{B2C1B29D-31CA-4267-BC7D-6F031106A239}" type="parTrans" cxnId="{DEE20C20-34C8-461D-A103-3DF8E9C2657C}">
      <dgm:prSet/>
      <dgm:spPr/>
      <dgm:t>
        <a:bodyPr/>
        <a:lstStyle/>
        <a:p>
          <a:endParaRPr lang="en-US"/>
        </a:p>
      </dgm:t>
    </dgm:pt>
    <dgm:pt modelId="{B118ECA5-B3B0-45F6-988D-205944ACF440}" type="sibTrans" cxnId="{DEE20C20-34C8-461D-A103-3DF8E9C2657C}">
      <dgm:prSet/>
      <dgm:spPr/>
      <dgm:t>
        <a:bodyPr/>
        <a:lstStyle/>
        <a:p>
          <a:endParaRPr lang="en-US"/>
        </a:p>
      </dgm:t>
    </dgm:pt>
    <dgm:pt modelId="{B1A3CA4B-3F24-485E-98CF-C56FF18B433F}">
      <dgm:prSet custT="1"/>
      <dgm:spPr/>
      <dgm:t>
        <a:bodyPr/>
        <a:lstStyle/>
        <a:p>
          <a:r>
            <a:rPr lang="en-US" sz="2000"/>
            <a:t>Allow</a:t>
          </a:r>
        </a:p>
      </dgm:t>
    </dgm:pt>
    <dgm:pt modelId="{001CA7B6-2AB1-4B48-B341-D8E7C5434B1E}" type="parTrans" cxnId="{42113BDA-F258-46E6-BE98-A2FD700AF0B1}">
      <dgm:prSet/>
      <dgm:spPr/>
      <dgm:t>
        <a:bodyPr/>
        <a:lstStyle/>
        <a:p>
          <a:endParaRPr lang="en-US"/>
        </a:p>
      </dgm:t>
    </dgm:pt>
    <dgm:pt modelId="{E0EE3EC1-EFD6-494F-939E-FA2618068AEB}" type="sibTrans" cxnId="{42113BDA-F258-46E6-BE98-A2FD700AF0B1}">
      <dgm:prSet/>
      <dgm:spPr/>
      <dgm:t>
        <a:bodyPr/>
        <a:lstStyle/>
        <a:p>
          <a:endParaRPr lang="en-US"/>
        </a:p>
      </dgm:t>
    </dgm:pt>
    <dgm:pt modelId="{B83FE6DA-1854-4062-8E34-60E5E2CE0688}">
      <dgm:prSet custT="1"/>
      <dgm:spPr/>
      <dgm:t>
        <a:bodyPr/>
        <a:lstStyle/>
        <a:p>
          <a:r>
            <a:rPr lang="en-US" sz="1800"/>
            <a:t>Allow rod to cool (not glowing), dip in acid and reheat x2 to clean and repeat for next sample.</a:t>
          </a:r>
        </a:p>
      </dgm:t>
    </dgm:pt>
    <dgm:pt modelId="{4B587F2D-3839-48CE-AA06-07B5F8FA0ED2}" type="parTrans" cxnId="{A78C32A6-314E-475B-9631-7069463ADF65}">
      <dgm:prSet/>
      <dgm:spPr/>
      <dgm:t>
        <a:bodyPr/>
        <a:lstStyle/>
        <a:p>
          <a:endParaRPr lang="en-US"/>
        </a:p>
      </dgm:t>
    </dgm:pt>
    <dgm:pt modelId="{06914A0F-462F-4BD6-9164-3695E5ACDB3B}" type="sibTrans" cxnId="{A78C32A6-314E-475B-9631-7069463ADF65}">
      <dgm:prSet/>
      <dgm:spPr/>
      <dgm:t>
        <a:bodyPr/>
        <a:lstStyle/>
        <a:p>
          <a:endParaRPr lang="en-US"/>
        </a:p>
      </dgm:t>
    </dgm:pt>
    <dgm:pt modelId="{51171480-1156-4418-A490-67CE2FE1EA2A}" type="pres">
      <dgm:prSet presAssocID="{173EBD13-F0B1-4B59-80E8-52EBE75BBF13}" presName="Name0" presStyleCnt="0">
        <dgm:presLayoutVars>
          <dgm:dir/>
          <dgm:animLvl val="lvl"/>
          <dgm:resizeHandles val="exact"/>
        </dgm:presLayoutVars>
      </dgm:prSet>
      <dgm:spPr/>
    </dgm:pt>
    <dgm:pt modelId="{F235C52F-DC71-40CB-8EA2-3B20ECD9E3D8}" type="pres">
      <dgm:prSet presAssocID="{B1A3CA4B-3F24-485E-98CF-C56FF18B433F}" presName="boxAndChildren" presStyleCnt="0"/>
      <dgm:spPr/>
    </dgm:pt>
    <dgm:pt modelId="{FB02E048-CC28-4DA5-809A-76F884CBA796}" type="pres">
      <dgm:prSet presAssocID="{B1A3CA4B-3F24-485E-98CF-C56FF18B433F}" presName="parentTextBox" presStyleLbl="alignNode1" presStyleIdx="0" presStyleCnt="8"/>
      <dgm:spPr/>
    </dgm:pt>
    <dgm:pt modelId="{AAD4B3D4-F8A6-4A6E-826F-DD04A70DC964}" type="pres">
      <dgm:prSet presAssocID="{B1A3CA4B-3F24-485E-98CF-C56FF18B433F}" presName="descendantBox" presStyleLbl="bgAccFollowNode1" presStyleIdx="0" presStyleCnt="8"/>
      <dgm:spPr/>
    </dgm:pt>
    <dgm:pt modelId="{4AD6D134-8BF2-48E9-86A2-757A4B8F1049}" type="pres">
      <dgm:prSet presAssocID="{6349EA68-E5DE-4DC8-9ABD-8BC0CFC6369A}" presName="sp" presStyleCnt="0"/>
      <dgm:spPr/>
    </dgm:pt>
    <dgm:pt modelId="{80878E0E-A9BA-4BAF-AC31-DCB26DDB962D}" type="pres">
      <dgm:prSet presAssocID="{25A20FD2-D548-4A9B-BCA0-9CEF6FFAF5CC}" presName="arrowAndChildren" presStyleCnt="0"/>
      <dgm:spPr/>
    </dgm:pt>
    <dgm:pt modelId="{FF12565D-E51A-4074-90E7-6FED75598309}" type="pres">
      <dgm:prSet presAssocID="{25A20FD2-D548-4A9B-BCA0-9CEF6FFAF5CC}" presName="parentTextArrow" presStyleLbl="node1" presStyleIdx="0" presStyleCnt="0"/>
      <dgm:spPr/>
    </dgm:pt>
    <dgm:pt modelId="{C1E2C423-D355-49DE-91B6-43FB7EC1E74A}" type="pres">
      <dgm:prSet presAssocID="{25A20FD2-D548-4A9B-BCA0-9CEF6FFAF5CC}" presName="arrow" presStyleLbl="alignNode1" presStyleIdx="1" presStyleCnt="8"/>
      <dgm:spPr/>
    </dgm:pt>
    <dgm:pt modelId="{29E0EFC3-3C98-45CB-9A58-807068DCF142}" type="pres">
      <dgm:prSet presAssocID="{25A20FD2-D548-4A9B-BCA0-9CEF6FFAF5CC}" presName="descendantArrow" presStyleLbl="bgAccFollowNode1" presStyleIdx="1" presStyleCnt="8" custLinFactNeighborY="-426"/>
      <dgm:spPr/>
    </dgm:pt>
    <dgm:pt modelId="{1FF67A51-AC25-447E-A6EE-9654BD29B66A}" type="pres">
      <dgm:prSet presAssocID="{E8B10927-AF88-40D2-8B38-E32C54DE9C81}" presName="sp" presStyleCnt="0"/>
      <dgm:spPr/>
    </dgm:pt>
    <dgm:pt modelId="{16801772-79B4-4A01-9AA6-3C3DAB16D2E7}" type="pres">
      <dgm:prSet presAssocID="{0012AD99-43A8-4854-B71D-D6CC226C495C}" presName="arrowAndChildren" presStyleCnt="0"/>
      <dgm:spPr/>
    </dgm:pt>
    <dgm:pt modelId="{3E424A20-4913-40DA-B2BB-8742939EA41E}" type="pres">
      <dgm:prSet presAssocID="{0012AD99-43A8-4854-B71D-D6CC226C495C}" presName="parentTextArrow" presStyleLbl="node1" presStyleIdx="0" presStyleCnt="0"/>
      <dgm:spPr/>
    </dgm:pt>
    <dgm:pt modelId="{B443BC3A-84F4-45D3-8851-B49BD7575264}" type="pres">
      <dgm:prSet presAssocID="{0012AD99-43A8-4854-B71D-D6CC226C495C}" presName="arrow" presStyleLbl="alignNode1" presStyleIdx="2" presStyleCnt="8"/>
      <dgm:spPr/>
    </dgm:pt>
    <dgm:pt modelId="{4205F70F-F0C4-43F4-B64F-D03DD94E065C}" type="pres">
      <dgm:prSet presAssocID="{0012AD99-43A8-4854-B71D-D6CC226C495C}" presName="descendantArrow" presStyleLbl="bgAccFollowNode1" presStyleIdx="2" presStyleCnt="8" custLinFactNeighborY="-426"/>
      <dgm:spPr/>
    </dgm:pt>
    <dgm:pt modelId="{83FF3CA0-7B8E-4DDF-AA1E-F3FBAD7EF2C1}" type="pres">
      <dgm:prSet presAssocID="{723A6222-9032-4ECE-B11D-70A7C30FC0B1}" presName="sp" presStyleCnt="0"/>
      <dgm:spPr/>
    </dgm:pt>
    <dgm:pt modelId="{60B572E8-10BB-44D3-BEEE-BEFCA08E088D}" type="pres">
      <dgm:prSet presAssocID="{64ADFAD7-B99F-4BE5-BF89-A3D63E5A4676}" presName="arrowAndChildren" presStyleCnt="0"/>
      <dgm:spPr/>
    </dgm:pt>
    <dgm:pt modelId="{5122CFA4-CDBC-4D82-B783-D227653ECD67}" type="pres">
      <dgm:prSet presAssocID="{64ADFAD7-B99F-4BE5-BF89-A3D63E5A4676}" presName="parentTextArrow" presStyleLbl="node1" presStyleIdx="0" presStyleCnt="0"/>
      <dgm:spPr/>
    </dgm:pt>
    <dgm:pt modelId="{A658FFC9-8EED-47DA-B4F4-1FC1CDAF0A95}" type="pres">
      <dgm:prSet presAssocID="{64ADFAD7-B99F-4BE5-BF89-A3D63E5A4676}" presName="arrow" presStyleLbl="alignNode1" presStyleIdx="3" presStyleCnt="8"/>
      <dgm:spPr/>
    </dgm:pt>
    <dgm:pt modelId="{9214D8D7-60E5-4FC7-857E-351CCF101B16}" type="pres">
      <dgm:prSet presAssocID="{64ADFAD7-B99F-4BE5-BF89-A3D63E5A4676}" presName="descendantArrow" presStyleLbl="bgAccFollowNode1" presStyleIdx="3" presStyleCnt="8" custLinFactNeighborY="-426"/>
      <dgm:spPr/>
    </dgm:pt>
    <dgm:pt modelId="{70BD8622-3D92-4F64-ACE5-2B65B3B56ECA}" type="pres">
      <dgm:prSet presAssocID="{73865FC3-FB7C-4A27-BB99-5B138C2CCFA0}" presName="sp" presStyleCnt="0"/>
      <dgm:spPr/>
    </dgm:pt>
    <dgm:pt modelId="{642BC349-987B-4D40-9D7B-CBE563A945AF}" type="pres">
      <dgm:prSet presAssocID="{5E0E40D9-4176-4DCD-A4CC-91973FEA9A73}" presName="arrowAndChildren" presStyleCnt="0"/>
      <dgm:spPr/>
    </dgm:pt>
    <dgm:pt modelId="{06EBFC23-7AEE-4DDC-AA52-848A5B505715}" type="pres">
      <dgm:prSet presAssocID="{5E0E40D9-4176-4DCD-A4CC-91973FEA9A73}" presName="parentTextArrow" presStyleLbl="node1" presStyleIdx="0" presStyleCnt="0"/>
      <dgm:spPr/>
    </dgm:pt>
    <dgm:pt modelId="{AB3366C4-B7CA-4CA0-9689-5B34AFBABBD0}" type="pres">
      <dgm:prSet presAssocID="{5E0E40D9-4176-4DCD-A4CC-91973FEA9A73}" presName="arrow" presStyleLbl="alignNode1" presStyleIdx="4" presStyleCnt="8"/>
      <dgm:spPr/>
    </dgm:pt>
    <dgm:pt modelId="{D7E0A786-4195-4C3C-B504-0682ED2D9D6A}" type="pres">
      <dgm:prSet presAssocID="{5E0E40D9-4176-4DCD-A4CC-91973FEA9A73}" presName="descendantArrow" presStyleLbl="bgAccFollowNode1" presStyleIdx="4" presStyleCnt="8" custLinFactNeighborY="-426"/>
      <dgm:spPr/>
    </dgm:pt>
    <dgm:pt modelId="{AF9D9530-CDA4-481B-A85D-A5976DD7BB82}" type="pres">
      <dgm:prSet presAssocID="{FC16BA84-9A44-45A2-81B0-50CB9A00BF94}" presName="sp" presStyleCnt="0"/>
      <dgm:spPr/>
    </dgm:pt>
    <dgm:pt modelId="{F78D4603-48DE-4C31-95D3-23720351332B}" type="pres">
      <dgm:prSet presAssocID="{6A71AA54-67EC-4A83-B586-3AF93FAD8FEC}" presName="arrowAndChildren" presStyleCnt="0"/>
      <dgm:spPr/>
    </dgm:pt>
    <dgm:pt modelId="{24EA1F06-FDF4-4A49-A137-3717445D158B}" type="pres">
      <dgm:prSet presAssocID="{6A71AA54-67EC-4A83-B586-3AF93FAD8FEC}" presName="parentTextArrow" presStyleLbl="node1" presStyleIdx="0" presStyleCnt="0"/>
      <dgm:spPr/>
    </dgm:pt>
    <dgm:pt modelId="{02245973-7FC6-4035-B53E-5B026B190A98}" type="pres">
      <dgm:prSet presAssocID="{6A71AA54-67EC-4A83-B586-3AF93FAD8FEC}" presName="arrow" presStyleLbl="alignNode1" presStyleIdx="5" presStyleCnt="8"/>
      <dgm:spPr/>
    </dgm:pt>
    <dgm:pt modelId="{BD20E85E-2B4C-4CD4-9481-BFD0AB004FF5}" type="pres">
      <dgm:prSet presAssocID="{6A71AA54-67EC-4A83-B586-3AF93FAD8FEC}" presName="descendantArrow" presStyleLbl="bgAccFollowNode1" presStyleIdx="5" presStyleCnt="8" custLinFactNeighborY="-426"/>
      <dgm:spPr/>
    </dgm:pt>
    <dgm:pt modelId="{328C7A6A-4EE5-48C2-9D74-8E690DEC2CBC}" type="pres">
      <dgm:prSet presAssocID="{14C395AC-CFCB-4086-8468-312CF3B33CBD}" presName="sp" presStyleCnt="0"/>
      <dgm:spPr/>
    </dgm:pt>
    <dgm:pt modelId="{AA087F6C-DD02-451A-A8EF-403FA3BF7382}" type="pres">
      <dgm:prSet presAssocID="{2CA75DB8-8D56-4A2A-A9E4-BC9138503ECE}" presName="arrowAndChildren" presStyleCnt="0"/>
      <dgm:spPr/>
    </dgm:pt>
    <dgm:pt modelId="{673492AD-79E7-4324-8AD1-9D2B8873A3AB}" type="pres">
      <dgm:prSet presAssocID="{2CA75DB8-8D56-4A2A-A9E4-BC9138503ECE}" presName="parentTextArrow" presStyleLbl="node1" presStyleIdx="0" presStyleCnt="0"/>
      <dgm:spPr/>
    </dgm:pt>
    <dgm:pt modelId="{2606AC7A-2056-449D-89B1-D58845495682}" type="pres">
      <dgm:prSet presAssocID="{2CA75DB8-8D56-4A2A-A9E4-BC9138503ECE}" presName="arrow" presStyleLbl="alignNode1" presStyleIdx="6" presStyleCnt="8"/>
      <dgm:spPr/>
    </dgm:pt>
    <dgm:pt modelId="{31A73BFD-878F-4344-AAFF-E265D3BB7F0C}" type="pres">
      <dgm:prSet presAssocID="{2CA75DB8-8D56-4A2A-A9E4-BC9138503ECE}" presName="descendantArrow" presStyleLbl="bgAccFollowNode1" presStyleIdx="6" presStyleCnt="8" custLinFactNeighborY="-426"/>
      <dgm:spPr/>
    </dgm:pt>
    <dgm:pt modelId="{7D0AE960-082B-4B35-8729-D3E5D5FDD68F}" type="pres">
      <dgm:prSet presAssocID="{7F6DA1FD-80D9-414B-8EFE-44B43AA7886B}" presName="sp" presStyleCnt="0"/>
      <dgm:spPr/>
    </dgm:pt>
    <dgm:pt modelId="{9BEC0440-0AD4-4525-87D0-AC31811D36F1}" type="pres">
      <dgm:prSet presAssocID="{E79E5DF5-1EC3-4701-BD02-849B589F187B}" presName="arrowAndChildren" presStyleCnt="0"/>
      <dgm:spPr/>
    </dgm:pt>
    <dgm:pt modelId="{B7BF5330-B9E4-4251-9961-72A19D7C6CAF}" type="pres">
      <dgm:prSet presAssocID="{E79E5DF5-1EC3-4701-BD02-849B589F187B}" presName="parentTextArrow" presStyleLbl="node1" presStyleIdx="0" presStyleCnt="0"/>
      <dgm:spPr/>
    </dgm:pt>
    <dgm:pt modelId="{A3FC6F59-1B0C-4528-B741-9872ADADCFE0}" type="pres">
      <dgm:prSet presAssocID="{E79E5DF5-1EC3-4701-BD02-849B589F187B}" presName="arrow" presStyleLbl="alignNode1" presStyleIdx="7" presStyleCnt="8"/>
      <dgm:spPr/>
    </dgm:pt>
    <dgm:pt modelId="{AE1D1F53-044B-48BA-BC1D-569DA2B32FA0}" type="pres">
      <dgm:prSet presAssocID="{E79E5DF5-1EC3-4701-BD02-849B589F187B}" presName="descendantArrow" presStyleLbl="bgAccFollowNode1" presStyleIdx="7" presStyleCnt="8" custLinFactNeighborY="-426"/>
      <dgm:spPr/>
    </dgm:pt>
  </dgm:ptLst>
  <dgm:cxnLst>
    <dgm:cxn modelId="{A898BA00-9776-4217-B92A-0B8E8D583905}" type="presOf" srcId="{64ADFAD7-B99F-4BE5-BF89-A3D63E5A4676}" destId="{A658FFC9-8EED-47DA-B4F4-1FC1CDAF0A95}" srcOrd="1" destOrd="0" presId="urn:microsoft.com/office/officeart/2016/7/layout/VerticalDownArrowProcess"/>
    <dgm:cxn modelId="{2540D908-8DFD-4F6F-A106-04F0268B1E54}" type="presOf" srcId="{0843D5E8-ABCF-42AC-9876-23C598B641E5}" destId="{9214D8D7-60E5-4FC7-857E-351CCF101B16}" srcOrd="0" destOrd="0" presId="urn:microsoft.com/office/officeart/2016/7/layout/VerticalDownArrowProcess"/>
    <dgm:cxn modelId="{46057A0E-F02C-4624-ADB0-3A4EA0BE4690}" srcId="{E79E5DF5-1EC3-4701-BD02-849B589F187B}" destId="{F6FC5250-A88F-49D4-9513-8191269591D9}" srcOrd="0" destOrd="0" parTransId="{2F413837-604B-43B2-9B49-671B96BA4121}" sibTransId="{C9A5A93A-21D6-4F44-90CE-9C8813F847FD}"/>
    <dgm:cxn modelId="{76A9AD0E-20A9-46DF-9AAE-23B4948B68B2}" type="presOf" srcId="{43AA94F0-B66B-461B-8DEB-8F488910AAEB}" destId="{31A73BFD-878F-4344-AAFF-E265D3BB7F0C}" srcOrd="0" destOrd="0" presId="urn:microsoft.com/office/officeart/2016/7/layout/VerticalDownArrowProcess"/>
    <dgm:cxn modelId="{D6804018-7480-4EDA-BF38-BE5C48CBA267}" srcId="{173EBD13-F0B1-4B59-80E8-52EBE75BBF13}" destId="{E79E5DF5-1EC3-4701-BD02-849B589F187B}" srcOrd="0" destOrd="0" parTransId="{330E7F2B-2DEF-443B-BA47-C145846059DC}" sibTransId="{7F6DA1FD-80D9-414B-8EFE-44B43AA7886B}"/>
    <dgm:cxn modelId="{DEE20C20-34C8-461D-A103-3DF8E9C2657C}" srcId="{25A20FD2-D548-4A9B-BCA0-9CEF6FFAF5CC}" destId="{6B13EF45-4FA5-4ABF-8EBE-928A3D2219C8}" srcOrd="0" destOrd="0" parTransId="{B2C1B29D-31CA-4267-BC7D-6F031106A239}" sibTransId="{B118ECA5-B3B0-45F6-988D-205944ACF440}"/>
    <dgm:cxn modelId="{6B68F726-AE81-4747-AAB1-4A91C21DF452}" type="presOf" srcId="{25A20FD2-D548-4A9B-BCA0-9CEF6FFAF5CC}" destId="{C1E2C423-D355-49DE-91B6-43FB7EC1E74A}" srcOrd="1" destOrd="0" presId="urn:microsoft.com/office/officeart/2016/7/layout/VerticalDownArrowProcess"/>
    <dgm:cxn modelId="{ABD63727-5232-44D4-92CA-7EAFB9907725}" type="presOf" srcId="{E79E5DF5-1EC3-4701-BD02-849B589F187B}" destId="{A3FC6F59-1B0C-4528-B741-9872ADADCFE0}" srcOrd="1" destOrd="0" presId="urn:microsoft.com/office/officeart/2016/7/layout/VerticalDownArrowProcess"/>
    <dgm:cxn modelId="{6B8AFB28-8B32-4E46-80CD-F6008AFE5062}" type="presOf" srcId="{0012AD99-43A8-4854-B71D-D6CC226C495C}" destId="{3E424A20-4913-40DA-B2BB-8742939EA41E}" srcOrd="0" destOrd="0" presId="urn:microsoft.com/office/officeart/2016/7/layout/VerticalDownArrowProcess"/>
    <dgm:cxn modelId="{B32A2B32-4415-4800-8908-2E2AE703B388}" srcId="{0012AD99-43A8-4854-B71D-D6CC226C495C}" destId="{45DFC73B-F6EA-479E-B154-A89EACB08D2A}" srcOrd="0" destOrd="0" parTransId="{F840BABE-42EB-40A4-9DDD-F4AA6CA3EA70}" sibTransId="{B94CB7A3-1F1A-4AD7-82EA-986966B6AAF8}"/>
    <dgm:cxn modelId="{86BC7E3B-70E0-4870-8D67-E92AD1CD60AD}" type="presOf" srcId="{B83FE6DA-1854-4062-8E34-60E5E2CE0688}" destId="{AAD4B3D4-F8A6-4A6E-826F-DD04A70DC964}" srcOrd="0" destOrd="0" presId="urn:microsoft.com/office/officeart/2016/7/layout/VerticalDownArrowProcess"/>
    <dgm:cxn modelId="{A146093F-440C-425C-937D-F5DBFA48587F}" srcId="{173EBD13-F0B1-4B59-80E8-52EBE75BBF13}" destId="{25A20FD2-D548-4A9B-BCA0-9CEF6FFAF5CC}" srcOrd="6" destOrd="0" parTransId="{1AC40B60-D493-4BB6-BFDE-76171E5F51C0}" sibTransId="{6349EA68-E5DE-4DC8-9ABD-8BC0CFC6369A}"/>
    <dgm:cxn modelId="{6A2AE560-BBD8-4DF5-92E2-8CFD5BF8D7E2}" srcId="{173EBD13-F0B1-4B59-80E8-52EBE75BBF13}" destId="{64ADFAD7-B99F-4BE5-BF89-A3D63E5A4676}" srcOrd="4" destOrd="0" parTransId="{F2E16EAE-206C-4F5D-8D98-D7FC4605519E}" sibTransId="{723A6222-9032-4ECE-B11D-70A7C30FC0B1}"/>
    <dgm:cxn modelId="{6327A163-AB37-4065-BCD2-29830674E80E}" type="presOf" srcId="{2CA75DB8-8D56-4A2A-A9E4-BC9138503ECE}" destId="{673492AD-79E7-4324-8AD1-9D2B8873A3AB}" srcOrd="0" destOrd="0" presId="urn:microsoft.com/office/officeart/2016/7/layout/VerticalDownArrowProcess"/>
    <dgm:cxn modelId="{0D112469-4596-4D65-A6F1-259B1979759F}" type="presOf" srcId="{E79E5DF5-1EC3-4701-BD02-849B589F187B}" destId="{B7BF5330-B9E4-4251-9961-72A19D7C6CAF}" srcOrd="0" destOrd="0" presId="urn:microsoft.com/office/officeart/2016/7/layout/VerticalDownArrowProcess"/>
    <dgm:cxn modelId="{2C15AF7B-9B02-469F-8888-9C9088A5E5C2}" srcId="{173EBD13-F0B1-4B59-80E8-52EBE75BBF13}" destId="{5E0E40D9-4176-4DCD-A4CC-91973FEA9A73}" srcOrd="3" destOrd="0" parTransId="{4451AEA5-1CD8-430F-96FA-D574D1E52C43}" sibTransId="{73865FC3-FB7C-4A27-BB99-5B138C2CCFA0}"/>
    <dgm:cxn modelId="{13DAED7C-79D1-46E1-A5C5-D683BC8B4245}" type="presOf" srcId="{64ADFAD7-B99F-4BE5-BF89-A3D63E5A4676}" destId="{5122CFA4-CDBC-4D82-B783-D227653ECD67}" srcOrd="0" destOrd="0" presId="urn:microsoft.com/office/officeart/2016/7/layout/VerticalDownArrowProcess"/>
    <dgm:cxn modelId="{6D2E947E-EAA0-4405-952B-D72FE6B0C7C1}" type="presOf" srcId="{173EBD13-F0B1-4B59-80E8-52EBE75BBF13}" destId="{51171480-1156-4418-A490-67CE2FE1EA2A}" srcOrd="0" destOrd="0" presId="urn:microsoft.com/office/officeart/2016/7/layout/VerticalDownArrowProcess"/>
    <dgm:cxn modelId="{D6B72F97-C51A-4D47-9CB4-DE58B678AA05}" type="presOf" srcId="{5E0E40D9-4176-4DCD-A4CC-91973FEA9A73}" destId="{06EBFC23-7AEE-4DDC-AA52-848A5B505715}" srcOrd="0" destOrd="0" presId="urn:microsoft.com/office/officeart/2016/7/layout/VerticalDownArrowProcess"/>
    <dgm:cxn modelId="{238F3698-A94B-4C99-BD2F-104B4B7CF23A}" type="presOf" srcId="{25A20FD2-D548-4A9B-BCA0-9CEF6FFAF5CC}" destId="{FF12565D-E51A-4074-90E7-6FED75598309}" srcOrd="0" destOrd="0" presId="urn:microsoft.com/office/officeart/2016/7/layout/VerticalDownArrowProcess"/>
    <dgm:cxn modelId="{36640B9C-4537-4961-8600-7F0ED67DB4A3}" srcId="{5E0E40D9-4176-4DCD-A4CC-91973FEA9A73}" destId="{95EE3102-B217-4F8E-B453-8D093673A1D3}" srcOrd="0" destOrd="0" parTransId="{3A26A0FE-0F65-4B57-B072-FE2E2800F591}" sibTransId="{EC5B2B22-5C55-4736-A3E1-366DB4CCEF24}"/>
    <dgm:cxn modelId="{3678A3A1-F358-434A-BFE9-81E1BC8642DD}" srcId="{173EBD13-F0B1-4B59-80E8-52EBE75BBF13}" destId="{2CA75DB8-8D56-4A2A-A9E4-BC9138503ECE}" srcOrd="1" destOrd="0" parTransId="{338D4CD0-AEC0-4763-977E-18F6484F83C3}" sibTransId="{14C395AC-CFCB-4086-8468-312CF3B33CBD}"/>
    <dgm:cxn modelId="{A78C32A6-314E-475B-9631-7069463ADF65}" srcId="{B1A3CA4B-3F24-485E-98CF-C56FF18B433F}" destId="{B83FE6DA-1854-4062-8E34-60E5E2CE0688}" srcOrd="0" destOrd="0" parTransId="{4B587F2D-3839-48CE-AA06-07B5F8FA0ED2}" sibTransId="{06914A0F-462F-4BD6-9164-3695E5ACDB3B}"/>
    <dgm:cxn modelId="{D97C2DA8-90AA-4483-8895-0095BB980264}" type="presOf" srcId="{F6FC5250-A88F-49D4-9513-8191269591D9}" destId="{AE1D1F53-044B-48BA-BC1D-569DA2B32FA0}" srcOrd="0" destOrd="0" presId="urn:microsoft.com/office/officeart/2016/7/layout/VerticalDownArrowProcess"/>
    <dgm:cxn modelId="{6B09B1AC-A767-42EF-AF3D-4587B54247E6}" srcId="{173EBD13-F0B1-4B59-80E8-52EBE75BBF13}" destId="{0012AD99-43A8-4854-B71D-D6CC226C495C}" srcOrd="5" destOrd="0" parTransId="{89777FAA-17EA-422B-B794-B9AFC167354C}" sibTransId="{E8B10927-AF88-40D2-8B38-E32C54DE9C81}"/>
    <dgm:cxn modelId="{56D627AF-1C5B-4BE0-A5EF-8C895507D93D}" srcId="{173EBD13-F0B1-4B59-80E8-52EBE75BBF13}" destId="{6A71AA54-67EC-4A83-B586-3AF93FAD8FEC}" srcOrd="2" destOrd="0" parTransId="{7A80FED4-5792-43B1-AF1B-CF0C1B8E4B11}" sibTransId="{FC16BA84-9A44-45A2-81B0-50CB9A00BF94}"/>
    <dgm:cxn modelId="{46CD67B4-ADDC-42E1-8497-EDC0C7445297}" type="presOf" srcId="{2CA75DB8-8D56-4A2A-A9E4-BC9138503ECE}" destId="{2606AC7A-2056-449D-89B1-D58845495682}" srcOrd="1" destOrd="0" presId="urn:microsoft.com/office/officeart/2016/7/layout/VerticalDownArrowProcess"/>
    <dgm:cxn modelId="{EB5C79B4-02CB-43BC-9BAB-B2CADB10B8A9}" type="presOf" srcId="{0D809A81-EFDB-49A4-B906-7AA986699696}" destId="{BD20E85E-2B4C-4CD4-9481-BFD0AB004FF5}" srcOrd="0" destOrd="0" presId="urn:microsoft.com/office/officeart/2016/7/layout/VerticalDownArrowProcess"/>
    <dgm:cxn modelId="{F56623B6-AEB5-4276-AA26-020C5246A127}" srcId="{2CA75DB8-8D56-4A2A-A9E4-BC9138503ECE}" destId="{43AA94F0-B66B-461B-8DEB-8F488910AAEB}" srcOrd="0" destOrd="0" parTransId="{47F6894D-1E61-45E9-914F-337701AD5FD1}" sibTransId="{3F743FDE-4FF8-4890-95B0-9FA635C40043}"/>
    <dgm:cxn modelId="{040059B6-E920-4C23-B48A-47929485F0E2}" type="presOf" srcId="{5E0E40D9-4176-4DCD-A4CC-91973FEA9A73}" destId="{AB3366C4-B7CA-4CA0-9689-5B34AFBABBD0}" srcOrd="1" destOrd="0" presId="urn:microsoft.com/office/officeart/2016/7/layout/VerticalDownArrowProcess"/>
    <dgm:cxn modelId="{18A183BF-C85B-4237-A627-9E9BEE951499}" type="presOf" srcId="{45DFC73B-F6EA-479E-B154-A89EACB08D2A}" destId="{4205F70F-F0C4-43F4-B64F-D03DD94E065C}" srcOrd="0" destOrd="0" presId="urn:microsoft.com/office/officeart/2016/7/layout/VerticalDownArrowProcess"/>
    <dgm:cxn modelId="{7AC38CC4-5FCB-426B-91F8-C9EB7243BB84}" srcId="{64ADFAD7-B99F-4BE5-BF89-A3D63E5A4676}" destId="{0843D5E8-ABCF-42AC-9876-23C598B641E5}" srcOrd="0" destOrd="0" parTransId="{C341C2EA-4CC5-46AC-AEBF-13F53A4655C2}" sibTransId="{E68BDED5-6DCE-4760-9732-4A2C78C8790C}"/>
    <dgm:cxn modelId="{17C3C1CC-2D3E-480C-A681-88D64C3B0CCF}" type="presOf" srcId="{B1A3CA4B-3F24-485E-98CF-C56FF18B433F}" destId="{FB02E048-CC28-4DA5-809A-76F884CBA796}" srcOrd="0" destOrd="0" presId="urn:microsoft.com/office/officeart/2016/7/layout/VerticalDownArrowProcess"/>
    <dgm:cxn modelId="{42113BDA-F258-46E6-BE98-A2FD700AF0B1}" srcId="{173EBD13-F0B1-4B59-80E8-52EBE75BBF13}" destId="{B1A3CA4B-3F24-485E-98CF-C56FF18B433F}" srcOrd="7" destOrd="0" parTransId="{001CA7B6-2AB1-4B48-B341-D8E7C5434B1E}" sibTransId="{E0EE3EC1-EFD6-494F-939E-FA2618068AEB}"/>
    <dgm:cxn modelId="{437FE8DF-4A8A-46C6-805E-25718FD03A5A}" type="presOf" srcId="{0012AD99-43A8-4854-B71D-D6CC226C495C}" destId="{B443BC3A-84F4-45D3-8851-B49BD7575264}" srcOrd="1" destOrd="0" presId="urn:microsoft.com/office/officeart/2016/7/layout/VerticalDownArrowProcess"/>
    <dgm:cxn modelId="{0A84C8E0-960E-44B7-8193-679AD534C9F6}" type="presOf" srcId="{95EE3102-B217-4F8E-B453-8D093673A1D3}" destId="{D7E0A786-4195-4C3C-B504-0682ED2D9D6A}" srcOrd="0" destOrd="0" presId="urn:microsoft.com/office/officeart/2016/7/layout/VerticalDownArrowProcess"/>
    <dgm:cxn modelId="{92870FEF-15CF-4F65-BD67-FDE5C44B1A6E}" srcId="{6A71AA54-67EC-4A83-B586-3AF93FAD8FEC}" destId="{0D809A81-EFDB-49A4-B906-7AA986699696}" srcOrd="0" destOrd="0" parTransId="{9163193C-1344-405F-83E0-840DFC4CF028}" sibTransId="{A12E6937-99B2-455B-9BA4-E4FB634A6E6F}"/>
    <dgm:cxn modelId="{FD035FF0-E78C-477C-B437-F33670E19D44}" type="presOf" srcId="{6A71AA54-67EC-4A83-B586-3AF93FAD8FEC}" destId="{24EA1F06-FDF4-4A49-A137-3717445D158B}" srcOrd="0" destOrd="0" presId="urn:microsoft.com/office/officeart/2016/7/layout/VerticalDownArrowProcess"/>
    <dgm:cxn modelId="{B78398F1-F26F-4581-8C6F-3A36F001FD41}" type="presOf" srcId="{6B13EF45-4FA5-4ABF-8EBE-928A3D2219C8}" destId="{29E0EFC3-3C98-45CB-9A58-807068DCF142}" srcOrd="0" destOrd="0" presId="urn:microsoft.com/office/officeart/2016/7/layout/VerticalDownArrowProcess"/>
    <dgm:cxn modelId="{F63D87FA-0621-4C0B-932B-D65D56BFF2C3}" type="presOf" srcId="{6A71AA54-67EC-4A83-B586-3AF93FAD8FEC}" destId="{02245973-7FC6-4035-B53E-5B026B190A98}" srcOrd="1" destOrd="0" presId="urn:microsoft.com/office/officeart/2016/7/layout/VerticalDownArrowProcess"/>
    <dgm:cxn modelId="{AB270F91-21E1-40B8-BA19-366103DA5A36}" type="presParOf" srcId="{51171480-1156-4418-A490-67CE2FE1EA2A}" destId="{F235C52F-DC71-40CB-8EA2-3B20ECD9E3D8}" srcOrd="0" destOrd="0" presId="urn:microsoft.com/office/officeart/2016/7/layout/VerticalDownArrowProcess"/>
    <dgm:cxn modelId="{24F63334-CD4D-4BA5-A936-0C7537970564}" type="presParOf" srcId="{F235C52F-DC71-40CB-8EA2-3B20ECD9E3D8}" destId="{FB02E048-CC28-4DA5-809A-76F884CBA796}" srcOrd="0" destOrd="0" presId="urn:microsoft.com/office/officeart/2016/7/layout/VerticalDownArrowProcess"/>
    <dgm:cxn modelId="{B05C5E70-3C63-458B-9E49-ECE29294E9F1}" type="presParOf" srcId="{F235C52F-DC71-40CB-8EA2-3B20ECD9E3D8}" destId="{AAD4B3D4-F8A6-4A6E-826F-DD04A70DC964}" srcOrd="1" destOrd="0" presId="urn:microsoft.com/office/officeart/2016/7/layout/VerticalDownArrowProcess"/>
    <dgm:cxn modelId="{2975DCBD-CBB0-4A6A-90E4-26044F54DD33}" type="presParOf" srcId="{51171480-1156-4418-A490-67CE2FE1EA2A}" destId="{4AD6D134-8BF2-48E9-86A2-757A4B8F1049}" srcOrd="1" destOrd="0" presId="urn:microsoft.com/office/officeart/2016/7/layout/VerticalDownArrowProcess"/>
    <dgm:cxn modelId="{94F995F3-22BF-4A82-8ECC-4F54C8F3CAFE}" type="presParOf" srcId="{51171480-1156-4418-A490-67CE2FE1EA2A}" destId="{80878E0E-A9BA-4BAF-AC31-DCB26DDB962D}" srcOrd="2" destOrd="0" presId="urn:microsoft.com/office/officeart/2016/7/layout/VerticalDownArrowProcess"/>
    <dgm:cxn modelId="{EA3716AF-199F-4CA5-BF95-2C3997545C10}" type="presParOf" srcId="{80878E0E-A9BA-4BAF-AC31-DCB26DDB962D}" destId="{FF12565D-E51A-4074-90E7-6FED75598309}" srcOrd="0" destOrd="0" presId="urn:microsoft.com/office/officeart/2016/7/layout/VerticalDownArrowProcess"/>
    <dgm:cxn modelId="{3FBCB317-F6B0-425F-B50D-C0E400CC8901}" type="presParOf" srcId="{80878E0E-A9BA-4BAF-AC31-DCB26DDB962D}" destId="{C1E2C423-D355-49DE-91B6-43FB7EC1E74A}" srcOrd="1" destOrd="0" presId="urn:microsoft.com/office/officeart/2016/7/layout/VerticalDownArrowProcess"/>
    <dgm:cxn modelId="{299F7233-0A90-4E15-9CCC-503AC498DF98}" type="presParOf" srcId="{80878E0E-A9BA-4BAF-AC31-DCB26DDB962D}" destId="{29E0EFC3-3C98-45CB-9A58-807068DCF142}" srcOrd="2" destOrd="0" presId="urn:microsoft.com/office/officeart/2016/7/layout/VerticalDownArrowProcess"/>
    <dgm:cxn modelId="{88AB35B9-926D-4DDD-B0AD-331DED622695}" type="presParOf" srcId="{51171480-1156-4418-A490-67CE2FE1EA2A}" destId="{1FF67A51-AC25-447E-A6EE-9654BD29B66A}" srcOrd="3" destOrd="0" presId="urn:microsoft.com/office/officeart/2016/7/layout/VerticalDownArrowProcess"/>
    <dgm:cxn modelId="{21516462-91BE-4C66-AAF4-7174755275F0}" type="presParOf" srcId="{51171480-1156-4418-A490-67CE2FE1EA2A}" destId="{16801772-79B4-4A01-9AA6-3C3DAB16D2E7}" srcOrd="4" destOrd="0" presId="urn:microsoft.com/office/officeart/2016/7/layout/VerticalDownArrowProcess"/>
    <dgm:cxn modelId="{3C9B78BA-F4D4-4707-8E3C-BCF2EDBE313D}" type="presParOf" srcId="{16801772-79B4-4A01-9AA6-3C3DAB16D2E7}" destId="{3E424A20-4913-40DA-B2BB-8742939EA41E}" srcOrd="0" destOrd="0" presId="urn:microsoft.com/office/officeart/2016/7/layout/VerticalDownArrowProcess"/>
    <dgm:cxn modelId="{24812880-270E-478E-B938-276AB23816CB}" type="presParOf" srcId="{16801772-79B4-4A01-9AA6-3C3DAB16D2E7}" destId="{B443BC3A-84F4-45D3-8851-B49BD7575264}" srcOrd="1" destOrd="0" presId="urn:microsoft.com/office/officeart/2016/7/layout/VerticalDownArrowProcess"/>
    <dgm:cxn modelId="{F528597D-7DCF-4181-93C5-D99E640BA446}" type="presParOf" srcId="{16801772-79B4-4A01-9AA6-3C3DAB16D2E7}" destId="{4205F70F-F0C4-43F4-B64F-D03DD94E065C}" srcOrd="2" destOrd="0" presId="urn:microsoft.com/office/officeart/2016/7/layout/VerticalDownArrowProcess"/>
    <dgm:cxn modelId="{82B144DC-95DE-4A5E-B7AF-B7DE0B9A8CAE}" type="presParOf" srcId="{51171480-1156-4418-A490-67CE2FE1EA2A}" destId="{83FF3CA0-7B8E-4DDF-AA1E-F3FBAD7EF2C1}" srcOrd="5" destOrd="0" presId="urn:microsoft.com/office/officeart/2016/7/layout/VerticalDownArrowProcess"/>
    <dgm:cxn modelId="{07ECC9F4-FBFA-4490-82FB-231C40882306}" type="presParOf" srcId="{51171480-1156-4418-A490-67CE2FE1EA2A}" destId="{60B572E8-10BB-44D3-BEEE-BEFCA08E088D}" srcOrd="6" destOrd="0" presId="urn:microsoft.com/office/officeart/2016/7/layout/VerticalDownArrowProcess"/>
    <dgm:cxn modelId="{9CCD323C-F515-48C6-998C-13F71E4BA8EF}" type="presParOf" srcId="{60B572E8-10BB-44D3-BEEE-BEFCA08E088D}" destId="{5122CFA4-CDBC-4D82-B783-D227653ECD67}" srcOrd="0" destOrd="0" presId="urn:microsoft.com/office/officeart/2016/7/layout/VerticalDownArrowProcess"/>
    <dgm:cxn modelId="{9115DA74-844B-493F-99F8-3708C9F42EDD}" type="presParOf" srcId="{60B572E8-10BB-44D3-BEEE-BEFCA08E088D}" destId="{A658FFC9-8EED-47DA-B4F4-1FC1CDAF0A95}" srcOrd="1" destOrd="0" presId="urn:microsoft.com/office/officeart/2016/7/layout/VerticalDownArrowProcess"/>
    <dgm:cxn modelId="{9624A8F5-4D76-4E22-AB61-11E114A15081}" type="presParOf" srcId="{60B572E8-10BB-44D3-BEEE-BEFCA08E088D}" destId="{9214D8D7-60E5-4FC7-857E-351CCF101B16}" srcOrd="2" destOrd="0" presId="urn:microsoft.com/office/officeart/2016/7/layout/VerticalDownArrowProcess"/>
    <dgm:cxn modelId="{FDFBA7C8-050F-4BF5-9535-1FD3DF1F4CB1}" type="presParOf" srcId="{51171480-1156-4418-A490-67CE2FE1EA2A}" destId="{70BD8622-3D92-4F64-ACE5-2B65B3B56ECA}" srcOrd="7" destOrd="0" presId="urn:microsoft.com/office/officeart/2016/7/layout/VerticalDownArrowProcess"/>
    <dgm:cxn modelId="{7F808380-F06D-4C91-99F4-23406C248650}" type="presParOf" srcId="{51171480-1156-4418-A490-67CE2FE1EA2A}" destId="{642BC349-987B-4D40-9D7B-CBE563A945AF}" srcOrd="8" destOrd="0" presId="urn:microsoft.com/office/officeart/2016/7/layout/VerticalDownArrowProcess"/>
    <dgm:cxn modelId="{7365B598-6BE8-4EFB-8BA8-F5FF5A920E0A}" type="presParOf" srcId="{642BC349-987B-4D40-9D7B-CBE563A945AF}" destId="{06EBFC23-7AEE-4DDC-AA52-848A5B505715}" srcOrd="0" destOrd="0" presId="urn:microsoft.com/office/officeart/2016/7/layout/VerticalDownArrowProcess"/>
    <dgm:cxn modelId="{7CB25E04-02FE-4AAB-8656-D0486C4F55EE}" type="presParOf" srcId="{642BC349-987B-4D40-9D7B-CBE563A945AF}" destId="{AB3366C4-B7CA-4CA0-9689-5B34AFBABBD0}" srcOrd="1" destOrd="0" presId="urn:microsoft.com/office/officeart/2016/7/layout/VerticalDownArrowProcess"/>
    <dgm:cxn modelId="{B0901075-4CE9-4060-9B22-21556C789AD3}" type="presParOf" srcId="{642BC349-987B-4D40-9D7B-CBE563A945AF}" destId="{D7E0A786-4195-4C3C-B504-0682ED2D9D6A}" srcOrd="2" destOrd="0" presId="urn:microsoft.com/office/officeart/2016/7/layout/VerticalDownArrowProcess"/>
    <dgm:cxn modelId="{A678D135-5A51-48D2-9C80-F6F0B0EDD6BE}" type="presParOf" srcId="{51171480-1156-4418-A490-67CE2FE1EA2A}" destId="{AF9D9530-CDA4-481B-A85D-A5976DD7BB82}" srcOrd="9" destOrd="0" presId="urn:microsoft.com/office/officeart/2016/7/layout/VerticalDownArrowProcess"/>
    <dgm:cxn modelId="{903C6D11-77C7-4D3F-9925-40B1B968A4DB}" type="presParOf" srcId="{51171480-1156-4418-A490-67CE2FE1EA2A}" destId="{F78D4603-48DE-4C31-95D3-23720351332B}" srcOrd="10" destOrd="0" presId="urn:microsoft.com/office/officeart/2016/7/layout/VerticalDownArrowProcess"/>
    <dgm:cxn modelId="{F91A5E38-1458-4D45-B4E3-56524C1655B8}" type="presParOf" srcId="{F78D4603-48DE-4C31-95D3-23720351332B}" destId="{24EA1F06-FDF4-4A49-A137-3717445D158B}" srcOrd="0" destOrd="0" presId="urn:microsoft.com/office/officeart/2016/7/layout/VerticalDownArrowProcess"/>
    <dgm:cxn modelId="{A90B0F06-F320-4A8C-8932-1F6DACEAAF2C}" type="presParOf" srcId="{F78D4603-48DE-4C31-95D3-23720351332B}" destId="{02245973-7FC6-4035-B53E-5B026B190A98}" srcOrd="1" destOrd="0" presId="urn:microsoft.com/office/officeart/2016/7/layout/VerticalDownArrowProcess"/>
    <dgm:cxn modelId="{DA2F2DE8-9FF8-4451-9E20-C88EC5AF0A86}" type="presParOf" srcId="{F78D4603-48DE-4C31-95D3-23720351332B}" destId="{BD20E85E-2B4C-4CD4-9481-BFD0AB004FF5}" srcOrd="2" destOrd="0" presId="urn:microsoft.com/office/officeart/2016/7/layout/VerticalDownArrowProcess"/>
    <dgm:cxn modelId="{EAAF5144-83BB-4EFD-919B-0343EE1CE801}" type="presParOf" srcId="{51171480-1156-4418-A490-67CE2FE1EA2A}" destId="{328C7A6A-4EE5-48C2-9D74-8E690DEC2CBC}" srcOrd="11" destOrd="0" presId="urn:microsoft.com/office/officeart/2016/7/layout/VerticalDownArrowProcess"/>
    <dgm:cxn modelId="{23CCA542-9F97-4486-A2C5-B94CC220804E}" type="presParOf" srcId="{51171480-1156-4418-A490-67CE2FE1EA2A}" destId="{AA087F6C-DD02-451A-A8EF-403FA3BF7382}" srcOrd="12" destOrd="0" presId="urn:microsoft.com/office/officeart/2016/7/layout/VerticalDownArrowProcess"/>
    <dgm:cxn modelId="{16BA4A20-AEEB-49C9-9F0E-7EA257E7917A}" type="presParOf" srcId="{AA087F6C-DD02-451A-A8EF-403FA3BF7382}" destId="{673492AD-79E7-4324-8AD1-9D2B8873A3AB}" srcOrd="0" destOrd="0" presId="urn:microsoft.com/office/officeart/2016/7/layout/VerticalDownArrowProcess"/>
    <dgm:cxn modelId="{99B904DA-BAEB-4D99-8CB8-42E711316675}" type="presParOf" srcId="{AA087F6C-DD02-451A-A8EF-403FA3BF7382}" destId="{2606AC7A-2056-449D-89B1-D58845495682}" srcOrd="1" destOrd="0" presId="urn:microsoft.com/office/officeart/2016/7/layout/VerticalDownArrowProcess"/>
    <dgm:cxn modelId="{BE9F30A7-D4E2-4AE7-813A-488567894AE2}" type="presParOf" srcId="{AA087F6C-DD02-451A-A8EF-403FA3BF7382}" destId="{31A73BFD-878F-4344-AAFF-E265D3BB7F0C}" srcOrd="2" destOrd="0" presId="urn:microsoft.com/office/officeart/2016/7/layout/VerticalDownArrowProcess"/>
    <dgm:cxn modelId="{7748D199-D176-4777-B542-453428461641}" type="presParOf" srcId="{51171480-1156-4418-A490-67CE2FE1EA2A}" destId="{7D0AE960-082B-4B35-8729-D3E5D5FDD68F}" srcOrd="13" destOrd="0" presId="urn:microsoft.com/office/officeart/2016/7/layout/VerticalDownArrowProcess"/>
    <dgm:cxn modelId="{5F2CEF24-4B39-4C5C-8281-535691920888}" type="presParOf" srcId="{51171480-1156-4418-A490-67CE2FE1EA2A}" destId="{9BEC0440-0AD4-4525-87D0-AC31811D36F1}" srcOrd="14" destOrd="0" presId="urn:microsoft.com/office/officeart/2016/7/layout/VerticalDownArrowProcess"/>
    <dgm:cxn modelId="{35746F8F-E969-4D45-8848-D6EF963640FC}" type="presParOf" srcId="{9BEC0440-0AD4-4525-87D0-AC31811D36F1}" destId="{B7BF5330-B9E4-4251-9961-72A19D7C6CAF}" srcOrd="0" destOrd="0" presId="urn:microsoft.com/office/officeart/2016/7/layout/VerticalDownArrowProcess"/>
    <dgm:cxn modelId="{EE5255BE-52D3-4EF7-8FD0-E9648642A98C}" type="presParOf" srcId="{9BEC0440-0AD4-4525-87D0-AC31811D36F1}" destId="{A3FC6F59-1B0C-4528-B741-9872ADADCFE0}" srcOrd="1" destOrd="0" presId="urn:microsoft.com/office/officeart/2016/7/layout/VerticalDownArrowProcess"/>
    <dgm:cxn modelId="{511DA256-BA68-4501-8184-C6CDF4D93AAB}" type="presParOf" srcId="{9BEC0440-0AD4-4525-87D0-AC31811D36F1}" destId="{AE1D1F53-044B-48BA-BC1D-569DA2B32FA0}" srcOrd="2" destOrd="0" presId="urn:microsoft.com/office/officeart/2016/7/layout/VerticalDownArrowProcess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E222F9B3-A8A3-44B3-B37C-AFEC3762321E}" type="doc">
      <dgm:prSet loTypeId="urn:microsoft.com/office/officeart/2005/8/layout/list1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749CF877-5C1D-42BA-856B-35F554A3572F}">
      <dgm:prSet/>
      <dgm:spPr/>
      <dgm:t>
        <a:bodyPr/>
        <a:lstStyle/>
        <a:p>
          <a:r>
            <a:rPr lang="en-GB"/>
            <a:t>Record results</a:t>
          </a:r>
          <a:endParaRPr lang="en-US"/>
        </a:p>
      </dgm:t>
    </dgm:pt>
    <dgm:pt modelId="{1542C218-D1F7-4D58-B4B1-9EAF5BA8A9F6}" type="parTrans" cxnId="{AFA45380-AC86-482F-A533-8B52672DE967}">
      <dgm:prSet/>
      <dgm:spPr/>
      <dgm:t>
        <a:bodyPr/>
        <a:lstStyle/>
        <a:p>
          <a:endParaRPr lang="en-US"/>
        </a:p>
      </dgm:t>
    </dgm:pt>
    <dgm:pt modelId="{5EC79BB4-C118-494B-B5D9-0E21D0C67BE3}" type="sibTrans" cxnId="{AFA45380-AC86-482F-A533-8B52672DE967}">
      <dgm:prSet/>
      <dgm:spPr/>
      <dgm:t>
        <a:bodyPr/>
        <a:lstStyle/>
        <a:p>
          <a:endParaRPr lang="en-US"/>
        </a:p>
      </dgm:t>
    </dgm:pt>
    <dgm:pt modelId="{1C80F6AA-108D-461B-875A-5319F7D2DAD4}">
      <dgm:prSet/>
      <dgm:spPr/>
      <dgm:t>
        <a:bodyPr/>
        <a:lstStyle/>
        <a:p>
          <a:r>
            <a:rPr lang="en-GB"/>
            <a:t>Write up: </a:t>
          </a:r>
          <a:endParaRPr lang="en-US"/>
        </a:p>
      </dgm:t>
    </dgm:pt>
    <dgm:pt modelId="{1DBCBA46-989D-440C-BA62-43F0E7D941BF}" type="parTrans" cxnId="{71B67E9E-4E9D-4B3E-8B1A-946C2DFF82EA}">
      <dgm:prSet/>
      <dgm:spPr/>
      <dgm:t>
        <a:bodyPr/>
        <a:lstStyle/>
        <a:p>
          <a:endParaRPr lang="en-US"/>
        </a:p>
      </dgm:t>
    </dgm:pt>
    <dgm:pt modelId="{7CE360B3-ECAE-4179-B578-D4BC4A15B9A0}" type="sibTrans" cxnId="{71B67E9E-4E9D-4B3E-8B1A-946C2DFF82EA}">
      <dgm:prSet/>
      <dgm:spPr/>
      <dgm:t>
        <a:bodyPr/>
        <a:lstStyle/>
        <a:p>
          <a:endParaRPr lang="en-US"/>
        </a:p>
      </dgm:t>
    </dgm:pt>
    <dgm:pt modelId="{03C01FEC-5383-491D-9083-238D937F736E}">
      <dgm:prSet/>
      <dgm:spPr/>
      <dgm:t>
        <a:bodyPr/>
        <a:lstStyle/>
        <a:p>
          <a:r>
            <a:rPr lang="en-GB"/>
            <a:t>Equipment (include PPE)</a:t>
          </a:r>
          <a:endParaRPr lang="en-US"/>
        </a:p>
      </dgm:t>
    </dgm:pt>
    <dgm:pt modelId="{2981A9D5-9F33-4552-A189-729FE21009F5}" type="parTrans" cxnId="{DC736E92-7972-4384-89CC-4BD7755C4C38}">
      <dgm:prSet/>
      <dgm:spPr/>
      <dgm:t>
        <a:bodyPr/>
        <a:lstStyle/>
        <a:p>
          <a:endParaRPr lang="en-US"/>
        </a:p>
      </dgm:t>
    </dgm:pt>
    <dgm:pt modelId="{5B2A0EFE-2234-48D2-B34D-354E4A55FE8F}" type="sibTrans" cxnId="{DC736E92-7972-4384-89CC-4BD7755C4C38}">
      <dgm:prSet/>
      <dgm:spPr/>
      <dgm:t>
        <a:bodyPr/>
        <a:lstStyle/>
        <a:p>
          <a:endParaRPr lang="en-US"/>
        </a:p>
      </dgm:t>
    </dgm:pt>
    <dgm:pt modelId="{99C54FC9-D6E7-4621-9D44-BC5F9B5C330B}">
      <dgm:prSet/>
      <dgm:spPr/>
      <dgm:t>
        <a:bodyPr/>
        <a:lstStyle/>
        <a:p>
          <a:r>
            <a:rPr lang="en-GB"/>
            <a:t>Method</a:t>
          </a:r>
          <a:endParaRPr lang="en-US"/>
        </a:p>
      </dgm:t>
    </dgm:pt>
    <dgm:pt modelId="{014D8C71-F14C-4640-B36E-A3C083A33783}" type="parTrans" cxnId="{8D3E0BD6-3349-4D75-9DD3-8961360BC394}">
      <dgm:prSet/>
      <dgm:spPr/>
      <dgm:t>
        <a:bodyPr/>
        <a:lstStyle/>
        <a:p>
          <a:endParaRPr lang="en-US"/>
        </a:p>
      </dgm:t>
    </dgm:pt>
    <dgm:pt modelId="{627342A0-6E64-47C5-A946-137616BE86D8}" type="sibTrans" cxnId="{8D3E0BD6-3349-4D75-9DD3-8961360BC394}">
      <dgm:prSet/>
      <dgm:spPr/>
      <dgm:t>
        <a:bodyPr/>
        <a:lstStyle/>
        <a:p>
          <a:endParaRPr lang="en-US"/>
        </a:p>
      </dgm:t>
    </dgm:pt>
    <dgm:pt modelId="{FBD432D5-D403-47E3-98CD-28C563CCFA7C}">
      <dgm:prSet/>
      <dgm:spPr/>
      <dgm:t>
        <a:bodyPr/>
        <a:lstStyle/>
        <a:p>
          <a:r>
            <a:rPr lang="en-GB"/>
            <a:t>Results</a:t>
          </a:r>
          <a:endParaRPr lang="en-US"/>
        </a:p>
      </dgm:t>
    </dgm:pt>
    <dgm:pt modelId="{A00BD011-3174-4A7D-8B72-431090C6F094}" type="parTrans" cxnId="{7C1EB012-1817-4720-8F5C-E1FA9D8DF7D6}">
      <dgm:prSet/>
      <dgm:spPr/>
      <dgm:t>
        <a:bodyPr/>
        <a:lstStyle/>
        <a:p>
          <a:endParaRPr lang="en-US"/>
        </a:p>
      </dgm:t>
    </dgm:pt>
    <dgm:pt modelId="{F521F1AC-9F3B-4ED2-9F42-BB05FA6E96EE}" type="sibTrans" cxnId="{7C1EB012-1817-4720-8F5C-E1FA9D8DF7D6}">
      <dgm:prSet/>
      <dgm:spPr/>
      <dgm:t>
        <a:bodyPr/>
        <a:lstStyle/>
        <a:p>
          <a:endParaRPr lang="en-US"/>
        </a:p>
      </dgm:t>
    </dgm:pt>
    <dgm:pt modelId="{BA003A7F-31DF-41F7-B8D2-9E3CA4742AD4}">
      <dgm:prSet/>
      <dgm:spPr/>
      <dgm:t>
        <a:bodyPr/>
        <a:lstStyle/>
        <a:p>
          <a:r>
            <a:rPr lang="en-GB"/>
            <a:t>Discussion </a:t>
          </a:r>
          <a:endParaRPr lang="en-US"/>
        </a:p>
      </dgm:t>
    </dgm:pt>
    <dgm:pt modelId="{92D64EFA-6B0E-464A-A591-3B0D5A70CE9F}" type="parTrans" cxnId="{9CBA074D-8ED8-44DB-A85A-32E6C4C90998}">
      <dgm:prSet/>
      <dgm:spPr/>
      <dgm:t>
        <a:bodyPr/>
        <a:lstStyle/>
        <a:p>
          <a:endParaRPr lang="en-US"/>
        </a:p>
      </dgm:t>
    </dgm:pt>
    <dgm:pt modelId="{BDA1DD3A-8185-4FA6-A517-0AEACEF82E0D}" type="sibTrans" cxnId="{9CBA074D-8ED8-44DB-A85A-32E6C4C90998}">
      <dgm:prSet/>
      <dgm:spPr/>
      <dgm:t>
        <a:bodyPr/>
        <a:lstStyle/>
        <a:p>
          <a:endParaRPr lang="en-US"/>
        </a:p>
      </dgm:t>
    </dgm:pt>
    <dgm:pt modelId="{2D6FB5D0-5838-4B35-84CA-1C8F6CD287AF}">
      <dgm:prSet/>
      <dgm:spPr/>
      <dgm:t>
        <a:bodyPr/>
        <a:lstStyle/>
        <a:p>
          <a:r>
            <a:rPr lang="en-GB"/>
            <a:t>Discussion section</a:t>
          </a:r>
          <a:endParaRPr lang="en-US"/>
        </a:p>
      </dgm:t>
    </dgm:pt>
    <dgm:pt modelId="{70ECA99F-933C-400F-874D-E04B0FB6ACE2}" type="parTrans" cxnId="{30E434E2-8632-40C2-B05D-04564BC41CB0}">
      <dgm:prSet/>
      <dgm:spPr/>
      <dgm:t>
        <a:bodyPr/>
        <a:lstStyle/>
        <a:p>
          <a:endParaRPr lang="en-US"/>
        </a:p>
      </dgm:t>
    </dgm:pt>
    <dgm:pt modelId="{62232EE7-E47C-4608-B434-5A1528AAF7C1}" type="sibTrans" cxnId="{30E434E2-8632-40C2-B05D-04564BC41CB0}">
      <dgm:prSet/>
      <dgm:spPr/>
      <dgm:t>
        <a:bodyPr/>
        <a:lstStyle/>
        <a:p>
          <a:endParaRPr lang="en-US"/>
        </a:p>
      </dgm:t>
    </dgm:pt>
    <dgm:pt modelId="{922DA147-C869-4AFA-B6AB-F6D3D3E38073}">
      <dgm:prSet/>
      <dgm:spPr/>
      <dgm:t>
        <a:bodyPr/>
        <a:lstStyle/>
        <a:p>
          <a:r>
            <a:rPr lang="en-GB"/>
            <a:t>Further experimental considerations?</a:t>
          </a:r>
          <a:endParaRPr lang="en-US"/>
        </a:p>
      </dgm:t>
    </dgm:pt>
    <dgm:pt modelId="{B87E81BB-65DC-4F29-B24C-BFEF9655C9CE}" type="parTrans" cxnId="{A030301F-7A1A-440F-841A-64BA53DCA40B}">
      <dgm:prSet/>
      <dgm:spPr/>
      <dgm:t>
        <a:bodyPr/>
        <a:lstStyle/>
        <a:p>
          <a:endParaRPr lang="en-US"/>
        </a:p>
      </dgm:t>
    </dgm:pt>
    <dgm:pt modelId="{45AD7134-864B-4B76-89C0-54D58A5742EC}" type="sibTrans" cxnId="{A030301F-7A1A-440F-841A-64BA53DCA40B}">
      <dgm:prSet/>
      <dgm:spPr/>
      <dgm:t>
        <a:bodyPr/>
        <a:lstStyle/>
        <a:p>
          <a:endParaRPr lang="en-US"/>
        </a:p>
      </dgm:t>
    </dgm:pt>
    <dgm:pt modelId="{8365277A-FB6C-4752-86A3-C7DB63513DAC}">
      <dgm:prSet/>
      <dgm:spPr/>
      <dgm:t>
        <a:bodyPr/>
        <a:lstStyle/>
        <a:p>
          <a:r>
            <a:rPr lang="en-GB"/>
            <a:t>Where could this style of analysis be applied?</a:t>
          </a:r>
          <a:endParaRPr lang="en-US"/>
        </a:p>
      </dgm:t>
    </dgm:pt>
    <dgm:pt modelId="{355486B9-47A4-4F64-A870-A35ADEB872B6}" type="parTrans" cxnId="{D3EDE510-6C9B-4F49-B834-6A81DC3D0347}">
      <dgm:prSet/>
      <dgm:spPr/>
      <dgm:t>
        <a:bodyPr/>
        <a:lstStyle/>
        <a:p>
          <a:endParaRPr lang="en-US"/>
        </a:p>
      </dgm:t>
    </dgm:pt>
    <dgm:pt modelId="{E2D792F8-DD49-4704-BD04-39638005028D}" type="sibTrans" cxnId="{D3EDE510-6C9B-4F49-B834-6A81DC3D0347}">
      <dgm:prSet/>
      <dgm:spPr/>
      <dgm:t>
        <a:bodyPr/>
        <a:lstStyle/>
        <a:p>
          <a:endParaRPr lang="en-US"/>
        </a:p>
      </dgm:t>
    </dgm:pt>
    <dgm:pt modelId="{54092334-3801-4F41-92A9-ADA47B8937A5}">
      <dgm:prSet/>
      <dgm:spPr/>
      <dgm:t>
        <a:bodyPr/>
        <a:lstStyle/>
        <a:p>
          <a:r>
            <a:rPr lang="en-GB"/>
            <a:t>What are the advantages/ limitations of this technique?</a:t>
          </a:r>
          <a:endParaRPr lang="en-US"/>
        </a:p>
      </dgm:t>
    </dgm:pt>
    <dgm:pt modelId="{555305E4-1F53-46A4-9633-E7B03C1C217F}" type="parTrans" cxnId="{F77598AE-60B0-467E-8062-642175071DA8}">
      <dgm:prSet/>
      <dgm:spPr/>
      <dgm:t>
        <a:bodyPr/>
        <a:lstStyle/>
        <a:p>
          <a:endParaRPr lang="en-US"/>
        </a:p>
      </dgm:t>
    </dgm:pt>
    <dgm:pt modelId="{A2669A50-FE20-45A9-A08D-F1C6DAEB949A}" type="sibTrans" cxnId="{F77598AE-60B0-467E-8062-642175071DA8}">
      <dgm:prSet/>
      <dgm:spPr/>
      <dgm:t>
        <a:bodyPr/>
        <a:lstStyle/>
        <a:p>
          <a:endParaRPr lang="en-US"/>
        </a:p>
      </dgm:t>
    </dgm:pt>
    <dgm:pt modelId="{4F9F0CCB-C57A-4721-96FA-B62419884487}" type="pres">
      <dgm:prSet presAssocID="{E222F9B3-A8A3-44B3-B37C-AFEC3762321E}" presName="linear" presStyleCnt="0">
        <dgm:presLayoutVars>
          <dgm:dir/>
          <dgm:animLvl val="lvl"/>
          <dgm:resizeHandles val="exact"/>
        </dgm:presLayoutVars>
      </dgm:prSet>
      <dgm:spPr/>
    </dgm:pt>
    <dgm:pt modelId="{8FEB189F-0D81-4D56-BA6B-1254DC1DE15E}" type="pres">
      <dgm:prSet presAssocID="{749CF877-5C1D-42BA-856B-35F554A3572F}" presName="parentLin" presStyleCnt="0"/>
      <dgm:spPr/>
    </dgm:pt>
    <dgm:pt modelId="{27C5E7E8-0CBE-468C-93E2-D28398FE2183}" type="pres">
      <dgm:prSet presAssocID="{749CF877-5C1D-42BA-856B-35F554A3572F}" presName="parentLeftMargin" presStyleLbl="node1" presStyleIdx="0" presStyleCnt="3"/>
      <dgm:spPr/>
    </dgm:pt>
    <dgm:pt modelId="{5AFBFB74-54DC-492B-87D1-3E38207AB8DD}" type="pres">
      <dgm:prSet presAssocID="{749CF877-5C1D-42BA-856B-35F554A3572F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588D13AD-8BA7-4B75-8F16-1E7A45E2C9EA}" type="pres">
      <dgm:prSet presAssocID="{749CF877-5C1D-42BA-856B-35F554A3572F}" presName="negativeSpace" presStyleCnt="0"/>
      <dgm:spPr/>
    </dgm:pt>
    <dgm:pt modelId="{5F6ABE18-51FE-4EB7-855F-A9ADEF58EE64}" type="pres">
      <dgm:prSet presAssocID="{749CF877-5C1D-42BA-856B-35F554A3572F}" presName="childText" presStyleLbl="conFgAcc1" presStyleIdx="0" presStyleCnt="3">
        <dgm:presLayoutVars>
          <dgm:bulletEnabled val="1"/>
        </dgm:presLayoutVars>
      </dgm:prSet>
      <dgm:spPr/>
    </dgm:pt>
    <dgm:pt modelId="{4787F0A5-AB96-4F7A-AED9-91FCA07E66FC}" type="pres">
      <dgm:prSet presAssocID="{5EC79BB4-C118-494B-B5D9-0E21D0C67BE3}" presName="spaceBetweenRectangles" presStyleCnt="0"/>
      <dgm:spPr/>
    </dgm:pt>
    <dgm:pt modelId="{933A24BC-6F0E-4B18-965E-552A04EAB3D4}" type="pres">
      <dgm:prSet presAssocID="{1C80F6AA-108D-461B-875A-5319F7D2DAD4}" presName="parentLin" presStyleCnt="0"/>
      <dgm:spPr/>
    </dgm:pt>
    <dgm:pt modelId="{DD3257A2-ED69-4A0C-8A39-C8A756732864}" type="pres">
      <dgm:prSet presAssocID="{1C80F6AA-108D-461B-875A-5319F7D2DAD4}" presName="parentLeftMargin" presStyleLbl="node1" presStyleIdx="0" presStyleCnt="3"/>
      <dgm:spPr/>
    </dgm:pt>
    <dgm:pt modelId="{B5912942-0B44-4718-B883-48A67BE8CD07}" type="pres">
      <dgm:prSet presAssocID="{1C80F6AA-108D-461B-875A-5319F7D2DAD4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4FA69321-26A0-49E2-AA40-83B56392A34F}" type="pres">
      <dgm:prSet presAssocID="{1C80F6AA-108D-461B-875A-5319F7D2DAD4}" presName="negativeSpace" presStyleCnt="0"/>
      <dgm:spPr/>
    </dgm:pt>
    <dgm:pt modelId="{250E2A6E-3043-4AE9-8AE8-4FC3D6718FBD}" type="pres">
      <dgm:prSet presAssocID="{1C80F6AA-108D-461B-875A-5319F7D2DAD4}" presName="childText" presStyleLbl="conFgAcc1" presStyleIdx="1" presStyleCnt="3">
        <dgm:presLayoutVars>
          <dgm:bulletEnabled val="1"/>
        </dgm:presLayoutVars>
      </dgm:prSet>
      <dgm:spPr/>
    </dgm:pt>
    <dgm:pt modelId="{CA8DCF26-0456-4C86-8414-2CC340E3ECE5}" type="pres">
      <dgm:prSet presAssocID="{7CE360B3-ECAE-4179-B578-D4BC4A15B9A0}" presName="spaceBetweenRectangles" presStyleCnt="0"/>
      <dgm:spPr/>
    </dgm:pt>
    <dgm:pt modelId="{735D588A-879C-47F6-9398-5A60CCCD7912}" type="pres">
      <dgm:prSet presAssocID="{2D6FB5D0-5838-4B35-84CA-1C8F6CD287AF}" presName="parentLin" presStyleCnt="0"/>
      <dgm:spPr/>
    </dgm:pt>
    <dgm:pt modelId="{266EE458-4779-45A2-BC88-470C53F371CB}" type="pres">
      <dgm:prSet presAssocID="{2D6FB5D0-5838-4B35-84CA-1C8F6CD287AF}" presName="parentLeftMargin" presStyleLbl="node1" presStyleIdx="1" presStyleCnt="3"/>
      <dgm:spPr/>
    </dgm:pt>
    <dgm:pt modelId="{B519BA37-1109-42C3-AFE2-2ABD6B622288}" type="pres">
      <dgm:prSet presAssocID="{2D6FB5D0-5838-4B35-84CA-1C8F6CD287AF}" presName="parentText" presStyleLbl="node1" presStyleIdx="2" presStyleCnt="3">
        <dgm:presLayoutVars>
          <dgm:chMax val="0"/>
          <dgm:bulletEnabled val="1"/>
        </dgm:presLayoutVars>
      </dgm:prSet>
      <dgm:spPr/>
    </dgm:pt>
    <dgm:pt modelId="{787AEA8D-48B0-44EA-933C-28AA5B42779D}" type="pres">
      <dgm:prSet presAssocID="{2D6FB5D0-5838-4B35-84CA-1C8F6CD287AF}" presName="negativeSpace" presStyleCnt="0"/>
      <dgm:spPr/>
    </dgm:pt>
    <dgm:pt modelId="{DB450905-ABCC-4E9F-8A95-6D03B7C5DA19}" type="pres">
      <dgm:prSet presAssocID="{2D6FB5D0-5838-4B35-84CA-1C8F6CD287AF}" presName="childText" presStyleLbl="conFgAcc1" presStyleIdx="2" presStyleCnt="3">
        <dgm:presLayoutVars>
          <dgm:bulletEnabled val="1"/>
        </dgm:presLayoutVars>
      </dgm:prSet>
      <dgm:spPr/>
    </dgm:pt>
  </dgm:ptLst>
  <dgm:cxnLst>
    <dgm:cxn modelId="{731D9D0C-E07D-4FFD-9EAC-B68178189053}" type="presOf" srcId="{E222F9B3-A8A3-44B3-B37C-AFEC3762321E}" destId="{4F9F0CCB-C57A-4721-96FA-B62419884487}" srcOrd="0" destOrd="0" presId="urn:microsoft.com/office/officeart/2005/8/layout/list1"/>
    <dgm:cxn modelId="{D3EDE510-6C9B-4F49-B834-6A81DC3D0347}" srcId="{2D6FB5D0-5838-4B35-84CA-1C8F6CD287AF}" destId="{8365277A-FB6C-4752-86A3-C7DB63513DAC}" srcOrd="1" destOrd="0" parTransId="{355486B9-47A4-4F64-A870-A35ADEB872B6}" sibTransId="{E2D792F8-DD49-4704-BD04-39638005028D}"/>
    <dgm:cxn modelId="{7C1EB012-1817-4720-8F5C-E1FA9D8DF7D6}" srcId="{1C80F6AA-108D-461B-875A-5319F7D2DAD4}" destId="{FBD432D5-D403-47E3-98CD-28C563CCFA7C}" srcOrd="2" destOrd="0" parTransId="{A00BD011-3174-4A7D-8B72-431090C6F094}" sibTransId="{F521F1AC-9F3B-4ED2-9F42-BB05FA6E96EE}"/>
    <dgm:cxn modelId="{A030301F-7A1A-440F-841A-64BA53DCA40B}" srcId="{2D6FB5D0-5838-4B35-84CA-1C8F6CD287AF}" destId="{922DA147-C869-4AFA-B6AB-F6D3D3E38073}" srcOrd="0" destOrd="0" parTransId="{B87E81BB-65DC-4F29-B24C-BFEF9655C9CE}" sibTransId="{45AD7134-864B-4B76-89C0-54D58A5742EC}"/>
    <dgm:cxn modelId="{FA14FE1F-DE78-4D74-9E33-0F8460E9ED89}" type="presOf" srcId="{99C54FC9-D6E7-4621-9D44-BC5F9B5C330B}" destId="{250E2A6E-3043-4AE9-8AE8-4FC3D6718FBD}" srcOrd="0" destOrd="1" presId="urn:microsoft.com/office/officeart/2005/8/layout/list1"/>
    <dgm:cxn modelId="{1EC5FA2B-F88E-4B26-9EF9-453968B7AA81}" type="presOf" srcId="{BA003A7F-31DF-41F7-B8D2-9E3CA4742AD4}" destId="{250E2A6E-3043-4AE9-8AE8-4FC3D6718FBD}" srcOrd="0" destOrd="3" presId="urn:microsoft.com/office/officeart/2005/8/layout/list1"/>
    <dgm:cxn modelId="{17BB463F-EA72-4A43-825B-54A2EBAEE378}" type="presOf" srcId="{FBD432D5-D403-47E3-98CD-28C563CCFA7C}" destId="{250E2A6E-3043-4AE9-8AE8-4FC3D6718FBD}" srcOrd="0" destOrd="2" presId="urn:microsoft.com/office/officeart/2005/8/layout/list1"/>
    <dgm:cxn modelId="{9CBA074D-8ED8-44DB-A85A-32E6C4C90998}" srcId="{1C80F6AA-108D-461B-875A-5319F7D2DAD4}" destId="{BA003A7F-31DF-41F7-B8D2-9E3CA4742AD4}" srcOrd="3" destOrd="0" parTransId="{92D64EFA-6B0E-464A-A591-3B0D5A70CE9F}" sibTransId="{BDA1DD3A-8185-4FA6-A517-0AEACEF82E0D}"/>
    <dgm:cxn modelId="{804B656E-DD97-42F6-91F8-AD92F10F17F6}" type="presOf" srcId="{1C80F6AA-108D-461B-875A-5319F7D2DAD4}" destId="{B5912942-0B44-4718-B883-48A67BE8CD07}" srcOrd="1" destOrd="0" presId="urn:microsoft.com/office/officeart/2005/8/layout/list1"/>
    <dgm:cxn modelId="{C439906E-BCC2-4E7E-9E49-D78FE79E641F}" type="presOf" srcId="{03C01FEC-5383-491D-9083-238D937F736E}" destId="{250E2A6E-3043-4AE9-8AE8-4FC3D6718FBD}" srcOrd="0" destOrd="0" presId="urn:microsoft.com/office/officeart/2005/8/layout/list1"/>
    <dgm:cxn modelId="{75D30775-19AC-4751-A3AC-F82034CA9BF0}" type="presOf" srcId="{749CF877-5C1D-42BA-856B-35F554A3572F}" destId="{5AFBFB74-54DC-492B-87D1-3E38207AB8DD}" srcOrd="1" destOrd="0" presId="urn:microsoft.com/office/officeart/2005/8/layout/list1"/>
    <dgm:cxn modelId="{AFA45380-AC86-482F-A533-8B52672DE967}" srcId="{E222F9B3-A8A3-44B3-B37C-AFEC3762321E}" destId="{749CF877-5C1D-42BA-856B-35F554A3572F}" srcOrd="0" destOrd="0" parTransId="{1542C218-D1F7-4D58-B4B1-9EAF5BA8A9F6}" sibTransId="{5EC79BB4-C118-494B-B5D9-0E21D0C67BE3}"/>
    <dgm:cxn modelId="{DC736E92-7972-4384-89CC-4BD7755C4C38}" srcId="{1C80F6AA-108D-461B-875A-5319F7D2DAD4}" destId="{03C01FEC-5383-491D-9083-238D937F736E}" srcOrd="0" destOrd="0" parTransId="{2981A9D5-9F33-4552-A189-729FE21009F5}" sibTransId="{5B2A0EFE-2234-48D2-B34D-354E4A55FE8F}"/>
    <dgm:cxn modelId="{71B67E9E-4E9D-4B3E-8B1A-946C2DFF82EA}" srcId="{E222F9B3-A8A3-44B3-B37C-AFEC3762321E}" destId="{1C80F6AA-108D-461B-875A-5319F7D2DAD4}" srcOrd="1" destOrd="0" parTransId="{1DBCBA46-989D-440C-BA62-43F0E7D941BF}" sibTransId="{7CE360B3-ECAE-4179-B578-D4BC4A15B9A0}"/>
    <dgm:cxn modelId="{82C808A5-865D-4121-994C-8C2833BDE6FF}" type="presOf" srcId="{922DA147-C869-4AFA-B6AB-F6D3D3E38073}" destId="{DB450905-ABCC-4E9F-8A95-6D03B7C5DA19}" srcOrd="0" destOrd="0" presId="urn:microsoft.com/office/officeart/2005/8/layout/list1"/>
    <dgm:cxn modelId="{DE51B8AC-53C8-402F-83E1-DCEF648EC139}" type="presOf" srcId="{2D6FB5D0-5838-4B35-84CA-1C8F6CD287AF}" destId="{B519BA37-1109-42C3-AFE2-2ABD6B622288}" srcOrd="1" destOrd="0" presId="urn:microsoft.com/office/officeart/2005/8/layout/list1"/>
    <dgm:cxn modelId="{F77598AE-60B0-467E-8062-642175071DA8}" srcId="{2D6FB5D0-5838-4B35-84CA-1C8F6CD287AF}" destId="{54092334-3801-4F41-92A9-ADA47B8937A5}" srcOrd="2" destOrd="0" parTransId="{555305E4-1F53-46A4-9633-E7B03C1C217F}" sibTransId="{A2669A50-FE20-45A9-A08D-F1C6DAEB949A}"/>
    <dgm:cxn modelId="{9166BAD2-9114-4A21-BAD5-1EE690430C62}" type="presOf" srcId="{2D6FB5D0-5838-4B35-84CA-1C8F6CD287AF}" destId="{266EE458-4779-45A2-BC88-470C53F371CB}" srcOrd="0" destOrd="0" presId="urn:microsoft.com/office/officeart/2005/8/layout/list1"/>
    <dgm:cxn modelId="{D1D6DDD2-8E93-430A-868B-121DA222C1D7}" type="presOf" srcId="{1C80F6AA-108D-461B-875A-5319F7D2DAD4}" destId="{DD3257A2-ED69-4A0C-8A39-C8A756732864}" srcOrd="0" destOrd="0" presId="urn:microsoft.com/office/officeart/2005/8/layout/list1"/>
    <dgm:cxn modelId="{8D3E0BD6-3349-4D75-9DD3-8961360BC394}" srcId="{1C80F6AA-108D-461B-875A-5319F7D2DAD4}" destId="{99C54FC9-D6E7-4621-9D44-BC5F9B5C330B}" srcOrd="1" destOrd="0" parTransId="{014D8C71-F14C-4640-B36E-A3C083A33783}" sibTransId="{627342A0-6E64-47C5-A946-137616BE86D8}"/>
    <dgm:cxn modelId="{643039DD-0E7D-41C1-8239-6370E378CCE8}" type="presOf" srcId="{749CF877-5C1D-42BA-856B-35F554A3572F}" destId="{27C5E7E8-0CBE-468C-93E2-D28398FE2183}" srcOrd="0" destOrd="0" presId="urn:microsoft.com/office/officeart/2005/8/layout/list1"/>
    <dgm:cxn modelId="{30E434E2-8632-40C2-B05D-04564BC41CB0}" srcId="{E222F9B3-A8A3-44B3-B37C-AFEC3762321E}" destId="{2D6FB5D0-5838-4B35-84CA-1C8F6CD287AF}" srcOrd="2" destOrd="0" parTransId="{70ECA99F-933C-400F-874D-E04B0FB6ACE2}" sibTransId="{62232EE7-E47C-4608-B434-5A1528AAF7C1}"/>
    <dgm:cxn modelId="{D7E0B7F2-A604-4216-989E-3680FCF273AF}" type="presOf" srcId="{54092334-3801-4F41-92A9-ADA47B8937A5}" destId="{DB450905-ABCC-4E9F-8A95-6D03B7C5DA19}" srcOrd="0" destOrd="2" presId="urn:microsoft.com/office/officeart/2005/8/layout/list1"/>
    <dgm:cxn modelId="{0CEE28F6-02F5-4A89-864A-E4436D8B0413}" type="presOf" srcId="{8365277A-FB6C-4752-86A3-C7DB63513DAC}" destId="{DB450905-ABCC-4E9F-8A95-6D03B7C5DA19}" srcOrd="0" destOrd="1" presId="urn:microsoft.com/office/officeart/2005/8/layout/list1"/>
    <dgm:cxn modelId="{A326E6C7-BC79-4151-ADEB-6A7742B6CDC4}" type="presParOf" srcId="{4F9F0CCB-C57A-4721-96FA-B62419884487}" destId="{8FEB189F-0D81-4D56-BA6B-1254DC1DE15E}" srcOrd="0" destOrd="0" presId="urn:microsoft.com/office/officeart/2005/8/layout/list1"/>
    <dgm:cxn modelId="{0F885B3C-C4C1-4267-A6F9-4C0CF00246E7}" type="presParOf" srcId="{8FEB189F-0D81-4D56-BA6B-1254DC1DE15E}" destId="{27C5E7E8-0CBE-468C-93E2-D28398FE2183}" srcOrd="0" destOrd="0" presId="urn:microsoft.com/office/officeart/2005/8/layout/list1"/>
    <dgm:cxn modelId="{990BC720-1960-42E0-8283-4F66B070217A}" type="presParOf" srcId="{8FEB189F-0D81-4D56-BA6B-1254DC1DE15E}" destId="{5AFBFB74-54DC-492B-87D1-3E38207AB8DD}" srcOrd="1" destOrd="0" presId="urn:microsoft.com/office/officeart/2005/8/layout/list1"/>
    <dgm:cxn modelId="{E3092429-54C9-4666-9E69-0D16F8A27AE8}" type="presParOf" srcId="{4F9F0CCB-C57A-4721-96FA-B62419884487}" destId="{588D13AD-8BA7-4B75-8F16-1E7A45E2C9EA}" srcOrd="1" destOrd="0" presId="urn:microsoft.com/office/officeart/2005/8/layout/list1"/>
    <dgm:cxn modelId="{42AEF14D-BA66-44A0-8E69-828E3FF5D92E}" type="presParOf" srcId="{4F9F0CCB-C57A-4721-96FA-B62419884487}" destId="{5F6ABE18-51FE-4EB7-855F-A9ADEF58EE64}" srcOrd="2" destOrd="0" presId="urn:microsoft.com/office/officeart/2005/8/layout/list1"/>
    <dgm:cxn modelId="{38B48760-4914-4EB2-BAF1-D70907659C9A}" type="presParOf" srcId="{4F9F0CCB-C57A-4721-96FA-B62419884487}" destId="{4787F0A5-AB96-4F7A-AED9-91FCA07E66FC}" srcOrd="3" destOrd="0" presId="urn:microsoft.com/office/officeart/2005/8/layout/list1"/>
    <dgm:cxn modelId="{A9EB47A8-AD88-446D-ABCB-5752E461443E}" type="presParOf" srcId="{4F9F0CCB-C57A-4721-96FA-B62419884487}" destId="{933A24BC-6F0E-4B18-965E-552A04EAB3D4}" srcOrd="4" destOrd="0" presId="urn:microsoft.com/office/officeart/2005/8/layout/list1"/>
    <dgm:cxn modelId="{1B34A953-8294-49FB-8EB5-F81B55198D1A}" type="presParOf" srcId="{933A24BC-6F0E-4B18-965E-552A04EAB3D4}" destId="{DD3257A2-ED69-4A0C-8A39-C8A756732864}" srcOrd="0" destOrd="0" presId="urn:microsoft.com/office/officeart/2005/8/layout/list1"/>
    <dgm:cxn modelId="{B75F16C5-F339-44E3-8A40-8155CAD5245C}" type="presParOf" srcId="{933A24BC-6F0E-4B18-965E-552A04EAB3D4}" destId="{B5912942-0B44-4718-B883-48A67BE8CD07}" srcOrd="1" destOrd="0" presId="urn:microsoft.com/office/officeart/2005/8/layout/list1"/>
    <dgm:cxn modelId="{94A2D266-D15D-46A6-99C4-C837B133D21A}" type="presParOf" srcId="{4F9F0CCB-C57A-4721-96FA-B62419884487}" destId="{4FA69321-26A0-49E2-AA40-83B56392A34F}" srcOrd="5" destOrd="0" presId="urn:microsoft.com/office/officeart/2005/8/layout/list1"/>
    <dgm:cxn modelId="{AC02A885-E8A2-47B1-AE96-688435833FE6}" type="presParOf" srcId="{4F9F0CCB-C57A-4721-96FA-B62419884487}" destId="{250E2A6E-3043-4AE9-8AE8-4FC3D6718FBD}" srcOrd="6" destOrd="0" presId="urn:microsoft.com/office/officeart/2005/8/layout/list1"/>
    <dgm:cxn modelId="{D79E0133-E530-4542-8033-A6F769148375}" type="presParOf" srcId="{4F9F0CCB-C57A-4721-96FA-B62419884487}" destId="{CA8DCF26-0456-4C86-8414-2CC340E3ECE5}" srcOrd="7" destOrd="0" presId="urn:microsoft.com/office/officeart/2005/8/layout/list1"/>
    <dgm:cxn modelId="{612342E3-374B-4CAF-BD92-468319416578}" type="presParOf" srcId="{4F9F0CCB-C57A-4721-96FA-B62419884487}" destId="{735D588A-879C-47F6-9398-5A60CCCD7912}" srcOrd="8" destOrd="0" presId="urn:microsoft.com/office/officeart/2005/8/layout/list1"/>
    <dgm:cxn modelId="{22361631-2D39-40F6-840C-29FCA13FEA89}" type="presParOf" srcId="{735D588A-879C-47F6-9398-5A60CCCD7912}" destId="{266EE458-4779-45A2-BC88-470C53F371CB}" srcOrd="0" destOrd="0" presId="urn:microsoft.com/office/officeart/2005/8/layout/list1"/>
    <dgm:cxn modelId="{596DDF97-3453-4B18-8DEC-4B54B95BA023}" type="presParOf" srcId="{735D588A-879C-47F6-9398-5A60CCCD7912}" destId="{B519BA37-1109-42C3-AFE2-2ABD6B622288}" srcOrd="1" destOrd="0" presId="urn:microsoft.com/office/officeart/2005/8/layout/list1"/>
    <dgm:cxn modelId="{CE6FF227-B811-4180-AF36-64124A48E2B6}" type="presParOf" srcId="{4F9F0CCB-C57A-4721-96FA-B62419884487}" destId="{787AEA8D-48B0-44EA-933C-28AA5B42779D}" srcOrd="9" destOrd="0" presId="urn:microsoft.com/office/officeart/2005/8/layout/list1"/>
    <dgm:cxn modelId="{7A57AD1C-F44E-4C2B-B850-F553CC6D749F}" type="presParOf" srcId="{4F9F0CCB-C57A-4721-96FA-B62419884487}" destId="{DB450905-ABCC-4E9F-8A95-6D03B7C5DA19}" srcOrd="10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686E64C8-69C2-4221-861F-8C890455FB74}" type="doc">
      <dgm:prSet loTypeId="urn:microsoft.com/office/officeart/2016/7/layout/BasicLinearProcessNumbered" loCatId="process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0669C8C4-179B-4519-BFF7-4F2433CFAE2D}">
      <dgm:prSet custT="1"/>
      <dgm:spPr/>
      <dgm:t>
        <a:bodyPr/>
        <a:lstStyle/>
        <a:p>
          <a:r>
            <a:rPr lang="en-GB" sz="2400" dirty="0"/>
            <a:t>Remove your lab coats and goggles after clean up.</a:t>
          </a:r>
          <a:endParaRPr lang="en-US" sz="2400" dirty="0"/>
        </a:p>
      </dgm:t>
    </dgm:pt>
    <dgm:pt modelId="{12DC2065-298C-4715-A7A2-DDF340C8F451}" type="parTrans" cxnId="{E689505B-2B1D-46D4-B9B0-FE22F0565CA2}">
      <dgm:prSet/>
      <dgm:spPr/>
      <dgm:t>
        <a:bodyPr/>
        <a:lstStyle/>
        <a:p>
          <a:endParaRPr lang="en-US"/>
        </a:p>
      </dgm:t>
    </dgm:pt>
    <dgm:pt modelId="{27307600-58A8-49B3-9BA0-AF4910B2A6E5}" type="sibTrans" cxnId="{E689505B-2B1D-46D4-B9B0-FE22F0565CA2}">
      <dgm:prSet phldrT="1" phldr="0"/>
      <dgm:spPr/>
      <dgm:t>
        <a:bodyPr/>
        <a:lstStyle/>
        <a:p>
          <a:r>
            <a:rPr lang="en-US"/>
            <a:t>1</a:t>
          </a:r>
          <a:endParaRPr lang="en-US" dirty="0"/>
        </a:p>
      </dgm:t>
    </dgm:pt>
    <dgm:pt modelId="{08FAD1D9-A240-411E-A349-B5A13210E36D}">
      <dgm:prSet custT="1"/>
      <dgm:spPr/>
      <dgm:t>
        <a:bodyPr/>
        <a:lstStyle/>
        <a:p>
          <a:r>
            <a:rPr lang="en-GB" sz="2400" dirty="0"/>
            <a:t>Put them in the bags.</a:t>
          </a:r>
          <a:endParaRPr lang="en-US" sz="2400" dirty="0"/>
        </a:p>
      </dgm:t>
    </dgm:pt>
    <dgm:pt modelId="{E7B7C2FA-8686-4183-B4AC-0A29A45C827D}" type="parTrans" cxnId="{3C379EB4-0A89-47B2-A91E-5912932990C2}">
      <dgm:prSet/>
      <dgm:spPr/>
      <dgm:t>
        <a:bodyPr/>
        <a:lstStyle/>
        <a:p>
          <a:endParaRPr lang="en-US"/>
        </a:p>
      </dgm:t>
    </dgm:pt>
    <dgm:pt modelId="{B595E4D4-25B0-4B6C-BC58-1712802F4A82}" type="sibTrans" cxnId="{3C379EB4-0A89-47B2-A91E-5912932990C2}">
      <dgm:prSet phldrT="2" phldr="0"/>
      <dgm:spPr/>
      <dgm:t>
        <a:bodyPr/>
        <a:lstStyle/>
        <a:p>
          <a:r>
            <a:rPr lang="en-US"/>
            <a:t>2</a:t>
          </a:r>
        </a:p>
      </dgm:t>
    </dgm:pt>
    <dgm:pt modelId="{8F2BC5FB-0C44-45A3-85BB-08BC5895D7D9}">
      <dgm:prSet custT="1"/>
      <dgm:spPr/>
      <dgm:t>
        <a:bodyPr/>
        <a:lstStyle/>
        <a:p>
          <a:r>
            <a:rPr lang="en-GB" sz="2400" dirty="0"/>
            <a:t>Wash your hands thoroughly before eating/ drinking.</a:t>
          </a:r>
          <a:endParaRPr lang="en-US" sz="2400" dirty="0"/>
        </a:p>
      </dgm:t>
    </dgm:pt>
    <dgm:pt modelId="{3C22335C-74CD-4A44-AA15-9AC0D8EB312A}" type="parTrans" cxnId="{4FA9859A-22FD-499B-8270-CA2E5A4FB3D4}">
      <dgm:prSet/>
      <dgm:spPr/>
      <dgm:t>
        <a:bodyPr/>
        <a:lstStyle/>
        <a:p>
          <a:endParaRPr lang="en-US"/>
        </a:p>
      </dgm:t>
    </dgm:pt>
    <dgm:pt modelId="{4DFC6E0F-D773-42C3-ABB6-875E08E2B27F}" type="sibTrans" cxnId="{4FA9859A-22FD-499B-8270-CA2E5A4FB3D4}">
      <dgm:prSet phldrT="3" phldr="0"/>
      <dgm:spPr/>
      <dgm:t>
        <a:bodyPr/>
        <a:lstStyle/>
        <a:p>
          <a:r>
            <a:rPr lang="en-US"/>
            <a:t>3</a:t>
          </a:r>
        </a:p>
      </dgm:t>
    </dgm:pt>
    <dgm:pt modelId="{DDDA6E39-8829-44CC-AD8C-00918BC87BC5}">
      <dgm:prSet/>
      <dgm:spPr/>
      <dgm:t>
        <a:bodyPr/>
        <a:lstStyle/>
        <a:p>
          <a:r>
            <a:rPr lang="en-GB"/>
            <a:t>Enjoy your weekend!</a:t>
          </a:r>
          <a:endParaRPr lang="en-US"/>
        </a:p>
      </dgm:t>
    </dgm:pt>
    <dgm:pt modelId="{9EEE316D-1D83-4D3E-A7F9-4B3915603D3B}" type="parTrans" cxnId="{23D5F1A7-2392-48B2-AA8C-FBE6EE25DF85}">
      <dgm:prSet/>
      <dgm:spPr/>
      <dgm:t>
        <a:bodyPr/>
        <a:lstStyle/>
        <a:p>
          <a:endParaRPr lang="en-US"/>
        </a:p>
      </dgm:t>
    </dgm:pt>
    <dgm:pt modelId="{1673C6D5-7B7B-4EE6-9C53-11478F837C3C}" type="sibTrans" cxnId="{23D5F1A7-2392-48B2-AA8C-FBE6EE25DF85}">
      <dgm:prSet phldrT="4" phldr="0"/>
      <dgm:spPr/>
      <dgm:t>
        <a:bodyPr/>
        <a:lstStyle/>
        <a:p>
          <a:r>
            <a:rPr lang="en-US"/>
            <a:t>4</a:t>
          </a:r>
        </a:p>
      </dgm:t>
    </dgm:pt>
    <dgm:pt modelId="{0A55C149-1607-4D56-8D74-4256D5E09096}" type="pres">
      <dgm:prSet presAssocID="{686E64C8-69C2-4221-861F-8C890455FB74}" presName="Name0" presStyleCnt="0">
        <dgm:presLayoutVars>
          <dgm:animLvl val="lvl"/>
          <dgm:resizeHandles val="exact"/>
        </dgm:presLayoutVars>
      </dgm:prSet>
      <dgm:spPr/>
    </dgm:pt>
    <dgm:pt modelId="{BE6BD230-A41E-43E5-BC3F-37EE41F27A64}" type="pres">
      <dgm:prSet presAssocID="{0669C8C4-179B-4519-BFF7-4F2433CFAE2D}" presName="compositeNode" presStyleCnt="0">
        <dgm:presLayoutVars>
          <dgm:bulletEnabled val="1"/>
        </dgm:presLayoutVars>
      </dgm:prSet>
      <dgm:spPr/>
    </dgm:pt>
    <dgm:pt modelId="{B804CB9A-AFEE-4944-8834-558613315E97}" type="pres">
      <dgm:prSet presAssocID="{0669C8C4-179B-4519-BFF7-4F2433CFAE2D}" presName="bgRect" presStyleLbl="bgAccFollowNode1" presStyleIdx="0" presStyleCnt="4" custScaleY="270085" custLinFactNeighborX="2223" custLinFactNeighborY="2289"/>
      <dgm:spPr/>
    </dgm:pt>
    <dgm:pt modelId="{6C4F5FC8-7811-4E86-9F32-E277B2F077FF}" type="pres">
      <dgm:prSet presAssocID="{27307600-58A8-49B3-9BA0-AF4910B2A6E5}" presName="sibTransNodeCircle" presStyleLbl="alignNode1" presStyleIdx="0" presStyleCnt="8" custLinFactY="-100000" custLinFactNeighborX="-6747" custLinFactNeighborY="-165365">
        <dgm:presLayoutVars>
          <dgm:chMax val="0"/>
          <dgm:bulletEnabled/>
        </dgm:presLayoutVars>
      </dgm:prSet>
      <dgm:spPr/>
    </dgm:pt>
    <dgm:pt modelId="{D13766CC-F153-47F4-8627-0C94FEE2FC05}" type="pres">
      <dgm:prSet presAssocID="{0669C8C4-179B-4519-BFF7-4F2433CFAE2D}" presName="bottomLine" presStyleLbl="alignNode1" presStyleIdx="1" presStyleCnt="8" custLinFactY="1203633334" custLinFactNeighborX="-945" custLinFactNeighborY="1203700000">
        <dgm:presLayoutVars/>
      </dgm:prSet>
      <dgm:spPr/>
    </dgm:pt>
    <dgm:pt modelId="{047B64BB-0D83-49AB-8E89-CEE002C1F4D5}" type="pres">
      <dgm:prSet presAssocID="{0669C8C4-179B-4519-BFF7-4F2433CFAE2D}" presName="nodeText" presStyleLbl="bgAccFollowNode1" presStyleIdx="0" presStyleCnt="4">
        <dgm:presLayoutVars>
          <dgm:bulletEnabled val="1"/>
        </dgm:presLayoutVars>
      </dgm:prSet>
      <dgm:spPr/>
    </dgm:pt>
    <dgm:pt modelId="{C3417391-5CC6-4D94-A530-C02C66AC361C}" type="pres">
      <dgm:prSet presAssocID="{27307600-58A8-49B3-9BA0-AF4910B2A6E5}" presName="sibTrans" presStyleCnt="0"/>
      <dgm:spPr/>
    </dgm:pt>
    <dgm:pt modelId="{97C58804-5CED-4E8C-AC8C-3AC144D95E22}" type="pres">
      <dgm:prSet presAssocID="{08FAD1D9-A240-411E-A349-B5A13210E36D}" presName="compositeNode" presStyleCnt="0">
        <dgm:presLayoutVars>
          <dgm:bulletEnabled val="1"/>
        </dgm:presLayoutVars>
      </dgm:prSet>
      <dgm:spPr/>
    </dgm:pt>
    <dgm:pt modelId="{714505C1-EEAC-4719-82C2-376DA84F06BE}" type="pres">
      <dgm:prSet presAssocID="{08FAD1D9-A240-411E-A349-B5A13210E36D}" presName="bgRect" presStyleLbl="bgAccFollowNode1" presStyleIdx="1" presStyleCnt="4" custScaleY="270085" custLinFactNeighborX="-1911" custLinFactNeighborY="2761"/>
      <dgm:spPr/>
    </dgm:pt>
    <dgm:pt modelId="{B5D64FE7-334A-47E4-8F74-D37E536DB29B}" type="pres">
      <dgm:prSet presAssocID="{B595E4D4-25B0-4B6C-BC58-1712802F4A82}" presName="sibTransNodeCircle" presStyleLbl="alignNode1" presStyleIdx="2" presStyleCnt="8" custLinFactY="-100000" custLinFactNeighborX="-13493" custLinFactNeighborY="-163116">
        <dgm:presLayoutVars>
          <dgm:chMax val="0"/>
          <dgm:bulletEnabled/>
        </dgm:presLayoutVars>
      </dgm:prSet>
      <dgm:spPr/>
    </dgm:pt>
    <dgm:pt modelId="{347AFA3D-DBFD-460E-A91F-C6243FB661D1}" type="pres">
      <dgm:prSet presAssocID="{08FAD1D9-A240-411E-A349-B5A13210E36D}" presName="bottomLine" presStyleLbl="alignNode1" presStyleIdx="3" presStyleCnt="8" custLinFactY="1203633333" custLinFactNeighborX="-2361" custLinFactNeighborY="1203700000">
        <dgm:presLayoutVars/>
      </dgm:prSet>
      <dgm:spPr/>
    </dgm:pt>
    <dgm:pt modelId="{EA074A29-D6F3-427F-B049-A3A70CD8BBDC}" type="pres">
      <dgm:prSet presAssocID="{08FAD1D9-A240-411E-A349-B5A13210E36D}" presName="nodeText" presStyleLbl="bgAccFollowNode1" presStyleIdx="1" presStyleCnt="4">
        <dgm:presLayoutVars>
          <dgm:bulletEnabled val="1"/>
        </dgm:presLayoutVars>
      </dgm:prSet>
      <dgm:spPr/>
    </dgm:pt>
    <dgm:pt modelId="{82AD2B2D-3797-4FCF-B731-EBA6C816528C}" type="pres">
      <dgm:prSet presAssocID="{B595E4D4-25B0-4B6C-BC58-1712802F4A82}" presName="sibTrans" presStyleCnt="0"/>
      <dgm:spPr/>
    </dgm:pt>
    <dgm:pt modelId="{DCDE5CF1-BFD1-4810-B363-1C42C3B30385}" type="pres">
      <dgm:prSet presAssocID="{8F2BC5FB-0C44-45A3-85BB-08BC5895D7D9}" presName="compositeNode" presStyleCnt="0">
        <dgm:presLayoutVars>
          <dgm:bulletEnabled val="1"/>
        </dgm:presLayoutVars>
      </dgm:prSet>
      <dgm:spPr/>
    </dgm:pt>
    <dgm:pt modelId="{BAE56AC2-2EE4-4575-87E2-4474CA28051C}" type="pres">
      <dgm:prSet presAssocID="{8F2BC5FB-0C44-45A3-85BB-08BC5895D7D9}" presName="bgRect" presStyleLbl="bgAccFollowNode1" presStyleIdx="2" presStyleCnt="4" custScaleX="116329" custScaleY="270085" custLinFactNeighborX="472" custLinFactNeighborY="2664"/>
      <dgm:spPr/>
    </dgm:pt>
    <dgm:pt modelId="{F9DEE166-38F7-4BCD-BB0F-FD3C2C30D509}" type="pres">
      <dgm:prSet presAssocID="{4DFC6E0F-D773-42C3-ABB6-875E08E2B27F}" presName="sibTransNodeCircle" presStyleLbl="alignNode1" presStyleIdx="4" presStyleCnt="8" custLinFactY="-100000" custLinFactNeighborX="-7871" custLinFactNeighborY="-158618">
        <dgm:presLayoutVars>
          <dgm:chMax val="0"/>
          <dgm:bulletEnabled/>
        </dgm:presLayoutVars>
      </dgm:prSet>
      <dgm:spPr/>
    </dgm:pt>
    <dgm:pt modelId="{95514403-A149-4DB1-9C88-E5FB17C25176}" type="pres">
      <dgm:prSet presAssocID="{8F2BC5FB-0C44-45A3-85BB-08BC5895D7D9}" presName="bottomLine" presStyleLbl="alignNode1" presStyleIdx="5" presStyleCnt="8" custLinFactY="1203633333" custLinFactNeighborX="-472" custLinFactNeighborY="1203700000">
        <dgm:presLayoutVars/>
      </dgm:prSet>
      <dgm:spPr/>
    </dgm:pt>
    <dgm:pt modelId="{274DA8ED-253C-46B4-B4D7-836B858C13CB}" type="pres">
      <dgm:prSet presAssocID="{8F2BC5FB-0C44-45A3-85BB-08BC5895D7D9}" presName="nodeText" presStyleLbl="bgAccFollowNode1" presStyleIdx="2" presStyleCnt="4">
        <dgm:presLayoutVars>
          <dgm:bulletEnabled val="1"/>
        </dgm:presLayoutVars>
      </dgm:prSet>
      <dgm:spPr/>
    </dgm:pt>
    <dgm:pt modelId="{61352DAE-3493-48C2-BBCD-D6525AB53BAD}" type="pres">
      <dgm:prSet presAssocID="{4DFC6E0F-D773-42C3-ABB6-875E08E2B27F}" presName="sibTrans" presStyleCnt="0"/>
      <dgm:spPr/>
    </dgm:pt>
    <dgm:pt modelId="{E7BA8C1F-D906-4388-8756-89897EAD4CAB}" type="pres">
      <dgm:prSet presAssocID="{DDDA6E39-8829-44CC-AD8C-00918BC87BC5}" presName="compositeNode" presStyleCnt="0">
        <dgm:presLayoutVars>
          <dgm:bulletEnabled val="1"/>
        </dgm:presLayoutVars>
      </dgm:prSet>
      <dgm:spPr/>
    </dgm:pt>
    <dgm:pt modelId="{56D4F624-8BA9-4234-9C26-86946D0E244E}" type="pres">
      <dgm:prSet presAssocID="{DDDA6E39-8829-44CC-AD8C-00918BC87BC5}" presName="bgRect" presStyleLbl="bgAccFollowNode1" presStyleIdx="3" presStyleCnt="4" custScaleY="274663" custLinFactNeighborX="-318" custLinFactNeighborY="3238"/>
      <dgm:spPr/>
    </dgm:pt>
    <dgm:pt modelId="{24C26D57-C6A6-4716-877A-D75627BBA237}" type="pres">
      <dgm:prSet presAssocID="{1673C6D5-7B7B-4EE6-9C53-11478F837C3C}" presName="sibTransNodeCircle" presStyleLbl="alignNode1" presStyleIdx="6" presStyleCnt="8" custLinFactY="-100000" custLinFactNeighborX="-11244" custLinFactNeighborY="-159743">
        <dgm:presLayoutVars>
          <dgm:chMax val="0"/>
          <dgm:bulletEnabled/>
        </dgm:presLayoutVars>
      </dgm:prSet>
      <dgm:spPr/>
    </dgm:pt>
    <dgm:pt modelId="{B43188D3-2CE7-4FC0-BC54-EBAE126F8ACC}" type="pres">
      <dgm:prSet presAssocID="{DDDA6E39-8829-44CC-AD8C-00918BC87BC5}" presName="bottomLine" presStyleLbl="alignNode1" presStyleIdx="7" presStyleCnt="8">
        <dgm:presLayoutVars/>
      </dgm:prSet>
      <dgm:spPr/>
    </dgm:pt>
    <dgm:pt modelId="{29E829B8-0FC1-4196-8909-B31187B3539A}" type="pres">
      <dgm:prSet presAssocID="{DDDA6E39-8829-44CC-AD8C-00918BC87BC5}" presName="nodeText" presStyleLbl="bgAccFollowNode1" presStyleIdx="3" presStyleCnt="4">
        <dgm:presLayoutVars>
          <dgm:bulletEnabled val="1"/>
        </dgm:presLayoutVars>
      </dgm:prSet>
      <dgm:spPr/>
    </dgm:pt>
  </dgm:ptLst>
  <dgm:cxnLst>
    <dgm:cxn modelId="{D80CCE0E-51F3-46F4-A473-A59B94AF538B}" type="presOf" srcId="{1673C6D5-7B7B-4EE6-9C53-11478F837C3C}" destId="{24C26D57-C6A6-4716-877A-D75627BBA237}" srcOrd="0" destOrd="0" presId="urn:microsoft.com/office/officeart/2016/7/layout/BasicLinearProcessNumbered"/>
    <dgm:cxn modelId="{DC4A5A10-E527-43B7-A231-9D7FC218A505}" type="presOf" srcId="{DDDA6E39-8829-44CC-AD8C-00918BC87BC5}" destId="{29E829B8-0FC1-4196-8909-B31187B3539A}" srcOrd="1" destOrd="0" presId="urn:microsoft.com/office/officeart/2016/7/layout/BasicLinearProcessNumbered"/>
    <dgm:cxn modelId="{D55BD616-827C-466E-8F64-60C649F3F6EF}" type="presOf" srcId="{0669C8C4-179B-4519-BFF7-4F2433CFAE2D}" destId="{047B64BB-0D83-49AB-8E89-CEE002C1F4D5}" srcOrd="1" destOrd="0" presId="urn:microsoft.com/office/officeart/2016/7/layout/BasicLinearProcessNumbered"/>
    <dgm:cxn modelId="{2BA9EF39-71E6-4827-8CC2-DA6B1B4B8365}" type="presOf" srcId="{B595E4D4-25B0-4B6C-BC58-1712802F4A82}" destId="{B5D64FE7-334A-47E4-8F74-D37E536DB29B}" srcOrd="0" destOrd="0" presId="urn:microsoft.com/office/officeart/2016/7/layout/BasicLinearProcessNumbered"/>
    <dgm:cxn modelId="{854C9C3F-A4C0-4C3E-96A7-6B955EF23923}" type="presOf" srcId="{08FAD1D9-A240-411E-A349-B5A13210E36D}" destId="{EA074A29-D6F3-427F-B049-A3A70CD8BBDC}" srcOrd="1" destOrd="0" presId="urn:microsoft.com/office/officeart/2016/7/layout/BasicLinearProcessNumbered"/>
    <dgm:cxn modelId="{E689505B-2B1D-46D4-B9B0-FE22F0565CA2}" srcId="{686E64C8-69C2-4221-861F-8C890455FB74}" destId="{0669C8C4-179B-4519-BFF7-4F2433CFAE2D}" srcOrd="0" destOrd="0" parTransId="{12DC2065-298C-4715-A7A2-DDF340C8F451}" sibTransId="{27307600-58A8-49B3-9BA0-AF4910B2A6E5}"/>
    <dgm:cxn modelId="{7481DF6D-C300-4A53-8046-4154C644D98F}" type="presOf" srcId="{DDDA6E39-8829-44CC-AD8C-00918BC87BC5}" destId="{56D4F624-8BA9-4234-9C26-86946D0E244E}" srcOrd="0" destOrd="0" presId="urn:microsoft.com/office/officeart/2016/7/layout/BasicLinearProcessNumbered"/>
    <dgm:cxn modelId="{99C1007B-1477-438D-BD69-21B05525D91D}" type="presOf" srcId="{08FAD1D9-A240-411E-A349-B5A13210E36D}" destId="{714505C1-EEAC-4719-82C2-376DA84F06BE}" srcOrd="0" destOrd="0" presId="urn:microsoft.com/office/officeart/2016/7/layout/BasicLinearProcessNumbered"/>
    <dgm:cxn modelId="{DFE03D7D-2EAC-4E4B-92EA-1F5871608A50}" type="presOf" srcId="{686E64C8-69C2-4221-861F-8C890455FB74}" destId="{0A55C149-1607-4D56-8D74-4256D5E09096}" srcOrd="0" destOrd="0" presId="urn:microsoft.com/office/officeart/2016/7/layout/BasicLinearProcessNumbered"/>
    <dgm:cxn modelId="{4FA9859A-22FD-499B-8270-CA2E5A4FB3D4}" srcId="{686E64C8-69C2-4221-861F-8C890455FB74}" destId="{8F2BC5FB-0C44-45A3-85BB-08BC5895D7D9}" srcOrd="2" destOrd="0" parTransId="{3C22335C-74CD-4A44-AA15-9AC0D8EB312A}" sibTransId="{4DFC6E0F-D773-42C3-ABB6-875E08E2B27F}"/>
    <dgm:cxn modelId="{8814AB9B-365E-4833-B5EF-C3D3852145BE}" type="presOf" srcId="{27307600-58A8-49B3-9BA0-AF4910B2A6E5}" destId="{6C4F5FC8-7811-4E86-9F32-E277B2F077FF}" srcOrd="0" destOrd="0" presId="urn:microsoft.com/office/officeart/2016/7/layout/BasicLinearProcessNumbered"/>
    <dgm:cxn modelId="{FDEF179E-4009-4648-96FD-890E9AC07B4C}" type="presOf" srcId="{0669C8C4-179B-4519-BFF7-4F2433CFAE2D}" destId="{B804CB9A-AFEE-4944-8834-558613315E97}" srcOrd="0" destOrd="0" presId="urn:microsoft.com/office/officeart/2016/7/layout/BasicLinearProcessNumbered"/>
    <dgm:cxn modelId="{E315B4A5-E4A5-40AC-AE89-9E1468711978}" type="presOf" srcId="{4DFC6E0F-D773-42C3-ABB6-875E08E2B27F}" destId="{F9DEE166-38F7-4BCD-BB0F-FD3C2C30D509}" srcOrd="0" destOrd="0" presId="urn:microsoft.com/office/officeart/2016/7/layout/BasicLinearProcessNumbered"/>
    <dgm:cxn modelId="{23D5F1A7-2392-48B2-AA8C-FBE6EE25DF85}" srcId="{686E64C8-69C2-4221-861F-8C890455FB74}" destId="{DDDA6E39-8829-44CC-AD8C-00918BC87BC5}" srcOrd="3" destOrd="0" parTransId="{9EEE316D-1D83-4D3E-A7F9-4B3915603D3B}" sibTransId="{1673C6D5-7B7B-4EE6-9C53-11478F837C3C}"/>
    <dgm:cxn modelId="{600663AA-6161-4BAD-8271-0A4A57D6147A}" type="presOf" srcId="{8F2BC5FB-0C44-45A3-85BB-08BC5895D7D9}" destId="{BAE56AC2-2EE4-4575-87E2-4474CA28051C}" srcOrd="0" destOrd="0" presId="urn:microsoft.com/office/officeart/2016/7/layout/BasicLinearProcessNumbered"/>
    <dgm:cxn modelId="{3C379EB4-0A89-47B2-A91E-5912932990C2}" srcId="{686E64C8-69C2-4221-861F-8C890455FB74}" destId="{08FAD1D9-A240-411E-A349-B5A13210E36D}" srcOrd="1" destOrd="0" parTransId="{E7B7C2FA-8686-4183-B4AC-0A29A45C827D}" sibTransId="{B595E4D4-25B0-4B6C-BC58-1712802F4A82}"/>
    <dgm:cxn modelId="{42B8A4BF-0503-4E62-B81A-4274BD33E06C}" type="presOf" srcId="{8F2BC5FB-0C44-45A3-85BB-08BC5895D7D9}" destId="{274DA8ED-253C-46B4-B4D7-836B858C13CB}" srcOrd="1" destOrd="0" presId="urn:microsoft.com/office/officeart/2016/7/layout/BasicLinearProcessNumbered"/>
    <dgm:cxn modelId="{9B1C1D2C-7420-4A14-ABA5-7E9745527A2B}" type="presParOf" srcId="{0A55C149-1607-4D56-8D74-4256D5E09096}" destId="{BE6BD230-A41E-43E5-BC3F-37EE41F27A64}" srcOrd="0" destOrd="0" presId="urn:microsoft.com/office/officeart/2016/7/layout/BasicLinearProcessNumbered"/>
    <dgm:cxn modelId="{3CFFA8F2-70AB-4B04-8777-406C8387355F}" type="presParOf" srcId="{BE6BD230-A41E-43E5-BC3F-37EE41F27A64}" destId="{B804CB9A-AFEE-4944-8834-558613315E97}" srcOrd="0" destOrd="0" presId="urn:microsoft.com/office/officeart/2016/7/layout/BasicLinearProcessNumbered"/>
    <dgm:cxn modelId="{47FB6816-9DF6-4BFE-BB89-AB5160C11BA6}" type="presParOf" srcId="{BE6BD230-A41E-43E5-BC3F-37EE41F27A64}" destId="{6C4F5FC8-7811-4E86-9F32-E277B2F077FF}" srcOrd="1" destOrd="0" presId="urn:microsoft.com/office/officeart/2016/7/layout/BasicLinearProcessNumbered"/>
    <dgm:cxn modelId="{B8852722-3958-47F1-BDD0-8BC0A3EEBC3D}" type="presParOf" srcId="{BE6BD230-A41E-43E5-BC3F-37EE41F27A64}" destId="{D13766CC-F153-47F4-8627-0C94FEE2FC05}" srcOrd="2" destOrd="0" presId="urn:microsoft.com/office/officeart/2016/7/layout/BasicLinearProcessNumbered"/>
    <dgm:cxn modelId="{493A382F-0813-444F-94B3-D4B39F8066CE}" type="presParOf" srcId="{BE6BD230-A41E-43E5-BC3F-37EE41F27A64}" destId="{047B64BB-0D83-49AB-8E89-CEE002C1F4D5}" srcOrd="3" destOrd="0" presId="urn:microsoft.com/office/officeart/2016/7/layout/BasicLinearProcessNumbered"/>
    <dgm:cxn modelId="{B5B6CAB0-9B2C-4628-AC47-11ECA195274C}" type="presParOf" srcId="{0A55C149-1607-4D56-8D74-4256D5E09096}" destId="{C3417391-5CC6-4D94-A530-C02C66AC361C}" srcOrd="1" destOrd="0" presId="urn:microsoft.com/office/officeart/2016/7/layout/BasicLinearProcessNumbered"/>
    <dgm:cxn modelId="{2545E608-71DA-4C5D-AB82-E738C6E5B5F4}" type="presParOf" srcId="{0A55C149-1607-4D56-8D74-4256D5E09096}" destId="{97C58804-5CED-4E8C-AC8C-3AC144D95E22}" srcOrd="2" destOrd="0" presId="urn:microsoft.com/office/officeart/2016/7/layout/BasicLinearProcessNumbered"/>
    <dgm:cxn modelId="{03BCA246-E784-48D6-A7A2-EF632BB7746D}" type="presParOf" srcId="{97C58804-5CED-4E8C-AC8C-3AC144D95E22}" destId="{714505C1-EEAC-4719-82C2-376DA84F06BE}" srcOrd="0" destOrd="0" presId="urn:microsoft.com/office/officeart/2016/7/layout/BasicLinearProcessNumbered"/>
    <dgm:cxn modelId="{1897ACD1-532A-4A83-87B6-B5D25711585E}" type="presParOf" srcId="{97C58804-5CED-4E8C-AC8C-3AC144D95E22}" destId="{B5D64FE7-334A-47E4-8F74-D37E536DB29B}" srcOrd="1" destOrd="0" presId="urn:microsoft.com/office/officeart/2016/7/layout/BasicLinearProcessNumbered"/>
    <dgm:cxn modelId="{68ADDD6D-DB87-4AAC-A75E-AB167BCB9DF4}" type="presParOf" srcId="{97C58804-5CED-4E8C-AC8C-3AC144D95E22}" destId="{347AFA3D-DBFD-460E-A91F-C6243FB661D1}" srcOrd="2" destOrd="0" presId="urn:microsoft.com/office/officeart/2016/7/layout/BasicLinearProcessNumbered"/>
    <dgm:cxn modelId="{2BCC3FA1-F5E8-4D53-AC53-DB05ADC4EA43}" type="presParOf" srcId="{97C58804-5CED-4E8C-AC8C-3AC144D95E22}" destId="{EA074A29-D6F3-427F-B049-A3A70CD8BBDC}" srcOrd="3" destOrd="0" presId="urn:microsoft.com/office/officeart/2016/7/layout/BasicLinearProcessNumbered"/>
    <dgm:cxn modelId="{37415DEA-A21B-46BE-BE0E-95F7979DC90A}" type="presParOf" srcId="{0A55C149-1607-4D56-8D74-4256D5E09096}" destId="{82AD2B2D-3797-4FCF-B731-EBA6C816528C}" srcOrd="3" destOrd="0" presId="urn:microsoft.com/office/officeart/2016/7/layout/BasicLinearProcessNumbered"/>
    <dgm:cxn modelId="{5CF4F462-3970-4B3A-A447-86FAAB28FC90}" type="presParOf" srcId="{0A55C149-1607-4D56-8D74-4256D5E09096}" destId="{DCDE5CF1-BFD1-4810-B363-1C42C3B30385}" srcOrd="4" destOrd="0" presId="urn:microsoft.com/office/officeart/2016/7/layout/BasicLinearProcessNumbered"/>
    <dgm:cxn modelId="{0E78C46C-7A99-4AEE-893B-F9C17E16432D}" type="presParOf" srcId="{DCDE5CF1-BFD1-4810-B363-1C42C3B30385}" destId="{BAE56AC2-2EE4-4575-87E2-4474CA28051C}" srcOrd="0" destOrd="0" presId="urn:microsoft.com/office/officeart/2016/7/layout/BasicLinearProcessNumbered"/>
    <dgm:cxn modelId="{5B9CBACF-93D4-445A-B0D3-519A9A8E1E03}" type="presParOf" srcId="{DCDE5CF1-BFD1-4810-B363-1C42C3B30385}" destId="{F9DEE166-38F7-4BCD-BB0F-FD3C2C30D509}" srcOrd="1" destOrd="0" presId="urn:microsoft.com/office/officeart/2016/7/layout/BasicLinearProcessNumbered"/>
    <dgm:cxn modelId="{7C4C0B04-BC7B-4AFF-AE8F-C9C788AEC97A}" type="presParOf" srcId="{DCDE5CF1-BFD1-4810-B363-1C42C3B30385}" destId="{95514403-A149-4DB1-9C88-E5FB17C25176}" srcOrd="2" destOrd="0" presId="urn:microsoft.com/office/officeart/2016/7/layout/BasicLinearProcessNumbered"/>
    <dgm:cxn modelId="{731E1F6B-37E4-46D2-AA1E-7E52BADCE8E1}" type="presParOf" srcId="{DCDE5CF1-BFD1-4810-B363-1C42C3B30385}" destId="{274DA8ED-253C-46B4-B4D7-836B858C13CB}" srcOrd="3" destOrd="0" presId="urn:microsoft.com/office/officeart/2016/7/layout/BasicLinearProcessNumbered"/>
    <dgm:cxn modelId="{16367909-D9A0-493F-BFEE-DC69EC36ECAF}" type="presParOf" srcId="{0A55C149-1607-4D56-8D74-4256D5E09096}" destId="{61352DAE-3493-48C2-BBCD-D6525AB53BAD}" srcOrd="5" destOrd="0" presId="urn:microsoft.com/office/officeart/2016/7/layout/BasicLinearProcessNumbered"/>
    <dgm:cxn modelId="{11BF8F6B-FB66-4B23-9CD3-F4AA160ADFF9}" type="presParOf" srcId="{0A55C149-1607-4D56-8D74-4256D5E09096}" destId="{E7BA8C1F-D906-4388-8756-89897EAD4CAB}" srcOrd="6" destOrd="0" presId="urn:microsoft.com/office/officeart/2016/7/layout/BasicLinearProcessNumbered"/>
    <dgm:cxn modelId="{41840CB3-B286-4FC0-9724-7DB858D3EB81}" type="presParOf" srcId="{E7BA8C1F-D906-4388-8756-89897EAD4CAB}" destId="{56D4F624-8BA9-4234-9C26-86946D0E244E}" srcOrd="0" destOrd="0" presId="urn:microsoft.com/office/officeart/2016/7/layout/BasicLinearProcessNumbered"/>
    <dgm:cxn modelId="{D32003FD-CF50-444A-BD1B-9B83BE363F27}" type="presParOf" srcId="{E7BA8C1F-D906-4388-8756-89897EAD4CAB}" destId="{24C26D57-C6A6-4716-877A-D75627BBA237}" srcOrd="1" destOrd="0" presId="urn:microsoft.com/office/officeart/2016/7/layout/BasicLinearProcessNumbered"/>
    <dgm:cxn modelId="{A6E879CE-7473-46D1-9464-76FE5EB81C4D}" type="presParOf" srcId="{E7BA8C1F-D906-4388-8756-89897EAD4CAB}" destId="{B43188D3-2CE7-4FC0-BC54-EBAE126F8ACC}" srcOrd="2" destOrd="0" presId="urn:microsoft.com/office/officeart/2016/7/layout/BasicLinearProcessNumbered"/>
    <dgm:cxn modelId="{4E8CDBF3-21FA-4AF6-AA37-B3E3C1C28786}" type="presParOf" srcId="{E7BA8C1F-D906-4388-8756-89897EAD4CAB}" destId="{29E829B8-0FC1-4196-8909-B31187B3539A}" srcOrd="3" destOrd="0" presId="urn:microsoft.com/office/officeart/2016/7/layout/BasicLinearProcessNumbered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9DF0318-2611-4A56-852A-D7CF0CA10C8E}">
      <dsp:nvSpPr>
        <dsp:cNvPr id="0" name=""/>
        <dsp:cNvSpPr/>
      </dsp:nvSpPr>
      <dsp:spPr>
        <a:xfrm>
          <a:off x="0" y="79715"/>
          <a:ext cx="6263640" cy="1286634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Flame photometry is a simple visible-light spectrum analysis technique.</a:t>
          </a:r>
          <a:endParaRPr lang="en-US" sz="2300" kern="1200"/>
        </a:p>
      </dsp:txBody>
      <dsp:txXfrm>
        <a:off x="62808" y="142523"/>
        <a:ext cx="6138024" cy="1161018"/>
      </dsp:txXfrm>
    </dsp:sp>
    <dsp:sp modelId="{A5D5F14D-4C91-4DF0-8988-D2FB7A64961C}">
      <dsp:nvSpPr>
        <dsp:cNvPr id="0" name=""/>
        <dsp:cNvSpPr/>
      </dsp:nvSpPr>
      <dsp:spPr>
        <a:xfrm>
          <a:off x="0" y="1432589"/>
          <a:ext cx="6263640" cy="1286634"/>
        </a:xfrm>
        <a:prstGeom prst="roundRect">
          <a:avLst/>
        </a:prstGeom>
        <a:solidFill>
          <a:schemeClr val="accent5">
            <a:hueOff val="-2252848"/>
            <a:satOff val="-5806"/>
            <a:lumOff val="-392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Primarily used to identify metal ions in salts (</a:t>
          </a:r>
          <a:r>
            <a:rPr lang="en-GB" sz="2300" kern="1200" dirty="0" err="1"/>
            <a:t>eg</a:t>
          </a:r>
          <a:r>
            <a:rPr lang="en-GB" sz="2300" kern="1200" dirty="0"/>
            <a:t>: Na</a:t>
          </a:r>
          <a:r>
            <a:rPr lang="en-GB" sz="2300" kern="1200" baseline="30000" dirty="0"/>
            <a:t>+</a:t>
          </a:r>
          <a:r>
            <a:rPr lang="en-GB" sz="2300" kern="1200" dirty="0"/>
            <a:t> from NaCl).</a:t>
          </a:r>
          <a:endParaRPr lang="en-US" sz="2300" kern="1200" dirty="0"/>
        </a:p>
      </dsp:txBody>
      <dsp:txXfrm>
        <a:off x="62808" y="1495397"/>
        <a:ext cx="6138024" cy="1161018"/>
      </dsp:txXfrm>
    </dsp:sp>
    <dsp:sp modelId="{9CB843B5-1A5E-4485-935D-DC358583E083}">
      <dsp:nvSpPr>
        <dsp:cNvPr id="0" name=""/>
        <dsp:cNvSpPr/>
      </dsp:nvSpPr>
      <dsp:spPr>
        <a:xfrm>
          <a:off x="0" y="2785464"/>
          <a:ext cx="6263640" cy="1286634"/>
        </a:xfrm>
        <a:prstGeom prst="roundRect">
          <a:avLst/>
        </a:prstGeom>
        <a:solidFill>
          <a:schemeClr val="accent5">
            <a:hueOff val="-4505695"/>
            <a:satOff val="-11613"/>
            <a:lumOff val="-784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This technique highlights a method of testing suspect materials to find their properties/ constituents.</a:t>
          </a:r>
          <a:endParaRPr lang="en-US" sz="2300" kern="1200"/>
        </a:p>
      </dsp:txBody>
      <dsp:txXfrm>
        <a:off x="62808" y="2848272"/>
        <a:ext cx="6138024" cy="1161018"/>
      </dsp:txXfrm>
    </dsp:sp>
    <dsp:sp modelId="{3DE360F9-00F1-4467-A3BE-DE7A4885E426}">
      <dsp:nvSpPr>
        <dsp:cNvPr id="0" name=""/>
        <dsp:cNvSpPr/>
      </dsp:nvSpPr>
      <dsp:spPr>
        <a:xfrm>
          <a:off x="0" y="4138338"/>
          <a:ext cx="6263640" cy="1286634"/>
        </a:xfrm>
        <a:prstGeom prst="roundRect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This technique is also the basis of a well-known sector in the explosives industry… </a:t>
          </a:r>
          <a:endParaRPr lang="en-US" sz="2300" kern="1200" dirty="0"/>
        </a:p>
      </dsp:txBody>
      <dsp:txXfrm>
        <a:off x="62808" y="4201146"/>
        <a:ext cx="6138024" cy="116101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BB5FFCB-89C0-4574-A3B1-B4A2397B0B51}">
      <dsp:nvSpPr>
        <dsp:cNvPr id="0" name=""/>
        <dsp:cNvSpPr/>
      </dsp:nvSpPr>
      <dsp:spPr>
        <a:xfrm>
          <a:off x="0" y="20298"/>
          <a:ext cx="6263640" cy="2677325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4780" tIns="144780" rIns="144780" bIns="144780" numCol="1" spcCol="1270" anchor="ctr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 dirty="0"/>
            <a:t>You have 8 solutions of salts dissolved in water in front of you, each unidentified.</a:t>
          </a:r>
          <a:endParaRPr lang="en-US" sz="3800" kern="1200" dirty="0"/>
        </a:p>
      </dsp:txBody>
      <dsp:txXfrm>
        <a:off x="130696" y="150994"/>
        <a:ext cx="6002248" cy="2415933"/>
      </dsp:txXfrm>
    </dsp:sp>
    <dsp:sp modelId="{1D9C95F5-85B8-43B8-98F4-985180A85680}">
      <dsp:nvSpPr>
        <dsp:cNvPr id="0" name=""/>
        <dsp:cNvSpPr/>
      </dsp:nvSpPr>
      <dsp:spPr>
        <a:xfrm>
          <a:off x="0" y="2807063"/>
          <a:ext cx="6263640" cy="2677325"/>
        </a:xfrm>
        <a:prstGeom prst="roundRect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4780" tIns="144780" rIns="144780" bIns="144780" numCol="1" spcCol="1270" anchor="ctr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 dirty="0"/>
            <a:t>Your task is to use flame photometry to identify the metal elements by their colour.</a:t>
          </a:r>
          <a:endParaRPr lang="en-US" sz="3800" kern="1200" dirty="0"/>
        </a:p>
      </dsp:txBody>
      <dsp:txXfrm>
        <a:off x="130696" y="2937759"/>
        <a:ext cx="6002248" cy="2415933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07BBF13-1F2D-4097-83F1-13058C2D863C}">
      <dsp:nvSpPr>
        <dsp:cNvPr id="0" name=""/>
        <dsp:cNvSpPr/>
      </dsp:nvSpPr>
      <dsp:spPr>
        <a:xfrm>
          <a:off x="857" y="995584"/>
          <a:ext cx="3344066" cy="2006440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Full PPE needs to be worn</a:t>
          </a:r>
          <a:endParaRPr lang="en-US" sz="2200" kern="1200" dirty="0"/>
        </a:p>
      </dsp:txBody>
      <dsp:txXfrm>
        <a:off x="857" y="995584"/>
        <a:ext cx="3344066" cy="2006440"/>
      </dsp:txXfrm>
    </dsp:sp>
    <dsp:sp modelId="{EC5D6785-7F03-4DA5-BEF0-71B86140C5A1}">
      <dsp:nvSpPr>
        <dsp:cNvPr id="0" name=""/>
        <dsp:cNvSpPr/>
      </dsp:nvSpPr>
      <dsp:spPr>
        <a:xfrm>
          <a:off x="3679330" y="995584"/>
          <a:ext cx="3344066" cy="2006440"/>
        </a:xfrm>
        <a:prstGeom prst="rect">
          <a:avLst/>
        </a:prstGeom>
        <a:solidFill>
          <a:schemeClr val="accent5">
            <a:hueOff val="-2252848"/>
            <a:satOff val="-5806"/>
            <a:lumOff val="-392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Bunsen burners will be used</a:t>
          </a:r>
          <a:endParaRPr lang="en-US" sz="2200" kern="1200" dirty="0"/>
        </a:p>
      </dsp:txBody>
      <dsp:txXfrm>
        <a:off x="3679330" y="995584"/>
        <a:ext cx="3344066" cy="2006440"/>
      </dsp:txXfrm>
    </dsp:sp>
    <dsp:sp modelId="{7472D5D2-0ABD-4F26-9BD5-7F434FFC1ADF}">
      <dsp:nvSpPr>
        <dsp:cNvPr id="0" name=""/>
        <dsp:cNvSpPr/>
      </dsp:nvSpPr>
      <dsp:spPr>
        <a:xfrm>
          <a:off x="857" y="3336430"/>
          <a:ext cx="3344066" cy="2006440"/>
        </a:xfrm>
        <a:prstGeom prst="rect">
          <a:avLst/>
        </a:prstGeom>
        <a:solidFill>
          <a:schemeClr val="accent5">
            <a:hueOff val="-4505695"/>
            <a:satOff val="-11613"/>
            <a:lumOff val="-784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Acidic compounds will be used</a:t>
          </a:r>
          <a:endParaRPr lang="en-US" sz="2200" kern="1200" dirty="0"/>
        </a:p>
      </dsp:txBody>
      <dsp:txXfrm>
        <a:off x="857" y="3336430"/>
        <a:ext cx="3344066" cy="2006440"/>
      </dsp:txXfrm>
    </dsp:sp>
    <dsp:sp modelId="{9E715040-54D8-4198-B0F5-6B8816A36AB6}">
      <dsp:nvSpPr>
        <dsp:cNvPr id="0" name=""/>
        <dsp:cNvSpPr/>
      </dsp:nvSpPr>
      <dsp:spPr>
        <a:xfrm>
          <a:off x="3679330" y="3336430"/>
          <a:ext cx="3344066" cy="2006440"/>
        </a:xfrm>
        <a:prstGeom prst="rect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Solutions are unidentified and should therefore be treated as if you don’t know the specific COSHH hazards. (with the exception of explosive and oxidiser).</a:t>
          </a:r>
          <a:endParaRPr lang="en-US" sz="2100" kern="1200" dirty="0"/>
        </a:p>
      </dsp:txBody>
      <dsp:txXfrm>
        <a:off x="3679330" y="3336430"/>
        <a:ext cx="3344066" cy="200644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A38BB91-77BA-4568-81F7-3A1A0D205443}">
      <dsp:nvSpPr>
        <dsp:cNvPr id="0" name=""/>
        <dsp:cNvSpPr/>
      </dsp:nvSpPr>
      <dsp:spPr>
        <a:xfrm>
          <a:off x="0" y="0"/>
          <a:ext cx="626364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70F7BEE-E64C-4B9D-96E0-80E84DB17CCB}">
      <dsp:nvSpPr>
        <dsp:cNvPr id="0" name=""/>
        <dsp:cNvSpPr/>
      </dsp:nvSpPr>
      <dsp:spPr>
        <a:xfrm>
          <a:off x="0" y="0"/>
          <a:ext cx="6263640" cy="13761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780" tIns="144780" rIns="144780" bIns="144780" numCol="1" spcCol="1270" anchor="t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/>
            <a:t>Bunsen Burner w/safety mat</a:t>
          </a:r>
          <a:endParaRPr lang="en-US" sz="3800" kern="1200"/>
        </a:p>
      </dsp:txBody>
      <dsp:txXfrm>
        <a:off x="0" y="0"/>
        <a:ext cx="6263640" cy="1376171"/>
      </dsp:txXfrm>
    </dsp:sp>
    <dsp:sp modelId="{5881E737-B1B5-4B77-9D6A-562FA61C325A}">
      <dsp:nvSpPr>
        <dsp:cNvPr id="0" name=""/>
        <dsp:cNvSpPr/>
      </dsp:nvSpPr>
      <dsp:spPr>
        <a:xfrm>
          <a:off x="0" y="1376171"/>
          <a:ext cx="6263640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71AD9BF-EC51-4F33-9487-59E411E5F03F}">
      <dsp:nvSpPr>
        <dsp:cNvPr id="0" name=""/>
        <dsp:cNvSpPr/>
      </dsp:nvSpPr>
      <dsp:spPr>
        <a:xfrm>
          <a:off x="0" y="1376171"/>
          <a:ext cx="6263640" cy="13761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780" tIns="144780" rIns="144780" bIns="144780" numCol="1" spcCol="1270" anchor="t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 dirty="0"/>
            <a:t>8 aqueous solutions (A-H)</a:t>
          </a:r>
          <a:endParaRPr lang="en-US" sz="3800" kern="1200" dirty="0"/>
        </a:p>
      </dsp:txBody>
      <dsp:txXfrm>
        <a:off x="0" y="1376171"/>
        <a:ext cx="6263640" cy="1376171"/>
      </dsp:txXfrm>
    </dsp:sp>
    <dsp:sp modelId="{4D22F4E5-2444-4A44-8F1C-DB200FA672C1}">
      <dsp:nvSpPr>
        <dsp:cNvPr id="0" name=""/>
        <dsp:cNvSpPr/>
      </dsp:nvSpPr>
      <dsp:spPr>
        <a:xfrm>
          <a:off x="0" y="2752343"/>
          <a:ext cx="6263640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9C4762-2992-4338-870B-4F4DB3DDB09B}">
      <dsp:nvSpPr>
        <dsp:cNvPr id="0" name=""/>
        <dsp:cNvSpPr/>
      </dsp:nvSpPr>
      <dsp:spPr>
        <a:xfrm>
          <a:off x="0" y="2752343"/>
          <a:ext cx="6263640" cy="13761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780" tIns="144780" rIns="144780" bIns="144780" numCol="1" spcCol="1270" anchor="t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/>
            <a:t>Metal rod </a:t>
          </a:r>
          <a:endParaRPr lang="en-US" sz="3800" kern="1200"/>
        </a:p>
      </dsp:txBody>
      <dsp:txXfrm>
        <a:off x="0" y="2752343"/>
        <a:ext cx="6263640" cy="1376171"/>
      </dsp:txXfrm>
    </dsp:sp>
    <dsp:sp modelId="{BDFA12F6-8083-445C-92F4-61E96266E4F2}">
      <dsp:nvSpPr>
        <dsp:cNvPr id="0" name=""/>
        <dsp:cNvSpPr/>
      </dsp:nvSpPr>
      <dsp:spPr>
        <a:xfrm>
          <a:off x="0" y="4128515"/>
          <a:ext cx="6263640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68F7109-8B76-41FD-A7E4-D0F0EDE4D834}">
      <dsp:nvSpPr>
        <dsp:cNvPr id="0" name=""/>
        <dsp:cNvSpPr/>
      </dsp:nvSpPr>
      <dsp:spPr>
        <a:xfrm>
          <a:off x="0" y="4128515"/>
          <a:ext cx="6263640" cy="13761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780" tIns="144780" rIns="144780" bIns="144780" numCol="1" spcCol="1270" anchor="t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 dirty="0"/>
            <a:t>Beaker of 0.1 mol/L HCl (approx. 10mL)</a:t>
          </a:r>
          <a:endParaRPr lang="en-US" sz="3800" kern="1200" dirty="0"/>
        </a:p>
      </dsp:txBody>
      <dsp:txXfrm>
        <a:off x="0" y="4128515"/>
        <a:ext cx="6263640" cy="1376171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B02E048-CC28-4DA5-809A-76F884CBA796}">
      <dsp:nvSpPr>
        <dsp:cNvPr id="0" name=""/>
        <dsp:cNvSpPr/>
      </dsp:nvSpPr>
      <dsp:spPr>
        <a:xfrm>
          <a:off x="0" y="5030964"/>
          <a:ext cx="1565910" cy="471715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1368" tIns="142240" rIns="111368" bIns="14224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Allow</a:t>
          </a:r>
        </a:p>
      </dsp:txBody>
      <dsp:txXfrm>
        <a:off x="0" y="5030964"/>
        <a:ext cx="1565910" cy="471715"/>
      </dsp:txXfrm>
    </dsp:sp>
    <dsp:sp modelId="{AAD4B3D4-F8A6-4A6E-826F-DD04A70DC964}">
      <dsp:nvSpPr>
        <dsp:cNvPr id="0" name=""/>
        <dsp:cNvSpPr/>
      </dsp:nvSpPr>
      <dsp:spPr>
        <a:xfrm>
          <a:off x="1565909" y="5030964"/>
          <a:ext cx="4697730" cy="471715"/>
        </a:xfrm>
        <a:prstGeom prst="rect">
          <a:avLst/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92" tIns="228600" rIns="95292" bIns="22860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Allow rod to cool (not glowing), dip in acid and reheat x2 to clean and repeat for next sample.</a:t>
          </a:r>
        </a:p>
      </dsp:txBody>
      <dsp:txXfrm>
        <a:off x="1565909" y="5030964"/>
        <a:ext cx="4697730" cy="471715"/>
      </dsp:txXfrm>
    </dsp:sp>
    <dsp:sp modelId="{C1E2C423-D355-49DE-91B6-43FB7EC1E74A}">
      <dsp:nvSpPr>
        <dsp:cNvPr id="0" name=""/>
        <dsp:cNvSpPr/>
      </dsp:nvSpPr>
      <dsp:spPr>
        <a:xfrm rot="10800000">
          <a:off x="0" y="4312542"/>
          <a:ext cx="1565910" cy="725497"/>
        </a:xfrm>
        <a:prstGeom prst="upArrowCallout">
          <a:avLst>
            <a:gd name="adj1" fmla="val 5000"/>
            <a:gd name="adj2" fmla="val 10000"/>
            <a:gd name="adj3" fmla="val 15000"/>
            <a:gd name="adj4" fmla="val 64977"/>
          </a:avLst>
        </a:prstGeom>
        <a:solidFill>
          <a:schemeClr val="accent5">
            <a:hueOff val="-965506"/>
            <a:satOff val="-2488"/>
            <a:lumOff val="-1681"/>
            <a:alphaOff val="0"/>
          </a:schemeClr>
        </a:solidFill>
        <a:ln w="12700" cap="flat" cmpd="sng" algn="ctr">
          <a:solidFill>
            <a:schemeClr val="accent5">
              <a:hueOff val="-965506"/>
              <a:satOff val="-2488"/>
              <a:lumOff val="-168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1368" tIns="142240" rIns="111368" bIns="14224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Observe and record</a:t>
          </a:r>
        </a:p>
      </dsp:txBody>
      <dsp:txXfrm rot="-10800000">
        <a:off x="0" y="4312542"/>
        <a:ext cx="1565910" cy="471573"/>
      </dsp:txXfrm>
    </dsp:sp>
    <dsp:sp modelId="{29E0EFC3-3C98-45CB-9A58-807068DCF142}">
      <dsp:nvSpPr>
        <dsp:cNvPr id="0" name=""/>
        <dsp:cNvSpPr/>
      </dsp:nvSpPr>
      <dsp:spPr>
        <a:xfrm>
          <a:off x="1565909" y="4310533"/>
          <a:ext cx="4697730" cy="471573"/>
        </a:xfrm>
        <a:prstGeom prst="rect">
          <a:avLst/>
        </a:prstGeom>
        <a:solidFill>
          <a:schemeClr val="accent5">
            <a:tint val="40000"/>
            <a:alpha val="90000"/>
            <a:hueOff val="-962823"/>
            <a:satOff val="-3262"/>
            <a:lumOff val="-418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-962823"/>
              <a:satOff val="-3262"/>
              <a:lumOff val="-41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92" tIns="228600" rIns="95292" bIns="22860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Observe and record the colour emitted.</a:t>
          </a:r>
        </a:p>
      </dsp:txBody>
      <dsp:txXfrm>
        <a:off x="1565909" y="4310533"/>
        <a:ext cx="4697730" cy="471573"/>
      </dsp:txXfrm>
    </dsp:sp>
    <dsp:sp modelId="{B443BC3A-84F4-45D3-8851-B49BD7575264}">
      <dsp:nvSpPr>
        <dsp:cNvPr id="0" name=""/>
        <dsp:cNvSpPr/>
      </dsp:nvSpPr>
      <dsp:spPr>
        <a:xfrm rot="10800000">
          <a:off x="0" y="3594119"/>
          <a:ext cx="1565910" cy="725497"/>
        </a:xfrm>
        <a:prstGeom prst="upArrowCallout">
          <a:avLst>
            <a:gd name="adj1" fmla="val 5000"/>
            <a:gd name="adj2" fmla="val 10000"/>
            <a:gd name="adj3" fmla="val 15000"/>
            <a:gd name="adj4" fmla="val 64977"/>
          </a:avLst>
        </a:prstGeom>
        <a:solidFill>
          <a:schemeClr val="accent5">
            <a:hueOff val="-1931012"/>
            <a:satOff val="-4977"/>
            <a:lumOff val="-3361"/>
            <a:alphaOff val="0"/>
          </a:schemeClr>
        </a:solidFill>
        <a:ln w="12700" cap="flat" cmpd="sng" algn="ctr">
          <a:solidFill>
            <a:schemeClr val="accent5">
              <a:hueOff val="-1931012"/>
              <a:satOff val="-4977"/>
              <a:lumOff val="-336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1368" tIns="142240" rIns="111368" bIns="14224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Place</a:t>
          </a:r>
        </a:p>
      </dsp:txBody>
      <dsp:txXfrm rot="-10800000">
        <a:off x="0" y="3594119"/>
        <a:ext cx="1565910" cy="471573"/>
      </dsp:txXfrm>
    </dsp:sp>
    <dsp:sp modelId="{4205F70F-F0C4-43F4-B64F-D03DD94E065C}">
      <dsp:nvSpPr>
        <dsp:cNvPr id="0" name=""/>
        <dsp:cNvSpPr/>
      </dsp:nvSpPr>
      <dsp:spPr>
        <a:xfrm>
          <a:off x="1565909" y="3592110"/>
          <a:ext cx="4697730" cy="471573"/>
        </a:xfrm>
        <a:prstGeom prst="rect">
          <a:avLst/>
        </a:prstGeom>
        <a:solidFill>
          <a:schemeClr val="accent5">
            <a:tint val="40000"/>
            <a:alpha val="90000"/>
            <a:hueOff val="-1925647"/>
            <a:satOff val="-6523"/>
            <a:lumOff val="-837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-1925647"/>
              <a:satOff val="-6523"/>
              <a:lumOff val="-83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92" tIns="228600" rIns="95292" bIns="22860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Place rod into flame (just above corona)</a:t>
          </a:r>
        </a:p>
      </dsp:txBody>
      <dsp:txXfrm>
        <a:off x="1565909" y="3592110"/>
        <a:ext cx="4697730" cy="471573"/>
      </dsp:txXfrm>
    </dsp:sp>
    <dsp:sp modelId="{A658FFC9-8EED-47DA-B4F4-1FC1CDAF0A95}">
      <dsp:nvSpPr>
        <dsp:cNvPr id="0" name=""/>
        <dsp:cNvSpPr/>
      </dsp:nvSpPr>
      <dsp:spPr>
        <a:xfrm rot="10800000">
          <a:off x="0" y="2875697"/>
          <a:ext cx="1565910" cy="725497"/>
        </a:xfrm>
        <a:prstGeom prst="upArrowCallout">
          <a:avLst>
            <a:gd name="adj1" fmla="val 5000"/>
            <a:gd name="adj2" fmla="val 10000"/>
            <a:gd name="adj3" fmla="val 15000"/>
            <a:gd name="adj4" fmla="val 64977"/>
          </a:avLst>
        </a:prstGeom>
        <a:solidFill>
          <a:schemeClr val="accent5">
            <a:hueOff val="-2896518"/>
            <a:satOff val="-7465"/>
            <a:lumOff val="-5042"/>
            <a:alphaOff val="0"/>
          </a:schemeClr>
        </a:solidFill>
        <a:ln w="12700" cap="flat" cmpd="sng" algn="ctr">
          <a:solidFill>
            <a:schemeClr val="accent5">
              <a:hueOff val="-2896518"/>
              <a:satOff val="-7465"/>
              <a:lumOff val="-504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1368" tIns="142240" rIns="111368" bIns="14224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Turn</a:t>
          </a:r>
        </a:p>
      </dsp:txBody>
      <dsp:txXfrm rot="-10800000">
        <a:off x="0" y="2875697"/>
        <a:ext cx="1565910" cy="471573"/>
      </dsp:txXfrm>
    </dsp:sp>
    <dsp:sp modelId="{9214D8D7-60E5-4FC7-857E-351CCF101B16}">
      <dsp:nvSpPr>
        <dsp:cNvPr id="0" name=""/>
        <dsp:cNvSpPr/>
      </dsp:nvSpPr>
      <dsp:spPr>
        <a:xfrm>
          <a:off x="1565909" y="2873688"/>
          <a:ext cx="4697730" cy="471573"/>
        </a:xfrm>
        <a:prstGeom prst="rect">
          <a:avLst/>
        </a:prstGeom>
        <a:solidFill>
          <a:schemeClr val="accent5">
            <a:tint val="40000"/>
            <a:alpha val="90000"/>
            <a:hueOff val="-2888470"/>
            <a:satOff val="-9785"/>
            <a:lumOff val="-1255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-2888470"/>
              <a:satOff val="-9785"/>
              <a:lumOff val="-125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92" tIns="228600" rIns="95292" bIns="22860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Turn flame to blue roaring</a:t>
          </a:r>
        </a:p>
      </dsp:txBody>
      <dsp:txXfrm>
        <a:off x="1565909" y="2873688"/>
        <a:ext cx="4697730" cy="471573"/>
      </dsp:txXfrm>
    </dsp:sp>
    <dsp:sp modelId="{AB3366C4-B7CA-4CA0-9689-5B34AFBABBD0}">
      <dsp:nvSpPr>
        <dsp:cNvPr id="0" name=""/>
        <dsp:cNvSpPr/>
      </dsp:nvSpPr>
      <dsp:spPr>
        <a:xfrm rot="10800000">
          <a:off x="0" y="2157275"/>
          <a:ext cx="1565910" cy="725497"/>
        </a:xfrm>
        <a:prstGeom prst="upArrowCallout">
          <a:avLst>
            <a:gd name="adj1" fmla="val 5000"/>
            <a:gd name="adj2" fmla="val 10000"/>
            <a:gd name="adj3" fmla="val 15000"/>
            <a:gd name="adj4" fmla="val 64977"/>
          </a:avLst>
        </a:prstGeom>
        <a:solidFill>
          <a:schemeClr val="accent5">
            <a:hueOff val="-3862025"/>
            <a:satOff val="-9954"/>
            <a:lumOff val="-6723"/>
            <a:alphaOff val="0"/>
          </a:schemeClr>
        </a:solidFill>
        <a:ln w="12700" cap="flat" cmpd="sng" algn="ctr">
          <a:solidFill>
            <a:schemeClr val="accent5">
              <a:hueOff val="-3862025"/>
              <a:satOff val="-9954"/>
              <a:lumOff val="-672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1368" tIns="142240" rIns="111368" bIns="14224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Dip</a:t>
          </a:r>
        </a:p>
      </dsp:txBody>
      <dsp:txXfrm rot="-10800000">
        <a:off x="0" y="2157275"/>
        <a:ext cx="1565910" cy="471573"/>
      </dsp:txXfrm>
    </dsp:sp>
    <dsp:sp modelId="{D7E0A786-4195-4C3C-B504-0682ED2D9D6A}">
      <dsp:nvSpPr>
        <dsp:cNvPr id="0" name=""/>
        <dsp:cNvSpPr/>
      </dsp:nvSpPr>
      <dsp:spPr>
        <a:xfrm>
          <a:off x="1565909" y="2155266"/>
          <a:ext cx="4697730" cy="471573"/>
        </a:xfrm>
        <a:prstGeom prst="rect">
          <a:avLst/>
        </a:prstGeom>
        <a:solidFill>
          <a:schemeClr val="accent5">
            <a:tint val="40000"/>
            <a:alpha val="90000"/>
            <a:hueOff val="-3851293"/>
            <a:satOff val="-13047"/>
            <a:lumOff val="-1673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-3851293"/>
              <a:satOff val="-13047"/>
              <a:lumOff val="-167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92" tIns="228600" rIns="95292" bIns="22860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Dip wet end of rod into a salt sample solution</a:t>
          </a:r>
        </a:p>
      </dsp:txBody>
      <dsp:txXfrm>
        <a:off x="1565909" y="2155266"/>
        <a:ext cx="4697730" cy="471573"/>
      </dsp:txXfrm>
    </dsp:sp>
    <dsp:sp modelId="{02245973-7FC6-4035-B53E-5B026B190A98}">
      <dsp:nvSpPr>
        <dsp:cNvPr id="0" name=""/>
        <dsp:cNvSpPr/>
      </dsp:nvSpPr>
      <dsp:spPr>
        <a:xfrm rot="10800000">
          <a:off x="0" y="1438853"/>
          <a:ext cx="1565910" cy="725497"/>
        </a:xfrm>
        <a:prstGeom prst="upArrowCallout">
          <a:avLst>
            <a:gd name="adj1" fmla="val 5000"/>
            <a:gd name="adj2" fmla="val 10000"/>
            <a:gd name="adj3" fmla="val 15000"/>
            <a:gd name="adj4" fmla="val 64977"/>
          </a:avLst>
        </a:prstGeom>
        <a:solidFill>
          <a:schemeClr val="accent5">
            <a:hueOff val="-4827531"/>
            <a:satOff val="-12442"/>
            <a:lumOff val="-8404"/>
            <a:alphaOff val="0"/>
          </a:schemeClr>
        </a:solidFill>
        <a:ln w="12700" cap="flat" cmpd="sng" algn="ctr">
          <a:solidFill>
            <a:schemeClr val="accent5">
              <a:hueOff val="-4827531"/>
              <a:satOff val="-12442"/>
              <a:lumOff val="-840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1368" tIns="142240" rIns="111368" bIns="14224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Shake</a:t>
          </a:r>
        </a:p>
      </dsp:txBody>
      <dsp:txXfrm rot="-10800000">
        <a:off x="0" y="1438853"/>
        <a:ext cx="1565910" cy="471573"/>
      </dsp:txXfrm>
    </dsp:sp>
    <dsp:sp modelId="{BD20E85E-2B4C-4CD4-9481-BFD0AB004FF5}">
      <dsp:nvSpPr>
        <dsp:cNvPr id="0" name=""/>
        <dsp:cNvSpPr/>
      </dsp:nvSpPr>
      <dsp:spPr>
        <a:xfrm>
          <a:off x="1565909" y="1436844"/>
          <a:ext cx="4697730" cy="471573"/>
        </a:xfrm>
        <a:prstGeom prst="rect">
          <a:avLst/>
        </a:prstGeom>
        <a:solidFill>
          <a:schemeClr val="accent5">
            <a:tint val="40000"/>
            <a:alpha val="90000"/>
            <a:hueOff val="-4814116"/>
            <a:satOff val="-16309"/>
            <a:lumOff val="-2091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-4814116"/>
              <a:satOff val="-16309"/>
              <a:lumOff val="-209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92" tIns="228600" rIns="95292" bIns="22860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Shake excess loose inside beaker</a:t>
          </a:r>
        </a:p>
      </dsp:txBody>
      <dsp:txXfrm>
        <a:off x="1565909" y="1436844"/>
        <a:ext cx="4697730" cy="471573"/>
      </dsp:txXfrm>
    </dsp:sp>
    <dsp:sp modelId="{2606AC7A-2056-449D-89B1-D58845495682}">
      <dsp:nvSpPr>
        <dsp:cNvPr id="0" name=""/>
        <dsp:cNvSpPr/>
      </dsp:nvSpPr>
      <dsp:spPr>
        <a:xfrm rot="10800000">
          <a:off x="0" y="720430"/>
          <a:ext cx="1565910" cy="725497"/>
        </a:xfrm>
        <a:prstGeom prst="upArrowCallout">
          <a:avLst>
            <a:gd name="adj1" fmla="val 5000"/>
            <a:gd name="adj2" fmla="val 10000"/>
            <a:gd name="adj3" fmla="val 15000"/>
            <a:gd name="adj4" fmla="val 64977"/>
          </a:avLst>
        </a:prstGeom>
        <a:solidFill>
          <a:schemeClr val="accent5">
            <a:hueOff val="-5793037"/>
            <a:satOff val="-14931"/>
            <a:lumOff val="-10084"/>
            <a:alphaOff val="0"/>
          </a:schemeClr>
        </a:solidFill>
        <a:ln w="12700" cap="flat" cmpd="sng" algn="ctr">
          <a:solidFill>
            <a:schemeClr val="accent5">
              <a:hueOff val="-5793037"/>
              <a:satOff val="-14931"/>
              <a:lumOff val="-1008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1368" tIns="142240" rIns="111368" bIns="14224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Take</a:t>
          </a:r>
        </a:p>
      </dsp:txBody>
      <dsp:txXfrm rot="-10800000">
        <a:off x="0" y="720430"/>
        <a:ext cx="1565910" cy="471573"/>
      </dsp:txXfrm>
    </dsp:sp>
    <dsp:sp modelId="{31A73BFD-878F-4344-AAFF-E265D3BB7F0C}">
      <dsp:nvSpPr>
        <dsp:cNvPr id="0" name=""/>
        <dsp:cNvSpPr/>
      </dsp:nvSpPr>
      <dsp:spPr>
        <a:xfrm>
          <a:off x="1565909" y="718421"/>
          <a:ext cx="4697730" cy="471573"/>
        </a:xfrm>
        <a:prstGeom prst="rect">
          <a:avLst/>
        </a:prstGeom>
        <a:solidFill>
          <a:schemeClr val="accent5">
            <a:tint val="40000"/>
            <a:alpha val="90000"/>
            <a:hueOff val="-5776939"/>
            <a:satOff val="-19570"/>
            <a:lumOff val="-2510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-5776939"/>
              <a:satOff val="-19570"/>
              <a:lumOff val="-251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92" tIns="228600" rIns="95292" bIns="22860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Take metal rod and dip the rounded end into the acid</a:t>
          </a:r>
        </a:p>
      </dsp:txBody>
      <dsp:txXfrm>
        <a:off x="1565909" y="718421"/>
        <a:ext cx="4697730" cy="471573"/>
      </dsp:txXfrm>
    </dsp:sp>
    <dsp:sp modelId="{A3FC6F59-1B0C-4528-B741-9872ADADCFE0}">
      <dsp:nvSpPr>
        <dsp:cNvPr id="0" name=""/>
        <dsp:cNvSpPr/>
      </dsp:nvSpPr>
      <dsp:spPr>
        <a:xfrm rot="10800000">
          <a:off x="0" y="2008"/>
          <a:ext cx="1565910" cy="725497"/>
        </a:xfrm>
        <a:prstGeom prst="upArrowCallout">
          <a:avLst>
            <a:gd name="adj1" fmla="val 5000"/>
            <a:gd name="adj2" fmla="val 10000"/>
            <a:gd name="adj3" fmla="val 15000"/>
            <a:gd name="adj4" fmla="val 64977"/>
          </a:avLst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accent5">
              <a:hueOff val="-6758543"/>
              <a:satOff val="-17419"/>
              <a:lumOff val="-1176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1368" tIns="142240" rIns="111368" bIns="14224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Light</a:t>
          </a:r>
        </a:p>
      </dsp:txBody>
      <dsp:txXfrm rot="-10800000">
        <a:off x="0" y="2008"/>
        <a:ext cx="1565910" cy="471573"/>
      </dsp:txXfrm>
    </dsp:sp>
    <dsp:sp modelId="{AE1D1F53-044B-48BA-BC1D-569DA2B32FA0}">
      <dsp:nvSpPr>
        <dsp:cNvPr id="0" name=""/>
        <dsp:cNvSpPr/>
      </dsp:nvSpPr>
      <dsp:spPr>
        <a:xfrm>
          <a:off x="1565909" y="0"/>
          <a:ext cx="4697730" cy="471573"/>
        </a:xfrm>
        <a:prstGeom prst="rect">
          <a:avLst/>
        </a:prstGeom>
        <a:solidFill>
          <a:schemeClr val="accent5">
            <a:tint val="40000"/>
            <a:alpha val="90000"/>
            <a:hueOff val="-6739762"/>
            <a:satOff val="-22832"/>
            <a:lumOff val="-2928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-6739762"/>
              <a:satOff val="-22832"/>
              <a:lumOff val="-292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92" tIns="228600" rIns="95292" bIns="22860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Light Bunsen Burners and put on safety flame</a:t>
          </a:r>
        </a:p>
      </dsp:txBody>
      <dsp:txXfrm>
        <a:off x="1565909" y="0"/>
        <a:ext cx="4697730" cy="471573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F6ABE18-51FE-4EB7-855F-A9ADEF58EE64}">
      <dsp:nvSpPr>
        <dsp:cNvPr id="0" name=""/>
        <dsp:cNvSpPr/>
      </dsp:nvSpPr>
      <dsp:spPr>
        <a:xfrm>
          <a:off x="0" y="317551"/>
          <a:ext cx="6263640" cy="529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AFBFB74-54DC-492B-87D1-3E38207AB8DD}">
      <dsp:nvSpPr>
        <dsp:cNvPr id="0" name=""/>
        <dsp:cNvSpPr/>
      </dsp:nvSpPr>
      <dsp:spPr>
        <a:xfrm>
          <a:off x="313182" y="7591"/>
          <a:ext cx="4384548" cy="61992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5725" tIns="0" rIns="165725" bIns="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Record results</a:t>
          </a:r>
          <a:endParaRPr lang="en-US" sz="2100" kern="1200"/>
        </a:p>
      </dsp:txBody>
      <dsp:txXfrm>
        <a:off x="343444" y="37853"/>
        <a:ext cx="4324024" cy="559396"/>
      </dsp:txXfrm>
    </dsp:sp>
    <dsp:sp modelId="{250E2A6E-3043-4AE9-8AE8-4FC3D6718FBD}">
      <dsp:nvSpPr>
        <dsp:cNvPr id="0" name=""/>
        <dsp:cNvSpPr/>
      </dsp:nvSpPr>
      <dsp:spPr>
        <a:xfrm>
          <a:off x="0" y="1270111"/>
          <a:ext cx="6263640" cy="191835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-3379271"/>
              <a:satOff val="-8710"/>
              <a:lumOff val="-588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86128" tIns="437388" rIns="486128" bIns="149352" numCol="1" spcCol="1270" anchor="t" anchorCtr="0">
          <a:noAutofit/>
        </a:bodyPr>
        <a:lstStyle/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100" kern="1200"/>
            <a:t>Equipment (include PPE)</a:t>
          </a:r>
          <a:endParaRPr lang="en-US" sz="2100" kern="1200"/>
        </a:p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100" kern="1200"/>
            <a:t>Method</a:t>
          </a:r>
          <a:endParaRPr lang="en-US" sz="2100" kern="1200"/>
        </a:p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100" kern="1200"/>
            <a:t>Results</a:t>
          </a:r>
          <a:endParaRPr lang="en-US" sz="2100" kern="1200"/>
        </a:p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100" kern="1200"/>
            <a:t>Discussion </a:t>
          </a:r>
          <a:endParaRPr lang="en-US" sz="2100" kern="1200"/>
        </a:p>
      </dsp:txBody>
      <dsp:txXfrm>
        <a:off x="0" y="1270111"/>
        <a:ext cx="6263640" cy="1918350"/>
      </dsp:txXfrm>
    </dsp:sp>
    <dsp:sp modelId="{B5912942-0B44-4718-B883-48A67BE8CD07}">
      <dsp:nvSpPr>
        <dsp:cNvPr id="0" name=""/>
        <dsp:cNvSpPr/>
      </dsp:nvSpPr>
      <dsp:spPr>
        <a:xfrm>
          <a:off x="313182" y="960151"/>
          <a:ext cx="4384548" cy="619920"/>
        </a:xfrm>
        <a:prstGeom prst="roundRect">
          <a:avLst/>
        </a:prstGeom>
        <a:solidFill>
          <a:schemeClr val="accent5">
            <a:hueOff val="-3379271"/>
            <a:satOff val="-8710"/>
            <a:lumOff val="-588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5725" tIns="0" rIns="165725" bIns="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Write up: </a:t>
          </a:r>
          <a:endParaRPr lang="en-US" sz="2100" kern="1200"/>
        </a:p>
      </dsp:txBody>
      <dsp:txXfrm>
        <a:off x="343444" y="990413"/>
        <a:ext cx="4324024" cy="559396"/>
      </dsp:txXfrm>
    </dsp:sp>
    <dsp:sp modelId="{DB450905-ABCC-4E9F-8A95-6D03B7C5DA19}">
      <dsp:nvSpPr>
        <dsp:cNvPr id="0" name=""/>
        <dsp:cNvSpPr/>
      </dsp:nvSpPr>
      <dsp:spPr>
        <a:xfrm>
          <a:off x="0" y="3611821"/>
          <a:ext cx="6263640" cy="188527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-6758543"/>
              <a:satOff val="-17419"/>
              <a:lumOff val="-1176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86128" tIns="437388" rIns="486128" bIns="149352" numCol="1" spcCol="1270" anchor="t" anchorCtr="0">
          <a:noAutofit/>
        </a:bodyPr>
        <a:lstStyle/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100" kern="1200"/>
            <a:t>Further experimental considerations?</a:t>
          </a:r>
          <a:endParaRPr lang="en-US" sz="2100" kern="1200"/>
        </a:p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100" kern="1200"/>
            <a:t>Where could this style of analysis be applied?</a:t>
          </a:r>
          <a:endParaRPr lang="en-US" sz="2100" kern="1200"/>
        </a:p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100" kern="1200"/>
            <a:t>What are the advantages/ limitations of this technique?</a:t>
          </a:r>
          <a:endParaRPr lang="en-US" sz="2100" kern="1200"/>
        </a:p>
      </dsp:txBody>
      <dsp:txXfrm>
        <a:off x="0" y="3611821"/>
        <a:ext cx="6263640" cy="1885275"/>
      </dsp:txXfrm>
    </dsp:sp>
    <dsp:sp modelId="{B519BA37-1109-42C3-AFE2-2ABD6B622288}">
      <dsp:nvSpPr>
        <dsp:cNvPr id="0" name=""/>
        <dsp:cNvSpPr/>
      </dsp:nvSpPr>
      <dsp:spPr>
        <a:xfrm>
          <a:off x="313182" y="3301861"/>
          <a:ext cx="4384548" cy="619920"/>
        </a:xfrm>
        <a:prstGeom prst="roundRect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5725" tIns="0" rIns="165725" bIns="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Discussion section</a:t>
          </a:r>
          <a:endParaRPr lang="en-US" sz="2100" kern="1200"/>
        </a:p>
      </dsp:txBody>
      <dsp:txXfrm>
        <a:off x="343444" y="3332123"/>
        <a:ext cx="4324024" cy="559396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804CB9A-AFEE-4944-8834-558613315E97}">
      <dsp:nvSpPr>
        <dsp:cNvPr id="0" name=""/>
        <dsp:cNvSpPr/>
      </dsp:nvSpPr>
      <dsp:spPr>
        <a:xfrm>
          <a:off x="33591" y="101191"/>
          <a:ext cx="1402284" cy="5302304"/>
        </a:xfrm>
        <a:prstGeom prst="rect">
          <a:avLst/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9328" tIns="330200" rIns="109328" bIns="33020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Remove your lab coats and goggles after clean up.</a:t>
          </a:r>
          <a:endParaRPr lang="en-US" sz="2400" kern="1200" dirty="0"/>
        </a:p>
      </dsp:txBody>
      <dsp:txXfrm>
        <a:off x="33591" y="2116067"/>
        <a:ext cx="1402284" cy="3181382"/>
      </dsp:txXfrm>
    </dsp:sp>
    <dsp:sp modelId="{6C4F5FC8-7811-4E86-9F32-E277B2F077FF}">
      <dsp:nvSpPr>
        <dsp:cNvPr id="0" name=""/>
        <dsp:cNvSpPr/>
      </dsp:nvSpPr>
      <dsp:spPr>
        <a:xfrm>
          <a:off x="369343" y="359234"/>
          <a:ext cx="588959" cy="588959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918" tIns="12700" rIns="45918" bIns="1270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1</a:t>
          </a:r>
          <a:endParaRPr lang="en-US" sz="2800" kern="1200" dirty="0"/>
        </a:p>
      </dsp:txBody>
      <dsp:txXfrm>
        <a:off x="455594" y="445485"/>
        <a:ext cx="416457" cy="416457"/>
      </dsp:txXfrm>
    </dsp:sp>
    <dsp:sp modelId="{D13766CC-F153-47F4-8627-0C94FEE2FC05}">
      <dsp:nvSpPr>
        <dsp:cNvPr id="0" name=""/>
        <dsp:cNvSpPr/>
      </dsp:nvSpPr>
      <dsp:spPr>
        <a:xfrm>
          <a:off x="0" y="5422213"/>
          <a:ext cx="1402284" cy="72"/>
        </a:xfrm>
        <a:prstGeom prst="rect">
          <a:avLst/>
        </a:prstGeom>
        <a:solidFill>
          <a:schemeClr val="accent5">
            <a:hueOff val="-965506"/>
            <a:satOff val="-2488"/>
            <a:lumOff val="-1681"/>
            <a:alphaOff val="0"/>
          </a:schemeClr>
        </a:solidFill>
        <a:ln w="12700" cap="flat" cmpd="sng" algn="ctr">
          <a:solidFill>
            <a:schemeClr val="accent5">
              <a:hueOff val="-965506"/>
              <a:satOff val="-2488"/>
              <a:lumOff val="-168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14505C1-EEAC-4719-82C2-376DA84F06BE}">
      <dsp:nvSpPr>
        <dsp:cNvPr id="0" name=""/>
        <dsp:cNvSpPr/>
      </dsp:nvSpPr>
      <dsp:spPr>
        <a:xfrm>
          <a:off x="1518133" y="110457"/>
          <a:ext cx="1402284" cy="5302304"/>
        </a:xfrm>
        <a:prstGeom prst="rect">
          <a:avLst/>
        </a:prstGeom>
        <a:solidFill>
          <a:schemeClr val="accent5">
            <a:tint val="40000"/>
            <a:alpha val="90000"/>
            <a:hueOff val="-2246587"/>
            <a:satOff val="-7611"/>
            <a:lumOff val="-976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-2246587"/>
              <a:satOff val="-7611"/>
              <a:lumOff val="-97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9328" tIns="330200" rIns="109328" bIns="33020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Put them in the bags.</a:t>
          </a:r>
          <a:endParaRPr lang="en-US" sz="2400" kern="1200" dirty="0"/>
        </a:p>
      </dsp:txBody>
      <dsp:txXfrm>
        <a:off x="1518133" y="2125333"/>
        <a:ext cx="1402284" cy="3181382"/>
      </dsp:txXfrm>
    </dsp:sp>
    <dsp:sp modelId="{B5D64FE7-334A-47E4-8F74-D37E536DB29B}">
      <dsp:nvSpPr>
        <dsp:cNvPr id="0" name=""/>
        <dsp:cNvSpPr/>
      </dsp:nvSpPr>
      <dsp:spPr>
        <a:xfrm>
          <a:off x="1872125" y="372480"/>
          <a:ext cx="588959" cy="588959"/>
        </a:xfrm>
        <a:prstGeom prst="ellipse">
          <a:avLst/>
        </a:prstGeom>
        <a:solidFill>
          <a:schemeClr val="accent5">
            <a:hueOff val="-1931012"/>
            <a:satOff val="-4977"/>
            <a:lumOff val="-3361"/>
            <a:alphaOff val="0"/>
          </a:schemeClr>
        </a:solidFill>
        <a:ln w="12700" cap="flat" cmpd="sng" algn="ctr">
          <a:solidFill>
            <a:schemeClr val="accent5">
              <a:hueOff val="-1931012"/>
              <a:satOff val="-4977"/>
              <a:lumOff val="-336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918" tIns="12700" rIns="45918" bIns="1270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2</a:t>
          </a:r>
        </a:p>
      </dsp:txBody>
      <dsp:txXfrm>
        <a:off x="1958376" y="458731"/>
        <a:ext cx="416457" cy="416457"/>
      </dsp:txXfrm>
    </dsp:sp>
    <dsp:sp modelId="{347AFA3D-DBFD-460E-A91F-C6243FB661D1}">
      <dsp:nvSpPr>
        <dsp:cNvPr id="0" name=""/>
        <dsp:cNvSpPr/>
      </dsp:nvSpPr>
      <dsp:spPr>
        <a:xfrm>
          <a:off x="1511823" y="5422213"/>
          <a:ext cx="1402284" cy="72"/>
        </a:xfrm>
        <a:prstGeom prst="rect">
          <a:avLst/>
        </a:prstGeom>
        <a:solidFill>
          <a:schemeClr val="accent5">
            <a:hueOff val="-2896518"/>
            <a:satOff val="-7465"/>
            <a:lumOff val="-5042"/>
            <a:alphaOff val="0"/>
          </a:schemeClr>
        </a:solidFill>
        <a:ln w="12700" cap="flat" cmpd="sng" algn="ctr">
          <a:solidFill>
            <a:schemeClr val="accent5">
              <a:hueOff val="-2896518"/>
              <a:satOff val="-7465"/>
              <a:lumOff val="-504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AE56AC2-2EE4-4575-87E2-4474CA28051C}">
      <dsp:nvSpPr>
        <dsp:cNvPr id="0" name=""/>
        <dsp:cNvSpPr/>
      </dsp:nvSpPr>
      <dsp:spPr>
        <a:xfrm>
          <a:off x="3094063" y="108553"/>
          <a:ext cx="1631263" cy="5302304"/>
        </a:xfrm>
        <a:prstGeom prst="rect">
          <a:avLst/>
        </a:prstGeom>
        <a:solidFill>
          <a:schemeClr val="accent5">
            <a:tint val="40000"/>
            <a:alpha val="90000"/>
            <a:hueOff val="-4493175"/>
            <a:satOff val="-15221"/>
            <a:lumOff val="-1952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-4493175"/>
              <a:satOff val="-15221"/>
              <a:lumOff val="-195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9328" tIns="330200" rIns="109328" bIns="33020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Wash your hands thoroughly before eating/ drinking.</a:t>
          </a:r>
          <a:endParaRPr lang="en-US" sz="2400" kern="1200" dirty="0"/>
        </a:p>
      </dsp:txBody>
      <dsp:txXfrm>
        <a:off x="3094063" y="2123429"/>
        <a:ext cx="1631263" cy="3181382"/>
      </dsp:txXfrm>
    </dsp:sp>
    <dsp:sp modelId="{F9DEE166-38F7-4BCD-BB0F-FD3C2C30D509}">
      <dsp:nvSpPr>
        <dsp:cNvPr id="0" name=""/>
        <dsp:cNvSpPr/>
      </dsp:nvSpPr>
      <dsp:spPr>
        <a:xfrm>
          <a:off x="3562239" y="398971"/>
          <a:ext cx="588959" cy="588959"/>
        </a:xfrm>
        <a:prstGeom prst="ellipse">
          <a:avLst/>
        </a:prstGeom>
        <a:solidFill>
          <a:schemeClr val="accent5">
            <a:hueOff val="-3862025"/>
            <a:satOff val="-9954"/>
            <a:lumOff val="-6723"/>
            <a:alphaOff val="0"/>
          </a:schemeClr>
        </a:solidFill>
        <a:ln w="12700" cap="flat" cmpd="sng" algn="ctr">
          <a:solidFill>
            <a:schemeClr val="accent5">
              <a:hueOff val="-3862025"/>
              <a:satOff val="-9954"/>
              <a:lumOff val="-672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918" tIns="12700" rIns="45918" bIns="1270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3</a:t>
          </a:r>
        </a:p>
      </dsp:txBody>
      <dsp:txXfrm>
        <a:off x="3648490" y="485222"/>
        <a:ext cx="416457" cy="416457"/>
      </dsp:txXfrm>
    </dsp:sp>
    <dsp:sp modelId="{95514403-A149-4DB1-9C88-E5FB17C25176}">
      <dsp:nvSpPr>
        <dsp:cNvPr id="0" name=""/>
        <dsp:cNvSpPr/>
      </dsp:nvSpPr>
      <dsp:spPr>
        <a:xfrm>
          <a:off x="3195315" y="5422213"/>
          <a:ext cx="1402284" cy="72"/>
        </a:xfrm>
        <a:prstGeom prst="rect">
          <a:avLst/>
        </a:prstGeom>
        <a:solidFill>
          <a:schemeClr val="accent5">
            <a:hueOff val="-4827531"/>
            <a:satOff val="-12442"/>
            <a:lumOff val="-8404"/>
            <a:alphaOff val="0"/>
          </a:schemeClr>
        </a:solidFill>
        <a:ln w="12700" cap="flat" cmpd="sng" algn="ctr">
          <a:solidFill>
            <a:schemeClr val="accent5">
              <a:hueOff val="-4827531"/>
              <a:satOff val="-12442"/>
              <a:lumOff val="-840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6D4F624-8BA9-4234-9C26-86946D0E244E}">
      <dsp:nvSpPr>
        <dsp:cNvPr id="0" name=""/>
        <dsp:cNvSpPr/>
      </dsp:nvSpPr>
      <dsp:spPr>
        <a:xfrm>
          <a:off x="4854477" y="112508"/>
          <a:ext cx="1402284" cy="5392179"/>
        </a:xfrm>
        <a:prstGeom prst="rect">
          <a:avLst/>
        </a:prstGeom>
        <a:solidFill>
          <a:schemeClr val="accent5">
            <a:tint val="40000"/>
            <a:alpha val="90000"/>
            <a:hueOff val="-6739762"/>
            <a:satOff val="-22832"/>
            <a:lumOff val="-2928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-6739762"/>
              <a:satOff val="-22832"/>
              <a:lumOff val="-292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9328" tIns="330200" rIns="109328" bIns="33020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Enjoy your weekend!</a:t>
          </a:r>
          <a:endParaRPr lang="en-US" sz="2300" kern="1200"/>
        </a:p>
      </dsp:txBody>
      <dsp:txXfrm>
        <a:off x="4854477" y="2161536"/>
        <a:ext cx="1402284" cy="3235307"/>
      </dsp:txXfrm>
    </dsp:sp>
    <dsp:sp modelId="{24C26D57-C6A6-4716-877A-D75627BBA237}">
      <dsp:nvSpPr>
        <dsp:cNvPr id="0" name=""/>
        <dsp:cNvSpPr/>
      </dsp:nvSpPr>
      <dsp:spPr>
        <a:xfrm>
          <a:off x="5199376" y="437283"/>
          <a:ext cx="588959" cy="588959"/>
        </a:xfrm>
        <a:prstGeom prst="ellipse">
          <a:avLst/>
        </a:prstGeom>
        <a:solidFill>
          <a:schemeClr val="accent5">
            <a:hueOff val="-5793037"/>
            <a:satOff val="-14931"/>
            <a:lumOff val="-10084"/>
            <a:alphaOff val="0"/>
          </a:schemeClr>
        </a:solidFill>
        <a:ln w="12700" cap="flat" cmpd="sng" algn="ctr">
          <a:solidFill>
            <a:schemeClr val="accent5">
              <a:hueOff val="-5793037"/>
              <a:satOff val="-14931"/>
              <a:lumOff val="-1008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918" tIns="12700" rIns="45918" bIns="1270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4</a:t>
          </a:r>
        </a:p>
      </dsp:txBody>
      <dsp:txXfrm>
        <a:off x="5285627" y="523534"/>
        <a:ext cx="416457" cy="416457"/>
      </dsp:txXfrm>
    </dsp:sp>
    <dsp:sp modelId="{B43188D3-2CE7-4FC0-BC54-EBAE126F8ACC}">
      <dsp:nvSpPr>
        <dsp:cNvPr id="0" name=""/>
        <dsp:cNvSpPr/>
      </dsp:nvSpPr>
      <dsp:spPr>
        <a:xfrm>
          <a:off x="4858936" y="3733871"/>
          <a:ext cx="1402284" cy="72"/>
        </a:xfrm>
        <a:prstGeom prst="rect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accent5">
              <a:hueOff val="-6758543"/>
              <a:satOff val="-17419"/>
              <a:lumOff val="-1176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6/7/layout/VerticalDownArrowProcess">
  <dgm:title val="Vertical Down Arrow Process"/>
  <dgm:desc val="Use to show a progression; a timeline; sequential steps in a task, process, or workflow; or to emphasize movement or direction. Level 1 text appears inside an arrow shape while Level 2 text appears below the arrow shapes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36"/>
      <dgm:constr type="primFontSz" for="des" forName="parentTextArrow" refType="primFontSz" refFor="des" refForName="parentTextBox" op="equ"/>
      <dgm:constr type="primFontSz" for="des" forName="descendantArrow" val="24"/>
      <dgm:constr type="primFontSz" for="des" forName="descendantArrow" refType="primFontSz" refFor="des" refForName="parentTextArrow" op="lte"/>
      <dgm:constr type="primFontSz" for="des" forName="descendantBox" refType="primFontSz" refFor="des" refForName="parentTextArrow" op="lte"/>
      <dgm:constr type="primFontSz" for="des" forName="descendantBox" refType="primFontSz" refFor="des" refForName="parentTextBox" op="lte"/>
      <dgm:constr type="primFontSz" for="des" forName="descendantArrow" refType="primFontSz" refFor="des" refForName="parentTextBox" op="lte"/>
      <dgm:constr type="primFontSz" for="des" forName="descendantBox" refType="primFontSz" refFor="des" refForName="descendan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parentTextBox" refType="w" fact="0.25"/>
              <dgm:constr type="h" for="ch" forName="parentTextBox" refType="h"/>
              <dgm:constr type="t" for="ch" forName="parentTextBox"/>
              <dgm:constr type="w" for="ch" forName="descendantBox" refType="w" fact="0.75"/>
              <dgm:constr type="l" for="ch" forName="descendantBox" refType="w" fact="0.25"/>
              <dgm:constr type="b" for="ch" forName="descendantBox" refType="h"/>
              <dgm:constr type="h" for="ch" forName="descendantBox" refType="h"/>
            </dgm:constrLst>
            <dgm:ruleLst/>
            <dgm:layoutNode name="parentTextBox" styleLbl="alignNode1">
              <dgm:alg type="tx"/>
              <dgm:shape xmlns:r="http://schemas.openxmlformats.org/officeDocument/2006/relationships" type="rect" r:blip="">
                <dgm:adjLst/>
              </dgm:shape>
              <dgm:presOf axis="self"/>
              <dgm:constrLst>
                <dgm:constr type="primFontSz" refType="h" op="lte" fact="0.5"/>
                <dgm:constr type="lMarg" refType="w" fact="0.2016"/>
                <dgm:constr type="rMarg" refType="w" fact="0.2016"/>
              </dgm:constrLst>
              <dgm:ruleLst>
                <dgm:rule type="primFontSz" val="13" fact="NaN" max="NaN"/>
              </dgm:ruleLst>
            </dgm:layoutNode>
            <dgm:layoutNode name="descendantBox" styleLbl="bgAccFollowNode1">
              <dgm:alg type="tx">
                <dgm:param type="stBulletLvl" val="0"/>
                <dgm:param type="parTxLTRAlign" val="l"/>
              </dgm:alg>
              <dgm:shape xmlns:r="http://schemas.openxmlformats.org/officeDocument/2006/relationships" type="rect" r:blip="">
                <dgm:adjLst/>
              </dgm:shape>
              <dgm:presOf/>
              <dgm:constrLst>
                <dgm:constr type="tMarg" refType="primFontSz"/>
                <dgm:constr type="bMarg" refType="primFontSz"/>
                <dgm:constr type="lMarg" refType="w" fact="0.0575"/>
                <dgm:constr type="rMarg" refType="w" fact="0.0575"/>
              </dgm:constrLst>
              <dgm:presOf axis="des" ptType="node"/>
              <dgm:ruleLst>
                <dgm:rule type="primFontSz" val="11" fact="NaN" max="NaN"/>
              </dgm:ruleLst>
            </dgm:layoutNod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parentTextArrow" refType="w" fact="0.25"/>
              <dgm:constr type="t" for="ch" forName="parentTextArrow"/>
              <dgm:constr type="h" for="ch" forName="parentTextArrow" refType="h" fact="0.65"/>
              <dgm:constr type="w" for="ch" forName="arrow" refType="w" fact="0.25"/>
              <dgm:constr type="h" for="ch" forName="arrow" refType="h"/>
              <dgm:constr type="l" for="ch" forName="descendantArrow" refType="w" fact="0.25"/>
              <dgm:constr type="w" for="ch" forName="descendantArrow" refType="w" fact="0.75"/>
              <dgm:constr type="b" for="ch" forName="descendantArrow" refType="h" fact="0.65"/>
              <dgm:constr type="h" for="ch" forName="descendantArrow" refType="h" fact="0.65"/>
            </dgm:constrLst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>
                <dgm:constr type="primFontSz" refType="h" op="lte" fact="0.5"/>
                <dgm:constr type="lMarg" refType="w" fact="0.2016"/>
                <dgm:constr type="rMarg" refType="w" fact="0.2016"/>
              </dgm:constrLst>
              <dgm:ruleLst>
                <dgm:rule type="primFontSz" val="13" fact="NaN" max="NaN"/>
              </dgm:ruleLst>
            </dgm:layoutNode>
            <dgm:layoutNode name="arrow" styleLbl="alignNode1">
              <dgm:alg type="sp"/>
              <dgm:shape xmlns:r="http://schemas.openxmlformats.org/officeDocument/2006/relationships" rot="180" type="upArrowCallout" r:blip="">
                <dgm:adjLst>
                  <dgm:adj idx="1" val="0.05"/>
                  <dgm:adj idx="2" val="0.1"/>
                  <dgm:adj idx="3" val="0.15"/>
                </dgm:adjLst>
              </dgm:shape>
              <dgm:presOf axis="self"/>
              <dgm:constrLst/>
              <dgm:ruleLst/>
            </dgm:layoutNode>
            <dgm:layoutNode name="descendantArrow" styleLbl="bgAccFollowNode1">
              <dgm:alg type="tx">
                <dgm:param type="stBulletLvl" val="0"/>
                <dgm:param type="parTxLTRAlign" val="l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tMarg" refType="primFontSz"/>
                <dgm:constr type="bMarg" refType="primFontSz"/>
                <dgm:constr type="lMarg" refType="w" fact="0.0575"/>
                <dgm:constr type="rMarg" refType="w" fact="0.0575"/>
              </dgm:constrLst>
              <dgm:ruleLst>
                <dgm:rule type="primFontSz" val="11" fact="NaN" max="NaN"/>
              </dgm:ruleLst>
            </dgm:layoutNod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6/7/layout/BasicLinearProcessNumbered">
  <dgm:title val="Basic Linear Process Numbered"/>
  <dgm:desc val="Used to show a progression; a timeline; sequential steps in a task, process, or workflow; or to emphasize movement or direction. Automatic numbers have been introduced to show the steps of the process which appears in a circle. Level 1 and Level 2 text appear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1"/>
      <dgm:constr type="primFontSz" for="des" forName="sibTransNodeCircle" op="equ"/>
      <dgm:constr type="primFontSz" for="des" forName="nodeText" op="equ"/>
      <dgm:constr type="h" for="des" forName="sibTransNodeCircle" op="equ"/>
      <dgm:constr type="w" for="des" forName="sibTransNodeCircle" op="equ"/>
    </dgm:constrLst>
    <dgm:ruleLst>
      <dgm:rule type="h" val="NaN" fact="1.2" max="NaN"/>
    </dgm:ruleLst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4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h" for="ch" forName="sibTransNodeCircle" refType="h" refFor="ch" refForName="bgRect" fact="0.3"/>
          <dgm:constr type="w" for="ch" forName="sibTransNodeCircle" refType="h" refFor="ch" refForName="sibTransNodeCircle"/>
          <dgm:constr type="ctrX" for="ch" forName="sibTransNodeCircle" refType="w" fact="0.5"/>
          <dgm:constr type="ctrY" for="ch" forName="sibTransNodeCircle" refType="h" fact="0.25"/>
          <dgm:constr type="r" for="ch" forName="nodeText" refType="r" refFor="ch" refForName="bgRect"/>
          <dgm:constr type="h" for="ch" forName="nodeText" refType="h" refFor="ch" refForName="bgRect" fact="0.6"/>
          <dgm:constr type="t" for="ch" forName="nodeText" refType="h" refFor="ch" refForName="bgRect" fact="0.38"/>
          <dgm:constr type="b" for="ch" forName="bottomLine" refType="b" refFor="ch" refForName="bgRect"/>
          <dgm:constr type="w" for="ch" forName="bottomLine" refType="w" refFor="ch" refForName="bgRect"/>
          <dgm:constr type="h" for="ch" forName="bottomLine" val="0.002"/>
        </dgm:constrLst>
        <dgm:ruleLst/>
        <dgm:layoutNode name="bgRect" styleLbl="bgAccFollowNode1">
          <dgm:alg type="sp"/>
          <dgm:shape xmlns:r="http://schemas.openxmlformats.org/officeDocument/2006/relationships" type="rect" r:blip="">
            <dgm:adjLst/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Circle" styleLbl="alignNode1">
            <dgm:varLst>
              <dgm:chMax val="0"/>
              <dgm:bulletEnabled/>
            </dgm:varLst>
            <dgm:presOf axis="self" ptType="sibTrans"/>
            <dgm:alg type="tx">
              <dgm:param type="txAnchorVert" val="mid"/>
              <dgm:param type="txAnchorHorzCh" val="ctr"/>
            </dgm:alg>
            <dgm:shape xmlns:r="http://schemas.openxmlformats.org/officeDocument/2006/relationships" type="ellipse" r:blip="">
              <dgm:adjLst/>
            </dgm:shape>
            <dgm:constrLst>
              <dgm:constr type="w" refType="h" op="lte"/>
              <dgm:constr type="primFontSz" val="48"/>
              <dgm:constr type="tMarg" val="1"/>
              <dgm:constr type="lMarg" refType="w" fact="0.221"/>
              <dgm:constr type="rMarg" refType="w" fact="0.221"/>
              <dgm:constr type="bMarg" val="1"/>
            </dgm:constrLst>
            <dgm:ruleLst>
              <dgm:rule type="primFontSz" val="14" fact="NaN" max="NaN"/>
            </dgm:ruleLst>
          </dgm:layoutNode>
        </dgm:forEach>
        <dgm:layoutNode name="bottomLine" styleLbl="alignNode1">
          <dgm:varLst/>
          <dgm:presOf/>
          <dgm:alg type="sp"/>
          <dgm:shape xmlns:r="http://schemas.openxmlformats.org/officeDocument/2006/relationships" type="rect" r:blip="">
            <dgm:adjLst/>
          </dgm:shape>
          <dgm:constrLst/>
          <dgm:ruleLst/>
        </dgm:layoutNode>
        <dgm:layoutNode name="nodeText" styleLbl="bgAccFollow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 zOrderOff="-1" hideGeom="1">
            <dgm:adjLst/>
          </dgm:shape>
          <dgm:presOf axis="desOrSelf" ptType="node"/>
          <dgm:constrLst>
            <dgm:constr type="primFontSz" val="26"/>
            <dgm:constr type="tMarg" val="26"/>
            <dgm:constr type="lMarg" refType="w" fact="0.221"/>
            <dgm:constr type="rMarg" refType="w" fact="0.221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0">
            <a:buAutoNum type="arabicParenBoth"/>
          </dgm1611:buPr>
        </dgm1611:autoBuNodeInfo>
      </dgm1611:autoBuNodeInfoLst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054D58-E283-4F34-8C9F-92BF804E20D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E89C824-EB43-4CBA-BFA3-5EEBC01005C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80060A5-A417-4569-85EB-163AC880F0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971F69-CC43-4F2B-B8FA-A1A9ABECD676}" type="datetimeFigureOut">
              <a:rPr lang="en-GB" smtClean="0"/>
              <a:t>14/02/2024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813F6F5-BEF6-4D03-874F-85AD0BBE1F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03D74EA-5705-46AB-BFD0-C81667FB23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C50A63-B279-400B-AC5C-3DCE28E6FF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87612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5E55FD-A832-486B-8CFD-F6199061EB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09CD59-30CF-432E-AE52-65173402F48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48A24A-F2E5-48E6-BBC8-D7D66F5EC4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971F69-CC43-4F2B-B8FA-A1A9ABECD676}" type="datetimeFigureOut">
              <a:rPr lang="en-GB" smtClean="0"/>
              <a:t>14/02/2024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328F62D-B0C9-4F6C-B4FC-F2D03826A7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04223F3-625D-4D29-9103-A3C8683206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C50A63-B279-400B-AC5C-3DCE28E6FF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3472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818AC8-F044-42B6-8A5E-397712ECFF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C6A1FEA-3381-4BED-A7AF-1D892FE1158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8D1F021-48DD-4400-9039-D895E06A51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971F69-CC43-4F2B-B8FA-A1A9ABECD676}" type="datetimeFigureOut">
              <a:rPr lang="en-GB" smtClean="0"/>
              <a:t>14/02/2024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48FE5B-A3DC-42BC-AA85-082BA12FC1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2DD785-ECCB-405B-AEBC-EBAC08E930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C50A63-B279-400B-AC5C-3DCE28E6FF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46965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412FD0-D67C-4275-90E4-6E4ACCC3A9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D0E2F4-5810-4C7F-9577-B684FC5559E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F8CEC0B-B634-4A0C-98BE-813CF30E8A5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A465957-C5E9-42D2-8AB0-282791FB62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971F69-CC43-4F2B-B8FA-A1A9ABECD676}" type="datetimeFigureOut">
              <a:rPr lang="en-GB" smtClean="0"/>
              <a:t>14/02/2024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1E86B7F-FDA7-4F87-BCA6-D691C43CAD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6B44443-0234-46C1-8553-9CB0F25616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C50A63-B279-400B-AC5C-3DCE28E6FF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19299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439683-9EC0-4F62-A438-00AEF79F80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71A75FC-A5A5-4B8E-BC92-9C51EA55950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E8B2A7C-9227-4231-81F5-CE20CEF7C7F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CAEA241-3968-4C8A-8578-DA8B89D159E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8A87055-C8C5-44CF-9AEA-A33B33B2DCF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177D599-466B-4F5B-89EA-3D4669381C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971F69-CC43-4F2B-B8FA-A1A9ABECD676}" type="datetimeFigureOut">
              <a:rPr lang="en-GB" smtClean="0"/>
              <a:t>14/02/2024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EECCBCE-A65A-43E1-97F0-D115E45C8F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DAB2FB7-5C50-459C-80E1-A4345182EB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C50A63-B279-400B-AC5C-3DCE28E6FF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80861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687452-D3C9-4D26-A33D-B1CCE707E9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9B7E202-6F92-4013-8C55-CBAF4C70C4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971F69-CC43-4F2B-B8FA-A1A9ABECD676}" type="datetimeFigureOut">
              <a:rPr lang="en-GB" smtClean="0"/>
              <a:t>14/02/2024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434299B-4335-4E29-A184-6DB9AFF839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70150F1-9DEF-4B18-B7B3-444235235B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C50A63-B279-400B-AC5C-3DCE28E6FF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268558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82CB434-7B4D-40D1-B0CD-2606042DC0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971F69-CC43-4F2B-B8FA-A1A9ABECD676}" type="datetimeFigureOut">
              <a:rPr lang="en-GB" smtClean="0"/>
              <a:t>14/02/2024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2C062BA-DFDC-40F2-A17A-1AE98DF7A7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8878319-3EB1-4D08-AB4F-BC5343D319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C50A63-B279-400B-AC5C-3DCE28E6FF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77360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26DFC2-6820-46B2-8EEB-7A0ED2C79B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BF947A-1E9C-4436-9802-9B865DCC9D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7DBC7B9-61C3-4073-BABF-0C79B37A96D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EF3E2D3-2D9C-4FCD-81F7-B93AA78F829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971F69-CC43-4F2B-B8FA-A1A9ABECD676}" type="datetimeFigureOut">
              <a:rPr lang="en-GB" smtClean="0"/>
              <a:t>14/02/2024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98BFB2F-3232-4454-AC65-BA15B13698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40F8F38-4328-410A-8A22-12A2070D4D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C50A63-B279-400B-AC5C-3DCE28E6FF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33731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0D2AA-CA9D-45AD-BFC2-7FC355DDD8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4C3BF71-A8E3-4ACE-9857-F09EDA1A278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8D610B6-8604-4E1F-BAA5-256D3914B99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E0DB5D7-5CDD-48CB-AA41-E3FD0FB6E7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971F69-CC43-4F2B-B8FA-A1A9ABECD676}" type="datetimeFigureOut">
              <a:rPr lang="en-GB" smtClean="0"/>
              <a:t>14/02/2024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70F54C9-E55E-4A06-89EA-94F965246D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874E962-9DC9-49CC-9E60-12D5DC3BD9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C50A63-B279-400B-AC5C-3DCE28E6FF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04176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82557E-8F77-4781-99E5-94F370805C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DB8C3D4-CFE4-4164-9162-4EB315082F2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9CC6A99-2387-471B-876F-E9678EA2B0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971F69-CC43-4F2B-B8FA-A1A9ABECD676}" type="datetimeFigureOut">
              <a:rPr lang="en-GB" smtClean="0"/>
              <a:t>14/02/2024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2D3445-3A7E-46B1-BAFE-DECD68BBB9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DD8E7F-CD91-4093-AA03-0B77304CAF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C50A63-B279-400B-AC5C-3DCE28E6FF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713619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DA032D3-5EAA-4E0C-B03F-E15065182CA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03AF1BA-2854-491D-8823-56C392F728C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FFE2C34-ECBC-40DE-A64E-EDB58F82DE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971F69-CC43-4F2B-B8FA-A1A9ABECD676}" type="datetimeFigureOut">
              <a:rPr lang="en-GB" smtClean="0"/>
              <a:t>14/02/2024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CB2C98B-E2A4-405E-8773-2B97D1F3B2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5F51996-3D62-4070-AB96-44329FA66B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C50A63-B279-400B-AC5C-3DCE28E6FF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40302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0233A2E-4781-408E-BC1D-64216FB4B2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6886412-E4EC-4EE5-ABCA-F0B638B0EC7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2CC9481-32E0-4320-BB98-3D6EDBF9E4B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6971F69-CC43-4F2B-B8FA-A1A9ABECD676}" type="datetimeFigureOut">
              <a:rPr lang="en-GB" smtClean="0"/>
              <a:t>14/02/2024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34D3B51-284D-4EB8-B8F6-CF409FEAAA3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2E5568-9414-4689-98B8-DAA3A877F11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4C50A63-B279-400B-AC5C-3DCE28E6FF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4470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1DD1A8A-57D5-4A81-AD04-532B043C5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Video 4">
            <a:extLst>
              <a:ext uri="{FF2B5EF4-FFF2-40B4-BE49-F238E27FC236}">
                <a16:creationId xmlns:a16="http://schemas.microsoft.com/office/drawing/2014/main" id="{02081842-D54F-FB79-9264-23FBCA2C1022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4"/>
          <a:srcRect t="284" r="1" b="1"/>
          <a:stretch/>
        </p:blipFill>
        <p:spPr>
          <a:xfrm>
            <a:off x="-3047" y="10"/>
            <a:ext cx="12191999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007891EC-4501-44ED-A8C8-B11B6DB767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7602"/>
            <a:ext cx="12191999" cy="3162146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25000">
                <a:srgbClr val="000000">
                  <a:alpha val="15000"/>
                </a:srgbClr>
              </a:gs>
              <a:gs pos="75000">
                <a:srgbClr val="000000">
                  <a:alpha val="15000"/>
                </a:srgbClr>
              </a:gs>
              <a:gs pos="50000">
                <a:srgbClr val="000000">
                  <a:alpha val="30000"/>
                </a:srgbClr>
              </a:gs>
              <a:gs pos="10000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643453D-45F0-4BE6-9CDB-E10322997F3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97280" y="325550"/>
            <a:ext cx="10058400" cy="3574778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r>
              <a:rPr lang="en-GB" sz="5200">
                <a:solidFill>
                  <a:srgbClr val="FFFFFF"/>
                </a:solidFill>
              </a:rPr>
              <a:t>Flame Photometry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6162C8F-5A89-49A4-B08C-38E1EE6DC29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00051" y="4072043"/>
            <a:ext cx="10058400" cy="1282707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Mark Broadhead/ Ewa Kazimierska</a:t>
            </a:r>
          </a:p>
        </p:txBody>
      </p:sp>
    </p:spTree>
    <p:extLst>
      <p:ext uri="{BB962C8B-B14F-4D97-AF65-F5344CB8AC3E}">
        <p14:creationId xmlns:p14="http://schemas.microsoft.com/office/powerpoint/2010/main" val="21542766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083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video>
              <p:cMediaNode mute="1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B819A166-7571-4003-A6B8-B62034C3ED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5093209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911265F-187C-46F2-B28C-55E3A9F970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4741" y="620392"/>
            <a:ext cx="3808268" cy="5504688"/>
          </a:xfrm>
        </p:spPr>
        <p:txBody>
          <a:bodyPr>
            <a:normAutofit/>
          </a:bodyPr>
          <a:lstStyle/>
          <a:p>
            <a:r>
              <a:rPr lang="en-GB" sz="5100" b="1" u="sng" dirty="0">
                <a:solidFill>
                  <a:schemeClr val="bg1"/>
                </a:solidFill>
              </a:rPr>
              <a:t>What is Flame Photometry?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DBDFE46-38C7-A070-AFAC-85AD5F4EBF8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3778458"/>
              </p:ext>
            </p:extLst>
          </p:nvPr>
        </p:nvGraphicFramePr>
        <p:xfrm>
          <a:off x="5468389" y="620392"/>
          <a:ext cx="6263640" cy="55046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48416131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ee the source image">
            <a:extLst>
              <a:ext uri="{FF2B5EF4-FFF2-40B4-BE49-F238E27FC236}">
                <a16:creationId xmlns:a16="http://schemas.microsoft.com/office/drawing/2014/main" id="{A4B8AD84-35FF-4BC3-8AD5-AAAE2A4E0F64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9870" y="106892"/>
            <a:ext cx="11929505" cy="65479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2822003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16D128-138F-46EE-B508-C0776B6823A8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chemeClr val="accent1"/>
          </a:solidFill>
        </p:spPr>
        <p:txBody>
          <a:bodyPr/>
          <a:lstStyle/>
          <a:p>
            <a:pPr algn="ctr"/>
            <a:r>
              <a:rPr lang="en-GB" b="1" u="sng" dirty="0">
                <a:solidFill>
                  <a:schemeClr val="bg1"/>
                </a:solidFill>
              </a:rPr>
              <a:t>Fireworks and other pyrotechnics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C49B5E-2159-43F2-B948-1628E6A1548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5257800" cy="4351338"/>
          </a:xfrm>
        </p:spPr>
        <p:txBody>
          <a:bodyPr/>
          <a:lstStyle/>
          <a:p>
            <a:r>
              <a:rPr lang="en-GB" dirty="0"/>
              <a:t>Basic operation:</a:t>
            </a:r>
          </a:p>
          <a:p>
            <a:pPr lvl="1"/>
            <a:r>
              <a:rPr lang="en-GB" dirty="0"/>
              <a:t>Fuse lit.</a:t>
            </a:r>
          </a:p>
          <a:p>
            <a:pPr lvl="1"/>
            <a:r>
              <a:rPr lang="en-GB" dirty="0"/>
              <a:t>Fuse burns to the first stage (propellant) which </a:t>
            </a:r>
            <a:r>
              <a:rPr lang="en-GB"/>
              <a:t>combusts and </a:t>
            </a:r>
            <a:r>
              <a:rPr lang="en-GB" dirty="0"/>
              <a:t>provides motion.</a:t>
            </a:r>
          </a:p>
          <a:p>
            <a:pPr lvl="1"/>
            <a:r>
              <a:rPr lang="en-GB" dirty="0"/>
              <a:t>Burning reaches the timer fuse and ignites it.</a:t>
            </a:r>
          </a:p>
          <a:p>
            <a:pPr lvl="1"/>
            <a:r>
              <a:rPr lang="en-GB" dirty="0"/>
              <a:t>Heat detonates the burst charge, scattering the stars.</a:t>
            </a:r>
          </a:p>
          <a:p>
            <a:pPr lvl="1"/>
            <a:r>
              <a:rPr lang="en-GB" dirty="0"/>
              <a:t>Stars are ignited by the burst charge creating pretty colours…</a:t>
            </a:r>
          </a:p>
        </p:txBody>
      </p:sp>
      <p:grpSp>
        <p:nvGrpSpPr>
          <p:cNvPr id="5" name="Group 4">
            <a:extLst>
              <a:ext uri="{FF2B5EF4-FFF2-40B4-BE49-F238E27FC236}">
                <a16:creationId xmlns:a16="http://schemas.microsoft.com/office/drawing/2014/main" id="{D2248133-AE4D-4E5C-A5FA-F5F65F6E1CA1}"/>
              </a:ext>
            </a:extLst>
          </p:cNvPr>
          <p:cNvGrpSpPr/>
          <p:nvPr/>
        </p:nvGrpSpPr>
        <p:grpSpPr>
          <a:xfrm>
            <a:off x="6272213" y="1825624"/>
            <a:ext cx="4658254" cy="4362715"/>
            <a:chOff x="6272213" y="1825624"/>
            <a:chExt cx="4658254" cy="4362715"/>
          </a:xfrm>
        </p:grpSpPr>
        <p:pic>
          <p:nvPicPr>
            <p:cNvPr id="2050" name="Picture 2" descr="See the source image">
              <a:extLst>
                <a:ext uri="{FF2B5EF4-FFF2-40B4-BE49-F238E27FC236}">
                  <a16:creationId xmlns:a16="http://schemas.microsoft.com/office/drawing/2014/main" id="{4B4E13AF-A8DD-4781-B399-82D4C06F9874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272213" y="1825624"/>
              <a:ext cx="4658254" cy="436271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" name="Rectangle: Rounded Corners 3">
              <a:extLst>
                <a:ext uri="{FF2B5EF4-FFF2-40B4-BE49-F238E27FC236}">
                  <a16:creationId xmlns:a16="http://schemas.microsoft.com/office/drawing/2014/main" id="{5C11C4F3-56FF-41F8-93DD-9BAF550E3D77}"/>
                </a:ext>
              </a:extLst>
            </p:cNvPr>
            <p:cNvSpPr/>
            <p:nvPr/>
          </p:nvSpPr>
          <p:spPr>
            <a:xfrm>
              <a:off x="6833937" y="1825624"/>
              <a:ext cx="3025083" cy="236932"/>
            </a:xfrm>
            <a:prstGeom prst="round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</p:spTree>
    <p:extLst>
      <p:ext uri="{BB962C8B-B14F-4D97-AF65-F5344CB8AC3E}">
        <p14:creationId xmlns:p14="http://schemas.microsoft.com/office/powerpoint/2010/main" val="166268748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7543D6-E8E8-42B1-8791-B9627AE77740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chemeClr val="accent1"/>
          </a:solidFill>
        </p:spPr>
        <p:txBody>
          <a:bodyPr/>
          <a:lstStyle/>
          <a:p>
            <a:pPr algn="ctr"/>
            <a:r>
              <a:rPr lang="en-GB" b="1" u="sng" dirty="0">
                <a:solidFill>
                  <a:schemeClr val="bg1"/>
                </a:solidFill>
              </a:rPr>
              <a:t>Stars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AEF6E4-52A5-4200-A71E-240BB5E8E30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Firework stars contain metal salts such as:</a:t>
            </a:r>
          </a:p>
          <a:p>
            <a:pPr lvl="1"/>
            <a:r>
              <a:rPr lang="en-GB" dirty="0"/>
              <a:t>Strontium Chloride SrCl</a:t>
            </a:r>
            <a:r>
              <a:rPr lang="en-GB" sz="1400" dirty="0"/>
              <a:t>2</a:t>
            </a:r>
            <a:endParaRPr lang="en-GB" dirty="0"/>
          </a:p>
          <a:p>
            <a:pPr lvl="1"/>
            <a:r>
              <a:rPr lang="en-GB" dirty="0"/>
              <a:t>Sodium Chloride NaCl</a:t>
            </a:r>
          </a:p>
          <a:p>
            <a:pPr lvl="1"/>
            <a:r>
              <a:rPr lang="en-GB" dirty="0"/>
              <a:t>Copper Sulphate CuSO</a:t>
            </a:r>
            <a:r>
              <a:rPr lang="en-GB" sz="1600" dirty="0"/>
              <a:t>4</a:t>
            </a:r>
            <a:endParaRPr lang="en-GB" dirty="0"/>
          </a:p>
          <a:p>
            <a:pPr lvl="1"/>
            <a:r>
              <a:rPr lang="en-GB" dirty="0"/>
              <a:t>Barium Chloride BaCl</a:t>
            </a:r>
            <a:r>
              <a:rPr lang="en-GB" baseline="-25000" dirty="0"/>
              <a:t>2</a:t>
            </a:r>
            <a:endParaRPr lang="en-GB" dirty="0"/>
          </a:p>
          <a:p>
            <a:r>
              <a:rPr lang="en-GB" dirty="0"/>
              <a:t>When heat is applied to these metal salts – the valence electrons become excited and move into a higher energy level.</a:t>
            </a:r>
          </a:p>
          <a:p>
            <a:r>
              <a:rPr lang="en-GB" dirty="0"/>
              <a:t>They cannot hold on to this energy and so when they return to their resting energy state they release this excess as a </a:t>
            </a:r>
            <a:r>
              <a:rPr lang="en-GB" i="1" dirty="0"/>
              <a:t>photon</a:t>
            </a:r>
            <a:r>
              <a:rPr lang="en-GB" dirty="0"/>
              <a:t> of light in the visible spectrum (an individual colour to each metal). </a:t>
            </a:r>
          </a:p>
        </p:txBody>
      </p:sp>
    </p:spTree>
    <p:extLst>
      <p:ext uri="{BB962C8B-B14F-4D97-AF65-F5344CB8AC3E}">
        <p14:creationId xmlns:p14="http://schemas.microsoft.com/office/powerpoint/2010/main" val="268506398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B9FF99BD-075F-4761-A995-6FC574BD25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A7B21A54-9BA3-4EA9-B460-5A829ADD90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6FA8F714-B9D8-488A-8CCA-E9948FF913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466" y="643468"/>
            <a:ext cx="10905067" cy="5571066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D714572-4C98-41DE-9344-F8A132687E4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20477" y="1204712"/>
            <a:ext cx="9951041" cy="44424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5369722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B819A166-7571-4003-A6B8-B62034C3ED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5093209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314BBE0-3D50-4223-B08E-58722AD76C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4741" y="620392"/>
            <a:ext cx="3808268" cy="5504688"/>
          </a:xfrm>
        </p:spPr>
        <p:txBody>
          <a:bodyPr>
            <a:normAutofit/>
          </a:bodyPr>
          <a:lstStyle/>
          <a:p>
            <a:r>
              <a:rPr lang="en-GB" sz="5100" b="1" u="sng" dirty="0">
                <a:solidFill>
                  <a:schemeClr val="bg1"/>
                </a:solidFill>
              </a:rPr>
              <a:t>Experimental:</a:t>
            </a:r>
            <a:r>
              <a:rPr lang="en-GB" sz="5100" b="1" dirty="0">
                <a:solidFill>
                  <a:schemeClr val="bg1"/>
                </a:solidFill>
              </a:rPr>
              <a:t>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5CCE0E4-F8F5-5892-8499-F94EB0602E9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80058254"/>
              </p:ext>
            </p:extLst>
          </p:nvPr>
        </p:nvGraphicFramePr>
        <p:xfrm>
          <a:off x="5468389" y="620392"/>
          <a:ext cx="6263640" cy="55046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81275937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13">
            <a:extLst>
              <a:ext uri="{FF2B5EF4-FFF2-40B4-BE49-F238E27FC236}">
                <a16:creationId xmlns:a16="http://schemas.microsoft.com/office/drawing/2014/main" id="{08E89D5E-1885-4160-AC77-CC471DD1D0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3600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252B422-821B-4B73-BAF3-1B9D09011E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43277" y="712269"/>
            <a:ext cx="3370998" cy="5502264"/>
          </a:xfrm>
        </p:spPr>
        <p:txBody>
          <a:bodyPr>
            <a:normAutofit/>
          </a:bodyPr>
          <a:lstStyle/>
          <a:p>
            <a:r>
              <a:rPr lang="en-GB" b="1" u="sng">
                <a:solidFill>
                  <a:srgbClr val="FFFFFF"/>
                </a:solidFill>
              </a:rPr>
              <a:t>General Hazards </a:t>
            </a:r>
          </a:p>
        </p:txBody>
      </p:sp>
      <p:cxnSp>
        <p:nvCxnSpPr>
          <p:cNvPr id="23" name="Straight Connector 15">
            <a:extLst>
              <a:ext uri="{FF2B5EF4-FFF2-40B4-BE49-F238E27FC236}">
                <a16:creationId xmlns:a16="http://schemas.microsoft.com/office/drawing/2014/main" id="{550D2BD1-98F9-412D-905B-3A843EF407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585216" y="2971800"/>
            <a:ext cx="0" cy="914400"/>
          </a:xfrm>
          <a:prstGeom prst="line">
            <a:avLst/>
          </a:prstGeom>
          <a:ln w="19050">
            <a:solidFill>
              <a:srgbClr val="FFFFFF">
                <a:alpha val="8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4319FF7-3AB7-B05A-B428-67D012ABD09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46242150"/>
              </p:ext>
            </p:extLst>
          </p:nvPr>
        </p:nvGraphicFramePr>
        <p:xfrm>
          <a:off x="4894118" y="197426"/>
          <a:ext cx="7024255" cy="633845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09832601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B819A166-7571-4003-A6B8-B62034C3ED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5093209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E0D3C42-C5D0-48E2-ACEC-EE1FDFC366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4741" y="620392"/>
            <a:ext cx="3808268" cy="5504688"/>
          </a:xfrm>
        </p:spPr>
        <p:txBody>
          <a:bodyPr>
            <a:normAutofit/>
          </a:bodyPr>
          <a:lstStyle/>
          <a:p>
            <a:r>
              <a:rPr lang="en-GB" sz="6000" b="1" u="sng" dirty="0">
                <a:solidFill>
                  <a:schemeClr val="bg1"/>
                </a:solidFill>
              </a:rPr>
              <a:t>Equipment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5D3BA91-BCD1-889C-D674-BCD4E7ABF16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95361647"/>
              </p:ext>
            </p:extLst>
          </p:nvPr>
        </p:nvGraphicFramePr>
        <p:xfrm>
          <a:off x="5468389" y="620392"/>
          <a:ext cx="6263640" cy="55046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59344378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B819A166-7571-4003-A6B8-B62034C3ED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5093209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6C383D8-556A-4245-B698-9AC9A28EC3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4741" y="620392"/>
            <a:ext cx="3808268" cy="5504688"/>
          </a:xfrm>
        </p:spPr>
        <p:txBody>
          <a:bodyPr>
            <a:normAutofit/>
          </a:bodyPr>
          <a:lstStyle/>
          <a:p>
            <a:r>
              <a:rPr lang="en-GB" sz="6000" b="1" u="sng" dirty="0">
                <a:solidFill>
                  <a:schemeClr val="bg1"/>
                </a:solidFill>
              </a:rPr>
              <a:t>Method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303C3C5-C940-4364-982E-3EF3A206B9D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91471080"/>
              </p:ext>
            </p:extLst>
          </p:nvPr>
        </p:nvGraphicFramePr>
        <p:xfrm>
          <a:off x="5468389" y="620392"/>
          <a:ext cx="6263640" cy="55046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68180686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B819A166-7571-4003-A6B8-B62034C3ED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5093209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AEBE767-C6EF-4D73-A5CF-BA3F3D330B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4741" y="620392"/>
            <a:ext cx="3808268" cy="5504688"/>
          </a:xfrm>
        </p:spPr>
        <p:txBody>
          <a:bodyPr>
            <a:normAutofit/>
          </a:bodyPr>
          <a:lstStyle/>
          <a:p>
            <a:pPr algn="ctr"/>
            <a:r>
              <a:rPr lang="en-GB" sz="6000" b="1" u="sng" dirty="0">
                <a:solidFill>
                  <a:schemeClr val="bg1"/>
                </a:solidFill>
              </a:rPr>
              <a:t>Write-up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8926E42-2A31-542B-B763-7F43F46CB52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73490374"/>
              </p:ext>
            </p:extLst>
          </p:nvPr>
        </p:nvGraphicFramePr>
        <p:xfrm>
          <a:off x="5468389" y="620392"/>
          <a:ext cx="6263640" cy="55046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14376248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B819A166-7571-4003-A6B8-B62034C3ED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5093209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6B190FD-668E-4712-8101-A2CA4D4915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4741" y="620392"/>
            <a:ext cx="3808268" cy="5504688"/>
          </a:xfrm>
        </p:spPr>
        <p:txBody>
          <a:bodyPr>
            <a:normAutofit/>
          </a:bodyPr>
          <a:lstStyle/>
          <a:p>
            <a:pPr algn="ctr"/>
            <a:r>
              <a:rPr lang="en-GB" sz="6000" b="1" u="sng" dirty="0">
                <a:solidFill>
                  <a:schemeClr val="bg1"/>
                </a:solidFill>
              </a:rPr>
              <a:t>Before you go!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1C308A5-172F-F281-3B27-99FED861703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58935229"/>
              </p:ext>
            </p:extLst>
          </p:nvPr>
        </p:nvGraphicFramePr>
        <p:xfrm>
          <a:off x="5468389" y="620392"/>
          <a:ext cx="6263640" cy="55046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42658195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4472C4"/>
    </a:accent1>
    <a:accent2>
      <a:srgbClr val="ED7D31"/>
    </a:accent2>
    <a:accent3>
      <a:srgbClr val="A5A5A5"/>
    </a:accent3>
    <a:accent4>
      <a:srgbClr val="FFC000"/>
    </a:accent4>
    <a:accent5>
      <a:srgbClr val="5B9BD5"/>
    </a:accent5>
    <a:accent6>
      <a:srgbClr val="70AD47"/>
    </a:accent6>
    <a:hlink>
      <a:srgbClr val="0563C1"/>
    </a:hlink>
    <a:folHlink>
      <a:srgbClr val="954F72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472</Words>
  <Application>Microsoft Office PowerPoint</Application>
  <PresentationFormat>Widescreen</PresentationFormat>
  <Paragraphs>68</Paragraphs>
  <Slides>12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Arial</vt:lpstr>
      <vt:lpstr>Calibri</vt:lpstr>
      <vt:lpstr>Calibri Light</vt:lpstr>
      <vt:lpstr>Office Theme</vt:lpstr>
      <vt:lpstr>Flame Photometry </vt:lpstr>
      <vt:lpstr>What is Flame Photometry?</vt:lpstr>
      <vt:lpstr>PowerPoint Presentation</vt:lpstr>
      <vt:lpstr>Fireworks and other pyrotechnics</vt:lpstr>
      <vt:lpstr>Stars</vt:lpstr>
      <vt:lpstr>PowerPoint Presentation</vt:lpstr>
      <vt:lpstr>Experimental: </vt:lpstr>
      <vt:lpstr>General Hazards </vt:lpstr>
      <vt:lpstr>Equipment</vt:lpstr>
      <vt:lpstr>Method</vt:lpstr>
      <vt:lpstr>Write-up</vt:lpstr>
      <vt:lpstr>Before you go!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Flame Photometry</dc:title>
  <dc:creator>Mark Broadhead</dc:creator>
  <cp:lastModifiedBy>Ewa Kazimierska</cp:lastModifiedBy>
  <cp:revision>2</cp:revision>
  <dcterms:created xsi:type="dcterms:W3CDTF">2022-03-24T12:04:58Z</dcterms:created>
  <dcterms:modified xsi:type="dcterms:W3CDTF">2024-02-14T12:21:01Z</dcterms:modified>
</cp:coreProperties>
</file>