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69" d="100"/>
          <a:sy n="69" d="100"/>
        </p:scale>
        <p:origin x="133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3724" y="1416710"/>
            <a:ext cx="7416927" cy="754441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93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93724" y="8961120"/>
            <a:ext cx="7416927" cy="3157728"/>
          </a:xfrm>
        </p:spPr>
        <p:txBody>
          <a:bodyPr>
            <a:normAutofit/>
          </a:bodyPr>
          <a:lstStyle>
            <a:lvl1pPr marL="0" indent="0" algn="l">
              <a:buNone/>
              <a:defRPr sz="2100" baseline="0">
                <a:solidFill>
                  <a:schemeClr val="tx1">
                    <a:lumMod val="85000"/>
                  </a:schemeClr>
                </a:solidFill>
              </a:defRPr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2100"/>
            </a:lvl3pPr>
            <a:lvl4pPr marL="1440180" indent="0" algn="ctr">
              <a:buNone/>
              <a:defRPr sz="2100"/>
            </a:lvl4pPr>
            <a:lvl5pPr marL="1920240" indent="0" algn="ctr">
              <a:buNone/>
              <a:defRPr sz="2100"/>
            </a:lvl5pPr>
            <a:lvl6pPr marL="2400300" indent="0" algn="ctr">
              <a:buNone/>
              <a:defRPr sz="2100"/>
            </a:lvl6pPr>
            <a:lvl7pPr marL="2880360" indent="0" algn="ctr">
              <a:buNone/>
              <a:defRPr sz="2100"/>
            </a:lvl7pPr>
            <a:lvl8pPr marL="3360420" indent="0" algn="ctr">
              <a:buNone/>
              <a:defRPr sz="2100"/>
            </a:lvl8pPr>
            <a:lvl9pPr marL="3840480" indent="0" algn="ctr"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60045" cy="1280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fld id="{A737F4A1-3CE7-499E-9F97-B38D26773A5E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fld id="{1B4DD37F-8021-4007-8CCE-7552BF84D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4842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7F4A1-3CE7-499E-9F97-B38D26773A5E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D37F-8021-4007-8CCE-7552BF84D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260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3724" y="1416710"/>
            <a:ext cx="7416927" cy="7544410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93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93724" y="8961120"/>
            <a:ext cx="7416927" cy="3157728"/>
          </a:xfrm>
        </p:spPr>
        <p:txBody>
          <a:bodyPr anchor="t">
            <a:normAutofit/>
          </a:bodyPr>
          <a:lstStyle>
            <a:lvl1pPr marL="0" indent="0">
              <a:buNone/>
              <a:defRPr sz="2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7F4A1-3CE7-499E-9F97-B38D26773A5E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D37F-8021-4007-8CCE-7552BF84D5E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60045" cy="1280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58870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3724" y="3413763"/>
            <a:ext cx="3528441" cy="8122496"/>
          </a:xfrm>
        </p:spPr>
        <p:txBody>
          <a:bodyPr/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470"/>
            </a:lvl4pPr>
            <a:lvl5pPr>
              <a:defRPr sz="1470"/>
            </a:lvl5pPr>
            <a:lvl6pPr>
              <a:defRPr sz="1470"/>
            </a:lvl6pPr>
            <a:lvl7pPr>
              <a:defRPr sz="1470"/>
            </a:lvl7pPr>
            <a:lvl8pPr>
              <a:defRPr sz="1470"/>
            </a:lvl8pPr>
            <a:lvl9pPr>
              <a:defRPr sz="147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24603" y="3413763"/>
            <a:ext cx="3528441" cy="8122496"/>
          </a:xfrm>
        </p:spPr>
        <p:txBody>
          <a:bodyPr/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470"/>
            </a:lvl4pPr>
            <a:lvl5pPr>
              <a:defRPr sz="1470"/>
            </a:lvl5pPr>
            <a:lvl6pPr>
              <a:defRPr sz="1470"/>
            </a:lvl6pPr>
            <a:lvl7pPr>
              <a:defRPr sz="1470"/>
            </a:lvl7pPr>
            <a:lvl8pPr>
              <a:defRPr sz="1470"/>
            </a:lvl8pPr>
            <a:lvl9pPr>
              <a:defRPr sz="147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7F4A1-3CE7-499E-9F97-B38D26773A5E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D37F-8021-4007-8CCE-7552BF84D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1248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93724" y="3205412"/>
            <a:ext cx="3528441" cy="1365504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90" b="0">
                <a:solidFill>
                  <a:schemeClr val="tx2"/>
                </a:solidFill>
              </a:defRPr>
            </a:lvl1pPr>
            <a:lvl2pPr marL="480060" indent="0">
              <a:buNone/>
              <a:defRPr sz="189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93724" y="4680760"/>
            <a:ext cx="3528441" cy="6840680"/>
          </a:xfrm>
        </p:spPr>
        <p:txBody>
          <a:bodyPr/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470"/>
            </a:lvl4pPr>
            <a:lvl5pPr>
              <a:defRPr sz="1470"/>
            </a:lvl5pPr>
            <a:lvl6pPr>
              <a:defRPr sz="1470"/>
            </a:lvl6pPr>
            <a:lvl7pPr>
              <a:defRPr sz="1470"/>
            </a:lvl7pPr>
            <a:lvl8pPr>
              <a:defRPr sz="1470"/>
            </a:lvl8pPr>
            <a:lvl9pPr>
              <a:defRPr sz="147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829403" y="3205412"/>
            <a:ext cx="3533242" cy="1365504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lang="en-US" sz="1890" b="0" kern="1200" spc="11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60120" rtl="0" eaLnBrk="1" latinLnBrk="0" hangingPunct="1">
              <a:lnSpc>
                <a:spcPct val="95000"/>
              </a:lnSpc>
              <a:spcBef>
                <a:spcPts val="0"/>
              </a:spcBef>
              <a:spcAft>
                <a:spcPts val="210"/>
              </a:spcAft>
              <a:buClr>
                <a:schemeClr val="accent1"/>
              </a:buClr>
              <a:buSzPct val="8000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24603" y="4680760"/>
            <a:ext cx="3528441" cy="6840680"/>
          </a:xfrm>
        </p:spPr>
        <p:txBody>
          <a:bodyPr/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470"/>
            </a:lvl4pPr>
            <a:lvl5pPr>
              <a:defRPr sz="1470"/>
            </a:lvl5pPr>
            <a:lvl6pPr>
              <a:defRPr sz="1470"/>
            </a:lvl6pPr>
            <a:lvl7pPr>
              <a:defRPr sz="1470"/>
            </a:lvl7pPr>
            <a:lvl8pPr>
              <a:defRPr sz="1470"/>
            </a:lvl8pPr>
            <a:lvl9pPr>
              <a:defRPr sz="147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7F4A1-3CE7-499E-9F97-B38D26773A5E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D37F-8021-4007-8CCE-7552BF84D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032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7F4A1-3CE7-499E-9F97-B38D26773A5E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D37F-8021-4007-8CCE-7552BF84D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596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7F4A1-3CE7-499E-9F97-B38D26773A5E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D37F-8021-4007-8CCE-7552BF84D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128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483" y="853443"/>
            <a:ext cx="2520315" cy="2987034"/>
          </a:xfrm>
        </p:spPr>
        <p:txBody>
          <a:bodyPr anchor="b">
            <a:normAutofit/>
          </a:bodyPr>
          <a:lstStyle>
            <a:lvl1pPr>
              <a:defRPr sz="294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7110" y="1280160"/>
            <a:ext cx="4787265" cy="10241280"/>
          </a:xfrm>
        </p:spPr>
        <p:txBody>
          <a:bodyPr/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470"/>
            </a:lvl4pPr>
            <a:lvl5pPr>
              <a:defRPr sz="1470"/>
            </a:lvl5pPr>
            <a:lvl6pPr>
              <a:defRPr sz="1470"/>
            </a:lvl6pPr>
            <a:lvl7pPr>
              <a:defRPr sz="1470"/>
            </a:lvl7pPr>
            <a:lvl8pPr>
              <a:defRPr sz="1470"/>
            </a:lvl8pPr>
            <a:lvl9pPr>
              <a:defRPr sz="147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2483" y="3919506"/>
            <a:ext cx="2520315" cy="7112002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40"/>
              </a:spcBef>
              <a:buNone/>
              <a:defRPr sz="1365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7F4A1-3CE7-499E-9F97-B38D26773A5E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D37F-8021-4007-8CCE-7552BF84D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726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9530080"/>
            <a:ext cx="8893112" cy="327152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90" y="9814560"/>
            <a:ext cx="7860983" cy="1706880"/>
          </a:xfrm>
        </p:spPr>
        <p:txBody>
          <a:bodyPr anchor="b">
            <a:normAutofit/>
          </a:bodyPr>
          <a:lstStyle>
            <a:lvl1pPr>
              <a:defRPr sz="294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3"/>
            <a:ext cx="8893112" cy="9573990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360">
                <a:solidFill>
                  <a:schemeClr val="bg1"/>
                </a:solidFill>
              </a:defRPr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90" y="11402702"/>
            <a:ext cx="7860983" cy="111442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40"/>
              </a:spcBef>
              <a:buNone/>
              <a:defRPr sz="1365">
                <a:solidFill>
                  <a:schemeClr val="bg1">
                    <a:lumMod val="85000"/>
                  </a:schemeClr>
                </a:solidFill>
              </a:defRPr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7F4A1-3CE7-499E-9F97-B38D26773A5E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D37F-8021-4007-8CCE-7552BF84D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766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7F4A1-3CE7-499E-9F97-B38D26773A5E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D37F-8021-4007-8CCE-7552BF84D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159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10852" y="711200"/>
            <a:ext cx="1950244" cy="1100878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0076" y="711200"/>
            <a:ext cx="6090761" cy="1100878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7F4A1-3CE7-499E-9F97-B38D26773A5E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D37F-8021-4007-8CCE-7552BF84D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208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839105" y="0"/>
            <a:ext cx="768096" cy="128016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93724" y="682752"/>
            <a:ext cx="7632954" cy="247438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93724" y="3413763"/>
            <a:ext cx="6768846" cy="81224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445155" y="2060952"/>
            <a:ext cx="3555998" cy="2875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3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A737F4A1-3CE7-499E-9F97-B38D26773A5E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5880513" y="7750552"/>
            <a:ext cx="6685280" cy="2875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3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863108" y="11521443"/>
            <a:ext cx="720090" cy="1108287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36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1B4DD37F-8021-4007-8CCE-7552BF84D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055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200" kern="1200" spc="-53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2024" indent="-192024" algn="l" defTabSz="960120" rtl="0" eaLnBrk="1" latinLnBrk="0" hangingPunct="1">
        <a:lnSpc>
          <a:spcPct val="95000"/>
        </a:lnSpc>
        <a:spcBef>
          <a:spcPts val="1470"/>
        </a:spcBef>
        <a:spcAft>
          <a:spcPts val="210"/>
        </a:spcAft>
        <a:buClr>
          <a:schemeClr val="accent1"/>
        </a:buClr>
        <a:buSzPct val="80000"/>
        <a:buFont typeface="Arial" pitchFamily="34" charset="0"/>
        <a:buChar char="•"/>
        <a:defRPr sz="1890" kern="1200" spc="11" baseline="0">
          <a:solidFill>
            <a:schemeClr val="tx1"/>
          </a:solidFill>
          <a:latin typeface="+mn-lt"/>
          <a:ea typeface="+mn-ea"/>
          <a:cs typeface="+mn-cs"/>
        </a:defRPr>
      </a:lvl1pPr>
      <a:lvl2pPr marL="480060" indent="-192024" algn="l" defTabSz="960120" rtl="0" eaLnBrk="1" latinLnBrk="0" hangingPunct="1">
        <a:lnSpc>
          <a:spcPct val="90000"/>
        </a:lnSpc>
        <a:spcBef>
          <a:spcPts val="315"/>
        </a:spcBef>
        <a:spcAft>
          <a:spcPts val="315"/>
        </a:spcAft>
        <a:buClr>
          <a:schemeClr val="accent1"/>
        </a:buClr>
        <a:buFont typeface="Wingdings 2" pitchFamily="18" charset="2"/>
        <a:buChar char=""/>
        <a:defRPr sz="168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68096" indent="-192024" algn="l" defTabSz="960120" rtl="0" eaLnBrk="1" latinLnBrk="0" hangingPunct="1">
        <a:lnSpc>
          <a:spcPct val="90000"/>
        </a:lnSpc>
        <a:spcBef>
          <a:spcPts val="315"/>
        </a:spcBef>
        <a:spcAft>
          <a:spcPts val="315"/>
        </a:spcAft>
        <a:buClr>
          <a:schemeClr val="accent1"/>
        </a:buClr>
        <a:buFont typeface="Wingdings 2" pitchFamily="18" charset="2"/>
        <a:buChar char=""/>
        <a:defRPr sz="147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56132" indent="-192024" algn="l" defTabSz="960120" rtl="0" eaLnBrk="1" latinLnBrk="0" hangingPunct="1">
        <a:lnSpc>
          <a:spcPct val="90000"/>
        </a:lnSpc>
        <a:spcBef>
          <a:spcPts val="315"/>
        </a:spcBef>
        <a:spcAft>
          <a:spcPts val="315"/>
        </a:spcAft>
        <a:buClr>
          <a:schemeClr val="accent1"/>
        </a:buClr>
        <a:buFont typeface="Wingdings 2" pitchFamily="18" charset="2"/>
        <a:buChar char=""/>
        <a:defRPr sz="147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344168" indent="-192024" algn="l" defTabSz="960120" rtl="0" eaLnBrk="1" latinLnBrk="0" hangingPunct="1">
        <a:lnSpc>
          <a:spcPct val="90000"/>
        </a:lnSpc>
        <a:spcBef>
          <a:spcPts val="315"/>
        </a:spcBef>
        <a:spcAft>
          <a:spcPts val="315"/>
        </a:spcAft>
        <a:buClr>
          <a:schemeClr val="accent1"/>
        </a:buClr>
        <a:buFont typeface="Wingdings 2" pitchFamily="18" charset="2"/>
        <a:buChar char=""/>
        <a:defRPr sz="147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80000" indent="-240030" algn="l" defTabSz="960120" rtl="0" eaLnBrk="1" latinLnBrk="0" hangingPunct="1">
        <a:lnSpc>
          <a:spcPct val="90000"/>
        </a:lnSpc>
        <a:spcBef>
          <a:spcPts val="315"/>
        </a:spcBef>
        <a:spcAft>
          <a:spcPts val="315"/>
        </a:spcAft>
        <a:buClr>
          <a:schemeClr val="accent1"/>
        </a:buClr>
        <a:buFont typeface="Wingdings 2" pitchFamily="18" charset="2"/>
        <a:buChar char=""/>
        <a:defRPr sz="147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95000" indent="-240030" algn="l" defTabSz="960120" rtl="0" eaLnBrk="1" latinLnBrk="0" hangingPunct="1">
        <a:lnSpc>
          <a:spcPct val="90000"/>
        </a:lnSpc>
        <a:spcBef>
          <a:spcPts val="315"/>
        </a:spcBef>
        <a:spcAft>
          <a:spcPts val="315"/>
        </a:spcAft>
        <a:buClr>
          <a:schemeClr val="accent1"/>
        </a:buClr>
        <a:buFont typeface="Wingdings 2" pitchFamily="18" charset="2"/>
        <a:buChar char=""/>
        <a:defRPr sz="147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310000" indent="-240030" algn="l" defTabSz="960120" rtl="0" eaLnBrk="1" latinLnBrk="0" hangingPunct="1">
        <a:lnSpc>
          <a:spcPct val="90000"/>
        </a:lnSpc>
        <a:spcBef>
          <a:spcPts val="315"/>
        </a:spcBef>
        <a:spcAft>
          <a:spcPts val="315"/>
        </a:spcAft>
        <a:buClr>
          <a:schemeClr val="accent1"/>
        </a:buClr>
        <a:buFont typeface="Wingdings 2" pitchFamily="18" charset="2"/>
        <a:buChar char=""/>
        <a:defRPr sz="147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625000" indent="-240030" algn="l" defTabSz="960120" rtl="0" eaLnBrk="1" latinLnBrk="0" hangingPunct="1">
        <a:lnSpc>
          <a:spcPct val="90000"/>
        </a:lnSpc>
        <a:spcBef>
          <a:spcPts val="315"/>
        </a:spcBef>
        <a:spcAft>
          <a:spcPts val="315"/>
        </a:spcAft>
        <a:buClr>
          <a:schemeClr val="accent1"/>
        </a:buClr>
        <a:buFont typeface="Wingdings 2" pitchFamily="18" charset="2"/>
        <a:buChar char=""/>
        <a:defRPr sz="147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553EA-9159-BB0E-6E00-FBDC1385D2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788516"/>
            <a:ext cx="9601200" cy="3118466"/>
          </a:xfrm>
        </p:spPr>
        <p:txBody>
          <a:bodyPr>
            <a:normAutofit/>
          </a:bodyPr>
          <a:lstStyle/>
          <a:p>
            <a:r>
              <a:rPr lang="en-GB" dirty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D4268E-9B3F-11F6-0DC1-12CC57A65E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8595" y="464131"/>
            <a:ext cx="7965942" cy="1077218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INSERT A HYPERLINK IN POWER POINT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99B2DF-8091-BA15-D15E-F455F209CE82}"/>
              </a:ext>
            </a:extLst>
          </p:cNvPr>
          <p:cNvSpPr txBox="1"/>
          <p:nvPr/>
        </p:nvSpPr>
        <p:spPr>
          <a:xfrm>
            <a:off x="1080655" y="1793583"/>
            <a:ext cx="32973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 01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LOAD POWER POINT AND CLICK SLIDE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A54F0D5-D2D6-60C4-AA1E-F385F21EC2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0654" y="3053931"/>
            <a:ext cx="3297382" cy="14185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3FA5995-24AE-7F44-C7D6-61B55A0D4D6C}"/>
              </a:ext>
            </a:extLst>
          </p:cNvPr>
          <p:cNvSpPr txBox="1"/>
          <p:nvPr/>
        </p:nvSpPr>
        <p:spPr>
          <a:xfrm>
            <a:off x="5487042" y="1779731"/>
            <a:ext cx="37002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 02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 THE PAGE ORIENTATION AND PAGE SIZE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4C6021-C613-E3E4-59B4-F02893659C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8185" y="3026648"/>
            <a:ext cx="3468412" cy="144087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10D4C8B-9C6F-38DC-79FD-57A7D868C64B}"/>
              </a:ext>
            </a:extLst>
          </p:cNvPr>
          <p:cNvSpPr txBox="1"/>
          <p:nvPr/>
        </p:nvSpPr>
        <p:spPr>
          <a:xfrm>
            <a:off x="1115631" y="5061442"/>
            <a:ext cx="352944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 03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 A SENTENCE WHICH YOU WANT TO CREATE THE HYPERLINK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77C104-296D-AAB8-2FAB-159DDA3D6441}"/>
              </a:ext>
            </a:extLst>
          </p:cNvPr>
          <p:cNvSpPr txBox="1"/>
          <p:nvPr/>
        </p:nvSpPr>
        <p:spPr>
          <a:xfrm>
            <a:off x="5506762" y="5148390"/>
            <a:ext cx="35814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  04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LOAD UWTSD  WEBSITE AND COPY URL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8B2D242-5706-947F-0C76-CEFB597A2B00}"/>
              </a:ext>
            </a:extLst>
          </p:cNvPr>
          <p:cNvSpPr txBox="1"/>
          <p:nvPr/>
        </p:nvSpPr>
        <p:spPr>
          <a:xfrm flipH="1">
            <a:off x="1043241" y="8439565"/>
            <a:ext cx="367422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 05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HIGLIGHT “LINK” WORD AND THEN CLICK INSERT AND THEN CLICK LINK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C5E9ED3-7B7E-9AD8-BD91-95364120A0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9165" y="6442365"/>
            <a:ext cx="3286966" cy="1425266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93014C1-8133-E687-32FE-CA3568023B63}"/>
              </a:ext>
            </a:extLst>
          </p:cNvPr>
          <p:cNvSpPr txBox="1"/>
          <p:nvPr/>
        </p:nvSpPr>
        <p:spPr>
          <a:xfrm flipH="1">
            <a:off x="5564330" y="8142531"/>
            <a:ext cx="328696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 06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 THE LINK WHICH YOU COULD SEE UNDER THE LINK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2C9A1C-464D-3294-DACC-E371B81E1D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3682" y="6332343"/>
            <a:ext cx="3581400" cy="156218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23B59ED-EF04-1D9C-96DB-D66DDF3E085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8009" r="5888" b="36629"/>
          <a:stretch>
            <a:fillRect/>
          </a:stretch>
        </p:blipFill>
        <p:spPr>
          <a:xfrm>
            <a:off x="1014860" y="9934280"/>
            <a:ext cx="3598706" cy="160022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B0F1C6B9-72C2-6F5E-5F13-F59D8B60FC0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9038" r="9627"/>
          <a:stretch>
            <a:fillRect/>
          </a:stretch>
        </p:blipFill>
        <p:spPr>
          <a:xfrm>
            <a:off x="5725817" y="9811446"/>
            <a:ext cx="3369265" cy="1723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201562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3763a3d8676b65bbdb77f6cf3d222ad4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dbf4ad0f7f92577ffec77c94dd5baf10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CDB0A8-C980-46C3-8351-AFB8A3FA0A20}">
  <ds:schemaRefs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b4f9f7ee-5770-4a14-8925-17f3d16e50b7"/>
    <ds:schemaRef ds:uri="http://purl.org/dc/terms/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5EE0A4A-B154-49AC-A3B6-CAC4D18C374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5B48EF6-9260-430C-BBAF-672E9CA8E7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178</TotalTime>
  <Words>71</Words>
  <Application>Microsoft Office PowerPoint</Application>
  <PresentationFormat>A3 Paper (297x420 mm)</PresentationFormat>
  <Paragraphs>20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Century Schoolbook</vt:lpstr>
      <vt:lpstr>Times New Roman</vt:lpstr>
      <vt:lpstr>Wingdings 2</vt:lpstr>
      <vt:lpstr>View</vt:lpstr>
      <vt:lpstr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Anna Lizza Reyes Marquez (2512366)</dc:creator>
  <cp:lastModifiedBy>Anna Lizza Reyes Marquez (2512366)</cp:lastModifiedBy>
  <cp:revision>8</cp:revision>
  <dcterms:created xsi:type="dcterms:W3CDTF">2025-11-22T22:12:01Z</dcterms:created>
  <dcterms:modified xsi:type="dcterms:W3CDTF">2025-11-23T14:33:47Z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