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1"/>
  </p:sldMasterIdLst>
  <p:notesMasterIdLst>
    <p:notesMasterId r:id="rId42"/>
  </p:notesMasterIdLst>
  <p:sldIdLst>
    <p:sldId id="256" r:id="rId2"/>
    <p:sldId id="257" r:id="rId3"/>
    <p:sldId id="258" r:id="rId4"/>
    <p:sldId id="259" r:id="rId5"/>
    <p:sldId id="304" r:id="rId6"/>
    <p:sldId id="260" r:id="rId7"/>
    <p:sldId id="299" r:id="rId8"/>
    <p:sldId id="261" r:id="rId9"/>
    <p:sldId id="262" r:id="rId10"/>
    <p:sldId id="263" r:id="rId11"/>
    <p:sldId id="264" r:id="rId12"/>
    <p:sldId id="265" r:id="rId13"/>
    <p:sldId id="266" r:id="rId14"/>
    <p:sldId id="271" r:id="rId15"/>
    <p:sldId id="301" r:id="rId16"/>
    <p:sldId id="269" r:id="rId17"/>
    <p:sldId id="300" r:id="rId18"/>
    <p:sldId id="267" r:id="rId19"/>
    <p:sldId id="273" r:id="rId20"/>
    <p:sldId id="274" r:id="rId21"/>
    <p:sldId id="275" r:id="rId22"/>
    <p:sldId id="276" r:id="rId23"/>
    <p:sldId id="277" r:id="rId24"/>
    <p:sldId id="305" r:id="rId25"/>
    <p:sldId id="306" r:id="rId26"/>
    <p:sldId id="302" r:id="rId27"/>
    <p:sldId id="278" r:id="rId28"/>
    <p:sldId id="280" r:id="rId29"/>
    <p:sldId id="281" r:id="rId30"/>
    <p:sldId id="282" r:id="rId31"/>
    <p:sldId id="303" r:id="rId32"/>
    <p:sldId id="308" r:id="rId33"/>
    <p:sldId id="309" r:id="rId34"/>
    <p:sldId id="312" r:id="rId35"/>
    <p:sldId id="311" r:id="rId36"/>
    <p:sldId id="307" r:id="rId37"/>
    <p:sldId id="310" r:id="rId38"/>
    <p:sldId id="313" r:id="rId39"/>
    <p:sldId id="297" r:id="rId40"/>
    <p:sldId id="298"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65CDB8-E523-4B9C-8B3C-8EF4FB07922F}" v="5" dt="2026-01-27T10:44:28.0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7285" autoAdjust="0"/>
  </p:normalViewPr>
  <p:slideViewPr>
    <p:cSldViewPr snapToGrid="0">
      <p:cViewPr varScale="1">
        <p:scale>
          <a:sx n="63" d="100"/>
          <a:sy n="63" d="100"/>
        </p:scale>
        <p:origin x="136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300E920-0EB2-4BE6-95E8-85F4EA25B7C1}"/>
    <pc:docChg chg="undo custSel addSld modSld">
      <pc:chgData name="Ellie Brown" userId="856727495e1cce7c" providerId="LiveId" clId="{B300E920-0EB2-4BE6-95E8-85F4EA25B7C1}" dt="2026-01-27T15:30:02.071" v="646" actId="113"/>
      <pc:docMkLst>
        <pc:docMk/>
      </pc:docMkLst>
      <pc:sldChg chg="delSp delDesignElem">
        <pc:chgData name="Ellie Brown" userId="856727495e1cce7c" providerId="LiveId" clId="{B300E920-0EB2-4BE6-95E8-85F4EA25B7C1}" dt="2026-01-27T10:37:00.286" v="10"/>
        <pc:sldMkLst>
          <pc:docMk/>
          <pc:sldMk cId="3014536170" sldId="256"/>
        </pc:sldMkLst>
        <pc:spChg chg="del">
          <ac:chgData name="Ellie Brown" userId="856727495e1cce7c" providerId="LiveId" clId="{B300E920-0EB2-4BE6-95E8-85F4EA25B7C1}" dt="2026-01-27T10:37:00.286" v="10"/>
          <ac:spMkLst>
            <pc:docMk/>
            <pc:sldMk cId="3014536170" sldId="256"/>
            <ac:spMk id="6" creationId="{67374FB5-CBB7-46FF-95B5-2251BC6856ED}"/>
          </ac:spMkLst>
        </pc:spChg>
        <pc:spChg chg="del">
          <ac:chgData name="Ellie Brown" userId="856727495e1cce7c" providerId="LiveId" clId="{B300E920-0EB2-4BE6-95E8-85F4EA25B7C1}" dt="2026-01-27T10:37:00.286" v="10"/>
          <ac:spMkLst>
            <pc:docMk/>
            <pc:sldMk cId="3014536170" sldId="256"/>
            <ac:spMk id="9" creationId="{F5F0CD5C-72F3-4090-8A69-8E15CB432AC2}"/>
          </ac:spMkLst>
        </pc:spChg>
        <pc:spChg chg="del">
          <ac:chgData name="Ellie Brown" userId="856727495e1cce7c" providerId="LiveId" clId="{B300E920-0EB2-4BE6-95E8-85F4EA25B7C1}" dt="2026-01-27T10:37:00.286" v="10"/>
          <ac:spMkLst>
            <pc:docMk/>
            <pc:sldMk cId="3014536170" sldId="256"/>
            <ac:spMk id="11" creationId="{217496A2-9394-4FB7-BA0E-717D2D2E7A43}"/>
          </ac:spMkLst>
        </pc:spChg>
        <pc:spChg chg="del">
          <ac:chgData name="Ellie Brown" userId="856727495e1cce7c" providerId="LiveId" clId="{B300E920-0EB2-4BE6-95E8-85F4EA25B7C1}" dt="2026-01-27T10:37:00.286" v="10"/>
          <ac:spMkLst>
            <pc:docMk/>
            <pc:sldMk cId="3014536170" sldId="256"/>
            <ac:spMk id="19" creationId="{34BCEAB7-D9E0-40A4-9254-8593BD346EAB}"/>
          </ac:spMkLst>
        </pc:spChg>
        <pc:spChg chg="del">
          <ac:chgData name="Ellie Brown" userId="856727495e1cce7c" providerId="LiveId" clId="{B300E920-0EB2-4BE6-95E8-85F4EA25B7C1}" dt="2026-01-27T10:37:00.286" v="10"/>
          <ac:spMkLst>
            <pc:docMk/>
            <pc:sldMk cId="3014536170" sldId="256"/>
            <ac:spMk id="21" creationId="{D567A354-BB63-405C-8E5F-2F510E670F16}"/>
          </ac:spMkLst>
        </pc:spChg>
        <pc:spChg chg="del">
          <ac:chgData name="Ellie Brown" userId="856727495e1cce7c" providerId="LiveId" clId="{B300E920-0EB2-4BE6-95E8-85F4EA25B7C1}" dt="2026-01-27T10:37:00.286" v="10"/>
          <ac:spMkLst>
            <pc:docMk/>
            <pc:sldMk cId="3014536170" sldId="256"/>
            <ac:spMk id="23" creationId="{9185A8D7-2F20-4F7A-97BE-21DB1654C7F7}"/>
          </ac:spMkLst>
        </pc:spChg>
        <pc:spChg chg="del">
          <ac:chgData name="Ellie Brown" userId="856727495e1cce7c" providerId="LiveId" clId="{B300E920-0EB2-4BE6-95E8-85F4EA25B7C1}" dt="2026-01-27T10:37:00.286" v="10"/>
          <ac:spMkLst>
            <pc:docMk/>
            <pc:sldMk cId="3014536170" sldId="256"/>
            <ac:spMk id="25" creationId="{CB65BD56-22B3-4E13-BFCA-B8E8BEB92D6C}"/>
          </ac:spMkLst>
        </pc:spChg>
        <pc:spChg chg="del">
          <ac:chgData name="Ellie Brown" userId="856727495e1cce7c" providerId="LiveId" clId="{B300E920-0EB2-4BE6-95E8-85F4EA25B7C1}" dt="2026-01-27T10:37:00.286" v="10"/>
          <ac:spMkLst>
            <pc:docMk/>
            <pc:sldMk cId="3014536170" sldId="256"/>
            <ac:spMk id="27" creationId="{6790ED68-BCA0-4247-A72F-1CB85DF068C3}"/>
          </ac:spMkLst>
        </pc:spChg>
        <pc:spChg chg="del">
          <ac:chgData name="Ellie Brown" userId="856727495e1cce7c" providerId="LiveId" clId="{B300E920-0EB2-4BE6-95E8-85F4EA25B7C1}" dt="2026-01-27T10:37:00.286" v="10"/>
          <ac:spMkLst>
            <pc:docMk/>
            <pc:sldMk cId="3014536170" sldId="256"/>
            <ac:spMk id="29" creationId="{DD0F2B3F-DC55-4FA7-B667-1ACD07920937}"/>
          </ac:spMkLst>
        </pc:spChg>
        <pc:cxnChg chg="del">
          <ac:chgData name="Ellie Brown" userId="856727495e1cce7c" providerId="LiveId" clId="{B300E920-0EB2-4BE6-95E8-85F4EA25B7C1}" dt="2026-01-27T10:37:00.286" v="10"/>
          <ac:cxnSpMkLst>
            <pc:docMk/>
            <pc:sldMk cId="3014536170" sldId="256"/>
            <ac:cxnSpMk id="15" creationId="{3D57B2BA-243C-45C7-A5D8-46CA719437FC}"/>
          </ac:cxnSpMkLst>
        </pc:cxnChg>
      </pc:sldChg>
      <pc:sldChg chg="delSp modSp mod delDesignElem">
        <pc:chgData name="Ellie Brown" userId="856727495e1cce7c" providerId="LiveId" clId="{B300E920-0EB2-4BE6-95E8-85F4EA25B7C1}" dt="2026-01-27T10:37:26.011" v="21" actId="207"/>
        <pc:sldMkLst>
          <pc:docMk/>
          <pc:sldMk cId="3338922266" sldId="257"/>
        </pc:sldMkLst>
        <pc:spChg chg="mod">
          <ac:chgData name="Ellie Brown" userId="856727495e1cce7c" providerId="LiveId" clId="{B300E920-0EB2-4BE6-95E8-85F4EA25B7C1}" dt="2026-01-27T10:37:26.011" v="21" actId="207"/>
          <ac:spMkLst>
            <pc:docMk/>
            <pc:sldMk cId="3338922266" sldId="257"/>
            <ac:spMk id="3" creationId="{86336A01-0296-A82D-D6E2-CA2B68F90FB3}"/>
          </ac:spMkLst>
        </pc:spChg>
        <pc:spChg chg="del">
          <ac:chgData name="Ellie Brown" userId="856727495e1cce7c" providerId="LiveId" clId="{B300E920-0EB2-4BE6-95E8-85F4EA25B7C1}" dt="2026-01-27T10:37:00.286" v="10"/>
          <ac:spMkLst>
            <pc:docMk/>
            <pc:sldMk cId="3338922266" sldId="257"/>
            <ac:spMk id="7" creationId="{A65AC7D1-EAA9-48F5-B509-60A7F50BF703}"/>
          </ac:spMkLst>
        </pc:spChg>
        <pc:spChg chg="del">
          <ac:chgData name="Ellie Brown" userId="856727495e1cce7c" providerId="LiveId" clId="{B300E920-0EB2-4BE6-95E8-85F4EA25B7C1}" dt="2026-01-27T10:37:00.286" v="10"/>
          <ac:spMkLst>
            <pc:docMk/>
            <pc:sldMk cId="3338922266" sldId="257"/>
            <ac:spMk id="8" creationId="{D6320AF9-619A-4175-865B-5663E1AEF4C5}"/>
          </ac:spMkLst>
        </pc:spChg>
        <pc:spChg chg="del">
          <ac:chgData name="Ellie Brown" userId="856727495e1cce7c" providerId="LiveId" clId="{B300E920-0EB2-4BE6-95E8-85F4EA25B7C1}" dt="2026-01-27T10:37:00.286" v="10"/>
          <ac:spMkLst>
            <pc:docMk/>
            <pc:sldMk cId="3338922266" sldId="257"/>
            <ac:spMk id="18" creationId="{7E018740-5C2B-4A41-AC1A-7E68D1EC1954}"/>
          </ac:spMkLst>
        </pc:spChg>
        <pc:spChg chg="del">
          <ac:chgData name="Ellie Brown" userId="856727495e1cce7c" providerId="LiveId" clId="{B300E920-0EB2-4BE6-95E8-85F4EA25B7C1}" dt="2026-01-27T10:37:00.286" v="10"/>
          <ac:spMkLst>
            <pc:docMk/>
            <pc:sldMk cId="3338922266" sldId="257"/>
            <ac:spMk id="20" creationId="{166F75A4-C475-4941-8EE2-B80A06A2C1BB}"/>
          </ac:spMkLst>
        </pc:spChg>
        <pc:spChg chg="del">
          <ac:chgData name="Ellie Brown" userId="856727495e1cce7c" providerId="LiveId" clId="{B300E920-0EB2-4BE6-95E8-85F4EA25B7C1}" dt="2026-01-27T10:37:00.286" v="10"/>
          <ac:spMkLst>
            <pc:docMk/>
            <pc:sldMk cId="3338922266" sldId="257"/>
            <ac:spMk id="22" creationId="{A032553A-72E8-4B0D-8405-FF9771C9AF05}"/>
          </ac:spMkLst>
        </pc:spChg>
        <pc:spChg chg="del">
          <ac:chgData name="Ellie Brown" userId="856727495e1cce7c" providerId="LiveId" clId="{B300E920-0EB2-4BE6-95E8-85F4EA25B7C1}" dt="2026-01-27T10:37:00.286" v="10"/>
          <ac:spMkLst>
            <pc:docMk/>
            <pc:sldMk cId="3338922266" sldId="257"/>
            <ac:spMk id="24" creationId="{765800AC-C3B9-498E-87BC-29FAE4C76B21}"/>
          </ac:spMkLst>
        </pc:spChg>
        <pc:spChg chg="del">
          <ac:chgData name="Ellie Brown" userId="856727495e1cce7c" providerId="LiveId" clId="{B300E920-0EB2-4BE6-95E8-85F4EA25B7C1}" dt="2026-01-27T10:37:00.286" v="10"/>
          <ac:spMkLst>
            <pc:docMk/>
            <pc:sldMk cId="3338922266" sldId="257"/>
            <ac:spMk id="26" creationId="{1F9D6ACB-2FF4-49F9-978A-E0D5327FC635}"/>
          </ac:spMkLst>
        </pc:spChg>
        <pc:spChg chg="del">
          <ac:chgData name="Ellie Brown" userId="856727495e1cce7c" providerId="LiveId" clId="{B300E920-0EB2-4BE6-95E8-85F4EA25B7C1}" dt="2026-01-27T10:37:00.286" v="10"/>
          <ac:spMkLst>
            <pc:docMk/>
            <pc:sldMk cId="3338922266" sldId="257"/>
            <ac:spMk id="28" creationId="{A5EC319D-0FEA-4B95-A3EA-01E35672C95B}"/>
          </ac:spMkLst>
        </pc:spChg>
        <pc:cxnChg chg="del">
          <ac:chgData name="Ellie Brown" userId="856727495e1cce7c" providerId="LiveId" clId="{B300E920-0EB2-4BE6-95E8-85F4EA25B7C1}" dt="2026-01-27T10:37:00.286" v="10"/>
          <ac:cxnSpMkLst>
            <pc:docMk/>
            <pc:sldMk cId="3338922266" sldId="257"/>
            <ac:cxnSpMk id="9" creationId="{063B6EC6-D752-4EE7-908B-F8F19E8C7FEA}"/>
          </ac:cxnSpMkLst>
        </pc:cxnChg>
        <pc:cxnChg chg="del">
          <ac:chgData name="Ellie Brown" userId="856727495e1cce7c" providerId="LiveId" clId="{B300E920-0EB2-4BE6-95E8-85F4EA25B7C1}" dt="2026-01-27T10:37:00.286" v="10"/>
          <ac:cxnSpMkLst>
            <pc:docMk/>
            <pc:sldMk cId="3338922266" sldId="257"/>
            <ac:cxnSpMk id="11" creationId="{EFECD4E8-AD3E-4228-82A2-9461958EA94D}"/>
          </ac:cxnSpMkLst>
        </pc:cxnChg>
      </pc:sldChg>
      <pc:sldChg chg="modSp mod">
        <pc:chgData name="Ellie Brown" userId="856727495e1cce7c" providerId="LiveId" clId="{B300E920-0EB2-4BE6-95E8-85F4EA25B7C1}" dt="2026-01-27T10:37:29.389" v="22" actId="207"/>
        <pc:sldMkLst>
          <pc:docMk/>
          <pc:sldMk cId="1153960244" sldId="258"/>
        </pc:sldMkLst>
        <pc:spChg chg="mod">
          <ac:chgData name="Ellie Brown" userId="856727495e1cce7c" providerId="LiveId" clId="{B300E920-0EB2-4BE6-95E8-85F4EA25B7C1}" dt="2026-01-27T10:37:29.389" v="22" actId="207"/>
          <ac:spMkLst>
            <pc:docMk/>
            <pc:sldMk cId="1153960244" sldId="258"/>
            <ac:spMk id="2" creationId="{D84A670C-E4B7-B730-3D6E-DE24CFC236C9}"/>
          </ac:spMkLst>
        </pc:spChg>
      </pc:sldChg>
      <pc:sldChg chg="modSp mod">
        <pc:chgData name="Ellie Brown" userId="856727495e1cce7c" providerId="LiveId" clId="{B300E920-0EB2-4BE6-95E8-85F4EA25B7C1}" dt="2026-01-27T10:37:38.140" v="23" actId="207"/>
        <pc:sldMkLst>
          <pc:docMk/>
          <pc:sldMk cId="2128939040" sldId="261"/>
        </pc:sldMkLst>
        <pc:spChg chg="mod">
          <ac:chgData name="Ellie Brown" userId="856727495e1cce7c" providerId="LiveId" clId="{B300E920-0EB2-4BE6-95E8-85F4EA25B7C1}" dt="2026-01-27T10:37:38.140" v="23" actId="207"/>
          <ac:spMkLst>
            <pc:docMk/>
            <pc:sldMk cId="2128939040" sldId="261"/>
            <ac:spMk id="2" creationId="{23715154-D162-0560-B194-306498ED557B}"/>
          </ac:spMkLst>
        </pc:spChg>
      </pc:sldChg>
      <pc:sldChg chg="modSp mod">
        <pc:chgData name="Ellie Brown" userId="856727495e1cce7c" providerId="LiveId" clId="{B300E920-0EB2-4BE6-95E8-85F4EA25B7C1}" dt="2026-01-27T10:37:48.242" v="24" actId="207"/>
        <pc:sldMkLst>
          <pc:docMk/>
          <pc:sldMk cId="1207816452" sldId="265"/>
        </pc:sldMkLst>
        <pc:spChg chg="mod">
          <ac:chgData name="Ellie Brown" userId="856727495e1cce7c" providerId="LiveId" clId="{B300E920-0EB2-4BE6-95E8-85F4EA25B7C1}" dt="2026-01-27T10:37:48.242" v="24" actId="207"/>
          <ac:spMkLst>
            <pc:docMk/>
            <pc:sldMk cId="1207816452" sldId="265"/>
            <ac:spMk id="2" creationId="{B1127EBE-5526-AC5D-9074-72ADF1703DDB}"/>
          </ac:spMkLst>
        </pc:spChg>
      </pc:sldChg>
      <pc:sldChg chg="modSp mod">
        <pc:chgData name="Ellie Brown" userId="856727495e1cce7c" providerId="LiveId" clId="{B300E920-0EB2-4BE6-95E8-85F4EA25B7C1}" dt="2026-01-27T10:37:54.751" v="26" actId="1076"/>
        <pc:sldMkLst>
          <pc:docMk/>
          <pc:sldMk cId="1834431179" sldId="266"/>
        </pc:sldMkLst>
        <pc:spChg chg="mod">
          <ac:chgData name="Ellie Brown" userId="856727495e1cce7c" providerId="LiveId" clId="{B300E920-0EB2-4BE6-95E8-85F4EA25B7C1}" dt="2026-01-27T10:37:54.751" v="26" actId="1076"/>
          <ac:spMkLst>
            <pc:docMk/>
            <pc:sldMk cId="1834431179" sldId="266"/>
            <ac:spMk id="4" creationId="{A9321A9C-A038-BA78-2C0E-F1C638C213DD}"/>
          </ac:spMkLst>
        </pc:spChg>
      </pc:sldChg>
      <pc:sldChg chg="delSp modSp mod delDesignElem">
        <pc:chgData name="Ellie Brown" userId="856727495e1cce7c" providerId="LiveId" clId="{B300E920-0EB2-4BE6-95E8-85F4EA25B7C1}" dt="2026-01-27T10:38:15.016" v="37" actId="207"/>
        <pc:sldMkLst>
          <pc:docMk/>
          <pc:sldMk cId="3099875164" sldId="269"/>
        </pc:sldMkLst>
        <pc:spChg chg="mod">
          <ac:chgData name="Ellie Brown" userId="856727495e1cce7c" providerId="LiveId" clId="{B300E920-0EB2-4BE6-95E8-85F4EA25B7C1}" dt="2026-01-27T10:38:15.016" v="37" actId="207"/>
          <ac:spMkLst>
            <pc:docMk/>
            <pc:sldMk cId="3099875164" sldId="269"/>
            <ac:spMk id="6" creationId="{682B0B2F-D5D2-FF91-9B36-0BBBD7CBA077}"/>
          </ac:spMkLst>
        </pc:spChg>
        <pc:spChg chg="del">
          <ac:chgData name="Ellie Brown" userId="856727495e1cce7c" providerId="LiveId" clId="{B300E920-0EB2-4BE6-95E8-85F4EA25B7C1}" dt="2026-01-27T10:37:00.286" v="10"/>
          <ac:spMkLst>
            <pc:docMk/>
            <pc:sldMk cId="3099875164" sldId="269"/>
            <ac:spMk id="10" creationId="{A65AC7D1-EAA9-48F5-B509-60A7F50BF703}"/>
          </ac:spMkLst>
        </pc:spChg>
        <pc:spChg chg="del">
          <ac:chgData name="Ellie Brown" userId="856727495e1cce7c" providerId="LiveId" clId="{B300E920-0EB2-4BE6-95E8-85F4EA25B7C1}" dt="2026-01-27T10:37:00.286" v="10"/>
          <ac:spMkLst>
            <pc:docMk/>
            <pc:sldMk cId="3099875164" sldId="269"/>
            <ac:spMk id="11" creationId="{D6320AF9-619A-4175-865B-5663E1AEF4C5}"/>
          </ac:spMkLst>
        </pc:spChg>
        <pc:spChg chg="del">
          <ac:chgData name="Ellie Brown" userId="856727495e1cce7c" providerId="LiveId" clId="{B300E920-0EB2-4BE6-95E8-85F4EA25B7C1}" dt="2026-01-27T10:37:00.286" v="10"/>
          <ac:spMkLst>
            <pc:docMk/>
            <pc:sldMk cId="3099875164" sldId="269"/>
            <ac:spMk id="21" creationId="{7E018740-5C2B-4A41-AC1A-7E68D1EC1954}"/>
          </ac:spMkLst>
        </pc:spChg>
        <pc:spChg chg="del">
          <ac:chgData name="Ellie Brown" userId="856727495e1cce7c" providerId="LiveId" clId="{B300E920-0EB2-4BE6-95E8-85F4EA25B7C1}" dt="2026-01-27T10:37:00.286" v="10"/>
          <ac:spMkLst>
            <pc:docMk/>
            <pc:sldMk cId="3099875164" sldId="269"/>
            <ac:spMk id="23" creationId="{166F75A4-C475-4941-8EE2-B80A06A2C1BB}"/>
          </ac:spMkLst>
        </pc:spChg>
        <pc:spChg chg="del">
          <ac:chgData name="Ellie Brown" userId="856727495e1cce7c" providerId="LiveId" clId="{B300E920-0EB2-4BE6-95E8-85F4EA25B7C1}" dt="2026-01-27T10:37:00.286" v="10"/>
          <ac:spMkLst>
            <pc:docMk/>
            <pc:sldMk cId="3099875164" sldId="269"/>
            <ac:spMk id="25" creationId="{A032553A-72E8-4B0D-8405-FF9771C9AF05}"/>
          </ac:spMkLst>
        </pc:spChg>
        <pc:spChg chg="del">
          <ac:chgData name="Ellie Brown" userId="856727495e1cce7c" providerId="LiveId" clId="{B300E920-0EB2-4BE6-95E8-85F4EA25B7C1}" dt="2026-01-27T10:37:00.286" v="10"/>
          <ac:spMkLst>
            <pc:docMk/>
            <pc:sldMk cId="3099875164" sldId="269"/>
            <ac:spMk id="27" creationId="{765800AC-C3B9-498E-87BC-29FAE4C76B21}"/>
          </ac:spMkLst>
        </pc:spChg>
        <pc:spChg chg="del">
          <ac:chgData name="Ellie Brown" userId="856727495e1cce7c" providerId="LiveId" clId="{B300E920-0EB2-4BE6-95E8-85F4EA25B7C1}" dt="2026-01-27T10:37:00.286" v="10"/>
          <ac:spMkLst>
            <pc:docMk/>
            <pc:sldMk cId="3099875164" sldId="269"/>
            <ac:spMk id="29" creationId="{1F9D6ACB-2FF4-49F9-978A-E0D5327FC635}"/>
          </ac:spMkLst>
        </pc:spChg>
        <pc:spChg chg="del">
          <ac:chgData name="Ellie Brown" userId="856727495e1cce7c" providerId="LiveId" clId="{B300E920-0EB2-4BE6-95E8-85F4EA25B7C1}" dt="2026-01-27T10:37:00.286" v="10"/>
          <ac:spMkLst>
            <pc:docMk/>
            <pc:sldMk cId="3099875164" sldId="269"/>
            <ac:spMk id="31" creationId="{A5EC319D-0FEA-4B95-A3EA-01E35672C95B}"/>
          </ac:spMkLst>
        </pc:spChg>
        <pc:cxnChg chg="del">
          <ac:chgData name="Ellie Brown" userId="856727495e1cce7c" providerId="LiveId" clId="{B300E920-0EB2-4BE6-95E8-85F4EA25B7C1}" dt="2026-01-27T10:37:00.286" v="10"/>
          <ac:cxnSpMkLst>
            <pc:docMk/>
            <pc:sldMk cId="3099875164" sldId="269"/>
            <ac:cxnSpMk id="12" creationId="{063B6EC6-D752-4EE7-908B-F8F19E8C7FEA}"/>
          </ac:cxnSpMkLst>
        </pc:cxnChg>
        <pc:cxnChg chg="del">
          <ac:chgData name="Ellie Brown" userId="856727495e1cce7c" providerId="LiveId" clId="{B300E920-0EB2-4BE6-95E8-85F4EA25B7C1}" dt="2026-01-27T10:37:00.286" v="10"/>
          <ac:cxnSpMkLst>
            <pc:docMk/>
            <pc:sldMk cId="3099875164" sldId="269"/>
            <ac:cxnSpMk id="14" creationId="{EFECD4E8-AD3E-4228-82A2-9461958EA94D}"/>
          </ac:cxnSpMkLst>
        </pc:cxnChg>
      </pc:sldChg>
      <pc:sldChg chg="modSp mod">
        <pc:chgData name="Ellie Brown" userId="856727495e1cce7c" providerId="LiveId" clId="{B300E920-0EB2-4BE6-95E8-85F4EA25B7C1}" dt="2026-01-27T10:38:01.010" v="28" actId="207"/>
        <pc:sldMkLst>
          <pc:docMk/>
          <pc:sldMk cId="2029360311" sldId="271"/>
        </pc:sldMkLst>
        <pc:spChg chg="mod">
          <ac:chgData name="Ellie Brown" userId="856727495e1cce7c" providerId="LiveId" clId="{B300E920-0EB2-4BE6-95E8-85F4EA25B7C1}" dt="2026-01-27T10:38:01.010" v="28" actId="207"/>
          <ac:spMkLst>
            <pc:docMk/>
            <pc:sldMk cId="2029360311" sldId="271"/>
            <ac:spMk id="4" creationId="{3073B20E-E562-620E-C078-297DF1905EFF}"/>
          </ac:spMkLst>
        </pc:spChg>
      </pc:sldChg>
      <pc:sldChg chg="modSp mod">
        <pc:chgData name="Ellie Brown" userId="856727495e1cce7c" providerId="LiveId" clId="{B300E920-0EB2-4BE6-95E8-85F4EA25B7C1}" dt="2026-01-27T10:37:07.587" v="19" actId="27636"/>
        <pc:sldMkLst>
          <pc:docMk/>
          <pc:sldMk cId="4029023222" sldId="274"/>
        </pc:sldMkLst>
        <pc:spChg chg="mod">
          <ac:chgData name="Ellie Brown" userId="856727495e1cce7c" providerId="LiveId" clId="{B300E920-0EB2-4BE6-95E8-85F4EA25B7C1}" dt="2026-01-27T10:37:07.587" v="19" actId="27636"/>
          <ac:spMkLst>
            <pc:docMk/>
            <pc:sldMk cId="4029023222" sldId="274"/>
            <ac:spMk id="3" creationId="{2DB3EADA-CC8C-B6A4-D37B-90BFD0BFF895}"/>
          </ac:spMkLst>
        </pc:spChg>
      </pc:sldChg>
      <pc:sldChg chg="modSp mod">
        <pc:chgData name="Ellie Brown" userId="856727495e1cce7c" providerId="LiveId" clId="{B300E920-0EB2-4BE6-95E8-85F4EA25B7C1}" dt="2026-01-27T10:38:26.297" v="38" actId="207"/>
        <pc:sldMkLst>
          <pc:docMk/>
          <pc:sldMk cId="3228306894" sldId="275"/>
        </pc:sldMkLst>
        <pc:spChg chg="mod">
          <ac:chgData name="Ellie Brown" userId="856727495e1cce7c" providerId="LiveId" clId="{B300E920-0EB2-4BE6-95E8-85F4EA25B7C1}" dt="2026-01-27T10:38:26.297" v="38" actId="207"/>
          <ac:spMkLst>
            <pc:docMk/>
            <pc:sldMk cId="3228306894" sldId="275"/>
            <ac:spMk id="2" creationId="{81AC807F-0A44-2BF3-7F6D-43C8CE53CC3D}"/>
          </ac:spMkLst>
        </pc:spChg>
      </pc:sldChg>
      <pc:sldChg chg="modSp mod">
        <pc:chgData name="Ellie Brown" userId="856727495e1cce7c" providerId="LiveId" clId="{B300E920-0EB2-4BE6-95E8-85F4EA25B7C1}" dt="2026-01-27T10:38:29.271" v="39" actId="207"/>
        <pc:sldMkLst>
          <pc:docMk/>
          <pc:sldMk cId="506884381" sldId="276"/>
        </pc:sldMkLst>
        <pc:spChg chg="mod">
          <ac:chgData name="Ellie Brown" userId="856727495e1cce7c" providerId="LiveId" clId="{B300E920-0EB2-4BE6-95E8-85F4EA25B7C1}" dt="2026-01-27T10:38:29.271" v="39" actId="207"/>
          <ac:spMkLst>
            <pc:docMk/>
            <pc:sldMk cId="506884381" sldId="276"/>
            <ac:spMk id="2" creationId="{7FA8A6EC-D978-4F03-FA9B-1099567E1697}"/>
          </ac:spMkLst>
        </pc:spChg>
      </pc:sldChg>
      <pc:sldChg chg="modSp mod">
        <pc:chgData name="Ellie Brown" userId="856727495e1cce7c" providerId="LiveId" clId="{B300E920-0EB2-4BE6-95E8-85F4EA25B7C1}" dt="2026-01-27T10:38:36.391" v="40" actId="1076"/>
        <pc:sldMkLst>
          <pc:docMk/>
          <pc:sldMk cId="1472456496" sldId="278"/>
        </pc:sldMkLst>
        <pc:spChg chg="mod">
          <ac:chgData name="Ellie Brown" userId="856727495e1cce7c" providerId="LiveId" clId="{B300E920-0EB2-4BE6-95E8-85F4EA25B7C1}" dt="2026-01-27T10:38:36.391" v="40" actId="1076"/>
          <ac:spMkLst>
            <pc:docMk/>
            <pc:sldMk cId="1472456496" sldId="278"/>
            <ac:spMk id="3" creationId="{D7BCE5DB-5130-015A-AEB3-E5E225F5FC8B}"/>
          </ac:spMkLst>
        </pc:spChg>
      </pc:sldChg>
      <pc:sldChg chg="delSp modSp mod delDesignElem">
        <pc:chgData name="Ellie Brown" userId="856727495e1cce7c" providerId="LiveId" clId="{B300E920-0EB2-4BE6-95E8-85F4EA25B7C1}" dt="2026-01-27T10:38:40.185" v="41" actId="1076"/>
        <pc:sldMkLst>
          <pc:docMk/>
          <pc:sldMk cId="1389380597" sldId="280"/>
        </pc:sldMkLst>
        <pc:spChg chg="mod">
          <ac:chgData name="Ellie Brown" userId="856727495e1cce7c" providerId="LiveId" clId="{B300E920-0EB2-4BE6-95E8-85F4EA25B7C1}" dt="2026-01-27T10:38:40.185" v="41" actId="1076"/>
          <ac:spMkLst>
            <pc:docMk/>
            <pc:sldMk cId="1389380597" sldId="280"/>
            <ac:spMk id="3" creationId="{4AB0669A-0F29-DC11-4DBF-3646867EB695}"/>
          </ac:spMkLst>
        </pc:spChg>
        <pc:spChg chg="del">
          <ac:chgData name="Ellie Brown" userId="856727495e1cce7c" providerId="LiveId" clId="{B300E920-0EB2-4BE6-95E8-85F4EA25B7C1}" dt="2026-01-27T10:37:00.286" v="10"/>
          <ac:spMkLst>
            <pc:docMk/>
            <pc:sldMk cId="1389380597" sldId="280"/>
            <ac:spMk id="5" creationId="{E80B86A7-A1EC-475B-9166-88902B033A38}"/>
          </ac:spMkLst>
        </pc:spChg>
        <pc:spChg chg="del">
          <ac:chgData name="Ellie Brown" userId="856727495e1cce7c" providerId="LiveId" clId="{B300E920-0EB2-4BE6-95E8-85F4EA25B7C1}" dt="2026-01-27T10:37:00.286" v="10"/>
          <ac:spMkLst>
            <pc:docMk/>
            <pc:sldMk cId="1389380597" sldId="280"/>
            <ac:spMk id="6" creationId="{C2C29CB1-9F74-4879-A6AF-AEA67B6F1F4D}"/>
          </ac:spMkLst>
        </pc:spChg>
        <pc:spChg chg="del">
          <ac:chgData name="Ellie Brown" userId="856727495e1cce7c" providerId="LiveId" clId="{B300E920-0EB2-4BE6-95E8-85F4EA25B7C1}" dt="2026-01-27T10:37:00.286" v="10"/>
          <ac:spMkLst>
            <pc:docMk/>
            <pc:sldMk cId="1389380597" sldId="280"/>
            <ac:spMk id="7" creationId="{7E2C7115-5336-410C-AD71-0F0952A2E5A7}"/>
          </ac:spMkLst>
        </pc:spChg>
      </pc:sldChg>
      <pc:sldChg chg="delSp delDesignElem">
        <pc:chgData name="Ellie Brown" userId="856727495e1cce7c" providerId="LiveId" clId="{B300E920-0EB2-4BE6-95E8-85F4EA25B7C1}" dt="2026-01-27T10:37:00.286" v="10"/>
        <pc:sldMkLst>
          <pc:docMk/>
          <pc:sldMk cId="3503554634" sldId="281"/>
        </pc:sldMkLst>
        <pc:spChg chg="del">
          <ac:chgData name="Ellie Brown" userId="856727495e1cce7c" providerId="LiveId" clId="{B300E920-0EB2-4BE6-95E8-85F4EA25B7C1}" dt="2026-01-27T10:37:00.286" v="10"/>
          <ac:spMkLst>
            <pc:docMk/>
            <pc:sldMk cId="3503554634" sldId="281"/>
            <ac:spMk id="24" creationId="{F5F0CD5C-72F3-4090-8A69-8E15CB432AC2}"/>
          </ac:spMkLst>
        </pc:spChg>
        <pc:spChg chg="del">
          <ac:chgData name="Ellie Brown" userId="856727495e1cce7c" providerId="LiveId" clId="{B300E920-0EB2-4BE6-95E8-85F4EA25B7C1}" dt="2026-01-27T10:37:00.286" v="10"/>
          <ac:spMkLst>
            <pc:docMk/>
            <pc:sldMk cId="3503554634" sldId="281"/>
            <ac:spMk id="26" creationId="{217496A2-9394-4FB7-BA0E-717D2D2E7A43}"/>
          </ac:spMkLst>
        </pc:spChg>
        <pc:spChg chg="del">
          <ac:chgData name="Ellie Brown" userId="856727495e1cce7c" providerId="LiveId" clId="{B300E920-0EB2-4BE6-95E8-85F4EA25B7C1}" dt="2026-01-27T10:37:00.286" v="10"/>
          <ac:spMkLst>
            <pc:docMk/>
            <pc:sldMk cId="3503554634" sldId="281"/>
            <ac:spMk id="32" creationId="{67374FB5-CBB7-46FF-95B5-2251BC6856ED}"/>
          </ac:spMkLst>
        </pc:spChg>
        <pc:spChg chg="del">
          <ac:chgData name="Ellie Brown" userId="856727495e1cce7c" providerId="LiveId" clId="{B300E920-0EB2-4BE6-95E8-85F4EA25B7C1}" dt="2026-01-27T10:37:00.286" v="10"/>
          <ac:spMkLst>
            <pc:docMk/>
            <pc:sldMk cId="3503554634" sldId="281"/>
            <ac:spMk id="34" creationId="{34BCEAB7-D9E0-40A4-9254-8593BD346EAB}"/>
          </ac:spMkLst>
        </pc:spChg>
        <pc:spChg chg="del">
          <ac:chgData name="Ellie Brown" userId="856727495e1cce7c" providerId="LiveId" clId="{B300E920-0EB2-4BE6-95E8-85F4EA25B7C1}" dt="2026-01-27T10:37:00.286" v="10"/>
          <ac:spMkLst>
            <pc:docMk/>
            <pc:sldMk cId="3503554634" sldId="281"/>
            <ac:spMk id="36" creationId="{D567A354-BB63-405C-8E5F-2F510E670F16}"/>
          </ac:spMkLst>
        </pc:spChg>
        <pc:spChg chg="del">
          <ac:chgData name="Ellie Brown" userId="856727495e1cce7c" providerId="LiveId" clId="{B300E920-0EB2-4BE6-95E8-85F4EA25B7C1}" dt="2026-01-27T10:37:00.286" v="10"/>
          <ac:spMkLst>
            <pc:docMk/>
            <pc:sldMk cId="3503554634" sldId="281"/>
            <ac:spMk id="38" creationId="{9185A8D7-2F20-4F7A-97BE-21DB1654C7F7}"/>
          </ac:spMkLst>
        </pc:spChg>
        <pc:spChg chg="del">
          <ac:chgData name="Ellie Brown" userId="856727495e1cce7c" providerId="LiveId" clId="{B300E920-0EB2-4BE6-95E8-85F4EA25B7C1}" dt="2026-01-27T10:37:00.286" v="10"/>
          <ac:spMkLst>
            <pc:docMk/>
            <pc:sldMk cId="3503554634" sldId="281"/>
            <ac:spMk id="40" creationId="{CB65BD56-22B3-4E13-BFCA-B8E8BEB92D6C}"/>
          </ac:spMkLst>
        </pc:spChg>
        <pc:spChg chg="del">
          <ac:chgData name="Ellie Brown" userId="856727495e1cce7c" providerId="LiveId" clId="{B300E920-0EB2-4BE6-95E8-85F4EA25B7C1}" dt="2026-01-27T10:37:00.286" v="10"/>
          <ac:spMkLst>
            <pc:docMk/>
            <pc:sldMk cId="3503554634" sldId="281"/>
            <ac:spMk id="42" creationId="{6790ED68-BCA0-4247-A72F-1CB85DF068C3}"/>
          </ac:spMkLst>
        </pc:spChg>
        <pc:spChg chg="del">
          <ac:chgData name="Ellie Brown" userId="856727495e1cce7c" providerId="LiveId" clId="{B300E920-0EB2-4BE6-95E8-85F4EA25B7C1}" dt="2026-01-27T10:37:00.286" v="10"/>
          <ac:spMkLst>
            <pc:docMk/>
            <pc:sldMk cId="3503554634" sldId="281"/>
            <ac:spMk id="44" creationId="{DD0F2B3F-DC55-4FA7-B667-1ACD07920937}"/>
          </ac:spMkLst>
        </pc:spChg>
        <pc:cxnChg chg="del">
          <ac:chgData name="Ellie Brown" userId="856727495e1cce7c" providerId="LiveId" clId="{B300E920-0EB2-4BE6-95E8-85F4EA25B7C1}" dt="2026-01-27T10:37:00.286" v="10"/>
          <ac:cxnSpMkLst>
            <pc:docMk/>
            <pc:sldMk cId="3503554634" sldId="281"/>
            <ac:cxnSpMk id="28" creationId="{D02CF681-4765-4E88-802F-B2474DCD516A}"/>
          </ac:cxnSpMkLst>
        </pc:cxnChg>
      </pc:sldChg>
      <pc:sldChg chg="modSp mod">
        <pc:chgData name="Ellie Brown" userId="856727495e1cce7c" providerId="LiveId" clId="{B300E920-0EB2-4BE6-95E8-85F4EA25B7C1}" dt="2026-01-27T10:38:47.010" v="42" actId="207"/>
        <pc:sldMkLst>
          <pc:docMk/>
          <pc:sldMk cId="3395157240" sldId="282"/>
        </pc:sldMkLst>
        <pc:spChg chg="mod">
          <ac:chgData name="Ellie Brown" userId="856727495e1cce7c" providerId="LiveId" clId="{B300E920-0EB2-4BE6-95E8-85F4EA25B7C1}" dt="2026-01-27T10:38:47.010" v="42" actId="207"/>
          <ac:spMkLst>
            <pc:docMk/>
            <pc:sldMk cId="3395157240" sldId="282"/>
            <ac:spMk id="2" creationId="{49C17DF0-CF23-6516-5E5C-54CC8F6E39E7}"/>
          </ac:spMkLst>
        </pc:spChg>
      </pc:sldChg>
      <pc:sldChg chg="modSp mod">
        <pc:chgData name="Ellie Brown" userId="856727495e1cce7c" providerId="LiveId" clId="{B300E920-0EB2-4BE6-95E8-85F4EA25B7C1}" dt="2026-01-27T10:42:49.203" v="370" actId="207"/>
        <pc:sldMkLst>
          <pc:docMk/>
          <pc:sldMk cId="3481595138" sldId="297"/>
        </pc:sldMkLst>
        <pc:spChg chg="mod">
          <ac:chgData name="Ellie Brown" userId="856727495e1cce7c" providerId="LiveId" clId="{B300E920-0EB2-4BE6-95E8-85F4EA25B7C1}" dt="2026-01-27T10:42:49.203" v="370" actId="207"/>
          <ac:spMkLst>
            <pc:docMk/>
            <pc:sldMk cId="3481595138" sldId="297"/>
            <ac:spMk id="2" creationId="{07855235-80B8-8128-A3B3-FB1B1E979EFC}"/>
          </ac:spMkLst>
        </pc:spChg>
      </pc:sldChg>
      <pc:sldChg chg="delSp delDesignElem">
        <pc:chgData name="Ellie Brown" userId="856727495e1cce7c" providerId="LiveId" clId="{B300E920-0EB2-4BE6-95E8-85F4EA25B7C1}" dt="2026-01-27T10:37:00.286" v="10"/>
        <pc:sldMkLst>
          <pc:docMk/>
          <pc:sldMk cId="3975902066" sldId="298"/>
        </pc:sldMkLst>
        <pc:spChg chg="del">
          <ac:chgData name="Ellie Brown" userId="856727495e1cce7c" providerId="LiveId" clId="{B300E920-0EB2-4BE6-95E8-85F4EA25B7C1}" dt="2026-01-27T10:37:00.286" v="10"/>
          <ac:spMkLst>
            <pc:docMk/>
            <pc:sldMk cId="3975902066" sldId="298"/>
            <ac:spMk id="7" creationId="{5A7802B6-FF37-40CF-A7E2-6F2A0D9A91EF}"/>
          </ac:spMkLst>
        </pc:spChg>
      </pc:sldChg>
      <pc:sldChg chg="modSp mod">
        <pc:chgData name="Ellie Brown" userId="856727495e1cce7c" providerId="LiveId" clId="{B300E920-0EB2-4BE6-95E8-85F4EA25B7C1}" dt="2026-01-27T10:37:07.538" v="15" actId="27636"/>
        <pc:sldMkLst>
          <pc:docMk/>
          <pc:sldMk cId="189092785" sldId="299"/>
        </pc:sldMkLst>
        <pc:spChg chg="mod">
          <ac:chgData name="Ellie Brown" userId="856727495e1cce7c" providerId="LiveId" clId="{B300E920-0EB2-4BE6-95E8-85F4EA25B7C1}" dt="2026-01-27T10:37:07.538" v="15" actId="27636"/>
          <ac:spMkLst>
            <pc:docMk/>
            <pc:sldMk cId="189092785" sldId="299"/>
            <ac:spMk id="2" creationId="{EE6DDD28-12B4-34A0-7B90-060E8FBFE454}"/>
          </ac:spMkLst>
        </pc:spChg>
      </pc:sldChg>
      <pc:sldChg chg="delSp modSp mod delDesignElem">
        <pc:chgData name="Ellie Brown" userId="856727495e1cce7c" providerId="LiveId" clId="{B300E920-0EB2-4BE6-95E8-85F4EA25B7C1}" dt="2026-01-27T10:38:11.339" v="36" actId="403"/>
        <pc:sldMkLst>
          <pc:docMk/>
          <pc:sldMk cId="3035086340" sldId="301"/>
        </pc:sldMkLst>
        <pc:spChg chg="mod">
          <ac:chgData name="Ellie Brown" userId="856727495e1cce7c" providerId="LiveId" clId="{B300E920-0EB2-4BE6-95E8-85F4EA25B7C1}" dt="2026-01-27T10:38:04.916" v="29" actId="207"/>
          <ac:spMkLst>
            <pc:docMk/>
            <pc:sldMk cId="3035086340" sldId="301"/>
            <ac:spMk id="2" creationId="{00DDBD05-D20B-4172-C452-86DDC8267A39}"/>
          </ac:spMkLst>
        </pc:spChg>
        <pc:spChg chg="mod">
          <ac:chgData name="Ellie Brown" userId="856727495e1cce7c" providerId="LiveId" clId="{B300E920-0EB2-4BE6-95E8-85F4EA25B7C1}" dt="2026-01-27T10:38:11.339" v="36" actId="403"/>
          <ac:spMkLst>
            <pc:docMk/>
            <pc:sldMk cId="3035086340" sldId="301"/>
            <ac:spMk id="3" creationId="{6056ACA2-EB49-1415-50F1-AD484EC05E61}"/>
          </ac:spMkLst>
        </pc:spChg>
        <pc:spChg chg="del">
          <ac:chgData name="Ellie Brown" userId="856727495e1cce7c" providerId="LiveId" clId="{B300E920-0EB2-4BE6-95E8-85F4EA25B7C1}" dt="2026-01-27T10:37:00.286" v="10"/>
          <ac:spMkLst>
            <pc:docMk/>
            <pc:sldMk cId="3035086340" sldId="301"/>
            <ac:spMk id="30" creationId="{C180E4EA-0B63-4779-A895-7E90E71088F3}"/>
          </ac:spMkLst>
        </pc:spChg>
        <pc:spChg chg="del">
          <ac:chgData name="Ellie Brown" userId="856727495e1cce7c" providerId="LiveId" clId="{B300E920-0EB2-4BE6-95E8-85F4EA25B7C1}" dt="2026-01-27T10:37:00.286" v="10"/>
          <ac:spMkLst>
            <pc:docMk/>
            <pc:sldMk cId="3035086340" sldId="301"/>
            <ac:spMk id="32" creationId="{CEE01D9D-3DE8-4EED-B0D3-8F3C79CC7673}"/>
          </ac:spMkLst>
        </pc:spChg>
        <pc:spChg chg="del">
          <ac:chgData name="Ellie Brown" userId="856727495e1cce7c" providerId="LiveId" clId="{B300E920-0EB2-4BE6-95E8-85F4EA25B7C1}" dt="2026-01-27T10:37:00.286" v="10"/>
          <ac:spMkLst>
            <pc:docMk/>
            <pc:sldMk cId="3035086340" sldId="301"/>
            <ac:spMk id="34" creationId="{89AF5CE9-607F-43F4-8983-DCD6DA4051FD}"/>
          </ac:spMkLst>
        </pc:spChg>
        <pc:spChg chg="del">
          <ac:chgData name="Ellie Brown" userId="856727495e1cce7c" providerId="LiveId" clId="{B300E920-0EB2-4BE6-95E8-85F4EA25B7C1}" dt="2026-01-27T10:37:00.286" v="10"/>
          <ac:spMkLst>
            <pc:docMk/>
            <pc:sldMk cId="3035086340" sldId="301"/>
            <ac:spMk id="36" creationId="{6EEA2DBD-9E1E-4521-8C01-F32AD18A89E3}"/>
          </ac:spMkLst>
        </pc:spChg>
        <pc:spChg chg="del">
          <ac:chgData name="Ellie Brown" userId="856727495e1cce7c" providerId="LiveId" clId="{B300E920-0EB2-4BE6-95E8-85F4EA25B7C1}" dt="2026-01-27T10:37:00.286" v="10"/>
          <ac:spMkLst>
            <pc:docMk/>
            <pc:sldMk cId="3035086340" sldId="301"/>
            <ac:spMk id="38" creationId="{15BBD2C1-BA9B-46A9-A27A-33498B169272}"/>
          </ac:spMkLst>
        </pc:spChg>
        <pc:spChg chg="del">
          <ac:chgData name="Ellie Brown" userId="856727495e1cce7c" providerId="LiveId" clId="{B300E920-0EB2-4BE6-95E8-85F4EA25B7C1}" dt="2026-01-27T10:37:00.286" v="10"/>
          <ac:spMkLst>
            <pc:docMk/>
            <pc:sldMk cId="3035086340" sldId="301"/>
            <ac:spMk id="48" creationId="{66D61E08-70C3-48D8-BEA0-787111DC30DA}"/>
          </ac:spMkLst>
        </pc:spChg>
        <pc:spChg chg="del">
          <ac:chgData name="Ellie Brown" userId="856727495e1cce7c" providerId="LiveId" clId="{B300E920-0EB2-4BE6-95E8-85F4EA25B7C1}" dt="2026-01-27T10:37:00.286" v="10"/>
          <ac:spMkLst>
            <pc:docMk/>
            <pc:sldMk cId="3035086340" sldId="301"/>
            <ac:spMk id="49" creationId="{FC55298F-0AE5-478E-AD2B-03C2614C5833}"/>
          </ac:spMkLst>
        </pc:spChg>
        <pc:grpChg chg="del">
          <ac:chgData name="Ellie Brown" userId="856727495e1cce7c" providerId="LiveId" clId="{B300E920-0EB2-4BE6-95E8-85F4EA25B7C1}" dt="2026-01-27T10:37:00.286" v="10"/>
          <ac:grpSpMkLst>
            <pc:docMk/>
            <pc:sldMk cId="3035086340" sldId="301"/>
            <ac:grpSpMk id="31" creationId="{88C9B83F-64CD-41C1-925F-A08801FFD0BD}"/>
          </ac:grpSpMkLst>
        </pc:grpChg>
        <pc:cxnChg chg="del">
          <ac:chgData name="Ellie Brown" userId="856727495e1cce7c" providerId="LiveId" clId="{B300E920-0EB2-4BE6-95E8-85F4EA25B7C1}" dt="2026-01-27T10:37:00.286" v="10"/>
          <ac:cxnSpMkLst>
            <pc:docMk/>
            <pc:sldMk cId="3035086340" sldId="301"/>
            <ac:cxnSpMk id="46" creationId="{A57C1A16-B8AB-4D99-A195-A38F556A6486}"/>
          </ac:cxnSpMkLst>
        </pc:cxnChg>
        <pc:cxnChg chg="del">
          <ac:chgData name="Ellie Brown" userId="856727495e1cce7c" providerId="LiveId" clId="{B300E920-0EB2-4BE6-95E8-85F4EA25B7C1}" dt="2026-01-27T10:37:00.286" v="10"/>
          <ac:cxnSpMkLst>
            <pc:docMk/>
            <pc:sldMk cId="3035086340" sldId="301"/>
            <ac:cxnSpMk id="47" creationId="{F8A9B20B-D1DD-4573-B5EC-558029519236}"/>
          </ac:cxnSpMkLst>
        </pc:cxnChg>
      </pc:sldChg>
      <pc:sldChg chg="modSp mod">
        <pc:chgData name="Ellie Brown" userId="856727495e1cce7c" providerId="LiveId" clId="{B300E920-0EB2-4BE6-95E8-85F4EA25B7C1}" dt="2026-01-27T10:37:07.616" v="20" actId="27636"/>
        <pc:sldMkLst>
          <pc:docMk/>
          <pc:sldMk cId="3701456306" sldId="302"/>
        </pc:sldMkLst>
        <pc:spChg chg="mod">
          <ac:chgData name="Ellie Brown" userId="856727495e1cce7c" providerId="LiveId" clId="{B300E920-0EB2-4BE6-95E8-85F4EA25B7C1}" dt="2026-01-27T10:37:07.616" v="20" actId="27636"/>
          <ac:spMkLst>
            <pc:docMk/>
            <pc:sldMk cId="3701456306" sldId="302"/>
            <ac:spMk id="2" creationId="{DA143E6F-FABB-1F01-9A72-ED8FCFD0E464}"/>
          </ac:spMkLst>
        </pc:spChg>
        <pc:spChg chg="mod">
          <ac:chgData name="Ellie Brown" userId="856727495e1cce7c" providerId="LiveId" clId="{B300E920-0EB2-4BE6-95E8-85F4EA25B7C1}" dt="2026-01-27T10:37:07.350" v="14"/>
          <ac:spMkLst>
            <pc:docMk/>
            <pc:sldMk cId="3701456306" sldId="302"/>
            <ac:spMk id="3" creationId="{FAF5015D-073E-278B-7BE1-540496A3D87F}"/>
          </ac:spMkLst>
        </pc:spChg>
      </pc:sldChg>
      <pc:sldChg chg="delSp modSp mod">
        <pc:chgData name="Ellie Brown" userId="856727495e1cce7c" providerId="LiveId" clId="{B300E920-0EB2-4BE6-95E8-85F4EA25B7C1}" dt="2026-01-27T10:38:53.162" v="44" actId="1076"/>
        <pc:sldMkLst>
          <pc:docMk/>
          <pc:sldMk cId="2253515208" sldId="303"/>
        </pc:sldMkLst>
        <pc:spChg chg="mod">
          <ac:chgData name="Ellie Brown" userId="856727495e1cce7c" providerId="LiveId" clId="{B300E920-0EB2-4BE6-95E8-85F4EA25B7C1}" dt="2026-01-27T10:37:07.350" v="14"/>
          <ac:spMkLst>
            <pc:docMk/>
            <pc:sldMk cId="2253515208" sldId="303"/>
            <ac:spMk id="2" creationId="{F511DA6B-DF9D-C78C-2104-769754CFF1CE}"/>
          </ac:spMkLst>
        </pc:spChg>
        <pc:spChg chg="del mod">
          <ac:chgData name="Ellie Brown" userId="856727495e1cce7c" providerId="LiveId" clId="{B300E920-0EB2-4BE6-95E8-85F4EA25B7C1}" dt="2026-01-27T10:38:51.580" v="43" actId="478"/>
          <ac:spMkLst>
            <pc:docMk/>
            <pc:sldMk cId="2253515208" sldId="303"/>
            <ac:spMk id="6" creationId="{5793DFEC-B77B-4477-8ED5-2D3B1677DD3A}"/>
          </ac:spMkLst>
        </pc:spChg>
        <pc:picChg chg="mod">
          <ac:chgData name="Ellie Brown" userId="856727495e1cce7c" providerId="LiveId" clId="{B300E920-0EB2-4BE6-95E8-85F4EA25B7C1}" dt="2026-01-27T10:38:53.162" v="44" actId="1076"/>
          <ac:picMkLst>
            <pc:docMk/>
            <pc:sldMk cId="2253515208" sldId="303"/>
            <ac:picMk id="5" creationId="{D3189AD0-D4EF-E748-71BA-AD804406A198}"/>
          </ac:picMkLst>
        </pc:picChg>
      </pc:sldChg>
      <pc:sldChg chg="modSp">
        <pc:chgData name="Ellie Brown" userId="856727495e1cce7c" providerId="LiveId" clId="{B300E920-0EB2-4BE6-95E8-85F4EA25B7C1}" dt="2026-01-27T10:37:07.350" v="14"/>
        <pc:sldMkLst>
          <pc:docMk/>
          <pc:sldMk cId="2378829282" sldId="304"/>
        </pc:sldMkLst>
        <pc:spChg chg="mod">
          <ac:chgData name="Ellie Brown" userId="856727495e1cce7c" providerId="LiveId" clId="{B300E920-0EB2-4BE6-95E8-85F4EA25B7C1}" dt="2026-01-27T10:37:07.350" v="14"/>
          <ac:spMkLst>
            <pc:docMk/>
            <pc:sldMk cId="2378829282" sldId="304"/>
            <ac:spMk id="2" creationId="{F47D807F-814C-C523-76C4-C17A6942B836}"/>
          </ac:spMkLst>
        </pc:spChg>
        <pc:spChg chg="mod">
          <ac:chgData name="Ellie Brown" userId="856727495e1cce7c" providerId="LiveId" clId="{B300E920-0EB2-4BE6-95E8-85F4EA25B7C1}" dt="2026-01-27T10:37:07.350" v="14"/>
          <ac:spMkLst>
            <pc:docMk/>
            <pc:sldMk cId="2378829282" sldId="304"/>
            <ac:spMk id="3" creationId="{E74F46E2-AB78-2C60-D7D8-87953D7389C1}"/>
          </ac:spMkLst>
        </pc:spChg>
      </pc:sldChg>
      <pc:sldChg chg="modSp">
        <pc:chgData name="Ellie Brown" userId="856727495e1cce7c" providerId="LiveId" clId="{B300E920-0EB2-4BE6-95E8-85F4EA25B7C1}" dt="2026-01-27T10:37:07.350" v="14"/>
        <pc:sldMkLst>
          <pc:docMk/>
          <pc:sldMk cId="1244020479" sldId="305"/>
        </pc:sldMkLst>
        <pc:spChg chg="mod">
          <ac:chgData name="Ellie Brown" userId="856727495e1cce7c" providerId="LiveId" clId="{B300E920-0EB2-4BE6-95E8-85F4EA25B7C1}" dt="2026-01-27T10:37:07.350" v="14"/>
          <ac:spMkLst>
            <pc:docMk/>
            <pc:sldMk cId="1244020479" sldId="305"/>
            <ac:spMk id="2" creationId="{2B33EBDE-665F-70A3-9A95-AAF6579A2B48}"/>
          </ac:spMkLst>
        </pc:spChg>
        <pc:spChg chg="mod">
          <ac:chgData name="Ellie Brown" userId="856727495e1cce7c" providerId="LiveId" clId="{B300E920-0EB2-4BE6-95E8-85F4EA25B7C1}" dt="2026-01-27T10:37:07.350" v="14"/>
          <ac:spMkLst>
            <pc:docMk/>
            <pc:sldMk cId="1244020479" sldId="305"/>
            <ac:spMk id="3" creationId="{09E4DDE3-51CB-3A02-0BE0-0BA57A15B749}"/>
          </ac:spMkLst>
        </pc:spChg>
      </pc:sldChg>
      <pc:sldChg chg="delSp modSp mod delDesignElem">
        <pc:chgData name="Ellie Brown" userId="856727495e1cce7c" providerId="LiveId" clId="{B300E920-0EB2-4BE6-95E8-85F4EA25B7C1}" dt="2026-01-27T10:39:07.483" v="47" actId="1076"/>
        <pc:sldMkLst>
          <pc:docMk/>
          <pc:sldMk cId="250756549" sldId="307"/>
        </pc:sldMkLst>
        <pc:spChg chg="mod">
          <ac:chgData name="Ellie Brown" userId="856727495e1cce7c" providerId="LiveId" clId="{B300E920-0EB2-4BE6-95E8-85F4EA25B7C1}" dt="2026-01-27T10:39:07.483" v="47" actId="1076"/>
          <ac:spMkLst>
            <pc:docMk/>
            <pc:sldMk cId="250756549" sldId="307"/>
            <ac:spMk id="3" creationId="{EFCEB269-93BC-C859-771C-7D7346EB8F47}"/>
          </ac:spMkLst>
        </pc:spChg>
        <pc:spChg chg="del">
          <ac:chgData name="Ellie Brown" userId="856727495e1cce7c" providerId="LiveId" clId="{B300E920-0EB2-4BE6-95E8-85F4EA25B7C1}" dt="2026-01-27T10:37:00.286" v="10"/>
          <ac:spMkLst>
            <pc:docMk/>
            <pc:sldMk cId="250756549" sldId="307"/>
            <ac:spMk id="8" creationId="{A65AC7D1-EAA9-48F5-B509-60A7F50BF703}"/>
          </ac:spMkLst>
        </pc:spChg>
        <pc:spChg chg="del">
          <ac:chgData name="Ellie Brown" userId="856727495e1cce7c" providerId="LiveId" clId="{B300E920-0EB2-4BE6-95E8-85F4EA25B7C1}" dt="2026-01-27T10:37:00.286" v="10"/>
          <ac:spMkLst>
            <pc:docMk/>
            <pc:sldMk cId="250756549" sldId="307"/>
            <ac:spMk id="10" creationId="{D6320AF9-619A-4175-865B-5663E1AEF4C5}"/>
          </ac:spMkLst>
        </pc:spChg>
        <pc:spChg chg="del">
          <ac:chgData name="Ellie Brown" userId="856727495e1cce7c" providerId="LiveId" clId="{B300E920-0EB2-4BE6-95E8-85F4EA25B7C1}" dt="2026-01-27T10:37:00.286" v="10"/>
          <ac:spMkLst>
            <pc:docMk/>
            <pc:sldMk cId="250756549" sldId="307"/>
            <ac:spMk id="16" creationId="{7E018740-5C2B-4A41-AC1A-7E68D1EC1954}"/>
          </ac:spMkLst>
        </pc:spChg>
        <pc:spChg chg="del">
          <ac:chgData name="Ellie Brown" userId="856727495e1cce7c" providerId="LiveId" clId="{B300E920-0EB2-4BE6-95E8-85F4EA25B7C1}" dt="2026-01-27T10:37:00.286" v="10"/>
          <ac:spMkLst>
            <pc:docMk/>
            <pc:sldMk cId="250756549" sldId="307"/>
            <ac:spMk id="18" creationId="{166F75A4-C475-4941-8EE2-B80A06A2C1BB}"/>
          </ac:spMkLst>
        </pc:spChg>
        <pc:spChg chg="del">
          <ac:chgData name="Ellie Brown" userId="856727495e1cce7c" providerId="LiveId" clId="{B300E920-0EB2-4BE6-95E8-85F4EA25B7C1}" dt="2026-01-27T10:37:00.286" v="10"/>
          <ac:spMkLst>
            <pc:docMk/>
            <pc:sldMk cId="250756549" sldId="307"/>
            <ac:spMk id="20" creationId="{A032553A-72E8-4B0D-8405-FF9771C9AF05}"/>
          </ac:spMkLst>
        </pc:spChg>
        <pc:spChg chg="del">
          <ac:chgData name="Ellie Brown" userId="856727495e1cce7c" providerId="LiveId" clId="{B300E920-0EB2-4BE6-95E8-85F4EA25B7C1}" dt="2026-01-27T10:37:00.286" v="10"/>
          <ac:spMkLst>
            <pc:docMk/>
            <pc:sldMk cId="250756549" sldId="307"/>
            <ac:spMk id="22" creationId="{765800AC-C3B9-498E-87BC-29FAE4C76B21}"/>
          </ac:spMkLst>
        </pc:spChg>
        <pc:spChg chg="del">
          <ac:chgData name="Ellie Brown" userId="856727495e1cce7c" providerId="LiveId" clId="{B300E920-0EB2-4BE6-95E8-85F4EA25B7C1}" dt="2026-01-27T10:37:00.286" v="10"/>
          <ac:spMkLst>
            <pc:docMk/>
            <pc:sldMk cId="250756549" sldId="307"/>
            <ac:spMk id="24" creationId="{1F9D6ACB-2FF4-49F9-978A-E0D5327FC635}"/>
          </ac:spMkLst>
        </pc:spChg>
        <pc:spChg chg="del">
          <ac:chgData name="Ellie Brown" userId="856727495e1cce7c" providerId="LiveId" clId="{B300E920-0EB2-4BE6-95E8-85F4EA25B7C1}" dt="2026-01-27T10:37:00.286" v="10"/>
          <ac:spMkLst>
            <pc:docMk/>
            <pc:sldMk cId="250756549" sldId="307"/>
            <ac:spMk id="26" creationId="{142BFA2A-77A0-4F60-A32A-685681C84889}"/>
          </ac:spMkLst>
        </pc:spChg>
        <pc:cxnChg chg="del">
          <ac:chgData name="Ellie Brown" userId="856727495e1cce7c" providerId="LiveId" clId="{B300E920-0EB2-4BE6-95E8-85F4EA25B7C1}" dt="2026-01-27T10:37:00.286" v="10"/>
          <ac:cxnSpMkLst>
            <pc:docMk/>
            <pc:sldMk cId="250756549" sldId="307"/>
            <ac:cxnSpMk id="12" creationId="{063B6EC6-D752-4EE7-908B-F8F19E8C7FEA}"/>
          </ac:cxnSpMkLst>
        </pc:cxnChg>
        <pc:cxnChg chg="del">
          <ac:chgData name="Ellie Brown" userId="856727495e1cce7c" providerId="LiveId" clId="{B300E920-0EB2-4BE6-95E8-85F4EA25B7C1}" dt="2026-01-27T10:37:00.286" v="10"/>
          <ac:cxnSpMkLst>
            <pc:docMk/>
            <pc:sldMk cId="250756549" sldId="307"/>
            <ac:cxnSpMk id="14" creationId="{EFECD4E8-AD3E-4228-82A2-9461958EA94D}"/>
          </ac:cxnSpMkLst>
        </pc:cxnChg>
      </pc:sldChg>
      <pc:sldChg chg="modSp">
        <pc:chgData name="Ellie Brown" userId="856727495e1cce7c" providerId="LiveId" clId="{B300E920-0EB2-4BE6-95E8-85F4EA25B7C1}" dt="2026-01-27T10:37:07.350" v="14"/>
        <pc:sldMkLst>
          <pc:docMk/>
          <pc:sldMk cId="2250992446" sldId="308"/>
        </pc:sldMkLst>
        <pc:spChg chg="mod">
          <ac:chgData name="Ellie Brown" userId="856727495e1cce7c" providerId="LiveId" clId="{B300E920-0EB2-4BE6-95E8-85F4EA25B7C1}" dt="2026-01-27T10:37:07.350" v="14"/>
          <ac:spMkLst>
            <pc:docMk/>
            <pc:sldMk cId="2250992446" sldId="308"/>
            <ac:spMk id="2" creationId="{79863D93-022A-04BB-0C07-23F763CBE6D7}"/>
          </ac:spMkLst>
        </pc:spChg>
        <pc:graphicFrameChg chg="mod">
          <ac:chgData name="Ellie Brown" userId="856727495e1cce7c" providerId="LiveId" clId="{B300E920-0EB2-4BE6-95E8-85F4EA25B7C1}" dt="2026-01-27T10:37:07.350" v="14"/>
          <ac:graphicFrameMkLst>
            <pc:docMk/>
            <pc:sldMk cId="2250992446" sldId="308"/>
            <ac:graphicFrameMk id="5" creationId="{9DD1D6BD-1355-D845-D137-22819B9A3A38}"/>
          </ac:graphicFrameMkLst>
        </pc:graphicFrameChg>
      </pc:sldChg>
      <pc:sldChg chg="delSp modSp mod delDesignElem chgLayout modNotesTx">
        <pc:chgData name="Ellie Brown" userId="856727495e1cce7c" providerId="LiveId" clId="{B300E920-0EB2-4BE6-95E8-85F4EA25B7C1}" dt="2026-01-27T10:40:20.889" v="64" actId="700"/>
        <pc:sldMkLst>
          <pc:docMk/>
          <pc:sldMk cId="955209620" sldId="309"/>
        </pc:sldMkLst>
        <pc:spChg chg="mod ord">
          <ac:chgData name="Ellie Brown" userId="856727495e1cce7c" providerId="LiveId" clId="{B300E920-0EB2-4BE6-95E8-85F4EA25B7C1}" dt="2026-01-27T10:40:20.889" v="64" actId="700"/>
          <ac:spMkLst>
            <pc:docMk/>
            <pc:sldMk cId="955209620" sldId="309"/>
            <ac:spMk id="2" creationId="{020D4973-99F4-CAE7-7B65-C02979284781}"/>
          </ac:spMkLst>
        </pc:spChg>
        <pc:spChg chg="mod ord">
          <ac:chgData name="Ellie Brown" userId="856727495e1cce7c" providerId="LiveId" clId="{B300E920-0EB2-4BE6-95E8-85F4EA25B7C1}" dt="2026-01-27T10:40:20.889" v="64" actId="700"/>
          <ac:spMkLst>
            <pc:docMk/>
            <pc:sldMk cId="955209620" sldId="309"/>
            <ac:spMk id="3" creationId="{497A6907-237C-CE42-9C33-81F4506CE0D4}"/>
          </ac:spMkLst>
        </pc:spChg>
        <pc:spChg chg="del">
          <ac:chgData name="Ellie Brown" userId="856727495e1cce7c" providerId="LiveId" clId="{B300E920-0EB2-4BE6-95E8-85F4EA25B7C1}" dt="2026-01-27T10:37:00.286" v="10"/>
          <ac:spMkLst>
            <pc:docMk/>
            <pc:sldMk cId="955209620" sldId="309"/>
            <ac:spMk id="8" creationId="{603AE127-802C-459A-A612-DB85B67F0DC0}"/>
          </ac:spMkLst>
        </pc:spChg>
        <pc:spChg chg="del">
          <ac:chgData name="Ellie Brown" userId="856727495e1cce7c" providerId="LiveId" clId="{B300E920-0EB2-4BE6-95E8-85F4EA25B7C1}" dt="2026-01-27T10:37:00.286" v="10"/>
          <ac:spMkLst>
            <pc:docMk/>
            <pc:sldMk cId="955209620" sldId="309"/>
            <ac:spMk id="10" creationId="{9323D83D-50D6-4040-A58B-FCEA340F886A}"/>
          </ac:spMkLst>
        </pc:spChg>
        <pc:spChg chg="del">
          <ac:chgData name="Ellie Brown" userId="856727495e1cce7c" providerId="LiveId" clId="{B300E920-0EB2-4BE6-95E8-85F4EA25B7C1}" dt="2026-01-27T10:37:00.286" v="10"/>
          <ac:spMkLst>
            <pc:docMk/>
            <pc:sldMk cId="955209620" sldId="309"/>
            <ac:spMk id="14" creationId="{F10FD715-4DCE-4779-B634-EC78315EA213}"/>
          </ac:spMkLst>
        </pc:spChg>
        <pc:cxnChg chg="del">
          <ac:chgData name="Ellie Brown" userId="856727495e1cce7c" providerId="LiveId" clId="{B300E920-0EB2-4BE6-95E8-85F4EA25B7C1}" dt="2026-01-27T10:37:00.286" v="10"/>
          <ac:cxnSpMkLst>
            <pc:docMk/>
            <pc:sldMk cId="955209620" sldId="309"/>
            <ac:cxnSpMk id="12" creationId="{1A1FE6BB-DFB2-4080-9B5E-076EF5DDE67B}"/>
          </ac:cxnSpMkLst>
        </pc:cxnChg>
      </pc:sldChg>
      <pc:sldChg chg="addSp delSp modSp mod setBg setClrOvrMap delDesignElem">
        <pc:chgData name="Ellie Brown" userId="856727495e1cce7c" providerId="LiveId" clId="{B300E920-0EB2-4BE6-95E8-85F4EA25B7C1}" dt="2026-01-27T10:42:43.421" v="369" actId="26606"/>
        <pc:sldMkLst>
          <pc:docMk/>
          <pc:sldMk cId="379982956" sldId="310"/>
        </pc:sldMkLst>
        <pc:spChg chg="mod">
          <ac:chgData name="Ellie Brown" userId="856727495e1cce7c" providerId="LiveId" clId="{B300E920-0EB2-4BE6-95E8-85F4EA25B7C1}" dt="2026-01-27T10:42:43.421" v="369" actId="26606"/>
          <ac:spMkLst>
            <pc:docMk/>
            <pc:sldMk cId="379982956" sldId="310"/>
            <ac:spMk id="2" creationId="{464DADC7-581E-FFAD-19F6-25B715C1BA04}"/>
          </ac:spMkLst>
        </pc:spChg>
        <pc:spChg chg="mod">
          <ac:chgData name="Ellie Brown" userId="856727495e1cce7c" providerId="LiveId" clId="{B300E920-0EB2-4BE6-95E8-85F4EA25B7C1}" dt="2026-01-27T10:42:43.421" v="369" actId="26606"/>
          <ac:spMkLst>
            <pc:docMk/>
            <pc:sldMk cId="379982956" sldId="310"/>
            <ac:spMk id="3" creationId="{D6E048BC-458D-5B9D-E692-282784936D2A}"/>
          </ac:spMkLst>
        </pc:spChg>
        <pc:spChg chg="add">
          <ac:chgData name="Ellie Brown" userId="856727495e1cce7c" providerId="LiveId" clId="{B300E920-0EB2-4BE6-95E8-85F4EA25B7C1}" dt="2026-01-27T10:42:43.421" v="369" actId="26606"/>
          <ac:spMkLst>
            <pc:docMk/>
            <pc:sldMk cId="379982956" sldId="310"/>
            <ac:spMk id="5" creationId="{324E43EB-867C-4B35-9A5C-E435157C7297}"/>
          </ac:spMkLst>
        </pc:spChg>
        <pc:spChg chg="add">
          <ac:chgData name="Ellie Brown" userId="856727495e1cce7c" providerId="LiveId" clId="{B300E920-0EB2-4BE6-95E8-85F4EA25B7C1}" dt="2026-01-27T10:42:43.421" v="369" actId="26606"/>
          <ac:spMkLst>
            <pc:docMk/>
            <pc:sldMk cId="379982956" sldId="310"/>
            <ac:spMk id="6" creationId="{A7C0F5DA-B59F-4F13-8BB8-FFD8F2C572BC}"/>
          </ac:spMkLst>
        </pc:spChg>
        <pc:spChg chg="add">
          <ac:chgData name="Ellie Brown" userId="856727495e1cce7c" providerId="LiveId" clId="{B300E920-0EB2-4BE6-95E8-85F4EA25B7C1}" dt="2026-01-27T10:42:43.421" v="369" actId="26606"/>
          <ac:spMkLst>
            <pc:docMk/>
            <pc:sldMk cId="379982956" sldId="310"/>
            <ac:spMk id="7" creationId="{9CEA1DEC-CC9E-4776-9E08-048A15BFA6CA}"/>
          </ac:spMkLst>
        </pc:spChg>
        <pc:spChg chg="del">
          <ac:chgData name="Ellie Brown" userId="856727495e1cce7c" providerId="LiveId" clId="{B300E920-0EB2-4BE6-95E8-85F4EA25B7C1}" dt="2026-01-27T10:37:00.286" v="10"/>
          <ac:spMkLst>
            <pc:docMk/>
            <pc:sldMk cId="379982956" sldId="310"/>
            <ac:spMk id="8" creationId="{A65AC7D1-EAA9-48F5-B509-60A7F50BF703}"/>
          </ac:spMkLst>
        </pc:spChg>
        <pc:spChg chg="add">
          <ac:chgData name="Ellie Brown" userId="856727495e1cce7c" providerId="LiveId" clId="{B300E920-0EB2-4BE6-95E8-85F4EA25B7C1}" dt="2026-01-27T10:42:43.421" v="369" actId="26606"/>
          <ac:spMkLst>
            <pc:docMk/>
            <pc:sldMk cId="379982956" sldId="310"/>
            <ac:spMk id="9" creationId="{9CE399CF-F4B8-4832-A8CB-B93F6B1EF44B}"/>
          </ac:spMkLst>
        </pc:spChg>
        <pc:spChg chg="del">
          <ac:chgData name="Ellie Brown" userId="856727495e1cce7c" providerId="LiveId" clId="{B300E920-0EB2-4BE6-95E8-85F4EA25B7C1}" dt="2026-01-27T10:37:00.286" v="10"/>
          <ac:spMkLst>
            <pc:docMk/>
            <pc:sldMk cId="379982956" sldId="310"/>
            <ac:spMk id="10" creationId="{D6320AF9-619A-4175-865B-5663E1AEF4C5}"/>
          </ac:spMkLst>
        </pc:spChg>
        <pc:spChg chg="add">
          <ac:chgData name="Ellie Brown" userId="856727495e1cce7c" providerId="LiveId" clId="{B300E920-0EB2-4BE6-95E8-85F4EA25B7C1}" dt="2026-01-27T10:42:43.421" v="369" actId="26606"/>
          <ac:spMkLst>
            <pc:docMk/>
            <pc:sldMk cId="379982956" sldId="310"/>
            <ac:spMk id="11" creationId="{1F23E73A-FDC8-462C-83C1-3AA8961449CF}"/>
          </ac:spMkLst>
        </pc:spChg>
        <pc:spChg chg="del">
          <ac:chgData name="Ellie Brown" userId="856727495e1cce7c" providerId="LiveId" clId="{B300E920-0EB2-4BE6-95E8-85F4EA25B7C1}" dt="2026-01-27T10:37:00.286" v="10"/>
          <ac:spMkLst>
            <pc:docMk/>
            <pc:sldMk cId="379982956" sldId="310"/>
            <ac:spMk id="16" creationId="{7E018740-5C2B-4A41-AC1A-7E68D1EC1954}"/>
          </ac:spMkLst>
        </pc:spChg>
        <pc:spChg chg="del">
          <ac:chgData name="Ellie Brown" userId="856727495e1cce7c" providerId="LiveId" clId="{B300E920-0EB2-4BE6-95E8-85F4EA25B7C1}" dt="2026-01-27T10:37:00.286" v="10"/>
          <ac:spMkLst>
            <pc:docMk/>
            <pc:sldMk cId="379982956" sldId="310"/>
            <ac:spMk id="18" creationId="{166F75A4-C475-4941-8EE2-B80A06A2C1BB}"/>
          </ac:spMkLst>
        </pc:spChg>
        <pc:spChg chg="del">
          <ac:chgData name="Ellie Brown" userId="856727495e1cce7c" providerId="LiveId" clId="{B300E920-0EB2-4BE6-95E8-85F4EA25B7C1}" dt="2026-01-27T10:37:00.286" v="10"/>
          <ac:spMkLst>
            <pc:docMk/>
            <pc:sldMk cId="379982956" sldId="310"/>
            <ac:spMk id="20" creationId="{A032553A-72E8-4B0D-8405-FF9771C9AF05}"/>
          </ac:spMkLst>
        </pc:spChg>
        <pc:spChg chg="del">
          <ac:chgData name="Ellie Brown" userId="856727495e1cce7c" providerId="LiveId" clId="{B300E920-0EB2-4BE6-95E8-85F4EA25B7C1}" dt="2026-01-27T10:37:00.286" v="10"/>
          <ac:spMkLst>
            <pc:docMk/>
            <pc:sldMk cId="379982956" sldId="310"/>
            <ac:spMk id="22" creationId="{765800AC-C3B9-498E-87BC-29FAE4C76B21}"/>
          </ac:spMkLst>
        </pc:spChg>
        <pc:spChg chg="del">
          <ac:chgData name="Ellie Brown" userId="856727495e1cce7c" providerId="LiveId" clId="{B300E920-0EB2-4BE6-95E8-85F4EA25B7C1}" dt="2026-01-27T10:37:00.286" v="10"/>
          <ac:spMkLst>
            <pc:docMk/>
            <pc:sldMk cId="379982956" sldId="310"/>
            <ac:spMk id="24" creationId="{1F9D6ACB-2FF4-49F9-978A-E0D5327FC635}"/>
          </ac:spMkLst>
        </pc:spChg>
        <pc:spChg chg="del">
          <ac:chgData name="Ellie Brown" userId="856727495e1cce7c" providerId="LiveId" clId="{B300E920-0EB2-4BE6-95E8-85F4EA25B7C1}" dt="2026-01-27T10:37:00.286" v="10"/>
          <ac:spMkLst>
            <pc:docMk/>
            <pc:sldMk cId="379982956" sldId="310"/>
            <ac:spMk id="26" creationId="{142BFA2A-77A0-4F60-A32A-685681C84889}"/>
          </ac:spMkLst>
        </pc:spChg>
        <pc:cxnChg chg="del">
          <ac:chgData name="Ellie Brown" userId="856727495e1cce7c" providerId="LiveId" clId="{B300E920-0EB2-4BE6-95E8-85F4EA25B7C1}" dt="2026-01-27T10:37:00.286" v="10"/>
          <ac:cxnSpMkLst>
            <pc:docMk/>
            <pc:sldMk cId="379982956" sldId="310"/>
            <ac:cxnSpMk id="12" creationId="{063B6EC6-D752-4EE7-908B-F8F19E8C7FEA}"/>
          </ac:cxnSpMkLst>
        </pc:cxnChg>
        <pc:cxnChg chg="del">
          <ac:chgData name="Ellie Brown" userId="856727495e1cce7c" providerId="LiveId" clId="{B300E920-0EB2-4BE6-95E8-85F4EA25B7C1}" dt="2026-01-27T10:37:00.286" v="10"/>
          <ac:cxnSpMkLst>
            <pc:docMk/>
            <pc:sldMk cId="379982956" sldId="310"/>
            <ac:cxnSpMk id="14" creationId="{EFECD4E8-AD3E-4228-82A2-9461958EA94D}"/>
          </ac:cxnSpMkLst>
        </pc:cxnChg>
      </pc:sldChg>
      <pc:sldChg chg="addSp delSp modSp new mod modAnim">
        <pc:chgData name="Ellie Brown" userId="856727495e1cce7c" providerId="LiveId" clId="{B300E920-0EB2-4BE6-95E8-85F4EA25B7C1}" dt="2026-01-27T10:41:30.177" v="67"/>
        <pc:sldMkLst>
          <pc:docMk/>
          <pc:sldMk cId="1139217002" sldId="311"/>
        </pc:sldMkLst>
        <pc:spChg chg="del">
          <ac:chgData name="Ellie Brown" userId="856727495e1cce7c" providerId="LiveId" clId="{B300E920-0EB2-4BE6-95E8-85F4EA25B7C1}" dt="2026-01-27T10:41:14.317" v="66" actId="478"/>
          <ac:spMkLst>
            <pc:docMk/>
            <pc:sldMk cId="1139217002" sldId="311"/>
            <ac:spMk id="3" creationId="{5CC1CE13-3C6C-2272-C6C5-5EB4898707FB}"/>
          </ac:spMkLst>
        </pc:spChg>
        <pc:picChg chg="add mod">
          <ac:chgData name="Ellie Brown" userId="856727495e1cce7c" providerId="LiveId" clId="{B300E920-0EB2-4BE6-95E8-85F4EA25B7C1}" dt="2026-01-27T10:41:30.177" v="67"/>
          <ac:picMkLst>
            <pc:docMk/>
            <pc:sldMk cId="1139217002" sldId="311"/>
            <ac:picMk id="4" creationId="{7F844D46-FEBC-AC93-34C3-DD57F14B340A}"/>
          </ac:picMkLst>
        </pc:picChg>
      </pc:sldChg>
      <pc:sldChg chg="addSp delSp modSp new mod setBg setClrOvrMap">
        <pc:chgData name="Ellie Brown" userId="856727495e1cce7c" providerId="LiveId" clId="{B300E920-0EB2-4BE6-95E8-85F4EA25B7C1}" dt="2026-01-27T10:42:36.831" v="368" actId="26606"/>
        <pc:sldMkLst>
          <pc:docMk/>
          <pc:sldMk cId="105327010" sldId="312"/>
        </pc:sldMkLst>
        <pc:spChg chg="mod">
          <ac:chgData name="Ellie Brown" userId="856727495e1cce7c" providerId="LiveId" clId="{B300E920-0EB2-4BE6-95E8-85F4EA25B7C1}" dt="2026-01-27T10:42:36.831" v="368" actId="26606"/>
          <ac:spMkLst>
            <pc:docMk/>
            <pc:sldMk cId="105327010" sldId="312"/>
            <ac:spMk id="2" creationId="{19131441-61CC-9173-0F47-7F7530A17D12}"/>
          </ac:spMkLst>
        </pc:spChg>
        <pc:spChg chg="add del mod">
          <ac:chgData name="Ellie Brown" userId="856727495e1cce7c" providerId="LiveId" clId="{B300E920-0EB2-4BE6-95E8-85F4EA25B7C1}" dt="2026-01-27T10:42:36.831" v="368" actId="26606"/>
          <ac:spMkLst>
            <pc:docMk/>
            <pc:sldMk cId="105327010" sldId="312"/>
            <ac:spMk id="3" creationId="{8722F67E-A92C-1CA3-7C71-322F34386A4D}"/>
          </ac:spMkLst>
        </pc:spChg>
        <pc:spChg chg="add">
          <ac:chgData name="Ellie Brown" userId="856727495e1cce7c" providerId="LiveId" clId="{B300E920-0EB2-4BE6-95E8-85F4EA25B7C1}" dt="2026-01-27T10:42:36.831" v="368" actId="26606"/>
          <ac:spMkLst>
            <pc:docMk/>
            <pc:sldMk cId="105327010" sldId="312"/>
            <ac:spMk id="8" creationId="{B219AE65-9B94-44EA-BEF3-EF4BFA169C81}"/>
          </ac:spMkLst>
        </pc:spChg>
        <pc:spChg chg="add">
          <ac:chgData name="Ellie Brown" userId="856727495e1cce7c" providerId="LiveId" clId="{B300E920-0EB2-4BE6-95E8-85F4EA25B7C1}" dt="2026-01-27T10:42:36.831" v="368" actId="26606"/>
          <ac:spMkLst>
            <pc:docMk/>
            <pc:sldMk cId="105327010" sldId="312"/>
            <ac:spMk id="10" creationId="{F0C81A57-9CD5-461B-8FFE-4A8CB6CFBE01}"/>
          </ac:spMkLst>
        </pc:spChg>
        <pc:spChg chg="add del">
          <ac:chgData name="Ellie Brown" userId="856727495e1cce7c" providerId="LiveId" clId="{B300E920-0EB2-4BE6-95E8-85F4EA25B7C1}" dt="2026-01-27T10:42:35.971" v="365" actId="26606"/>
          <ac:spMkLst>
            <pc:docMk/>
            <pc:sldMk cId="105327010" sldId="312"/>
            <ac:spMk id="13" creationId="{F9ED434F-8767-46CC-B26B-5AF62FF01E66}"/>
          </ac:spMkLst>
        </pc:spChg>
        <pc:spChg chg="add del">
          <ac:chgData name="Ellie Brown" userId="856727495e1cce7c" providerId="LiveId" clId="{B300E920-0EB2-4BE6-95E8-85F4EA25B7C1}" dt="2026-01-27T10:42:36.814" v="367" actId="26606"/>
          <ac:spMkLst>
            <pc:docMk/>
            <pc:sldMk cId="105327010" sldId="312"/>
            <ac:spMk id="18" creationId="{CC28BCC9-4093-4FD5-83EB-7EC297F51396}"/>
          </ac:spMkLst>
        </pc:spChg>
        <pc:spChg chg="add">
          <ac:chgData name="Ellie Brown" userId="856727495e1cce7c" providerId="LiveId" clId="{B300E920-0EB2-4BE6-95E8-85F4EA25B7C1}" dt="2026-01-27T10:42:36.831" v="368" actId="26606"/>
          <ac:spMkLst>
            <pc:docMk/>
            <pc:sldMk cId="105327010" sldId="312"/>
            <ac:spMk id="23" creationId="{8722F67E-A92C-1CA3-7C71-322F34386A4D}"/>
          </ac:spMkLst>
        </pc:spChg>
        <pc:grpChg chg="add del">
          <ac:chgData name="Ellie Brown" userId="856727495e1cce7c" providerId="LiveId" clId="{B300E920-0EB2-4BE6-95E8-85F4EA25B7C1}" dt="2026-01-27T10:42:35.971" v="365" actId="26606"/>
          <ac:grpSpMkLst>
            <pc:docMk/>
            <pc:sldMk cId="105327010" sldId="312"/>
            <ac:grpSpMk id="9" creationId="{2F448CB3-7B4F-45D7-B7C0-DF553DF61453}"/>
          </ac:grpSpMkLst>
        </pc:grpChg>
        <pc:grpChg chg="add">
          <ac:chgData name="Ellie Brown" userId="856727495e1cce7c" providerId="LiveId" clId="{B300E920-0EB2-4BE6-95E8-85F4EA25B7C1}" dt="2026-01-27T10:42:36.831" v="368" actId="26606"/>
          <ac:grpSpMkLst>
            <pc:docMk/>
            <pc:sldMk cId="105327010" sldId="312"/>
            <ac:grpSpMk id="12" creationId="{3086C462-37F4-494D-8292-CCB95221CC1A}"/>
          </ac:grpSpMkLst>
        </pc:grpChg>
        <pc:grpChg chg="add del">
          <ac:chgData name="Ellie Brown" userId="856727495e1cce7c" providerId="LiveId" clId="{B300E920-0EB2-4BE6-95E8-85F4EA25B7C1}" dt="2026-01-27T10:42:36.814" v="367" actId="26606"/>
          <ac:grpSpMkLst>
            <pc:docMk/>
            <pc:sldMk cId="105327010" sldId="312"/>
            <ac:grpSpMk id="17" creationId="{08BCF048-8940-4354-B9EC-5AD74E283CE3}"/>
          </ac:grpSpMkLst>
        </pc:grpChg>
        <pc:graphicFrameChg chg="add del">
          <ac:chgData name="Ellie Brown" userId="856727495e1cce7c" providerId="LiveId" clId="{B300E920-0EB2-4BE6-95E8-85F4EA25B7C1}" dt="2026-01-27T10:42:35.971" v="365" actId="26606"/>
          <ac:graphicFrameMkLst>
            <pc:docMk/>
            <pc:sldMk cId="105327010" sldId="312"/>
            <ac:graphicFrameMk id="5" creationId="{D035A5A7-D948-B88F-2720-366DA33384CB}"/>
          </ac:graphicFrameMkLst>
        </pc:graphicFrameChg>
        <pc:graphicFrameChg chg="add del">
          <ac:chgData name="Ellie Brown" userId="856727495e1cce7c" providerId="LiveId" clId="{B300E920-0EB2-4BE6-95E8-85F4EA25B7C1}" dt="2026-01-27T10:42:36.814" v="367" actId="26606"/>
          <ac:graphicFrameMkLst>
            <pc:docMk/>
            <pc:sldMk cId="105327010" sldId="312"/>
            <ac:graphicFrameMk id="20" creationId="{8435BA6F-19E8-0CB6-0D2D-F65026D06DB2}"/>
          </ac:graphicFrameMkLst>
        </pc:graphicFrameChg>
        <pc:cxnChg chg="add">
          <ac:chgData name="Ellie Brown" userId="856727495e1cce7c" providerId="LiveId" clId="{B300E920-0EB2-4BE6-95E8-85F4EA25B7C1}" dt="2026-01-27T10:42:36.831" v="368" actId="26606"/>
          <ac:cxnSpMkLst>
            <pc:docMk/>
            <pc:sldMk cId="105327010" sldId="312"/>
            <ac:cxnSpMk id="16" creationId="{AD23B2CD-009B-425A-9616-1E1AD1D5AB46}"/>
          </ac:cxnSpMkLst>
        </pc:cxnChg>
      </pc:sldChg>
      <pc:sldChg chg="modSp new mod">
        <pc:chgData name="Ellie Brown" userId="856727495e1cce7c" providerId="LiveId" clId="{B300E920-0EB2-4BE6-95E8-85F4EA25B7C1}" dt="2026-01-27T15:30:02.071" v="646" actId="113"/>
        <pc:sldMkLst>
          <pc:docMk/>
          <pc:sldMk cId="1922230715" sldId="313"/>
        </pc:sldMkLst>
        <pc:spChg chg="mod">
          <ac:chgData name="Ellie Brown" userId="856727495e1cce7c" providerId="LiveId" clId="{B300E920-0EB2-4BE6-95E8-85F4EA25B7C1}" dt="2026-01-27T10:43:21.667" v="386" actId="20577"/>
          <ac:spMkLst>
            <pc:docMk/>
            <pc:sldMk cId="1922230715" sldId="313"/>
            <ac:spMk id="2" creationId="{C813C298-36B6-8A6B-F9DF-46D101CEF811}"/>
          </ac:spMkLst>
        </pc:spChg>
        <pc:spChg chg="mod">
          <ac:chgData name="Ellie Brown" userId="856727495e1cce7c" providerId="LiveId" clId="{B300E920-0EB2-4BE6-95E8-85F4EA25B7C1}" dt="2026-01-27T15:30:02.071" v="646" actId="113"/>
          <ac:spMkLst>
            <pc:docMk/>
            <pc:sldMk cId="1922230715" sldId="313"/>
            <ac:spMk id="3" creationId="{C7D569E9-1776-BFA8-BD2B-E56B340B4BF1}"/>
          </ac:spMkLst>
        </pc:spChg>
      </pc:sldChg>
    </pc:docChg>
  </pc:docChgLst>
</pc:chgInfo>
</file>

<file path=ppt/diagrams/_rels/data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87BF18-13BC-4D51-875C-9A7B91E8C50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E5AFF02-C2EE-4475-8374-B4D8DDECC1CA}">
      <dgm:prSet/>
      <dgm:spPr/>
      <dgm:t>
        <a:bodyPr/>
        <a:lstStyle/>
        <a:p>
          <a:r>
            <a:rPr lang="en-GB"/>
            <a:t>The aim of today’s session is to discuss the offence of Murder. </a:t>
          </a:r>
          <a:endParaRPr lang="en-US"/>
        </a:p>
      </dgm:t>
    </dgm:pt>
    <dgm:pt modelId="{0AF23FE0-495C-48F6-8783-CA1224767FBE}" type="parTrans" cxnId="{C4EDFB25-680D-4A0A-AAA3-2EAFB5E3910D}">
      <dgm:prSet/>
      <dgm:spPr/>
      <dgm:t>
        <a:bodyPr/>
        <a:lstStyle/>
        <a:p>
          <a:endParaRPr lang="en-US"/>
        </a:p>
      </dgm:t>
    </dgm:pt>
    <dgm:pt modelId="{AA82A925-2098-47F6-9764-AA58FAD9ED34}" type="sibTrans" cxnId="{C4EDFB25-680D-4A0A-AAA3-2EAFB5E3910D}">
      <dgm:prSet/>
      <dgm:spPr/>
      <dgm:t>
        <a:bodyPr/>
        <a:lstStyle/>
        <a:p>
          <a:endParaRPr lang="en-US"/>
        </a:p>
      </dgm:t>
    </dgm:pt>
    <dgm:pt modelId="{B7E446D3-C802-4812-AA1D-3E26A16BEAB9}">
      <dgm:prSet/>
      <dgm:spPr/>
      <dgm:t>
        <a:bodyPr/>
        <a:lstStyle/>
        <a:p>
          <a:r>
            <a:rPr lang="en-GB"/>
            <a:t>By the end of today’s session students should be able to demonstrate their understanding of the offence of murder. </a:t>
          </a:r>
          <a:endParaRPr lang="en-US"/>
        </a:p>
      </dgm:t>
    </dgm:pt>
    <dgm:pt modelId="{BEF7ED34-AF05-42B7-8060-CECEEE292C9F}" type="parTrans" cxnId="{398A1479-5564-49F0-9BAE-633866A9C7C1}">
      <dgm:prSet/>
      <dgm:spPr/>
      <dgm:t>
        <a:bodyPr/>
        <a:lstStyle/>
        <a:p>
          <a:endParaRPr lang="en-US"/>
        </a:p>
      </dgm:t>
    </dgm:pt>
    <dgm:pt modelId="{872F80B5-8346-4FD7-95EE-84F22FF26A79}" type="sibTrans" cxnId="{398A1479-5564-49F0-9BAE-633866A9C7C1}">
      <dgm:prSet/>
      <dgm:spPr/>
      <dgm:t>
        <a:bodyPr/>
        <a:lstStyle/>
        <a:p>
          <a:endParaRPr lang="en-US"/>
        </a:p>
      </dgm:t>
    </dgm:pt>
    <dgm:pt modelId="{E1ED11A6-FDCD-4F1E-9CB7-CE77BA9B3F71}" type="pres">
      <dgm:prSet presAssocID="{5A87BF18-13BC-4D51-875C-9A7B91E8C50A}" presName="linear" presStyleCnt="0">
        <dgm:presLayoutVars>
          <dgm:animLvl val="lvl"/>
          <dgm:resizeHandles val="exact"/>
        </dgm:presLayoutVars>
      </dgm:prSet>
      <dgm:spPr/>
    </dgm:pt>
    <dgm:pt modelId="{49C28660-FF4A-43BC-B4D3-A81C512CFC50}" type="pres">
      <dgm:prSet presAssocID="{2E5AFF02-C2EE-4475-8374-B4D8DDECC1CA}" presName="parentText" presStyleLbl="node1" presStyleIdx="0" presStyleCnt="2">
        <dgm:presLayoutVars>
          <dgm:chMax val="0"/>
          <dgm:bulletEnabled val="1"/>
        </dgm:presLayoutVars>
      </dgm:prSet>
      <dgm:spPr/>
    </dgm:pt>
    <dgm:pt modelId="{2A0C2467-B7D4-4B30-927B-2ECA6CCAF102}" type="pres">
      <dgm:prSet presAssocID="{AA82A925-2098-47F6-9764-AA58FAD9ED34}" presName="spacer" presStyleCnt="0"/>
      <dgm:spPr/>
    </dgm:pt>
    <dgm:pt modelId="{27D8FA15-FB02-43F6-942A-BCE6BE562E80}" type="pres">
      <dgm:prSet presAssocID="{B7E446D3-C802-4812-AA1D-3E26A16BEAB9}" presName="parentText" presStyleLbl="node1" presStyleIdx="1" presStyleCnt="2">
        <dgm:presLayoutVars>
          <dgm:chMax val="0"/>
          <dgm:bulletEnabled val="1"/>
        </dgm:presLayoutVars>
      </dgm:prSet>
      <dgm:spPr/>
    </dgm:pt>
  </dgm:ptLst>
  <dgm:cxnLst>
    <dgm:cxn modelId="{C4EDFB25-680D-4A0A-AAA3-2EAFB5E3910D}" srcId="{5A87BF18-13BC-4D51-875C-9A7B91E8C50A}" destId="{2E5AFF02-C2EE-4475-8374-B4D8DDECC1CA}" srcOrd="0" destOrd="0" parTransId="{0AF23FE0-495C-48F6-8783-CA1224767FBE}" sibTransId="{AA82A925-2098-47F6-9764-AA58FAD9ED34}"/>
    <dgm:cxn modelId="{398A1479-5564-49F0-9BAE-633866A9C7C1}" srcId="{5A87BF18-13BC-4D51-875C-9A7B91E8C50A}" destId="{B7E446D3-C802-4812-AA1D-3E26A16BEAB9}" srcOrd="1" destOrd="0" parTransId="{BEF7ED34-AF05-42B7-8060-CECEEE292C9F}" sibTransId="{872F80B5-8346-4FD7-95EE-84F22FF26A79}"/>
    <dgm:cxn modelId="{BCBE06B2-664C-4DCF-A46A-B6F405E3B582}" type="presOf" srcId="{2E5AFF02-C2EE-4475-8374-B4D8DDECC1CA}" destId="{49C28660-FF4A-43BC-B4D3-A81C512CFC50}" srcOrd="0" destOrd="0" presId="urn:microsoft.com/office/officeart/2005/8/layout/vList2"/>
    <dgm:cxn modelId="{CFFC4CC4-5912-4F93-B29B-CDAD6F85F300}" type="presOf" srcId="{B7E446D3-C802-4812-AA1D-3E26A16BEAB9}" destId="{27D8FA15-FB02-43F6-942A-BCE6BE562E80}" srcOrd="0" destOrd="0" presId="urn:microsoft.com/office/officeart/2005/8/layout/vList2"/>
    <dgm:cxn modelId="{4F7285F9-FDB6-4312-9CEC-9E1BDFC10E2A}" type="presOf" srcId="{5A87BF18-13BC-4D51-875C-9A7B91E8C50A}" destId="{E1ED11A6-FDCD-4F1E-9CB7-CE77BA9B3F71}" srcOrd="0" destOrd="0" presId="urn:microsoft.com/office/officeart/2005/8/layout/vList2"/>
    <dgm:cxn modelId="{56A0BD05-8316-4453-8D26-4159E84A9FD9}" type="presParOf" srcId="{E1ED11A6-FDCD-4F1E-9CB7-CE77BA9B3F71}" destId="{49C28660-FF4A-43BC-B4D3-A81C512CFC50}" srcOrd="0" destOrd="0" presId="urn:microsoft.com/office/officeart/2005/8/layout/vList2"/>
    <dgm:cxn modelId="{468EC62C-5E08-404A-8F7F-7A4EB7184491}" type="presParOf" srcId="{E1ED11A6-FDCD-4F1E-9CB7-CE77BA9B3F71}" destId="{2A0C2467-B7D4-4B30-927B-2ECA6CCAF102}" srcOrd="1" destOrd="0" presId="urn:microsoft.com/office/officeart/2005/8/layout/vList2"/>
    <dgm:cxn modelId="{07CFAD79-1DAC-47BB-8D8D-077CB92FB9DE}" type="presParOf" srcId="{E1ED11A6-FDCD-4F1E-9CB7-CE77BA9B3F71}" destId="{27D8FA15-FB02-43F6-942A-BCE6BE562E8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3315BC-346C-4147-8F59-3CC8B3E10CB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94ABC3B9-DEF4-4E62-A450-BB603D38BA08}">
      <dgm:prSet/>
      <dgm:spPr/>
      <dgm:t>
        <a:bodyPr/>
        <a:lstStyle/>
        <a:p>
          <a:r>
            <a:rPr lang="en-GB"/>
            <a:t>The unlawful killing of a human being under the king’s peace with the intention to kill or cause grievous bodily harm. </a:t>
          </a:r>
          <a:endParaRPr lang="en-US"/>
        </a:p>
      </dgm:t>
    </dgm:pt>
    <dgm:pt modelId="{A1371295-F59C-474F-A31C-53FEFBAD12B9}" type="parTrans" cxnId="{97EF33DE-5833-4ACA-9EAF-C092D8076A0D}">
      <dgm:prSet/>
      <dgm:spPr/>
      <dgm:t>
        <a:bodyPr/>
        <a:lstStyle/>
        <a:p>
          <a:endParaRPr lang="en-US"/>
        </a:p>
      </dgm:t>
    </dgm:pt>
    <dgm:pt modelId="{1BA2B767-2D24-4FF7-BAB8-279AF960148B}" type="sibTrans" cxnId="{97EF33DE-5833-4ACA-9EAF-C092D8076A0D}">
      <dgm:prSet/>
      <dgm:spPr/>
      <dgm:t>
        <a:bodyPr/>
        <a:lstStyle/>
        <a:p>
          <a:endParaRPr lang="en-US"/>
        </a:p>
      </dgm:t>
    </dgm:pt>
    <dgm:pt modelId="{C94124F4-D8BC-4723-87FD-897657DBCA8E}">
      <dgm:prSet/>
      <dgm:spPr/>
      <dgm:t>
        <a:bodyPr/>
        <a:lstStyle/>
        <a:p>
          <a:r>
            <a:rPr lang="en-GB"/>
            <a:t>Definition originates from Lord Coke. </a:t>
          </a:r>
          <a:endParaRPr lang="en-US"/>
        </a:p>
      </dgm:t>
    </dgm:pt>
    <dgm:pt modelId="{111D52E9-ABA0-47F2-89A5-7EB6F8DE87A0}" type="parTrans" cxnId="{C407BFEF-1370-4A99-97E0-080B11BEC6D7}">
      <dgm:prSet/>
      <dgm:spPr/>
      <dgm:t>
        <a:bodyPr/>
        <a:lstStyle/>
        <a:p>
          <a:endParaRPr lang="en-US"/>
        </a:p>
      </dgm:t>
    </dgm:pt>
    <dgm:pt modelId="{620A5B46-D706-4AE3-A741-6BFFE78B1437}" type="sibTrans" cxnId="{C407BFEF-1370-4A99-97E0-080B11BEC6D7}">
      <dgm:prSet/>
      <dgm:spPr/>
      <dgm:t>
        <a:bodyPr/>
        <a:lstStyle/>
        <a:p>
          <a:endParaRPr lang="en-US"/>
        </a:p>
      </dgm:t>
    </dgm:pt>
    <dgm:pt modelId="{B23611E2-ED18-421C-8D68-92299FB139D9}">
      <dgm:prSet/>
      <dgm:spPr/>
      <dgm:t>
        <a:bodyPr/>
        <a:lstStyle/>
        <a:p>
          <a:r>
            <a:rPr lang="en-GB"/>
            <a:t>Also known as Homicide. </a:t>
          </a:r>
          <a:endParaRPr lang="en-US"/>
        </a:p>
      </dgm:t>
    </dgm:pt>
    <dgm:pt modelId="{729AA83A-B49B-4F5E-9239-AE276B092115}" type="parTrans" cxnId="{F91D3261-475C-4BB0-B8D3-49689025D35D}">
      <dgm:prSet/>
      <dgm:spPr/>
      <dgm:t>
        <a:bodyPr/>
        <a:lstStyle/>
        <a:p>
          <a:endParaRPr lang="en-US"/>
        </a:p>
      </dgm:t>
    </dgm:pt>
    <dgm:pt modelId="{DF8B3041-94FF-40E2-81E4-0A2AFC0E49DE}" type="sibTrans" cxnId="{F91D3261-475C-4BB0-B8D3-49689025D35D}">
      <dgm:prSet/>
      <dgm:spPr/>
      <dgm:t>
        <a:bodyPr/>
        <a:lstStyle/>
        <a:p>
          <a:endParaRPr lang="en-US"/>
        </a:p>
      </dgm:t>
    </dgm:pt>
    <dgm:pt modelId="{CBF0560F-8494-4463-A90A-5E36C8A991DD}" type="pres">
      <dgm:prSet presAssocID="{C03315BC-346C-4147-8F59-3CC8B3E10CB7}" presName="outerComposite" presStyleCnt="0">
        <dgm:presLayoutVars>
          <dgm:chMax val="5"/>
          <dgm:dir/>
          <dgm:resizeHandles val="exact"/>
        </dgm:presLayoutVars>
      </dgm:prSet>
      <dgm:spPr/>
    </dgm:pt>
    <dgm:pt modelId="{705C9587-2C26-42F3-9ABF-DC59E38BA480}" type="pres">
      <dgm:prSet presAssocID="{C03315BC-346C-4147-8F59-3CC8B3E10CB7}" presName="dummyMaxCanvas" presStyleCnt="0">
        <dgm:presLayoutVars/>
      </dgm:prSet>
      <dgm:spPr/>
    </dgm:pt>
    <dgm:pt modelId="{4B9AD082-7FAB-406B-8FC6-3F4F70095652}" type="pres">
      <dgm:prSet presAssocID="{C03315BC-346C-4147-8F59-3CC8B3E10CB7}" presName="ThreeNodes_1" presStyleLbl="node1" presStyleIdx="0" presStyleCnt="3">
        <dgm:presLayoutVars>
          <dgm:bulletEnabled val="1"/>
        </dgm:presLayoutVars>
      </dgm:prSet>
      <dgm:spPr/>
    </dgm:pt>
    <dgm:pt modelId="{6795109D-E1D6-4398-9E16-A814D63ACAFA}" type="pres">
      <dgm:prSet presAssocID="{C03315BC-346C-4147-8F59-3CC8B3E10CB7}" presName="ThreeNodes_2" presStyleLbl="node1" presStyleIdx="1" presStyleCnt="3">
        <dgm:presLayoutVars>
          <dgm:bulletEnabled val="1"/>
        </dgm:presLayoutVars>
      </dgm:prSet>
      <dgm:spPr/>
    </dgm:pt>
    <dgm:pt modelId="{F49500AA-AEAF-4526-B18C-22580230CACB}" type="pres">
      <dgm:prSet presAssocID="{C03315BC-346C-4147-8F59-3CC8B3E10CB7}" presName="ThreeNodes_3" presStyleLbl="node1" presStyleIdx="2" presStyleCnt="3">
        <dgm:presLayoutVars>
          <dgm:bulletEnabled val="1"/>
        </dgm:presLayoutVars>
      </dgm:prSet>
      <dgm:spPr/>
    </dgm:pt>
    <dgm:pt modelId="{CF2B2DE4-B406-4F9B-89AB-E8A9F823D214}" type="pres">
      <dgm:prSet presAssocID="{C03315BC-346C-4147-8F59-3CC8B3E10CB7}" presName="ThreeConn_1-2" presStyleLbl="fgAccFollowNode1" presStyleIdx="0" presStyleCnt="2">
        <dgm:presLayoutVars>
          <dgm:bulletEnabled val="1"/>
        </dgm:presLayoutVars>
      </dgm:prSet>
      <dgm:spPr/>
    </dgm:pt>
    <dgm:pt modelId="{7B3E5564-C10E-4BEC-8BF9-D43A1DD3314D}" type="pres">
      <dgm:prSet presAssocID="{C03315BC-346C-4147-8F59-3CC8B3E10CB7}" presName="ThreeConn_2-3" presStyleLbl="fgAccFollowNode1" presStyleIdx="1" presStyleCnt="2">
        <dgm:presLayoutVars>
          <dgm:bulletEnabled val="1"/>
        </dgm:presLayoutVars>
      </dgm:prSet>
      <dgm:spPr/>
    </dgm:pt>
    <dgm:pt modelId="{663EF9BB-649E-409E-B185-2F04CC1FD6E1}" type="pres">
      <dgm:prSet presAssocID="{C03315BC-346C-4147-8F59-3CC8B3E10CB7}" presName="ThreeNodes_1_text" presStyleLbl="node1" presStyleIdx="2" presStyleCnt="3">
        <dgm:presLayoutVars>
          <dgm:bulletEnabled val="1"/>
        </dgm:presLayoutVars>
      </dgm:prSet>
      <dgm:spPr/>
    </dgm:pt>
    <dgm:pt modelId="{0ADCA048-91D8-4B16-9741-D06345DCF523}" type="pres">
      <dgm:prSet presAssocID="{C03315BC-346C-4147-8F59-3CC8B3E10CB7}" presName="ThreeNodes_2_text" presStyleLbl="node1" presStyleIdx="2" presStyleCnt="3">
        <dgm:presLayoutVars>
          <dgm:bulletEnabled val="1"/>
        </dgm:presLayoutVars>
      </dgm:prSet>
      <dgm:spPr/>
    </dgm:pt>
    <dgm:pt modelId="{9713E0F8-6178-4B71-B803-CC01EB9E9AB3}" type="pres">
      <dgm:prSet presAssocID="{C03315BC-346C-4147-8F59-3CC8B3E10CB7}" presName="ThreeNodes_3_text" presStyleLbl="node1" presStyleIdx="2" presStyleCnt="3">
        <dgm:presLayoutVars>
          <dgm:bulletEnabled val="1"/>
        </dgm:presLayoutVars>
      </dgm:prSet>
      <dgm:spPr/>
    </dgm:pt>
  </dgm:ptLst>
  <dgm:cxnLst>
    <dgm:cxn modelId="{B61D1639-6E64-48F8-B1FF-B5B5B57F64DE}" type="presOf" srcId="{C94124F4-D8BC-4723-87FD-897657DBCA8E}" destId="{0ADCA048-91D8-4B16-9741-D06345DCF523}" srcOrd="1" destOrd="0" presId="urn:microsoft.com/office/officeart/2005/8/layout/vProcess5"/>
    <dgm:cxn modelId="{F91D3261-475C-4BB0-B8D3-49689025D35D}" srcId="{C03315BC-346C-4147-8F59-3CC8B3E10CB7}" destId="{B23611E2-ED18-421C-8D68-92299FB139D9}" srcOrd="2" destOrd="0" parTransId="{729AA83A-B49B-4F5E-9239-AE276B092115}" sibTransId="{DF8B3041-94FF-40E2-81E4-0A2AFC0E49DE}"/>
    <dgm:cxn modelId="{59DB187C-5869-4CD0-AB05-AE2BDC0D9DD7}" type="presOf" srcId="{1BA2B767-2D24-4FF7-BAB8-279AF960148B}" destId="{CF2B2DE4-B406-4F9B-89AB-E8A9F823D214}" srcOrd="0" destOrd="0" presId="urn:microsoft.com/office/officeart/2005/8/layout/vProcess5"/>
    <dgm:cxn modelId="{031EB984-BF27-4092-A0FD-85C99DB6EBC5}" type="presOf" srcId="{B23611E2-ED18-421C-8D68-92299FB139D9}" destId="{F49500AA-AEAF-4526-B18C-22580230CACB}" srcOrd="0" destOrd="0" presId="urn:microsoft.com/office/officeart/2005/8/layout/vProcess5"/>
    <dgm:cxn modelId="{5B5F34AD-0045-41A9-BA60-3A217991DBCA}" type="presOf" srcId="{94ABC3B9-DEF4-4E62-A450-BB603D38BA08}" destId="{663EF9BB-649E-409E-B185-2F04CC1FD6E1}" srcOrd="1" destOrd="0" presId="urn:microsoft.com/office/officeart/2005/8/layout/vProcess5"/>
    <dgm:cxn modelId="{01AD9DC2-B205-45CD-BD87-F71644B20631}" type="presOf" srcId="{B23611E2-ED18-421C-8D68-92299FB139D9}" destId="{9713E0F8-6178-4B71-B803-CC01EB9E9AB3}" srcOrd="1" destOrd="0" presId="urn:microsoft.com/office/officeart/2005/8/layout/vProcess5"/>
    <dgm:cxn modelId="{929AB2C6-C1B9-4332-8C44-3D4D1468F8F8}" type="presOf" srcId="{C03315BC-346C-4147-8F59-3CC8B3E10CB7}" destId="{CBF0560F-8494-4463-A90A-5E36C8A991DD}" srcOrd="0" destOrd="0" presId="urn:microsoft.com/office/officeart/2005/8/layout/vProcess5"/>
    <dgm:cxn modelId="{7353A6CD-62DA-49BC-9038-4AF3AF89F089}" type="presOf" srcId="{620A5B46-D706-4AE3-A741-6BFFE78B1437}" destId="{7B3E5564-C10E-4BEC-8BF9-D43A1DD3314D}" srcOrd="0" destOrd="0" presId="urn:microsoft.com/office/officeart/2005/8/layout/vProcess5"/>
    <dgm:cxn modelId="{75F7A1D8-12CB-44E8-99D3-D6AB204BE690}" type="presOf" srcId="{94ABC3B9-DEF4-4E62-A450-BB603D38BA08}" destId="{4B9AD082-7FAB-406B-8FC6-3F4F70095652}" srcOrd="0" destOrd="0" presId="urn:microsoft.com/office/officeart/2005/8/layout/vProcess5"/>
    <dgm:cxn modelId="{97EF33DE-5833-4ACA-9EAF-C092D8076A0D}" srcId="{C03315BC-346C-4147-8F59-3CC8B3E10CB7}" destId="{94ABC3B9-DEF4-4E62-A450-BB603D38BA08}" srcOrd="0" destOrd="0" parTransId="{A1371295-F59C-474F-A31C-53FEFBAD12B9}" sibTransId="{1BA2B767-2D24-4FF7-BAB8-279AF960148B}"/>
    <dgm:cxn modelId="{C407BFEF-1370-4A99-97E0-080B11BEC6D7}" srcId="{C03315BC-346C-4147-8F59-3CC8B3E10CB7}" destId="{C94124F4-D8BC-4723-87FD-897657DBCA8E}" srcOrd="1" destOrd="0" parTransId="{111D52E9-ABA0-47F2-89A5-7EB6F8DE87A0}" sibTransId="{620A5B46-D706-4AE3-A741-6BFFE78B1437}"/>
    <dgm:cxn modelId="{33F00EFE-4928-4B33-BBFC-A83D48BFAD94}" type="presOf" srcId="{C94124F4-D8BC-4723-87FD-897657DBCA8E}" destId="{6795109D-E1D6-4398-9E16-A814D63ACAFA}" srcOrd="0" destOrd="0" presId="urn:microsoft.com/office/officeart/2005/8/layout/vProcess5"/>
    <dgm:cxn modelId="{D9D2BB3E-1E1B-4028-B792-40C77A981055}" type="presParOf" srcId="{CBF0560F-8494-4463-A90A-5E36C8A991DD}" destId="{705C9587-2C26-42F3-9ABF-DC59E38BA480}" srcOrd="0" destOrd="0" presId="urn:microsoft.com/office/officeart/2005/8/layout/vProcess5"/>
    <dgm:cxn modelId="{B8FA4D4F-32E1-4496-8F41-4808303FA4A3}" type="presParOf" srcId="{CBF0560F-8494-4463-A90A-5E36C8A991DD}" destId="{4B9AD082-7FAB-406B-8FC6-3F4F70095652}" srcOrd="1" destOrd="0" presId="urn:microsoft.com/office/officeart/2005/8/layout/vProcess5"/>
    <dgm:cxn modelId="{394BC1C0-1EBC-43FE-9082-FCD04F84F7FB}" type="presParOf" srcId="{CBF0560F-8494-4463-A90A-5E36C8A991DD}" destId="{6795109D-E1D6-4398-9E16-A814D63ACAFA}" srcOrd="2" destOrd="0" presId="urn:microsoft.com/office/officeart/2005/8/layout/vProcess5"/>
    <dgm:cxn modelId="{4CC4FEB7-B8FE-4AEC-905C-6C3B650B4CCA}" type="presParOf" srcId="{CBF0560F-8494-4463-A90A-5E36C8A991DD}" destId="{F49500AA-AEAF-4526-B18C-22580230CACB}" srcOrd="3" destOrd="0" presId="urn:microsoft.com/office/officeart/2005/8/layout/vProcess5"/>
    <dgm:cxn modelId="{058B7214-ECD1-4200-86BA-9ABD35F06462}" type="presParOf" srcId="{CBF0560F-8494-4463-A90A-5E36C8A991DD}" destId="{CF2B2DE4-B406-4F9B-89AB-E8A9F823D214}" srcOrd="4" destOrd="0" presId="urn:microsoft.com/office/officeart/2005/8/layout/vProcess5"/>
    <dgm:cxn modelId="{2C5FCE69-CAD6-42B8-934B-F462FA39F82A}" type="presParOf" srcId="{CBF0560F-8494-4463-A90A-5E36C8A991DD}" destId="{7B3E5564-C10E-4BEC-8BF9-D43A1DD3314D}" srcOrd="5" destOrd="0" presId="urn:microsoft.com/office/officeart/2005/8/layout/vProcess5"/>
    <dgm:cxn modelId="{41929E8B-A48E-4A76-AC7E-23F04F41A64A}" type="presParOf" srcId="{CBF0560F-8494-4463-A90A-5E36C8A991DD}" destId="{663EF9BB-649E-409E-B185-2F04CC1FD6E1}" srcOrd="6" destOrd="0" presId="urn:microsoft.com/office/officeart/2005/8/layout/vProcess5"/>
    <dgm:cxn modelId="{479C2D8A-AAD5-4CEA-A4F9-15BDE09D309A}" type="presParOf" srcId="{CBF0560F-8494-4463-A90A-5E36C8A991DD}" destId="{0ADCA048-91D8-4B16-9741-D06345DCF523}" srcOrd="7" destOrd="0" presId="urn:microsoft.com/office/officeart/2005/8/layout/vProcess5"/>
    <dgm:cxn modelId="{FF72F50C-6E35-41A3-9E1D-DF02BA6C6A16}" type="presParOf" srcId="{CBF0560F-8494-4463-A90A-5E36C8A991DD}" destId="{9713E0F8-6178-4B71-B803-CC01EB9E9AB3}"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C37B17-AAD8-4CD6-962F-654D6471D37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311EA250-C01B-4E3C-84C4-D028F10AA79E}">
      <dgm:prSet/>
      <dgm:spPr/>
      <dgm:t>
        <a:bodyPr/>
        <a:lstStyle/>
        <a:p>
          <a:r>
            <a:rPr lang="en-GB" dirty="0"/>
            <a:t>Guilty Act </a:t>
          </a:r>
          <a:endParaRPr lang="en-US" dirty="0"/>
        </a:p>
      </dgm:t>
    </dgm:pt>
    <dgm:pt modelId="{D7A2C4BA-5D65-4037-8AD6-81E89CF06C37}" type="parTrans" cxnId="{CEAADEC0-AF14-4F27-88CD-7F4FFD9B4011}">
      <dgm:prSet/>
      <dgm:spPr/>
      <dgm:t>
        <a:bodyPr/>
        <a:lstStyle/>
        <a:p>
          <a:endParaRPr lang="en-US"/>
        </a:p>
      </dgm:t>
    </dgm:pt>
    <dgm:pt modelId="{0BB331C1-67AF-4652-858C-636A7F4BE8F5}" type="sibTrans" cxnId="{CEAADEC0-AF14-4F27-88CD-7F4FFD9B4011}">
      <dgm:prSet/>
      <dgm:spPr/>
      <dgm:t>
        <a:bodyPr/>
        <a:lstStyle/>
        <a:p>
          <a:endParaRPr lang="en-US"/>
        </a:p>
      </dgm:t>
    </dgm:pt>
    <dgm:pt modelId="{AC63B4EF-3500-4DA0-BD51-86944291075A}">
      <dgm:prSet/>
      <dgm:spPr/>
      <dgm:t>
        <a:bodyPr/>
        <a:lstStyle/>
        <a:p>
          <a:r>
            <a:rPr lang="en-GB"/>
            <a:t>Unlawful </a:t>
          </a:r>
          <a:endParaRPr lang="en-US"/>
        </a:p>
      </dgm:t>
    </dgm:pt>
    <dgm:pt modelId="{09E14C8E-F5F9-49BE-A706-38B84E4321E3}" type="parTrans" cxnId="{C22C78F0-B152-4885-B5B5-E0E5123EE6C3}">
      <dgm:prSet/>
      <dgm:spPr/>
      <dgm:t>
        <a:bodyPr/>
        <a:lstStyle/>
        <a:p>
          <a:endParaRPr lang="en-US"/>
        </a:p>
      </dgm:t>
    </dgm:pt>
    <dgm:pt modelId="{39DBC73D-C740-47A5-862C-FF3CCF0134F0}" type="sibTrans" cxnId="{C22C78F0-B152-4885-B5B5-E0E5123EE6C3}">
      <dgm:prSet/>
      <dgm:spPr/>
      <dgm:t>
        <a:bodyPr/>
        <a:lstStyle/>
        <a:p>
          <a:endParaRPr lang="en-US"/>
        </a:p>
      </dgm:t>
    </dgm:pt>
    <dgm:pt modelId="{5810177C-8CA4-49C3-8EEA-F4894B7CA2FC}">
      <dgm:prSet/>
      <dgm:spPr/>
      <dgm:t>
        <a:bodyPr/>
        <a:lstStyle/>
        <a:p>
          <a:r>
            <a:rPr lang="en-GB"/>
            <a:t>Killing of a human being </a:t>
          </a:r>
          <a:endParaRPr lang="en-US"/>
        </a:p>
      </dgm:t>
    </dgm:pt>
    <dgm:pt modelId="{13E3C28E-AF1B-4E95-AF09-0CA77B3E82A1}" type="parTrans" cxnId="{4498D12D-9C93-4BD9-81F0-B32321BA604D}">
      <dgm:prSet/>
      <dgm:spPr/>
      <dgm:t>
        <a:bodyPr/>
        <a:lstStyle/>
        <a:p>
          <a:endParaRPr lang="en-US"/>
        </a:p>
      </dgm:t>
    </dgm:pt>
    <dgm:pt modelId="{00721B97-288B-4FE6-9E06-F9E914AEC1C9}" type="sibTrans" cxnId="{4498D12D-9C93-4BD9-81F0-B32321BA604D}">
      <dgm:prSet/>
      <dgm:spPr/>
      <dgm:t>
        <a:bodyPr/>
        <a:lstStyle/>
        <a:p>
          <a:endParaRPr lang="en-US"/>
        </a:p>
      </dgm:t>
    </dgm:pt>
    <dgm:pt modelId="{C73B483E-F2EA-4453-B1A7-88D507F2B80B}">
      <dgm:prSet/>
      <dgm:spPr/>
      <dgm:t>
        <a:bodyPr/>
        <a:lstStyle/>
        <a:p>
          <a:r>
            <a:rPr lang="en-GB" dirty="0"/>
            <a:t>Under the King’s peace</a:t>
          </a:r>
          <a:endParaRPr lang="en-US" dirty="0"/>
        </a:p>
      </dgm:t>
    </dgm:pt>
    <dgm:pt modelId="{60C595E8-7BFD-4362-BF2A-BEDEBF89ABD7}" type="parTrans" cxnId="{49366F8E-992A-4599-9883-E7FA94EB70F5}">
      <dgm:prSet/>
      <dgm:spPr/>
      <dgm:t>
        <a:bodyPr/>
        <a:lstStyle/>
        <a:p>
          <a:endParaRPr lang="en-US"/>
        </a:p>
      </dgm:t>
    </dgm:pt>
    <dgm:pt modelId="{F2A7E6AE-F726-4AE8-BAB8-C7B5CBCC9D0A}" type="sibTrans" cxnId="{49366F8E-992A-4599-9883-E7FA94EB70F5}">
      <dgm:prSet/>
      <dgm:spPr/>
      <dgm:t>
        <a:bodyPr/>
        <a:lstStyle/>
        <a:p>
          <a:endParaRPr lang="en-US"/>
        </a:p>
      </dgm:t>
    </dgm:pt>
    <dgm:pt modelId="{EDAE99DA-9326-4D2E-A7DF-6E479669FBA6}" type="pres">
      <dgm:prSet presAssocID="{89C37B17-AAD8-4CD6-962F-654D6471D370}" presName="linear" presStyleCnt="0">
        <dgm:presLayoutVars>
          <dgm:dir/>
          <dgm:animLvl val="lvl"/>
          <dgm:resizeHandles val="exact"/>
        </dgm:presLayoutVars>
      </dgm:prSet>
      <dgm:spPr/>
    </dgm:pt>
    <dgm:pt modelId="{0885FF72-3AD0-4A09-97C4-4915B92B35AE}" type="pres">
      <dgm:prSet presAssocID="{311EA250-C01B-4E3C-84C4-D028F10AA79E}" presName="parentLin" presStyleCnt="0"/>
      <dgm:spPr/>
    </dgm:pt>
    <dgm:pt modelId="{95660D8F-A53C-41B6-BD2A-97663C4D7713}" type="pres">
      <dgm:prSet presAssocID="{311EA250-C01B-4E3C-84C4-D028F10AA79E}" presName="parentLeftMargin" presStyleLbl="node1" presStyleIdx="0" presStyleCnt="4"/>
      <dgm:spPr/>
    </dgm:pt>
    <dgm:pt modelId="{EAB0118F-6309-42D1-99D4-BAE036A416FF}" type="pres">
      <dgm:prSet presAssocID="{311EA250-C01B-4E3C-84C4-D028F10AA79E}" presName="parentText" presStyleLbl="node1" presStyleIdx="0" presStyleCnt="4">
        <dgm:presLayoutVars>
          <dgm:chMax val="0"/>
          <dgm:bulletEnabled val="1"/>
        </dgm:presLayoutVars>
      </dgm:prSet>
      <dgm:spPr/>
    </dgm:pt>
    <dgm:pt modelId="{6F64CBBD-8A7C-4833-A4AF-5DB194F4BDB7}" type="pres">
      <dgm:prSet presAssocID="{311EA250-C01B-4E3C-84C4-D028F10AA79E}" presName="negativeSpace" presStyleCnt="0"/>
      <dgm:spPr/>
    </dgm:pt>
    <dgm:pt modelId="{4A67E677-B2A3-4416-AE68-1F6CE882EB79}" type="pres">
      <dgm:prSet presAssocID="{311EA250-C01B-4E3C-84C4-D028F10AA79E}" presName="childText" presStyleLbl="conFgAcc1" presStyleIdx="0" presStyleCnt="4">
        <dgm:presLayoutVars>
          <dgm:bulletEnabled val="1"/>
        </dgm:presLayoutVars>
      </dgm:prSet>
      <dgm:spPr/>
    </dgm:pt>
    <dgm:pt modelId="{D02A8795-33F5-418A-AB1D-1732C75F5877}" type="pres">
      <dgm:prSet presAssocID="{0BB331C1-67AF-4652-858C-636A7F4BE8F5}" presName="spaceBetweenRectangles" presStyleCnt="0"/>
      <dgm:spPr/>
    </dgm:pt>
    <dgm:pt modelId="{32C0B682-4039-45DA-BC0F-5D80EA3201D1}" type="pres">
      <dgm:prSet presAssocID="{AC63B4EF-3500-4DA0-BD51-86944291075A}" presName="parentLin" presStyleCnt="0"/>
      <dgm:spPr/>
    </dgm:pt>
    <dgm:pt modelId="{23BD77D8-7F9E-4D2D-B53B-D37CA61A8CBA}" type="pres">
      <dgm:prSet presAssocID="{AC63B4EF-3500-4DA0-BD51-86944291075A}" presName="parentLeftMargin" presStyleLbl="node1" presStyleIdx="0" presStyleCnt="4"/>
      <dgm:spPr/>
    </dgm:pt>
    <dgm:pt modelId="{B8EFDB20-0973-4B06-B149-87E3D96F91F3}" type="pres">
      <dgm:prSet presAssocID="{AC63B4EF-3500-4DA0-BD51-86944291075A}" presName="parentText" presStyleLbl="node1" presStyleIdx="1" presStyleCnt="4">
        <dgm:presLayoutVars>
          <dgm:chMax val="0"/>
          <dgm:bulletEnabled val="1"/>
        </dgm:presLayoutVars>
      </dgm:prSet>
      <dgm:spPr/>
    </dgm:pt>
    <dgm:pt modelId="{B0911044-C8F2-47B8-A600-6DAF4E1EFEC6}" type="pres">
      <dgm:prSet presAssocID="{AC63B4EF-3500-4DA0-BD51-86944291075A}" presName="negativeSpace" presStyleCnt="0"/>
      <dgm:spPr/>
    </dgm:pt>
    <dgm:pt modelId="{96B9A206-C826-410B-B2A0-ED95EB2270F0}" type="pres">
      <dgm:prSet presAssocID="{AC63B4EF-3500-4DA0-BD51-86944291075A}" presName="childText" presStyleLbl="conFgAcc1" presStyleIdx="1" presStyleCnt="4">
        <dgm:presLayoutVars>
          <dgm:bulletEnabled val="1"/>
        </dgm:presLayoutVars>
      </dgm:prSet>
      <dgm:spPr/>
    </dgm:pt>
    <dgm:pt modelId="{4D5D9A6D-D307-463E-99E9-42261593ED27}" type="pres">
      <dgm:prSet presAssocID="{39DBC73D-C740-47A5-862C-FF3CCF0134F0}" presName="spaceBetweenRectangles" presStyleCnt="0"/>
      <dgm:spPr/>
    </dgm:pt>
    <dgm:pt modelId="{BE1CC0DB-74B6-40BD-867F-640213EB2351}" type="pres">
      <dgm:prSet presAssocID="{5810177C-8CA4-49C3-8EEA-F4894B7CA2FC}" presName="parentLin" presStyleCnt="0"/>
      <dgm:spPr/>
    </dgm:pt>
    <dgm:pt modelId="{F4F0D119-A5C1-4728-AFC7-0C8E9F6F516F}" type="pres">
      <dgm:prSet presAssocID="{5810177C-8CA4-49C3-8EEA-F4894B7CA2FC}" presName="parentLeftMargin" presStyleLbl="node1" presStyleIdx="1" presStyleCnt="4"/>
      <dgm:spPr/>
    </dgm:pt>
    <dgm:pt modelId="{3C6C599F-AA77-403D-9A40-84E5C46C5061}" type="pres">
      <dgm:prSet presAssocID="{5810177C-8CA4-49C3-8EEA-F4894B7CA2FC}" presName="parentText" presStyleLbl="node1" presStyleIdx="2" presStyleCnt="4">
        <dgm:presLayoutVars>
          <dgm:chMax val="0"/>
          <dgm:bulletEnabled val="1"/>
        </dgm:presLayoutVars>
      </dgm:prSet>
      <dgm:spPr/>
    </dgm:pt>
    <dgm:pt modelId="{A17C8217-AF66-4518-BCED-D9A0176DEC7F}" type="pres">
      <dgm:prSet presAssocID="{5810177C-8CA4-49C3-8EEA-F4894B7CA2FC}" presName="negativeSpace" presStyleCnt="0"/>
      <dgm:spPr/>
    </dgm:pt>
    <dgm:pt modelId="{906A8557-C52C-4B01-8A31-9594BCBCDD16}" type="pres">
      <dgm:prSet presAssocID="{5810177C-8CA4-49C3-8EEA-F4894B7CA2FC}" presName="childText" presStyleLbl="conFgAcc1" presStyleIdx="2" presStyleCnt="4">
        <dgm:presLayoutVars>
          <dgm:bulletEnabled val="1"/>
        </dgm:presLayoutVars>
      </dgm:prSet>
      <dgm:spPr/>
    </dgm:pt>
    <dgm:pt modelId="{4E8C9ADA-E90C-4D42-B421-EBF4F73335FF}" type="pres">
      <dgm:prSet presAssocID="{00721B97-288B-4FE6-9E06-F9E914AEC1C9}" presName="spaceBetweenRectangles" presStyleCnt="0"/>
      <dgm:spPr/>
    </dgm:pt>
    <dgm:pt modelId="{79AB9659-C0E8-4F24-8F41-70F56679C750}" type="pres">
      <dgm:prSet presAssocID="{C73B483E-F2EA-4453-B1A7-88D507F2B80B}" presName="parentLin" presStyleCnt="0"/>
      <dgm:spPr/>
    </dgm:pt>
    <dgm:pt modelId="{487EDF51-8CB7-4B6F-B42C-CEF0598174D7}" type="pres">
      <dgm:prSet presAssocID="{C73B483E-F2EA-4453-B1A7-88D507F2B80B}" presName="parentLeftMargin" presStyleLbl="node1" presStyleIdx="2" presStyleCnt="4"/>
      <dgm:spPr/>
    </dgm:pt>
    <dgm:pt modelId="{21DBEDB8-5A7C-4E69-B6AD-C35F4E47774F}" type="pres">
      <dgm:prSet presAssocID="{C73B483E-F2EA-4453-B1A7-88D507F2B80B}" presName="parentText" presStyleLbl="node1" presStyleIdx="3" presStyleCnt="4">
        <dgm:presLayoutVars>
          <dgm:chMax val="0"/>
          <dgm:bulletEnabled val="1"/>
        </dgm:presLayoutVars>
      </dgm:prSet>
      <dgm:spPr/>
    </dgm:pt>
    <dgm:pt modelId="{BC95972D-7427-4A1E-9479-2FA222E956C8}" type="pres">
      <dgm:prSet presAssocID="{C73B483E-F2EA-4453-B1A7-88D507F2B80B}" presName="negativeSpace" presStyleCnt="0"/>
      <dgm:spPr/>
    </dgm:pt>
    <dgm:pt modelId="{B84FF3B7-786A-42F0-ADD3-B0CB8E1216A3}" type="pres">
      <dgm:prSet presAssocID="{C73B483E-F2EA-4453-B1A7-88D507F2B80B}" presName="childText" presStyleLbl="conFgAcc1" presStyleIdx="3" presStyleCnt="4">
        <dgm:presLayoutVars>
          <dgm:bulletEnabled val="1"/>
        </dgm:presLayoutVars>
      </dgm:prSet>
      <dgm:spPr/>
    </dgm:pt>
  </dgm:ptLst>
  <dgm:cxnLst>
    <dgm:cxn modelId="{4498D12D-9C93-4BD9-81F0-B32321BA604D}" srcId="{89C37B17-AAD8-4CD6-962F-654D6471D370}" destId="{5810177C-8CA4-49C3-8EEA-F4894B7CA2FC}" srcOrd="2" destOrd="0" parTransId="{13E3C28E-AF1B-4E95-AF09-0CA77B3E82A1}" sibTransId="{00721B97-288B-4FE6-9E06-F9E914AEC1C9}"/>
    <dgm:cxn modelId="{6A33FA5B-7768-4A84-A9C7-71140427963B}" type="presOf" srcId="{C73B483E-F2EA-4453-B1A7-88D507F2B80B}" destId="{487EDF51-8CB7-4B6F-B42C-CEF0598174D7}" srcOrd="0" destOrd="0" presId="urn:microsoft.com/office/officeart/2005/8/layout/list1"/>
    <dgm:cxn modelId="{49366F8E-992A-4599-9883-E7FA94EB70F5}" srcId="{89C37B17-AAD8-4CD6-962F-654D6471D370}" destId="{C73B483E-F2EA-4453-B1A7-88D507F2B80B}" srcOrd="3" destOrd="0" parTransId="{60C595E8-7BFD-4362-BF2A-BEDEBF89ABD7}" sibTransId="{F2A7E6AE-F726-4AE8-BAB8-C7B5CBCC9D0A}"/>
    <dgm:cxn modelId="{00B964B7-2043-4D61-BFC4-20F92E9B9F22}" type="presOf" srcId="{AC63B4EF-3500-4DA0-BD51-86944291075A}" destId="{23BD77D8-7F9E-4D2D-B53B-D37CA61A8CBA}" srcOrd="0" destOrd="0" presId="urn:microsoft.com/office/officeart/2005/8/layout/list1"/>
    <dgm:cxn modelId="{CEAADEC0-AF14-4F27-88CD-7F4FFD9B4011}" srcId="{89C37B17-AAD8-4CD6-962F-654D6471D370}" destId="{311EA250-C01B-4E3C-84C4-D028F10AA79E}" srcOrd="0" destOrd="0" parTransId="{D7A2C4BA-5D65-4037-8AD6-81E89CF06C37}" sibTransId="{0BB331C1-67AF-4652-858C-636A7F4BE8F5}"/>
    <dgm:cxn modelId="{66749AC8-7F12-4DBE-865E-9B807EC39ABA}" type="presOf" srcId="{5810177C-8CA4-49C3-8EEA-F4894B7CA2FC}" destId="{3C6C599F-AA77-403D-9A40-84E5C46C5061}" srcOrd="1" destOrd="0" presId="urn:microsoft.com/office/officeart/2005/8/layout/list1"/>
    <dgm:cxn modelId="{D4148CDD-2ADB-4389-8B3B-13CAB0DE379D}" type="presOf" srcId="{C73B483E-F2EA-4453-B1A7-88D507F2B80B}" destId="{21DBEDB8-5A7C-4E69-B6AD-C35F4E47774F}" srcOrd="1" destOrd="0" presId="urn:microsoft.com/office/officeart/2005/8/layout/list1"/>
    <dgm:cxn modelId="{DC0CBEE2-740C-4245-8214-9039039872C6}" type="presOf" srcId="{5810177C-8CA4-49C3-8EEA-F4894B7CA2FC}" destId="{F4F0D119-A5C1-4728-AFC7-0C8E9F6F516F}" srcOrd="0" destOrd="0" presId="urn:microsoft.com/office/officeart/2005/8/layout/list1"/>
    <dgm:cxn modelId="{AA2AF9EB-7D6A-439F-88B6-F054BCA83D21}" type="presOf" srcId="{AC63B4EF-3500-4DA0-BD51-86944291075A}" destId="{B8EFDB20-0973-4B06-B149-87E3D96F91F3}" srcOrd="1" destOrd="0" presId="urn:microsoft.com/office/officeart/2005/8/layout/list1"/>
    <dgm:cxn modelId="{C22C78F0-B152-4885-B5B5-E0E5123EE6C3}" srcId="{89C37B17-AAD8-4CD6-962F-654D6471D370}" destId="{AC63B4EF-3500-4DA0-BD51-86944291075A}" srcOrd="1" destOrd="0" parTransId="{09E14C8E-F5F9-49BE-A706-38B84E4321E3}" sibTransId="{39DBC73D-C740-47A5-862C-FF3CCF0134F0}"/>
    <dgm:cxn modelId="{6FFB7AF2-5F53-48E7-BB86-801CD39FAB11}" type="presOf" srcId="{89C37B17-AAD8-4CD6-962F-654D6471D370}" destId="{EDAE99DA-9326-4D2E-A7DF-6E479669FBA6}" srcOrd="0" destOrd="0" presId="urn:microsoft.com/office/officeart/2005/8/layout/list1"/>
    <dgm:cxn modelId="{49AD97F8-A33A-44C4-8DAC-CA10D77B7B89}" type="presOf" srcId="{311EA250-C01B-4E3C-84C4-D028F10AA79E}" destId="{EAB0118F-6309-42D1-99D4-BAE036A416FF}" srcOrd="1" destOrd="0" presId="urn:microsoft.com/office/officeart/2005/8/layout/list1"/>
    <dgm:cxn modelId="{3BA5ADFF-7055-4938-9833-B865ADE7702A}" type="presOf" srcId="{311EA250-C01B-4E3C-84C4-D028F10AA79E}" destId="{95660D8F-A53C-41B6-BD2A-97663C4D7713}" srcOrd="0" destOrd="0" presId="urn:microsoft.com/office/officeart/2005/8/layout/list1"/>
    <dgm:cxn modelId="{A3BF21F0-2CF3-46B6-9DC0-B811B7F349D6}" type="presParOf" srcId="{EDAE99DA-9326-4D2E-A7DF-6E479669FBA6}" destId="{0885FF72-3AD0-4A09-97C4-4915B92B35AE}" srcOrd="0" destOrd="0" presId="urn:microsoft.com/office/officeart/2005/8/layout/list1"/>
    <dgm:cxn modelId="{A575D9AD-A552-467F-8CF7-480C960C0791}" type="presParOf" srcId="{0885FF72-3AD0-4A09-97C4-4915B92B35AE}" destId="{95660D8F-A53C-41B6-BD2A-97663C4D7713}" srcOrd="0" destOrd="0" presId="urn:microsoft.com/office/officeart/2005/8/layout/list1"/>
    <dgm:cxn modelId="{8DE61914-DA62-4B00-873C-E5C8AEF8B910}" type="presParOf" srcId="{0885FF72-3AD0-4A09-97C4-4915B92B35AE}" destId="{EAB0118F-6309-42D1-99D4-BAE036A416FF}" srcOrd="1" destOrd="0" presId="urn:microsoft.com/office/officeart/2005/8/layout/list1"/>
    <dgm:cxn modelId="{2B75B066-65D4-42A1-A71A-2AAD32BB7062}" type="presParOf" srcId="{EDAE99DA-9326-4D2E-A7DF-6E479669FBA6}" destId="{6F64CBBD-8A7C-4833-A4AF-5DB194F4BDB7}" srcOrd="1" destOrd="0" presId="urn:microsoft.com/office/officeart/2005/8/layout/list1"/>
    <dgm:cxn modelId="{79E511BF-A1B2-45FF-9081-035E6914D093}" type="presParOf" srcId="{EDAE99DA-9326-4D2E-A7DF-6E479669FBA6}" destId="{4A67E677-B2A3-4416-AE68-1F6CE882EB79}" srcOrd="2" destOrd="0" presId="urn:microsoft.com/office/officeart/2005/8/layout/list1"/>
    <dgm:cxn modelId="{C2124155-4436-46EB-A00C-EEA0FB9B2824}" type="presParOf" srcId="{EDAE99DA-9326-4D2E-A7DF-6E479669FBA6}" destId="{D02A8795-33F5-418A-AB1D-1732C75F5877}" srcOrd="3" destOrd="0" presId="urn:microsoft.com/office/officeart/2005/8/layout/list1"/>
    <dgm:cxn modelId="{16ACE8E7-7FF7-4308-B242-5EAC6DF187F4}" type="presParOf" srcId="{EDAE99DA-9326-4D2E-A7DF-6E479669FBA6}" destId="{32C0B682-4039-45DA-BC0F-5D80EA3201D1}" srcOrd="4" destOrd="0" presId="urn:microsoft.com/office/officeart/2005/8/layout/list1"/>
    <dgm:cxn modelId="{3F54745C-DEE3-4CE6-9378-D2747F56A18E}" type="presParOf" srcId="{32C0B682-4039-45DA-BC0F-5D80EA3201D1}" destId="{23BD77D8-7F9E-4D2D-B53B-D37CA61A8CBA}" srcOrd="0" destOrd="0" presId="urn:microsoft.com/office/officeart/2005/8/layout/list1"/>
    <dgm:cxn modelId="{55A09054-9C4B-468A-9BAB-1E6C34F21236}" type="presParOf" srcId="{32C0B682-4039-45DA-BC0F-5D80EA3201D1}" destId="{B8EFDB20-0973-4B06-B149-87E3D96F91F3}" srcOrd="1" destOrd="0" presId="urn:microsoft.com/office/officeart/2005/8/layout/list1"/>
    <dgm:cxn modelId="{AF29C81A-1471-4F64-9759-FAC8294EAD18}" type="presParOf" srcId="{EDAE99DA-9326-4D2E-A7DF-6E479669FBA6}" destId="{B0911044-C8F2-47B8-A600-6DAF4E1EFEC6}" srcOrd="5" destOrd="0" presId="urn:microsoft.com/office/officeart/2005/8/layout/list1"/>
    <dgm:cxn modelId="{E1BD2F4F-8BBB-41C9-BF56-8BEDB34158C0}" type="presParOf" srcId="{EDAE99DA-9326-4D2E-A7DF-6E479669FBA6}" destId="{96B9A206-C826-410B-B2A0-ED95EB2270F0}" srcOrd="6" destOrd="0" presId="urn:microsoft.com/office/officeart/2005/8/layout/list1"/>
    <dgm:cxn modelId="{38EB5FF9-C384-4265-9FCA-4FE68C5330BF}" type="presParOf" srcId="{EDAE99DA-9326-4D2E-A7DF-6E479669FBA6}" destId="{4D5D9A6D-D307-463E-99E9-42261593ED27}" srcOrd="7" destOrd="0" presId="urn:microsoft.com/office/officeart/2005/8/layout/list1"/>
    <dgm:cxn modelId="{D1D2E17D-77C0-44EB-BC49-1875E9678BEC}" type="presParOf" srcId="{EDAE99DA-9326-4D2E-A7DF-6E479669FBA6}" destId="{BE1CC0DB-74B6-40BD-867F-640213EB2351}" srcOrd="8" destOrd="0" presId="urn:microsoft.com/office/officeart/2005/8/layout/list1"/>
    <dgm:cxn modelId="{03FC9ECC-DB60-4943-8992-FF0B67FAD730}" type="presParOf" srcId="{BE1CC0DB-74B6-40BD-867F-640213EB2351}" destId="{F4F0D119-A5C1-4728-AFC7-0C8E9F6F516F}" srcOrd="0" destOrd="0" presId="urn:microsoft.com/office/officeart/2005/8/layout/list1"/>
    <dgm:cxn modelId="{E9045FE8-9884-49BB-A942-D48E4EB1B692}" type="presParOf" srcId="{BE1CC0DB-74B6-40BD-867F-640213EB2351}" destId="{3C6C599F-AA77-403D-9A40-84E5C46C5061}" srcOrd="1" destOrd="0" presId="urn:microsoft.com/office/officeart/2005/8/layout/list1"/>
    <dgm:cxn modelId="{0EDB1214-8484-4DBE-B368-B0C79665635E}" type="presParOf" srcId="{EDAE99DA-9326-4D2E-A7DF-6E479669FBA6}" destId="{A17C8217-AF66-4518-BCED-D9A0176DEC7F}" srcOrd="9" destOrd="0" presId="urn:microsoft.com/office/officeart/2005/8/layout/list1"/>
    <dgm:cxn modelId="{55846F95-17AA-42AF-9A24-671560BF4C94}" type="presParOf" srcId="{EDAE99DA-9326-4D2E-A7DF-6E479669FBA6}" destId="{906A8557-C52C-4B01-8A31-9594BCBCDD16}" srcOrd="10" destOrd="0" presId="urn:microsoft.com/office/officeart/2005/8/layout/list1"/>
    <dgm:cxn modelId="{A65F19D0-7EE0-4B8C-A7A0-DCC130ACCFD4}" type="presParOf" srcId="{EDAE99DA-9326-4D2E-A7DF-6E479669FBA6}" destId="{4E8C9ADA-E90C-4D42-B421-EBF4F73335FF}" srcOrd="11" destOrd="0" presId="urn:microsoft.com/office/officeart/2005/8/layout/list1"/>
    <dgm:cxn modelId="{39DBFDD2-665A-432E-B3F0-93A1213079C7}" type="presParOf" srcId="{EDAE99DA-9326-4D2E-A7DF-6E479669FBA6}" destId="{79AB9659-C0E8-4F24-8F41-70F56679C750}" srcOrd="12" destOrd="0" presId="urn:microsoft.com/office/officeart/2005/8/layout/list1"/>
    <dgm:cxn modelId="{3B114385-3674-4225-8616-230C277EFCE7}" type="presParOf" srcId="{79AB9659-C0E8-4F24-8F41-70F56679C750}" destId="{487EDF51-8CB7-4B6F-B42C-CEF0598174D7}" srcOrd="0" destOrd="0" presId="urn:microsoft.com/office/officeart/2005/8/layout/list1"/>
    <dgm:cxn modelId="{1FB8D3FD-8DDC-4687-B325-3B6959BD5A13}" type="presParOf" srcId="{79AB9659-C0E8-4F24-8F41-70F56679C750}" destId="{21DBEDB8-5A7C-4E69-B6AD-C35F4E47774F}" srcOrd="1" destOrd="0" presId="urn:microsoft.com/office/officeart/2005/8/layout/list1"/>
    <dgm:cxn modelId="{30004D17-255E-401E-B22F-A36714E8F084}" type="presParOf" srcId="{EDAE99DA-9326-4D2E-A7DF-6E479669FBA6}" destId="{BC95972D-7427-4A1E-9479-2FA222E956C8}" srcOrd="13" destOrd="0" presId="urn:microsoft.com/office/officeart/2005/8/layout/list1"/>
    <dgm:cxn modelId="{BE05025E-5D03-4512-944A-21C9D05105ED}" type="presParOf" srcId="{EDAE99DA-9326-4D2E-A7DF-6E479669FBA6}" destId="{B84FF3B7-786A-42F0-ADD3-B0CB8E1216A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4162FC-32E6-4146-97B3-4C226038164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21605CD-60DB-447F-9988-D08E08F68C81}">
      <dgm:prSet/>
      <dgm:spPr/>
      <dgm:t>
        <a:bodyPr/>
        <a:lstStyle/>
        <a:p>
          <a:r>
            <a:rPr lang="en-GB"/>
            <a:t>Guilty Mind. </a:t>
          </a:r>
          <a:endParaRPr lang="en-US"/>
        </a:p>
      </dgm:t>
    </dgm:pt>
    <dgm:pt modelId="{0189C298-85DD-484F-AEDD-BD417ECF79CA}" type="parTrans" cxnId="{F4AE0FAA-8F19-4338-8260-D2554DA4E865}">
      <dgm:prSet/>
      <dgm:spPr/>
      <dgm:t>
        <a:bodyPr/>
        <a:lstStyle/>
        <a:p>
          <a:endParaRPr lang="en-US"/>
        </a:p>
      </dgm:t>
    </dgm:pt>
    <dgm:pt modelId="{66E26D7A-078F-485E-AEBC-8BACF238E689}" type="sibTrans" cxnId="{F4AE0FAA-8F19-4338-8260-D2554DA4E865}">
      <dgm:prSet/>
      <dgm:spPr/>
      <dgm:t>
        <a:bodyPr/>
        <a:lstStyle/>
        <a:p>
          <a:endParaRPr lang="en-US"/>
        </a:p>
      </dgm:t>
    </dgm:pt>
    <dgm:pt modelId="{F67C45AF-8C3A-4BBE-B00C-67387D9DBE6D}">
      <dgm:prSet/>
      <dgm:spPr/>
      <dgm:t>
        <a:bodyPr/>
        <a:lstStyle/>
        <a:p>
          <a:r>
            <a:rPr lang="en-GB"/>
            <a:t>Intention to kill or cause grievous bodily harm. </a:t>
          </a:r>
          <a:endParaRPr lang="en-US"/>
        </a:p>
      </dgm:t>
    </dgm:pt>
    <dgm:pt modelId="{9937DC77-F19F-42A2-9767-5D4D7194B805}" type="parTrans" cxnId="{4A5998AA-5EB6-48B0-A6E8-3A096830D2DA}">
      <dgm:prSet/>
      <dgm:spPr/>
      <dgm:t>
        <a:bodyPr/>
        <a:lstStyle/>
        <a:p>
          <a:endParaRPr lang="en-US"/>
        </a:p>
      </dgm:t>
    </dgm:pt>
    <dgm:pt modelId="{B14296CF-B5A8-470B-8FA9-D964756E20DE}" type="sibTrans" cxnId="{4A5998AA-5EB6-48B0-A6E8-3A096830D2DA}">
      <dgm:prSet/>
      <dgm:spPr/>
      <dgm:t>
        <a:bodyPr/>
        <a:lstStyle/>
        <a:p>
          <a:endParaRPr lang="en-US"/>
        </a:p>
      </dgm:t>
    </dgm:pt>
    <dgm:pt modelId="{1DAFFC91-DC68-4F84-B4CF-BC835EF28CAE}" type="pres">
      <dgm:prSet presAssocID="{994162FC-32E6-4146-97B3-4C226038164C}" presName="hierChild1" presStyleCnt="0">
        <dgm:presLayoutVars>
          <dgm:chPref val="1"/>
          <dgm:dir/>
          <dgm:animOne val="branch"/>
          <dgm:animLvl val="lvl"/>
          <dgm:resizeHandles/>
        </dgm:presLayoutVars>
      </dgm:prSet>
      <dgm:spPr/>
    </dgm:pt>
    <dgm:pt modelId="{92614774-4396-4DDD-BA11-132C2BCAAA61}" type="pres">
      <dgm:prSet presAssocID="{921605CD-60DB-447F-9988-D08E08F68C81}" presName="hierRoot1" presStyleCnt="0"/>
      <dgm:spPr/>
    </dgm:pt>
    <dgm:pt modelId="{25BE7DD9-AF8F-485D-BDA8-B59FC73CCE68}" type="pres">
      <dgm:prSet presAssocID="{921605CD-60DB-447F-9988-D08E08F68C81}" presName="composite" presStyleCnt="0"/>
      <dgm:spPr/>
    </dgm:pt>
    <dgm:pt modelId="{EB5F1130-6085-4B9F-85C7-0B0BBBA65ACB}" type="pres">
      <dgm:prSet presAssocID="{921605CD-60DB-447F-9988-D08E08F68C81}" presName="background" presStyleLbl="node0" presStyleIdx="0" presStyleCnt="2"/>
      <dgm:spPr/>
    </dgm:pt>
    <dgm:pt modelId="{FDE743E6-65C9-44BB-BEA2-4778A5E13EF9}" type="pres">
      <dgm:prSet presAssocID="{921605CD-60DB-447F-9988-D08E08F68C81}" presName="text" presStyleLbl="fgAcc0" presStyleIdx="0" presStyleCnt="2">
        <dgm:presLayoutVars>
          <dgm:chPref val="3"/>
        </dgm:presLayoutVars>
      </dgm:prSet>
      <dgm:spPr/>
    </dgm:pt>
    <dgm:pt modelId="{4130BE03-1606-4CCF-9D8B-D2EEA4FA4A2D}" type="pres">
      <dgm:prSet presAssocID="{921605CD-60DB-447F-9988-D08E08F68C81}" presName="hierChild2" presStyleCnt="0"/>
      <dgm:spPr/>
    </dgm:pt>
    <dgm:pt modelId="{DDA918E9-FEBB-4176-B269-9575A0CAD805}" type="pres">
      <dgm:prSet presAssocID="{F67C45AF-8C3A-4BBE-B00C-67387D9DBE6D}" presName="hierRoot1" presStyleCnt="0"/>
      <dgm:spPr/>
    </dgm:pt>
    <dgm:pt modelId="{3074F47C-E17A-427B-BACD-D6D1802B69E3}" type="pres">
      <dgm:prSet presAssocID="{F67C45AF-8C3A-4BBE-B00C-67387D9DBE6D}" presName="composite" presStyleCnt="0"/>
      <dgm:spPr/>
    </dgm:pt>
    <dgm:pt modelId="{15712AAA-88E0-44C9-BD62-86A9C85E5365}" type="pres">
      <dgm:prSet presAssocID="{F67C45AF-8C3A-4BBE-B00C-67387D9DBE6D}" presName="background" presStyleLbl="node0" presStyleIdx="1" presStyleCnt="2"/>
      <dgm:spPr/>
    </dgm:pt>
    <dgm:pt modelId="{343B2241-04DE-4FCC-95E3-DC64F01C4D0B}" type="pres">
      <dgm:prSet presAssocID="{F67C45AF-8C3A-4BBE-B00C-67387D9DBE6D}" presName="text" presStyleLbl="fgAcc0" presStyleIdx="1" presStyleCnt="2">
        <dgm:presLayoutVars>
          <dgm:chPref val="3"/>
        </dgm:presLayoutVars>
      </dgm:prSet>
      <dgm:spPr/>
    </dgm:pt>
    <dgm:pt modelId="{F84CFD8A-4300-40C7-B891-9128BB05D97A}" type="pres">
      <dgm:prSet presAssocID="{F67C45AF-8C3A-4BBE-B00C-67387D9DBE6D}" presName="hierChild2" presStyleCnt="0"/>
      <dgm:spPr/>
    </dgm:pt>
  </dgm:ptLst>
  <dgm:cxnLst>
    <dgm:cxn modelId="{01A8221C-022C-46BC-8739-7B7FCB1FC97D}" type="presOf" srcId="{921605CD-60DB-447F-9988-D08E08F68C81}" destId="{FDE743E6-65C9-44BB-BEA2-4778A5E13EF9}" srcOrd="0" destOrd="0" presId="urn:microsoft.com/office/officeart/2005/8/layout/hierarchy1"/>
    <dgm:cxn modelId="{589407A3-5BA5-4F19-BD04-0ACCF6B3E4E6}" type="presOf" srcId="{994162FC-32E6-4146-97B3-4C226038164C}" destId="{1DAFFC91-DC68-4F84-B4CF-BC835EF28CAE}" srcOrd="0" destOrd="0" presId="urn:microsoft.com/office/officeart/2005/8/layout/hierarchy1"/>
    <dgm:cxn modelId="{F4AE0FAA-8F19-4338-8260-D2554DA4E865}" srcId="{994162FC-32E6-4146-97B3-4C226038164C}" destId="{921605CD-60DB-447F-9988-D08E08F68C81}" srcOrd="0" destOrd="0" parTransId="{0189C298-85DD-484F-AEDD-BD417ECF79CA}" sibTransId="{66E26D7A-078F-485E-AEBC-8BACF238E689}"/>
    <dgm:cxn modelId="{4A5998AA-5EB6-48B0-A6E8-3A096830D2DA}" srcId="{994162FC-32E6-4146-97B3-4C226038164C}" destId="{F67C45AF-8C3A-4BBE-B00C-67387D9DBE6D}" srcOrd="1" destOrd="0" parTransId="{9937DC77-F19F-42A2-9767-5D4D7194B805}" sibTransId="{B14296CF-B5A8-470B-8FA9-D964756E20DE}"/>
    <dgm:cxn modelId="{AF3A55CD-DDCB-451B-B0FA-C1F431D80B6B}" type="presOf" srcId="{F67C45AF-8C3A-4BBE-B00C-67387D9DBE6D}" destId="{343B2241-04DE-4FCC-95E3-DC64F01C4D0B}" srcOrd="0" destOrd="0" presId="urn:microsoft.com/office/officeart/2005/8/layout/hierarchy1"/>
    <dgm:cxn modelId="{DADF4811-622B-4A72-A52B-81871ACFD116}" type="presParOf" srcId="{1DAFFC91-DC68-4F84-B4CF-BC835EF28CAE}" destId="{92614774-4396-4DDD-BA11-132C2BCAAA61}" srcOrd="0" destOrd="0" presId="urn:microsoft.com/office/officeart/2005/8/layout/hierarchy1"/>
    <dgm:cxn modelId="{26A964E0-9785-4525-B4EE-CDB9088D534D}" type="presParOf" srcId="{92614774-4396-4DDD-BA11-132C2BCAAA61}" destId="{25BE7DD9-AF8F-485D-BDA8-B59FC73CCE68}" srcOrd="0" destOrd="0" presId="urn:microsoft.com/office/officeart/2005/8/layout/hierarchy1"/>
    <dgm:cxn modelId="{2A68CD62-B819-4479-B864-DFFF2A68B7FA}" type="presParOf" srcId="{25BE7DD9-AF8F-485D-BDA8-B59FC73CCE68}" destId="{EB5F1130-6085-4B9F-85C7-0B0BBBA65ACB}" srcOrd="0" destOrd="0" presId="urn:microsoft.com/office/officeart/2005/8/layout/hierarchy1"/>
    <dgm:cxn modelId="{0C85808F-FC66-443D-9402-6A4AAC7B9C74}" type="presParOf" srcId="{25BE7DD9-AF8F-485D-BDA8-B59FC73CCE68}" destId="{FDE743E6-65C9-44BB-BEA2-4778A5E13EF9}" srcOrd="1" destOrd="0" presId="urn:microsoft.com/office/officeart/2005/8/layout/hierarchy1"/>
    <dgm:cxn modelId="{A909566D-3F3F-4F7B-A095-F8E4D9FE4F96}" type="presParOf" srcId="{92614774-4396-4DDD-BA11-132C2BCAAA61}" destId="{4130BE03-1606-4CCF-9D8B-D2EEA4FA4A2D}" srcOrd="1" destOrd="0" presId="urn:microsoft.com/office/officeart/2005/8/layout/hierarchy1"/>
    <dgm:cxn modelId="{DEB01E5F-FDA5-49D7-8632-85E094AAC0CF}" type="presParOf" srcId="{1DAFFC91-DC68-4F84-B4CF-BC835EF28CAE}" destId="{DDA918E9-FEBB-4176-B269-9575A0CAD805}" srcOrd="1" destOrd="0" presId="urn:microsoft.com/office/officeart/2005/8/layout/hierarchy1"/>
    <dgm:cxn modelId="{FF15FCDD-51C3-482E-A7C0-90523D15309E}" type="presParOf" srcId="{DDA918E9-FEBB-4176-B269-9575A0CAD805}" destId="{3074F47C-E17A-427B-BACD-D6D1802B69E3}" srcOrd="0" destOrd="0" presId="urn:microsoft.com/office/officeart/2005/8/layout/hierarchy1"/>
    <dgm:cxn modelId="{39598F15-76E0-48A6-A618-D197D9535086}" type="presParOf" srcId="{3074F47C-E17A-427B-BACD-D6D1802B69E3}" destId="{15712AAA-88E0-44C9-BD62-86A9C85E5365}" srcOrd="0" destOrd="0" presId="urn:microsoft.com/office/officeart/2005/8/layout/hierarchy1"/>
    <dgm:cxn modelId="{E3E56F8A-031D-4CF7-B563-B66288BD1CB0}" type="presParOf" srcId="{3074F47C-E17A-427B-BACD-D6D1802B69E3}" destId="{343B2241-04DE-4FCC-95E3-DC64F01C4D0B}" srcOrd="1" destOrd="0" presId="urn:microsoft.com/office/officeart/2005/8/layout/hierarchy1"/>
    <dgm:cxn modelId="{4682E351-A4E6-4661-8E48-91229D91402E}" type="presParOf" srcId="{DDA918E9-FEBB-4176-B269-9575A0CAD805}" destId="{F84CFD8A-4300-40C7-B891-9128BB05D97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4A9486-733C-4CAB-B10C-F86A360EA47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52C40E5-2885-4361-A2C8-715F4A1A5A96}">
      <dgm:prSet/>
      <dgm:spPr/>
      <dgm:t>
        <a:bodyPr/>
        <a:lstStyle/>
        <a:p>
          <a:r>
            <a:rPr lang="en-GB"/>
            <a:t>Unlawful</a:t>
          </a:r>
          <a:endParaRPr lang="en-US"/>
        </a:p>
      </dgm:t>
    </dgm:pt>
    <dgm:pt modelId="{15AFDD06-B051-4819-A703-9F01F8A39282}" type="parTrans" cxnId="{AFC9F57C-0DF3-44DF-B6F9-D0466F43A274}">
      <dgm:prSet/>
      <dgm:spPr/>
      <dgm:t>
        <a:bodyPr/>
        <a:lstStyle/>
        <a:p>
          <a:endParaRPr lang="en-US"/>
        </a:p>
      </dgm:t>
    </dgm:pt>
    <dgm:pt modelId="{A7D2DA43-D111-4213-BBDA-4EE03C581B41}" type="sibTrans" cxnId="{AFC9F57C-0DF3-44DF-B6F9-D0466F43A274}">
      <dgm:prSet/>
      <dgm:spPr/>
      <dgm:t>
        <a:bodyPr/>
        <a:lstStyle/>
        <a:p>
          <a:endParaRPr lang="en-US"/>
        </a:p>
      </dgm:t>
    </dgm:pt>
    <dgm:pt modelId="{5588BCF9-F231-4210-9872-369CDA9E3C51}">
      <dgm:prSet/>
      <dgm:spPr/>
      <dgm:t>
        <a:bodyPr/>
        <a:lstStyle/>
        <a:p>
          <a:r>
            <a:rPr lang="en-GB"/>
            <a:t>Killing </a:t>
          </a:r>
          <a:endParaRPr lang="en-US"/>
        </a:p>
      </dgm:t>
    </dgm:pt>
    <dgm:pt modelId="{2A66AC08-0A68-4FFF-AB69-D061772E0B3E}" type="parTrans" cxnId="{455ED5AD-9F00-4C60-A2E4-11FDC89C3EEF}">
      <dgm:prSet/>
      <dgm:spPr/>
      <dgm:t>
        <a:bodyPr/>
        <a:lstStyle/>
        <a:p>
          <a:endParaRPr lang="en-US"/>
        </a:p>
      </dgm:t>
    </dgm:pt>
    <dgm:pt modelId="{23F08BDF-6154-4D7E-8553-A63C3BCD2974}" type="sibTrans" cxnId="{455ED5AD-9F00-4C60-A2E4-11FDC89C3EEF}">
      <dgm:prSet/>
      <dgm:spPr/>
      <dgm:t>
        <a:bodyPr/>
        <a:lstStyle/>
        <a:p>
          <a:endParaRPr lang="en-US"/>
        </a:p>
      </dgm:t>
    </dgm:pt>
    <dgm:pt modelId="{60B93534-076C-462A-AE9C-35D0E8A93845}">
      <dgm:prSet/>
      <dgm:spPr/>
      <dgm:t>
        <a:bodyPr/>
        <a:lstStyle/>
        <a:p>
          <a:r>
            <a:rPr lang="en-GB"/>
            <a:t>Human Being </a:t>
          </a:r>
          <a:endParaRPr lang="en-US"/>
        </a:p>
      </dgm:t>
    </dgm:pt>
    <dgm:pt modelId="{BC9433D4-E2FF-45F1-88B1-589640059F09}" type="parTrans" cxnId="{F3CE3A36-4735-4E0D-AA9D-7957FA770129}">
      <dgm:prSet/>
      <dgm:spPr/>
      <dgm:t>
        <a:bodyPr/>
        <a:lstStyle/>
        <a:p>
          <a:endParaRPr lang="en-US"/>
        </a:p>
      </dgm:t>
    </dgm:pt>
    <dgm:pt modelId="{A8E57C49-009A-4EA6-9DC9-329E8C0B7007}" type="sibTrans" cxnId="{F3CE3A36-4735-4E0D-AA9D-7957FA770129}">
      <dgm:prSet/>
      <dgm:spPr/>
      <dgm:t>
        <a:bodyPr/>
        <a:lstStyle/>
        <a:p>
          <a:endParaRPr lang="en-US"/>
        </a:p>
      </dgm:t>
    </dgm:pt>
    <dgm:pt modelId="{BF64F8CD-E0A5-4D28-BF0A-7428C068FDFE}">
      <dgm:prSet/>
      <dgm:spPr/>
      <dgm:t>
        <a:bodyPr/>
        <a:lstStyle/>
        <a:p>
          <a:r>
            <a:rPr lang="en-GB"/>
            <a:t>Under the King’s peace</a:t>
          </a:r>
          <a:endParaRPr lang="en-US"/>
        </a:p>
      </dgm:t>
    </dgm:pt>
    <dgm:pt modelId="{F413DFE3-30CA-4198-88E2-FA56574BF0DE}" type="parTrans" cxnId="{D505B79D-3675-4646-BDE7-EFE25CB66042}">
      <dgm:prSet/>
      <dgm:spPr/>
      <dgm:t>
        <a:bodyPr/>
        <a:lstStyle/>
        <a:p>
          <a:endParaRPr lang="en-US"/>
        </a:p>
      </dgm:t>
    </dgm:pt>
    <dgm:pt modelId="{AAFA4379-7F9E-4DEF-8F2F-1CEA78F49031}" type="sibTrans" cxnId="{D505B79D-3675-4646-BDE7-EFE25CB66042}">
      <dgm:prSet/>
      <dgm:spPr/>
      <dgm:t>
        <a:bodyPr/>
        <a:lstStyle/>
        <a:p>
          <a:endParaRPr lang="en-US"/>
        </a:p>
      </dgm:t>
    </dgm:pt>
    <dgm:pt modelId="{A7B76D0F-6205-4E27-A56E-E7CD65EA99B3}" type="pres">
      <dgm:prSet presAssocID="{234A9486-733C-4CAB-B10C-F86A360EA478}" presName="hierChild1" presStyleCnt="0">
        <dgm:presLayoutVars>
          <dgm:chPref val="1"/>
          <dgm:dir/>
          <dgm:animOne val="branch"/>
          <dgm:animLvl val="lvl"/>
          <dgm:resizeHandles/>
        </dgm:presLayoutVars>
      </dgm:prSet>
      <dgm:spPr/>
    </dgm:pt>
    <dgm:pt modelId="{7E95848F-0335-41B7-9A77-7882146F4553}" type="pres">
      <dgm:prSet presAssocID="{052C40E5-2885-4361-A2C8-715F4A1A5A96}" presName="hierRoot1" presStyleCnt="0"/>
      <dgm:spPr/>
    </dgm:pt>
    <dgm:pt modelId="{BBC98697-91C2-4B13-BB8A-CCCD138724EF}" type="pres">
      <dgm:prSet presAssocID="{052C40E5-2885-4361-A2C8-715F4A1A5A96}" presName="composite" presStyleCnt="0"/>
      <dgm:spPr/>
    </dgm:pt>
    <dgm:pt modelId="{CECBF362-0026-4C81-A17B-028E1045F680}" type="pres">
      <dgm:prSet presAssocID="{052C40E5-2885-4361-A2C8-715F4A1A5A96}" presName="background" presStyleLbl="node0" presStyleIdx="0" presStyleCnt="4"/>
      <dgm:spPr/>
    </dgm:pt>
    <dgm:pt modelId="{66A53D22-44F6-4668-B2C4-51282B60D0BF}" type="pres">
      <dgm:prSet presAssocID="{052C40E5-2885-4361-A2C8-715F4A1A5A96}" presName="text" presStyleLbl="fgAcc0" presStyleIdx="0" presStyleCnt="4">
        <dgm:presLayoutVars>
          <dgm:chPref val="3"/>
        </dgm:presLayoutVars>
      </dgm:prSet>
      <dgm:spPr/>
    </dgm:pt>
    <dgm:pt modelId="{E53CDD9A-A362-43AC-A825-7D4C09024280}" type="pres">
      <dgm:prSet presAssocID="{052C40E5-2885-4361-A2C8-715F4A1A5A96}" presName="hierChild2" presStyleCnt="0"/>
      <dgm:spPr/>
    </dgm:pt>
    <dgm:pt modelId="{63EE5672-DE30-40FF-9B16-D29BAA9AFDC6}" type="pres">
      <dgm:prSet presAssocID="{5588BCF9-F231-4210-9872-369CDA9E3C51}" presName="hierRoot1" presStyleCnt="0"/>
      <dgm:spPr/>
    </dgm:pt>
    <dgm:pt modelId="{69A64BA3-0FE3-402B-8EC3-5CF4E10AAF9F}" type="pres">
      <dgm:prSet presAssocID="{5588BCF9-F231-4210-9872-369CDA9E3C51}" presName="composite" presStyleCnt="0"/>
      <dgm:spPr/>
    </dgm:pt>
    <dgm:pt modelId="{E1BE83F8-49B4-44EA-88D0-39D577D4B3D2}" type="pres">
      <dgm:prSet presAssocID="{5588BCF9-F231-4210-9872-369CDA9E3C51}" presName="background" presStyleLbl="node0" presStyleIdx="1" presStyleCnt="4"/>
      <dgm:spPr/>
    </dgm:pt>
    <dgm:pt modelId="{63949EEB-E87F-402D-BDF2-E312365DADB5}" type="pres">
      <dgm:prSet presAssocID="{5588BCF9-F231-4210-9872-369CDA9E3C51}" presName="text" presStyleLbl="fgAcc0" presStyleIdx="1" presStyleCnt="4">
        <dgm:presLayoutVars>
          <dgm:chPref val="3"/>
        </dgm:presLayoutVars>
      </dgm:prSet>
      <dgm:spPr/>
    </dgm:pt>
    <dgm:pt modelId="{4879AED7-CAE1-4ECB-A069-388C12CEE87E}" type="pres">
      <dgm:prSet presAssocID="{5588BCF9-F231-4210-9872-369CDA9E3C51}" presName="hierChild2" presStyleCnt="0"/>
      <dgm:spPr/>
    </dgm:pt>
    <dgm:pt modelId="{495D328A-D3C2-4324-A139-663C8231235B}" type="pres">
      <dgm:prSet presAssocID="{60B93534-076C-462A-AE9C-35D0E8A93845}" presName="hierRoot1" presStyleCnt="0"/>
      <dgm:spPr/>
    </dgm:pt>
    <dgm:pt modelId="{0CCD10A5-80D1-4D4B-BAAE-12673ACC92F8}" type="pres">
      <dgm:prSet presAssocID="{60B93534-076C-462A-AE9C-35D0E8A93845}" presName="composite" presStyleCnt="0"/>
      <dgm:spPr/>
    </dgm:pt>
    <dgm:pt modelId="{C0671CBC-8DED-406F-BBEA-2C56CAF7D728}" type="pres">
      <dgm:prSet presAssocID="{60B93534-076C-462A-AE9C-35D0E8A93845}" presName="background" presStyleLbl="node0" presStyleIdx="2" presStyleCnt="4"/>
      <dgm:spPr/>
    </dgm:pt>
    <dgm:pt modelId="{3A018B12-0188-4BC1-862C-9C0C50232285}" type="pres">
      <dgm:prSet presAssocID="{60B93534-076C-462A-AE9C-35D0E8A93845}" presName="text" presStyleLbl="fgAcc0" presStyleIdx="2" presStyleCnt="4">
        <dgm:presLayoutVars>
          <dgm:chPref val="3"/>
        </dgm:presLayoutVars>
      </dgm:prSet>
      <dgm:spPr/>
    </dgm:pt>
    <dgm:pt modelId="{1E19A1A2-7181-4D09-A24E-76AE13B5A254}" type="pres">
      <dgm:prSet presAssocID="{60B93534-076C-462A-AE9C-35D0E8A93845}" presName="hierChild2" presStyleCnt="0"/>
      <dgm:spPr/>
    </dgm:pt>
    <dgm:pt modelId="{6751E181-C67C-4701-B1C5-D7AD5C276884}" type="pres">
      <dgm:prSet presAssocID="{BF64F8CD-E0A5-4D28-BF0A-7428C068FDFE}" presName="hierRoot1" presStyleCnt="0"/>
      <dgm:spPr/>
    </dgm:pt>
    <dgm:pt modelId="{626A9A03-8695-46EE-886E-26E1CD112982}" type="pres">
      <dgm:prSet presAssocID="{BF64F8CD-E0A5-4D28-BF0A-7428C068FDFE}" presName="composite" presStyleCnt="0"/>
      <dgm:spPr/>
    </dgm:pt>
    <dgm:pt modelId="{805C7522-EC30-4243-BE33-D6FF9277D976}" type="pres">
      <dgm:prSet presAssocID="{BF64F8CD-E0A5-4D28-BF0A-7428C068FDFE}" presName="background" presStyleLbl="node0" presStyleIdx="3" presStyleCnt="4"/>
      <dgm:spPr/>
    </dgm:pt>
    <dgm:pt modelId="{E3F8BA15-A9FA-48F5-95CC-3FB42A48394C}" type="pres">
      <dgm:prSet presAssocID="{BF64F8CD-E0A5-4D28-BF0A-7428C068FDFE}" presName="text" presStyleLbl="fgAcc0" presStyleIdx="3" presStyleCnt="4">
        <dgm:presLayoutVars>
          <dgm:chPref val="3"/>
        </dgm:presLayoutVars>
      </dgm:prSet>
      <dgm:spPr/>
    </dgm:pt>
    <dgm:pt modelId="{4FB9992B-96FA-4447-8D18-F56EE1F188F0}" type="pres">
      <dgm:prSet presAssocID="{BF64F8CD-E0A5-4D28-BF0A-7428C068FDFE}" presName="hierChild2" presStyleCnt="0"/>
      <dgm:spPr/>
    </dgm:pt>
  </dgm:ptLst>
  <dgm:cxnLst>
    <dgm:cxn modelId="{C0EAB30E-87B4-45E2-914C-F4AECE1B3EF7}" type="presOf" srcId="{234A9486-733C-4CAB-B10C-F86A360EA478}" destId="{A7B76D0F-6205-4E27-A56E-E7CD65EA99B3}" srcOrd="0" destOrd="0" presId="urn:microsoft.com/office/officeart/2005/8/layout/hierarchy1"/>
    <dgm:cxn modelId="{C373401F-FA38-4830-B1A7-47587266BAA5}" type="presOf" srcId="{60B93534-076C-462A-AE9C-35D0E8A93845}" destId="{3A018B12-0188-4BC1-862C-9C0C50232285}" srcOrd="0" destOrd="0" presId="urn:microsoft.com/office/officeart/2005/8/layout/hierarchy1"/>
    <dgm:cxn modelId="{F3CE3A36-4735-4E0D-AA9D-7957FA770129}" srcId="{234A9486-733C-4CAB-B10C-F86A360EA478}" destId="{60B93534-076C-462A-AE9C-35D0E8A93845}" srcOrd="2" destOrd="0" parTransId="{BC9433D4-E2FF-45F1-88B1-589640059F09}" sibTransId="{A8E57C49-009A-4EA6-9DC9-329E8C0B7007}"/>
    <dgm:cxn modelId="{58623249-3EF7-4205-9220-75657EB55A4E}" type="presOf" srcId="{052C40E5-2885-4361-A2C8-715F4A1A5A96}" destId="{66A53D22-44F6-4668-B2C4-51282B60D0BF}" srcOrd="0" destOrd="0" presId="urn:microsoft.com/office/officeart/2005/8/layout/hierarchy1"/>
    <dgm:cxn modelId="{A3F3E175-8A27-4F29-AC21-8C300AFBB968}" type="presOf" srcId="{BF64F8CD-E0A5-4D28-BF0A-7428C068FDFE}" destId="{E3F8BA15-A9FA-48F5-95CC-3FB42A48394C}" srcOrd="0" destOrd="0" presId="urn:microsoft.com/office/officeart/2005/8/layout/hierarchy1"/>
    <dgm:cxn modelId="{AFC9F57C-0DF3-44DF-B6F9-D0466F43A274}" srcId="{234A9486-733C-4CAB-B10C-F86A360EA478}" destId="{052C40E5-2885-4361-A2C8-715F4A1A5A96}" srcOrd="0" destOrd="0" parTransId="{15AFDD06-B051-4819-A703-9F01F8A39282}" sibTransId="{A7D2DA43-D111-4213-BBDA-4EE03C581B41}"/>
    <dgm:cxn modelId="{D505B79D-3675-4646-BDE7-EFE25CB66042}" srcId="{234A9486-733C-4CAB-B10C-F86A360EA478}" destId="{BF64F8CD-E0A5-4D28-BF0A-7428C068FDFE}" srcOrd="3" destOrd="0" parTransId="{F413DFE3-30CA-4198-88E2-FA56574BF0DE}" sibTransId="{AAFA4379-7F9E-4DEF-8F2F-1CEA78F49031}"/>
    <dgm:cxn modelId="{455ED5AD-9F00-4C60-A2E4-11FDC89C3EEF}" srcId="{234A9486-733C-4CAB-B10C-F86A360EA478}" destId="{5588BCF9-F231-4210-9872-369CDA9E3C51}" srcOrd="1" destOrd="0" parTransId="{2A66AC08-0A68-4FFF-AB69-D061772E0B3E}" sibTransId="{23F08BDF-6154-4D7E-8553-A63C3BCD2974}"/>
    <dgm:cxn modelId="{97637EC4-C226-44B3-BD42-DD672465F640}" type="presOf" srcId="{5588BCF9-F231-4210-9872-369CDA9E3C51}" destId="{63949EEB-E87F-402D-BDF2-E312365DADB5}" srcOrd="0" destOrd="0" presId="urn:microsoft.com/office/officeart/2005/8/layout/hierarchy1"/>
    <dgm:cxn modelId="{A3550D4D-076A-4A5D-B413-64956386B698}" type="presParOf" srcId="{A7B76D0F-6205-4E27-A56E-E7CD65EA99B3}" destId="{7E95848F-0335-41B7-9A77-7882146F4553}" srcOrd="0" destOrd="0" presId="urn:microsoft.com/office/officeart/2005/8/layout/hierarchy1"/>
    <dgm:cxn modelId="{B18DA7A5-A462-4713-AED9-E889B461A6D1}" type="presParOf" srcId="{7E95848F-0335-41B7-9A77-7882146F4553}" destId="{BBC98697-91C2-4B13-BB8A-CCCD138724EF}" srcOrd="0" destOrd="0" presId="urn:microsoft.com/office/officeart/2005/8/layout/hierarchy1"/>
    <dgm:cxn modelId="{1F2273FF-D0C2-40F6-82F3-23B2ACC39163}" type="presParOf" srcId="{BBC98697-91C2-4B13-BB8A-CCCD138724EF}" destId="{CECBF362-0026-4C81-A17B-028E1045F680}" srcOrd="0" destOrd="0" presId="urn:microsoft.com/office/officeart/2005/8/layout/hierarchy1"/>
    <dgm:cxn modelId="{2354FB05-F376-4928-B316-5F5BFAA8826F}" type="presParOf" srcId="{BBC98697-91C2-4B13-BB8A-CCCD138724EF}" destId="{66A53D22-44F6-4668-B2C4-51282B60D0BF}" srcOrd="1" destOrd="0" presId="urn:microsoft.com/office/officeart/2005/8/layout/hierarchy1"/>
    <dgm:cxn modelId="{9376F308-1B8E-41F6-A262-86AF5734F398}" type="presParOf" srcId="{7E95848F-0335-41B7-9A77-7882146F4553}" destId="{E53CDD9A-A362-43AC-A825-7D4C09024280}" srcOrd="1" destOrd="0" presId="urn:microsoft.com/office/officeart/2005/8/layout/hierarchy1"/>
    <dgm:cxn modelId="{BF7FC1CF-85A0-4F57-AB89-C76F01B1BF96}" type="presParOf" srcId="{A7B76D0F-6205-4E27-A56E-E7CD65EA99B3}" destId="{63EE5672-DE30-40FF-9B16-D29BAA9AFDC6}" srcOrd="1" destOrd="0" presId="urn:microsoft.com/office/officeart/2005/8/layout/hierarchy1"/>
    <dgm:cxn modelId="{9E0588C5-E99F-497B-8127-6FD052F98FF5}" type="presParOf" srcId="{63EE5672-DE30-40FF-9B16-D29BAA9AFDC6}" destId="{69A64BA3-0FE3-402B-8EC3-5CF4E10AAF9F}" srcOrd="0" destOrd="0" presId="urn:microsoft.com/office/officeart/2005/8/layout/hierarchy1"/>
    <dgm:cxn modelId="{FFAF9DE7-13E8-4956-A344-397F5F088D9D}" type="presParOf" srcId="{69A64BA3-0FE3-402B-8EC3-5CF4E10AAF9F}" destId="{E1BE83F8-49B4-44EA-88D0-39D577D4B3D2}" srcOrd="0" destOrd="0" presId="urn:microsoft.com/office/officeart/2005/8/layout/hierarchy1"/>
    <dgm:cxn modelId="{B965C2EA-8477-4BC3-BB91-D697ED9E51A1}" type="presParOf" srcId="{69A64BA3-0FE3-402B-8EC3-5CF4E10AAF9F}" destId="{63949EEB-E87F-402D-BDF2-E312365DADB5}" srcOrd="1" destOrd="0" presId="urn:microsoft.com/office/officeart/2005/8/layout/hierarchy1"/>
    <dgm:cxn modelId="{DF1601E5-9E9A-41B6-A093-AB87FA0C39AF}" type="presParOf" srcId="{63EE5672-DE30-40FF-9B16-D29BAA9AFDC6}" destId="{4879AED7-CAE1-4ECB-A069-388C12CEE87E}" srcOrd="1" destOrd="0" presId="urn:microsoft.com/office/officeart/2005/8/layout/hierarchy1"/>
    <dgm:cxn modelId="{4273F5F8-0F60-4C67-962E-A4C1341B11C7}" type="presParOf" srcId="{A7B76D0F-6205-4E27-A56E-E7CD65EA99B3}" destId="{495D328A-D3C2-4324-A139-663C8231235B}" srcOrd="2" destOrd="0" presId="urn:microsoft.com/office/officeart/2005/8/layout/hierarchy1"/>
    <dgm:cxn modelId="{54FE0CFC-0452-4039-804E-AD7A30DC638A}" type="presParOf" srcId="{495D328A-D3C2-4324-A139-663C8231235B}" destId="{0CCD10A5-80D1-4D4B-BAAE-12673ACC92F8}" srcOrd="0" destOrd="0" presId="urn:microsoft.com/office/officeart/2005/8/layout/hierarchy1"/>
    <dgm:cxn modelId="{0C27CFED-5866-4157-8C4C-6E2EBA29CF7E}" type="presParOf" srcId="{0CCD10A5-80D1-4D4B-BAAE-12673ACC92F8}" destId="{C0671CBC-8DED-406F-BBEA-2C56CAF7D728}" srcOrd="0" destOrd="0" presId="urn:microsoft.com/office/officeart/2005/8/layout/hierarchy1"/>
    <dgm:cxn modelId="{64141BA9-D60A-44F3-90DE-CDE973E8DD76}" type="presParOf" srcId="{0CCD10A5-80D1-4D4B-BAAE-12673ACC92F8}" destId="{3A018B12-0188-4BC1-862C-9C0C50232285}" srcOrd="1" destOrd="0" presId="urn:microsoft.com/office/officeart/2005/8/layout/hierarchy1"/>
    <dgm:cxn modelId="{DCB55E99-66DF-40D4-8160-AE39CED26F49}" type="presParOf" srcId="{495D328A-D3C2-4324-A139-663C8231235B}" destId="{1E19A1A2-7181-4D09-A24E-76AE13B5A254}" srcOrd="1" destOrd="0" presId="urn:microsoft.com/office/officeart/2005/8/layout/hierarchy1"/>
    <dgm:cxn modelId="{D4395FB5-1DF5-4F24-8FD0-28D009EBC1F0}" type="presParOf" srcId="{A7B76D0F-6205-4E27-A56E-E7CD65EA99B3}" destId="{6751E181-C67C-4701-B1C5-D7AD5C276884}" srcOrd="3" destOrd="0" presId="urn:microsoft.com/office/officeart/2005/8/layout/hierarchy1"/>
    <dgm:cxn modelId="{DD86357D-C153-448B-B0A6-16D8C4715B1A}" type="presParOf" srcId="{6751E181-C67C-4701-B1C5-D7AD5C276884}" destId="{626A9A03-8695-46EE-886E-26E1CD112982}" srcOrd="0" destOrd="0" presId="urn:microsoft.com/office/officeart/2005/8/layout/hierarchy1"/>
    <dgm:cxn modelId="{6178CD39-E863-4512-B93D-C99DEC436F96}" type="presParOf" srcId="{626A9A03-8695-46EE-886E-26E1CD112982}" destId="{805C7522-EC30-4243-BE33-D6FF9277D976}" srcOrd="0" destOrd="0" presId="urn:microsoft.com/office/officeart/2005/8/layout/hierarchy1"/>
    <dgm:cxn modelId="{699C9EB9-AEA7-4F8A-B8A5-C16893C8A669}" type="presParOf" srcId="{626A9A03-8695-46EE-886E-26E1CD112982}" destId="{E3F8BA15-A9FA-48F5-95CC-3FB42A48394C}" srcOrd="1" destOrd="0" presId="urn:microsoft.com/office/officeart/2005/8/layout/hierarchy1"/>
    <dgm:cxn modelId="{B90C58B8-6237-4DF1-AC13-62A840EAFB0B}" type="presParOf" srcId="{6751E181-C67C-4701-B1C5-D7AD5C276884}" destId="{4FB9992B-96FA-4447-8D18-F56EE1F188F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91C66E-D9AD-40B6-B499-65BE22AFBD5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BBAF8F6-55E4-4A12-B6D5-EAFA304B6C3F}">
      <dgm:prSet/>
      <dgm:spPr/>
      <dgm:t>
        <a:bodyPr/>
        <a:lstStyle/>
        <a:p>
          <a:r>
            <a:rPr lang="en-GB" b="1" u="sng"/>
            <a:t>Conduct</a:t>
          </a:r>
          <a:r>
            <a:rPr lang="en-GB"/>
            <a:t> – It is the conduct of the defendant that causes the death, via an act or omission. </a:t>
          </a:r>
          <a:endParaRPr lang="en-US"/>
        </a:p>
      </dgm:t>
    </dgm:pt>
    <dgm:pt modelId="{F29340D3-702A-46F6-8660-75B6A466F46F}" type="parTrans" cxnId="{FD7201E2-13F0-4E21-B1C7-CC0493518F1A}">
      <dgm:prSet/>
      <dgm:spPr/>
      <dgm:t>
        <a:bodyPr/>
        <a:lstStyle/>
        <a:p>
          <a:endParaRPr lang="en-US"/>
        </a:p>
      </dgm:t>
    </dgm:pt>
    <dgm:pt modelId="{270742F2-95CF-4D9D-8BDD-4ABABDDFD9AE}" type="sibTrans" cxnId="{FD7201E2-13F0-4E21-B1C7-CC0493518F1A}">
      <dgm:prSet/>
      <dgm:spPr/>
      <dgm:t>
        <a:bodyPr/>
        <a:lstStyle/>
        <a:p>
          <a:endParaRPr lang="en-US"/>
        </a:p>
      </dgm:t>
    </dgm:pt>
    <dgm:pt modelId="{90A12F5F-C5AD-4628-8FB0-A61ED4D4F091}">
      <dgm:prSet/>
      <dgm:spPr/>
      <dgm:t>
        <a:bodyPr/>
        <a:lstStyle/>
        <a:p>
          <a:r>
            <a:rPr lang="en-GB" b="1" i="1" u="sng"/>
            <a:t>Circumstance</a:t>
          </a:r>
          <a:r>
            <a:rPr lang="en-GB"/>
            <a:t> – Human Being  and King’s peace.</a:t>
          </a:r>
          <a:endParaRPr lang="en-US"/>
        </a:p>
      </dgm:t>
    </dgm:pt>
    <dgm:pt modelId="{D565ADC9-CD5F-44B9-AD28-D8FDAA2C8515}" type="parTrans" cxnId="{8D90DE28-B688-4E54-B416-47B71F845DE5}">
      <dgm:prSet/>
      <dgm:spPr/>
      <dgm:t>
        <a:bodyPr/>
        <a:lstStyle/>
        <a:p>
          <a:endParaRPr lang="en-US"/>
        </a:p>
      </dgm:t>
    </dgm:pt>
    <dgm:pt modelId="{FEFE9671-594F-46CC-87A8-424112CCFCD0}" type="sibTrans" cxnId="{8D90DE28-B688-4E54-B416-47B71F845DE5}">
      <dgm:prSet/>
      <dgm:spPr/>
      <dgm:t>
        <a:bodyPr/>
        <a:lstStyle/>
        <a:p>
          <a:endParaRPr lang="en-US"/>
        </a:p>
      </dgm:t>
    </dgm:pt>
    <dgm:pt modelId="{360A412A-C705-442E-932C-95039680C303}">
      <dgm:prSet/>
      <dgm:spPr/>
      <dgm:t>
        <a:bodyPr/>
        <a:lstStyle/>
        <a:p>
          <a:r>
            <a:rPr lang="en-GB" b="1" i="1" u="sng"/>
            <a:t>Result-</a:t>
          </a:r>
          <a:r>
            <a:rPr lang="en-GB"/>
            <a:t> Must be the cause of the death. </a:t>
          </a:r>
          <a:endParaRPr lang="en-US"/>
        </a:p>
      </dgm:t>
    </dgm:pt>
    <dgm:pt modelId="{4BD89150-401F-4AA7-9CC4-FDA78FC1DCC0}" type="parTrans" cxnId="{6B0A26B2-8695-42FF-9C4A-1916BE3A6472}">
      <dgm:prSet/>
      <dgm:spPr/>
      <dgm:t>
        <a:bodyPr/>
        <a:lstStyle/>
        <a:p>
          <a:endParaRPr lang="en-US"/>
        </a:p>
      </dgm:t>
    </dgm:pt>
    <dgm:pt modelId="{4E81530A-0925-43F8-844A-35467D4EA7A9}" type="sibTrans" cxnId="{6B0A26B2-8695-42FF-9C4A-1916BE3A6472}">
      <dgm:prSet/>
      <dgm:spPr/>
      <dgm:t>
        <a:bodyPr/>
        <a:lstStyle/>
        <a:p>
          <a:endParaRPr lang="en-US"/>
        </a:p>
      </dgm:t>
    </dgm:pt>
    <dgm:pt modelId="{3CB9A6C8-15D9-4667-9823-E6ABE106EA88}" type="pres">
      <dgm:prSet presAssocID="{CA91C66E-D9AD-40B6-B499-65BE22AFBD59}" presName="linear" presStyleCnt="0">
        <dgm:presLayoutVars>
          <dgm:animLvl val="lvl"/>
          <dgm:resizeHandles val="exact"/>
        </dgm:presLayoutVars>
      </dgm:prSet>
      <dgm:spPr/>
    </dgm:pt>
    <dgm:pt modelId="{708A3E5D-F630-4843-BEED-53D953B6FAB0}" type="pres">
      <dgm:prSet presAssocID="{CBBAF8F6-55E4-4A12-B6D5-EAFA304B6C3F}" presName="parentText" presStyleLbl="node1" presStyleIdx="0" presStyleCnt="3">
        <dgm:presLayoutVars>
          <dgm:chMax val="0"/>
          <dgm:bulletEnabled val="1"/>
        </dgm:presLayoutVars>
      </dgm:prSet>
      <dgm:spPr/>
    </dgm:pt>
    <dgm:pt modelId="{76E39828-A2EB-4486-9F9B-772BEB3D634F}" type="pres">
      <dgm:prSet presAssocID="{270742F2-95CF-4D9D-8BDD-4ABABDDFD9AE}" presName="spacer" presStyleCnt="0"/>
      <dgm:spPr/>
    </dgm:pt>
    <dgm:pt modelId="{87F43AF8-ADD0-467E-8845-84C4A4ECBB41}" type="pres">
      <dgm:prSet presAssocID="{90A12F5F-C5AD-4628-8FB0-A61ED4D4F091}" presName="parentText" presStyleLbl="node1" presStyleIdx="1" presStyleCnt="3">
        <dgm:presLayoutVars>
          <dgm:chMax val="0"/>
          <dgm:bulletEnabled val="1"/>
        </dgm:presLayoutVars>
      </dgm:prSet>
      <dgm:spPr/>
    </dgm:pt>
    <dgm:pt modelId="{D24DF6D3-3988-47F9-B501-74D6F704CF5F}" type="pres">
      <dgm:prSet presAssocID="{FEFE9671-594F-46CC-87A8-424112CCFCD0}" presName="spacer" presStyleCnt="0"/>
      <dgm:spPr/>
    </dgm:pt>
    <dgm:pt modelId="{BFDAF450-8A37-40AB-BDFE-F170519F9499}" type="pres">
      <dgm:prSet presAssocID="{360A412A-C705-442E-932C-95039680C303}" presName="parentText" presStyleLbl="node1" presStyleIdx="2" presStyleCnt="3">
        <dgm:presLayoutVars>
          <dgm:chMax val="0"/>
          <dgm:bulletEnabled val="1"/>
        </dgm:presLayoutVars>
      </dgm:prSet>
      <dgm:spPr/>
    </dgm:pt>
  </dgm:ptLst>
  <dgm:cxnLst>
    <dgm:cxn modelId="{5A3C1A05-DA65-41D7-B8B7-453C72E25547}" type="presOf" srcId="{90A12F5F-C5AD-4628-8FB0-A61ED4D4F091}" destId="{87F43AF8-ADD0-467E-8845-84C4A4ECBB41}" srcOrd="0" destOrd="0" presId="urn:microsoft.com/office/officeart/2005/8/layout/vList2"/>
    <dgm:cxn modelId="{E3704106-217B-4431-B08B-4469FEA018C7}" type="presOf" srcId="{360A412A-C705-442E-932C-95039680C303}" destId="{BFDAF450-8A37-40AB-BDFE-F170519F9499}" srcOrd="0" destOrd="0" presId="urn:microsoft.com/office/officeart/2005/8/layout/vList2"/>
    <dgm:cxn modelId="{8D90DE28-B688-4E54-B416-47B71F845DE5}" srcId="{CA91C66E-D9AD-40B6-B499-65BE22AFBD59}" destId="{90A12F5F-C5AD-4628-8FB0-A61ED4D4F091}" srcOrd="1" destOrd="0" parTransId="{D565ADC9-CD5F-44B9-AD28-D8FDAA2C8515}" sibTransId="{FEFE9671-594F-46CC-87A8-424112CCFCD0}"/>
    <dgm:cxn modelId="{889BAB3E-2F3A-4F98-80F5-1C81C9D35E94}" type="presOf" srcId="{CBBAF8F6-55E4-4A12-B6D5-EAFA304B6C3F}" destId="{708A3E5D-F630-4843-BEED-53D953B6FAB0}" srcOrd="0" destOrd="0" presId="urn:microsoft.com/office/officeart/2005/8/layout/vList2"/>
    <dgm:cxn modelId="{6B0A26B2-8695-42FF-9C4A-1916BE3A6472}" srcId="{CA91C66E-D9AD-40B6-B499-65BE22AFBD59}" destId="{360A412A-C705-442E-932C-95039680C303}" srcOrd="2" destOrd="0" parTransId="{4BD89150-401F-4AA7-9CC4-FDA78FC1DCC0}" sibTransId="{4E81530A-0925-43F8-844A-35467D4EA7A9}"/>
    <dgm:cxn modelId="{63B6A2BB-5350-442F-B724-CBB07BBD3F5B}" type="presOf" srcId="{CA91C66E-D9AD-40B6-B499-65BE22AFBD59}" destId="{3CB9A6C8-15D9-4667-9823-E6ABE106EA88}" srcOrd="0" destOrd="0" presId="urn:microsoft.com/office/officeart/2005/8/layout/vList2"/>
    <dgm:cxn modelId="{FD7201E2-13F0-4E21-B1C7-CC0493518F1A}" srcId="{CA91C66E-D9AD-40B6-B499-65BE22AFBD59}" destId="{CBBAF8F6-55E4-4A12-B6D5-EAFA304B6C3F}" srcOrd="0" destOrd="0" parTransId="{F29340D3-702A-46F6-8660-75B6A466F46F}" sibTransId="{270742F2-95CF-4D9D-8BDD-4ABABDDFD9AE}"/>
    <dgm:cxn modelId="{8F1EC8C0-1528-4ED6-AA40-45CA55B25B3C}" type="presParOf" srcId="{3CB9A6C8-15D9-4667-9823-E6ABE106EA88}" destId="{708A3E5D-F630-4843-BEED-53D953B6FAB0}" srcOrd="0" destOrd="0" presId="urn:microsoft.com/office/officeart/2005/8/layout/vList2"/>
    <dgm:cxn modelId="{DE9D23D8-609C-4B89-8C17-252DA25AD0F5}" type="presParOf" srcId="{3CB9A6C8-15D9-4667-9823-E6ABE106EA88}" destId="{76E39828-A2EB-4486-9F9B-772BEB3D634F}" srcOrd="1" destOrd="0" presId="urn:microsoft.com/office/officeart/2005/8/layout/vList2"/>
    <dgm:cxn modelId="{830DDFDD-39E7-4DCE-90AC-2188A887594C}" type="presParOf" srcId="{3CB9A6C8-15D9-4667-9823-E6ABE106EA88}" destId="{87F43AF8-ADD0-467E-8845-84C4A4ECBB41}" srcOrd="2" destOrd="0" presId="urn:microsoft.com/office/officeart/2005/8/layout/vList2"/>
    <dgm:cxn modelId="{4D7FC67C-847E-4C3C-93C7-5D754064173A}" type="presParOf" srcId="{3CB9A6C8-15D9-4667-9823-E6ABE106EA88}" destId="{D24DF6D3-3988-47F9-B501-74D6F704CF5F}" srcOrd="3" destOrd="0" presId="urn:microsoft.com/office/officeart/2005/8/layout/vList2"/>
    <dgm:cxn modelId="{3259933A-F734-46C6-9AF9-C9C5780BA601}" type="presParOf" srcId="{3CB9A6C8-15D9-4667-9823-E6ABE106EA88}" destId="{BFDAF450-8A37-40AB-BDFE-F170519F949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2761333-CE28-4EF0-9882-636450112CF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E6026F-D2A9-4CF4-B0FE-E1A67584FC8F}">
      <dgm:prSet/>
      <dgm:spPr/>
      <dgm:t>
        <a:bodyPr/>
        <a:lstStyle/>
        <a:p>
          <a:r>
            <a:rPr lang="en-GB"/>
            <a:t>There are circumstances where a killing is lawful. </a:t>
          </a:r>
          <a:endParaRPr lang="en-US"/>
        </a:p>
      </dgm:t>
    </dgm:pt>
    <dgm:pt modelId="{1759ED05-9E88-491C-BFE4-5F728CA9DC36}" type="parTrans" cxnId="{BABCF1AA-981E-4A25-BA24-7FE3AAA421EA}">
      <dgm:prSet/>
      <dgm:spPr/>
      <dgm:t>
        <a:bodyPr/>
        <a:lstStyle/>
        <a:p>
          <a:endParaRPr lang="en-US"/>
        </a:p>
      </dgm:t>
    </dgm:pt>
    <dgm:pt modelId="{FA878791-178A-41E8-8932-AEAAE9556714}" type="sibTrans" cxnId="{BABCF1AA-981E-4A25-BA24-7FE3AAA421EA}">
      <dgm:prSet/>
      <dgm:spPr/>
      <dgm:t>
        <a:bodyPr/>
        <a:lstStyle/>
        <a:p>
          <a:endParaRPr lang="en-US"/>
        </a:p>
      </dgm:t>
    </dgm:pt>
    <dgm:pt modelId="{25AA7AE0-DF6D-4EC8-A694-BD05BF4186D6}">
      <dgm:prSet/>
      <dgm:spPr/>
      <dgm:t>
        <a:bodyPr/>
        <a:lstStyle/>
        <a:p>
          <a:r>
            <a:rPr lang="en-GB"/>
            <a:t>Self-defence and necessity. </a:t>
          </a:r>
          <a:endParaRPr lang="en-US"/>
        </a:p>
      </dgm:t>
    </dgm:pt>
    <dgm:pt modelId="{8CBD4E12-6E36-4F04-A45E-BF0BAD61B872}" type="parTrans" cxnId="{A9028C5E-A33A-4E8D-A524-C3741C8F1A00}">
      <dgm:prSet/>
      <dgm:spPr/>
      <dgm:t>
        <a:bodyPr/>
        <a:lstStyle/>
        <a:p>
          <a:endParaRPr lang="en-US"/>
        </a:p>
      </dgm:t>
    </dgm:pt>
    <dgm:pt modelId="{7B9F6888-219B-45D9-BB24-28ED87377978}" type="sibTrans" cxnId="{A9028C5E-A33A-4E8D-A524-C3741C8F1A00}">
      <dgm:prSet/>
      <dgm:spPr/>
      <dgm:t>
        <a:bodyPr/>
        <a:lstStyle/>
        <a:p>
          <a:endParaRPr lang="en-US"/>
        </a:p>
      </dgm:t>
    </dgm:pt>
    <dgm:pt modelId="{5D410F93-E086-4835-AE87-6361104D3EE9}">
      <dgm:prSet/>
      <dgm:spPr/>
      <dgm:t>
        <a:bodyPr/>
        <a:lstStyle/>
        <a:p>
          <a:r>
            <a:rPr lang="en-GB"/>
            <a:t>Name 1 case in relation to self-defence. </a:t>
          </a:r>
          <a:endParaRPr lang="en-US"/>
        </a:p>
      </dgm:t>
    </dgm:pt>
    <dgm:pt modelId="{39FA76CC-95F5-4A72-A31E-1CB50C06FA7E}" type="parTrans" cxnId="{95A38395-4B1E-49C7-8686-9EFB1D56603D}">
      <dgm:prSet/>
      <dgm:spPr/>
      <dgm:t>
        <a:bodyPr/>
        <a:lstStyle/>
        <a:p>
          <a:endParaRPr lang="en-US"/>
        </a:p>
      </dgm:t>
    </dgm:pt>
    <dgm:pt modelId="{886A1B2F-7BE1-475B-BCF1-0516C52E5CB8}" type="sibTrans" cxnId="{95A38395-4B1E-49C7-8686-9EFB1D56603D}">
      <dgm:prSet/>
      <dgm:spPr/>
      <dgm:t>
        <a:bodyPr/>
        <a:lstStyle/>
        <a:p>
          <a:endParaRPr lang="en-US"/>
        </a:p>
      </dgm:t>
    </dgm:pt>
    <dgm:pt modelId="{4FDED737-A511-43D2-87B6-A573BEE274E1}">
      <dgm:prSet/>
      <dgm:spPr/>
      <dgm:t>
        <a:bodyPr/>
        <a:lstStyle/>
        <a:p>
          <a:r>
            <a:rPr lang="en-GB"/>
            <a:t>Name 1 case in relation to necessity. </a:t>
          </a:r>
          <a:endParaRPr lang="en-US"/>
        </a:p>
      </dgm:t>
    </dgm:pt>
    <dgm:pt modelId="{65B7B043-6908-4CA5-B292-08DA9716C883}" type="parTrans" cxnId="{B785C9EB-0111-48F6-90E9-7E062982911C}">
      <dgm:prSet/>
      <dgm:spPr/>
      <dgm:t>
        <a:bodyPr/>
        <a:lstStyle/>
        <a:p>
          <a:endParaRPr lang="en-US"/>
        </a:p>
      </dgm:t>
    </dgm:pt>
    <dgm:pt modelId="{0B6A0386-5E8E-4F65-8407-D143142C0CCF}" type="sibTrans" cxnId="{B785C9EB-0111-48F6-90E9-7E062982911C}">
      <dgm:prSet/>
      <dgm:spPr/>
      <dgm:t>
        <a:bodyPr/>
        <a:lstStyle/>
        <a:p>
          <a:endParaRPr lang="en-US"/>
        </a:p>
      </dgm:t>
    </dgm:pt>
    <dgm:pt modelId="{BFD09DFF-9976-41A3-B3C9-11F8B74BDA9F}" type="pres">
      <dgm:prSet presAssocID="{32761333-CE28-4EF0-9882-636450112CFE}" presName="linear" presStyleCnt="0">
        <dgm:presLayoutVars>
          <dgm:animLvl val="lvl"/>
          <dgm:resizeHandles val="exact"/>
        </dgm:presLayoutVars>
      </dgm:prSet>
      <dgm:spPr/>
    </dgm:pt>
    <dgm:pt modelId="{E0F6044A-6018-4660-B9C6-2F443A13767C}" type="pres">
      <dgm:prSet presAssocID="{DBE6026F-D2A9-4CF4-B0FE-E1A67584FC8F}" presName="parentText" presStyleLbl="node1" presStyleIdx="0" presStyleCnt="4">
        <dgm:presLayoutVars>
          <dgm:chMax val="0"/>
          <dgm:bulletEnabled val="1"/>
        </dgm:presLayoutVars>
      </dgm:prSet>
      <dgm:spPr/>
    </dgm:pt>
    <dgm:pt modelId="{4687B891-58F3-4C49-B507-1C8159074E7F}" type="pres">
      <dgm:prSet presAssocID="{FA878791-178A-41E8-8932-AEAAE9556714}" presName="spacer" presStyleCnt="0"/>
      <dgm:spPr/>
    </dgm:pt>
    <dgm:pt modelId="{5DBADEF1-A87B-42D9-B584-956B4BC5AB68}" type="pres">
      <dgm:prSet presAssocID="{25AA7AE0-DF6D-4EC8-A694-BD05BF4186D6}" presName="parentText" presStyleLbl="node1" presStyleIdx="1" presStyleCnt="4">
        <dgm:presLayoutVars>
          <dgm:chMax val="0"/>
          <dgm:bulletEnabled val="1"/>
        </dgm:presLayoutVars>
      </dgm:prSet>
      <dgm:spPr/>
    </dgm:pt>
    <dgm:pt modelId="{EE71EEBF-9584-4731-9250-5144F475761D}" type="pres">
      <dgm:prSet presAssocID="{7B9F6888-219B-45D9-BB24-28ED87377978}" presName="spacer" presStyleCnt="0"/>
      <dgm:spPr/>
    </dgm:pt>
    <dgm:pt modelId="{D79DD8AF-4AB6-4EC1-AB96-1128A37AC4FE}" type="pres">
      <dgm:prSet presAssocID="{5D410F93-E086-4835-AE87-6361104D3EE9}" presName="parentText" presStyleLbl="node1" presStyleIdx="2" presStyleCnt="4">
        <dgm:presLayoutVars>
          <dgm:chMax val="0"/>
          <dgm:bulletEnabled val="1"/>
        </dgm:presLayoutVars>
      </dgm:prSet>
      <dgm:spPr/>
    </dgm:pt>
    <dgm:pt modelId="{E7D3F2FE-D42E-48C3-9314-A771F1E21A3B}" type="pres">
      <dgm:prSet presAssocID="{886A1B2F-7BE1-475B-BCF1-0516C52E5CB8}" presName="spacer" presStyleCnt="0"/>
      <dgm:spPr/>
    </dgm:pt>
    <dgm:pt modelId="{264B9DC1-88BA-419F-8CA0-8D49AE9EAF05}" type="pres">
      <dgm:prSet presAssocID="{4FDED737-A511-43D2-87B6-A573BEE274E1}" presName="parentText" presStyleLbl="node1" presStyleIdx="3" presStyleCnt="4">
        <dgm:presLayoutVars>
          <dgm:chMax val="0"/>
          <dgm:bulletEnabled val="1"/>
        </dgm:presLayoutVars>
      </dgm:prSet>
      <dgm:spPr/>
    </dgm:pt>
  </dgm:ptLst>
  <dgm:cxnLst>
    <dgm:cxn modelId="{82738816-A702-489E-A1A4-1A2141C25CB7}" type="presOf" srcId="{25AA7AE0-DF6D-4EC8-A694-BD05BF4186D6}" destId="{5DBADEF1-A87B-42D9-B584-956B4BC5AB68}" srcOrd="0" destOrd="0" presId="urn:microsoft.com/office/officeart/2005/8/layout/vList2"/>
    <dgm:cxn modelId="{FEAAE022-EE9B-479C-AE1A-EC8CF4954313}" type="presOf" srcId="{4FDED737-A511-43D2-87B6-A573BEE274E1}" destId="{264B9DC1-88BA-419F-8CA0-8D49AE9EAF05}" srcOrd="0" destOrd="0" presId="urn:microsoft.com/office/officeart/2005/8/layout/vList2"/>
    <dgm:cxn modelId="{A9028C5E-A33A-4E8D-A524-C3741C8F1A00}" srcId="{32761333-CE28-4EF0-9882-636450112CFE}" destId="{25AA7AE0-DF6D-4EC8-A694-BD05BF4186D6}" srcOrd="1" destOrd="0" parTransId="{8CBD4E12-6E36-4F04-A45E-BF0BAD61B872}" sibTransId="{7B9F6888-219B-45D9-BB24-28ED87377978}"/>
    <dgm:cxn modelId="{4FDA164E-CB31-4D8B-B193-A76905D7FA60}" type="presOf" srcId="{DBE6026F-D2A9-4CF4-B0FE-E1A67584FC8F}" destId="{E0F6044A-6018-4660-B9C6-2F443A13767C}" srcOrd="0" destOrd="0" presId="urn:microsoft.com/office/officeart/2005/8/layout/vList2"/>
    <dgm:cxn modelId="{95A38395-4B1E-49C7-8686-9EFB1D56603D}" srcId="{32761333-CE28-4EF0-9882-636450112CFE}" destId="{5D410F93-E086-4835-AE87-6361104D3EE9}" srcOrd="2" destOrd="0" parTransId="{39FA76CC-95F5-4A72-A31E-1CB50C06FA7E}" sibTransId="{886A1B2F-7BE1-475B-BCF1-0516C52E5CB8}"/>
    <dgm:cxn modelId="{BABCF1AA-981E-4A25-BA24-7FE3AAA421EA}" srcId="{32761333-CE28-4EF0-9882-636450112CFE}" destId="{DBE6026F-D2A9-4CF4-B0FE-E1A67584FC8F}" srcOrd="0" destOrd="0" parTransId="{1759ED05-9E88-491C-BFE4-5F728CA9DC36}" sibTransId="{FA878791-178A-41E8-8932-AEAAE9556714}"/>
    <dgm:cxn modelId="{61C68BC1-D9B6-4932-B941-2C3A9C6C3951}" type="presOf" srcId="{5D410F93-E086-4835-AE87-6361104D3EE9}" destId="{D79DD8AF-4AB6-4EC1-AB96-1128A37AC4FE}" srcOrd="0" destOrd="0" presId="urn:microsoft.com/office/officeart/2005/8/layout/vList2"/>
    <dgm:cxn modelId="{4F5AFFDE-BAF0-4951-B031-7BF6CE41291C}" type="presOf" srcId="{32761333-CE28-4EF0-9882-636450112CFE}" destId="{BFD09DFF-9976-41A3-B3C9-11F8B74BDA9F}" srcOrd="0" destOrd="0" presId="urn:microsoft.com/office/officeart/2005/8/layout/vList2"/>
    <dgm:cxn modelId="{B785C9EB-0111-48F6-90E9-7E062982911C}" srcId="{32761333-CE28-4EF0-9882-636450112CFE}" destId="{4FDED737-A511-43D2-87B6-A573BEE274E1}" srcOrd="3" destOrd="0" parTransId="{65B7B043-6908-4CA5-B292-08DA9716C883}" sibTransId="{0B6A0386-5E8E-4F65-8407-D143142C0CCF}"/>
    <dgm:cxn modelId="{DE429B5F-2830-45EC-894B-C510D681ED51}" type="presParOf" srcId="{BFD09DFF-9976-41A3-B3C9-11F8B74BDA9F}" destId="{E0F6044A-6018-4660-B9C6-2F443A13767C}" srcOrd="0" destOrd="0" presId="urn:microsoft.com/office/officeart/2005/8/layout/vList2"/>
    <dgm:cxn modelId="{B227ACE3-A5AF-4715-8F73-A65234A10230}" type="presParOf" srcId="{BFD09DFF-9976-41A3-B3C9-11F8B74BDA9F}" destId="{4687B891-58F3-4C49-B507-1C8159074E7F}" srcOrd="1" destOrd="0" presId="urn:microsoft.com/office/officeart/2005/8/layout/vList2"/>
    <dgm:cxn modelId="{48503B2B-C9B1-4DDA-8709-CAECD8E1D668}" type="presParOf" srcId="{BFD09DFF-9976-41A3-B3C9-11F8B74BDA9F}" destId="{5DBADEF1-A87B-42D9-B584-956B4BC5AB68}" srcOrd="2" destOrd="0" presId="urn:microsoft.com/office/officeart/2005/8/layout/vList2"/>
    <dgm:cxn modelId="{7F5F4720-458E-4CAA-9471-C04123C62520}" type="presParOf" srcId="{BFD09DFF-9976-41A3-B3C9-11F8B74BDA9F}" destId="{EE71EEBF-9584-4731-9250-5144F475761D}" srcOrd="3" destOrd="0" presId="urn:microsoft.com/office/officeart/2005/8/layout/vList2"/>
    <dgm:cxn modelId="{5FF19D7F-83FC-4F88-B43F-22BEA32B2DE4}" type="presParOf" srcId="{BFD09DFF-9976-41A3-B3C9-11F8B74BDA9F}" destId="{D79DD8AF-4AB6-4EC1-AB96-1128A37AC4FE}" srcOrd="4" destOrd="0" presId="urn:microsoft.com/office/officeart/2005/8/layout/vList2"/>
    <dgm:cxn modelId="{1B4705FA-B2A6-4E2C-8289-36B73863A0EC}" type="presParOf" srcId="{BFD09DFF-9976-41A3-B3C9-11F8B74BDA9F}" destId="{E7D3F2FE-D42E-48C3-9314-A771F1E21A3B}" srcOrd="5" destOrd="0" presId="urn:microsoft.com/office/officeart/2005/8/layout/vList2"/>
    <dgm:cxn modelId="{AEF053C3-5391-4B78-B9D8-9DCBB6CBD59F}" type="presParOf" srcId="{BFD09DFF-9976-41A3-B3C9-11F8B74BDA9F}" destId="{264B9DC1-88BA-419F-8CA0-8D49AE9EAF0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72BE83A-BEB5-47E0-955D-51A7B32AB07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D3056A-40B7-4496-9D2B-DF5602AB2C85}">
      <dgm:prSet/>
      <dgm:spPr/>
      <dgm:t>
        <a:bodyPr/>
        <a:lstStyle/>
        <a:p>
          <a:r>
            <a:rPr lang="en-GB"/>
            <a:t>Causation needs to be proven. </a:t>
          </a:r>
          <a:endParaRPr lang="en-US"/>
        </a:p>
      </dgm:t>
    </dgm:pt>
    <dgm:pt modelId="{9FBA869B-1E59-4F2C-AA3D-BE677067EFD6}" type="parTrans" cxnId="{DF3DF947-1C25-4C01-A62D-5A28FE164515}">
      <dgm:prSet/>
      <dgm:spPr/>
      <dgm:t>
        <a:bodyPr/>
        <a:lstStyle/>
        <a:p>
          <a:endParaRPr lang="en-US"/>
        </a:p>
      </dgm:t>
    </dgm:pt>
    <dgm:pt modelId="{6C48BFB0-A6BA-4FBE-8C9C-FD2918B01226}" type="sibTrans" cxnId="{DF3DF947-1C25-4C01-A62D-5A28FE164515}">
      <dgm:prSet/>
      <dgm:spPr/>
      <dgm:t>
        <a:bodyPr/>
        <a:lstStyle/>
        <a:p>
          <a:endParaRPr lang="en-US"/>
        </a:p>
      </dgm:t>
    </dgm:pt>
    <dgm:pt modelId="{6FED069F-026F-423A-A898-A79011B0F441}">
      <dgm:prSet/>
      <dgm:spPr/>
      <dgm:t>
        <a:bodyPr/>
        <a:lstStyle/>
        <a:p>
          <a:r>
            <a:rPr lang="en-GB"/>
            <a:t>This include both legal and factual causation. </a:t>
          </a:r>
          <a:endParaRPr lang="en-US"/>
        </a:p>
      </dgm:t>
    </dgm:pt>
    <dgm:pt modelId="{4BEEFD28-5CF0-4B99-9326-C675A713BCBB}" type="parTrans" cxnId="{FB0F0D94-7D6D-4C3C-A7E6-FBD047972BDB}">
      <dgm:prSet/>
      <dgm:spPr/>
      <dgm:t>
        <a:bodyPr/>
        <a:lstStyle/>
        <a:p>
          <a:endParaRPr lang="en-US"/>
        </a:p>
      </dgm:t>
    </dgm:pt>
    <dgm:pt modelId="{DFADC16B-4D1A-4394-B243-FF728E925FA0}" type="sibTrans" cxnId="{FB0F0D94-7D6D-4C3C-A7E6-FBD047972BDB}">
      <dgm:prSet/>
      <dgm:spPr/>
      <dgm:t>
        <a:bodyPr/>
        <a:lstStyle/>
        <a:p>
          <a:endParaRPr lang="en-US"/>
        </a:p>
      </dgm:t>
    </dgm:pt>
    <dgm:pt modelId="{C255201E-90B3-4975-81BD-A7243099EF42}">
      <dgm:prSet/>
      <dgm:spPr/>
      <dgm:t>
        <a:bodyPr/>
        <a:lstStyle/>
        <a:p>
          <a:r>
            <a:rPr lang="en-GB"/>
            <a:t>Factual Causation – But for test. </a:t>
          </a:r>
          <a:endParaRPr lang="en-US"/>
        </a:p>
      </dgm:t>
    </dgm:pt>
    <dgm:pt modelId="{161833A4-2865-4910-A4A6-F2C15A8B1881}" type="parTrans" cxnId="{8480BE6A-0C7B-4F50-9787-D176630FC810}">
      <dgm:prSet/>
      <dgm:spPr/>
      <dgm:t>
        <a:bodyPr/>
        <a:lstStyle/>
        <a:p>
          <a:endParaRPr lang="en-US"/>
        </a:p>
      </dgm:t>
    </dgm:pt>
    <dgm:pt modelId="{28BC5164-AD2F-42D5-98EC-2B0B67FBFE2D}" type="sibTrans" cxnId="{8480BE6A-0C7B-4F50-9787-D176630FC810}">
      <dgm:prSet/>
      <dgm:spPr/>
      <dgm:t>
        <a:bodyPr/>
        <a:lstStyle/>
        <a:p>
          <a:endParaRPr lang="en-US"/>
        </a:p>
      </dgm:t>
    </dgm:pt>
    <dgm:pt modelId="{31481698-D1BA-4AD6-95F3-43451E63D00C}">
      <dgm:prSet/>
      <dgm:spPr/>
      <dgm:t>
        <a:bodyPr/>
        <a:lstStyle/>
        <a:p>
          <a:r>
            <a:rPr lang="en-GB"/>
            <a:t>Legal Causation – conduct need either be the substantial cause of death ( R v Cheshire) or the ‘’ Substantial and Operative’’ ( R v Smith) cause of the death. </a:t>
          </a:r>
          <a:endParaRPr lang="en-US"/>
        </a:p>
      </dgm:t>
    </dgm:pt>
    <dgm:pt modelId="{E535D45B-7864-40BA-8814-509A866223CF}" type="parTrans" cxnId="{46CDF53D-FECB-4A39-A11C-BE0D783C2A69}">
      <dgm:prSet/>
      <dgm:spPr/>
      <dgm:t>
        <a:bodyPr/>
        <a:lstStyle/>
        <a:p>
          <a:endParaRPr lang="en-US"/>
        </a:p>
      </dgm:t>
    </dgm:pt>
    <dgm:pt modelId="{76888E49-4F7B-4145-9933-2360AEDA3B82}" type="sibTrans" cxnId="{46CDF53D-FECB-4A39-A11C-BE0D783C2A69}">
      <dgm:prSet/>
      <dgm:spPr/>
      <dgm:t>
        <a:bodyPr/>
        <a:lstStyle/>
        <a:p>
          <a:endParaRPr lang="en-US"/>
        </a:p>
      </dgm:t>
    </dgm:pt>
    <dgm:pt modelId="{9C12311C-A63C-4744-ABCC-2F174DD35E63}" type="pres">
      <dgm:prSet presAssocID="{E72BE83A-BEB5-47E0-955D-51A7B32AB073}" presName="linear" presStyleCnt="0">
        <dgm:presLayoutVars>
          <dgm:animLvl val="lvl"/>
          <dgm:resizeHandles val="exact"/>
        </dgm:presLayoutVars>
      </dgm:prSet>
      <dgm:spPr/>
    </dgm:pt>
    <dgm:pt modelId="{EFE4CA61-B0E2-4043-A93B-A7DE9CCB3A24}" type="pres">
      <dgm:prSet presAssocID="{09D3056A-40B7-4496-9D2B-DF5602AB2C85}" presName="parentText" presStyleLbl="node1" presStyleIdx="0" presStyleCnt="4">
        <dgm:presLayoutVars>
          <dgm:chMax val="0"/>
          <dgm:bulletEnabled val="1"/>
        </dgm:presLayoutVars>
      </dgm:prSet>
      <dgm:spPr/>
    </dgm:pt>
    <dgm:pt modelId="{73F52465-D708-4687-8AA7-FB1D892FAC85}" type="pres">
      <dgm:prSet presAssocID="{6C48BFB0-A6BA-4FBE-8C9C-FD2918B01226}" presName="spacer" presStyleCnt="0"/>
      <dgm:spPr/>
    </dgm:pt>
    <dgm:pt modelId="{5AB411D7-824B-417D-B5CC-76F796897EE4}" type="pres">
      <dgm:prSet presAssocID="{6FED069F-026F-423A-A898-A79011B0F441}" presName="parentText" presStyleLbl="node1" presStyleIdx="1" presStyleCnt="4">
        <dgm:presLayoutVars>
          <dgm:chMax val="0"/>
          <dgm:bulletEnabled val="1"/>
        </dgm:presLayoutVars>
      </dgm:prSet>
      <dgm:spPr/>
    </dgm:pt>
    <dgm:pt modelId="{2645917F-40F8-4D11-8ED6-D846D4DD5724}" type="pres">
      <dgm:prSet presAssocID="{DFADC16B-4D1A-4394-B243-FF728E925FA0}" presName="spacer" presStyleCnt="0"/>
      <dgm:spPr/>
    </dgm:pt>
    <dgm:pt modelId="{DC722EDD-BB9E-427A-AEE4-F4A80BAF9FAB}" type="pres">
      <dgm:prSet presAssocID="{C255201E-90B3-4975-81BD-A7243099EF42}" presName="parentText" presStyleLbl="node1" presStyleIdx="2" presStyleCnt="4">
        <dgm:presLayoutVars>
          <dgm:chMax val="0"/>
          <dgm:bulletEnabled val="1"/>
        </dgm:presLayoutVars>
      </dgm:prSet>
      <dgm:spPr/>
    </dgm:pt>
    <dgm:pt modelId="{0FF8E99C-7244-464B-921D-E33AF336E6A7}" type="pres">
      <dgm:prSet presAssocID="{28BC5164-AD2F-42D5-98EC-2B0B67FBFE2D}" presName="spacer" presStyleCnt="0"/>
      <dgm:spPr/>
    </dgm:pt>
    <dgm:pt modelId="{CADA950B-6220-4B3E-9980-ED12D5390C10}" type="pres">
      <dgm:prSet presAssocID="{31481698-D1BA-4AD6-95F3-43451E63D00C}" presName="parentText" presStyleLbl="node1" presStyleIdx="3" presStyleCnt="4">
        <dgm:presLayoutVars>
          <dgm:chMax val="0"/>
          <dgm:bulletEnabled val="1"/>
        </dgm:presLayoutVars>
      </dgm:prSet>
      <dgm:spPr/>
    </dgm:pt>
  </dgm:ptLst>
  <dgm:cxnLst>
    <dgm:cxn modelId="{46CDF53D-FECB-4A39-A11C-BE0D783C2A69}" srcId="{E72BE83A-BEB5-47E0-955D-51A7B32AB073}" destId="{31481698-D1BA-4AD6-95F3-43451E63D00C}" srcOrd="3" destOrd="0" parTransId="{E535D45B-7864-40BA-8814-509A866223CF}" sibTransId="{76888E49-4F7B-4145-9933-2360AEDA3B82}"/>
    <dgm:cxn modelId="{9713AB63-96CB-4D0D-BEF8-07F875A0884A}" type="presOf" srcId="{C255201E-90B3-4975-81BD-A7243099EF42}" destId="{DC722EDD-BB9E-427A-AEE4-F4A80BAF9FAB}" srcOrd="0" destOrd="0" presId="urn:microsoft.com/office/officeart/2005/8/layout/vList2"/>
    <dgm:cxn modelId="{DF3DF947-1C25-4C01-A62D-5A28FE164515}" srcId="{E72BE83A-BEB5-47E0-955D-51A7B32AB073}" destId="{09D3056A-40B7-4496-9D2B-DF5602AB2C85}" srcOrd="0" destOrd="0" parTransId="{9FBA869B-1E59-4F2C-AA3D-BE677067EFD6}" sibTransId="{6C48BFB0-A6BA-4FBE-8C9C-FD2918B01226}"/>
    <dgm:cxn modelId="{8480BE6A-0C7B-4F50-9787-D176630FC810}" srcId="{E72BE83A-BEB5-47E0-955D-51A7B32AB073}" destId="{C255201E-90B3-4975-81BD-A7243099EF42}" srcOrd="2" destOrd="0" parTransId="{161833A4-2865-4910-A4A6-F2C15A8B1881}" sibTransId="{28BC5164-AD2F-42D5-98EC-2B0B67FBFE2D}"/>
    <dgm:cxn modelId="{FB0F0D94-7D6D-4C3C-A7E6-FBD047972BDB}" srcId="{E72BE83A-BEB5-47E0-955D-51A7B32AB073}" destId="{6FED069F-026F-423A-A898-A79011B0F441}" srcOrd="1" destOrd="0" parTransId="{4BEEFD28-5CF0-4B99-9326-C675A713BCBB}" sibTransId="{DFADC16B-4D1A-4394-B243-FF728E925FA0}"/>
    <dgm:cxn modelId="{B5D91398-DF8D-4421-A091-F9B547259864}" type="presOf" srcId="{6FED069F-026F-423A-A898-A79011B0F441}" destId="{5AB411D7-824B-417D-B5CC-76F796897EE4}" srcOrd="0" destOrd="0" presId="urn:microsoft.com/office/officeart/2005/8/layout/vList2"/>
    <dgm:cxn modelId="{D6F0D4B0-2D8B-4B96-830A-24186EEF7592}" type="presOf" srcId="{31481698-D1BA-4AD6-95F3-43451E63D00C}" destId="{CADA950B-6220-4B3E-9980-ED12D5390C10}" srcOrd="0" destOrd="0" presId="urn:microsoft.com/office/officeart/2005/8/layout/vList2"/>
    <dgm:cxn modelId="{9D52FEC5-5390-425C-9026-9C25889EDAF4}" type="presOf" srcId="{E72BE83A-BEB5-47E0-955D-51A7B32AB073}" destId="{9C12311C-A63C-4744-ABCC-2F174DD35E63}" srcOrd="0" destOrd="0" presId="urn:microsoft.com/office/officeart/2005/8/layout/vList2"/>
    <dgm:cxn modelId="{9DC9B8EC-082E-42FD-9EE9-4408B854392D}" type="presOf" srcId="{09D3056A-40B7-4496-9D2B-DF5602AB2C85}" destId="{EFE4CA61-B0E2-4043-A93B-A7DE9CCB3A24}" srcOrd="0" destOrd="0" presId="urn:microsoft.com/office/officeart/2005/8/layout/vList2"/>
    <dgm:cxn modelId="{59993400-9AD5-4752-9BFA-CBF2CB7C035E}" type="presParOf" srcId="{9C12311C-A63C-4744-ABCC-2F174DD35E63}" destId="{EFE4CA61-B0E2-4043-A93B-A7DE9CCB3A24}" srcOrd="0" destOrd="0" presId="urn:microsoft.com/office/officeart/2005/8/layout/vList2"/>
    <dgm:cxn modelId="{C24FD26D-7753-4DC3-9A54-EE9EDB8B2393}" type="presParOf" srcId="{9C12311C-A63C-4744-ABCC-2F174DD35E63}" destId="{73F52465-D708-4687-8AA7-FB1D892FAC85}" srcOrd="1" destOrd="0" presId="urn:microsoft.com/office/officeart/2005/8/layout/vList2"/>
    <dgm:cxn modelId="{4D48B83B-C152-4AB8-8C7D-64F9A6D2D5B9}" type="presParOf" srcId="{9C12311C-A63C-4744-ABCC-2F174DD35E63}" destId="{5AB411D7-824B-417D-B5CC-76F796897EE4}" srcOrd="2" destOrd="0" presId="urn:microsoft.com/office/officeart/2005/8/layout/vList2"/>
    <dgm:cxn modelId="{D85C0D83-55B1-4868-A780-9637E8D2C8D3}" type="presParOf" srcId="{9C12311C-A63C-4744-ABCC-2F174DD35E63}" destId="{2645917F-40F8-4D11-8ED6-D846D4DD5724}" srcOrd="3" destOrd="0" presId="urn:microsoft.com/office/officeart/2005/8/layout/vList2"/>
    <dgm:cxn modelId="{F43BB5F0-94C0-4469-8307-E075C0A25D9A}" type="presParOf" srcId="{9C12311C-A63C-4744-ABCC-2F174DD35E63}" destId="{DC722EDD-BB9E-427A-AEE4-F4A80BAF9FAB}" srcOrd="4" destOrd="0" presId="urn:microsoft.com/office/officeart/2005/8/layout/vList2"/>
    <dgm:cxn modelId="{BE12862C-2A5B-4A73-8EDE-6F8F04B3AEA7}" type="presParOf" srcId="{9C12311C-A63C-4744-ABCC-2F174DD35E63}" destId="{0FF8E99C-7244-464B-921D-E33AF336E6A7}" srcOrd="5" destOrd="0" presId="urn:microsoft.com/office/officeart/2005/8/layout/vList2"/>
    <dgm:cxn modelId="{E4F8FAA3-5332-4936-82FC-9A520F5CE583}" type="presParOf" srcId="{9C12311C-A63C-4744-ABCC-2F174DD35E63}" destId="{CADA950B-6220-4B3E-9980-ED12D5390C1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36193F6-EAA5-4A70-A716-65F66B312AB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82CE75C-6ACE-49D5-B1EF-6080E2800558}">
      <dgm:prSet/>
      <dgm:spPr/>
      <dgm:t>
        <a:bodyPr/>
        <a:lstStyle/>
        <a:p>
          <a:r>
            <a:rPr lang="en-GB"/>
            <a:t>No malice or premeditation is needed. </a:t>
          </a:r>
          <a:endParaRPr lang="en-US"/>
        </a:p>
      </dgm:t>
    </dgm:pt>
    <dgm:pt modelId="{35711E93-FE83-4913-8B25-449D8AE86D3E}" type="parTrans" cxnId="{58C046EA-90D7-4FE9-B03E-A92515A52258}">
      <dgm:prSet/>
      <dgm:spPr/>
      <dgm:t>
        <a:bodyPr/>
        <a:lstStyle/>
        <a:p>
          <a:endParaRPr lang="en-US"/>
        </a:p>
      </dgm:t>
    </dgm:pt>
    <dgm:pt modelId="{A8730D77-F1DD-48F1-9A5D-10893042B5B5}" type="sibTrans" cxnId="{58C046EA-90D7-4FE9-B03E-A92515A52258}">
      <dgm:prSet/>
      <dgm:spPr/>
      <dgm:t>
        <a:bodyPr/>
        <a:lstStyle/>
        <a:p>
          <a:endParaRPr lang="en-US"/>
        </a:p>
      </dgm:t>
    </dgm:pt>
    <dgm:pt modelId="{11259DB7-BD04-4B2B-9169-DE699B19576D}">
      <dgm:prSet/>
      <dgm:spPr/>
      <dgm:t>
        <a:bodyPr/>
        <a:lstStyle/>
        <a:p>
          <a:r>
            <a:rPr lang="en-GB"/>
            <a:t>It can be a spur of the moment. </a:t>
          </a:r>
          <a:endParaRPr lang="en-US"/>
        </a:p>
      </dgm:t>
    </dgm:pt>
    <dgm:pt modelId="{1D9C44C3-2977-41C9-96B8-262DB6C6C93C}" type="parTrans" cxnId="{1EB36E7E-05AB-4B9F-97EA-BFE4E8E1F8B6}">
      <dgm:prSet/>
      <dgm:spPr/>
      <dgm:t>
        <a:bodyPr/>
        <a:lstStyle/>
        <a:p>
          <a:endParaRPr lang="en-US"/>
        </a:p>
      </dgm:t>
    </dgm:pt>
    <dgm:pt modelId="{EE510118-9D81-4060-92A5-6BFEB09A0CE4}" type="sibTrans" cxnId="{1EB36E7E-05AB-4B9F-97EA-BFE4E8E1F8B6}">
      <dgm:prSet/>
      <dgm:spPr/>
      <dgm:t>
        <a:bodyPr/>
        <a:lstStyle/>
        <a:p>
          <a:endParaRPr lang="en-US"/>
        </a:p>
      </dgm:t>
    </dgm:pt>
    <dgm:pt modelId="{3018FC69-44AF-4D5F-B6BC-82BB2F268CA3}">
      <dgm:prSet/>
      <dgm:spPr/>
      <dgm:t>
        <a:bodyPr/>
        <a:lstStyle/>
        <a:p>
          <a:r>
            <a:rPr lang="en-GB"/>
            <a:t>Hence why the term ‘’ Malice aforethought was removed’’.</a:t>
          </a:r>
          <a:endParaRPr lang="en-US"/>
        </a:p>
      </dgm:t>
    </dgm:pt>
    <dgm:pt modelId="{D1E6599C-6E30-40BB-915A-8D5C0407400D}" type="parTrans" cxnId="{5511A55C-57D2-4CB4-B00B-0333FF1BC7A1}">
      <dgm:prSet/>
      <dgm:spPr/>
      <dgm:t>
        <a:bodyPr/>
        <a:lstStyle/>
        <a:p>
          <a:endParaRPr lang="en-US"/>
        </a:p>
      </dgm:t>
    </dgm:pt>
    <dgm:pt modelId="{E03D287A-CDB5-474C-A61F-A096C0717A30}" type="sibTrans" cxnId="{5511A55C-57D2-4CB4-B00B-0333FF1BC7A1}">
      <dgm:prSet/>
      <dgm:spPr/>
      <dgm:t>
        <a:bodyPr/>
        <a:lstStyle/>
        <a:p>
          <a:endParaRPr lang="en-US"/>
        </a:p>
      </dgm:t>
    </dgm:pt>
    <dgm:pt modelId="{DDC317AF-95B7-4F74-A15E-305160F59A24}" type="pres">
      <dgm:prSet presAssocID="{036193F6-EAA5-4A70-A716-65F66B312AB8}" presName="root" presStyleCnt="0">
        <dgm:presLayoutVars>
          <dgm:dir/>
          <dgm:resizeHandles val="exact"/>
        </dgm:presLayoutVars>
      </dgm:prSet>
      <dgm:spPr/>
    </dgm:pt>
    <dgm:pt modelId="{DF6B659E-C5AB-47D9-9E23-DC90F8F8D096}" type="pres">
      <dgm:prSet presAssocID="{B82CE75C-6ACE-49D5-B1EF-6080E2800558}" presName="compNode" presStyleCnt="0"/>
      <dgm:spPr/>
    </dgm:pt>
    <dgm:pt modelId="{6F3DF154-760B-432B-BFE7-81924700AE68}" type="pres">
      <dgm:prSet presAssocID="{B82CE75C-6ACE-49D5-B1EF-6080E2800558}" presName="bgRect" presStyleLbl="bgShp" presStyleIdx="0" presStyleCnt="3"/>
      <dgm:spPr/>
    </dgm:pt>
    <dgm:pt modelId="{0C705386-A5A7-48B1-BDC4-CC5D6EF49B10}" type="pres">
      <dgm:prSet presAssocID="{B82CE75C-6ACE-49D5-B1EF-6080E28005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 Sign"/>
        </a:ext>
      </dgm:extLst>
    </dgm:pt>
    <dgm:pt modelId="{20E4525D-FC13-4B65-B05D-9DFF6EAA5DB2}" type="pres">
      <dgm:prSet presAssocID="{B82CE75C-6ACE-49D5-B1EF-6080E2800558}" presName="spaceRect" presStyleCnt="0"/>
      <dgm:spPr/>
    </dgm:pt>
    <dgm:pt modelId="{8FE08409-77B9-4004-B853-E17079BAD850}" type="pres">
      <dgm:prSet presAssocID="{B82CE75C-6ACE-49D5-B1EF-6080E2800558}" presName="parTx" presStyleLbl="revTx" presStyleIdx="0" presStyleCnt="3">
        <dgm:presLayoutVars>
          <dgm:chMax val="0"/>
          <dgm:chPref val="0"/>
        </dgm:presLayoutVars>
      </dgm:prSet>
      <dgm:spPr/>
    </dgm:pt>
    <dgm:pt modelId="{D7FCA775-C871-4C0E-8348-2DC4E2E69022}" type="pres">
      <dgm:prSet presAssocID="{A8730D77-F1DD-48F1-9A5D-10893042B5B5}" presName="sibTrans" presStyleCnt="0"/>
      <dgm:spPr/>
    </dgm:pt>
    <dgm:pt modelId="{D9C2C8B2-6874-4474-892A-CC8D5A72D652}" type="pres">
      <dgm:prSet presAssocID="{11259DB7-BD04-4B2B-9169-DE699B19576D}" presName="compNode" presStyleCnt="0"/>
      <dgm:spPr/>
    </dgm:pt>
    <dgm:pt modelId="{F141C3C1-B4B4-4EE0-B728-D51DE16FD0CD}" type="pres">
      <dgm:prSet presAssocID="{11259DB7-BD04-4B2B-9169-DE699B19576D}" presName="bgRect" presStyleLbl="bgShp" presStyleIdx="1" presStyleCnt="3"/>
      <dgm:spPr/>
    </dgm:pt>
    <dgm:pt modelId="{F315EA02-8E62-49C5-85E2-EBECC006345A}" type="pres">
      <dgm:prSet presAssocID="{11259DB7-BD04-4B2B-9169-DE699B1957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set scene"/>
        </a:ext>
      </dgm:extLst>
    </dgm:pt>
    <dgm:pt modelId="{B6929C42-E4A5-4CA0-8F99-A843292EA2BD}" type="pres">
      <dgm:prSet presAssocID="{11259DB7-BD04-4B2B-9169-DE699B19576D}" presName="spaceRect" presStyleCnt="0"/>
      <dgm:spPr/>
    </dgm:pt>
    <dgm:pt modelId="{4F6C85DD-876E-40AF-9F6F-24B109C09A8C}" type="pres">
      <dgm:prSet presAssocID="{11259DB7-BD04-4B2B-9169-DE699B19576D}" presName="parTx" presStyleLbl="revTx" presStyleIdx="1" presStyleCnt="3">
        <dgm:presLayoutVars>
          <dgm:chMax val="0"/>
          <dgm:chPref val="0"/>
        </dgm:presLayoutVars>
      </dgm:prSet>
      <dgm:spPr/>
    </dgm:pt>
    <dgm:pt modelId="{FE917709-5DB1-4564-A7FD-D376A5584A0C}" type="pres">
      <dgm:prSet presAssocID="{EE510118-9D81-4060-92A5-6BFEB09A0CE4}" presName="sibTrans" presStyleCnt="0"/>
      <dgm:spPr/>
    </dgm:pt>
    <dgm:pt modelId="{9FF770F9-DDF9-42EA-9F33-B6358E141048}" type="pres">
      <dgm:prSet presAssocID="{3018FC69-44AF-4D5F-B6BC-82BB2F268CA3}" presName="compNode" presStyleCnt="0"/>
      <dgm:spPr/>
    </dgm:pt>
    <dgm:pt modelId="{4834A156-A8D8-4845-BDEB-C9D5B6819F76}" type="pres">
      <dgm:prSet presAssocID="{3018FC69-44AF-4D5F-B6BC-82BB2F268CA3}" presName="bgRect" presStyleLbl="bgShp" presStyleIdx="2" presStyleCnt="3"/>
      <dgm:spPr/>
    </dgm:pt>
    <dgm:pt modelId="{963843C2-F094-43F6-BFC3-47BF0137FD0F}" type="pres">
      <dgm:prSet presAssocID="{3018FC69-44AF-4D5F-B6BC-82BB2F268C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vil Face Outline"/>
        </a:ext>
      </dgm:extLst>
    </dgm:pt>
    <dgm:pt modelId="{53245AD8-2E59-4B3A-B946-DF796EE3D9CF}" type="pres">
      <dgm:prSet presAssocID="{3018FC69-44AF-4D5F-B6BC-82BB2F268CA3}" presName="spaceRect" presStyleCnt="0"/>
      <dgm:spPr/>
    </dgm:pt>
    <dgm:pt modelId="{2FDFA5CF-BCA2-4FFC-807D-CE9241067132}" type="pres">
      <dgm:prSet presAssocID="{3018FC69-44AF-4D5F-B6BC-82BB2F268CA3}" presName="parTx" presStyleLbl="revTx" presStyleIdx="2" presStyleCnt="3">
        <dgm:presLayoutVars>
          <dgm:chMax val="0"/>
          <dgm:chPref val="0"/>
        </dgm:presLayoutVars>
      </dgm:prSet>
      <dgm:spPr/>
    </dgm:pt>
  </dgm:ptLst>
  <dgm:cxnLst>
    <dgm:cxn modelId="{5511A55C-57D2-4CB4-B00B-0333FF1BC7A1}" srcId="{036193F6-EAA5-4A70-A716-65F66B312AB8}" destId="{3018FC69-44AF-4D5F-B6BC-82BB2F268CA3}" srcOrd="2" destOrd="0" parTransId="{D1E6599C-6E30-40BB-915A-8D5C0407400D}" sibTransId="{E03D287A-CDB5-474C-A61F-A096C0717A30}"/>
    <dgm:cxn modelId="{1EB36E7E-05AB-4B9F-97EA-BFE4E8E1F8B6}" srcId="{036193F6-EAA5-4A70-A716-65F66B312AB8}" destId="{11259DB7-BD04-4B2B-9169-DE699B19576D}" srcOrd="1" destOrd="0" parTransId="{1D9C44C3-2977-41C9-96B8-262DB6C6C93C}" sibTransId="{EE510118-9D81-4060-92A5-6BFEB09A0CE4}"/>
    <dgm:cxn modelId="{22C4DE91-DE64-4413-8C23-908AD5E2EE26}" type="presOf" srcId="{B82CE75C-6ACE-49D5-B1EF-6080E2800558}" destId="{8FE08409-77B9-4004-B853-E17079BAD850}" srcOrd="0" destOrd="0" presId="urn:microsoft.com/office/officeart/2018/2/layout/IconVerticalSolidList"/>
    <dgm:cxn modelId="{5E7B499E-32F7-4B8D-B8D3-C1FD4ACB165D}" type="presOf" srcId="{036193F6-EAA5-4A70-A716-65F66B312AB8}" destId="{DDC317AF-95B7-4F74-A15E-305160F59A24}" srcOrd="0" destOrd="0" presId="urn:microsoft.com/office/officeart/2018/2/layout/IconVerticalSolidList"/>
    <dgm:cxn modelId="{5985B2BA-809C-41E4-AB92-F911EB18E103}" type="presOf" srcId="{3018FC69-44AF-4D5F-B6BC-82BB2F268CA3}" destId="{2FDFA5CF-BCA2-4FFC-807D-CE9241067132}" srcOrd="0" destOrd="0" presId="urn:microsoft.com/office/officeart/2018/2/layout/IconVerticalSolidList"/>
    <dgm:cxn modelId="{BC3636E1-7791-4169-B45D-A0C7E88D12D0}" type="presOf" srcId="{11259DB7-BD04-4B2B-9169-DE699B19576D}" destId="{4F6C85DD-876E-40AF-9F6F-24B109C09A8C}" srcOrd="0" destOrd="0" presId="urn:microsoft.com/office/officeart/2018/2/layout/IconVerticalSolidList"/>
    <dgm:cxn modelId="{58C046EA-90D7-4FE9-B03E-A92515A52258}" srcId="{036193F6-EAA5-4A70-A716-65F66B312AB8}" destId="{B82CE75C-6ACE-49D5-B1EF-6080E2800558}" srcOrd="0" destOrd="0" parTransId="{35711E93-FE83-4913-8B25-449D8AE86D3E}" sibTransId="{A8730D77-F1DD-48F1-9A5D-10893042B5B5}"/>
    <dgm:cxn modelId="{C19A3DB1-561B-482D-B33B-8094442667F6}" type="presParOf" srcId="{DDC317AF-95B7-4F74-A15E-305160F59A24}" destId="{DF6B659E-C5AB-47D9-9E23-DC90F8F8D096}" srcOrd="0" destOrd="0" presId="urn:microsoft.com/office/officeart/2018/2/layout/IconVerticalSolidList"/>
    <dgm:cxn modelId="{35784F2F-0695-435A-B6FB-5C4FD7D8DE24}" type="presParOf" srcId="{DF6B659E-C5AB-47D9-9E23-DC90F8F8D096}" destId="{6F3DF154-760B-432B-BFE7-81924700AE68}" srcOrd="0" destOrd="0" presId="urn:microsoft.com/office/officeart/2018/2/layout/IconVerticalSolidList"/>
    <dgm:cxn modelId="{082AFA51-9123-45EE-BAF3-8F6472E63DF9}" type="presParOf" srcId="{DF6B659E-C5AB-47D9-9E23-DC90F8F8D096}" destId="{0C705386-A5A7-48B1-BDC4-CC5D6EF49B10}" srcOrd="1" destOrd="0" presId="urn:microsoft.com/office/officeart/2018/2/layout/IconVerticalSolidList"/>
    <dgm:cxn modelId="{7D714B70-3D32-42CA-94FF-C50D7D61D3F1}" type="presParOf" srcId="{DF6B659E-C5AB-47D9-9E23-DC90F8F8D096}" destId="{20E4525D-FC13-4B65-B05D-9DFF6EAA5DB2}" srcOrd="2" destOrd="0" presId="urn:microsoft.com/office/officeart/2018/2/layout/IconVerticalSolidList"/>
    <dgm:cxn modelId="{D8432DEF-8A59-48A9-BBFC-01E61721F83C}" type="presParOf" srcId="{DF6B659E-C5AB-47D9-9E23-DC90F8F8D096}" destId="{8FE08409-77B9-4004-B853-E17079BAD850}" srcOrd="3" destOrd="0" presId="urn:microsoft.com/office/officeart/2018/2/layout/IconVerticalSolidList"/>
    <dgm:cxn modelId="{D2593B72-A647-41A7-8763-F4F4A16D4D66}" type="presParOf" srcId="{DDC317AF-95B7-4F74-A15E-305160F59A24}" destId="{D7FCA775-C871-4C0E-8348-2DC4E2E69022}" srcOrd="1" destOrd="0" presId="urn:microsoft.com/office/officeart/2018/2/layout/IconVerticalSolidList"/>
    <dgm:cxn modelId="{5CB5B878-18A3-4335-ADC5-5DF7527182B5}" type="presParOf" srcId="{DDC317AF-95B7-4F74-A15E-305160F59A24}" destId="{D9C2C8B2-6874-4474-892A-CC8D5A72D652}" srcOrd="2" destOrd="0" presId="urn:microsoft.com/office/officeart/2018/2/layout/IconVerticalSolidList"/>
    <dgm:cxn modelId="{178521F1-F703-4780-A468-C2AA2AB1E8CA}" type="presParOf" srcId="{D9C2C8B2-6874-4474-892A-CC8D5A72D652}" destId="{F141C3C1-B4B4-4EE0-B728-D51DE16FD0CD}" srcOrd="0" destOrd="0" presId="urn:microsoft.com/office/officeart/2018/2/layout/IconVerticalSolidList"/>
    <dgm:cxn modelId="{C6A2C8EA-AA1F-4A1D-AAF0-7D8786F4D91D}" type="presParOf" srcId="{D9C2C8B2-6874-4474-892A-CC8D5A72D652}" destId="{F315EA02-8E62-49C5-85E2-EBECC006345A}" srcOrd="1" destOrd="0" presId="urn:microsoft.com/office/officeart/2018/2/layout/IconVerticalSolidList"/>
    <dgm:cxn modelId="{84FA462E-AB7E-440A-9623-78964071A0F0}" type="presParOf" srcId="{D9C2C8B2-6874-4474-892A-CC8D5A72D652}" destId="{B6929C42-E4A5-4CA0-8F99-A843292EA2BD}" srcOrd="2" destOrd="0" presId="urn:microsoft.com/office/officeart/2018/2/layout/IconVerticalSolidList"/>
    <dgm:cxn modelId="{B48AD905-8590-4348-9794-53D00EF3CE0D}" type="presParOf" srcId="{D9C2C8B2-6874-4474-892A-CC8D5A72D652}" destId="{4F6C85DD-876E-40AF-9F6F-24B109C09A8C}" srcOrd="3" destOrd="0" presId="urn:microsoft.com/office/officeart/2018/2/layout/IconVerticalSolidList"/>
    <dgm:cxn modelId="{E24E53FB-F6DE-4C6C-86EC-63E19D7ED9EF}" type="presParOf" srcId="{DDC317AF-95B7-4F74-A15E-305160F59A24}" destId="{FE917709-5DB1-4564-A7FD-D376A5584A0C}" srcOrd="3" destOrd="0" presId="urn:microsoft.com/office/officeart/2018/2/layout/IconVerticalSolidList"/>
    <dgm:cxn modelId="{37D2D1FD-ADC5-4F3C-BD8B-37EAE45C6AD4}" type="presParOf" srcId="{DDC317AF-95B7-4F74-A15E-305160F59A24}" destId="{9FF770F9-DDF9-42EA-9F33-B6358E141048}" srcOrd="4" destOrd="0" presId="urn:microsoft.com/office/officeart/2018/2/layout/IconVerticalSolidList"/>
    <dgm:cxn modelId="{8BB4BB77-C4FC-42AC-8131-FC3E54F94011}" type="presParOf" srcId="{9FF770F9-DDF9-42EA-9F33-B6358E141048}" destId="{4834A156-A8D8-4845-BDEB-C9D5B6819F76}" srcOrd="0" destOrd="0" presId="urn:microsoft.com/office/officeart/2018/2/layout/IconVerticalSolidList"/>
    <dgm:cxn modelId="{DD090584-B280-4EB4-9E6B-05080AFE3728}" type="presParOf" srcId="{9FF770F9-DDF9-42EA-9F33-B6358E141048}" destId="{963843C2-F094-43F6-BFC3-47BF0137FD0F}" srcOrd="1" destOrd="0" presId="urn:microsoft.com/office/officeart/2018/2/layout/IconVerticalSolidList"/>
    <dgm:cxn modelId="{F2320CAB-CA9E-4377-A3BF-B9D2BDC83772}" type="presParOf" srcId="{9FF770F9-DDF9-42EA-9F33-B6358E141048}" destId="{53245AD8-2E59-4B3A-B946-DF796EE3D9CF}" srcOrd="2" destOrd="0" presId="urn:microsoft.com/office/officeart/2018/2/layout/IconVerticalSolidList"/>
    <dgm:cxn modelId="{0F655EEE-202F-48E6-825E-DB26F878F00F}" type="presParOf" srcId="{9FF770F9-DDF9-42EA-9F33-B6358E141048}" destId="{2FDFA5CF-BCA2-4FFC-807D-CE924106713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51C0F1A-1BB2-4522-A00F-9A21A836169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7D0B4B2-B34B-428C-88B9-313C9E4346B3}">
      <dgm:prSet/>
      <dgm:spPr/>
      <dgm:t>
        <a:bodyPr/>
        <a:lstStyle/>
        <a:p>
          <a:r>
            <a:rPr lang="en-GB"/>
            <a:t>The men’s rea for the offence of murder is; </a:t>
          </a:r>
          <a:endParaRPr lang="en-US"/>
        </a:p>
      </dgm:t>
    </dgm:pt>
    <dgm:pt modelId="{B269533C-C4B1-414C-934D-C5E88141F3AA}" type="parTrans" cxnId="{36505D36-CA99-4FE1-9718-5A35E0C99A58}">
      <dgm:prSet/>
      <dgm:spPr/>
      <dgm:t>
        <a:bodyPr/>
        <a:lstStyle/>
        <a:p>
          <a:endParaRPr lang="en-US"/>
        </a:p>
      </dgm:t>
    </dgm:pt>
    <dgm:pt modelId="{76C1E367-2B14-42FC-9490-835E44A926C5}" type="sibTrans" cxnId="{36505D36-CA99-4FE1-9718-5A35E0C99A58}">
      <dgm:prSet/>
      <dgm:spPr/>
      <dgm:t>
        <a:bodyPr/>
        <a:lstStyle/>
        <a:p>
          <a:endParaRPr lang="en-US"/>
        </a:p>
      </dgm:t>
    </dgm:pt>
    <dgm:pt modelId="{E1E97530-BDD3-4344-9706-5907CB10D812}">
      <dgm:prSet/>
      <dgm:spPr/>
      <dgm:t>
        <a:bodyPr/>
        <a:lstStyle/>
        <a:p>
          <a:r>
            <a:rPr lang="en-GB"/>
            <a:t>Intention to kill or cause Grievous Bodily Harm. </a:t>
          </a:r>
          <a:endParaRPr lang="en-US"/>
        </a:p>
      </dgm:t>
    </dgm:pt>
    <dgm:pt modelId="{AF3D5997-4FD3-43AB-B207-50759B7D2CB8}" type="parTrans" cxnId="{E416A203-F0B2-4978-B5D8-A3EF6666BB38}">
      <dgm:prSet/>
      <dgm:spPr/>
      <dgm:t>
        <a:bodyPr/>
        <a:lstStyle/>
        <a:p>
          <a:endParaRPr lang="en-US"/>
        </a:p>
      </dgm:t>
    </dgm:pt>
    <dgm:pt modelId="{F029C0BA-3BDB-485B-ADB6-B40CA39F10EC}" type="sibTrans" cxnId="{E416A203-F0B2-4978-B5D8-A3EF6666BB38}">
      <dgm:prSet/>
      <dgm:spPr/>
      <dgm:t>
        <a:bodyPr/>
        <a:lstStyle/>
        <a:p>
          <a:endParaRPr lang="en-US"/>
        </a:p>
      </dgm:t>
    </dgm:pt>
    <dgm:pt modelId="{9B7C8A0E-4E1F-48C5-BF51-24E26DD7D147}" type="pres">
      <dgm:prSet presAssocID="{051C0F1A-1BB2-4522-A00F-9A21A836169E}" presName="hierChild1" presStyleCnt="0">
        <dgm:presLayoutVars>
          <dgm:chPref val="1"/>
          <dgm:dir/>
          <dgm:animOne val="branch"/>
          <dgm:animLvl val="lvl"/>
          <dgm:resizeHandles/>
        </dgm:presLayoutVars>
      </dgm:prSet>
      <dgm:spPr/>
    </dgm:pt>
    <dgm:pt modelId="{8FD1B457-ACC5-4379-A039-E553A3CD1A25}" type="pres">
      <dgm:prSet presAssocID="{B7D0B4B2-B34B-428C-88B9-313C9E4346B3}" presName="hierRoot1" presStyleCnt="0"/>
      <dgm:spPr/>
    </dgm:pt>
    <dgm:pt modelId="{51A14545-13AA-403F-A45B-1F9E05FB6165}" type="pres">
      <dgm:prSet presAssocID="{B7D0B4B2-B34B-428C-88B9-313C9E4346B3}" presName="composite" presStyleCnt="0"/>
      <dgm:spPr/>
    </dgm:pt>
    <dgm:pt modelId="{AF45C0FA-865D-4A2F-9615-55271EADD6B5}" type="pres">
      <dgm:prSet presAssocID="{B7D0B4B2-B34B-428C-88B9-313C9E4346B3}" presName="background" presStyleLbl="node0" presStyleIdx="0" presStyleCnt="2"/>
      <dgm:spPr/>
    </dgm:pt>
    <dgm:pt modelId="{FD47B9AA-FD85-4DE4-91D1-EAF810E77BC8}" type="pres">
      <dgm:prSet presAssocID="{B7D0B4B2-B34B-428C-88B9-313C9E4346B3}" presName="text" presStyleLbl="fgAcc0" presStyleIdx="0" presStyleCnt="2">
        <dgm:presLayoutVars>
          <dgm:chPref val="3"/>
        </dgm:presLayoutVars>
      </dgm:prSet>
      <dgm:spPr/>
    </dgm:pt>
    <dgm:pt modelId="{F8FDCDFD-51FA-49B4-9257-522658BDFB40}" type="pres">
      <dgm:prSet presAssocID="{B7D0B4B2-B34B-428C-88B9-313C9E4346B3}" presName="hierChild2" presStyleCnt="0"/>
      <dgm:spPr/>
    </dgm:pt>
    <dgm:pt modelId="{D8890B70-120C-4A8A-BF4F-556BBD427040}" type="pres">
      <dgm:prSet presAssocID="{E1E97530-BDD3-4344-9706-5907CB10D812}" presName="hierRoot1" presStyleCnt="0"/>
      <dgm:spPr/>
    </dgm:pt>
    <dgm:pt modelId="{53E95737-035A-44F3-B2CE-F03BC1366026}" type="pres">
      <dgm:prSet presAssocID="{E1E97530-BDD3-4344-9706-5907CB10D812}" presName="composite" presStyleCnt="0"/>
      <dgm:spPr/>
    </dgm:pt>
    <dgm:pt modelId="{02E87694-B8F4-4BCA-8373-5752B57476F6}" type="pres">
      <dgm:prSet presAssocID="{E1E97530-BDD3-4344-9706-5907CB10D812}" presName="background" presStyleLbl="node0" presStyleIdx="1" presStyleCnt="2"/>
      <dgm:spPr/>
    </dgm:pt>
    <dgm:pt modelId="{83D7B5CA-70CB-4645-B843-0EF5A8D34A7E}" type="pres">
      <dgm:prSet presAssocID="{E1E97530-BDD3-4344-9706-5907CB10D812}" presName="text" presStyleLbl="fgAcc0" presStyleIdx="1" presStyleCnt="2">
        <dgm:presLayoutVars>
          <dgm:chPref val="3"/>
        </dgm:presLayoutVars>
      </dgm:prSet>
      <dgm:spPr/>
    </dgm:pt>
    <dgm:pt modelId="{62340F6E-E8E9-4E32-ABAB-12C7E5BCB0BB}" type="pres">
      <dgm:prSet presAssocID="{E1E97530-BDD3-4344-9706-5907CB10D812}" presName="hierChild2" presStyleCnt="0"/>
      <dgm:spPr/>
    </dgm:pt>
  </dgm:ptLst>
  <dgm:cxnLst>
    <dgm:cxn modelId="{E416A203-F0B2-4978-B5D8-A3EF6666BB38}" srcId="{051C0F1A-1BB2-4522-A00F-9A21A836169E}" destId="{E1E97530-BDD3-4344-9706-5907CB10D812}" srcOrd="1" destOrd="0" parTransId="{AF3D5997-4FD3-43AB-B207-50759B7D2CB8}" sibTransId="{F029C0BA-3BDB-485B-ADB6-B40CA39F10EC}"/>
    <dgm:cxn modelId="{23E73319-E331-4358-9B1A-806832F226A2}" type="presOf" srcId="{E1E97530-BDD3-4344-9706-5907CB10D812}" destId="{83D7B5CA-70CB-4645-B843-0EF5A8D34A7E}" srcOrd="0" destOrd="0" presId="urn:microsoft.com/office/officeart/2005/8/layout/hierarchy1"/>
    <dgm:cxn modelId="{DC86212C-7669-4F9C-8789-C7ABE93406CF}" type="presOf" srcId="{051C0F1A-1BB2-4522-A00F-9A21A836169E}" destId="{9B7C8A0E-4E1F-48C5-BF51-24E26DD7D147}" srcOrd="0" destOrd="0" presId="urn:microsoft.com/office/officeart/2005/8/layout/hierarchy1"/>
    <dgm:cxn modelId="{36505D36-CA99-4FE1-9718-5A35E0C99A58}" srcId="{051C0F1A-1BB2-4522-A00F-9A21A836169E}" destId="{B7D0B4B2-B34B-428C-88B9-313C9E4346B3}" srcOrd="0" destOrd="0" parTransId="{B269533C-C4B1-414C-934D-C5E88141F3AA}" sibTransId="{76C1E367-2B14-42FC-9490-835E44A926C5}"/>
    <dgm:cxn modelId="{C8E299C8-0DCA-4595-9E42-2F55EC56491C}" type="presOf" srcId="{B7D0B4B2-B34B-428C-88B9-313C9E4346B3}" destId="{FD47B9AA-FD85-4DE4-91D1-EAF810E77BC8}" srcOrd="0" destOrd="0" presId="urn:microsoft.com/office/officeart/2005/8/layout/hierarchy1"/>
    <dgm:cxn modelId="{D215E45C-4727-4989-ABB8-D716442FEA3D}" type="presParOf" srcId="{9B7C8A0E-4E1F-48C5-BF51-24E26DD7D147}" destId="{8FD1B457-ACC5-4379-A039-E553A3CD1A25}" srcOrd="0" destOrd="0" presId="urn:microsoft.com/office/officeart/2005/8/layout/hierarchy1"/>
    <dgm:cxn modelId="{F123D5FE-E6AE-4ABB-9760-E5071D2E5A28}" type="presParOf" srcId="{8FD1B457-ACC5-4379-A039-E553A3CD1A25}" destId="{51A14545-13AA-403F-A45B-1F9E05FB6165}" srcOrd="0" destOrd="0" presId="urn:microsoft.com/office/officeart/2005/8/layout/hierarchy1"/>
    <dgm:cxn modelId="{6402F320-A514-44FB-AD55-ACFCC6DC5D9B}" type="presParOf" srcId="{51A14545-13AA-403F-A45B-1F9E05FB6165}" destId="{AF45C0FA-865D-4A2F-9615-55271EADD6B5}" srcOrd="0" destOrd="0" presId="urn:microsoft.com/office/officeart/2005/8/layout/hierarchy1"/>
    <dgm:cxn modelId="{8DB24BBF-E332-4D78-9503-F5A0633FB24D}" type="presParOf" srcId="{51A14545-13AA-403F-A45B-1F9E05FB6165}" destId="{FD47B9AA-FD85-4DE4-91D1-EAF810E77BC8}" srcOrd="1" destOrd="0" presId="urn:microsoft.com/office/officeart/2005/8/layout/hierarchy1"/>
    <dgm:cxn modelId="{ED030376-3CB8-4DBE-BA63-6182C4E73C3B}" type="presParOf" srcId="{8FD1B457-ACC5-4379-A039-E553A3CD1A25}" destId="{F8FDCDFD-51FA-49B4-9257-522658BDFB40}" srcOrd="1" destOrd="0" presId="urn:microsoft.com/office/officeart/2005/8/layout/hierarchy1"/>
    <dgm:cxn modelId="{E036CC53-AAD9-4FA4-930C-D82DCD1A5127}" type="presParOf" srcId="{9B7C8A0E-4E1F-48C5-BF51-24E26DD7D147}" destId="{D8890B70-120C-4A8A-BF4F-556BBD427040}" srcOrd="1" destOrd="0" presId="urn:microsoft.com/office/officeart/2005/8/layout/hierarchy1"/>
    <dgm:cxn modelId="{CD8B0E05-4405-4C83-9D93-57C1ACC77C62}" type="presParOf" srcId="{D8890B70-120C-4A8A-BF4F-556BBD427040}" destId="{53E95737-035A-44F3-B2CE-F03BC1366026}" srcOrd="0" destOrd="0" presId="urn:microsoft.com/office/officeart/2005/8/layout/hierarchy1"/>
    <dgm:cxn modelId="{ED405CAE-A24D-48C1-83D3-820E0326A0F4}" type="presParOf" srcId="{53E95737-035A-44F3-B2CE-F03BC1366026}" destId="{02E87694-B8F4-4BCA-8373-5752B57476F6}" srcOrd="0" destOrd="0" presId="urn:microsoft.com/office/officeart/2005/8/layout/hierarchy1"/>
    <dgm:cxn modelId="{08535DEB-5A0C-40B1-949F-AEBD0A28D6E5}" type="presParOf" srcId="{53E95737-035A-44F3-B2CE-F03BC1366026}" destId="{83D7B5CA-70CB-4645-B843-0EF5A8D34A7E}" srcOrd="1" destOrd="0" presId="urn:microsoft.com/office/officeart/2005/8/layout/hierarchy1"/>
    <dgm:cxn modelId="{31056BE5-E38E-46A6-947E-03314A2C47C0}" type="presParOf" srcId="{D8890B70-120C-4A8A-BF4F-556BBD427040}" destId="{62340F6E-E8E9-4E32-ABAB-12C7E5BCB0B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B1EAC18-5FB8-4B65-B2E3-8C1110E387F3}"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D72D43B-D7A7-493D-930C-ECA43EF41F01}">
      <dgm:prSet/>
      <dgm:spPr/>
      <dgm:t>
        <a:bodyPr/>
        <a:lstStyle/>
        <a:p>
          <a:r>
            <a:rPr lang="en-GB"/>
            <a:t>Loss of control and diminished responsibility. </a:t>
          </a:r>
          <a:endParaRPr lang="en-US"/>
        </a:p>
      </dgm:t>
    </dgm:pt>
    <dgm:pt modelId="{D86C8B33-CE64-44C9-A2D7-075909A371CC}" type="parTrans" cxnId="{A8965FD9-DDC8-40C5-AEB5-8E69FD60EB84}">
      <dgm:prSet/>
      <dgm:spPr/>
      <dgm:t>
        <a:bodyPr/>
        <a:lstStyle/>
        <a:p>
          <a:endParaRPr lang="en-US"/>
        </a:p>
      </dgm:t>
    </dgm:pt>
    <dgm:pt modelId="{7BFBA34A-6FA7-42C6-98C1-67B323DE84CA}" type="sibTrans" cxnId="{A8965FD9-DDC8-40C5-AEB5-8E69FD60EB84}">
      <dgm:prSet/>
      <dgm:spPr/>
      <dgm:t>
        <a:bodyPr/>
        <a:lstStyle/>
        <a:p>
          <a:endParaRPr lang="en-US"/>
        </a:p>
      </dgm:t>
    </dgm:pt>
    <dgm:pt modelId="{F690AD60-83DC-4A5D-8B96-AF7E0C6CFC0E}">
      <dgm:prSet/>
      <dgm:spPr/>
      <dgm:t>
        <a:bodyPr/>
        <a:lstStyle/>
        <a:p>
          <a:r>
            <a:rPr lang="en-GB"/>
            <a:t>Defences only to murder. </a:t>
          </a:r>
          <a:endParaRPr lang="en-US"/>
        </a:p>
      </dgm:t>
    </dgm:pt>
    <dgm:pt modelId="{903210BA-1B17-4BEA-BBD8-2CA9D268B009}" type="parTrans" cxnId="{7A87D82B-758B-4B86-A7B4-9AE5E49D453E}">
      <dgm:prSet/>
      <dgm:spPr/>
      <dgm:t>
        <a:bodyPr/>
        <a:lstStyle/>
        <a:p>
          <a:endParaRPr lang="en-US"/>
        </a:p>
      </dgm:t>
    </dgm:pt>
    <dgm:pt modelId="{75C7DD9E-3219-4403-9A03-B5A0C7227E1B}" type="sibTrans" cxnId="{7A87D82B-758B-4B86-A7B4-9AE5E49D453E}">
      <dgm:prSet/>
      <dgm:spPr/>
      <dgm:t>
        <a:bodyPr/>
        <a:lstStyle/>
        <a:p>
          <a:endParaRPr lang="en-US"/>
        </a:p>
      </dgm:t>
    </dgm:pt>
    <dgm:pt modelId="{8613C7E2-6E80-4AF6-9FDD-6F9B5CE0EC59}">
      <dgm:prSet/>
      <dgm:spPr/>
      <dgm:t>
        <a:bodyPr/>
        <a:lstStyle/>
        <a:p>
          <a:r>
            <a:rPr lang="en-GB"/>
            <a:t>Lower it to voluntary manslaughter. </a:t>
          </a:r>
          <a:endParaRPr lang="en-US"/>
        </a:p>
      </dgm:t>
    </dgm:pt>
    <dgm:pt modelId="{44407054-4B78-4F35-9715-F22EA32111A9}" type="parTrans" cxnId="{F2744C5A-50A6-4B28-8644-F2CB8E79DD05}">
      <dgm:prSet/>
      <dgm:spPr/>
      <dgm:t>
        <a:bodyPr/>
        <a:lstStyle/>
        <a:p>
          <a:endParaRPr lang="en-US"/>
        </a:p>
      </dgm:t>
    </dgm:pt>
    <dgm:pt modelId="{634C8822-94E1-46EA-B867-DD66BBAE60E7}" type="sibTrans" cxnId="{F2744C5A-50A6-4B28-8644-F2CB8E79DD05}">
      <dgm:prSet/>
      <dgm:spPr/>
      <dgm:t>
        <a:bodyPr/>
        <a:lstStyle/>
        <a:p>
          <a:endParaRPr lang="en-US"/>
        </a:p>
      </dgm:t>
    </dgm:pt>
    <dgm:pt modelId="{327C04DD-9147-4184-BC69-14B755872CBF}" type="pres">
      <dgm:prSet presAssocID="{0B1EAC18-5FB8-4B65-B2E3-8C1110E387F3}" presName="linear" presStyleCnt="0">
        <dgm:presLayoutVars>
          <dgm:animLvl val="lvl"/>
          <dgm:resizeHandles val="exact"/>
        </dgm:presLayoutVars>
      </dgm:prSet>
      <dgm:spPr/>
    </dgm:pt>
    <dgm:pt modelId="{6A3F0A92-A1FA-4B4E-8C4B-0C2DDD39962E}" type="pres">
      <dgm:prSet presAssocID="{4D72D43B-D7A7-493D-930C-ECA43EF41F01}" presName="parentText" presStyleLbl="node1" presStyleIdx="0" presStyleCnt="3">
        <dgm:presLayoutVars>
          <dgm:chMax val="0"/>
          <dgm:bulletEnabled val="1"/>
        </dgm:presLayoutVars>
      </dgm:prSet>
      <dgm:spPr/>
    </dgm:pt>
    <dgm:pt modelId="{253F88E0-1A94-4317-8D31-5045BB00AEC3}" type="pres">
      <dgm:prSet presAssocID="{7BFBA34A-6FA7-42C6-98C1-67B323DE84CA}" presName="spacer" presStyleCnt="0"/>
      <dgm:spPr/>
    </dgm:pt>
    <dgm:pt modelId="{5CC88847-270E-44CF-8240-98A7974194C8}" type="pres">
      <dgm:prSet presAssocID="{F690AD60-83DC-4A5D-8B96-AF7E0C6CFC0E}" presName="parentText" presStyleLbl="node1" presStyleIdx="1" presStyleCnt="3">
        <dgm:presLayoutVars>
          <dgm:chMax val="0"/>
          <dgm:bulletEnabled val="1"/>
        </dgm:presLayoutVars>
      </dgm:prSet>
      <dgm:spPr/>
    </dgm:pt>
    <dgm:pt modelId="{53452228-36F3-486F-BA81-02D262D9537E}" type="pres">
      <dgm:prSet presAssocID="{75C7DD9E-3219-4403-9A03-B5A0C7227E1B}" presName="spacer" presStyleCnt="0"/>
      <dgm:spPr/>
    </dgm:pt>
    <dgm:pt modelId="{FBF80A31-9CD8-4846-A3BF-DEF2628E0641}" type="pres">
      <dgm:prSet presAssocID="{8613C7E2-6E80-4AF6-9FDD-6F9B5CE0EC59}" presName="parentText" presStyleLbl="node1" presStyleIdx="2" presStyleCnt="3">
        <dgm:presLayoutVars>
          <dgm:chMax val="0"/>
          <dgm:bulletEnabled val="1"/>
        </dgm:presLayoutVars>
      </dgm:prSet>
      <dgm:spPr/>
    </dgm:pt>
  </dgm:ptLst>
  <dgm:cxnLst>
    <dgm:cxn modelId="{7A87D82B-758B-4B86-A7B4-9AE5E49D453E}" srcId="{0B1EAC18-5FB8-4B65-B2E3-8C1110E387F3}" destId="{F690AD60-83DC-4A5D-8B96-AF7E0C6CFC0E}" srcOrd="1" destOrd="0" parTransId="{903210BA-1B17-4BEA-BBD8-2CA9D268B009}" sibTransId="{75C7DD9E-3219-4403-9A03-B5A0C7227E1B}"/>
    <dgm:cxn modelId="{5DB21536-86AC-4DA3-AF85-B431EBD4C584}" type="presOf" srcId="{8613C7E2-6E80-4AF6-9FDD-6F9B5CE0EC59}" destId="{FBF80A31-9CD8-4846-A3BF-DEF2628E0641}" srcOrd="0" destOrd="0" presId="urn:microsoft.com/office/officeart/2005/8/layout/vList2"/>
    <dgm:cxn modelId="{09BA9E72-E7BB-4FC7-8D68-DD482CD9F93A}" type="presOf" srcId="{F690AD60-83DC-4A5D-8B96-AF7E0C6CFC0E}" destId="{5CC88847-270E-44CF-8240-98A7974194C8}" srcOrd="0" destOrd="0" presId="urn:microsoft.com/office/officeart/2005/8/layout/vList2"/>
    <dgm:cxn modelId="{E1722B75-9274-465F-BD96-0C423C4FF2D6}" type="presOf" srcId="{0B1EAC18-5FB8-4B65-B2E3-8C1110E387F3}" destId="{327C04DD-9147-4184-BC69-14B755872CBF}" srcOrd="0" destOrd="0" presId="urn:microsoft.com/office/officeart/2005/8/layout/vList2"/>
    <dgm:cxn modelId="{F2744C5A-50A6-4B28-8644-F2CB8E79DD05}" srcId="{0B1EAC18-5FB8-4B65-B2E3-8C1110E387F3}" destId="{8613C7E2-6E80-4AF6-9FDD-6F9B5CE0EC59}" srcOrd="2" destOrd="0" parTransId="{44407054-4B78-4F35-9715-F22EA32111A9}" sibTransId="{634C8822-94E1-46EA-B867-DD66BBAE60E7}"/>
    <dgm:cxn modelId="{DD976CBD-57EB-4FA4-8EA5-AB0F4DDF160E}" type="presOf" srcId="{4D72D43B-D7A7-493D-930C-ECA43EF41F01}" destId="{6A3F0A92-A1FA-4B4E-8C4B-0C2DDD39962E}" srcOrd="0" destOrd="0" presId="urn:microsoft.com/office/officeart/2005/8/layout/vList2"/>
    <dgm:cxn modelId="{A8965FD9-DDC8-40C5-AEB5-8E69FD60EB84}" srcId="{0B1EAC18-5FB8-4B65-B2E3-8C1110E387F3}" destId="{4D72D43B-D7A7-493D-930C-ECA43EF41F01}" srcOrd="0" destOrd="0" parTransId="{D86C8B33-CE64-44C9-A2D7-075909A371CC}" sibTransId="{7BFBA34A-6FA7-42C6-98C1-67B323DE84CA}"/>
    <dgm:cxn modelId="{3EE390BD-A42A-4C84-9B02-F0E25E031AFF}" type="presParOf" srcId="{327C04DD-9147-4184-BC69-14B755872CBF}" destId="{6A3F0A92-A1FA-4B4E-8C4B-0C2DDD39962E}" srcOrd="0" destOrd="0" presId="urn:microsoft.com/office/officeart/2005/8/layout/vList2"/>
    <dgm:cxn modelId="{50DB28CA-D1DC-4104-983A-CC5D8873CCCA}" type="presParOf" srcId="{327C04DD-9147-4184-BC69-14B755872CBF}" destId="{253F88E0-1A94-4317-8D31-5045BB00AEC3}" srcOrd="1" destOrd="0" presId="urn:microsoft.com/office/officeart/2005/8/layout/vList2"/>
    <dgm:cxn modelId="{0B0209BC-1102-409B-ACC3-4F0B83861ED9}" type="presParOf" srcId="{327C04DD-9147-4184-BC69-14B755872CBF}" destId="{5CC88847-270E-44CF-8240-98A7974194C8}" srcOrd="2" destOrd="0" presId="urn:microsoft.com/office/officeart/2005/8/layout/vList2"/>
    <dgm:cxn modelId="{38861043-E407-4463-8A0F-A95354777B2B}" type="presParOf" srcId="{327C04DD-9147-4184-BC69-14B755872CBF}" destId="{53452228-36F3-486F-BA81-02D262D9537E}" srcOrd="3" destOrd="0" presId="urn:microsoft.com/office/officeart/2005/8/layout/vList2"/>
    <dgm:cxn modelId="{3B03D4C6-A16C-45DE-BE3E-FA6DF83984A7}" type="presParOf" srcId="{327C04DD-9147-4184-BC69-14B755872CBF}" destId="{FBF80A31-9CD8-4846-A3BF-DEF2628E064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DAC2EEA-D49C-460E-81BE-9CE43BECACBB}"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19572A9-AE32-4BFE-8520-66B09954778F}">
      <dgm:prSet/>
      <dgm:spPr/>
      <dgm:t>
        <a:bodyPr/>
        <a:lstStyle/>
        <a:p>
          <a:r>
            <a:rPr lang="en-GB"/>
            <a:t>Unlawful killing with intent to kill or cause grievous bodily harm</a:t>
          </a:r>
          <a:endParaRPr lang="en-US"/>
        </a:p>
      </dgm:t>
    </dgm:pt>
    <dgm:pt modelId="{199ADB94-1C8D-466C-925D-DD9BB1E59187}" type="parTrans" cxnId="{0C52487D-280D-4B3D-9F10-5BF348F74BB9}">
      <dgm:prSet/>
      <dgm:spPr/>
      <dgm:t>
        <a:bodyPr/>
        <a:lstStyle/>
        <a:p>
          <a:endParaRPr lang="en-US"/>
        </a:p>
      </dgm:t>
    </dgm:pt>
    <dgm:pt modelId="{23E96DE7-B86D-4F7A-BB3F-8F7A969FDBA5}" type="sibTrans" cxnId="{0C52487D-280D-4B3D-9F10-5BF348F74BB9}">
      <dgm:prSet/>
      <dgm:spPr/>
      <dgm:t>
        <a:bodyPr/>
        <a:lstStyle/>
        <a:p>
          <a:endParaRPr lang="en-US"/>
        </a:p>
      </dgm:t>
    </dgm:pt>
    <dgm:pt modelId="{C4FA2059-3F47-4B33-960A-E095723A3152}">
      <dgm:prSet/>
      <dgm:spPr/>
      <dgm:t>
        <a:bodyPr/>
        <a:lstStyle/>
        <a:p>
          <a:r>
            <a:rPr lang="en-GB" dirty="0"/>
            <a:t>Mandatory life sentence upon conviction – what does this mean?</a:t>
          </a:r>
          <a:endParaRPr lang="en-US" dirty="0"/>
        </a:p>
      </dgm:t>
    </dgm:pt>
    <dgm:pt modelId="{A0FA374A-DB97-4D57-8E51-196A082630EB}" type="parTrans" cxnId="{23EAA35A-2F78-4ACB-AB52-717427398B96}">
      <dgm:prSet/>
      <dgm:spPr/>
      <dgm:t>
        <a:bodyPr/>
        <a:lstStyle/>
        <a:p>
          <a:endParaRPr lang="en-US"/>
        </a:p>
      </dgm:t>
    </dgm:pt>
    <dgm:pt modelId="{70F27964-FCCE-4651-8717-1926AACB7C23}" type="sibTrans" cxnId="{23EAA35A-2F78-4ACB-AB52-717427398B96}">
      <dgm:prSet/>
      <dgm:spPr/>
      <dgm:t>
        <a:bodyPr/>
        <a:lstStyle/>
        <a:p>
          <a:endParaRPr lang="en-US"/>
        </a:p>
      </dgm:t>
    </dgm:pt>
    <dgm:pt modelId="{C41E2410-0F38-41FC-8A6E-9BA054732420}">
      <dgm:prSet/>
      <dgm:spPr/>
      <dgm:t>
        <a:bodyPr/>
        <a:lstStyle/>
        <a:p>
          <a:r>
            <a:rPr lang="en-GB"/>
            <a:t>Judge sets minimum term (tariff)</a:t>
          </a:r>
          <a:endParaRPr lang="en-US"/>
        </a:p>
      </dgm:t>
    </dgm:pt>
    <dgm:pt modelId="{D99D3F22-E9E5-458E-B10C-E30E434A4810}" type="parTrans" cxnId="{818D66A3-EB02-420A-A90E-58BD411EAFD0}">
      <dgm:prSet/>
      <dgm:spPr/>
      <dgm:t>
        <a:bodyPr/>
        <a:lstStyle/>
        <a:p>
          <a:endParaRPr lang="en-US"/>
        </a:p>
      </dgm:t>
    </dgm:pt>
    <dgm:pt modelId="{AB4DAAB2-13BB-4B7A-B910-915E1C3061C4}" type="sibTrans" cxnId="{818D66A3-EB02-420A-A90E-58BD411EAFD0}">
      <dgm:prSet/>
      <dgm:spPr/>
      <dgm:t>
        <a:bodyPr/>
        <a:lstStyle/>
        <a:p>
          <a:endParaRPr lang="en-US"/>
        </a:p>
      </dgm:t>
    </dgm:pt>
    <dgm:pt modelId="{27279FE2-15BB-4D13-B4A0-608C239D14A0}">
      <dgm:prSet/>
      <dgm:spPr/>
      <dgm:t>
        <a:bodyPr/>
        <a:lstStyle/>
        <a:p>
          <a:r>
            <a:rPr lang="en-GB" b="1"/>
            <a:t>Activity – In pairs, think about arguments for and against mandatory life sentences</a:t>
          </a:r>
          <a:endParaRPr lang="en-US"/>
        </a:p>
      </dgm:t>
    </dgm:pt>
    <dgm:pt modelId="{C5F7ED50-0CB3-40C0-9D8B-3356E7095209}" type="parTrans" cxnId="{2129AB10-4E24-4975-B6FB-5A35EFCAA9B6}">
      <dgm:prSet/>
      <dgm:spPr/>
      <dgm:t>
        <a:bodyPr/>
        <a:lstStyle/>
        <a:p>
          <a:endParaRPr lang="en-US"/>
        </a:p>
      </dgm:t>
    </dgm:pt>
    <dgm:pt modelId="{9C16959F-FA86-466A-BBA7-26DB2AB9C331}" type="sibTrans" cxnId="{2129AB10-4E24-4975-B6FB-5A35EFCAA9B6}">
      <dgm:prSet/>
      <dgm:spPr/>
      <dgm:t>
        <a:bodyPr/>
        <a:lstStyle/>
        <a:p>
          <a:endParaRPr lang="en-US"/>
        </a:p>
      </dgm:t>
    </dgm:pt>
    <dgm:pt modelId="{60A8611C-17C3-4D9E-BECE-3394E0C46F14}" type="pres">
      <dgm:prSet presAssocID="{4DAC2EEA-D49C-460E-81BE-9CE43BECACBB}" presName="outerComposite" presStyleCnt="0">
        <dgm:presLayoutVars>
          <dgm:chMax val="5"/>
          <dgm:dir/>
          <dgm:resizeHandles val="exact"/>
        </dgm:presLayoutVars>
      </dgm:prSet>
      <dgm:spPr/>
    </dgm:pt>
    <dgm:pt modelId="{8CE0BC04-F234-4AE0-AF7A-DED8FBEDDD5B}" type="pres">
      <dgm:prSet presAssocID="{4DAC2EEA-D49C-460E-81BE-9CE43BECACBB}" presName="dummyMaxCanvas" presStyleCnt="0">
        <dgm:presLayoutVars/>
      </dgm:prSet>
      <dgm:spPr/>
    </dgm:pt>
    <dgm:pt modelId="{9DE08968-574C-491B-B363-9B27DD696675}" type="pres">
      <dgm:prSet presAssocID="{4DAC2EEA-D49C-460E-81BE-9CE43BECACBB}" presName="FourNodes_1" presStyleLbl="node1" presStyleIdx="0" presStyleCnt="4">
        <dgm:presLayoutVars>
          <dgm:bulletEnabled val="1"/>
        </dgm:presLayoutVars>
      </dgm:prSet>
      <dgm:spPr/>
    </dgm:pt>
    <dgm:pt modelId="{631287E1-B452-4861-91D0-1E4128AB9A42}" type="pres">
      <dgm:prSet presAssocID="{4DAC2EEA-D49C-460E-81BE-9CE43BECACBB}" presName="FourNodes_2" presStyleLbl="node1" presStyleIdx="1" presStyleCnt="4">
        <dgm:presLayoutVars>
          <dgm:bulletEnabled val="1"/>
        </dgm:presLayoutVars>
      </dgm:prSet>
      <dgm:spPr/>
    </dgm:pt>
    <dgm:pt modelId="{3798249D-9236-4E0F-97F7-D16C818E44F4}" type="pres">
      <dgm:prSet presAssocID="{4DAC2EEA-D49C-460E-81BE-9CE43BECACBB}" presName="FourNodes_3" presStyleLbl="node1" presStyleIdx="2" presStyleCnt="4">
        <dgm:presLayoutVars>
          <dgm:bulletEnabled val="1"/>
        </dgm:presLayoutVars>
      </dgm:prSet>
      <dgm:spPr/>
    </dgm:pt>
    <dgm:pt modelId="{29954C35-9722-4773-8FA1-E4077D6E2134}" type="pres">
      <dgm:prSet presAssocID="{4DAC2EEA-D49C-460E-81BE-9CE43BECACBB}" presName="FourNodes_4" presStyleLbl="node1" presStyleIdx="3" presStyleCnt="4">
        <dgm:presLayoutVars>
          <dgm:bulletEnabled val="1"/>
        </dgm:presLayoutVars>
      </dgm:prSet>
      <dgm:spPr/>
    </dgm:pt>
    <dgm:pt modelId="{029D37B3-3BC6-41E9-8078-23060CFAF874}" type="pres">
      <dgm:prSet presAssocID="{4DAC2EEA-D49C-460E-81BE-9CE43BECACBB}" presName="FourConn_1-2" presStyleLbl="fgAccFollowNode1" presStyleIdx="0" presStyleCnt="3">
        <dgm:presLayoutVars>
          <dgm:bulletEnabled val="1"/>
        </dgm:presLayoutVars>
      </dgm:prSet>
      <dgm:spPr/>
    </dgm:pt>
    <dgm:pt modelId="{DC488D95-0502-4CE3-AD72-4D48A20AA38B}" type="pres">
      <dgm:prSet presAssocID="{4DAC2EEA-D49C-460E-81BE-9CE43BECACBB}" presName="FourConn_2-3" presStyleLbl="fgAccFollowNode1" presStyleIdx="1" presStyleCnt="3">
        <dgm:presLayoutVars>
          <dgm:bulletEnabled val="1"/>
        </dgm:presLayoutVars>
      </dgm:prSet>
      <dgm:spPr/>
    </dgm:pt>
    <dgm:pt modelId="{97167261-CF1C-457F-87E2-C00D0BE580BB}" type="pres">
      <dgm:prSet presAssocID="{4DAC2EEA-D49C-460E-81BE-9CE43BECACBB}" presName="FourConn_3-4" presStyleLbl="fgAccFollowNode1" presStyleIdx="2" presStyleCnt="3">
        <dgm:presLayoutVars>
          <dgm:bulletEnabled val="1"/>
        </dgm:presLayoutVars>
      </dgm:prSet>
      <dgm:spPr/>
    </dgm:pt>
    <dgm:pt modelId="{074C1335-E6EE-441C-B75B-A5C523634416}" type="pres">
      <dgm:prSet presAssocID="{4DAC2EEA-D49C-460E-81BE-9CE43BECACBB}" presName="FourNodes_1_text" presStyleLbl="node1" presStyleIdx="3" presStyleCnt="4">
        <dgm:presLayoutVars>
          <dgm:bulletEnabled val="1"/>
        </dgm:presLayoutVars>
      </dgm:prSet>
      <dgm:spPr/>
    </dgm:pt>
    <dgm:pt modelId="{EF15ABB2-5525-4F4A-8C20-9F71750701E2}" type="pres">
      <dgm:prSet presAssocID="{4DAC2EEA-D49C-460E-81BE-9CE43BECACBB}" presName="FourNodes_2_text" presStyleLbl="node1" presStyleIdx="3" presStyleCnt="4">
        <dgm:presLayoutVars>
          <dgm:bulletEnabled val="1"/>
        </dgm:presLayoutVars>
      </dgm:prSet>
      <dgm:spPr/>
    </dgm:pt>
    <dgm:pt modelId="{C4EBB527-0A52-4723-B8EB-F5AA65DD0612}" type="pres">
      <dgm:prSet presAssocID="{4DAC2EEA-D49C-460E-81BE-9CE43BECACBB}" presName="FourNodes_3_text" presStyleLbl="node1" presStyleIdx="3" presStyleCnt="4">
        <dgm:presLayoutVars>
          <dgm:bulletEnabled val="1"/>
        </dgm:presLayoutVars>
      </dgm:prSet>
      <dgm:spPr/>
    </dgm:pt>
    <dgm:pt modelId="{444A96AC-2088-453F-88D9-8FCD7CED4D9B}" type="pres">
      <dgm:prSet presAssocID="{4DAC2EEA-D49C-460E-81BE-9CE43BECACBB}" presName="FourNodes_4_text" presStyleLbl="node1" presStyleIdx="3" presStyleCnt="4">
        <dgm:presLayoutVars>
          <dgm:bulletEnabled val="1"/>
        </dgm:presLayoutVars>
      </dgm:prSet>
      <dgm:spPr/>
    </dgm:pt>
  </dgm:ptLst>
  <dgm:cxnLst>
    <dgm:cxn modelId="{2129AB10-4E24-4975-B6FB-5A35EFCAA9B6}" srcId="{4DAC2EEA-D49C-460E-81BE-9CE43BECACBB}" destId="{27279FE2-15BB-4D13-B4A0-608C239D14A0}" srcOrd="3" destOrd="0" parTransId="{C5F7ED50-0CB3-40C0-9D8B-3356E7095209}" sibTransId="{9C16959F-FA86-466A-BBA7-26DB2AB9C331}"/>
    <dgm:cxn modelId="{AD3FBB19-BED8-470F-9051-7620255AE618}" type="presOf" srcId="{4DAC2EEA-D49C-460E-81BE-9CE43BECACBB}" destId="{60A8611C-17C3-4D9E-BECE-3394E0C46F14}" srcOrd="0" destOrd="0" presId="urn:microsoft.com/office/officeart/2005/8/layout/vProcess5"/>
    <dgm:cxn modelId="{B2F1BC19-A2B9-476F-9326-3F272A8233B4}" type="presOf" srcId="{AB4DAAB2-13BB-4B7A-B910-915E1C3061C4}" destId="{97167261-CF1C-457F-87E2-C00D0BE580BB}" srcOrd="0" destOrd="0" presId="urn:microsoft.com/office/officeart/2005/8/layout/vProcess5"/>
    <dgm:cxn modelId="{D7B46B36-212F-412E-B840-BD0D575741E8}" type="presOf" srcId="{27279FE2-15BB-4D13-B4A0-608C239D14A0}" destId="{444A96AC-2088-453F-88D9-8FCD7CED4D9B}" srcOrd="1" destOrd="0" presId="urn:microsoft.com/office/officeart/2005/8/layout/vProcess5"/>
    <dgm:cxn modelId="{F4099961-C77B-486D-8246-D835CD346733}" type="presOf" srcId="{70F27964-FCCE-4651-8717-1926AACB7C23}" destId="{DC488D95-0502-4CE3-AD72-4D48A20AA38B}" srcOrd="0" destOrd="0" presId="urn:microsoft.com/office/officeart/2005/8/layout/vProcess5"/>
    <dgm:cxn modelId="{2445DF4F-A8BC-4850-BBC3-886CE9E23729}" type="presOf" srcId="{C4FA2059-3F47-4B33-960A-E095723A3152}" destId="{EF15ABB2-5525-4F4A-8C20-9F71750701E2}" srcOrd="1" destOrd="0" presId="urn:microsoft.com/office/officeart/2005/8/layout/vProcess5"/>
    <dgm:cxn modelId="{035EF079-2059-4BC2-A39A-EEEF384268AA}" type="presOf" srcId="{C41E2410-0F38-41FC-8A6E-9BA054732420}" destId="{C4EBB527-0A52-4723-B8EB-F5AA65DD0612}" srcOrd="1" destOrd="0" presId="urn:microsoft.com/office/officeart/2005/8/layout/vProcess5"/>
    <dgm:cxn modelId="{AF64665A-7085-4CB6-88A2-7A7A6B69E22F}" type="presOf" srcId="{27279FE2-15BB-4D13-B4A0-608C239D14A0}" destId="{29954C35-9722-4773-8FA1-E4077D6E2134}" srcOrd="0" destOrd="0" presId="urn:microsoft.com/office/officeart/2005/8/layout/vProcess5"/>
    <dgm:cxn modelId="{23EAA35A-2F78-4ACB-AB52-717427398B96}" srcId="{4DAC2EEA-D49C-460E-81BE-9CE43BECACBB}" destId="{C4FA2059-3F47-4B33-960A-E095723A3152}" srcOrd="1" destOrd="0" parTransId="{A0FA374A-DB97-4D57-8E51-196A082630EB}" sibTransId="{70F27964-FCCE-4651-8717-1926AACB7C23}"/>
    <dgm:cxn modelId="{0C52487D-280D-4B3D-9F10-5BF348F74BB9}" srcId="{4DAC2EEA-D49C-460E-81BE-9CE43BECACBB}" destId="{019572A9-AE32-4BFE-8520-66B09954778F}" srcOrd="0" destOrd="0" parTransId="{199ADB94-1C8D-466C-925D-DD9BB1E59187}" sibTransId="{23E96DE7-B86D-4F7A-BB3F-8F7A969FDBA5}"/>
    <dgm:cxn modelId="{12BD0188-B8CB-4254-9596-AE9C258A4EA5}" type="presOf" srcId="{C41E2410-0F38-41FC-8A6E-9BA054732420}" destId="{3798249D-9236-4E0F-97F7-D16C818E44F4}" srcOrd="0" destOrd="0" presId="urn:microsoft.com/office/officeart/2005/8/layout/vProcess5"/>
    <dgm:cxn modelId="{818D66A3-EB02-420A-A90E-58BD411EAFD0}" srcId="{4DAC2EEA-D49C-460E-81BE-9CE43BECACBB}" destId="{C41E2410-0F38-41FC-8A6E-9BA054732420}" srcOrd="2" destOrd="0" parTransId="{D99D3F22-E9E5-458E-B10C-E30E434A4810}" sibTransId="{AB4DAAB2-13BB-4B7A-B910-915E1C3061C4}"/>
    <dgm:cxn modelId="{DA2294B9-F94F-4055-B483-41BCE74C0F2E}" type="presOf" srcId="{C4FA2059-3F47-4B33-960A-E095723A3152}" destId="{631287E1-B452-4861-91D0-1E4128AB9A42}" srcOrd="0" destOrd="0" presId="urn:microsoft.com/office/officeart/2005/8/layout/vProcess5"/>
    <dgm:cxn modelId="{4278E2C8-D884-4812-B5E5-42856641ADC7}" type="presOf" srcId="{23E96DE7-B86D-4F7A-BB3F-8F7A969FDBA5}" destId="{029D37B3-3BC6-41E9-8078-23060CFAF874}" srcOrd="0" destOrd="0" presId="urn:microsoft.com/office/officeart/2005/8/layout/vProcess5"/>
    <dgm:cxn modelId="{2EDD16D6-6C4F-44FD-9C6C-C6CDDC7AA06E}" type="presOf" srcId="{019572A9-AE32-4BFE-8520-66B09954778F}" destId="{9DE08968-574C-491B-B363-9B27DD696675}" srcOrd="0" destOrd="0" presId="urn:microsoft.com/office/officeart/2005/8/layout/vProcess5"/>
    <dgm:cxn modelId="{9A8994FF-C8BA-4894-BAE1-CED54B13B716}" type="presOf" srcId="{019572A9-AE32-4BFE-8520-66B09954778F}" destId="{074C1335-E6EE-441C-B75B-A5C523634416}" srcOrd="1" destOrd="0" presId="urn:microsoft.com/office/officeart/2005/8/layout/vProcess5"/>
    <dgm:cxn modelId="{AAF3B658-96A8-44D1-A94C-0DD915FD56ED}" type="presParOf" srcId="{60A8611C-17C3-4D9E-BECE-3394E0C46F14}" destId="{8CE0BC04-F234-4AE0-AF7A-DED8FBEDDD5B}" srcOrd="0" destOrd="0" presId="urn:microsoft.com/office/officeart/2005/8/layout/vProcess5"/>
    <dgm:cxn modelId="{44EF2220-4814-474F-82B5-0AA20138F245}" type="presParOf" srcId="{60A8611C-17C3-4D9E-BECE-3394E0C46F14}" destId="{9DE08968-574C-491B-B363-9B27DD696675}" srcOrd="1" destOrd="0" presId="urn:microsoft.com/office/officeart/2005/8/layout/vProcess5"/>
    <dgm:cxn modelId="{C797D227-49FC-4D9D-9334-2442C905D83B}" type="presParOf" srcId="{60A8611C-17C3-4D9E-BECE-3394E0C46F14}" destId="{631287E1-B452-4861-91D0-1E4128AB9A42}" srcOrd="2" destOrd="0" presId="urn:microsoft.com/office/officeart/2005/8/layout/vProcess5"/>
    <dgm:cxn modelId="{23E603AC-101B-4A64-9B65-470FE5453371}" type="presParOf" srcId="{60A8611C-17C3-4D9E-BECE-3394E0C46F14}" destId="{3798249D-9236-4E0F-97F7-D16C818E44F4}" srcOrd="3" destOrd="0" presId="urn:microsoft.com/office/officeart/2005/8/layout/vProcess5"/>
    <dgm:cxn modelId="{EA2E8A4E-8501-415D-A0E7-E83B0263D955}" type="presParOf" srcId="{60A8611C-17C3-4D9E-BECE-3394E0C46F14}" destId="{29954C35-9722-4773-8FA1-E4077D6E2134}" srcOrd="4" destOrd="0" presId="urn:microsoft.com/office/officeart/2005/8/layout/vProcess5"/>
    <dgm:cxn modelId="{99E27386-5BFE-40AC-9329-822B4F25564E}" type="presParOf" srcId="{60A8611C-17C3-4D9E-BECE-3394E0C46F14}" destId="{029D37B3-3BC6-41E9-8078-23060CFAF874}" srcOrd="5" destOrd="0" presId="urn:microsoft.com/office/officeart/2005/8/layout/vProcess5"/>
    <dgm:cxn modelId="{AB98AFA0-D1B1-44B7-9544-39828FC88271}" type="presParOf" srcId="{60A8611C-17C3-4D9E-BECE-3394E0C46F14}" destId="{DC488D95-0502-4CE3-AD72-4D48A20AA38B}" srcOrd="6" destOrd="0" presId="urn:microsoft.com/office/officeart/2005/8/layout/vProcess5"/>
    <dgm:cxn modelId="{F2795EB2-0D2B-4C4F-B293-4E86900105DF}" type="presParOf" srcId="{60A8611C-17C3-4D9E-BECE-3394E0C46F14}" destId="{97167261-CF1C-457F-87E2-C00D0BE580BB}" srcOrd="7" destOrd="0" presId="urn:microsoft.com/office/officeart/2005/8/layout/vProcess5"/>
    <dgm:cxn modelId="{1ABF8213-96F5-4805-BE47-AFEFE8AB455B}" type="presParOf" srcId="{60A8611C-17C3-4D9E-BECE-3394E0C46F14}" destId="{074C1335-E6EE-441C-B75B-A5C523634416}" srcOrd="8" destOrd="0" presId="urn:microsoft.com/office/officeart/2005/8/layout/vProcess5"/>
    <dgm:cxn modelId="{557E1349-E708-4F29-B307-AB4F10155427}" type="presParOf" srcId="{60A8611C-17C3-4D9E-BECE-3394E0C46F14}" destId="{EF15ABB2-5525-4F4A-8C20-9F71750701E2}" srcOrd="9" destOrd="0" presId="urn:microsoft.com/office/officeart/2005/8/layout/vProcess5"/>
    <dgm:cxn modelId="{037DD5AB-74FF-4301-98B3-BBFA6C15C771}" type="presParOf" srcId="{60A8611C-17C3-4D9E-BECE-3394E0C46F14}" destId="{C4EBB527-0A52-4723-B8EB-F5AA65DD0612}" srcOrd="10" destOrd="0" presId="urn:microsoft.com/office/officeart/2005/8/layout/vProcess5"/>
    <dgm:cxn modelId="{63BF278C-693A-4C5F-9F48-651B567E6003}" type="presParOf" srcId="{60A8611C-17C3-4D9E-BECE-3394E0C46F14}" destId="{444A96AC-2088-453F-88D9-8FCD7CED4D9B}"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98186B5-2624-4CBA-8B5C-115AA14D8DC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E4FCA9A-CAF5-4061-8379-21D667D61E3D}">
      <dgm:prSet/>
      <dgm:spPr/>
      <dgm:t>
        <a:bodyPr/>
        <a:lstStyle/>
        <a:p>
          <a:r>
            <a:rPr lang="en-GB"/>
            <a:t>Murder – common law offence. </a:t>
          </a:r>
          <a:endParaRPr lang="en-US"/>
        </a:p>
      </dgm:t>
    </dgm:pt>
    <dgm:pt modelId="{8A95C026-11BA-46E7-86A2-3FE0428926A7}" type="parTrans" cxnId="{81BA2CF3-3407-4434-8F46-AAFAC9E20F95}">
      <dgm:prSet/>
      <dgm:spPr/>
      <dgm:t>
        <a:bodyPr/>
        <a:lstStyle/>
        <a:p>
          <a:endParaRPr lang="en-US"/>
        </a:p>
      </dgm:t>
    </dgm:pt>
    <dgm:pt modelId="{A80823D5-B7EE-489C-A3C2-9E392C7C031B}" type="sibTrans" cxnId="{81BA2CF3-3407-4434-8F46-AAFAC9E20F95}">
      <dgm:prSet/>
      <dgm:spPr/>
      <dgm:t>
        <a:bodyPr/>
        <a:lstStyle/>
        <a:p>
          <a:endParaRPr lang="en-US"/>
        </a:p>
      </dgm:t>
    </dgm:pt>
    <dgm:pt modelId="{DD67F431-A0DF-4E00-B75A-31A7BD162498}">
      <dgm:prSet/>
      <dgm:spPr/>
      <dgm:t>
        <a:bodyPr/>
        <a:lstStyle/>
        <a:p>
          <a:r>
            <a:rPr lang="en-GB"/>
            <a:t>Mandatory sentence of life imprisonment. </a:t>
          </a:r>
          <a:endParaRPr lang="en-US"/>
        </a:p>
      </dgm:t>
    </dgm:pt>
    <dgm:pt modelId="{6B4E3D72-AC32-475F-85B0-5351A0EED69C}" type="parTrans" cxnId="{E261CFC7-A02A-4A48-9BD4-FB2E7436232F}">
      <dgm:prSet/>
      <dgm:spPr/>
      <dgm:t>
        <a:bodyPr/>
        <a:lstStyle/>
        <a:p>
          <a:endParaRPr lang="en-US"/>
        </a:p>
      </dgm:t>
    </dgm:pt>
    <dgm:pt modelId="{6A76AD20-D04C-4BDE-B8CE-C04EE887D0FF}" type="sibTrans" cxnId="{E261CFC7-A02A-4A48-9BD4-FB2E7436232F}">
      <dgm:prSet/>
      <dgm:spPr/>
      <dgm:t>
        <a:bodyPr/>
        <a:lstStyle/>
        <a:p>
          <a:endParaRPr lang="en-US"/>
        </a:p>
      </dgm:t>
    </dgm:pt>
    <dgm:pt modelId="{C985C747-6B67-405D-AD5A-4F79F42EC436}">
      <dgm:prSet/>
      <dgm:spPr/>
      <dgm:t>
        <a:bodyPr/>
        <a:lstStyle/>
        <a:p>
          <a:r>
            <a:rPr lang="en-GB"/>
            <a:t>We see many real life cases in the 21</a:t>
          </a:r>
          <a:r>
            <a:rPr lang="en-GB" baseline="30000"/>
            <a:t>st</a:t>
          </a:r>
          <a:r>
            <a:rPr lang="en-GB"/>
            <a:t> Century. </a:t>
          </a:r>
          <a:endParaRPr lang="en-US"/>
        </a:p>
      </dgm:t>
    </dgm:pt>
    <dgm:pt modelId="{0750BE8F-9D0D-4F07-959F-0E2578BB2C49}" type="parTrans" cxnId="{FA5E5C0E-3F7F-487A-9F66-B513B4AAC953}">
      <dgm:prSet/>
      <dgm:spPr/>
      <dgm:t>
        <a:bodyPr/>
        <a:lstStyle/>
        <a:p>
          <a:endParaRPr lang="en-US"/>
        </a:p>
      </dgm:t>
    </dgm:pt>
    <dgm:pt modelId="{F6B04269-7C29-47D9-AC8B-A4BC87BA4E8E}" type="sibTrans" cxnId="{FA5E5C0E-3F7F-487A-9F66-B513B4AAC953}">
      <dgm:prSet/>
      <dgm:spPr/>
      <dgm:t>
        <a:bodyPr/>
        <a:lstStyle/>
        <a:p>
          <a:endParaRPr lang="en-US"/>
        </a:p>
      </dgm:t>
    </dgm:pt>
    <dgm:pt modelId="{5D288881-0F2A-44B9-95B8-2CB17E2D627B}" type="pres">
      <dgm:prSet presAssocID="{F98186B5-2624-4CBA-8B5C-115AA14D8DC1}" presName="outerComposite" presStyleCnt="0">
        <dgm:presLayoutVars>
          <dgm:chMax val="5"/>
          <dgm:dir/>
          <dgm:resizeHandles val="exact"/>
        </dgm:presLayoutVars>
      </dgm:prSet>
      <dgm:spPr/>
    </dgm:pt>
    <dgm:pt modelId="{CCB7C31D-F506-445A-95A2-23FF2C24C6B6}" type="pres">
      <dgm:prSet presAssocID="{F98186B5-2624-4CBA-8B5C-115AA14D8DC1}" presName="dummyMaxCanvas" presStyleCnt="0">
        <dgm:presLayoutVars/>
      </dgm:prSet>
      <dgm:spPr/>
    </dgm:pt>
    <dgm:pt modelId="{C3CD55DC-293E-4B95-A85A-4C1CD54F1BD9}" type="pres">
      <dgm:prSet presAssocID="{F98186B5-2624-4CBA-8B5C-115AA14D8DC1}" presName="ThreeNodes_1" presStyleLbl="node1" presStyleIdx="0" presStyleCnt="3">
        <dgm:presLayoutVars>
          <dgm:bulletEnabled val="1"/>
        </dgm:presLayoutVars>
      </dgm:prSet>
      <dgm:spPr/>
    </dgm:pt>
    <dgm:pt modelId="{B1E1F5B3-384F-4A21-A5D5-D6DDF513014A}" type="pres">
      <dgm:prSet presAssocID="{F98186B5-2624-4CBA-8B5C-115AA14D8DC1}" presName="ThreeNodes_2" presStyleLbl="node1" presStyleIdx="1" presStyleCnt="3">
        <dgm:presLayoutVars>
          <dgm:bulletEnabled val="1"/>
        </dgm:presLayoutVars>
      </dgm:prSet>
      <dgm:spPr/>
    </dgm:pt>
    <dgm:pt modelId="{A5F8E141-D3BA-490F-888F-09A2C730CB69}" type="pres">
      <dgm:prSet presAssocID="{F98186B5-2624-4CBA-8B5C-115AA14D8DC1}" presName="ThreeNodes_3" presStyleLbl="node1" presStyleIdx="2" presStyleCnt="3">
        <dgm:presLayoutVars>
          <dgm:bulletEnabled val="1"/>
        </dgm:presLayoutVars>
      </dgm:prSet>
      <dgm:spPr/>
    </dgm:pt>
    <dgm:pt modelId="{9DD76F61-D98C-4318-8260-BD306A9D2087}" type="pres">
      <dgm:prSet presAssocID="{F98186B5-2624-4CBA-8B5C-115AA14D8DC1}" presName="ThreeConn_1-2" presStyleLbl="fgAccFollowNode1" presStyleIdx="0" presStyleCnt="2">
        <dgm:presLayoutVars>
          <dgm:bulletEnabled val="1"/>
        </dgm:presLayoutVars>
      </dgm:prSet>
      <dgm:spPr/>
    </dgm:pt>
    <dgm:pt modelId="{457452FD-DC39-4B54-858C-58B6ED3D3FC9}" type="pres">
      <dgm:prSet presAssocID="{F98186B5-2624-4CBA-8B5C-115AA14D8DC1}" presName="ThreeConn_2-3" presStyleLbl="fgAccFollowNode1" presStyleIdx="1" presStyleCnt="2">
        <dgm:presLayoutVars>
          <dgm:bulletEnabled val="1"/>
        </dgm:presLayoutVars>
      </dgm:prSet>
      <dgm:spPr/>
    </dgm:pt>
    <dgm:pt modelId="{359C54FE-49FA-474B-A8F1-273BE5C3409D}" type="pres">
      <dgm:prSet presAssocID="{F98186B5-2624-4CBA-8B5C-115AA14D8DC1}" presName="ThreeNodes_1_text" presStyleLbl="node1" presStyleIdx="2" presStyleCnt="3">
        <dgm:presLayoutVars>
          <dgm:bulletEnabled val="1"/>
        </dgm:presLayoutVars>
      </dgm:prSet>
      <dgm:spPr/>
    </dgm:pt>
    <dgm:pt modelId="{B8105E2B-BE3D-4AED-AC45-DF2A5C2A1F5C}" type="pres">
      <dgm:prSet presAssocID="{F98186B5-2624-4CBA-8B5C-115AA14D8DC1}" presName="ThreeNodes_2_text" presStyleLbl="node1" presStyleIdx="2" presStyleCnt="3">
        <dgm:presLayoutVars>
          <dgm:bulletEnabled val="1"/>
        </dgm:presLayoutVars>
      </dgm:prSet>
      <dgm:spPr/>
    </dgm:pt>
    <dgm:pt modelId="{B8733A32-E66C-4DA0-8B9E-C3CEEA943F42}" type="pres">
      <dgm:prSet presAssocID="{F98186B5-2624-4CBA-8B5C-115AA14D8DC1}" presName="ThreeNodes_3_text" presStyleLbl="node1" presStyleIdx="2" presStyleCnt="3">
        <dgm:presLayoutVars>
          <dgm:bulletEnabled val="1"/>
        </dgm:presLayoutVars>
      </dgm:prSet>
      <dgm:spPr/>
    </dgm:pt>
  </dgm:ptLst>
  <dgm:cxnLst>
    <dgm:cxn modelId="{FA5E5C0E-3F7F-487A-9F66-B513B4AAC953}" srcId="{F98186B5-2624-4CBA-8B5C-115AA14D8DC1}" destId="{C985C747-6B67-405D-AD5A-4F79F42EC436}" srcOrd="2" destOrd="0" parTransId="{0750BE8F-9D0D-4F07-959F-0E2578BB2C49}" sibTransId="{F6B04269-7C29-47D9-AC8B-A4BC87BA4E8E}"/>
    <dgm:cxn modelId="{B6368B26-1DBE-433B-B449-411B68AE9127}" type="presOf" srcId="{CE4FCA9A-CAF5-4061-8379-21D667D61E3D}" destId="{359C54FE-49FA-474B-A8F1-273BE5C3409D}" srcOrd="1" destOrd="0" presId="urn:microsoft.com/office/officeart/2005/8/layout/vProcess5"/>
    <dgm:cxn modelId="{F4B41927-8A6B-42C3-828C-C11931314757}" type="presOf" srcId="{C985C747-6B67-405D-AD5A-4F79F42EC436}" destId="{A5F8E141-D3BA-490F-888F-09A2C730CB69}" srcOrd="0" destOrd="0" presId="urn:microsoft.com/office/officeart/2005/8/layout/vProcess5"/>
    <dgm:cxn modelId="{99001E61-EB27-4B65-A2DE-AF2C474C9AF5}" type="presOf" srcId="{F98186B5-2624-4CBA-8B5C-115AA14D8DC1}" destId="{5D288881-0F2A-44B9-95B8-2CB17E2D627B}" srcOrd="0" destOrd="0" presId="urn:microsoft.com/office/officeart/2005/8/layout/vProcess5"/>
    <dgm:cxn modelId="{073AAD6E-2C62-4C7F-A324-F86569DD6818}" type="presOf" srcId="{DD67F431-A0DF-4E00-B75A-31A7BD162498}" destId="{B1E1F5B3-384F-4A21-A5D5-D6DDF513014A}" srcOrd="0" destOrd="0" presId="urn:microsoft.com/office/officeart/2005/8/layout/vProcess5"/>
    <dgm:cxn modelId="{3F7CDC72-2916-4146-BC25-BCADD64E3EEE}" type="presOf" srcId="{CE4FCA9A-CAF5-4061-8379-21D667D61E3D}" destId="{C3CD55DC-293E-4B95-A85A-4C1CD54F1BD9}" srcOrd="0" destOrd="0" presId="urn:microsoft.com/office/officeart/2005/8/layout/vProcess5"/>
    <dgm:cxn modelId="{5AA64F7C-CC5F-4D78-9089-EBE8EB171EAA}" type="presOf" srcId="{6A76AD20-D04C-4BDE-B8CE-C04EE887D0FF}" destId="{457452FD-DC39-4B54-858C-58B6ED3D3FC9}" srcOrd="0" destOrd="0" presId="urn:microsoft.com/office/officeart/2005/8/layout/vProcess5"/>
    <dgm:cxn modelId="{914E74AF-2466-4191-A8BE-398774AA3141}" type="presOf" srcId="{A80823D5-B7EE-489C-A3C2-9E392C7C031B}" destId="{9DD76F61-D98C-4318-8260-BD306A9D2087}" srcOrd="0" destOrd="0" presId="urn:microsoft.com/office/officeart/2005/8/layout/vProcess5"/>
    <dgm:cxn modelId="{E261CFC7-A02A-4A48-9BD4-FB2E7436232F}" srcId="{F98186B5-2624-4CBA-8B5C-115AA14D8DC1}" destId="{DD67F431-A0DF-4E00-B75A-31A7BD162498}" srcOrd="1" destOrd="0" parTransId="{6B4E3D72-AC32-475F-85B0-5351A0EED69C}" sibTransId="{6A76AD20-D04C-4BDE-B8CE-C04EE887D0FF}"/>
    <dgm:cxn modelId="{75BB9BDD-88A1-4B24-9DE9-A4712DD4B18F}" type="presOf" srcId="{DD67F431-A0DF-4E00-B75A-31A7BD162498}" destId="{B8105E2B-BE3D-4AED-AC45-DF2A5C2A1F5C}" srcOrd="1" destOrd="0" presId="urn:microsoft.com/office/officeart/2005/8/layout/vProcess5"/>
    <dgm:cxn modelId="{81BA2CF3-3407-4434-8F46-AAFAC9E20F95}" srcId="{F98186B5-2624-4CBA-8B5C-115AA14D8DC1}" destId="{CE4FCA9A-CAF5-4061-8379-21D667D61E3D}" srcOrd="0" destOrd="0" parTransId="{8A95C026-11BA-46E7-86A2-3FE0428926A7}" sibTransId="{A80823D5-B7EE-489C-A3C2-9E392C7C031B}"/>
    <dgm:cxn modelId="{AEFD63F9-A541-4859-A622-F92DC1F07997}" type="presOf" srcId="{C985C747-6B67-405D-AD5A-4F79F42EC436}" destId="{B8733A32-E66C-4DA0-8B9E-C3CEEA943F42}" srcOrd="1" destOrd="0" presId="urn:microsoft.com/office/officeart/2005/8/layout/vProcess5"/>
    <dgm:cxn modelId="{1A4605E0-8085-4CB4-B9D0-42650EE2D6BA}" type="presParOf" srcId="{5D288881-0F2A-44B9-95B8-2CB17E2D627B}" destId="{CCB7C31D-F506-445A-95A2-23FF2C24C6B6}" srcOrd="0" destOrd="0" presId="urn:microsoft.com/office/officeart/2005/8/layout/vProcess5"/>
    <dgm:cxn modelId="{F8A93B9F-8CE2-43EB-9871-EB185BC0D142}" type="presParOf" srcId="{5D288881-0F2A-44B9-95B8-2CB17E2D627B}" destId="{C3CD55DC-293E-4B95-A85A-4C1CD54F1BD9}" srcOrd="1" destOrd="0" presId="urn:microsoft.com/office/officeart/2005/8/layout/vProcess5"/>
    <dgm:cxn modelId="{A7ABA85A-2BBE-4355-B131-503DE123020D}" type="presParOf" srcId="{5D288881-0F2A-44B9-95B8-2CB17E2D627B}" destId="{B1E1F5B3-384F-4A21-A5D5-D6DDF513014A}" srcOrd="2" destOrd="0" presId="urn:microsoft.com/office/officeart/2005/8/layout/vProcess5"/>
    <dgm:cxn modelId="{DE61500F-C7EF-48D6-9250-2B5775558ECE}" type="presParOf" srcId="{5D288881-0F2A-44B9-95B8-2CB17E2D627B}" destId="{A5F8E141-D3BA-490F-888F-09A2C730CB69}" srcOrd="3" destOrd="0" presId="urn:microsoft.com/office/officeart/2005/8/layout/vProcess5"/>
    <dgm:cxn modelId="{A35E89D1-152B-466E-AC22-B2F360B4801A}" type="presParOf" srcId="{5D288881-0F2A-44B9-95B8-2CB17E2D627B}" destId="{9DD76F61-D98C-4318-8260-BD306A9D2087}" srcOrd="4" destOrd="0" presId="urn:microsoft.com/office/officeart/2005/8/layout/vProcess5"/>
    <dgm:cxn modelId="{65BABD6A-AA48-4016-83BA-0081EC7562CD}" type="presParOf" srcId="{5D288881-0F2A-44B9-95B8-2CB17E2D627B}" destId="{457452FD-DC39-4B54-858C-58B6ED3D3FC9}" srcOrd="5" destOrd="0" presId="urn:microsoft.com/office/officeart/2005/8/layout/vProcess5"/>
    <dgm:cxn modelId="{488415C7-0217-4CDC-A756-65793D240A8F}" type="presParOf" srcId="{5D288881-0F2A-44B9-95B8-2CB17E2D627B}" destId="{359C54FE-49FA-474B-A8F1-273BE5C3409D}" srcOrd="6" destOrd="0" presId="urn:microsoft.com/office/officeart/2005/8/layout/vProcess5"/>
    <dgm:cxn modelId="{000D5F7E-EC6B-49EF-9EB1-08522351648E}" type="presParOf" srcId="{5D288881-0F2A-44B9-95B8-2CB17E2D627B}" destId="{B8105E2B-BE3D-4AED-AC45-DF2A5C2A1F5C}" srcOrd="7" destOrd="0" presId="urn:microsoft.com/office/officeart/2005/8/layout/vProcess5"/>
    <dgm:cxn modelId="{E926F586-E680-46F4-A943-21712FAB8D87}" type="presParOf" srcId="{5D288881-0F2A-44B9-95B8-2CB17E2D627B}" destId="{B8733A32-E66C-4DA0-8B9E-C3CEEA943F4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C28660-FF4A-43BC-B4D3-A81C512CFC50}">
      <dsp:nvSpPr>
        <dsp:cNvPr id="0" name=""/>
        <dsp:cNvSpPr/>
      </dsp:nvSpPr>
      <dsp:spPr>
        <a:xfrm>
          <a:off x="0" y="529390"/>
          <a:ext cx="6812280" cy="2196601"/>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aim of today’s session is to discuss the offence of Murder. </a:t>
          </a:r>
          <a:endParaRPr lang="en-US" sz="3100" kern="1200"/>
        </a:p>
      </dsp:txBody>
      <dsp:txXfrm>
        <a:off x="107229" y="636619"/>
        <a:ext cx="6597822" cy="1982143"/>
      </dsp:txXfrm>
    </dsp:sp>
    <dsp:sp modelId="{27D8FA15-FB02-43F6-942A-BCE6BE562E80}">
      <dsp:nvSpPr>
        <dsp:cNvPr id="0" name=""/>
        <dsp:cNvSpPr/>
      </dsp:nvSpPr>
      <dsp:spPr>
        <a:xfrm>
          <a:off x="0" y="2815272"/>
          <a:ext cx="6812280" cy="2196601"/>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By the end of today’s session students should be able to demonstrate their understanding of the offence of murder. </a:t>
          </a:r>
          <a:endParaRPr lang="en-US" sz="3100" kern="1200"/>
        </a:p>
      </dsp:txBody>
      <dsp:txXfrm>
        <a:off x="107229" y="2922501"/>
        <a:ext cx="6597822" cy="19821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AD082-7FAB-406B-8FC6-3F4F70095652}">
      <dsp:nvSpPr>
        <dsp:cNvPr id="0" name=""/>
        <dsp:cNvSpPr/>
      </dsp:nvSpPr>
      <dsp:spPr>
        <a:xfrm>
          <a:off x="0" y="0"/>
          <a:ext cx="8930487" cy="136062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unlawful killing of a human being under the king’s peace with the intention to kill or cause grievous bodily harm. </a:t>
          </a:r>
          <a:endParaRPr lang="en-US" sz="2500" kern="1200"/>
        </a:p>
      </dsp:txBody>
      <dsp:txXfrm>
        <a:off x="39851" y="39851"/>
        <a:ext cx="7462265" cy="1280925"/>
      </dsp:txXfrm>
    </dsp:sp>
    <dsp:sp modelId="{6795109D-E1D6-4398-9E16-A814D63ACAFA}">
      <dsp:nvSpPr>
        <dsp:cNvPr id="0" name=""/>
        <dsp:cNvSpPr/>
      </dsp:nvSpPr>
      <dsp:spPr>
        <a:xfrm>
          <a:off x="787984" y="1587398"/>
          <a:ext cx="8930487" cy="1360627"/>
        </a:xfrm>
        <a:prstGeom prst="roundRect">
          <a:avLst>
            <a:gd name="adj" fmla="val 10000"/>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Definition originates from Lord Coke. </a:t>
          </a:r>
          <a:endParaRPr lang="en-US" sz="2500" kern="1200"/>
        </a:p>
      </dsp:txBody>
      <dsp:txXfrm>
        <a:off x="827835" y="1627249"/>
        <a:ext cx="7178393" cy="1280925"/>
      </dsp:txXfrm>
    </dsp:sp>
    <dsp:sp modelId="{F49500AA-AEAF-4526-B18C-22580230CACB}">
      <dsp:nvSpPr>
        <dsp:cNvPr id="0" name=""/>
        <dsp:cNvSpPr/>
      </dsp:nvSpPr>
      <dsp:spPr>
        <a:xfrm>
          <a:off x="1575968" y="3174796"/>
          <a:ext cx="8930487" cy="1360627"/>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Also known as Homicide. </a:t>
          </a:r>
          <a:endParaRPr lang="en-US" sz="2500" kern="1200"/>
        </a:p>
      </dsp:txBody>
      <dsp:txXfrm>
        <a:off x="1615819" y="3214647"/>
        <a:ext cx="7178393" cy="1280925"/>
      </dsp:txXfrm>
    </dsp:sp>
    <dsp:sp modelId="{CF2B2DE4-B406-4F9B-89AB-E8A9F823D214}">
      <dsp:nvSpPr>
        <dsp:cNvPr id="0" name=""/>
        <dsp:cNvSpPr/>
      </dsp:nvSpPr>
      <dsp:spPr>
        <a:xfrm>
          <a:off x="8046079" y="1031808"/>
          <a:ext cx="884407" cy="88440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45071" y="1031808"/>
        <a:ext cx="486423" cy="665516"/>
      </dsp:txXfrm>
    </dsp:sp>
    <dsp:sp modelId="{7B3E5564-C10E-4BEC-8BF9-D43A1DD3314D}">
      <dsp:nvSpPr>
        <dsp:cNvPr id="0" name=""/>
        <dsp:cNvSpPr/>
      </dsp:nvSpPr>
      <dsp:spPr>
        <a:xfrm>
          <a:off x="8834064" y="2610136"/>
          <a:ext cx="884407" cy="884407"/>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33056" y="2610136"/>
        <a:ext cx="486423" cy="6655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67E677-B2A3-4416-AE68-1F6CE882EB79}">
      <dsp:nvSpPr>
        <dsp:cNvPr id="0" name=""/>
        <dsp:cNvSpPr/>
      </dsp:nvSpPr>
      <dsp:spPr>
        <a:xfrm>
          <a:off x="0" y="778895"/>
          <a:ext cx="6364224" cy="6804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B0118F-6309-42D1-99D4-BAE036A416FF}">
      <dsp:nvSpPr>
        <dsp:cNvPr id="0" name=""/>
        <dsp:cNvSpPr/>
      </dsp:nvSpPr>
      <dsp:spPr>
        <a:xfrm>
          <a:off x="318211" y="380375"/>
          <a:ext cx="4454956" cy="7970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200150">
            <a:lnSpc>
              <a:spcPct val="90000"/>
            </a:lnSpc>
            <a:spcBef>
              <a:spcPct val="0"/>
            </a:spcBef>
            <a:spcAft>
              <a:spcPct val="35000"/>
            </a:spcAft>
            <a:buNone/>
          </a:pPr>
          <a:r>
            <a:rPr lang="en-GB" sz="2700" kern="1200" dirty="0"/>
            <a:t>Guilty Act </a:t>
          </a:r>
          <a:endParaRPr lang="en-US" sz="2700" kern="1200" dirty="0"/>
        </a:p>
      </dsp:txBody>
      <dsp:txXfrm>
        <a:off x="357119" y="419283"/>
        <a:ext cx="4377140" cy="719224"/>
      </dsp:txXfrm>
    </dsp:sp>
    <dsp:sp modelId="{96B9A206-C826-410B-B2A0-ED95EB2270F0}">
      <dsp:nvSpPr>
        <dsp:cNvPr id="0" name=""/>
        <dsp:cNvSpPr/>
      </dsp:nvSpPr>
      <dsp:spPr>
        <a:xfrm>
          <a:off x="0" y="2003615"/>
          <a:ext cx="6364224" cy="6804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EFDB20-0973-4B06-B149-87E3D96F91F3}">
      <dsp:nvSpPr>
        <dsp:cNvPr id="0" name=""/>
        <dsp:cNvSpPr/>
      </dsp:nvSpPr>
      <dsp:spPr>
        <a:xfrm>
          <a:off x="318211" y="1605095"/>
          <a:ext cx="4454956" cy="79704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200150">
            <a:lnSpc>
              <a:spcPct val="90000"/>
            </a:lnSpc>
            <a:spcBef>
              <a:spcPct val="0"/>
            </a:spcBef>
            <a:spcAft>
              <a:spcPct val="35000"/>
            </a:spcAft>
            <a:buNone/>
          </a:pPr>
          <a:r>
            <a:rPr lang="en-GB" sz="2700" kern="1200"/>
            <a:t>Unlawful </a:t>
          </a:r>
          <a:endParaRPr lang="en-US" sz="2700" kern="1200"/>
        </a:p>
      </dsp:txBody>
      <dsp:txXfrm>
        <a:off x="357119" y="1644003"/>
        <a:ext cx="4377140" cy="719224"/>
      </dsp:txXfrm>
    </dsp:sp>
    <dsp:sp modelId="{906A8557-C52C-4B01-8A31-9594BCBCDD16}">
      <dsp:nvSpPr>
        <dsp:cNvPr id="0" name=""/>
        <dsp:cNvSpPr/>
      </dsp:nvSpPr>
      <dsp:spPr>
        <a:xfrm>
          <a:off x="0" y="3228336"/>
          <a:ext cx="6364224" cy="68040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6C599F-AA77-403D-9A40-84E5C46C5061}">
      <dsp:nvSpPr>
        <dsp:cNvPr id="0" name=""/>
        <dsp:cNvSpPr/>
      </dsp:nvSpPr>
      <dsp:spPr>
        <a:xfrm>
          <a:off x="318211" y="2829815"/>
          <a:ext cx="4454956" cy="7970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200150">
            <a:lnSpc>
              <a:spcPct val="90000"/>
            </a:lnSpc>
            <a:spcBef>
              <a:spcPct val="0"/>
            </a:spcBef>
            <a:spcAft>
              <a:spcPct val="35000"/>
            </a:spcAft>
            <a:buNone/>
          </a:pPr>
          <a:r>
            <a:rPr lang="en-GB" sz="2700" kern="1200"/>
            <a:t>Killing of a human being </a:t>
          </a:r>
          <a:endParaRPr lang="en-US" sz="2700" kern="1200"/>
        </a:p>
      </dsp:txBody>
      <dsp:txXfrm>
        <a:off x="357119" y="2868723"/>
        <a:ext cx="4377140" cy="719224"/>
      </dsp:txXfrm>
    </dsp:sp>
    <dsp:sp modelId="{B84FF3B7-786A-42F0-ADD3-B0CB8E1216A3}">
      <dsp:nvSpPr>
        <dsp:cNvPr id="0" name=""/>
        <dsp:cNvSpPr/>
      </dsp:nvSpPr>
      <dsp:spPr>
        <a:xfrm>
          <a:off x="0" y="4453056"/>
          <a:ext cx="6364224" cy="6804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DBEDB8-5A7C-4E69-B6AD-C35F4E47774F}">
      <dsp:nvSpPr>
        <dsp:cNvPr id="0" name=""/>
        <dsp:cNvSpPr/>
      </dsp:nvSpPr>
      <dsp:spPr>
        <a:xfrm>
          <a:off x="318211" y="4054536"/>
          <a:ext cx="4454956" cy="79704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200150">
            <a:lnSpc>
              <a:spcPct val="90000"/>
            </a:lnSpc>
            <a:spcBef>
              <a:spcPct val="0"/>
            </a:spcBef>
            <a:spcAft>
              <a:spcPct val="35000"/>
            </a:spcAft>
            <a:buNone/>
          </a:pPr>
          <a:r>
            <a:rPr lang="en-GB" sz="2700" kern="1200" dirty="0"/>
            <a:t>Under the King’s peace</a:t>
          </a:r>
          <a:endParaRPr lang="en-US" sz="2700" kern="1200" dirty="0"/>
        </a:p>
      </dsp:txBody>
      <dsp:txXfrm>
        <a:off x="357119" y="4093444"/>
        <a:ext cx="4377140" cy="719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F1130-6085-4B9F-85C7-0B0BBBA65ACB}">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E743E6-65C9-44BB-BEA2-4778A5E13EF9}">
      <dsp:nvSpPr>
        <dsp:cNvPr id="0" name=""/>
        <dsp:cNvSpPr/>
      </dsp:nvSpPr>
      <dsp:spPr>
        <a:xfrm>
          <a:off x="501904" y="986033"/>
          <a:ext cx="4505585" cy="286104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Guilty Mind. </a:t>
          </a:r>
          <a:endParaRPr lang="en-US" sz="4200" kern="1200"/>
        </a:p>
      </dsp:txBody>
      <dsp:txXfrm>
        <a:off x="585701" y="1069830"/>
        <a:ext cx="4337991" cy="2693452"/>
      </dsp:txXfrm>
    </dsp:sp>
    <dsp:sp modelId="{15712AAA-88E0-44C9-BD62-86A9C85E5365}">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3B2241-04DE-4FCC-95E3-DC64F01C4D0B}">
      <dsp:nvSpPr>
        <dsp:cNvPr id="0" name=""/>
        <dsp:cNvSpPr/>
      </dsp:nvSpPr>
      <dsp:spPr>
        <a:xfrm>
          <a:off x="6008730" y="986033"/>
          <a:ext cx="4505585" cy="286104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Intention to kill or cause grievous bodily harm. </a:t>
          </a:r>
          <a:endParaRPr lang="en-US" sz="4200" kern="1200"/>
        </a:p>
      </dsp:txBody>
      <dsp:txXfrm>
        <a:off x="6092527" y="1069830"/>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BF362-0026-4C81-A17B-028E1045F680}">
      <dsp:nvSpPr>
        <dsp:cNvPr id="0" name=""/>
        <dsp:cNvSpPr/>
      </dsp:nvSpPr>
      <dsp:spPr>
        <a:xfrm>
          <a:off x="3080" y="1364280"/>
          <a:ext cx="2199649" cy="139677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A53D22-44F6-4668-B2C4-51282B60D0BF}">
      <dsp:nvSpPr>
        <dsp:cNvPr id="0" name=""/>
        <dsp:cNvSpPr/>
      </dsp:nvSpPr>
      <dsp:spPr>
        <a:xfrm>
          <a:off x="247486" y="1596465"/>
          <a:ext cx="2199649" cy="139677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Unlawful</a:t>
          </a:r>
          <a:endParaRPr lang="en-US" sz="2600" kern="1200"/>
        </a:p>
      </dsp:txBody>
      <dsp:txXfrm>
        <a:off x="288396" y="1637375"/>
        <a:ext cx="2117829" cy="1314957"/>
      </dsp:txXfrm>
    </dsp:sp>
    <dsp:sp modelId="{E1BE83F8-49B4-44EA-88D0-39D577D4B3D2}">
      <dsp:nvSpPr>
        <dsp:cNvPr id="0" name=""/>
        <dsp:cNvSpPr/>
      </dsp:nvSpPr>
      <dsp:spPr>
        <a:xfrm>
          <a:off x="2691541" y="1364280"/>
          <a:ext cx="2199649" cy="139677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949EEB-E87F-402D-BDF2-E312365DADB5}">
      <dsp:nvSpPr>
        <dsp:cNvPr id="0" name=""/>
        <dsp:cNvSpPr/>
      </dsp:nvSpPr>
      <dsp:spPr>
        <a:xfrm>
          <a:off x="2935947" y="1596465"/>
          <a:ext cx="2199649" cy="139677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Killing </a:t>
          </a:r>
          <a:endParaRPr lang="en-US" sz="2600" kern="1200"/>
        </a:p>
      </dsp:txBody>
      <dsp:txXfrm>
        <a:off x="2976857" y="1637375"/>
        <a:ext cx="2117829" cy="1314957"/>
      </dsp:txXfrm>
    </dsp:sp>
    <dsp:sp modelId="{C0671CBC-8DED-406F-BBEA-2C56CAF7D728}">
      <dsp:nvSpPr>
        <dsp:cNvPr id="0" name=""/>
        <dsp:cNvSpPr/>
      </dsp:nvSpPr>
      <dsp:spPr>
        <a:xfrm>
          <a:off x="5380002" y="1364280"/>
          <a:ext cx="2199649" cy="139677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018B12-0188-4BC1-862C-9C0C50232285}">
      <dsp:nvSpPr>
        <dsp:cNvPr id="0" name=""/>
        <dsp:cNvSpPr/>
      </dsp:nvSpPr>
      <dsp:spPr>
        <a:xfrm>
          <a:off x="5624408" y="1596465"/>
          <a:ext cx="2199649" cy="139677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Human Being </a:t>
          </a:r>
          <a:endParaRPr lang="en-US" sz="2600" kern="1200"/>
        </a:p>
      </dsp:txBody>
      <dsp:txXfrm>
        <a:off x="5665318" y="1637375"/>
        <a:ext cx="2117829" cy="1314957"/>
      </dsp:txXfrm>
    </dsp:sp>
    <dsp:sp modelId="{805C7522-EC30-4243-BE33-D6FF9277D976}">
      <dsp:nvSpPr>
        <dsp:cNvPr id="0" name=""/>
        <dsp:cNvSpPr/>
      </dsp:nvSpPr>
      <dsp:spPr>
        <a:xfrm>
          <a:off x="8068463" y="1364280"/>
          <a:ext cx="2199649" cy="139677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F8BA15-A9FA-48F5-95CC-3FB42A48394C}">
      <dsp:nvSpPr>
        <dsp:cNvPr id="0" name=""/>
        <dsp:cNvSpPr/>
      </dsp:nvSpPr>
      <dsp:spPr>
        <a:xfrm>
          <a:off x="8312869" y="1596465"/>
          <a:ext cx="2199649" cy="139677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Under the King’s peace</a:t>
          </a:r>
          <a:endParaRPr lang="en-US" sz="2600" kern="1200"/>
        </a:p>
      </dsp:txBody>
      <dsp:txXfrm>
        <a:off x="8353779" y="1637375"/>
        <a:ext cx="2117829" cy="1314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8A3E5D-F630-4843-BEED-53D953B6FAB0}">
      <dsp:nvSpPr>
        <dsp:cNvPr id="0" name=""/>
        <dsp:cNvSpPr/>
      </dsp:nvSpPr>
      <dsp:spPr>
        <a:xfrm>
          <a:off x="0" y="1080"/>
          <a:ext cx="6967728" cy="17971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u="sng" kern="1200"/>
            <a:t>Conduct</a:t>
          </a:r>
          <a:r>
            <a:rPr lang="en-GB" sz="3200" kern="1200"/>
            <a:t> – It is the conduct of the defendant that causes the death, via an act or omission. </a:t>
          </a:r>
          <a:endParaRPr lang="en-US" sz="3200" kern="1200"/>
        </a:p>
      </dsp:txBody>
      <dsp:txXfrm>
        <a:off x="87728" y="88808"/>
        <a:ext cx="6792272" cy="1621664"/>
      </dsp:txXfrm>
    </dsp:sp>
    <dsp:sp modelId="{87F43AF8-ADD0-467E-8845-84C4A4ECBB41}">
      <dsp:nvSpPr>
        <dsp:cNvPr id="0" name=""/>
        <dsp:cNvSpPr/>
      </dsp:nvSpPr>
      <dsp:spPr>
        <a:xfrm>
          <a:off x="0" y="1890360"/>
          <a:ext cx="6967728" cy="1797120"/>
        </a:xfrm>
        <a:prstGeom prst="roundRect">
          <a:avLst/>
        </a:prstGeom>
        <a:solidFill>
          <a:schemeClr val="accent5">
            <a:hueOff val="1219212"/>
            <a:satOff val="-9721"/>
            <a:lumOff val="-7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i="1" u="sng" kern="1200"/>
            <a:t>Circumstance</a:t>
          </a:r>
          <a:r>
            <a:rPr lang="en-GB" sz="3200" kern="1200"/>
            <a:t> – Human Being  and King’s peace.</a:t>
          </a:r>
          <a:endParaRPr lang="en-US" sz="3200" kern="1200"/>
        </a:p>
      </dsp:txBody>
      <dsp:txXfrm>
        <a:off x="87728" y="1978088"/>
        <a:ext cx="6792272" cy="1621664"/>
      </dsp:txXfrm>
    </dsp:sp>
    <dsp:sp modelId="{BFDAF450-8A37-40AB-BDFE-F170519F9499}">
      <dsp:nvSpPr>
        <dsp:cNvPr id="0" name=""/>
        <dsp:cNvSpPr/>
      </dsp:nvSpPr>
      <dsp:spPr>
        <a:xfrm>
          <a:off x="0" y="3779640"/>
          <a:ext cx="6967728" cy="1797120"/>
        </a:xfrm>
        <a:prstGeom prst="roundRect">
          <a:avLst/>
        </a:prstGeom>
        <a:solidFill>
          <a:schemeClr val="accent5">
            <a:hueOff val="2438425"/>
            <a:satOff val="-19443"/>
            <a:lumOff val="-1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i="1" u="sng" kern="1200"/>
            <a:t>Result-</a:t>
          </a:r>
          <a:r>
            <a:rPr lang="en-GB" sz="3200" kern="1200"/>
            <a:t> Must be the cause of the death. </a:t>
          </a:r>
          <a:endParaRPr lang="en-US" sz="3200" kern="1200"/>
        </a:p>
      </dsp:txBody>
      <dsp:txXfrm>
        <a:off x="87728" y="3867368"/>
        <a:ext cx="6792272" cy="16216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6044A-6018-4660-B9C6-2F443A13767C}">
      <dsp:nvSpPr>
        <dsp:cNvPr id="0" name=""/>
        <dsp:cNvSpPr/>
      </dsp:nvSpPr>
      <dsp:spPr>
        <a:xfrm>
          <a:off x="0" y="20879"/>
          <a:ext cx="6967728" cy="131274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There are circumstances where a killing is lawful. </a:t>
          </a:r>
          <a:endParaRPr lang="en-US" sz="3300" kern="1200"/>
        </a:p>
      </dsp:txBody>
      <dsp:txXfrm>
        <a:off x="64083" y="84962"/>
        <a:ext cx="6839562" cy="1184574"/>
      </dsp:txXfrm>
    </dsp:sp>
    <dsp:sp modelId="{5DBADEF1-A87B-42D9-B584-956B4BC5AB68}">
      <dsp:nvSpPr>
        <dsp:cNvPr id="0" name=""/>
        <dsp:cNvSpPr/>
      </dsp:nvSpPr>
      <dsp:spPr>
        <a:xfrm>
          <a:off x="0" y="1428659"/>
          <a:ext cx="6967728" cy="1312740"/>
        </a:xfrm>
        <a:prstGeom prst="roundRect">
          <a:avLst/>
        </a:prstGeom>
        <a:solidFill>
          <a:schemeClr val="accent5">
            <a:hueOff val="812808"/>
            <a:satOff val="-6481"/>
            <a:lumOff val="-490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Self-defence and necessity. </a:t>
          </a:r>
          <a:endParaRPr lang="en-US" sz="3300" kern="1200"/>
        </a:p>
      </dsp:txBody>
      <dsp:txXfrm>
        <a:off x="64083" y="1492742"/>
        <a:ext cx="6839562" cy="1184574"/>
      </dsp:txXfrm>
    </dsp:sp>
    <dsp:sp modelId="{D79DD8AF-4AB6-4EC1-AB96-1128A37AC4FE}">
      <dsp:nvSpPr>
        <dsp:cNvPr id="0" name=""/>
        <dsp:cNvSpPr/>
      </dsp:nvSpPr>
      <dsp:spPr>
        <a:xfrm>
          <a:off x="0" y="2836439"/>
          <a:ext cx="6967728" cy="1312740"/>
        </a:xfrm>
        <a:prstGeom prst="roundRect">
          <a:avLst/>
        </a:prstGeom>
        <a:solidFill>
          <a:schemeClr val="accent5">
            <a:hueOff val="1625617"/>
            <a:satOff val="-12962"/>
            <a:lumOff val="-980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Name 1 case in relation to self-defence. </a:t>
          </a:r>
          <a:endParaRPr lang="en-US" sz="3300" kern="1200"/>
        </a:p>
      </dsp:txBody>
      <dsp:txXfrm>
        <a:off x="64083" y="2900522"/>
        <a:ext cx="6839562" cy="1184574"/>
      </dsp:txXfrm>
    </dsp:sp>
    <dsp:sp modelId="{264B9DC1-88BA-419F-8CA0-8D49AE9EAF05}">
      <dsp:nvSpPr>
        <dsp:cNvPr id="0" name=""/>
        <dsp:cNvSpPr/>
      </dsp:nvSpPr>
      <dsp:spPr>
        <a:xfrm>
          <a:off x="0" y="4244220"/>
          <a:ext cx="6967728" cy="1312740"/>
        </a:xfrm>
        <a:prstGeom prst="roundRect">
          <a:avLst/>
        </a:prstGeom>
        <a:solidFill>
          <a:schemeClr val="accent5">
            <a:hueOff val="2438425"/>
            <a:satOff val="-19443"/>
            <a:lumOff val="-1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Name 1 case in relation to necessity. </a:t>
          </a:r>
          <a:endParaRPr lang="en-US" sz="3300" kern="1200"/>
        </a:p>
      </dsp:txBody>
      <dsp:txXfrm>
        <a:off x="64083" y="4308303"/>
        <a:ext cx="6839562" cy="11845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E4CA61-B0E2-4043-A93B-A7DE9CCB3A24}">
      <dsp:nvSpPr>
        <dsp:cNvPr id="0" name=""/>
        <dsp:cNvSpPr/>
      </dsp:nvSpPr>
      <dsp:spPr>
        <a:xfrm>
          <a:off x="0" y="714408"/>
          <a:ext cx="6967728" cy="99837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Causation needs to be proven. </a:t>
          </a:r>
          <a:endParaRPr lang="en-US" sz="1800" kern="1200"/>
        </a:p>
      </dsp:txBody>
      <dsp:txXfrm>
        <a:off x="48737" y="763145"/>
        <a:ext cx="6870254" cy="900901"/>
      </dsp:txXfrm>
    </dsp:sp>
    <dsp:sp modelId="{5AB411D7-824B-417D-B5CC-76F796897EE4}">
      <dsp:nvSpPr>
        <dsp:cNvPr id="0" name=""/>
        <dsp:cNvSpPr/>
      </dsp:nvSpPr>
      <dsp:spPr>
        <a:xfrm>
          <a:off x="0" y="1764624"/>
          <a:ext cx="6967728" cy="998375"/>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include both legal and factual causation. </a:t>
          </a:r>
          <a:endParaRPr lang="en-US" sz="1800" kern="1200"/>
        </a:p>
      </dsp:txBody>
      <dsp:txXfrm>
        <a:off x="48737" y="1813361"/>
        <a:ext cx="6870254" cy="900901"/>
      </dsp:txXfrm>
    </dsp:sp>
    <dsp:sp modelId="{DC722EDD-BB9E-427A-AEE4-F4A80BAF9FAB}">
      <dsp:nvSpPr>
        <dsp:cNvPr id="0" name=""/>
        <dsp:cNvSpPr/>
      </dsp:nvSpPr>
      <dsp:spPr>
        <a:xfrm>
          <a:off x="0" y="2814840"/>
          <a:ext cx="6967728" cy="998375"/>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Factual Causation – But for test. </a:t>
          </a:r>
          <a:endParaRPr lang="en-US" sz="1800" kern="1200"/>
        </a:p>
      </dsp:txBody>
      <dsp:txXfrm>
        <a:off x="48737" y="2863577"/>
        <a:ext cx="6870254" cy="900901"/>
      </dsp:txXfrm>
    </dsp:sp>
    <dsp:sp modelId="{CADA950B-6220-4B3E-9980-ED12D5390C10}">
      <dsp:nvSpPr>
        <dsp:cNvPr id="0" name=""/>
        <dsp:cNvSpPr/>
      </dsp:nvSpPr>
      <dsp:spPr>
        <a:xfrm>
          <a:off x="0" y="3865055"/>
          <a:ext cx="6967728" cy="998375"/>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Legal Causation – conduct need either be the substantial cause of death ( R v Cheshire) or the ‘’ Substantial and Operative’’ ( R v Smith) cause of the death. </a:t>
          </a:r>
          <a:endParaRPr lang="en-US" sz="1800" kern="1200"/>
        </a:p>
      </dsp:txBody>
      <dsp:txXfrm>
        <a:off x="48737" y="3913792"/>
        <a:ext cx="6870254" cy="9009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DF154-760B-432B-BFE7-81924700AE68}">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705386-A5A7-48B1-BDC4-CC5D6EF49B10}">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E08409-77B9-4004-B853-E17079BAD850}">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No malice or premeditation is needed. </a:t>
          </a:r>
          <a:endParaRPr lang="en-US" sz="2500" kern="1200"/>
        </a:p>
      </dsp:txBody>
      <dsp:txXfrm>
        <a:off x="1819120" y="673"/>
        <a:ext cx="4545103" cy="1574995"/>
      </dsp:txXfrm>
    </dsp:sp>
    <dsp:sp modelId="{F141C3C1-B4B4-4EE0-B728-D51DE16FD0CD}">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5EA02-8E62-49C5-85E2-EBECC006345A}">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6C85DD-876E-40AF-9F6F-24B109C09A8C}">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It can be a spur of the moment. </a:t>
          </a:r>
          <a:endParaRPr lang="en-US" sz="2500" kern="1200"/>
        </a:p>
      </dsp:txBody>
      <dsp:txXfrm>
        <a:off x="1819120" y="1969418"/>
        <a:ext cx="4545103" cy="1574995"/>
      </dsp:txXfrm>
    </dsp:sp>
    <dsp:sp modelId="{4834A156-A8D8-4845-BDEB-C9D5B6819F76}">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3843C2-F094-43F6-BFC3-47BF0137FD0F}">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DFA5CF-BCA2-4FFC-807D-CE9241067132}">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Hence why the term ‘’ Malice aforethought was removed’’.</a:t>
          </a:r>
          <a:endParaRPr lang="en-US" sz="2500" kern="1200"/>
        </a:p>
      </dsp:txBody>
      <dsp:txXfrm>
        <a:off x="1819120" y="3938162"/>
        <a:ext cx="4545103" cy="15749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5C0FA-865D-4A2F-9615-55271EADD6B5}">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47B9AA-FD85-4DE4-91D1-EAF810E77BC8}">
      <dsp:nvSpPr>
        <dsp:cNvPr id="0" name=""/>
        <dsp:cNvSpPr/>
      </dsp:nvSpPr>
      <dsp:spPr>
        <a:xfrm>
          <a:off x="501904" y="986033"/>
          <a:ext cx="4505585" cy="286104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The men’s rea for the offence of murder is; </a:t>
          </a:r>
          <a:endParaRPr lang="en-US" sz="4200" kern="1200"/>
        </a:p>
      </dsp:txBody>
      <dsp:txXfrm>
        <a:off x="585701" y="1069830"/>
        <a:ext cx="4337991" cy="2693452"/>
      </dsp:txXfrm>
    </dsp:sp>
    <dsp:sp modelId="{02E87694-B8F4-4BCA-8373-5752B57476F6}">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D7B5CA-70CB-4645-B843-0EF5A8D34A7E}">
      <dsp:nvSpPr>
        <dsp:cNvPr id="0" name=""/>
        <dsp:cNvSpPr/>
      </dsp:nvSpPr>
      <dsp:spPr>
        <a:xfrm>
          <a:off x="6008730" y="986033"/>
          <a:ext cx="4505585" cy="286104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Intention to kill or cause Grievous Bodily Harm. </a:t>
          </a:r>
          <a:endParaRPr lang="en-US" sz="4200" kern="1200"/>
        </a:p>
      </dsp:txBody>
      <dsp:txXfrm>
        <a:off x="6092527" y="1069830"/>
        <a:ext cx="4337991" cy="269345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F0A92-A1FA-4B4E-8C4B-0C2DDD39962E}">
      <dsp:nvSpPr>
        <dsp:cNvPr id="0" name=""/>
        <dsp:cNvSpPr/>
      </dsp:nvSpPr>
      <dsp:spPr>
        <a:xfrm>
          <a:off x="0" y="99269"/>
          <a:ext cx="6967728" cy="17105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Loss of control and diminished responsibility. </a:t>
          </a:r>
          <a:endParaRPr lang="en-US" sz="4300" kern="1200"/>
        </a:p>
      </dsp:txBody>
      <dsp:txXfrm>
        <a:off x="83502" y="182771"/>
        <a:ext cx="6800724" cy="1543536"/>
      </dsp:txXfrm>
    </dsp:sp>
    <dsp:sp modelId="{5CC88847-270E-44CF-8240-98A7974194C8}">
      <dsp:nvSpPr>
        <dsp:cNvPr id="0" name=""/>
        <dsp:cNvSpPr/>
      </dsp:nvSpPr>
      <dsp:spPr>
        <a:xfrm>
          <a:off x="0" y="1933649"/>
          <a:ext cx="6967728" cy="171054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Defences only to murder. </a:t>
          </a:r>
          <a:endParaRPr lang="en-US" sz="4300" kern="1200"/>
        </a:p>
      </dsp:txBody>
      <dsp:txXfrm>
        <a:off x="83502" y="2017151"/>
        <a:ext cx="6800724" cy="1543536"/>
      </dsp:txXfrm>
    </dsp:sp>
    <dsp:sp modelId="{FBF80A31-9CD8-4846-A3BF-DEF2628E0641}">
      <dsp:nvSpPr>
        <dsp:cNvPr id="0" name=""/>
        <dsp:cNvSpPr/>
      </dsp:nvSpPr>
      <dsp:spPr>
        <a:xfrm>
          <a:off x="0" y="3768030"/>
          <a:ext cx="6967728" cy="17105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Lower it to voluntary manslaughter. </a:t>
          </a:r>
          <a:endParaRPr lang="en-US" sz="4300" kern="1200"/>
        </a:p>
      </dsp:txBody>
      <dsp:txXfrm>
        <a:off x="83502" y="3851532"/>
        <a:ext cx="6800724" cy="15435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08968-574C-491B-B363-9B27DD696675}">
      <dsp:nvSpPr>
        <dsp:cNvPr id="0" name=""/>
        <dsp:cNvSpPr/>
      </dsp:nvSpPr>
      <dsp:spPr>
        <a:xfrm>
          <a:off x="0" y="0"/>
          <a:ext cx="7059930" cy="75158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Unlawful killing with intent to kill or cause grievous bodily harm</a:t>
          </a:r>
          <a:endParaRPr lang="en-US" sz="1900" kern="1200"/>
        </a:p>
      </dsp:txBody>
      <dsp:txXfrm>
        <a:off x="22013" y="22013"/>
        <a:ext cx="6185401" cy="707560"/>
      </dsp:txXfrm>
    </dsp:sp>
    <dsp:sp modelId="{631287E1-B452-4861-91D0-1E4128AB9A42}">
      <dsp:nvSpPr>
        <dsp:cNvPr id="0" name=""/>
        <dsp:cNvSpPr/>
      </dsp:nvSpPr>
      <dsp:spPr>
        <a:xfrm>
          <a:off x="591269" y="888238"/>
          <a:ext cx="7059930" cy="751586"/>
        </a:xfrm>
        <a:prstGeom prst="roundRect">
          <a:avLst>
            <a:gd name="adj" fmla="val 10000"/>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Mandatory life sentence upon conviction – what does this mean?</a:t>
          </a:r>
          <a:endParaRPr lang="en-US" sz="1900" kern="1200" dirty="0"/>
        </a:p>
      </dsp:txBody>
      <dsp:txXfrm>
        <a:off x="613282" y="910251"/>
        <a:ext cx="5936104" cy="707560"/>
      </dsp:txXfrm>
    </dsp:sp>
    <dsp:sp modelId="{3798249D-9236-4E0F-97F7-D16C818E44F4}">
      <dsp:nvSpPr>
        <dsp:cNvPr id="0" name=""/>
        <dsp:cNvSpPr/>
      </dsp:nvSpPr>
      <dsp:spPr>
        <a:xfrm>
          <a:off x="1173713" y="1776476"/>
          <a:ext cx="7059930" cy="751586"/>
        </a:xfrm>
        <a:prstGeom prst="roundRect">
          <a:avLst>
            <a:gd name="adj" fmla="val 10000"/>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Judge sets minimum term (tariff)</a:t>
          </a:r>
          <a:endParaRPr lang="en-US" sz="1900" kern="1200"/>
        </a:p>
      </dsp:txBody>
      <dsp:txXfrm>
        <a:off x="1195726" y="1798489"/>
        <a:ext cx="5944929" cy="707560"/>
      </dsp:txXfrm>
    </dsp:sp>
    <dsp:sp modelId="{29954C35-9722-4773-8FA1-E4077D6E2134}">
      <dsp:nvSpPr>
        <dsp:cNvPr id="0" name=""/>
        <dsp:cNvSpPr/>
      </dsp:nvSpPr>
      <dsp:spPr>
        <a:xfrm>
          <a:off x="1764982" y="2664714"/>
          <a:ext cx="7059930" cy="751586"/>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Activity – In pairs, think about arguments for and against mandatory life sentences</a:t>
          </a:r>
          <a:endParaRPr lang="en-US" sz="1900" kern="1200"/>
        </a:p>
      </dsp:txBody>
      <dsp:txXfrm>
        <a:off x="1786995" y="2686727"/>
        <a:ext cx="5936104" cy="707560"/>
      </dsp:txXfrm>
    </dsp:sp>
    <dsp:sp modelId="{029D37B3-3BC6-41E9-8078-23060CFAF874}">
      <dsp:nvSpPr>
        <dsp:cNvPr id="0" name=""/>
        <dsp:cNvSpPr/>
      </dsp:nvSpPr>
      <dsp:spPr>
        <a:xfrm>
          <a:off x="6571399" y="575646"/>
          <a:ext cx="488530" cy="48853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681318" y="575646"/>
        <a:ext cx="268692" cy="367619"/>
      </dsp:txXfrm>
    </dsp:sp>
    <dsp:sp modelId="{DC488D95-0502-4CE3-AD72-4D48A20AA38B}">
      <dsp:nvSpPr>
        <dsp:cNvPr id="0" name=""/>
        <dsp:cNvSpPr/>
      </dsp:nvSpPr>
      <dsp:spPr>
        <a:xfrm>
          <a:off x="7162668" y="1463884"/>
          <a:ext cx="488530" cy="488530"/>
        </a:xfrm>
        <a:prstGeom prst="downArrow">
          <a:avLst>
            <a:gd name="adj1" fmla="val 55000"/>
            <a:gd name="adj2" fmla="val 45000"/>
          </a:avLst>
        </a:prstGeom>
        <a:solidFill>
          <a:schemeClr val="accent2">
            <a:tint val="40000"/>
            <a:alpha val="90000"/>
            <a:hueOff val="-10302092"/>
            <a:satOff val="530"/>
            <a:lumOff val="28"/>
            <a:alphaOff val="0"/>
          </a:schemeClr>
        </a:solidFill>
        <a:ln w="19050" cap="rnd" cmpd="sng" algn="ctr">
          <a:solidFill>
            <a:schemeClr val="accent2">
              <a:tint val="40000"/>
              <a:alpha val="90000"/>
              <a:hueOff val="-10302092"/>
              <a:satOff val="530"/>
              <a:lumOff val="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272587" y="1463884"/>
        <a:ext cx="268692" cy="367619"/>
      </dsp:txXfrm>
    </dsp:sp>
    <dsp:sp modelId="{97167261-CF1C-457F-87E2-C00D0BE580BB}">
      <dsp:nvSpPr>
        <dsp:cNvPr id="0" name=""/>
        <dsp:cNvSpPr/>
      </dsp:nvSpPr>
      <dsp:spPr>
        <a:xfrm>
          <a:off x="7745112" y="2352122"/>
          <a:ext cx="488530" cy="488530"/>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855031" y="2352122"/>
        <a:ext cx="268692" cy="36761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D55DC-293E-4B95-A85A-4C1CD54F1BD9}">
      <dsp:nvSpPr>
        <dsp:cNvPr id="0" name=""/>
        <dsp:cNvSpPr/>
      </dsp:nvSpPr>
      <dsp:spPr>
        <a:xfrm>
          <a:off x="0" y="0"/>
          <a:ext cx="5409590" cy="165414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Murder – common law offence. </a:t>
          </a:r>
          <a:endParaRPr lang="en-US" sz="3100" kern="1200"/>
        </a:p>
      </dsp:txBody>
      <dsp:txXfrm>
        <a:off x="48448" y="48448"/>
        <a:ext cx="3624634" cy="1557253"/>
      </dsp:txXfrm>
    </dsp:sp>
    <dsp:sp modelId="{B1E1F5B3-384F-4A21-A5D5-D6DDF513014A}">
      <dsp:nvSpPr>
        <dsp:cNvPr id="0" name=""/>
        <dsp:cNvSpPr/>
      </dsp:nvSpPr>
      <dsp:spPr>
        <a:xfrm>
          <a:off x="477316" y="1929841"/>
          <a:ext cx="5409590" cy="1654149"/>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Mandatory sentence of life imprisonment. </a:t>
          </a:r>
          <a:endParaRPr lang="en-US" sz="3100" kern="1200"/>
        </a:p>
      </dsp:txBody>
      <dsp:txXfrm>
        <a:off x="525764" y="1978289"/>
        <a:ext cx="3760180" cy="1557253"/>
      </dsp:txXfrm>
    </dsp:sp>
    <dsp:sp modelId="{A5F8E141-D3BA-490F-888F-09A2C730CB69}">
      <dsp:nvSpPr>
        <dsp:cNvPr id="0" name=""/>
        <dsp:cNvSpPr/>
      </dsp:nvSpPr>
      <dsp:spPr>
        <a:xfrm>
          <a:off x="954633" y="3859682"/>
          <a:ext cx="5409590" cy="1654149"/>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We see many real life cases in the 21</a:t>
          </a:r>
          <a:r>
            <a:rPr lang="en-GB" sz="3100" kern="1200" baseline="30000"/>
            <a:t>st</a:t>
          </a:r>
          <a:r>
            <a:rPr lang="en-GB" sz="3100" kern="1200"/>
            <a:t> Century. </a:t>
          </a:r>
          <a:endParaRPr lang="en-US" sz="3100" kern="1200"/>
        </a:p>
      </dsp:txBody>
      <dsp:txXfrm>
        <a:off x="1003081" y="3908130"/>
        <a:ext cx="3760180" cy="1557253"/>
      </dsp:txXfrm>
    </dsp:sp>
    <dsp:sp modelId="{9DD76F61-D98C-4318-8260-BD306A9D2087}">
      <dsp:nvSpPr>
        <dsp:cNvPr id="0" name=""/>
        <dsp:cNvSpPr/>
      </dsp:nvSpPr>
      <dsp:spPr>
        <a:xfrm>
          <a:off x="4334393" y="1254396"/>
          <a:ext cx="1075197" cy="107519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76312" y="1254396"/>
        <a:ext cx="591359" cy="809086"/>
      </dsp:txXfrm>
    </dsp:sp>
    <dsp:sp modelId="{457452FD-DC39-4B54-858C-58B6ED3D3FC9}">
      <dsp:nvSpPr>
        <dsp:cNvPr id="0" name=""/>
        <dsp:cNvSpPr/>
      </dsp:nvSpPr>
      <dsp:spPr>
        <a:xfrm>
          <a:off x="4811709" y="3173210"/>
          <a:ext cx="1075197" cy="1075197"/>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53628" y="3173210"/>
        <a:ext cx="591359" cy="8090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3815D-3F99-4E40-A968-84FD99B53499}" type="datetimeFigureOut">
              <a:rPr lang="en-GB" smtClean="0"/>
              <a:t>27/01/2026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974117-E0C6-49A0-80CE-F4DC094EE3F6}" type="slidenum">
              <a:rPr lang="en-GB" smtClean="0"/>
              <a:t>‹#›</a:t>
            </a:fld>
            <a:endParaRPr lang="en-GB"/>
          </a:p>
        </p:txBody>
      </p:sp>
    </p:spTree>
    <p:extLst>
      <p:ext uri="{BB962C8B-B14F-4D97-AF65-F5344CB8AC3E}">
        <p14:creationId xmlns:p14="http://schemas.microsoft.com/office/powerpoint/2010/main" val="346832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974117-E0C6-49A0-80CE-F4DC094EE3F6}" type="slidenum">
              <a:rPr lang="en-GB" smtClean="0"/>
              <a:t>4</a:t>
            </a:fld>
            <a:endParaRPr lang="en-GB"/>
          </a:p>
        </p:txBody>
      </p:sp>
    </p:spTree>
    <p:extLst>
      <p:ext uri="{BB962C8B-B14F-4D97-AF65-F5344CB8AC3E}">
        <p14:creationId xmlns:p14="http://schemas.microsoft.com/office/powerpoint/2010/main" val="3218062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974117-E0C6-49A0-80CE-F4DC094EE3F6}" type="slidenum">
              <a:rPr lang="en-GB" smtClean="0"/>
              <a:t>5</a:t>
            </a:fld>
            <a:endParaRPr lang="en-GB"/>
          </a:p>
        </p:txBody>
      </p:sp>
    </p:spTree>
    <p:extLst>
      <p:ext uri="{BB962C8B-B14F-4D97-AF65-F5344CB8AC3E}">
        <p14:creationId xmlns:p14="http://schemas.microsoft.com/office/powerpoint/2010/main" val="2604518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974117-E0C6-49A0-80CE-F4DC094EE3F6}" type="slidenum">
              <a:rPr lang="en-GB" smtClean="0"/>
              <a:t>7</a:t>
            </a:fld>
            <a:endParaRPr lang="en-GB"/>
          </a:p>
        </p:txBody>
      </p:sp>
    </p:spTree>
    <p:extLst>
      <p:ext uri="{BB962C8B-B14F-4D97-AF65-F5344CB8AC3E}">
        <p14:creationId xmlns:p14="http://schemas.microsoft.com/office/powerpoint/2010/main" val="3932032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Consent to medical procedures – negates liability. </a:t>
            </a:r>
          </a:p>
        </p:txBody>
      </p:sp>
      <p:sp>
        <p:nvSpPr>
          <p:cNvPr id="4" name="Slide Number Placeholder 3"/>
          <p:cNvSpPr>
            <a:spLocks noGrp="1"/>
          </p:cNvSpPr>
          <p:nvPr>
            <p:ph type="sldNum" sz="quarter" idx="5"/>
          </p:nvPr>
        </p:nvSpPr>
        <p:spPr/>
        <p:txBody>
          <a:bodyPr/>
          <a:lstStyle/>
          <a:p>
            <a:fld id="{4A974117-E0C6-49A0-80CE-F4DC094EE3F6}" type="slidenum">
              <a:rPr lang="en-GB" smtClean="0"/>
              <a:t>13</a:t>
            </a:fld>
            <a:endParaRPr lang="en-GB"/>
          </a:p>
        </p:txBody>
      </p:sp>
    </p:spTree>
    <p:extLst>
      <p:ext uri="{BB962C8B-B14F-4D97-AF65-F5344CB8AC3E}">
        <p14:creationId xmlns:p14="http://schemas.microsoft.com/office/powerpoint/2010/main" val="2631851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974117-E0C6-49A0-80CE-F4DC094EE3F6}" type="slidenum">
              <a:rPr lang="en-GB" smtClean="0"/>
              <a:t>15</a:t>
            </a:fld>
            <a:endParaRPr lang="en-GB"/>
          </a:p>
        </p:txBody>
      </p:sp>
    </p:spTree>
    <p:extLst>
      <p:ext uri="{BB962C8B-B14F-4D97-AF65-F5344CB8AC3E}">
        <p14:creationId xmlns:p14="http://schemas.microsoft.com/office/powerpoint/2010/main" val="1513032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instead be convicted of manslaughter if the child dies after birth because of injuries in the womb - A-G’s Reference (No. 3 of 1994) [1997].</a:t>
            </a:r>
          </a:p>
        </p:txBody>
      </p:sp>
      <p:sp>
        <p:nvSpPr>
          <p:cNvPr id="4" name="Slide Number Placeholder 3"/>
          <p:cNvSpPr>
            <a:spLocks noGrp="1"/>
          </p:cNvSpPr>
          <p:nvPr>
            <p:ph type="sldNum" sz="quarter" idx="5"/>
          </p:nvPr>
        </p:nvSpPr>
        <p:spPr/>
        <p:txBody>
          <a:bodyPr/>
          <a:lstStyle/>
          <a:p>
            <a:fld id="{4A974117-E0C6-49A0-80CE-F4DC094EE3F6}" type="slidenum">
              <a:rPr lang="en-GB" smtClean="0"/>
              <a:t>16</a:t>
            </a:fld>
            <a:endParaRPr lang="en-GB"/>
          </a:p>
        </p:txBody>
      </p:sp>
    </p:spTree>
    <p:extLst>
      <p:ext uri="{BB962C8B-B14F-4D97-AF65-F5344CB8AC3E}">
        <p14:creationId xmlns:p14="http://schemas.microsoft.com/office/powerpoint/2010/main" val="15948965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case of R v Cunningham the meaning of the word malice was explained. </a:t>
            </a:r>
          </a:p>
        </p:txBody>
      </p:sp>
      <p:sp>
        <p:nvSpPr>
          <p:cNvPr id="4" name="Slide Number Placeholder 3"/>
          <p:cNvSpPr>
            <a:spLocks noGrp="1"/>
          </p:cNvSpPr>
          <p:nvPr>
            <p:ph type="sldNum" sz="quarter" idx="5"/>
          </p:nvPr>
        </p:nvSpPr>
        <p:spPr/>
        <p:txBody>
          <a:bodyPr/>
          <a:lstStyle/>
          <a:p>
            <a:fld id="{4A974117-E0C6-49A0-80CE-F4DC094EE3F6}" type="slidenum">
              <a:rPr lang="en-GB" smtClean="0"/>
              <a:t>19</a:t>
            </a:fld>
            <a:endParaRPr lang="en-GB"/>
          </a:p>
        </p:txBody>
      </p:sp>
    </p:spTree>
    <p:extLst>
      <p:ext uri="{BB962C8B-B14F-4D97-AF65-F5344CB8AC3E}">
        <p14:creationId xmlns:p14="http://schemas.microsoft.com/office/powerpoint/2010/main" val="1723893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974117-E0C6-49A0-80CE-F4DC094EE3F6}" type="slidenum">
              <a:rPr lang="en-GB" smtClean="0"/>
              <a:t>27</a:t>
            </a:fld>
            <a:endParaRPr lang="en-GB"/>
          </a:p>
        </p:txBody>
      </p:sp>
    </p:spTree>
    <p:extLst>
      <p:ext uri="{BB962C8B-B14F-4D97-AF65-F5344CB8AC3E}">
        <p14:creationId xmlns:p14="http://schemas.microsoft.com/office/powerpoint/2010/main" val="622628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974117-E0C6-49A0-80CE-F4DC094EE3F6}" type="slidenum">
              <a:rPr lang="en-GB" smtClean="0"/>
              <a:t>28</a:t>
            </a:fld>
            <a:endParaRPr lang="en-GB"/>
          </a:p>
        </p:txBody>
      </p:sp>
    </p:spTree>
    <p:extLst>
      <p:ext uri="{BB962C8B-B14F-4D97-AF65-F5344CB8AC3E}">
        <p14:creationId xmlns:p14="http://schemas.microsoft.com/office/powerpoint/2010/main" val="3705444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974117-E0C6-49A0-80CE-F4DC094EE3F6}" type="slidenum">
              <a:rPr lang="en-GB" smtClean="0"/>
              <a:t>31</a:t>
            </a:fld>
            <a:endParaRPr lang="en-GB"/>
          </a:p>
        </p:txBody>
      </p:sp>
    </p:spTree>
    <p:extLst>
      <p:ext uri="{BB962C8B-B14F-4D97-AF65-F5344CB8AC3E}">
        <p14:creationId xmlns:p14="http://schemas.microsoft.com/office/powerpoint/2010/main" val="1591147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What “life” means in practice</a:t>
            </a:r>
          </a:p>
          <a:p>
            <a:r>
              <a:rPr lang="en-GB" b="0" dirty="0"/>
              <a:t>The offender is sentenced to life imprisonment, but:</a:t>
            </a:r>
          </a:p>
          <a:p>
            <a:pPr lvl="1"/>
            <a:r>
              <a:rPr lang="en-GB" b="0" dirty="0"/>
              <a:t>The judge sets a minimum term (tariff).</a:t>
            </a:r>
          </a:p>
          <a:p>
            <a:pPr lvl="1"/>
            <a:r>
              <a:rPr lang="en-GB" b="0" dirty="0"/>
              <a:t>After serving the tariff, the offender may apply for parole.</a:t>
            </a:r>
          </a:p>
          <a:p>
            <a:pPr lvl="1"/>
            <a:r>
              <a:rPr lang="en-GB" b="0" dirty="0"/>
              <a:t>Release is not automatic — the Parole Board must decide they are safe.</a:t>
            </a:r>
          </a:p>
          <a:p>
            <a:pPr lvl="1"/>
            <a:r>
              <a:rPr lang="en-GB" b="0" dirty="0"/>
              <a:t>If released, the offender remains on licence for life and can be recalled to prison.</a:t>
            </a:r>
          </a:p>
          <a:p>
            <a:r>
              <a:rPr lang="en-GB" b="0" dirty="0"/>
              <a:t>Example</a:t>
            </a:r>
          </a:p>
          <a:p>
            <a:r>
              <a:rPr lang="en-GB" b="0" dirty="0"/>
              <a:t>Minimum term: 20 years</a:t>
            </a:r>
          </a:p>
          <a:p>
            <a:r>
              <a:rPr lang="en-GB" b="0" dirty="0"/>
              <a:t>After 20 years → eligible for parole</a:t>
            </a:r>
          </a:p>
          <a:p>
            <a:endParaRPr lang="en-GB" dirty="0"/>
          </a:p>
          <a:p>
            <a:r>
              <a:rPr lang="en-GB" dirty="0"/>
              <a:t>Arguments For:</a:t>
            </a:r>
          </a:p>
          <a:p>
            <a:r>
              <a:rPr lang="en-GB" dirty="0"/>
              <a:t>• Expresses seriousness of murder</a:t>
            </a:r>
          </a:p>
          <a:p>
            <a:r>
              <a:rPr lang="en-GB" dirty="0"/>
              <a:t>• Promotes consistency</a:t>
            </a:r>
          </a:p>
          <a:p>
            <a:endParaRPr lang="en-GB" dirty="0"/>
          </a:p>
          <a:p>
            <a:r>
              <a:rPr lang="en-GB" dirty="0"/>
              <a:t>Arguments Against:</a:t>
            </a:r>
          </a:p>
          <a:p>
            <a:r>
              <a:rPr lang="en-GB" dirty="0"/>
              <a:t>• Limits judicial discretion</a:t>
            </a:r>
          </a:p>
          <a:p>
            <a:r>
              <a:rPr lang="en-GB" dirty="0"/>
              <a:t>• May not reflect varying culpability</a:t>
            </a:r>
          </a:p>
          <a:p>
            <a:endParaRPr lang="en-GB" dirty="0"/>
          </a:p>
        </p:txBody>
      </p:sp>
      <p:sp>
        <p:nvSpPr>
          <p:cNvPr id="4" name="Slide Number Placeholder 3"/>
          <p:cNvSpPr>
            <a:spLocks noGrp="1"/>
          </p:cNvSpPr>
          <p:nvPr>
            <p:ph type="sldNum" sz="quarter" idx="5"/>
          </p:nvPr>
        </p:nvSpPr>
        <p:spPr/>
        <p:txBody>
          <a:bodyPr/>
          <a:lstStyle/>
          <a:p>
            <a:fld id="{4A974117-E0C6-49A0-80CE-F4DC094EE3F6}" type="slidenum">
              <a:rPr lang="en-GB" smtClean="0"/>
              <a:t>32</a:t>
            </a:fld>
            <a:endParaRPr lang="en-GB"/>
          </a:p>
        </p:txBody>
      </p:sp>
    </p:spTree>
    <p:extLst>
      <p:ext uri="{BB962C8B-B14F-4D97-AF65-F5344CB8AC3E}">
        <p14:creationId xmlns:p14="http://schemas.microsoft.com/office/powerpoint/2010/main" val="30763729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974117-E0C6-49A0-80CE-F4DC094EE3F6}" type="slidenum">
              <a:rPr lang="en-GB" smtClean="0"/>
              <a:t>33</a:t>
            </a:fld>
            <a:endParaRPr lang="en-GB"/>
          </a:p>
        </p:txBody>
      </p:sp>
    </p:spTree>
    <p:extLst>
      <p:ext uri="{BB962C8B-B14F-4D97-AF65-F5344CB8AC3E}">
        <p14:creationId xmlns:p14="http://schemas.microsoft.com/office/powerpoint/2010/main" val="1976623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974117-E0C6-49A0-80CE-F4DC094EE3F6}" type="slidenum">
              <a:rPr lang="en-GB" smtClean="0"/>
              <a:t>37</a:t>
            </a:fld>
            <a:endParaRPr lang="en-GB"/>
          </a:p>
        </p:txBody>
      </p:sp>
    </p:spTree>
    <p:extLst>
      <p:ext uri="{BB962C8B-B14F-4D97-AF65-F5344CB8AC3E}">
        <p14:creationId xmlns:p14="http://schemas.microsoft.com/office/powerpoint/2010/main" val="40555156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2AC24A9-CCB6-4F8D-B8DB-C2F3692CFA5A}" type="datetimeFigureOut">
              <a:rPr lang="en-US" smtClean="0"/>
              <a:t>1/27/2026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2244593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45144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70737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58042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56579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77951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1/27/2026</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65424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1/27/2026</a:t>
            </a:fld>
            <a:endParaRPr lang="en-US" dirty="0"/>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47651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1/27/2026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9121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1/27/2026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5732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01124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75757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75005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AC24A9-CCB6-4F8D-B8DB-C2F3692CFA5A}" type="datetimeFigureOut">
              <a:rPr lang="en-US" smtClean="0"/>
              <a:t>1/27/2026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15001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AC24A9-CCB6-4F8D-B8DB-C2F3692CFA5A}" type="datetimeFigureOut">
              <a:rPr lang="en-US" smtClean="0"/>
              <a:t>1/27/2026</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29271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2AC24A9-CCB6-4F8D-B8DB-C2F3692CFA5A}"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312025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2AC24A9-CCB6-4F8D-B8DB-C2F3692CFA5A}" type="datetimeFigureOut">
              <a:rPr lang="en-US" smtClean="0"/>
              <a:t>1/27/2026</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01307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2AC24A9-CCB6-4F8D-B8DB-C2F3692CFA5A}" type="datetimeFigureOut">
              <a:rPr lang="en-US" smtClean="0"/>
              <a:t>1/27/2026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14139046"/>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 id="2147483836" r:id="rId12"/>
    <p:sldLayoutId id="2147483837" r:id="rId13"/>
    <p:sldLayoutId id="2147483838" r:id="rId14"/>
    <p:sldLayoutId id="2147483839" r:id="rId15"/>
    <p:sldLayoutId id="2147483840" r:id="rId16"/>
    <p:sldLayoutId id="214748384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pixabay.com/en/burglar-crime-criminal-theft-thief-157142/"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en.wikipedia.org/wiki/Flexible_Flyer"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xVJm96AwAXI?feature=oembed"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0.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nd black line&#10;&#10;Description automatically generated">
            <a:extLst>
              <a:ext uri="{FF2B5EF4-FFF2-40B4-BE49-F238E27FC236}">
                <a16:creationId xmlns:a16="http://schemas.microsoft.com/office/drawing/2014/main" id="{EA2CCED1-2AA3-1A23-F36E-97967D04ABBA}"/>
              </a:ext>
            </a:extLst>
          </p:cNvPr>
          <p:cNvPicPr>
            <a:picLocks noChangeAspect="1"/>
          </p:cNvPicPr>
          <p:nvPr/>
        </p:nvPicPr>
        <p:blipFill>
          <a:blip r:embed="rId2">
            <a:duotone>
              <a:schemeClr val="accent1">
                <a:shade val="45000"/>
                <a:satMod val="135000"/>
              </a:schemeClr>
              <a:prstClr val="white"/>
            </a:duotone>
          </a:blip>
          <a:srcRect l="9091" t="23304" b="20810"/>
          <a:stretch>
            <a:fillRect/>
          </a:stretch>
        </p:blipFill>
        <p:spPr>
          <a:xfrm>
            <a:off x="1" y="10"/>
            <a:ext cx="12191999" cy="6857990"/>
          </a:xfrm>
          <a:prstGeom prst="rect">
            <a:avLst/>
          </a:prstGeom>
        </p:spPr>
      </p:pic>
      <p:sp>
        <p:nvSpPr>
          <p:cNvPr id="2" name="Title 1">
            <a:extLst>
              <a:ext uri="{FF2B5EF4-FFF2-40B4-BE49-F238E27FC236}">
                <a16:creationId xmlns:a16="http://schemas.microsoft.com/office/drawing/2014/main" id="{9393DA61-918D-CA12-2E74-B23F89F98BBF}"/>
              </a:ext>
            </a:extLst>
          </p:cNvPr>
          <p:cNvSpPr>
            <a:spLocks noGrp="1"/>
          </p:cNvSpPr>
          <p:nvPr>
            <p:ph type="ctrTitle"/>
          </p:nvPr>
        </p:nvSpPr>
        <p:spPr>
          <a:xfrm>
            <a:off x="4791450" y="1678665"/>
            <a:ext cx="4482553" cy="2369131"/>
          </a:xfrm>
        </p:spPr>
        <p:txBody>
          <a:bodyPr>
            <a:normAutofit/>
          </a:bodyPr>
          <a:lstStyle/>
          <a:p>
            <a:r>
              <a:rPr lang="en-GB" dirty="0"/>
              <a:t>Murder</a:t>
            </a:r>
          </a:p>
        </p:txBody>
      </p:sp>
      <p:sp>
        <p:nvSpPr>
          <p:cNvPr id="3" name="Subtitle 2">
            <a:extLst>
              <a:ext uri="{FF2B5EF4-FFF2-40B4-BE49-F238E27FC236}">
                <a16:creationId xmlns:a16="http://schemas.microsoft.com/office/drawing/2014/main" id="{E838B2F6-DA25-E8C0-0B1D-D9A24A3EE15B}"/>
              </a:ext>
            </a:extLst>
          </p:cNvPr>
          <p:cNvSpPr>
            <a:spLocks noGrp="1"/>
          </p:cNvSpPr>
          <p:nvPr>
            <p:ph type="subTitle" idx="1"/>
          </p:nvPr>
        </p:nvSpPr>
        <p:spPr>
          <a:xfrm>
            <a:off x="4788276" y="4050832"/>
            <a:ext cx="4485725" cy="1096899"/>
          </a:xfrm>
        </p:spPr>
        <p:txBody>
          <a:bodyPr>
            <a:normAutofit/>
          </a:bodyPr>
          <a:lstStyle/>
          <a:p>
            <a:r>
              <a:rPr lang="en-GB" dirty="0"/>
              <a:t>Week 3</a:t>
            </a:r>
          </a:p>
        </p:txBody>
      </p:sp>
    </p:spTree>
    <p:extLst>
      <p:ext uri="{BB962C8B-B14F-4D97-AF65-F5344CB8AC3E}">
        <p14:creationId xmlns:p14="http://schemas.microsoft.com/office/powerpoint/2010/main" val="3014536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E1587-35F9-6ABD-224B-824BFBFDF72A}"/>
              </a:ext>
            </a:extLst>
          </p:cNvPr>
          <p:cNvSpPr>
            <a:spLocks noGrp="1"/>
          </p:cNvSpPr>
          <p:nvPr>
            <p:ph type="title"/>
          </p:nvPr>
        </p:nvSpPr>
        <p:spPr>
          <a:xfrm>
            <a:off x="7181723" y="609600"/>
            <a:ext cx="4512989" cy="2227730"/>
          </a:xfrm>
        </p:spPr>
        <p:txBody>
          <a:bodyPr anchor="ctr">
            <a:normAutofit/>
          </a:bodyPr>
          <a:lstStyle/>
          <a:p>
            <a:r>
              <a:rPr lang="en-GB" b="1" dirty="0">
                <a:solidFill>
                  <a:srgbClr val="FFFFFF"/>
                </a:solidFill>
              </a:rPr>
              <a:t>Content </a:t>
            </a:r>
          </a:p>
        </p:txBody>
      </p:sp>
      <p:sp>
        <p:nvSpPr>
          <p:cNvPr id="3" name="Content Placeholder 2">
            <a:extLst>
              <a:ext uri="{FF2B5EF4-FFF2-40B4-BE49-F238E27FC236}">
                <a16:creationId xmlns:a16="http://schemas.microsoft.com/office/drawing/2014/main" id="{86336A01-0296-A82D-D6E2-CA2B68F90FB3}"/>
              </a:ext>
            </a:extLst>
          </p:cNvPr>
          <p:cNvSpPr>
            <a:spLocks noGrp="1"/>
          </p:cNvSpPr>
          <p:nvPr>
            <p:ph idx="1"/>
          </p:nvPr>
        </p:nvSpPr>
        <p:spPr>
          <a:xfrm>
            <a:off x="7181725" y="2837329"/>
            <a:ext cx="4512988" cy="3317938"/>
          </a:xfrm>
        </p:spPr>
        <p:txBody>
          <a:bodyPr anchor="t">
            <a:normAutofit/>
          </a:bodyPr>
          <a:lstStyle/>
          <a:p>
            <a:r>
              <a:rPr lang="en-GB" dirty="0">
                <a:solidFill>
                  <a:schemeClr val="tx1"/>
                </a:solidFill>
              </a:rPr>
              <a:t>Aims and Learning Objectives </a:t>
            </a:r>
          </a:p>
          <a:p>
            <a:r>
              <a:rPr lang="en-GB" dirty="0">
                <a:solidFill>
                  <a:schemeClr val="tx1"/>
                </a:solidFill>
              </a:rPr>
              <a:t>The Offence of Murder </a:t>
            </a:r>
          </a:p>
          <a:p>
            <a:r>
              <a:rPr lang="en-GB" dirty="0">
                <a:solidFill>
                  <a:schemeClr val="tx1"/>
                </a:solidFill>
              </a:rPr>
              <a:t>Activities. </a:t>
            </a:r>
          </a:p>
          <a:p>
            <a:r>
              <a:rPr lang="en-GB" dirty="0">
                <a:solidFill>
                  <a:schemeClr val="tx1"/>
                </a:solidFill>
              </a:rPr>
              <a:t>Summary</a:t>
            </a:r>
          </a:p>
          <a:p>
            <a:r>
              <a:rPr lang="en-GB" dirty="0">
                <a:solidFill>
                  <a:schemeClr val="tx1"/>
                </a:solidFill>
              </a:rPr>
              <a:t>Thank you, any questions?</a:t>
            </a:r>
          </a:p>
        </p:txBody>
      </p:sp>
      <p:pic>
        <p:nvPicPr>
          <p:cNvPr id="5" name="Graphic 4" descr="Books with solid fill">
            <a:extLst>
              <a:ext uri="{FF2B5EF4-FFF2-40B4-BE49-F238E27FC236}">
                <a16:creationId xmlns:a16="http://schemas.microsoft.com/office/drawing/2014/main" id="{158BCD99-D622-B0E4-5DB2-6800639682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Tree>
    <p:extLst>
      <p:ext uri="{BB962C8B-B14F-4D97-AF65-F5344CB8AC3E}">
        <p14:creationId xmlns:p14="http://schemas.microsoft.com/office/powerpoint/2010/main" val="3338922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A670C-E4B7-B730-3D6E-DE24CFC236C9}"/>
              </a:ext>
            </a:extLst>
          </p:cNvPr>
          <p:cNvSpPr>
            <a:spLocks noGrp="1"/>
          </p:cNvSpPr>
          <p:nvPr>
            <p:ph type="title"/>
          </p:nvPr>
        </p:nvSpPr>
        <p:spPr>
          <a:xfrm>
            <a:off x="659234" y="957447"/>
            <a:ext cx="3383280" cy="4943105"/>
          </a:xfrm>
        </p:spPr>
        <p:txBody>
          <a:bodyPr anchor="ctr">
            <a:normAutofit/>
          </a:bodyPr>
          <a:lstStyle/>
          <a:p>
            <a:r>
              <a:rPr lang="en-GB" b="1" dirty="0">
                <a:solidFill>
                  <a:schemeClr val="tx1"/>
                </a:solidFill>
              </a:rPr>
              <a:t>Aims and Learning Objectives </a:t>
            </a:r>
          </a:p>
        </p:txBody>
      </p:sp>
      <p:graphicFrame>
        <p:nvGraphicFramePr>
          <p:cNvPr id="5" name="Content Placeholder 2">
            <a:extLst>
              <a:ext uri="{FF2B5EF4-FFF2-40B4-BE49-F238E27FC236}">
                <a16:creationId xmlns:a16="http://schemas.microsoft.com/office/drawing/2014/main" id="{475A4447-4ABF-7714-3DF7-AE507D24C892}"/>
              </a:ext>
            </a:extLst>
          </p:cNvPr>
          <p:cNvGraphicFramePr>
            <a:graphicFrameLocks noGrp="1"/>
          </p:cNvGraphicFramePr>
          <p:nvPr>
            <p:ph idx="1"/>
            <p:extLst>
              <p:ext uri="{D42A27DB-BD31-4B8C-83A1-F6EECF244321}">
                <p14:modId xmlns:p14="http://schemas.microsoft.com/office/powerpoint/2010/main" val="3895985944"/>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3960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B09E0-4D84-6C1E-0A18-26013CB07535}"/>
              </a:ext>
            </a:extLst>
          </p:cNvPr>
          <p:cNvSpPr>
            <a:spLocks noGrp="1"/>
          </p:cNvSpPr>
          <p:nvPr>
            <p:ph type="title"/>
          </p:nvPr>
        </p:nvSpPr>
        <p:spPr>
          <a:xfrm>
            <a:off x="841248" y="334644"/>
            <a:ext cx="10509504" cy="1076914"/>
          </a:xfrm>
        </p:spPr>
        <p:txBody>
          <a:bodyPr anchor="ctr">
            <a:normAutofit/>
          </a:bodyPr>
          <a:lstStyle/>
          <a:p>
            <a:pPr algn="ctr"/>
            <a:r>
              <a:rPr lang="en-GB" b="1" dirty="0"/>
              <a:t>What is murder?</a:t>
            </a:r>
          </a:p>
        </p:txBody>
      </p:sp>
      <p:graphicFrame>
        <p:nvGraphicFramePr>
          <p:cNvPr id="5" name="Content Placeholder 2">
            <a:extLst>
              <a:ext uri="{FF2B5EF4-FFF2-40B4-BE49-F238E27FC236}">
                <a16:creationId xmlns:a16="http://schemas.microsoft.com/office/drawing/2014/main" id="{26494E0B-C7AB-34D6-9119-8F223A0B5CC9}"/>
              </a:ext>
            </a:extLst>
          </p:cNvPr>
          <p:cNvGraphicFramePr>
            <a:graphicFrameLocks noGrp="1"/>
          </p:cNvGraphicFramePr>
          <p:nvPr>
            <p:ph idx="1"/>
            <p:extLst>
              <p:ext uri="{D42A27DB-BD31-4B8C-83A1-F6EECF244321}">
                <p14:modId xmlns:p14="http://schemas.microsoft.com/office/powerpoint/2010/main" val="147450504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7815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D807F-814C-C523-76C4-C17A6942B836}"/>
              </a:ext>
            </a:extLst>
          </p:cNvPr>
          <p:cNvSpPr>
            <a:spLocks noGrp="1"/>
          </p:cNvSpPr>
          <p:nvPr>
            <p:ph type="title"/>
          </p:nvPr>
        </p:nvSpPr>
        <p:spPr/>
        <p:txBody>
          <a:bodyPr/>
          <a:lstStyle/>
          <a:p>
            <a:r>
              <a:rPr lang="en-GB" b="1" dirty="0"/>
              <a:t>Common Law Offence</a:t>
            </a:r>
          </a:p>
        </p:txBody>
      </p:sp>
      <p:sp>
        <p:nvSpPr>
          <p:cNvPr id="3" name="Content Placeholder 2">
            <a:extLst>
              <a:ext uri="{FF2B5EF4-FFF2-40B4-BE49-F238E27FC236}">
                <a16:creationId xmlns:a16="http://schemas.microsoft.com/office/drawing/2014/main" id="{E74F46E2-AB78-2C60-D7D8-87953D7389C1}"/>
              </a:ext>
            </a:extLst>
          </p:cNvPr>
          <p:cNvSpPr>
            <a:spLocks noGrp="1"/>
          </p:cNvSpPr>
          <p:nvPr>
            <p:ph idx="1"/>
          </p:nvPr>
        </p:nvSpPr>
        <p:spPr/>
        <p:txBody>
          <a:bodyPr/>
          <a:lstStyle/>
          <a:p>
            <a:r>
              <a:rPr lang="en-GB" dirty="0"/>
              <a:t>Murder is a common law offence so there is no statutory definition. </a:t>
            </a:r>
          </a:p>
          <a:p>
            <a:r>
              <a:rPr lang="en-GB" dirty="0"/>
              <a:t>The classic definition of the offence is that stated by Coke back in 1797, with surprisingly little modification. Coke stated murder is an offence in which, ‘a man of sound memory, and of the age of discretion, unlawfully </a:t>
            </a:r>
            <a:r>
              <a:rPr lang="en-GB" dirty="0" err="1"/>
              <a:t>killeth</a:t>
            </a:r>
            <a:r>
              <a:rPr lang="en-GB" dirty="0"/>
              <a:t> within any country of the realm any reasonable creature in rerum natura under the King’s peace, with malice aforethought, either expressed by the party or implied by law [so as the party wounded, or hurt, die of the wound or hurt within a year and a day of the same]’ (Coke, 3 Inst. 47).</a:t>
            </a:r>
          </a:p>
          <a:p>
            <a:endParaRPr lang="en-GB" dirty="0"/>
          </a:p>
        </p:txBody>
      </p:sp>
    </p:spTree>
    <p:extLst>
      <p:ext uri="{BB962C8B-B14F-4D97-AF65-F5344CB8AC3E}">
        <p14:creationId xmlns:p14="http://schemas.microsoft.com/office/powerpoint/2010/main" val="2378829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C3D68-5BA8-FD53-1CA0-25B0C7166205}"/>
              </a:ext>
            </a:extLst>
          </p:cNvPr>
          <p:cNvSpPr>
            <a:spLocks noGrp="1"/>
          </p:cNvSpPr>
          <p:nvPr>
            <p:ph type="title"/>
          </p:nvPr>
        </p:nvSpPr>
        <p:spPr>
          <a:xfrm>
            <a:off x="411480" y="987552"/>
            <a:ext cx="4485861" cy="1088136"/>
          </a:xfrm>
        </p:spPr>
        <p:txBody>
          <a:bodyPr anchor="b">
            <a:normAutofit/>
          </a:bodyPr>
          <a:lstStyle/>
          <a:p>
            <a:pPr algn="ctr"/>
            <a:r>
              <a:rPr lang="en-GB" b="1" dirty="0"/>
              <a:t>Continued</a:t>
            </a:r>
          </a:p>
        </p:txBody>
      </p:sp>
      <p:sp>
        <p:nvSpPr>
          <p:cNvPr id="3" name="Content Placeholder 2">
            <a:extLst>
              <a:ext uri="{FF2B5EF4-FFF2-40B4-BE49-F238E27FC236}">
                <a16:creationId xmlns:a16="http://schemas.microsoft.com/office/drawing/2014/main" id="{94FE36F7-8D1E-49B7-FA32-0B145D15162E}"/>
              </a:ext>
            </a:extLst>
          </p:cNvPr>
          <p:cNvSpPr>
            <a:spLocks noGrp="1"/>
          </p:cNvSpPr>
          <p:nvPr>
            <p:ph idx="1"/>
          </p:nvPr>
        </p:nvSpPr>
        <p:spPr>
          <a:xfrm>
            <a:off x="411479" y="2688336"/>
            <a:ext cx="4498848" cy="3584448"/>
          </a:xfrm>
        </p:spPr>
        <p:txBody>
          <a:bodyPr anchor="t">
            <a:normAutofit/>
          </a:bodyPr>
          <a:lstStyle/>
          <a:p>
            <a:pPr>
              <a:lnSpc>
                <a:spcPct val="100000"/>
              </a:lnSpc>
            </a:pPr>
            <a:r>
              <a:rPr lang="en-GB" sz="1400" dirty="0"/>
              <a:t>Common law offence. </a:t>
            </a:r>
          </a:p>
          <a:p>
            <a:pPr>
              <a:lnSpc>
                <a:spcPct val="100000"/>
              </a:lnSpc>
            </a:pPr>
            <a:endParaRPr lang="en-GB" sz="1400" dirty="0"/>
          </a:p>
          <a:p>
            <a:pPr>
              <a:lnSpc>
                <a:spcPct val="100000"/>
              </a:lnSpc>
            </a:pPr>
            <a:r>
              <a:rPr lang="en-GB" sz="1400" dirty="0"/>
              <a:t>It is an indictable offence because it is a serious offence. </a:t>
            </a:r>
          </a:p>
          <a:p>
            <a:pPr>
              <a:lnSpc>
                <a:spcPct val="100000"/>
              </a:lnSpc>
            </a:pPr>
            <a:endParaRPr lang="en-GB" sz="1400" dirty="0"/>
          </a:p>
          <a:p>
            <a:pPr>
              <a:lnSpc>
                <a:spcPct val="100000"/>
              </a:lnSpc>
            </a:pPr>
            <a:r>
              <a:rPr lang="en-GB" sz="1400" dirty="0"/>
              <a:t>Carry a mandatory sentence of life imprisonment. </a:t>
            </a:r>
          </a:p>
          <a:p>
            <a:pPr>
              <a:lnSpc>
                <a:spcPct val="100000"/>
              </a:lnSpc>
            </a:pPr>
            <a:endParaRPr lang="en-GB" sz="1400" dirty="0"/>
          </a:p>
          <a:p>
            <a:pPr>
              <a:lnSpc>
                <a:spcPct val="100000"/>
              </a:lnSpc>
            </a:pPr>
            <a:r>
              <a:rPr lang="en-GB" sz="1400" dirty="0"/>
              <a:t>Judge sets a tariff – Parole. </a:t>
            </a:r>
          </a:p>
          <a:p>
            <a:pPr>
              <a:lnSpc>
                <a:spcPct val="100000"/>
              </a:lnSpc>
            </a:pPr>
            <a:endParaRPr lang="en-GB" sz="1400" dirty="0"/>
          </a:p>
          <a:p>
            <a:pPr>
              <a:lnSpc>
                <a:spcPct val="100000"/>
              </a:lnSpc>
            </a:pPr>
            <a:r>
              <a:rPr lang="en-GB" sz="1400" dirty="0"/>
              <a:t>Whole life order?</a:t>
            </a:r>
          </a:p>
        </p:txBody>
      </p:sp>
      <p:pic>
        <p:nvPicPr>
          <p:cNvPr id="5" name="Picture 4" descr="Ladder and cloud">
            <a:extLst>
              <a:ext uri="{FF2B5EF4-FFF2-40B4-BE49-F238E27FC236}">
                <a16:creationId xmlns:a16="http://schemas.microsoft.com/office/drawing/2014/main" id="{660C103B-507F-33F7-6489-A1A47490B232}"/>
              </a:ext>
            </a:extLst>
          </p:cNvPr>
          <p:cNvPicPr>
            <a:picLocks noChangeAspect="1"/>
          </p:cNvPicPr>
          <p:nvPr/>
        </p:nvPicPr>
        <p:blipFill>
          <a:blip r:embed="rId2">
            <a:extLst>
              <a:ext uri="{28A0092B-C50C-407E-A947-70E740481C1C}">
                <a14:useLocalDpi xmlns:a14="http://schemas.microsoft.com/office/drawing/2010/main" val="0"/>
              </a:ext>
            </a:extLst>
          </a:blip>
          <a:srcRect r="1" b="378"/>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361076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DD28-12B4-34A0-7B90-060E8FBFE454}"/>
              </a:ext>
            </a:extLst>
          </p:cNvPr>
          <p:cNvSpPr>
            <a:spLocks noGrp="1"/>
          </p:cNvSpPr>
          <p:nvPr>
            <p:ph type="title"/>
          </p:nvPr>
        </p:nvSpPr>
        <p:spPr/>
        <p:txBody>
          <a:bodyPr>
            <a:normAutofit fontScale="90000"/>
          </a:bodyPr>
          <a:lstStyle/>
          <a:p>
            <a:pPr algn="ctr"/>
            <a:r>
              <a:rPr lang="en-GB" sz="4800" b="1" dirty="0"/>
              <a:t>A whole life order </a:t>
            </a:r>
          </a:p>
        </p:txBody>
      </p:sp>
      <p:pic>
        <p:nvPicPr>
          <p:cNvPr id="1026" name="Picture 2" descr="Serial killer Levi Bellfield blocked from having civil partnership | UK  criminal justice | The Guardian">
            <a:extLst>
              <a:ext uri="{FF2B5EF4-FFF2-40B4-BE49-F238E27FC236}">
                <a16:creationId xmlns:a16="http://schemas.microsoft.com/office/drawing/2014/main" id="{41448194-A202-5FC4-17BB-F392831206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2588" y="2147368"/>
            <a:ext cx="6936653" cy="41619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3B4D9CE-5278-66D1-F1B9-3F0E0AD8A095}"/>
              </a:ext>
            </a:extLst>
          </p:cNvPr>
          <p:cNvSpPr txBox="1"/>
          <p:nvPr/>
        </p:nvSpPr>
        <p:spPr>
          <a:xfrm>
            <a:off x="492759" y="2194561"/>
            <a:ext cx="4101408" cy="3954352"/>
          </a:xfrm>
          <a:prstGeom prst="rect">
            <a:avLst/>
          </a:prstGeom>
          <a:noFill/>
        </p:spPr>
        <p:txBody>
          <a:bodyPr wrap="square" rtlCol="0">
            <a:spAutoFit/>
          </a:bodyPr>
          <a:lstStyle/>
          <a:p>
            <a:pPr algn="ctr"/>
            <a:r>
              <a:rPr lang="en-GB" sz="2000" b="1" u="sng" dirty="0"/>
              <a:t>Levi Bellfield</a:t>
            </a:r>
          </a:p>
          <a:p>
            <a:endParaRPr lang="en-GB" dirty="0"/>
          </a:p>
          <a:p>
            <a:pPr>
              <a:lnSpc>
                <a:spcPct val="150000"/>
              </a:lnSpc>
            </a:pPr>
            <a:r>
              <a:rPr lang="en-GB" dirty="0"/>
              <a:t>Convicted of the murder and kidnap of Milly Dowler on her way home from school. </a:t>
            </a:r>
          </a:p>
          <a:p>
            <a:pPr>
              <a:lnSpc>
                <a:spcPct val="150000"/>
              </a:lnSpc>
            </a:pPr>
            <a:endParaRPr lang="en-GB" dirty="0"/>
          </a:p>
          <a:p>
            <a:pPr>
              <a:lnSpc>
                <a:spcPct val="150000"/>
              </a:lnSpc>
            </a:pPr>
            <a:r>
              <a:rPr lang="en-GB" dirty="0"/>
              <a:t>Convicted of Killing Amelie Delagrange. </a:t>
            </a:r>
          </a:p>
          <a:p>
            <a:pPr>
              <a:lnSpc>
                <a:spcPct val="150000"/>
              </a:lnSpc>
            </a:pPr>
            <a:endParaRPr lang="en-GB" dirty="0"/>
          </a:p>
          <a:p>
            <a:pPr>
              <a:lnSpc>
                <a:spcPct val="150000"/>
              </a:lnSpc>
            </a:pPr>
            <a:r>
              <a:rPr lang="en-GB" dirty="0"/>
              <a:t>Sentenced to a whole life order. </a:t>
            </a:r>
          </a:p>
        </p:txBody>
      </p:sp>
    </p:spTree>
    <p:extLst>
      <p:ext uri="{BB962C8B-B14F-4D97-AF65-F5344CB8AC3E}">
        <p14:creationId xmlns:p14="http://schemas.microsoft.com/office/powerpoint/2010/main" val="189092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15154-D162-0560-B194-306498ED557B}"/>
              </a:ext>
            </a:extLst>
          </p:cNvPr>
          <p:cNvSpPr>
            <a:spLocks noGrp="1"/>
          </p:cNvSpPr>
          <p:nvPr>
            <p:ph type="title"/>
          </p:nvPr>
        </p:nvSpPr>
        <p:spPr>
          <a:xfrm>
            <a:off x="621792" y="1161288"/>
            <a:ext cx="3602736" cy="4526280"/>
          </a:xfrm>
        </p:spPr>
        <p:txBody>
          <a:bodyPr>
            <a:normAutofit/>
          </a:bodyPr>
          <a:lstStyle/>
          <a:p>
            <a:pPr algn="ctr"/>
            <a:r>
              <a:rPr lang="en-GB" b="1" dirty="0">
                <a:solidFill>
                  <a:schemeClr val="tx1"/>
                </a:solidFill>
              </a:rPr>
              <a:t>Identifying the Actus Reus </a:t>
            </a:r>
          </a:p>
        </p:txBody>
      </p:sp>
      <p:graphicFrame>
        <p:nvGraphicFramePr>
          <p:cNvPr id="5" name="Content Placeholder 2">
            <a:extLst>
              <a:ext uri="{FF2B5EF4-FFF2-40B4-BE49-F238E27FC236}">
                <a16:creationId xmlns:a16="http://schemas.microsoft.com/office/drawing/2014/main" id="{0AF9422C-70C2-2093-5426-27A643CDE656}"/>
              </a:ext>
            </a:extLst>
          </p:cNvPr>
          <p:cNvGraphicFramePr>
            <a:graphicFrameLocks noGrp="1"/>
          </p:cNvGraphicFramePr>
          <p:nvPr>
            <p:ph idx="1"/>
            <p:extLst>
              <p:ext uri="{D42A27DB-BD31-4B8C-83A1-F6EECF244321}">
                <p14:modId xmlns:p14="http://schemas.microsoft.com/office/powerpoint/2010/main" val="228734695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939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AEADE-D403-C3A7-255A-49507FBE4AE4}"/>
              </a:ext>
            </a:extLst>
          </p:cNvPr>
          <p:cNvSpPr>
            <a:spLocks noGrp="1"/>
          </p:cNvSpPr>
          <p:nvPr>
            <p:ph type="title"/>
          </p:nvPr>
        </p:nvSpPr>
        <p:spPr>
          <a:xfrm>
            <a:off x="841248" y="256032"/>
            <a:ext cx="10506456" cy="1014984"/>
          </a:xfrm>
        </p:spPr>
        <p:txBody>
          <a:bodyPr anchor="b">
            <a:normAutofit/>
          </a:bodyPr>
          <a:lstStyle/>
          <a:p>
            <a:pPr algn="ctr"/>
            <a:r>
              <a:rPr lang="en-GB" sz="4800" b="1" dirty="0"/>
              <a:t>Identifying the men’s rea </a:t>
            </a:r>
          </a:p>
        </p:txBody>
      </p:sp>
      <p:graphicFrame>
        <p:nvGraphicFramePr>
          <p:cNvPr id="5" name="Content Placeholder 2">
            <a:extLst>
              <a:ext uri="{FF2B5EF4-FFF2-40B4-BE49-F238E27FC236}">
                <a16:creationId xmlns:a16="http://schemas.microsoft.com/office/drawing/2014/main" id="{F49E4C40-5727-2B42-4BFC-65269A83B077}"/>
              </a:ext>
            </a:extLst>
          </p:cNvPr>
          <p:cNvGraphicFramePr>
            <a:graphicFrameLocks noGrp="1"/>
          </p:cNvGraphicFramePr>
          <p:nvPr>
            <p:ph idx="1"/>
            <p:extLst>
              <p:ext uri="{D42A27DB-BD31-4B8C-83A1-F6EECF244321}">
                <p14:modId xmlns:p14="http://schemas.microsoft.com/office/powerpoint/2010/main" val="375551632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3198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42A91B-B712-8C19-C03E-218B24CB70B2}"/>
              </a:ext>
            </a:extLst>
          </p:cNvPr>
          <p:cNvSpPr>
            <a:spLocks noGrp="1"/>
          </p:cNvSpPr>
          <p:nvPr>
            <p:ph type="ctrTitle"/>
          </p:nvPr>
        </p:nvSpPr>
        <p:spPr>
          <a:xfrm>
            <a:off x="2006758" y="1269995"/>
            <a:ext cx="8178484" cy="2570656"/>
          </a:xfrm>
        </p:spPr>
        <p:txBody>
          <a:bodyPr anchor="ctr">
            <a:normAutofit/>
          </a:bodyPr>
          <a:lstStyle/>
          <a:p>
            <a:pPr algn="ctr"/>
            <a:r>
              <a:rPr lang="en-GB" sz="6600" b="1" dirty="0"/>
              <a:t>Let’s look at the Actus Reus!</a:t>
            </a:r>
          </a:p>
        </p:txBody>
      </p:sp>
    </p:spTree>
    <p:extLst>
      <p:ext uri="{BB962C8B-B14F-4D97-AF65-F5344CB8AC3E}">
        <p14:creationId xmlns:p14="http://schemas.microsoft.com/office/powerpoint/2010/main" val="420482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88044-16E3-EF9D-6D35-CE0DA4278D29}"/>
              </a:ext>
            </a:extLst>
          </p:cNvPr>
          <p:cNvSpPr>
            <a:spLocks noGrp="1"/>
          </p:cNvSpPr>
          <p:nvPr>
            <p:ph type="title"/>
          </p:nvPr>
        </p:nvSpPr>
        <p:spPr>
          <a:xfrm>
            <a:off x="841248" y="256032"/>
            <a:ext cx="10506456" cy="1014984"/>
          </a:xfrm>
        </p:spPr>
        <p:txBody>
          <a:bodyPr anchor="b">
            <a:normAutofit/>
          </a:bodyPr>
          <a:lstStyle/>
          <a:p>
            <a:pPr algn="ctr"/>
            <a:r>
              <a:rPr lang="en-GB" sz="4800" b="1" dirty="0"/>
              <a:t>What is the Actus Reus?</a:t>
            </a:r>
          </a:p>
        </p:txBody>
      </p:sp>
      <p:graphicFrame>
        <p:nvGraphicFramePr>
          <p:cNvPr id="5" name="Content Placeholder 2">
            <a:extLst>
              <a:ext uri="{FF2B5EF4-FFF2-40B4-BE49-F238E27FC236}">
                <a16:creationId xmlns:a16="http://schemas.microsoft.com/office/drawing/2014/main" id="{3ACB32C1-C74B-1067-176C-1756BEB4084E}"/>
              </a:ext>
            </a:extLst>
          </p:cNvPr>
          <p:cNvGraphicFramePr>
            <a:graphicFrameLocks noGrp="1"/>
          </p:cNvGraphicFramePr>
          <p:nvPr>
            <p:ph idx="1"/>
            <p:extLst>
              <p:ext uri="{D42A27DB-BD31-4B8C-83A1-F6EECF244321}">
                <p14:modId xmlns:p14="http://schemas.microsoft.com/office/powerpoint/2010/main" val="35873475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2833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7EBE-5526-AC5D-9074-72ADF1703DDB}"/>
              </a:ext>
            </a:extLst>
          </p:cNvPr>
          <p:cNvSpPr>
            <a:spLocks noGrp="1"/>
          </p:cNvSpPr>
          <p:nvPr>
            <p:ph type="title"/>
          </p:nvPr>
        </p:nvSpPr>
        <p:spPr>
          <a:xfrm>
            <a:off x="763386" y="2805268"/>
            <a:ext cx="3103427" cy="822960"/>
          </a:xfrm>
        </p:spPr>
        <p:txBody>
          <a:bodyPr anchor="t">
            <a:normAutofit/>
          </a:bodyPr>
          <a:lstStyle/>
          <a:p>
            <a:r>
              <a:rPr lang="en-GB" sz="3600" b="1" dirty="0">
                <a:solidFill>
                  <a:schemeClr val="tx1"/>
                </a:solidFill>
              </a:rPr>
              <a:t>The three C’s </a:t>
            </a:r>
          </a:p>
        </p:txBody>
      </p:sp>
      <p:graphicFrame>
        <p:nvGraphicFramePr>
          <p:cNvPr id="5" name="Content Placeholder 2">
            <a:extLst>
              <a:ext uri="{FF2B5EF4-FFF2-40B4-BE49-F238E27FC236}">
                <a16:creationId xmlns:a16="http://schemas.microsoft.com/office/drawing/2014/main" id="{06AEA7DE-E2B2-40FA-93E2-C406900DED3F}"/>
              </a:ext>
            </a:extLst>
          </p:cNvPr>
          <p:cNvGraphicFramePr>
            <a:graphicFrameLocks noGrp="1"/>
          </p:cNvGraphicFramePr>
          <p:nvPr>
            <p:ph idx="1"/>
            <p:extLst>
              <p:ext uri="{D42A27DB-BD31-4B8C-83A1-F6EECF244321}">
                <p14:modId xmlns:p14="http://schemas.microsoft.com/office/powerpoint/2010/main" val="3226985678"/>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7816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321A9C-A038-BA78-2C0E-F1C638C213DD}"/>
              </a:ext>
            </a:extLst>
          </p:cNvPr>
          <p:cNvSpPr>
            <a:spLocks noGrp="1"/>
          </p:cNvSpPr>
          <p:nvPr>
            <p:ph type="title"/>
          </p:nvPr>
        </p:nvSpPr>
        <p:spPr>
          <a:xfrm>
            <a:off x="661416" y="2697480"/>
            <a:ext cx="3103427" cy="3520440"/>
          </a:xfrm>
        </p:spPr>
        <p:txBody>
          <a:bodyPr anchor="t">
            <a:normAutofit/>
          </a:bodyPr>
          <a:lstStyle/>
          <a:p>
            <a:r>
              <a:rPr lang="en-GB" sz="3600" b="1" dirty="0">
                <a:solidFill>
                  <a:schemeClr val="tx1"/>
                </a:solidFill>
              </a:rPr>
              <a:t>Unlawful </a:t>
            </a:r>
          </a:p>
        </p:txBody>
      </p:sp>
      <p:graphicFrame>
        <p:nvGraphicFramePr>
          <p:cNvPr id="8" name="Content Placeholder 5">
            <a:extLst>
              <a:ext uri="{FF2B5EF4-FFF2-40B4-BE49-F238E27FC236}">
                <a16:creationId xmlns:a16="http://schemas.microsoft.com/office/drawing/2014/main" id="{E2ACA39D-2F60-A8AD-F6B0-CE0126D05594}"/>
              </a:ext>
            </a:extLst>
          </p:cNvPr>
          <p:cNvGraphicFramePr>
            <a:graphicFrameLocks noGrp="1"/>
          </p:cNvGraphicFramePr>
          <p:nvPr>
            <p:ph idx="1"/>
            <p:extLst>
              <p:ext uri="{D42A27DB-BD31-4B8C-83A1-F6EECF244321}">
                <p14:modId xmlns:p14="http://schemas.microsoft.com/office/powerpoint/2010/main" val="405984718"/>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4431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73B20E-E562-620E-C078-297DF1905EFF}"/>
              </a:ext>
            </a:extLst>
          </p:cNvPr>
          <p:cNvSpPr>
            <a:spLocks noGrp="1"/>
          </p:cNvSpPr>
          <p:nvPr>
            <p:ph type="title"/>
          </p:nvPr>
        </p:nvSpPr>
        <p:spPr>
          <a:xfrm>
            <a:off x="673608" y="3429000"/>
            <a:ext cx="3103427" cy="3520440"/>
          </a:xfrm>
        </p:spPr>
        <p:txBody>
          <a:bodyPr anchor="t">
            <a:normAutofit/>
          </a:bodyPr>
          <a:lstStyle/>
          <a:p>
            <a:r>
              <a:rPr lang="en-GB" sz="3600" b="1" dirty="0">
                <a:solidFill>
                  <a:schemeClr val="tx1"/>
                </a:solidFill>
              </a:rPr>
              <a:t>Causation </a:t>
            </a:r>
          </a:p>
        </p:txBody>
      </p:sp>
      <p:graphicFrame>
        <p:nvGraphicFramePr>
          <p:cNvPr id="8" name="Content Placeholder 5">
            <a:extLst>
              <a:ext uri="{FF2B5EF4-FFF2-40B4-BE49-F238E27FC236}">
                <a16:creationId xmlns:a16="http://schemas.microsoft.com/office/drawing/2014/main" id="{81C9023D-3514-1943-9922-9504212320AF}"/>
              </a:ext>
            </a:extLst>
          </p:cNvPr>
          <p:cNvGraphicFramePr>
            <a:graphicFrameLocks noGrp="1"/>
          </p:cNvGraphicFramePr>
          <p:nvPr>
            <p:ph idx="1"/>
            <p:extLst>
              <p:ext uri="{D42A27DB-BD31-4B8C-83A1-F6EECF244321}">
                <p14:modId xmlns:p14="http://schemas.microsoft.com/office/powerpoint/2010/main" val="3614556478"/>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9360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p view of emergency medical kit on a dark wood">
            <a:extLst>
              <a:ext uri="{FF2B5EF4-FFF2-40B4-BE49-F238E27FC236}">
                <a16:creationId xmlns:a16="http://schemas.microsoft.com/office/drawing/2014/main" id="{7F11F4C6-1FC7-631B-6D6B-18BCFAC82412}"/>
              </a:ext>
            </a:extLst>
          </p:cNvPr>
          <p:cNvPicPr>
            <a:picLocks noChangeAspect="1"/>
          </p:cNvPicPr>
          <p:nvPr/>
        </p:nvPicPr>
        <p:blipFill>
          <a:blip r:embed="rId3"/>
          <a:srcRect l="24700" t="1585" b="759"/>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0DDBD05-D20B-4172-C452-86DDC8267A39}"/>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b="1" dirty="0">
                <a:solidFill>
                  <a:schemeClr val="tx1"/>
                </a:solidFill>
              </a:rPr>
              <a:t>What about doctors?</a:t>
            </a:r>
          </a:p>
        </p:txBody>
      </p:sp>
      <p:sp>
        <p:nvSpPr>
          <p:cNvPr id="3" name="Content Placeholder 2">
            <a:extLst>
              <a:ext uri="{FF2B5EF4-FFF2-40B4-BE49-F238E27FC236}">
                <a16:creationId xmlns:a16="http://schemas.microsoft.com/office/drawing/2014/main" id="{6056ACA2-EB49-1415-50F1-AD484EC05E61}"/>
              </a:ext>
            </a:extLst>
          </p:cNvPr>
          <p:cNvSpPr>
            <a:spLocks noGrp="1"/>
          </p:cNvSpPr>
          <p:nvPr>
            <p:ph idx="1"/>
          </p:nvPr>
        </p:nvSpPr>
        <p:spPr>
          <a:xfrm>
            <a:off x="677335" y="4050831"/>
            <a:ext cx="4079721" cy="1096901"/>
          </a:xfrm>
        </p:spPr>
        <p:txBody>
          <a:bodyPr vert="horz" lIns="91440" tIns="45720" rIns="91440" bIns="45720" rtlCol="0" anchor="t">
            <a:normAutofit fontScale="85000" lnSpcReduction="20000"/>
          </a:bodyPr>
          <a:lstStyle/>
          <a:p>
            <a:pPr marL="0" indent="0" algn="r">
              <a:buNone/>
            </a:pPr>
            <a:r>
              <a:rPr lang="en-US" sz="1400" dirty="0">
                <a:solidFill>
                  <a:schemeClr val="tx1"/>
                </a:solidFill>
              </a:rPr>
              <a:t>Key cases such as Airedale NHS Trust v Bland [1993] – Omission – no conviction of doctors.</a:t>
            </a:r>
          </a:p>
          <a:p>
            <a:pPr marL="0" indent="0" algn="r">
              <a:buNone/>
            </a:pPr>
            <a:endParaRPr lang="en-US" sz="1400" dirty="0">
              <a:solidFill>
                <a:schemeClr val="tx1"/>
              </a:solidFill>
            </a:endParaRPr>
          </a:p>
          <a:p>
            <a:pPr marL="0" indent="0" algn="r">
              <a:buNone/>
            </a:pPr>
            <a:r>
              <a:rPr lang="en-US" sz="1400" b="1" dirty="0">
                <a:solidFill>
                  <a:schemeClr val="tx1"/>
                </a:solidFill>
              </a:rPr>
              <a:t>Activity – Research this case and feedback to the group </a:t>
            </a:r>
          </a:p>
        </p:txBody>
      </p:sp>
    </p:spTree>
    <p:extLst>
      <p:ext uri="{BB962C8B-B14F-4D97-AF65-F5344CB8AC3E}">
        <p14:creationId xmlns:p14="http://schemas.microsoft.com/office/powerpoint/2010/main" val="303508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42C39E-2274-545F-DF31-E8DEC6765D03}"/>
              </a:ext>
            </a:extLst>
          </p:cNvPr>
          <p:cNvSpPr>
            <a:spLocks noGrp="1"/>
          </p:cNvSpPr>
          <p:nvPr>
            <p:ph type="title"/>
          </p:nvPr>
        </p:nvSpPr>
        <p:spPr>
          <a:xfrm>
            <a:off x="7181723" y="609600"/>
            <a:ext cx="4512989" cy="2227730"/>
          </a:xfrm>
        </p:spPr>
        <p:txBody>
          <a:bodyPr anchor="ctr">
            <a:normAutofit/>
          </a:bodyPr>
          <a:lstStyle/>
          <a:p>
            <a:r>
              <a:rPr lang="en-GB" b="1" dirty="0">
                <a:solidFill>
                  <a:srgbClr val="FFFFFF"/>
                </a:solidFill>
              </a:rPr>
              <a:t>Human Being </a:t>
            </a:r>
          </a:p>
        </p:txBody>
      </p:sp>
      <p:sp>
        <p:nvSpPr>
          <p:cNvPr id="6" name="Content Placeholder 5">
            <a:extLst>
              <a:ext uri="{FF2B5EF4-FFF2-40B4-BE49-F238E27FC236}">
                <a16:creationId xmlns:a16="http://schemas.microsoft.com/office/drawing/2014/main" id="{682B0B2F-D5D2-FF91-9B36-0BBBD7CBA077}"/>
              </a:ext>
            </a:extLst>
          </p:cNvPr>
          <p:cNvSpPr>
            <a:spLocks noGrp="1"/>
          </p:cNvSpPr>
          <p:nvPr>
            <p:ph idx="1"/>
          </p:nvPr>
        </p:nvSpPr>
        <p:spPr>
          <a:xfrm>
            <a:off x="7181725" y="2837329"/>
            <a:ext cx="4512988" cy="3317938"/>
          </a:xfrm>
        </p:spPr>
        <p:txBody>
          <a:bodyPr anchor="t">
            <a:normAutofit lnSpcReduction="10000"/>
          </a:bodyPr>
          <a:lstStyle/>
          <a:p>
            <a:pPr>
              <a:lnSpc>
                <a:spcPct val="90000"/>
              </a:lnSpc>
            </a:pPr>
            <a:r>
              <a:rPr lang="en-GB" sz="1500" dirty="0">
                <a:solidFill>
                  <a:schemeClr val="tx1"/>
                </a:solidFill>
              </a:rPr>
              <a:t>Foetus – whilst still inside the mother is not a human being or in the process of being born. </a:t>
            </a:r>
          </a:p>
          <a:p>
            <a:pPr>
              <a:lnSpc>
                <a:spcPct val="90000"/>
              </a:lnSpc>
            </a:pPr>
            <a:endParaRPr lang="en-GB" sz="1500" dirty="0">
              <a:solidFill>
                <a:schemeClr val="tx1"/>
              </a:solidFill>
            </a:endParaRPr>
          </a:p>
          <a:p>
            <a:pPr>
              <a:lnSpc>
                <a:spcPct val="90000"/>
              </a:lnSpc>
            </a:pPr>
            <a:r>
              <a:rPr lang="en-GB" sz="1500" dirty="0">
                <a:solidFill>
                  <a:schemeClr val="tx1"/>
                </a:solidFill>
              </a:rPr>
              <a:t>In order for a foetus to be a human being it must breathe independently of its mother. </a:t>
            </a:r>
          </a:p>
          <a:p>
            <a:pPr>
              <a:lnSpc>
                <a:spcPct val="90000"/>
              </a:lnSpc>
            </a:pPr>
            <a:endParaRPr lang="en-GB" sz="1500" dirty="0">
              <a:solidFill>
                <a:schemeClr val="tx1"/>
              </a:solidFill>
            </a:endParaRPr>
          </a:p>
          <a:p>
            <a:pPr>
              <a:lnSpc>
                <a:spcPct val="90000"/>
              </a:lnSpc>
            </a:pPr>
            <a:r>
              <a:rPr lang="en-GB" sz="1500" dirty="0">
                <a:solidFill>
                  <a:schemeClr val="tx1"/>
                </a:solidFill>
              </a:rPr>
              <a:t>You cannot be convicted of murder for killing a foetus. </a:t>
            </a:r>
          </a:p>
          <a:p>
            <a:pPr>
              <a:lnSpc>
                <a:spcPct val="90000"/>
              </a:lnSpc>
            </a:pPr>
            <a:endParaRPr lang="en-GB" sz="1500" dirty="0">
              <a:solidFill>
                <a:schemeClr val="tx1"/>
              </a:solidFill>
            </a:endParaRPr>
          </a:p>
          <a:p>
            <a:pPr>
              <a:lnSpc>
                <a:spcPct val="90000"/>
              </a:lnSpc>
            </a:pPr>
            <a:r>
              <a:rPr lang="en-GB" sz="1500" dirty="0">
                <a:solidFill>
                  <a:schemeClr val="tx1"/>
                </a:solidFill>
              </a:rPr>
              <a:t>Other legislation; S.1 of the Infant life (Preservation) Act 1929 – Research. </a:t>
            </a:r>
          </a:p>
        </p:txBody>
      </p:sp>
      <p:pic>
        <p:nvPicPr>
          <p:cNvPr id="8" name="Graphic 7" descr="A baby crawling">
            <a:extLst>
              <a:ext uri="{FF2B5EF4-FFF2-40B4-BE49-F238E27FC236}">
                <a16:creationId xmlns:a16="http://schemas.microsoft.com/office/drawing/2014/main" id="{BC12B8D0-7B58-E8A0-E54E-66A09AA0C6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7251" y="1628302"/>
            <a:ext cx="3856774" cy="3690294"/>
          </a:xfrm>
          <a:prstGeom prst="rect">
            <a:avLst/>
          </a:prstGeom>
        </p:spPr>
      </p:pic>
    </p:spTree>
    <p:extLst>
      <p:ext uri="{BB962C8B-B14F-4D97-AF65-F5344CB8AC3E}">
        <p14:creationId xmlns:p14="http://schemas.microsoft.com/office/powerpoint/2010/main" val="3099875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604F-42F1-6CEF-8006-EAD3BA02D64F}"/>
              </a:ext>
            </a:extLst>
          </p:cNvPr>
          <p:cNvSpPr>
            <a:spLocks noGrp="1"/>
          </p:cNvSpPr>
          <p:nvPr>
            <p:ph type="title"/>
          </p:nvPr>
        </p:nvSpPr>
        <p:spPr>
          <a:xfrm>
            <a:off x="841246" y="978619"/>
            <a:ext cx="5991244" cy="1106424"/>
          </a:xfrm>
        </p:spPr>
        <p:txBody>
          <a:bodyPr>
            <a:normAutofit/>
          </a:bodyPr>
          <a:lstStyle/>
          <a:p>
            <a:pPr algn="ctr"/>
            <a:r>
              <a:rPr lang="en-GB" b="1" dirty="0"/>
              <a:t>Case law </a:t>
            </a:r>
          </a:p>
        </p:txBody>
      </p:sp>
      <p:sp>
        <p:nvSpPr>
          <p:cNvPr id="3" name="Content Placeholder 2">
            <a:extLst>
              <a:ext uri="{FF2B5EF4-FFF2-40B4-BE49-F238E27FC236}">
                <a16:creationId xmlns:a16="http://schemas.microsoft.com/office/drawing/2014/main" id="{08D705E7-DCA1-C46D-DAC8-810541BDE8B8}"/>
              </a:ext>
            </a:extLst>
          </p:cNvPr>
          <p:cNvSpPr>
            <a:spLocks noGrp="1"/>
          </p:cNvSpPr>
          <p:nvPr>
            <p:ph idx="1"/>
          </p:nvPr>
        </p:nvSpPr>
        <p:spPr>
          <a:xfrm>
            <a:off x="841248" y="2252870"/>
            <a:ext cx="5993892" cy="3560251"/>
          </a:xfrm>
        </p:spPr>
        <p:txBody>
          <a:bodyPr>
            <a:normAutofit/>
          </a:bodyPr>
          <a:lstStyle/>
          <a:p>
            <a:r>
              <a:rPr lang="en-GB" sz="1800"/>
              <a:t>Main case; </a:t>
            </a:r>
            <a:r>
              <a:rPr lang="en-GB" sz="1800" b="1" u="sng"/>
              <a:t>R v Poulton [1832] </a:t>
            </a:r>
            <a:r>
              <a:rPr lang="en-GB" sz="1800"/>
              <a:t>– Mother strangled her child as it was being born, whole body had not been born, no conviction of murder, regardless of the fact the child breathed.   </a:t>
            </a:r>
          </a:p>
          <a:p>
            <a:r>
              <a:rPr lang="en-GB" sz="1800"/>
              <a:t>Other cases; </a:t>
            </a:r>
            <a:r>
              <a:rPr lang="en-GB" sz="1800" b="1" u="sng"/>
              <a:t>R v Reeves [1893] </a:t>
            </a:r>
            <a:r>
              <a:rPr lang="en-GB" sz="1800"/>
              <a:t>– Child born but still attached by the ambilocal cord is classed as a human being. </a:t>
            </a:r>
          </a:p>
        </p:txBody>
      </p:sp>
      <p:pic>
        <p:nvPicPr>
          <p:cNvPr id="4" name="Graphic 3" descr="A baby crawling">
            <a:extLst>
              <a:ext uri="{FF2B5EF4-FFF2-40B4-BE49-F238E27FC236}">
                <a16:creationId xmlns:a16="http://schemas.microsoft.com/office/drawing/2014/main" id="{BB2A5581-BDCA-ACE5-6D6E-47DA8F8D1A4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79814" y="1418318"/>
            <a:ext cx="4097657" cy="3920779"/>
          </a:xfrm>
          <a:prstGeom prst="rect">
            <a:avLst/>
          </a:prstGeom>
        </p:spPr>
      </p:pic>
    </p:spTree>
    <p:extLst>
      <p:ext uri="{BB962C8B-B14F-4D97-AF65-F5344CB8AC3E}">
        <p14:creationId xmlns:p14="http://schemas.microsoft.com/office/powerpoint/2010/main" val="479534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Lee Rigby killer Michael Adebowale in hospital with Covid-19 - BBC News">
            <a:extLst>
              <a:ext uri="{FF2B5EF4-FFF2-40B4-BE49-F238E27FC236}">
                <a16:creationId xmlns:a16="http://schemas.microsoft.com/office/drawing/2014/main" id="{E701AB14-7168-B516-BEE4-0D28E7D3C4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846" r="22846"/>
          <a:stretch/>
        </p:blipFill>
        <p:spPr bwMode="auto">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F9F7DB7-DB1B-963C-A582-8ED1B02B28B3}"/>
              </a:ext>
            </a:extLst>
          </p:cNvPr>
          <p:cNvSpPr>
            <a:spLocks noGrp="1"/>
          </p:cNvSpPr>
          <p:nvPr>
            <p:ph type="title"/>
          </p:nvPr>
        </p:nvSpPr>
        <p:spPr>
          <a:xfrm>
            <a:off x="7255564" y="914400"/>
            <a:ext cx="4485861" cy="1106556"/>
          </a:xfrm>
        </p:spPr>
        <p:txBody>
          <a:bodyPr anchor="b">
            <a:normAutofit/>
          </a:bodyPr>
          <a:lstStyle/>
          <a:p>
            <a:pPr algn="ctr"/>
            <a:r>
              <a:rPr lang="en-GB" sz="3200" b="1" dirty="0"/>
              <a:t>Under the King’s peace</a:t>
            </a:r>
          </a:p>
        </p:txBody>
      </p:sp>
      <p:sp>
        <p:nvSpPr>
          <p:cNvPr id="3" name="Content Placeholder 2">
            <a:extLst>
              <a:ext uri="{FF2B5EF4-FFF2-40B4-BE49-F238E27FC236}">
                <a16:creationId xmlns:a16="http://schemas.microsoft.com/office/drawing/2014/main" id="{F902398A-9274-3C60-96DA-B3604EC392EA}"/>
              </a:ext>
            </a:extLst>
          </p:cNvPr>
          <p:cNvSpPr>
            <a:spLocks noGrp="1"/>
          </p:cNvSpPr>
          <p:nvPr>
            <p:ph idx="1"/>
          </p:nvPr>
        </p:nvSpPr>
        <p:spPr>
          <a:xfrm>
            <a:off x="7255563" y="2440100"/>
            <a:ext cx="4485861" cy="3834804"/>
          </a:xfrm>
        </p:spPr>
        <p:txBody>
          <a:bodyPr anchor="t">
            <a:normAutofit/>
          </a:bodyPr>
          <a:lstStyle/>
          <a:p>
            <a:pPr>
              <a:lnSpc>
                <a:spcPct val="100000"/>
              </a:lnSpc>
            </a:pPr>
            <a:r>
              <a:rPr lang="en-GB" sz="1700" dirty="0"/>
              <a:t>Killing done during war is not classed as murder. </a:t>
            </a:r>
          </a:p>
          <a:p>
            <a:pPr>
              <a:lnSpc>
                <a:spcPct val="100000"/>
              </a:lnSpc>
            </a:pPr>
            <a:endParaRPr lang="en-GB" sz="1700" dirty="0"/>
          </a:p>
          <a:p>
            <a:pPr>
              <a:lnSpc>
                <a:spcPct val="100000"/>
              </a:lnSpc>
            </a:pPr>
            <a:r>
              <a:rPr lang="en-GB" sz="1700" dirty="0"/>
              <a:t>There is a defence. </a:t>
            </a:r>
          </a:p>
          <a:p>
            <a:pPr>
              <a:lnSpc>
                <a:spcPct val="100000"/>
              </a:lnSpc>
            </a:pPr>
            <a:endParaRPr lang="en-GB" sz="1700" dirty="0"/>
          </a:p>
          <a:p>
            <a:pPr>
              <a:lnSpc>
                <a:spcPct val="100000"/>
              </a:lnSpc>
            </a:pPr>
            <a:r>
              <a:rPr lang="en-GB" sz="1700" dirty="0"/>
              <a:t>A key case that demonstrates this is the case of Adebolajo and Adebowale [2014]. </a:t>
            </a:r>
          </a:p>
          <a:p>
            <a:pPr>
              <a:lnSpc>
                <a:spcPct val="100000"/>
              </a:lnSpc>
            </a:pPr>
            <a:endParaRPr lang="en-GB" sz="1700" dirty="0"/>
          </a:p>
          <a:p>
            <a:pPr>
              <a:lnSpc>
                <a:spcPct val="100000"/>
              </a:lnSpc>
            </a:pPr>
            <a:r>
              <a:rPr lang="en-GB" sz="1700" dirty="0"/>
              <a:t>Research the case and feedback to the class. </a:t>
            </a:r>
          </a:p>
        </p:txBody>
      </p:sp>
    </p:spTree>
    <p:extLst>
      <p:ext uri="{BB962C8B-B14F-4D97-AF65-F5344CB8AC3E}">
        <p14:creationId xmlns:p14="http://schemas.microsoft.com/office/powerpoint/2010/main" val="3886668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B7149-E312-B2C8-4664-51333E6E01B4}"/>
              </a:ext>
            </a:extLst>
          </p:cNvPr>
          <p:cNvSpPr>
            <a:spLocks noGrp="1"/>
          </p:cNvSpPr>
          <p:nvPr>
            <p:ph type="title"/>
          </p:nvPr>
        </p:nvSpPr>
        <p:spPr>
          <a:xfrm>
            <a:off x="7255564" y="834888"/>
            <a:ext cx="4314645" cy="1268958"/>
          </a:xfrm>
        </p:spPr>
        <p:txBody>
          <a:bodyPr anchor="b">
            <a:normAutofit/>
          </a:bodyPr>
          <a:lstStyle/>
          <a:p>
            <a:pPr algn="ctr"/>
            <a:r>
              <a:rPr lang="en-GB" sz="3200" b="1" dirty="0"/>
              <a:t>What is the Men’s rea?</a:t>
            </a:r>
          </a:p>
        </p:txBody>
      </p:sp>
      <p:sp>
        <p:nvSpPr>
          <p:cNvPr id="3" name="Content Placeholder 2">
            <a:extLst>
              <a:ext uri="{FF2B5EF4-FFF2-40B4-BE49-F238E27FC236}">
                <a16:creationId xmlns:a16="http://schemas.microsoft.com/office/drawing/2014/main" id="{64EFC80F-1798-C9EF-2C88-794FDDCCDB35}"/>
              </a:ext>
            </a:extLst>
          </p:cNvPr>
          <p:cNvSpPr>
            <a:spLocks noGrp="1"/>
          </p:cNvSpPr>
          <p:nvPr>
            <p:ph idx="1"/>
          </p:nvPr>
        </p:nvSpPr>
        <p:spPr>
          <a:xfrm>
            <a:off x="7255563" y="2557587"/>
            <a:ext cx="4314645" cy="3717317"/>
          </a:xfrm>
        </p:spPr>
        <p:txBody>
          <a:bodyPr anchor="t">
            <a:normAutofit/>
          </a:bodyPr>
          <a:lstStyle/>
          <a:p>
            <a:r>
              <a:rPr lang="en-GB" sz="1700" i="1" dirty="0"/>
              <a:t>Intention to kill (Express Malice) or cause grievous bodily harm (Implied Malice). </a:t>
            </a:r>
          </a:p>
          <a:p>
            <a:endParaRPr lang="en-GB" sz="1700" i="1" dirty="0"/>
          </a:p>
          <a:p>
            <a:r>
              <a:rPr lang="en-GB" sz="1700" i="1" dirty="0"/>
              <a:t>Use to be called Malice aforethought ( R v Cunningham)– mean the same.</a:t>
            </a:r>
          </a:p>
          <a:p>
            <a:endParaRPr lang="en-GB" sz="1700" i="1" dirty="0"/>
          </a:p>
          <a:p>
            <a:r>
              <a:rPr lang="en-GB" sz="1700" i="1" dirty="0"/>
              <a:t>Key case; R v Vickers [1957] </a:t>
            </a:r>
          </a:p>
        </p:txBody>
      </p:sp>
      <p:pic>
        <p:nvPicPr>
          <p:cNvPr id="5" name="Picture 4" descr="Yellow 3D brain">
            <a:extLst>
              <a:ext uri="{FF2B5EF4-FFF2-40B4-BE49-F238E27FC236}">
                <a16:creationId xmlns:a16="http://schemas.microsoft.com/office/drawing/2014/main" id="{A021C5D1-A130-384A-CFFB-F7B32B395C1B}"/>
              </a:ext>
            </a:extLst>
          </p:cNvPr>
          <p:cNvPicPr>
            <a:picLocks noChangeAspect="1"/>
          </p:cNvPicPr>
          <p:nvPr/>
        </p:nvPicPr>
        <p:blipFill>
          <a:blip r:embed="rId3">
            <a:extLst>
              <a:ext uri="{28A0092B-C50C-407E-A947-70E740481C1C}">
                <a14:useLocalDpi xmlns:a14="http://schemas.microsoft.com/office/drawing/2010/main" val="0"/>
              </a:ext>
            </a:extLst>
          </a:blip>
          <a:srcRect l="13234" r="13304"/>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Tree>
    <p:extLst>
      <p:ext uri="{BB962C8B-B14F-4D97-AF65-F5344CB8AC3E}">
        <p14:creationId xmlns:p14="http://schemas.microsoft.com/office/powerpoint/2010/main" val="15638451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35612-3A71-1E88-1806-CF5093EB669B}"/>
              </a:ext>
            </a:extLst>
          </p:cNvPr>
          <p:cNvSpPr>
            <a:spLocks noGrp="1"/>
          </p:cNvSpPr>
          <p:nvPr>
            <p:ph type="title"/>
          </p:nvPr>
        </p:nvSpPr>
        <p:spPr>
          <a:xfrm>
            <a:off x="5359510" y="978619"/>
            <a:ext cx="5991244" cy="1106424"/>
          </a:xfrm>
        </p:spPr>
        <p:txBody>
          <a:bodyPr>
            <a:normAutofit/>
          </a:bodyPr>
          <a:lstStyle/>
          <a:p>
            <a:r>
              <a:rPr lang="en-GB" sz="3200" b="1" dirty="0"/>
              <a:t>R v Vickers </a:t>
            </a:r>
          </a:p>
        </p:txBody>
      </p:sp>
      <p:sp>
        <p:nvSpPr>
          <p:cNvPr id="3" name="Content Placeholder 2">
            <a:extLst>
              <a:ext uri="{FF2B5EF4-FFF2-40B4-BE49-F238E27FC236}">
                <a16:creationId xmlns:a16="http://schemas.microsoft.com/office/drawing/2014/main" id="{2DB3EADA-CC8C-B6A4-D37B-90BFD0BFF895}"/>
              </a:ext>
            </a:extLst>
          </p:cNvPr>
          <p:cNvSpPr>
            <a:spLocks noGrp="1"/>
          </p:cNvSpPr>
          <p:nvPr>
            <p:ph idx="1"/>
          </p:nvPr>
        </p:nvSpPr>
        <p:spPr>
          <a:xfrm>
            <a:off x="5356861" y="2252870"/>
            <a:ext cx="5993892" cy="3560251"/>
          </a:xfrm>
        </p:spPr>
        <p:txBody>
          <a:bodyPr>
            <a:normAutofit lnSpcReduction="10000"/>
          </a:bodyPr>
          <a:lstStyle/>
          <a:p>
            <a:pPr>
              <a:lnSpc>
                <a:spcPct val="100000"/>
              </a:lnSpc>
            </a:pPr>
            <a:r>
              <a:rPr lang="en-GB" sz="1300"/>
              <a:t>Burglary. </a:t>
            </a:r>
          </a:p>
          <a:p>
            <a:pPr>
              <a:lnSpc>
                <a:spcPct val="100000"/>
              </a:lnSpc>
            </a:pPr>
            <a:endParaRPr lang="en-GB" sz="1300"/>
          </a:p>
          <a:p>
            <a:pPr>
              <a:lnSpc>
                <a:spcPct val="100000"/>
              </a:lnSpc>
            </a:pPr>
            <a:r>
              <a:rPr lang="en-GB" sz="1300"/>
              <a:t>Did not want the victim who know who they were. </a:t>
            </a:r>
          </a:p>
          <a:p>
            <a:pPr>
              <a:lnSpc>
                <a:spcPct val="100000"/>
              </a:lnSpc>
            </a:pPr>
            <a:endParaRPr lang="en-GB" sz="1300"/>
          </a:p>
          <a:p>
            <a:pPr>
              <a:lnSpc>
                <a:spcPct val="100000"/>
              </a:lnSpc>
            </a:pPr>
            <a:r>
              <a:rPr lang="en-GB" sz="1300"/>
              <a:t>Struck her (Elderly woman). </a:t>
            </a:r>
          </a:p>
          <a:p>
            <a:pPr>
              <a:lnSpc>
                <a:spcPct val="100000"/>
              </a:lnSpc>
            </a:pPr>
            <a:endParaRPr lang="en-GB" sz="1300"/>
          </a:p>
          <a:p>
            <a:pPr>
              <a:lnSpc>
                <a:spcPct val="100000"/>
              </a:lnSpc>
            </a:pPr>
            <a:r>
              <a:rPr lang="en-GB" sz="1300"/>
              <a:t>She died as a result. </a:t>
            </a:r>
          </a:p>
          <a:p>
            <a:pPr>
              <a:lnSpc>
                <a:spcPct val="100000"/>
              </a:lnSpc>
            </a:pPr>
            <a:endParaRPr lang="en-GB" sz="1300"/>
          </a:p>
          <a:p>
            <a:pPr>
              <a:lnSpc>
                <a:spcPct val="100000"/>
              </a:lnSpc>
            </a:pPr>
            <a:r>
              <a:rPr lang="en-GB" sz="1300"/>
              <a:t>Courts confirmed that GBH was enough to satisfy the offence of murder. </a:t>
            </a:r>
          </a:p>
          <a:p>
            <a:pPr>
              <a:lnSpc>
                <a:spcPct val="100000"/>
              </a:lnSpc>
            </a:pPr>
            <a:endParaRPr lang="en-GB" sz="1300"/>
          </a:p>
          <a:p>
            <a:pPr>
              <a:lnSpc>
                <a:spcPct val="100000"/>
              </a:lnSpc>
            </a:pPr>
            <a:r>
              <a:rPr lang="en-GB" sz="1300"/>
              <a:t>Outcome; Convicted of murder.</a:t>
            </a:r>
          </a:p>
        </p:txBody>
      </p:sp>
      <p:pic>
        <p:nvPicPr>
          <p:cNvPr id="5" name="Picture 4" descr="Cartoon a cartoon of a person with a bag and a crowbar&#10;&#10;Description automatically generated">
            <a:extLst>
              <a:ext uri="{FF2B5EF4-FFF2-40B4-BE49-F238E27FC236}">
                <a16:creationId xmlns:a16="http://schemas.microsoft.com/office/drawing/2014/main" id="{3EA4E032-1488-40EA-CDFB-FE19592AE2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8520" y="630936"/>
            <a:ext cx="3805663" cy="5495544"/>
          </a:xfrm>
          <a:prstGeom prst="rect">
            <a:avLst/>
          </a:prstGeom>
        </p:spPr>
      </p:pic>
    </p:spTree>
    <p:extLst>
      <p:ext uri="{BB962C8B-B14F-4D97-AF65-F5344CB8AC3E}">
        <p14:creationId xmlns:p14="http://schemas.microsoft.com/office/powerpoint/2010/main" val="4029023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C807F-0A44-2BF3-7F6D-43C8CE53CC3D}"/>
              </a:ext>
            </a:extLst>
          </p:cNvPr>
          <p:cNvSpPr>
            <a:spLocks noGrp="1"/>
          </p:cNvSpPr>
          <p:nvPr>
            <p:ph type="title"/>
          </p:nvPr>
        </p:nvSpPr>
        <p:spPr>
          <a:xfrm>
            <a:off x="1051560" y="4444332"/>
            <a:ext cx="3538728" cy="1645920"/>
          </a:xfrm>
        </p:spPr>
        <p:txBody>
          <a:bodyPr>
            <a:normAutofit/>
          </a:bodyPr>
          <a:lstStyle/>
          <a:p>
            <a:r>
              <a:rPr lang="en-GB" sz="3200" b="1" dirty="0">
                <a:solidFill>
                  <a:schemeClr val="tx1"/>
                </a:solidFill>
              </a:rPr>
              <a:t>Men’s rea</a:t>
            </a:r>
          </a:p>
        </p:txBody>
      </p:sp>
      <p:sp>
        <p:nvSpPr>
          <p:cNvPr id="3" name="Content Placeholder 2">
            <a:extLst>
              <a:ext uri="{FF2B5EF4-FFF2-40B4-BE49-F238E27FC236}">
                <a16:creationId xmlns:a16="http://schemas.microsoft.com/office/drawing/2014/main" id="{9B3925D9-59D1-8890-7D63-3C6EC8B1DEEF}"/>
              </a:ext>
            </a:extLst>
          </p:cNvPr>
          <p:cNvSpPr>
            <a:spLocks noGrp="1"/>
          </p:cNvSpPr>
          <p:nvPr>
            <p:ph idx="1"/>
          </p:nvPr>
        </p:nvSpPr>
        <p:spPr>
          <a:xfrm>
            <a:off x="5349240" y="4440602"/>
            <a:ext cx="6007608" cy="1645920"/>
          </a:xfrm>
        </p:spPr>
        <p:txBody>
          <a:bodyPr anchor="ctr">
            <a:normAutofit/>
          </a:bodyPr>
          <a:lstStyle/>
          <a:p>
            <a:pPr>
              <a:lnSpc>
                <a:spcPct val="100000"/>
              </a:lnSpc>
            </a:pPr>
            <a:r>
              <a:rPr lang="en-GB" sz="1300"/>
              <a:t>Include direct or indirect intent. </a:t>
            </a:r>
          </a:p>
          <a:p>
            <a:pPr>
              <a:lnSpc>
                <a:spcPct val="100000"/>
              </a:lnSpc>
            </a:pPr>
            <a:endParaRPr lang="en-GB" sz="1300"/>
          </a:p>
          <a:p>
            <a:pPr>
              <a:lnSpc>
                <a:spcPct val="100000"/>
              </a:lnSpc>
            </a:pPr>
            <a:r>
              <a:rPr lang="en-GB" sz="1300"/>
              <a:t>We recall seeing indirect intent in the case of R v Woolin. </a:t>
            </a:r>
          </a:p>
          <a:p>
            <a:pPr>
              <a:lnSpc>
                <a:spcPct val="100000"/>
              </a:lnSpc>
            </a:pPr>
            <a:endParaRPr lang="en-GB" sz="1300"/>
          </a:p>
          <a:p>
            <a:pPr>
              <a:lnSpc>
                <a:spcPct val="100000"/>
              </a:lnSpc>
            </a:pPr>
            <a:r>
              <a:rPr lang="en-GB" sz="1300"/>
              <a:t>What happened in the case of R v Woolin?</a:t>
            </a:r>
          </a:p>
        </p:txBody>
      </p:sp>
      <p:pic>
        <p:nvPicPr>
          <p:cNvPr id="5" name="Graphic 4" descr="Crawling baby in onesie">
            <a:extLst>
              <a:ext uri="{FF2B5EF4-FFF2-40B4-BE49-F238E27FC236}">
                <a16:creationId xmlns:a16="http://schemas.microsoft.com/office/drawing/2014/main" id="{F9A6C821-C549-24B0-0F2C-8FF45D3DC27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063961" y="374904"/>
            <a:ext cx="4152470" cy="3609664"/>
          </a:xfrm>
          <a:prstGeom prst="rect">
            <a:avLst/>
          </a:prstGeom>
        </p:spPr>
      </p:pic>
    </p:spTree>
    <p:extLst>
      <p:ext uri="{BB962C8B-B14F-4D97-AF65-F5344CB8AC3E}">
        <p14:creationId xmlns:p14="http://schemas.microsoft.com/office/powerpoint/2010/main" val="32283068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A6EC-D978-4F03-FA9B-1099567E1697}"/>
              </a:ext>
            </a:extLst>
          </p:cNvPr>
          <p:cNvSpPr>
            <a:spLocks noGrp="1"/>
          </p:cNvSpPr>
          <p:nvPr>
            <p:ph type="title"/>
          </p:nvPr>
        </p:nvSpPr>
        <p:spPr>
          <a:xfrm>
            <a:off x="621792" y="1161288"/>
            <a:ext cx="3602736" cy="4526280"/>
          </a:xfrm>
        </p:spPr>
        <p:txBody>
          <a:bodyPr>
            <a:normAutofit/>
          </a:bodyPr>
          <a:lstStyle/>
          <a:p>
            <a:r>
              <a:rPr lang="en-GB" b="1" dirty="0">
                <a:solidFill>
                  <a:schemeClr val="tx1"/>
                </a:solidFill>
              </a:rPr>
              <a:t>Continued</a:t>
            </a:r>
          </a:p>
        </p:txBody>
      </p:sp>
      <p:graphicFrame>
        <p:nvGraphicFramePr>
          <p:cNvPr id="5" name="Content Placeholder 2">
            <a:extLst>
              <a:ext uri="{FF2B5EF4-FFF2-40B4-BE49-F238E27FC236}">
                <a16:creationId xmlns:a16="http://schemas.microsoft.com/office/drawing/2014/main" id="{20C5F73A-6BDC-C084-CBC2-431B0BD260CA}"/>
              </a:ext>
            </a:extLst>
          </p:cNvPr>
          <p:cNvGraphicFramePr>
            <a:graphicFrameLocks noGrp="1"/>
          </p:cNvGraphicFramePr>
          <p:nvPr>
            <p:ph idx="1"/>
            <p:extLst>
              <p:ext uri="{D42A27DB-BD31-4B8C-83A1-F6EECF244321}">
                <p14:modId xmlns:p14="http://schemas.microsoft.com/office/powerpoint/2010/main" val="370346563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6884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93130-7A55-B258-C61E-8ED1E9677A45}"/>
              </a:ext>
            </a:extLst>
          </p:cNvPr>
          <p:cNvSpPr>
            <a:spLocks noGrp="1"/>
          </p:cNvSpPr>
          <p:nvPr>
            <p:ph type="title"/>
          </p:nvPr>
        </p:nvSpPr>
        <p:spPr>
          <a:xfrm>
            <a:off x="841248" y="256032"/>
            <a:ext cx="10506456" cy="1014984"/>
          </a:xfrm>
        </p:spPr>
        <p:txBody>
          <a:bodyPr anchor="b">
            <a:normAutofit/>
          </a:bodyPr>
          <a:lstStyle/>
          <a:p>
            <a:r>
              <a:rPr lang="en-GB" b="1" dirty="0"/>
              <a:t>So……</a:t>
            </a:r>
          </a:p>
        </p:txBody>
      </p:sp>
      <p:graphicFrame>
        <p:nvGraphicFramePr>
          <p:cNvPr id="5" name="Content Placeholder 2">
            <a:extLst>
              <a:ext uri="{FF2B5EF4-FFF2-40B4-BE49-F238E27FC236}">
                <a16:creationId xmlns:a16="http://schemas.microsoft.com/office/drawing/2014/main" id="{47A55657-23E9-F0A5-B6B7-BF1CD411F802}"/>
              </a:ext>
            </a:extLst>
          </p:cNvPr>
          <p:cNvGraphicFramePr>
            <a:graphicFrameLocks noGrp="1"/>
          </p:cNvGraphicFramePr>
          <p:nvPr>
            <p:ph idx="1"/>
            <p:extLst>
              <p:ext uri="{D42A27DB-BD31-4B8C-83A1-F6EECF244321}">
                <p14:modId xmlns:p14="http://schemas.microsoft.com/office/powerpoint/2010/main" val="226706140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4590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3EBDE-665F-70A3-9A95-AAF6579A2B48}"/>
              </a:ext>
            </a:extLst>
          </p:cNvPr>
          <p:cNvSpPr>
            <a:spLocks noGrp="1"/>
          </p:cNvSpPr>
          <p:nvPr>
            <p:ph type="title"/>
          </p:nvPr>
        </p:nvSpPr>
        <p:spPr/>
        <p:txBody>
          <a:bodyPr/>
          <a:lstStyle/>
          <a:p>
            <a:r>
              <a:rPr lang="en-GB" b="1" dirty="0"/>
              <a:t>Intention </a:t>
            </a:r>
          </a:p>
        </p:txBody>
      </p:sp>
      <p:sp>
        <p:nvSpPr>
          <p:cNvPr id="3" name="Content Placeholder 2">
            <a:extLst>
              <a:ext uri="{FF2B5EF4-FFF2-40B4-BE49-F238E27FC236}">
                <a16:creationId xmlns:a16="http://schemas.microsoft.com/office/drawing/2014/main" id="{09E4DDE3-51CB-3A02-0BE0-0BA57A15B749}"/>
              </a:ext>
            </a:extLst>
          </p:cNvPr>
          <p:cNvSpPr>
            <a:spLocks noGrp="1"/>
          </p:cNvSpPr>
          <p:nvPr>
            <p:ph idx="1"/>
          </p:nvPr>
        </p:nvSpPr>
        <p:spPr/>
        <p:txBody>
          <a:bodyPr/>
          <a:lstStyle/>
          <a:p>
            <a:r>
              <a:rPr lang="en-GB" dirty="0"/>
              <a:t>There are three alternative mental states in relation to murder:</a:t>
            </a:r>
          </a:p>
          <a:p>
            <a:r>
              <a:rPr lang="en-GB" dirty="0"/>
              <a:t>(1)Direct intention to kill (express malice): causing death is the defendant’s main aim/purpose.</a:t>
            </a:r>
          </a:p>
          <a:p>
            <a:r>
              <a:rPr lang="en-GB" dirty="0"/>
              <a:t>(2)Direct intention to cause GBH (implied malice): causing GBH is the defendant’s purpose but death occurs as a result.</a:t>
            </a:r>
          </a:p>
          <a:p>
            <a:r>
              <a:rPr lang="en-GB" dirty="0"/>
              <a:t>(3)Oblique intention to kill or cause GBH: the defendant had some other aim in mind other than causing death or GBH but his actions rendered death or serious injury a virtual certainty and he realised that this was the case.</a:t>
            </a:r>
          </a:p>
        </p:txBody>
      </p:sp>
    </p:spTree>
    <p:extLst>
      <p:ext uri="{BB962C8B-B14F-4D97-AF65-F5344CB8AC3E}">
        <p14:creationId xmlns:p14="http://schemas.microsoft.com/office/powerpoint/2010/main" val="1244020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iagram of a death sentence&#10;&#10;AI-generated content may be incorrect.">
            <a:extLst>
              <a:ext uri="{FF2B5EF4-FFF2-40B4-BE49-F238E27FC236}">
                <a16:creationId xmlns:a16="http://schemas.microsoft.com/office/drawing/2014/main" id="{1C528BF3-1A2D-E778-31F6-5C8960B8B06C}"/>
              </a:ext>
            </a:extLst>
          </p:cNvPr>
          <p:cNvPicPr>
            <a:picLocks noChangeAspect="1"/>
          </p:cNvPicPr>
          <p:nvPr/>
        </p:nvPicPr>
        <p:blipFill>
          <a:blip r:embed="rId2"/>
          <a:stretch>
            <a:fillRect/>
          </a:stretch>
        </p:blipFill>
        <p:spPr>
          <a:xfrm>
            <a:off x="620580" y="699005"/>
            <a:ext cx="8194236" cy="5830513"/>
          </a:xfrm>
          <a:prstGeom prst="rect">
            <a:avLst/>
          </a:prstGeom>
        </p:spPr>
      </p:pic>
    </p:spTree>
    <p:extLst>
      <p:ext uri="{BB962C8B-B14F-4D97-AF65-F5344CB8AC3E}">
        <p14:creationId xmlns:p14="http://schemas.microsoft.com/office/powerpoint/2010/main" val="4277814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43E6F-FABB-1F01-9A72-ED8FCFD0E464}"/>
              </a:ext>
            </a:extLst>
          </p:cNvPr>
          <p:cNvSpPr>
            <a:spLocks noGrp="1"/>
          </p:cNvSpPr>
          <p:nvPr>
            <p:ph type="title"/>
          </p:nvPr>
        </p:nvSpPr>
        <p:spPr/>
        <p:txBody>
          <a:bodyPr>
            <a:normAutofit fontScale="90000"/>
          </a:bodyPr>
          <a:lstStyle/>
          <a:p>
            <a:pPr algn="ctr"/>
            <a:r>
              <a:rPr lang="en-GB" sz="4800" b="1" dirty="0"/>
              <a:t>Last notes!</a:t>
            </a:r>
          </a:p>
        </p:txBody>
      </p:sp>
      <p:sp>
        <p:nvSpPr>
          <p:cNvPr id="3" name="Content Placeholder 2">
            <a:extLst>
              <a:ext uri="{FF2B5EF4-FFF2-40B4-BE49-F238E27FC236}">
                <a16:creationId xmlns:a16="http://schemas.microsoft.com/office/drawing/2014/main" id="{FAF5015D-073E-278B-7BE1-540496A3D87F}"/>
              </a:ext>
            </a:extLst>
          </p:cNvPr>
          <p:cNvSpPr>
            <a:spLocks noGrp="1"/>
          </p:cNvSpPr>
          <p:nvPr>
            <p:ph idx="1"/>
          </p:nvPr>
        </p:nvSpPr>
        <p:spPr/>
        <p:txBody>
          <a:bodyPr/>
          <a:lstStyle/>
          <a:p>
            <a:r>
              <a:rPr lang="en-GB" dirty="0"/>
              <a:t>The actus reus and men’s rea must coincide in time. </a:t>
            </a:r>
          </a:p>
        </p:txBody>
      </p:sp>
    </p:spTree>
    <p:extLst>
      <p:ext uri="{BB962C8B-B14F-4D97-AF65-F5344CB8AC3E}">
        <p14:creationId xmlns:p14="http://schemas.microsoft.com/office/powerpoint/2010/main" val="37014563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A9F41-5814-686F-AC14-F9F8BD7EA380}"/>
              </a:ext>
            </a:extLst>
          </p:cNvPr>
          <p:cNvSpPr>
            <a:spLocks noGrp="1"/>
          </p:cNvSpPr>
          <p:nvPr>
            <p:ph type="title"/>
          </p:nvPr>
        </p:nvSpPr>
        <p:spPr>
          <a:xfrm>
            <a:off x="1523647" y="727164"/>
            <a:ext cx="4571999" cy="1165002"/>
          </a:xfrm>
        </p:spPr>
        <p:txBody>
          <a:bodyPr anchor="b">
            <a:normAutofit/>
          </a:bodyPr>
          <a:lstStyle/>
          <a:p>
            <a:r>
              <a:rPr lang="en-GB" sz="3600" b="1" dirty="0"/>
              <a:t>Scenario 1 </a:t>
            </a:r>
          </a:p>
        </p:txBody>
      </p:sp>
      <p:sp>
        <p:nvSpPr>
          <p:cNvPr id="3" name="Content Placeholder 2">
            <a:extLst>
              <a:ext uri="{FF2B5EF4-FFF2-40B4-BE49-F238E27FC236}">
                <a16:creationId xmlns:a16="http://schemas.microsoft.com/office/drawing/2014/main" id="{D7BCE5DB-5130-015A-AEB3-E5E225F5FC8B}"/>
              </a:ext>
            </a:extLst>
          </p:cNvPr>
          <p:cNvSpPr>
            <a:spLocks noGrp="1"/>
          </p:cNvSpPr>
          <p:nvPr>
            <p:ph idx="1"/>
          </p:nvPr>
        </p:nvSpPr>
        <p:spPr>
          <a:xfrm>
            <a:off x="844296" y="2506431"/>
            <a:ext cx="4571999" cy="3776975"/>
          </a:xfrm>
        </p:spPr>
        <p:txBody>
          <a:bodyPr>
            <a:normAutofit/>
          </a:bodyPr>
          <a:lstStyle/>
          <a:p>
            <a:pPr>
              <a:lnSpc>
                <a:spcPct val="100000"/>
              </a:lnSpc>
            </a:pPr>
            <a:r>
              <a:rPr lang="en-GB" sz="1100" dirty="0"/>
              <a:t>On the 11</a:t>
            </a:r>
            <a:r>
              <a:rPr lang="en-GB" sz="1100" baseline="30000" dirty="0"/>
              <a:t>th</a:t>
            </a:r>
            <a:r>
              <a:rPr lang="en-GB" sz="1100" dirty="0"/>
              <a:t> of November 2023 Lewis (18) and his friend Harry (18) were out playing in the deep snow. They had decided to go sledding down a path near their home. They had just come to the bottom of the hill when a man (Smith) was driving past in his car. Harry almost hit Smiths car. Angry Smith got out of the car and walked towards Harry screaming and shouting. Harry was apologetic and went to walk away but slipped and fell to the ground. In his rage Smith was unable to hear the apology and returned to his car and pulled out a knife. He walked towards Harry who was still on the ground, seeing the knife, Harry who was terrifier, shouted ‘’ I’m sorry, sorry, sorry’’. As he saw the knife heading towards his chest, he kicked Smith in the stomach, who then fell backwards onto the ground. Smith began unconscious and blood began to seep from his head. An ambulance was called and upon arrival at the hospital smith was pronounced dead. </a:t>
            </a:r>
          </a:p>
          <a:p>
            <a:pPr>
              <a:lnSpc>
                <a:spcPct val="100000"/>
              </a:lnSpc>
            </a:pPr>
            <a:endParaRPr lang="en-GB" sz="1100" dirty="0"/>
          </a:p>
          <a:p>
            <a:pPr>
              <a:lnSpc>
                <a:spcPct val="100000"/>
              </a:lnSpc>
            </a:pPr>
            <a:r>
              <a:rPr lang="en-GB" sz="1100" dirty="0"/>
              <a:t>Advise Harry on his liability. </a:t>
            </a:r>
          </a:p>
        </p:txBody>
      </p:sp>
      <p:pic>
        <p:nvPicPr>
          <p:cNvPr id="5" name="Picture 4" descr="A wooden sled with a rope&#10;&#10;Description automatically generated">
            <a:extLst>
              <a:ext uri="{FF2B5EF4-FFF2-40B4-BE49-F238E27FC236}">
                <a16:creationId xmlns:a16="http://schemas.microsoft.com/office/drawing/2014/main" id="{D4803743-45C0-2E19-1E1C-E5C7CE015A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747" r="12085" b="2"/>
          <a:stretch/>
        </p:blipFill>
        <p:spPr>
          <a:xfrm>
            <a:off x="6190488" y="566928"/>
            <a:ext cx="5157216" cy="5286197"/>
          </a:xfrm>
          <a:prstGeom prst="rect">
            <a:avLst/>
          </a:prstGeom>
        </p:spPr>
      </p:pic>
    </p:spTree>
    <p:extLst>
      <p:ext uri="{BB962C8B-B14F-4D97-AF65-F5344CB8AC3E}">
        <p14:creationId xmlns:p14="http://schemas.microsoft.com/office/powerpoint/2010/main" val="1472456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93BC2-C75E-EBE0-5B66-218D59E550F8}"/>
              </a:ext>
            </a:extLst>
          </p:cNvPr>
          <p:cNvSpPr>
            <a:spLocks noGrp="1"/>
          </p:cNvSpPr>
          <p:nvPr>
            <p:ph type="title"/>
          </p:nvPr>
        </p:nvSpPr>
        <p:spPr>
          <a:xfrm>
            <a:off x="1333502" y="609600"/>
            <a:ext cx="8596668" cy="1320800"/>
          </a:xfrm>
        </p:spPr>
        <p:txBody>
          <a:bodyPr>
            <a:normAutofit/>
          </a:bodyPr>
          <a:lstStyle/>
          <a:p>
            <a:r>
              <a:rPr lang="en-GB" b="1" dirty="0"/>
              <a:t>Scenario 2</a:t>
            </a:r>
          </a:p>
        </p:txBody>
      </p:sp>
      <p:sp>
        <p:nvSpPr>
          <p:cNvPr id="3" name="Content Placeholder 2">
            <a:extLst>
              <a:ext uri="{FF2B5EF4-FFF2-40B4-BE49-F238E27FC236}">
                <a16:creationId xmlns:a16="http://schemas.microsoft.com/office/drawing/2014/main" id="{4AB0669A-0F29-DC11-4DBF-3646867EB695}"/>
              </a:ext>
            </a:extLst>
          </p:cNvPr>
          <p:cNvSpPr>
            <a:spLocks noGrp="1"/>
          </p:cNvSpPr>
          <p:nvPr>
            <p:ph idx="1"/>
          </p:nvPr>
        </p:nvSpPr>
        <p:spPr>
          <a:xfrm>
            <a:off x="1333502" y="2733613"/>
            <a:ext cx="8596668" cy="3880773"/>
          </a:xfrm>
        </p:spPr>
        <p:txBody>
          <a:bodyPr>
            <a:normAutofit/>
          </a:bodyPr>
          <a:lstStyle/>
          <a:p>
            <a:r>
              <a:rPr lang="en-GB" dirty="0"/>
              <a:t>On the 3</a:t>
            </a:r>
            <a:r>
              <a:rPr lang="en-GB" baseline="30000" dirty="0"/>
              <a:t>rd</a:t>
            </a:r>
            <a:r>
              <a:rPr lang="en-GB" dirty="0"/>
              <a:t> of September 2024 Francis decided to go to a house party with her friends. She had decided not to drink. Halfway through the party she noticed her ex-boyfriend at the party and wanted to make him pay for breaking her heart. So, she walked up behind him, tapped him on the shoulder and repeatedly punched him in the face, he became unconscious and before paramedics could arrive passed away. </a:t>
            </a:r>
          </a:p>
          <a:p>
            <a:endParaRPr lang="en-GB" dirty="0"/>
          </a:p>
          <a:p>
            <a:r>
              <a:rPr lang="en-GB" dirty="0"/>
              <a:t>Francis has come to you for advice. </a:t>
            </a:r>
          </a:p>
          <a:p>
            <a:endParaRPr lang="en-GB" dirty="0"/>
          </a:p>
          <a:p>
            <a:pPr marL="0" indent="0">
              <a:buNone/>
            </a:pPr>
            <a:endParaRPr lang="en-GB" dirty="0"/>
          </a:p>
        </p:txBody>
      </p:sp>
    </p:spTree>
    <p:extLst>
      <p:ext uri="{BB962C8B-B14F-4D97-AF65-F5344CB8AC3E}">
        <p14:creationId xmlns:p14="http://schemas.microsoft.com/office/powerpoint/2010/main" val="13893805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descr="A blue and black vertical lines&#10;&#10;Description automatically generated">
            <a:extLst>
              <a:ext uri="{FF2B5EF4-FFF2-40B4-BE49-F238E27FC236}">
                <a16:creationId xmlns:a16="http://schemas.microsoft.com/office/drawing/2014/main" id="{DB6BC39F-6C28-EAE7-3B3B-2DC394F668C7}"/>
              </a:ext>
            </a:extLst>
          </p:cNvPr>
          <p:cNvPicPr>
            <a:picLocks noChangeAspect="1"/>
          </p:cNvPicPr>
          <p:nvPr/>
        </p:nvPicPr>
        <p:blipFill>
          <a:blip r:embed="rId2">
            <a:duotone>
              <a:schemeClr val="accent1">
                <a:shade val="45000"/>
                <a:satMod val="135000"/>
              </a:schemeClr>
              <a:prstClr val="white"/>
            </a:duotone>
          </a:blip>
          <a:srcRect l="9091" t="24749" b="19364"/>
          <a:stretch>
            <a:fillRect/>
          </a:stretch>
        </p:blipFill>
        <p:spPr>
          <a:xfrm>
            <a:off x="1" y="10"/>
            <a:ext cx="12191999" cy="6857990"/>
          </a:xfrm>
          <a:prstGeom prst="rect">
            <a:avLst/>
          </a:prstGeom>
        </p:spPr>
      </p:pic>
      <p:sp>
        <p:nvSpPr>
          <p:cNvPr id="4" name="Title 3">
            <a:extLst>
              <a:ext uri="{FF2B5EF4-FFF2-40B4-BE49-F238E27FC236}">
                <a16:creationId xmlns:a16="http://schemas.microsoft.com/office/drawing/2014/main" id="{CADDB347-3F5B-4C37-7D9A-274E94615578}"/>
              </a:ext>
            </a:extLst>
          </p:cNvPr>
          <p:cNvSpPr>
            <a:spLocks noGrp="1"/>
          </p:cNvSpPr>
          <p:nvPr>
            <p:ph type="ctrTitle"/>
          </p:nvPr>
        </p:nvSpPr>
        <p:spPr>
          <a:xfrm>
            <a:off x="4791450" y="1678665"/>
            <a:ext cx="4482553" cy="2369131"/>
          </a:xfrm>
        </p:spPr>
        <p:txBody>
          <a:bodyPr>
            <a:normAutofit/>
          </a:bodyPr>
          <a:lstStyle/>
          <a:p>
            <a:r>
              <a:rPr lang="en-GB"/>
              <a:t>However,……</a:t>
            </a:r>
          </a:p>
        </p:txBody>
      </p:sp>
    </p:spTree>
    <p:extLst>
      <p:ext uri="{BB962C8B-B14F-4D97-AF65-F5344CB8AC3E}">
        <p14:creationId xmlns:p14="http://schemas.microsoft.com/office/powerpoint/2010/main" val="3503554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17DF0-CF23-6516-5E5C-54CC8F6E39E7}"/>
              </a:ext>
            </a:extLst>
          </p:cNvPr>
          <p:cNvSpPr>
            <a:spLocks noGrp="1"/>
          </p:cNvSpPr>
          <p:nvPr>
            <p:ph type="title"/>
          </p:nvPr>
        </p:nvSpPr>
        <p:spPr>
          <a:xfrm>
            <a:off x="812011" y="2985495"/>
            <a:ext cx="3103427" cy="996419"/>
          </a:xfrm>
        </p:spPr>
        <p:txBody>
          <a:bodyPr anchor="t">
            <a:normAutofit fontScale="90000"/>
          </a:bodyPr>
          <a:lstStyle/>
          <a:p>
            <a:pPr algn="ctr"/>
            <a:r>
              <a:rPr lang="en-GB" sz="3600" b="1" dirty="0">
                <a:solidFill>
                  <a:schemeClr val="tx1"/>
                </a:solidFill>
              </a:rPr>
              <a:t>The defences </a:t>
            </a:r>
          </a:p>
        </p:txBody>
      </p:sp>
      <p:graphicFrame>
        <p:nvGraphicFramePr>
          <p:cNvPr id="5" name="Content Placeholder 2">
            <a:extLst>
              <a:ext uri="{FF2B5EF4-FFF2-40B4-BE49-F238E27FC236}">
                <a16:creationId xmlns:a16="http://schemas.microsoft.com/office/drawing/2014/main" id="{0EC2AFD0-E9D4-0558-C1D7-1AAAC2718256}"/>
              </a:ext>
            </a:extLst>
          </p:cNvPr>
          <p:cNvGraphicFramePr>
            <a:graphicFrameLocks noGrp="1"/>
          </p:cNvGraphicFramePr>
          <p:nvPr>
            <p:ph idx="1"/>
            <p:extLst>
              <p:ext uri="{D42A27DB-BD31-4B8C-83A1-F6EECF244321}">
                <p14:modId xmlns:p14="http://schemas.microsoft.com/office/powerpoint/2010/main" val="1342163519"/>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51572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1DA6B-DF9D-C78C-2104-769754CFF1CE}"/>
              </a:ext>
            </a:extLst>
          </p:cNvPr>
          <p:cNvSpPr>
            <a:spLocks noGrp="1"/>
          </p:cNvSpPr>
          <p:nvPr>
            <p:ph type="title"/>
          </p:nvPr>
        </p:nvSpPr>
        <p:spPr/>
        <p:txBody>
          <a:bodyPr/>
          <a:lstStyle/>
          <a:p>
            <a:r>
              <a:rPr lang="en-GB" b="1" dirty="0"/>
              <a:t>Recap</a:t>
            </a:r>
          </a:p>
        </p:txBody>
      </p:sp>
      <p:pic>
        <p:nvPicPr>
          <p:cNvPr id="5" name="Picture 4" descr="A diagram of a crime scene&#10;&#10;AI-generated content may be incorrect.">
            <a:extLst>
              <a:ext uri="{FF2B5EF4-FFF2-40B4-BE49-F238E27FC236}">
                <a16:creationId xmlns:a16="http://schemas.microsoft.com/office/drawing/2014/main" id="{D3189AD0-D4EF-E748-71BA-AD804406A198}"/>
              </a:ext>
            </a:extLst>
          </p:cNvPr>
          <p:cNvPicPr>
            <a:picLocks noChangeAspect="1"/>
          </p:cNvPicPr>
          <p:nvPr/>
        </p:nvPicPr>
        <p:blipFill>
          <a:blip r:embed="rId3"/>
          <a:stretch>
            <a:fillRect/>
          </a:stretch>
        </p:blipFill>
        <p:spPr>
          <a:xfrm>
            <a:off x="1154954" y="2175974"/>
            <a:ext cx="9678751" cy="4867954"/>
          </a:xfrm>
          <a:prstGeom prst="rect">
            <a:avLst/>
          </a:prstGeom>
        </p:spPr>
      </p:pic>
    </p:spTree>
    <p:extLst>
      <p:ext uri="{BB962C8B-B14F-4D97-AF65-F5344CB8AC3E}">
        <p14:creationId xmlns:p14="http://schemas.microsoft.com/office/powerpoint/2010/main" val="22535152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63D93-022A-04BB-0C07-23F763CBE6D7}"/>
              </a:ext>
            </a:extLst>
          </p:cNvPr>
          <p:cNvSpPr>
            <a:spLocks noGrp="1"/>
          </p:cNvSpPr>
          <p:nvPr>
            <p:ph type="title"/>
          </p:nvPr>
        </p:nvSpPr>
        <p:spPr/>
        <p:txBody>
          <a:bodyPr>
            <a:normAutofit/>
          </a:bodyPr>
          <a:lstStyle/>
          <a:p>
            <a:r>
              <a:rPr lang="en-GB" b="1" dirty="0"/>
              <a:t>Sentencing </a:t>
            </a:r>
          </a:p>
        </p:txBody>
      </p:sp>
      <p:graphicFrame>
        <p:nvGraphicFramePr>
          <p:cNvPr id="5" name="Content Placeholder 2">
            <a:extLst>
              <a:ext uri="{FF2B5EF4-FFF2-40B4-BE49-F238E27FC236}">
                <a16:creationId xmlns:a16="http://schemas.microsoft.com/office/drawing/2014/main" id="{9DD1D6BD-1355-D845-D137-22819B9A3A38}"/>
              </a:ext>
            </a:extLst>
          </p:cNvPr>
          <p:cNvGraphicFramePr>
            <a:graphicFrameLocks noGrp="1"/>
          </p:cNvGraphicFramePr>
          <p:nvPr>
            <p:ph idx="1"/>
            <p:extLst>
              <p:ext uri="{D42A27DB-BD31-4B8C-83A1-F6EECF244321}">
                <p14:modId xmlns:p14="http://schemas.microsoft.com/office/powerpoint/2010/main" val="3005023022"/>
              </p:ext>
            </p:extLst>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09924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D4973-99F4-CAE7-7B65-C02979284781}"/>
              </a:ext>
            </a:extLst>
          </p:cNvPr>
          <p:cNvSpPr>
            <a:spLocks noGrp="1"/>
          </p:cNvSpPr>
          <p:nvPr>
            <p:ph type="title"/>
          </p:nvPr>
        </p:nvSpPr>
        <p:spPr>
          <a:xfrm>
            <a:off x="1043950" y="1179151"/>
            <a:ext cx="3300646" cy="4463889"/>
          </a:xfrm>
        </p:spPr>
        <p:txBody>
          <a:bodyPr anchor="ctr">
            <a:normAutofit/>
          </a:bodyPr>
          <a:lstStyle/>
          <a:p>
            <a:r>
              <a:rPr lang="en-GB" b="1" dirty="0">
                <a:solidFill>
                  <a:schemeClr val="tx1"/>
                </a:solidFill>
              </a:rPr>
              <a:t>Whole Life Orders</a:t>
            </a:r>
          </a:p>
        </p:txBody>
      </p:sp>
      <p:sp>
        <p:nvSpPr>
          <p:cNvPr id="3" name="Content Placeholder 2">
            <a:extLst>
              <a:ext uri="{FF2B5EF4-FFF2-40B4-BE49-F238E27FC236}">
                <a16:creationId xmlns:a16="http://schemas.microsoft.com/office/drawing/2014/main" id="{497A6907-237C-CE42-9C33-81F4506CE0D4}"/>
              </a:ext>
            </a:extLst>
          </p:cNvPr>
          <p:cNvSpPr>
            <a:spLocks noGrp="1"/>
          </p:cNvSpPr>
          <p:nvPr>
            <p:ph idx="1"/>
          </p:nvPr>
        </p:nvSpPr>
        <p:spPr>
          <a:xfrm>
            <a:off x="5003302" y="2474649"/>
            <a:ext cx="6341016" cy="4603900"/>
          </a:xfrm>
        </p:spPr>
        <p:txBody>
          <a:bodyPr anchor="ctr">
            <a:normAutofit/>
          </a:bodyPr>
          <a:lstStyle/>
          <a:p>
            <a:r>
              <a:rPr lang="en-GB" dirty="0"/>
              <a:t>Reserved for most serious murders</a:t>
            </a:r>
          </a:p>
          <a:p>
            <a:r>
              <a:rPr lang="en-GB" dirty="0"/>
              <a:t>Increasing political support for expanded use</a:t>
            </a:r>
          </a:p>
          <a:p>
            <a:r>
              <a:rPr lang="en-GB" dirty="0"/>
              <a:t>Human rights and proportionality concerns</a:t>
            </a:r>
          </a:p>
          <a:p>
            <a:r>
              <a:rPr lang="en-GB" dirty="0"/>
              <a:t>No parole eligibility</a:t>
            </a:r>
          </a:p>
          <a:p>
            <a:r>
              <a:rPr lang="en-GB" dirty="0"/>
              <a:t>No release </a:t>
            </a:r>
          </a:p>
          <a:p>
            <a:r>
              <a:rPr lang="en-GB" dirty="0"/>
              <a:t>Prison for the rest of the offender’s life</a:t>
            </a:r>
          </a:p>
          <a:p>
            <a:endParaRPr lang="en-GB" dirty="0"/>
          </a:p>
          <a:p>
            <a:r>
              <a:rPr lang="en-GB" b="1" dirty="0"/>
              <a:t>Can you think of an example of anyone who is currently serving a whole life order?</a:t>
            </a:r>
          </a:p>
          <a:p>
            <a:endParaRPr lang="en-GB" dirty="0"/>
          </a:p>
        </p:txBody>
      </p:sp>
    </p:spTree>
    <p:extLst>
      <p:ext uri="{BB962C8B-B14F-4D97-AF65-F5344CB8AC3E}">
        <p14:creationId xmlns:p14="http://schemas.microsoft.com/office/powerpoint/2010/main" val="9552096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22" name="Rectangle 21">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19131441-61CC-9173-0F47-7F7530A17D12}"/>
              </a:ext>
            </a:extLst>
          </p:cNvPr>
          <p:cNvSpPr>
            <a:spLocks noGrp="1"/>
          </p:cNvSpPr>
          <p:nvPr>
            <p:ph type="title"/>
          </p:nvPr>
        </p:nvSpPr>
        <p:spPr>
          <a:xfrm>
            <a:off x="1000372" y="1209957"/>
            <a:ext cx="3034580" cy="4438087"/>
          </a:xfrm>
        </p:spPr>
        <p:txBody>
          <a:bodyPr anchor="ctr">
            <a:normAutofit/>
          </a:bodyPr>
          <a:lstStyle/>
          <a:p>
            <a:pPr algn="r"/>
            <a:r>
              <a:rPr lang="en-GB" sz="3200" b="1">
                <a:solidFill>
                  <a:schemeClr val="tx1"/>
                </a:solidFill>
              </a:rPr>
              <a:t>WARNING</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8722F67E-A92C-1CA3-7C71-322F34386A4D}"/>
              </a:ext>
            </a:extLst>
          </p:cNvPr>
          <p:cNvSpPr>
            <a:spLocks noGrp="1"/>
          </p:cNvSpPr>
          <p:nvPr>
            <p:ph idx="1"/>
          </p:nvPr>
        </p:nvSpPr>
        <p:spPr>
          <a:xfrm>
            <a:off x="4678424" y="1059025"/>
            <a:ext cx="5302189" cy="4739950"/>
          </a:xfrm>
        </p:spPr>
        <p:txBody>
          <a:bodyPr anchor="ctr">
            <a:normAutofit/>
          </a:bodyPr>
          <a:lstStyle/>
          <a:p>
            <a:r>
              <a:rPr lang="en-GB">
                <a:solidFill>
                  <a:schemeClr val="tx1"/>
                </a:solidFill>
              </a:rPr>
              <a:t>We are going to look at the case of Lucy Letby and a video of the Judge’s Judgment when handing down her whole life sentence</a:t>
            </a:r>
          </a:p>
          <a:p>
            <a:r>
              <a:rPr lang="en-GB">
                <a:solidFill>
                  <a:schemeClr val="tx1"/>
                </a:solidFill>
              </a:rPr>
              <a:t>This may be sensitive and emotional</a:t>
            </a:r>
          </a:p>
        </p:txBody>
      </p:sp>
    </p:spTree>
    <p:extLst>
      <p:ext uri="{BB962C8B-B14F-4D97-AF65-F5344CB8AC3E}">
        <p14:creationId xmlns:p14="http://schemas.microsoft.com/office/powerpoint/2010/main" val="1053270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053CA-254B-8232-7351-907C0D95B25E}"/>
              </a:ext>
            </a:extLst>
          </p:cNvPr>
          <p:cNvSpPr>
            <a:spLocks noGrp="1"/>
          </p:cNvSpPr>
          <p:nvPr>
            <p:ph type="title"/>
          </p:nvPr>
        </p:nvSpPr>
        <p:spPr/>
        <p:txBody>
          <a:bodyPr/>
          <a:lstStyle/>
          <a:p>
            <a:endParaRPr lang="en-GB" dirty="0"/>
          </a:p>
        </p:txBody>
      </p:sp>
      <p:pic>
        <p:nvPicPr>
          <p:cNvPr id="4" name="Online Media 3" title="Killer nurse Lucy Letby sentenced to whole-life jail term">
            <a:hlinkClick r:id="" action="ppaction://media"/>
            <a:extLst>
              <a:ext uri="{FF2B5EF4-FFF2-40B4-BE49-F238E27FC236}">
                <a16:creationId xmlns:a16="http://schemas.microsoft.com/office/drawing/2014/main" id="{7F844D46-FEBC-AC93-34C3-DD57F14B340A}"/>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1139217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6CB1F-0D96-E350-66F6-65BE0C5B4460}"/>
              </a:ext>
            </a:extLst>
          </p:cNvPr>
          <p:cNvSpPr>
            <a:spLocks noGrp="1"/>
          </p:cNvSpPr>
          <p:nvPr>
            <p:ph type="title"/>
          </p:nvPr>
        </p:nvSpPr>
        <p:spPr>
          <a:xfrm>
            <a:off x="677334" y="609600"/>
            <a:ext cx="3843375" cy="5175624"/>
          </a:xfrm>
        </p:spPr>
        <p:txBody>
          <a:bodyPr anchor="ctr">
            <a:normAutofit/>
          </a:bodyPr>
          <a:lstStyle/>
          <a:p>
            <a:r>
              <a:rPr lang="en-GB" b="1">
                <a:solidFill>
                  <a:schemeClr val="tx1">
                    <a:lumMod val="85000"/>
                    <a:lumOff val="15000"/>
                  </a:schemeClr>
                </a:solidFill>
              </a:rPr>
              <a:t>WARNING </a:t>
            </a:r>
          </a:p>
        </p:txBody>
      </p:sp>
      <p:sp>
        <p:nvSpPr>
          <p:cNvPr id="3" name="Content Placeholder 2">
            <a:extLst>
              <a:ext uri="{FF2B5EF4-FFF2-40B4-BE49-F238E27FC236}">
                <a16:creationId xmlns:a16="http://schemas.microsoft.com/office/drawing/2014/main" id="{EFCEB269-93BC-C859-771C-7D7346EB8F47}"/>
              </a:ext>
            </a:extLst>
          </p:cNvPr>
          <p:cNvSpPr>
            <a:spLocks noGrp="1"/>
          </p:cNvSpPr>
          <p:nvPr>
            <p:ph idx="1"/>
          </p:nvPr>
        </p:nvSpPr>
        <p:spPr>
          <a:xfrm>
            <a:off x="5518676" y="1572769"/>
            <a:ext cx="5511296" cy="5175624"/>
          </a:xfrm>
        </p:spPr>
        <p:txBody>
          <a:bodyPr anchor="ctr">
            <a:normAutofit/>
          </a:bodyPr>
          <a:lstStyle/>
          <a:p>
            <a:r>
              <a:rPr lang="en-GB" sz="2800" dirty="0">
                <a:solidFill>
                  <a:srgbClr val="FFFFFF"/>
                </a:solidFill>
              </a:rPr>
              <a:t>We are going to look at the issue of Knife crime and in particular, Zombie Knives</a:t>
            </a:r>
          </a:p>
          <a:p>
            <a:endParaRPr lang="en-GB" sz="2800" dirty="0">
              <a:solidFill>
                <a:srgbClr val="FFFFFF"/>
              </a:solidFill>
            </a:endParaRPr>
          </a:p>
        </p:txBody>
      </p:sp>
    </p:spTree>
    <p:extLst>
      <p:ext uri="{BB962C8B-B14F-4D97-AF65-F5344CB8AC3E}">
        <p14:creationId xmlns:p14="http://schemas.microsoft.com/office/powerpoint/2010/main" val="250756549"/>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7"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9"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1"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464DADC7-581E-FFAD-19F6-25B715C1BA04}"/>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rPr>
              <a:t>Knife Crime</a:t>
            </a:r>
          </a:p>
        </p:txBody>
      </p:sp>
      <p:sp>
        <p:nvSpPr>
          <p:cNvPr id="3" name="Content Placeholder 2">
            <a:extLst>
              <a:ext uri="{FF2B5EF4-FFF2-40B4-BE49-F238E27FC236}">
                <a16:creationId xmlns:a16="http://schemas.microsoft.com/office/drawing/2014/main" id="{D6E048BC-458D-5B9D-E692-282784936D2A}"/>
              </a:ext>
            </a:extLst>
          </p:cNvPr>
          <p:cNvSpPr>
            <a:spLocks noGrp="1"/>
          </p:cNvSpPr>
          <p:nvPr>
            <p:ph idx="1"/>
          </p:nvPr>
        </p:nvSpPr>
        <p:spPr>
          <a:xfrm>
            <a:off x="5290077" y="437513"/>
            <a:ext cx="5502614" cy="5954325"/>
          </a:xfrm>
        </p:spPr>
        <p:txBody>
          <a:bodyPr anchor="ctr">
            <a:normAutofit/>
          </a:bodyPr>
          <a:lstStyle/>
          <a:p>
            <a:r>
              <a:rPr lang="en-GB" sz="2000" dirty="0"/>
              <a:t>Knives are common weapons in homicide</a:t>
            </a:r>
          </a:p>
          <a:p>
            <a:r>
              <a:rPr lang="en-GB" sz="2000" dirty="0"/>
              <a:t>Public concern and political pressure</a:t>
            </a:r>
          </a:p>
          <a:p>
            <a:r>
              <a:rPr lang="en-GB" sz="2000" dirty="0"/>
              <a:t>Focus on prevention vs punishment</a:t>
            </a:r>
          </a:p>
          <a:p>
            <a:r>
              <a:rPr lang="en-GB" sz="2000" dirty="0"/>
              <a:t>‘Zombie knives’ have recently been banned – possession, sale and manufacture is an illegal offence</a:t>
            </a:r>
          </a:p>
          <a:p>
            <a:r>
              <a:rPr lang="en-GB" sz="2000" dirty="0"/>
              <a:t>Intention is to reduce serious violence</a:t>
            </a:r>
          </a:p>
          <a:p>
            <a:r>
              <a:rPr lang="en-GB" sz="2000" dirty="0"/>
              <a:t>However, critics argue that the ban targets the </a:t>
            </a:r>
            <a:r>
              <a:rPr lang="en-GB" sz="2000" b="1" i="1" dirty="0"/>
              <a:t>object</a:t>
            </a:r>
            <a:r>
              <a:rPr lang="en-GB" sz="2000" b="1" dirty="0"/>
              <a:t>, not the </a:t>
            </a:r>
            <a:r>
              <a:rPr lang="en-GB" sz="2000" b="1" i="1" dirty="0"/>
              <a:t>behaviour or motivation</a:t>
            </a:r>
          </a:p>
          <a:p>
            <a:endParaRPr lang="en-GB" sz="2000" dirty="0"/>
          </a:p>
        </p:txBody>
      </p:sp>
    </p:spTree>
    <p:extLst>
      <p:ext uri="{BB962C8B-B14F-4D97-AF65-F5344CB8AC3E}">
        <p14:creationId xmlns:p14="http://schemas.microsoft.com/office/powerpoint/2010/main" val="3799829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3C298-36B6-8A6B-F9DF-46D101CEF811}"/>
              </a:ext>
            </a:extLst>
          </p:cNvPr>
          <p:cNvSpPr>
            <a:spLocks noGrp="1"/>
          </p:cNvSpPr>
          <p:nvPr>
            <p:ph type="title"/>
          </p:nvPr>
        </p:nvSpPr>
        <p:spPr/>
        <p:txBody>
          <a:bodyPr/>
          <a:lstStyle/>
          <a:p>
            <a:r>
              <a:rPr lang="en-GB" b="1" dirty="0"/>
              <a:t>Reform</a:t>
            </a:r>
          </a:p>
        </p:txBody>
      </p:sp>
      <p:sp>
        <p:nvSpPr>
          <p:cNvPr id="3" name="Content Placeholder 2">
            <a:extLst>
              <a:ext uri="{FF2B5EF4-FFF2-40B4-BE49-F238E27FC236}">
                <a16:creationId xmlns:a16="http://schemas.microsoft.com/office/drawing/2014/main" id="{C7D569E9-1776-BFA8-BD2B-E56B340B4BF1}"/>
              </a:ext>
            </a:extLst>
          </p:cNvPr>
          <p:cNvSpPr>
            <a:spLocks noGrp="1"/>
          </p:cNvSpPr>
          <p:nvPr>
            <p:ph idx="1"/>
          </p:nvPr>
        </p:nvSpPr>
        <p:spPr/>
        <p:txBody>
          <a:bodyPr/>
          <a:lstStyle/>
          <a:p>
            <a:r>
              <a:rPr lang="en-GB" dirty="0"/>
              <a:t>You will now have some time to consider </a:t>
            </a:r>
            <a:r>
              <a:rPr lang="en-GB" b="1" dirty="0"/>
              <a:t>arguments for and against Reform on Homicide</a:t>
            </a:r>
            <a:br>
              <a:rPr lang="en-GB" dirty="0"/>
            </a:br>
            <a:endParaRPr lang="en-GB" dirty="0"/>
          </a:p>
          <a:p>
            <a:r>
              <a:rPr lang="en-GB" b="1" dirty="0"/>
              <a:t>Think points:</a:t>
            </a:r>
          </a:p>
          <a:p>
            <a:r>
              <a:rPr lang="en-GB" dirty="0"/>
              <a:t>Should the mandatory life sentence be retained?</a:t>
            </a:r>
          </a:p>
          <a:p>
            <a:r>
              <a:rPr lang="en-GB" dirty="0"/>
              <a:t>Are knife bans an effective response to homicide?</a:t>
            </a:r>
          </a:p>
          <a:p>
            <a:r>
              <a:rPr lang="en-GB" dirty="0"/>
              <a:t>Would restructuring homicide offences improve justice?</a:t>
            </a:r>
          </a:p>
          <a:p>
            <a:endParaRPr lang="en-GB" dirty="0"/>
          </a:p>
        </p:txBody>
      </p:sp>
    </p:spTree>
    <p:extLst>
      <p:ext uri="{BB962C8B-B14F-4D97-AF65-F5344CB8AC3E}">
        <p14:creationId xmlns:p14="http://schemas.microsoft.com/office/powerpoint/2010/main" val="19222307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5235-80B8-8128-A3B3-FB1B1E979EFC}"/>
              </a:ext>
            </a:extLst>
          </p:cNvPr>
          <p:cNvSpPr>
            <a:spLocks noGrp="1"/>
          </p:cNvSpPr>
          <p:nvPr>
            <p:ph type="title"/>
          </p:nvPr>
        </p:nvSpPr>
        <p:spPr>
          <a:xfrm>
            <a:off x="621792" y="1161288"/>
            <a:ext cx="3602736" cy="4526280"/>
          </a:xfrm>
        </p:spPr>
        <p:txBody>
          <a:bodyPr>
            <a:normAutofit/>
          </a:bodyPr>
          <a:lstStyle/>
          <a:p>
            <a:r>
              <a:rPr lang="en-GB" sz="4800" b="1" dirty="0">
                <a:solidFill>
                  <a:schemeClr val="tx1"/>
                </a:solidFill>
              </a:rPr>
              <a:t>Summary</a:t>
            </a:r>
          </a:p>
        </p:txBody>
      </p:sp>
      <p:graphicFrame>
        <p:nvGraphicFramePr>
          <p:cNvPr id="5" name="Content Placeholder 2">
            <a:extLst>
              <a:ext uri="{FF2B5EF4-FFF2-40B4-BE49-F238E27FC236}">
                <a16:creationId xmlns:a16="http://schemas.microsoft.com/office/drawing/2014/main" id="{B58FA9F9-56BB-2E03-2AEB-0EC912357A4F}"/>
              </a:ext>
            </a:extLst>
          </p:cNvPr>
          <p:cNvGraphicFramePr>
            <a:graphicFrameLocks noGrp="1"/>
          </p:cNvGraphicFramePr>
          <p:nvPr>
            <p:ph idx="1"/>
            <p:extLst>
              <p:ext uri="{D42A27DB-BD31-4B8C-83A1-F6EECF244321}">
                <p14:modId xmlns:p14="http://schemas.microsoft.com/office/powerpoint/2010/main" val="92637925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15951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1451D57-C635-3F05-EDB9-3FAB8C03E808}"/>
              </a:ext>
            </a:extLst>
          </p:cNvPr>
          <p:cNvSpPr>
            <a:spLocks noGrp="1"/>
          </p:cNvSpPr>
          <p:nvPr>
            <p:ph type="ctrTitle"/>
          </p:nvPr>
        </p:nvSpPr>
        <p:spPr>
          <a:xfrm>
            <a:off x="4974337" y="1265314"/>
            <a:ext cx="4299666" cy="3249131"/>
          </a:xfrm>
        </p:spPr>
        <p:txBody>
          <a:bodyPr>
            <a:normAutofit/>
          </a:bodyPr>
          <a:lstStyle/>
          <a:p>
            <a:pPr algn="l"/>
            <a:r>
              <a:rPr lang="en-GB" b="1" dirty="0"/>
              <a:t>Thank you!</a:t>
            </a:r>
          </a:p>
        </p:txBody>
      </p:sp>
      <p:sp>
        <p:nvSpPr>
          <p:cNvPr id="5" name="Subtitle 4">
            <a:extLst>
              <a:ext uri="{FF2B5EF4-FFF2-40B4-BE49-F238E27FC236}">
                <a16:creationId xmlns:a16="http://schemas.microsoft.com/office/drawing/2014/main" id="{D40604EA-A8FD-C7C4-F243-6AA0615DDEAE}"/>
              </a:ext>
            </a:extLst>
          </p:cNvPr>
          <p:cNvSpPr>
            <a:spLocks noGrp="1"/>
          </p:cNvSpPr>
          <p:nvPr>
            <p:ph type="subTitle" idx="1"/>
          </p:nvPr>
        </p:nvSpPr>
        <p:spPr>
          <a:xfrm>
            <a:off x="4974336" y="4514446"/>
            <a:ext cx="4299666" cy="871042"/>
          </a:xfrm>
        </p:spPr>
        <p:txBody>
          <a:bodyPr>
            <a:normAutofit/>
          </a:bodyPr>
          <a:lstStyle/>
          <a:p>
            <a:pPr algn="l"/>
            <a:r>
              <a:rPr lang="en-GB" b="1" dirty="0"/>
              <a:t>Any Questions?</a:t>
            </a:r>
            <a:endParaRPr lang="en-GB" b="1"/>
          </a:p>
        </p:txBody>
      </p:sp>
      <p:pic>
        <p:nvPicPr>
          <p:cNvPr id="9" name="Graphic 8" descr="Smiling Face with No Fill">
            <a:extLst>
              <a:ext uri="{FF2B5EF4-FFF2-40B4-BE49-F238E27FC236}">
                <a16:creationId xmlns:a16="http://schemas.microsoft.com/office/drawing/2014/main" id="{DC69C14E-9F38-F1D6-C6A7-E622739F1D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97590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9"/>
                                        </p:tgtEl>
                                        <p:attrNameLst>
                                          <p:attrName>style.visibility</p:attrName>
                                        </p:attrNameLst>
                                      </p:cBhvr>
                                      <p:to>
                                        <p:strVal val="visible"/>
                                      </p:to>
                                    </p:set>
                                    <p:animEffect transition="in" filter="fade">
                                      <p:cBhvr>
                                        <p:cTn id="13"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1743</Words>
  <Application>Microsoft Office PowerPoint</Application>
  <PresentationFormat>Widescreen</PresentationFormat>
  <Paragraphs>210</Paragraphs>
  <Slides>40</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Aptos</vt:lpstr>
      <vt:lpstr>Arial</vt:lpstr>
      <vt:lpstr>Century Gothic</vt:lpstr>
      <vt:lpstr>Wingdings 3</vt:lpstr>
      <vt:lpstr>Ion Boardroom</vt:lpstr>
      <vt:lpstr>Murder</vt:lpstr>
      <vt:lpstr>Content </vt:lpstr>
      <vt:lpstr>Aims and Learning Objectives </vt:lpstr>
      <vt:lpstr>What is murder?</vt:lpstr>
      <vt:lpstr>Common Law Offence</vt:lpstr>
      <vt:lpstr>Continued</vt:lpstr>
      <vt:lpstr>A whole life order </vt:lpstr>
      <vt:lpstr>Identifying the Actus Reus </vt:lpstr>
      <vt:lpstr>Identifying the men’s rea </vt:lpstr>
      <vt:lpstr>Let’s look at the Actus Reus!</vt:lpstr>
      <vt:lpstr>What is the Actus Reus?</vt:lpstr>
      <vt:lpstr>The three C’s </vt:lpstr>
      <vt:lpstr>Unlawful </vt:lpstr>
      <vt:lpstr>Causation </vt:lpstr>
      <vt:lpstr>What about doctors?</vt:lpstr>
      <vt:lpstr>Human Being </vt:lpstr>
      <vt:lpstr>Case law </vt:lpstr>
      <vt:lpstr>Under the King’s peace</vt:lpstr>
      <vt:lpstr>What is the Men’s rea?</vt:lpstr>
      <vt:lpstr>R v Vickers </vt:lpstr>
      <vt:lpstr>Men’s rea</vt:lpstr>
      <vt:lpstr>Continued</vt:lpstr>
      <vt:lpstr>So……</vt:lpstr>
      <vt:lpstr>Intention </vt:lpstr>
      <vt:lpstr>PowerPoint Presentation</vt:lpstr>
      <vt:lpstr>Last notes!</vt:lpstr>
      <vt:lpstr>Scenario 1 </vt:lpstr>
      <vt:lpstr>Scenario 2</vt:lpstr>
      <vt:lpstr>However,……</vt:lpstr>
      <vt:lpstr>The defences </vt:lpstr>
      <vt:lpstr>Recap</vt:lpstr>
      <vt:lpstr>Sentencing </vt:lpstr>
      <vt:lpstr>Whole Life Orders</vt:lpstr>
      <vt:lpstr>WARNING</vt:lpstr>
      <vt:lpstr>PowerPoint Presentation</vt:lpstr>
      <vt:lpstr>WARNING </vt:lpstr>
      <vt:lpstr>Knife Crime</vt:lpstr>
      <vt:lpstr>Reform</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Ellie Brown</cp:lastModifiedBy>
  <cp:revision>24</cp:revision>
  <dcterms:created xsi:type="dcterms:W3CDTF">2024-11-08T21:17:04Z</dcterms:created>
  <dcterms:modified xsi:type="dcterms:W3CDTF">2026-01-27T15:30:06Z</dcterms:modified>
</cp:coreProperties>
</file>