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4"/>
  </p:sldMasterIdLst>
  <p:handoutMasterIdLst>
    <p:handoutMasterId r:id="rId20"/>
  </p:handoutMasterIdLst>
  <p:sldIdLst>
    <p:sldId id="256" r:id="rId5"/>
    <p:sldId id="268" r:id="rId6"/>
    <p:sldId id="269" r:id="rId7"/>
    <p:sldId id="257" r:id="rId8"/>
    <p:sldId id="264" r:id="rId9"/>
    <p:sldId id="262" r:id="rId10"/>
    <p:sldId id="265" r:id="rId11"/>
    <p:sldId id="260" r:id="rId12"/>
    <p:sldId id="258" r:id="rId13"/>
    <p:sldId id="259" r:id="rId14"/>
    <p:sldId id="266" r:id="rId15"/>
    <p:sldId id="267" r:id="rId16"/>
    <p:sldId id="270" r:id="rId17"/>
    <p:sldId id="263" r:id="rId18"/>
    <p:sldId id="271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3B0D88E-60BC-41C5-A295-9E64E1112CCA}" v="36" dt="2020-11-11T10:43:44.89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45" autoAdjust="0"/>
    <p:restoredTop sz="94660"/>
  </p:normalViewPr>
  <p:slideViewPr>
    <p:cSldViewPr snapToGrid="0">
      <p:cViewPr varScale="1">
        <p:scale>
          <a:sx n="95" d="100"/>
          <a:sy n="95" d="100"/>
        </p:scale>
        <p:origin x="13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2" d="100"/>
          <a:sy n="62" d="100"/>
        </p:scale>
        <p:origin x="3154" y="77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homas Clarke" userId="c4f8794c-e61d-4c3a-876b-03ad0310e099" providerId="ADAL" clId="{83B0D88E-60BC-41C5-A295-9E64E1112CCA}"/>
    <pc:docChg chg="undo custSel addSld delSld modSld sldOrd">
      <pc:chgData name="Thomas Clarke" userId="c4f8794c-e61d-4c3a-876b-03ad0310e099" providerId="ADAL" clId="{83B0D88E-60BC-41C5-A295-9E64E1112CCA}" dt="2020-11-11T15:33:54.114" v="11655" actId="27636"/>
      <pc:docMkLst>
        <pc:docMk/>
      </pc:docMkLst>
      <pc:sldChg chg="modSp mod">
        <pc:chgData name="Thomas Clarke" userId="c4f8794c-e61d-4c3a-876b-03ad0310e099" providerId="ADAL" clId="{83B0D88E-60BC-41C5-A295-9E64E1112CCA}" dt="2020-11-11T15:33:54.114" v="11655" actId="27636"/>
        <pc:sldMkLst>
          <pc:docMk/>
          <pc:sldMk cId="2533019837" sldId="257"/>
        </pc:sldMkLst>
        <pc:spChg chg="mod">
          <ac:chgData name="Thomas Clarke" userId="c4f8794c-e61d-4c3a-876b-03ad0310e099" providerId="ADAL" clId="{83B0D88E-60BC-41C5-A295-9E64E1112CCA}" dt="2020-11-11T15:33:54.114" v="11655" actId="27636"/>
          <ac:spMkLst>
            <pc:docMk/>
            <pc:sldMk cId="2533019837" sldId="257"/>
            <ac:spMk id="3" creationId="{33FD446A-4D20-4BBF-B223-9C738518F1BB}"/>
          </ac:spMkLst>
        </pc:spChg>
        <pc:spChg chg="mod">
          <ac:chgData name="Thomas Clarke" userId="c4f8794c-e61d-4c3a-876b-03ad0310e099" providerId="ADAL" clId="{83B0D88E-60BC-41C5-A295-9E64E1112CCA}" dt="2020-11-10T10:43:34.346" v="4678" actId="20577"/>
          <ac:spMkLst>
            <pc:docMk/>
            <pc:sldMk cId="2533019837" sldId="257"/>
            <ac:spMk id="6" creationId="{63EA1324-43FD-4C8F-B7DB-8444F52D72D6}"/>
          </ac:spMkLst>
        </pc:spChg>
      </pc:sldChg>
      <pc:sldChg chg="addSp delSp modSp mod ord">
        <pc:chgData name="Thomas Clarke" userId="c4f8794c-e61d-4c3a-876b-03ad0310e099" providerId="ADAL" clId="{83B0D88E-60BC-41C5-A295-9E64E1112CCA}" dt="2020-11-11T14:28:38.123" v="11073" actId="12"/>
        <pc:sldMkLst>
          <pc:docMk/>
          <pc:sldMk cId="1398278872" sldId="258"/>
        </pc:sldMkLst>
        <pc:spChg chg="mod">
          <ac:chgData name="Thomas Clarke" userId="c4f8794c-e61d-4c3a-876b-03ad0310e099" providerId="ADAL" clId="{83B0D88E-60BC-41C5-A295-9E64E1112CCA}" dt="2020-11-11T10:07:39.965" v="9188" actId="20577"/>
          <ac:spMkLst>
            <pc:docMk/>
            <pc:sldMk cId="1398278872" sldId="258"/>
            <ac:spMk id="2" creationId="{7D4A1725-E97E-4D18-973B-3F51BC74D71B}"/>
          </ac:spMkLst>
        </pc:spChg>
        <pc:spChg chg="mod">
          <ac:chgData name="Thomas Clarke" userId="c4f8794c-e61d-4c3a-876b-03ad0310e099" providerId="ADAL" clId="{83B0D88E-60BC-41C5-A295-9E64E1112CCA}" dt="2020-11-11T14:28:38.123" v="11073" actId="12"/>
          <ac:spMkLst>
            <pc:docMk/>
            <pc:sldMk cId="1398278872" sldId="258"/>
            <ac:spMk id="3" creationId="{96F887D4-BD8C-4A7B-B9CD-0A08195E441C}"/>
          </ac:spMkLst>
        </pc:spChg>
        <pc:picChg chg="add del">
          <ac:chgData name="Thomas Clarke" userId="c4f8794c-e61d-4c3a-876b-03ad0310e099" providerId="ADAL" clId="{83B0D88E-60BC-41C5-A295-9E64E1112CCA}" dt="2020-11-10T21:13:27.151" v="8484" actId="478"/>
          <ac:picMkLst>
            <pc:docMk/>
            <pc:sldMk cId="1398278872" sldId="258"/>
            <ac:picMk id="5" creationId="{F78057DE-E43B-45CE-AC7C-1B1B14E99454}"/>
          </ac:picMkLst>
        </pc:picChg>
      </pc:sldChg>
      <pc:sldChg chg="modSp mod">
        <pc:chgData name="Thomas Clarke" userId="c4f8794c-e61d-4c3a-876b-03ad0310e099" providerId="ADAL" clId="{83B0D88E-60BC-41C5-A295-9E64E1112CCA}" dt="2020-11-11T14:24:53.717" v="10851" actId="20577"/>
        <pc:sldMkLst>
          <pc:docMk/>
          <pc:sldMk cId="504379466" sldId="259"/>
        </pc:sldMkLst>
        <pc:spChg chg="mod">
          <ac:chgData name="Thomas Clarke" userId="c4f8794c-e61d-4c3a-876b-03ad0310e099" providerId="ADAL" clId="{83B0D88E-60BC-41C5-A295-9E64E1112CCA}" dt="2020-11-10T21:17:35.132" v="8518"/>
          <ac:spMkLst>
            <pc:docMk/>
            <pc:sldMk cId="504379466" sldId="259"/>
            <ac:spMk id="2" creationId="{19FF44D4-EEA1-4733-9652-4F38D5F50F73}"/>
          </ac:spMkLst>
        </pc:spChg>
        <pc:spChg chg="mod">
          <ac:chgData name="Thomas Clarke" userId="c4f8794c-e61d-4c3a-876b-03ad0310e099" providerId="ADAL" clId="{83B0D88E-60BC-41C5-A295-9E64E1112CCA}" dt="2020-11-11T14:24:53.717" v="10851" actId="20577"/>
          <ac:spMkLst>
            <pc:docMk/>
            <pc:sldMk cId="504379466" sldId="259"/>
            <ac:spMk id="3" creationId="{CD7143AD-F649-4546-98D6-43519686AEA7}"/>
          </ac:spMkLst>
        </pc:spChg>
      </pc:sldChg>
      <pc:sldChg chg="addSp modSp mod">
        <pc:chgData name="Thomas Clarke" userId="c4f8794c-e61d-4c3a-876b-03ad0310e099" providerId="ADAL" clId="{83B0D88E-60BC-41C5-A295-9E64E1112CCA}" dt="2020-11-11T12:50:05.508" v="10750" actId="20577"/>
        <pc:sldMkLst>
          <pc:docMk/>
          <pc:sldMk cId="169175737" sldId="260"/>
        </pc:sldMkLst>
        <pc:spChg chg="mod">
          <ac:chgData name="Thomas Clarke" userId="c4f8794c-e61d-4c3a-876b-03ad0310e099" providerId="ADAL" clId="{83B0D88E-60BC-41C5-A295-9E64E1112CCA}" dt="2020-11-10T20:21:04.255" v="7929" actId="1076"/>
          <ac:spMkLst>
            <pc:docMk/>
            <pc:sldMk cId="169175737" sldId="260"/>
            <ac:spMk id="2" creationId="{175846E7-8EE6-4816-A098-7AAC25E110C7}"/>
          </ac:spMkLst>
        </pc:spChg>
        <pc:spChg chg="mod">
          <ac:chgData name="Thomas Clarke" userId="c4f8794c-e61d-4c3a-876b-03ad0310e099" providerId="ADAL" clId="{83B0D88E-60BC-41C5-A295-9E64E1112CCA}" dt="2020-11-11T12:50:05.508" v="10750" actId="20577"/>
          <ac:spMkLst>
            <pc:docMk/>
            <pc:sldMk cId="169175737" sldId="260"/>
            <ac:spMk id="3" creationId="{44AE72A7-A3AB-42D4-B3FD-BFEB42D62EA5}"/>
          </ac:spMkLst>
        </pc:spChg>
        <pc:spChg chg="add mod">
          <ac:chgData name="Thomas Clarke" userId="c4f8794c-e61d-4c3a-876b-03ad0310e099" providerId="ADAL" clId="{83B0D88E-60BC-41C5-A295-9E64E1112CCA}" dt="2020-11-10T20:27:36.535" v="8017" actId="1076"/>
          <ac:spMkLst>
            <pc:docMk/>
            <pc:sldMk cId="169175737" sldId="260"/>
            <ac:spMk id="6" creationId="{5A790C62-3622-4193-B951-8ABE19A82E14}"/>
          </ac:spMkLst>
        </pc:spChg>
        <pc:picChg chg="add mod">
          <ac:chgData name="Thomas Clarke" userId="c4f8794c-e61d-4c3a-876b-03ad0310e099" providerId="ADAL" clId="{83B0D88E-60BC-41C5-A295-9E64E1112CCA}" dt="2020-11-10T20:27:31.663" v="8016" actId="14100"/>
          <ac:picMkLst>
            <pc:docMk/>
            <pc:sldMk cId="169175737" sldId="260"/>
            <ac:picMk id="5" creationId="{877BF4BE-5EDE-4B0C-80E1-CA877D058F10}"/>
          </ac:picMkLst>
        </pc:picChg>
      </pc:sldChg>
      <pc:sldChg chg="addSp delSp modSp del mod">
        <pc:chgData name="Thomas Clarke" userId="c4f8794c-e61d-4c3a-876b-03ad0310e099" providerId="ADAL" clId="{83B0D88E-60BC-41C5-A295-9E64E1112CCA}" dt="2020-11-11T14:16:28.443" v="10773" actId="2696"/>
        <pc:sldMkLst>
          <pc:docMk/>
          <pc:sldMk cId="991668100" sldId="261"/>
        </pc:sldMkLst>
        <pc:spChg chg="mod">
          <ac:chgData name="Thomas Clarke" userId="c4f8794c-e61d-4c3a-876b-03ad0310e099" providerId="ADAL" clId="{83B0D88E-60BC-41C5-A295-9E64E1112CCA}" dt="2020-11-11T14:16:18.496" v="10771" actId="27636"/>
          <ac:spMkLst>
            <pc:docMk/>
            <pc:sldMk cId="991668100" sldId="261"/>
            <ac:spMk id="2" creationId="{9EF1C60D-A6EF-4B85-AA98-85949D55B1FD}"/>
          </ac:spMkLst>
        </pc:spChg>
        <pc:spChg chg="del">
          <ac:chgData name="Thomas Clarke" userId="c4f8794c-e61d-4c3a-876b-03ad0310e099" providerId="ADAL" clId="{83B0D88E-60BC-41C5-A295-9E64E1112CCA}" dt="2020-11-07T14:27:17.240" v="0"/>
          <ac:spMkLst>
            <pc:docMk/>
            <pc:sldMk cId="991668100" sldId="261"/>
            <ac:spMk id="3" creationId="{DD728F44-8769-4B52-B1CA-A711122E08CB}"/>
          </ac:spMkLst>
        </pc:spChg>
        <pc:spChg chg="add mod">
          <ac:chgData name="Thomas Clarke" userId="c4f8794c-e61d-4c3a-876b-03ad0310e099" providerId="ADAL" clId="{83B0D88E-60BC-41C5-A295-9E64E1112CCA}" dt="2020-11-11T14:16:20.003" v="10772" actId="478"/>
          <ac:spMkLst>
            <pc:docMk/>
            <pc:sldMk cId="991668100" sldId="261"/>
            <ac:spMk id="6" creationId="{82139C6D-A3C6-44A3-BF4F-FF88E6FBA6B5}"/>
          </ac:spMkLst>
        </pc:spChg>
        <pc:picChg chg="add del mod">
          <ac:chgData name="Thomas Clarke" userId="c4f8794c-e61d-4c3a-876b-03ad0310e099" providerId="ADAL" clId="{83B0D88E-60BC-41C5-A295-9E64E1112CCA}" dt="2020-11-11T10:43:04.874" v="9354" actId="478"/>
          <ac:picMkLst>
            <pc:docMk/>
            <pc:sldMk cId="991668100" sldId="261"/>
            <ac:picMk id="4" creationId="{136616DB-977A-4D9B-8460-9140E9B2CDA3}"/>
          </ac:picMkLst>
        </pc:picChg>
        <pc:picChg chg="add del mod modCrop">
          <ac:chgData name="Thomas Clarke" userId="c4f8794c-e61d-4c3a-876b-03ad0310e099" providerId="ADAL" clId="{83B0D88E-60BC-41C5-A295-9E64E1112CCA}" dt="2020-11-11T14:16:20.003" v="10772" actId="478"/>
          <ac:picMkLst>
            <pc:docMk/>
            <pc:sldMk cId="991668100" sldId="261"/>
            <ac:picMk id="5" creationId="{D93876E3-DED9-4375-AA00-E55D92F591F4}"/>
          </ac:picMkLst>
        </pc:picChg>
        <pc:picChg chg="add del mod">
          <ac:chgData name="Thomas Clarke" userId="c4f8794c-e61d-4c3a-876b-03ad0310e099" providerId="ADAL" clId="{83B0D88E-60BC-41C5-A295-9E64E1112CCA}" dt="2020-11-11T10:43:03.545" v="9353" actId="478"/>
          <ac:picMkLst>
            <pc:docMk/>
            <pc:sldMk cId="991668100" sldId="261"/>
            <ac:picMk id="7" creationId="{4246663C-83D3-43BB-8D08-8B37178D52AA}"/>
          </ac:picMkLst>
        </pc:picChg>
        <pc:picChg chg="add del mod">
          <ac:chgData name="Thomas Clarke" userId="c4f8794c-e61d-4c3a-876b-03ad0310e099" providerId="ADAL" clId="{83B0D88E-60BC-41C5-A295-9E64E1112CCA}" dt="2020-11-11T10:43:02.490" v="9352" actId="478"/>
          <ac:picMkLst>
            <pc:docMk/>
            <pc:sldMk cId="991668100" sldId="261"/>
            <ac:picMk id="9" creationId="{D3AEEA9B-A040-49F0-89DE-E3B810F0CF0B}"/>
          </ac:picMkLst>
        </pc:picChg>
      </pc:sldChg>
      <pc:sldChg chg="modSp mod">
        <pc:chgData name="Thomas Clarke" userId="c4f8794c-e61d-4c3a-876b-03ad0310e099" providerId="ADAL" clId="{83B0D88E-60BC-41C5-A295-9E64E1112CCA}" dt="2020-11-11T14:46:31.859" v="11562" actId="27636"/>
        <pc:sldMkLst>
          <pc:docMk/>
          <pc:sldMk cId="2561358980" sldId="262"/>
        </pc:sldMkLst>
        <pc:spChg chg="mod">
          <ac:chgData name="Thomas Clarke" userId="c4f8794c-e61d-4c3a-876b-03ad0310e099" providerId="ADAL" clId="{83B0D88E-60BC-41C5-A295-9E64E1112CCA}" dt="2020-11-10T20:19:46.094" v="7878" actId="1076"/>
          <ac:spMkLst>
            <pc:docMk/>
            <pc:sldMk cId="2561358980" sldId="262"/>
            <ac:spMk id="2" creationId="{8B37A706-1D46-41D3-B91F-91F57F560B97}"/>
          </ac:spMkLst>
        </pc:spChg>
        <pc:spChg chg="mod">
          <ac:chgData name="Thomas Clarke" userId="c4f8794c-e61d-4c3a-876b-03ad0310e099" providerId="ADAL" clId="{83B0D88E-60BC-41C5-A295-9E64E1112CCA}" dt="2020-11-11T14:46:31.859" v="11562" actId="27636"/>
          <ac:spMkLst>
            <pc:docMk/>
            <pc:sldMk cId="2561358980" sldId="262"/>
            <ac:spMk id="3" creationId="{C6B6F31E-AAE2-4072-A28E-EB308221400E}"/>
          </ac:spMkLst>
        </pc:spChg>
      </pc:sldChg>
      <pc:sldChg chg="modSp mod ord">
        <pc:chgData name="Thomas Clarke" userId="c4f8794c-e61d-4c3a-876b-03ad0310e099" providerId="ADAL" clId="{83B0D88E-60BC-41C5-A295-9E64E1112CCA}" dt="2020-11-10T21:17:35.132" v="8518"/>
        <pc:sldMkLst>
          <pc:docMk/>
          <pc:sldMk cId="1307204762" sldId="263"/>
        </pc:sldMkLst>
        <pc:spChg chg="mod">
          <ac:chgData name="Thomas Clarke" userId="c4f8794c-e61d-4c3a-876b-03ad0310e099" providerId="ADAL" clId="{83B0D88E-60BC-41C5-A295-9E64E1112CCA}" dt="2020-11-10T21:13:13.036" v="8483" actId="20577"/>
          <ac:spMkLst>
            <pc:docMk/>
            <pc:sldMk cId="1307204762" sldId="263"/>
            <ac:spMk id="2" creationId="{0242B9BC-7E15-460B-A8E5-97593FE1645B}"/>
          </ac:spMkLst>
        </pc:spChg>
        <pc:spChg chg="mod">
          <ac:chgData name="Thomas Clarke" userId="c4f8794c-e61d-4c3a-876b-03ad0310e099" providerId="ADAL" clId="{83B0D88E-60BC-41C5-A295-9E64E1112CCA}" dt="2020-11-10T21:17:35.132" v="8518"/>
          <ac:spMkLst>
            <pc:docMk/>
            <pc:sldMk cId="1307204762" sldId="263"/>
            <ac:spMk id="3" creationId="{185587E3-3431-4AC1-9025-EFF2C31C2B8D}"/>
          </ac:spMkLst>
        </pc:spChg>
      </pc:sldChg>
      <pc:sldChg chg="addSp delSp modSp new mod ord">
        <pc:chgData name="Thomas Clarke" userId="c4f8794c-e61d-4c3a-876b-03ad0310e099" providerId="ADAL" clId="{83B0D88E-60BC-41C5-A295-9E64E1112CCA}" dt="2020-11-11T15:32:58.501" v="11647" actId="20577"/>
        <pc:sldMkLst>
          <pc:docMk/>
          <pc:sldMk cId="319149811" sldId="264"/>
        </pc:sldMkLst>
        <pc:spChg chg="mod">
          <ac:chgData name="Thomas Clarke" userId="c4f8794c-e61d-4c3a-876b-03ad0310e099" providerId="ADAL" clId="{83B0D88E-60BC-41C5-A295-9E64E1112CCA}" dt="2020-11-10T12:01:45.426" v="6433" actId="1076"/>
          <ac:spMkLst>
            <pc:docMk/>
            <pc:sldMk cId="319149811" sldId="264"/>
            <ac:spMk id="2" creationId="{4281E75F-9A1C-42A0-AADA-2A7D828815D3}"/>
          </ac:spMkLst>
        </pc:spChg>
        <pc:spChg chg="add mod">
          <ac:chgData name="Thomas Clarke" userId="c4f8794c-e61d-4c3a-876b-03ad0310e099" providerId="ADAL" clId="{83B0D88E-60BC-41C5-A295-9E64E1112CCA}" dt="2020-11-10T20:04:23.791" v="7485" actId="114"/>
          <ac:spMkLst>
            <pc:docMk/>
            <pc:sldMk cId="319149811" sldId="264"/>
            <ac:spMk id="3" creationId="{1B783E7C-7080-4720-870E-FDBFC1C99D16}"/>
          </ac:spMkLst>
        </pc:spChg>
        <pc:spChg chg="del">
          <ac:chgData name="Thomas Clarke" userId="c4f8794c-e61d-4c3a-876b-03ad0310e099" providerId="ADAL" clId="{83B0D88E-60BC-41C5-A295-9E64E1112CCA}" dt="2020-11-07T14:34:15.733" v="23"/>
          <ac:spMkLst>
            <pc:docMk/>
            <pc:sldMk cId="319149811" sldId="264"/>
            <ac:spMk id="3" creationId="{A3371D97-AFA2-40CE-A59A-486F7926322C}"/>
          </ac:spMkLst>
        </pc:spChg>
        <pc:spChg chg="add mod">
          <ac:chgData name="Thomas Clarke" userId="c4f8794c-e61d-4c3a-876b-03ad0310e099" providerId="ADAL" clId="{83B0D88E-60BC-41C5-A295-9E64E1112CCA}" dt="2020-11-11T15:32:58.501" v="11647" actId="20577"/>
          <ac:spMkLst>
            <pc:docMk/>
            <pc:sldMk cId="319149811" sldId="264"/>
            <ac:spMk id="6" creationId="{5B794029-9E8F-4CCA-A518-8C43481657BE}"/>
          </ac:spMkLst>
        </pc:spChg>
        <pc:picChg chg="add mod">
          <ac:chgData name="Thomas Clarke" userId="c4f8794c-e61d-4c3a-876b-03ad0310e099" providerId="ADAL" clId="{83B0D88E-60BC-41C5-A295-9E64E1112CCA}" dt="2020-11-10T19:58:18.897" v="7278" actId="1076"/>
          <ac:picMkLst>
            <pc:docMk/>
            <pc:sldMk cId="319149811" sldId="264"/>
            <ac:picMk id="5" creationId="{C6F98ADB-FDAA-4CCB-9713-D02ED21025D1}"/>
          </ac:picMkLst>
        </pc:picChg>
      </pc:sldChg>
      <pc:sldChg chg="addSp modSp new mod">
        <pc:chgData name="Thomas Clarke" userId="c4f8794c-e61d-4c3a-876b-03ad0310e099" providerId="ADAL" clId="{83B0D88E-60BC-41C5-A295-9E64E1112CCA}" dt="2020-11-11T15:33:14.358" v="11649" actId="1076"/>
        <pc:sldMkLst>
          <pc:docMk/>
          <pc:sldMk cId="2315838912" sldId="265"/>
        </pc:sldMkLst>
        <pc:spChg chg="mod">
          <ac:chgData name="Thomas Clarke" userId="c4f8794c-e61d-4c3a-876b-03ad0310e099" providerId="ADAL" clId="{83B0D88E-60BC-41C5-A295-9E64E1112CCA}" dt="2020-11-10T21:17:35.132" v="8518"/>
          <ac:spMkLst>
            <pc:docMk/>
            <pc:sldMk cId="2315838912" sldId="265"/>
            <ac:spMk id="2" creationId="{6AEC4B9C-0AD1-47C3-BAD5-D3C96B376355}"/>
          </ac:spMkLst>
        </pc:spChg>
        <pc:spChg chg="mod">
          <ac:chgData name="Thomas Clarke" userId="c4f8794c-e61d-4c3a-876b-03ad0310e099" providerId="ADAL" clId="{83B0D88E-60BC-41C5-A295-9E64E1112CCA}" dt="2020-11-11T14:44:00.892" v="11525" actId="20577"/>
          <ac:spMkLst>
            <pc:docMk/>
            <pc:sldMk cId="2315838912" sldId="265"/>
            <ac:spMk id="3" creationId="{3F032FF9-5038-44DA-904C-88C4E91A04E2}"/>
          </ac:spMkLst>
        </pc:spChg>
        <pc:picChg chg="add mod">
          <ac:chgData name="Thomas Clarke" userId="c4f8794c-e61d-4c3a-876b-03ad0310e099" providerId="ADAL" clId="{83B0D88E-60BC-41C5-A295-9E64E1112CCA}" dt="2020-11-11T15:33:14.358" v="11649" actId="1076"/>
          <ac:picMkLst>
            <pc:docMk/>
            <pc:sldMk cId="2315838912" sldId="265"/>
            <ac:picMk id="4" creationId="{B43295DC-8AAD-4F3A-9B2B-BC07081D8891}"/>
          </ac:picMkLst>
        </pc:picChg>
      </pc:sldChg>
      <pc:sldChg chg="addSp delSp modSp new mod">
        <pc:chgData name="Thomas Clarke" userId="c4f8794c-e61d-4c3a-876b-03ad0310e099" providerId="ADAL" clId="{83B0D88E-60BC-41C5-A295-9E64E1112CCA}" dt="2020-11-11T14:33:57.529" v="11485" actId="20577"/>
        <pc:sldMkLst>
          <pc:docMk/>
          <pc:sldMk cId="2970841141" sldId="266"/>
        </pc:sldMkLst>
        <pc:spChg chg="mod">
          <ac:chgData name="Thomas Clarke" userId="c4f8794c-e61d-4c3a-876b-03ad0310e099" providerId="ADAL" clId="{83B0D88E-60BC-41C5-A295-9E64E1112CCA}" dt="2020-11-11T10:10:08.417" v="9247" actId="20577"/>
          <ac:spMkLst>
            <pc:docMk/>
            <pc:sldMk cId="2970841141" sldId="266"/>
            <ac:spMk id="2" creationId="{C64E5D95-A165-4257-A063-1EE5E6F5565C}"/>
          </ac:spMkLst>
        </pc:spChg>
        <pc:spChg chg="del">
          <ac:chgData name="Thomas Clarke" userId="c4f8794c-e61d-4c3a-876b-03ad0310e099" providerId="ADAL" clId="{83B0D88E-60BC-41C5-A295-9E64E1112CCA}" dt="2020-11-09T12:33:54.661" v="2148" actId="22"/>
          <ac:spMkLst>
            <pc:docMk/>
            <pc:sldMk cId="2970841141" sldId="266"/>
            <ac:spMk id="3" creationId="{9259B145-426A-48D1-AC13-C741433D4EBE}"/>
          </ac:spMkLst>
        </pc:spChg>
        <pc:spChg chg="add mod">
          <ac:chgData name="Thomas Clarke" userId="c4f8794c-e61d-4c3a-876b-03ad0310e099" providerId="ADAL" clId="{83B0D88E-60BC-41C5-A295-9E64E1112CCA}" dt="2020-11-11T14:33:57.529" v="11485" actId="20577"/>
          <ac:spMkLst>
            <pc:docMk/>
            <pc:sldMk cId="2970841141" sldId="266"/>
            <ac:spMk id="4" creationId="{D84EEEFB-9A26-4241-81E2-2E22D1C20EEA}"/>
          </ac:spMkLst>
        </pc:spChg>
        <pc:picChg chg="add del mod ord">
          <ac:chgData name="Thomas Clarke" userId="c4f8794c-e61d-4c3a-876b-03ad0310e099" providerId="ADAL" clId="{83B0D88E-60BC-41C5-A295-9E64E1112CCA}" dt="2020-11-10T21:03:16.233" v="8348" actId="478"/>
          <ac:picMkLst>
            <pc:docMk/>
            <pc:sldMk cId="2970841141" sldId="266"/>
            <ac:picMk id="5" creationId="{05B27BA4-DF67-450B-9447-9832DDC46628}"/>
          </ac:picMkLst>
        </pc:picChg>
      </pc:sldChg>
      <pc:sldChg chg="modSp new mod">
        <pc:chgData name="Thomas Clarke" userId="c4f8794c-e61d-4c3a-876b-03ad0310e099" providerId="ADAL" clId="{83B0D88E-60BC-41C5-A295-9E64E1112CCA}" dt="2020-11-11T14:16:11.233" v="10769" actId="20577"/>
        <pc:sldMkLst>
          <pc:docMk/>
          <pc:sldMk cId="2375012178" sldId="267"/>
        </pc:sldMkLst>
        <pc:spChg chg="mod">
          <ac:chgData name="Thomas Clarke" userId="c4f8794c-e61d-4c3a-876b-03ad0310e099" providerId="ADAL" clId="{83B0D88E-60BC-41C5-A295-9E64E1112CCA}" dt="2020-11-10T21:17:35.132" v="8518"/>
          <ac:spMkLst>
            <pc:docMk/>
            <pc:sldMk cId="2375012178" sldId="267"/>
            <ac:spMk id="2" creationId="{2821DFEA-3330-4E5F-A615-9B54C0E4634E}"/>
          </ac:spMkLst>
        </pc:spChg>
        <pc:spChg chg="mod">
          <ac:chgData name="Thomas Clarke" userId="c4f8794c-e61d-4c3a-876b-03ad0310e099" providerId="ADAL" clId="{83B0D88E-60BC-41C5-A295-9E64E1112CCA}" dt="2020-11-11T14:16:11.233" v="10769" actId="20577"/>
          <ac:spMkLst>
            <pc:docMk/>
            <pc:sldMk cId="2375012178" sldId="267"/>
            <ac:spMk id="3" creationId="{DDC9539E-40F3-4A1F-AF80-1EDA02A71C94}"/>
          </ac:spMkLst>
        </pc:spChg>
      </pc:sldChg>
      <pc:sldChg chg="addSp modSp new mod">
        <pc:chgData name="Thomas Clarke" userId="c4f8794c-e61d-4c3a-876b-03ad0310e099" providerId="ADAL" clId="{83B0D88E-60BC-41C5-A295-9E64E1112CCA}" dt="2020-11-10T20:01:10.830" v="7415" actId="122"/>
        <pc:sldMkLst>
          <pc:docMk/>
          <pc:sldMk cId="169075621" sldId="268"/>
        </pc:sldMkLst>
        <pc:spChg chg="mod">
          <ac:chgData name="Thomas Clarke" userId="c4f8794c-e61d-4c3a-876b-03ad0310e099" providerId="ADAL" clId="{83B0D88E-60BC-41C5-A295-9E64E1112CCA}" dt="2020-11-10T12:06:45.598" v="6457" actId="1076"/>
          <ac:spMkLst>
            <pc:docMk/>
            <pc:sldMk cId="169075621" sldId="268"/>
            <ac:spMk id="2" creationId="{1FBE1916-3FB4-417C-BD2A-F383432D862D}"/>
          </ac:spMkLst>
        </pc:spChg>
        <pc:spChg chg="mod">
          <ac:chgData name="Thomas Clarke" userId="c4f8794c-e61d-4c3a-876b-03ad0310e099" providerId="ADAL" clId="{83B0D88E-60BC-41C5-A295-9E64E1112CCA}" dt="2020-11-10T12:06:40.759" v="6456" actId="20577"/>
          <ac:spMkLst>
            <pc:docMk/>
            <pc:sldMk cId="169075621" sldId="268"/>
            <ac:spMk id="3" creationId="{E62852DC-FF67-40B3-8A39-6B62CEC703D8}"/>
          </ac:spMkLst>
        </pc:spChg>
        <pc:spChg chg="add mod">
          <ac:chgData name="Thomas Clarke" userId="c4f8794c-e61d-4c3a-876b-03ad0310e099" providerId="ADAL" clId="{83B0D88E-60BC-41C5-A295-9E64E1112CCA}" dt="2020-11-10T20:01:10.830" v="7415" actId="122"/>
          <ac:spMkLst>
            <pc:docMk/>
            <pc:sldMk cId="169075621" sldId="268"/>
            <ac:spMk id="6" creationId="{8AEDC8A4-8EC2-4699-B938-78EBB130E997}"/>
          </ac:spMkLst>
        </pc:spChg>
        <pc:picChg chg="add mod">
          <ac:chgData name="Thomas Clarke" userId="c4f8794c-e61d-4c3a-876b-03ad0310e099" providerId="ADAL" clId="{83B0D88E-60BC-41C5-A295-9E64E1112CCA}" dt="2020-11-10T19:58:39.327" v="7281" actId="1076"/>
          <ac:picMkLst>
            <pc:docMk/>
            <pc:sldMk cId="169075621" sldId="268"/>
            <ac:picMk id="5" creationId="{AE55707F-ED5C-45EF-A180-8D07397F854E}"/>
          </ac:picMkLst>
        </pc:picChg>
      </pc:sldChg>
      <pc:sldChg chg="addSp modSp new mod">
        <pc:chgData name="Thomas Clarke" userId="c4f8794c-e61d-4c3a-876b-03ad0310e099" providerId="ADAL" clId="{83B0D88E-60BC-41C5-A295-9E64E1112CCA}" dt="2020-11-11T11:10:34.382" v="9712" actId="20577"/>
        <pc:sldMkLst>
          <pc:docMk/>
          <pc:sldMk cId="3338272001" sldId="269"/>
        </pc:sldMkLst>
        <pc:spChg chg="mod">
          <ac:chgData name="Thomas Clarke" userId="c4f8794c-e61d-4c3a-876b-03ad0310e099" providerId="ADAL" clId="{83B0D88E-60BC-41C5-A295-9E64E1112CCA}" dt="2020-11-11T11:08:05.204" v="9691" actId="1076"/>
          <ac:spMkLst>
            <pc:docMk/>
            <pc:sldMk cId="3338272001" sldId="269"/>
            <ac:spMk id="2" creationId="{9CE6FF78-36A9-49F9-8BF7-1A0C1C0EA8D6}"/>
          </ac:spMkLst>
        </pc:spChg>
        <pc:spChg chg="mod">
          <ac:chgData name="Thomas Clarke" userId="c4f8794c-e61d-4c3a-876b-03ad0310e099" providerId="ADAL" clId="{83B0D88E-60BC-41C5-A295-9E64E1112CCA}" dt="2020-11-11T11:10:34.382" v="9712" actId="20577"/>
          <ac:spMkLst>
            <pc:docMk/>
            <pc:sldMk cId="3338272001" sldId="269"/>
            <ac:spMk id="3" creationId="{E1F17EF5-E866-4508-8C92-783A46865C49}"/>
          </ac:spMkLst>
        </pc:spChg>
        <pc:spChg chg="add mod">
          <ac:chgData name="Thomas Clarke" userId="c4f8794c-e61d-4c3a-876b-03ad0310e099" providerId="ADAL" clId="{83B0D88E-60BC-41C5-A295-9E64E1112CCA}" dt="2020-11-11T11:08:14.056" v="9693" actId="1076"/>
          <ac:spMkLst>
            <pc:docMk/>
            <pc:sldMk cId="3338272001" sldId="269"/>
            <ac:spMk id="6" creationId="{91DF8CA1-DEB5-4C5B-8BCB-2327EA533EB1}"/>
          </ac:spMkLst>
        </pc:spChg>
        <pc:picChg chg="add mod modCrop">
          <ac:chgData name="Thomas Clarke" userId="c4f8794c-e61d-4c3a-876b-03ad0310e099" providerId="ADAL" clId="{83B0D88E-60BC-41C5-A295-9E64E1112CCA}" dt="2020-11-11T11:08:10.382" v="9692" actId="14100"/>
          <ac:picMkLst>
            <pc:docMk/>
            <pc:sldMk cId="3338272001" sldId="269"/>
            <ac:picMk id="5" creationId="{8D9BF55F-33AB-4629-BCC3-FDCAA05CCF17}"/>
          </ac:picMkLst>
        </pc:picChg>
      </pc:sldChg>
      <pc:sldChg chg="modSp new mod">
        <pc:chgData name="Thomas Clarke" userId="c4f8794c-e61d-4c3a-876b-03ad0310e099" providerId="ADAL" clId="{83B0D88E-60BC-41C5-A295-9E64E1112CCA}" dt="2020-11-11T12:08:19.492" v="10636" actId="20577"/>
        <pc:sldMkLst>
          <pc:docMk/>
          <pc:sldMk cId="876759002" sldId="270"/>
        </pc:sldMkLst>
        <pc:spChg chg="mod">
          <ac:chgData name="Thomas Clarke" userId="c4f8794c-e61d-4c3a-876b-03ad0310e099" providerId="ADAL" clId="{83B0D88E-60BC-41C5-A295-9E64E1112CCA}" dt="2020-11-11T11:59:42.933" v="10454" actId="1076"/>
          <ac:spMkLst>
            <pc:docMk/>
            <pc:sldMk cId="876759002" sldId="270"/>
            <ac:spMk id="2" creationId="{609A16F8-BD2A-405D-8ABC-CCF595A9F783}"/>
          </ac:spMkLst>
        </pc:spChg>
        <pc:spChg chg="mod">
          <ac:chgData name="Thomas Clarke" userId="c4f8794c-e61d-4c3a-876b-03ad0310e099" providerId="ADAL" clId="{83B0D88E-60BC-41C5-A295-9E64E1112CCA}" dt="2020-11-11T12:08:19.492" v="10636" actId="20577"/>
          <ac:spMkLst>
            <pc:docMk/>
            <pc:sldMk cId="876759002" sldId="270"/>
            <ac:spMk id="3" creationId="{B4DA4B7C-9560-49CE-99F9-19CC17387D06}"/>
          </ac:spMkLst>
        </pc:spChg>
      </pc:sldChg>
      <pc:sldChg chg="modSp new mod">
        <pc:chgData name="Thomas Clarke" userId="c4f8794c-e61d-4c3a-876b-03ad0310e099" providerId="ADAL" clId="{83B0D88E-60BC-41C5-A295-9E64E1112CCA}" dt="2020-11-11T09:51:23.856" v="9015" actId="20577"/>
        <pc:sldMkLst>
          <pc:docMk/>
          <pc:sldMk cId="2796024959" sldId="271"/>
        </pc:sldMkLst>
        <pc:spChg chg="mod">
          <ac:chgData name="Thomas Clarke" userId="c4f8794c-e61d-4c3a-876b-03ad0310e099" providerId="ADAL" clId="{83B0D88E-60BC-41C5-A295-9E64E1112CCA}" dt="2020-11-10T21:17:35.132" v="8518"/>
          <ac:spMkLst>
            <pc:docMk/>
            <pc:sldMk cId="2796024959" sldId="271"/>
            <ac:spMk id="2" creationId="{F4DFEF41-B96D-41C7-9F87-DB57493EEA81}"/>
          </ac:spMkLst>
        </pc:spChg>
        <pc:spChg chg="mod">
          <ac:chgData name="Thomas Clarke" userId="c4f8794c-e61d-4c3a-876b-03ad0310e099" providerId="ADAL" clId="{83B0D88E-60BC-41C5-A295-9E64E1112CCA}" dt="2020-11-11T09:51:23.856" v="9015" actId="20577"/>
          <ac:spMkLst>
            <pc:docMk/>
            <pc:sldMk cId="2796024959" sldId="271"/>
            <ac:spMk id="3" creationId="{1A4666A0-7D49-4B68-88EF-816FB575A384}"/>
          </ac:spMkLst>
        </pc:spChg>
      </pc:sldChg>
    </pc:docChg>
  </pc:docChgLst>
  <pc:docChgLst>
    <pc:chgData name="Thomas Clarke (1900472)" userId="c4f8794c-e61d-4c3a-876b-03ad0310e099" providerId="ADAL" clId="{83B0D88E-60BC-41C5-A295-9E64E1112CCA}"/>
    <pc:docChg chg="undo custSel mod addSld delSld modSld sldOrd">
      <pc:chgData name="Thomas Clarke (1900472)" userId="c4f8794c-e61d-4c3a-876b-03ad0310e099" providerId="ADAL" clId="{83B0D88E-60BC-41C5-A295-9E64E1112CCA}" dt="2020-11-02T21:45:01.536" v="5448" actId="20577"/>
      <pc:docMkLst>
        <pc:docMk/>
      </pc:docMkLst>
      <pc:sldChg chg="addSp delSp modSp mod setBg">
        <pc:chgData name="Thomas Clarke (1900472)" userId="c4f8794c-e61d-4c3a-876b-03ad0310e099" providerId="ADAL" clId="{83B0D88E-60BC-41C5-A295-9E64E1112CCA}" dt="2020-11-02T15:33:03.206" v="2857" actId="114"/>
        <pc:sldMkLst>
          <pc:docMk/>
          <pc:sldMk cId="726835837" sldId="256"/>
        </pc:sldMkLst>
        <pc:spChg chg="mod">
          <ac:chgData name="Thomas Clarke (1900472)" userId="c4f8794c-e61d-4c3a-876b-03ad0310e099" providerId="ADAL" clId="{83B0D88E-60BC-41C5-A295-9E64E1112CCA}" dt="2020-11-02T15:33:03.206" v="2857" actId="114"/>
          <ac:spMkLst>
            <pc:docMk/>
            <pc:sldMk cId="726835837" sldId="256"/>
            <ac:spMk id="2" creationId="{FEA0009F-AD2A-476C-9D36-8C3AC10B2DA7}"/>
          </ac:spMkLst>
        </pc:spChg>
        <pc:spChg chg="mod">
          <ac:chgData name="Thomas Clarke (1900472)" userId="c4f8794c-e61d-4c3a-876b-03ad0310e099" providerId="ADAL" clId="{83B0D88E-60BC-41C5-A295-9E64E1112CCA}" dt="2020-11-02T10:42:13.164" v="515" actId="1076"/>
          <ac:spMkLst>
            <pc:docMk/>
            <pc:sldMk cId="726835837" sldId="256"/>
            <ac:spMk id="3" creationId="{7E2ED5BE-CE85-4EB9-93F2-E7A3A5537AD6}"/>
          </ac:spMkLst>
        </pc:spChg>
        <pc:spChg chg="add mod">
          <ac:chgData name="Thomas Clarke (1900472)" userId="c4f8794c-e61d-4c3a-876b-03ad0310e099" providerId="ADAL" clId="{83B0D88E-60BC-41C5-A295-9E64E1112CCA}" dt="2020-11-02T10:44:32.466" v="562" actId="1076"/>
          <ac:spMkLst>
            <pc:docMk/>
            <pc:sldMk cId="726835837" sldId="256"/>
            <ac:spMk id="6" creationId="{B6A41B73-D659-4388-B0A3-A4581A43ACCC}"/>
          </ac:spMkLst>
        </pc:spChg>
        <pc:spChg chg="add del">
          <ac:chgData name="Thomas Clarke (1900472)" userId="c4f8794c-e61d-4c3a-876b-03ad0310e099" providerId="ADAL" clId="{83B0D88E-60BC-41C5-A295-9E64E1112CCA}" dt="2020-11-02T10:40:35.751" v="489" actId="26606"/>
          <ac:spMkLst>
            <pc:docMk/>
            <pc:sldMk cId="726835837" sldId="256"/>
            <ac:spMk id="10" creationId="{58153EC8-8E01-4D70-B575-24ABD35A1125}"/>
          </ac:spMkLst>
        </pc:spChg>
        <pc:picChg chg="add mod">
          <ac:chgData name="Thomas Clarke (1900472)" userId="c4f8794c-e61d-4c3a-876b-03ad0310e099" providerId="ADAL" clId="{83B0D88E-60BC-41C5-A295-9E64E1112CCA}" dt="2020-11-02T10:42:27.143" v="516" actId="1076"/>
          <ac:picMkLst>
            <pc:docMk/>
            <pc:sldMk cId="726835837" sldId="256"/>
            <ac:picMk id="5" creationId="{31EC3DEC-1A65-404F-ACCD-9D21D6CC6A5E}"/>
          </ac:picMkLst>
        </pc:picChg>
      </pc:sldChg>
      <pc:sldChg chg="addSp modSp new mod">
        <pc:chgData name="Thomas Clarke (1900472)" userId="c4f8794c-e61d-4c3a-876b-03ad0310e099" providerId="ADAL" clId="{83B0D88E-60BC-41C5-A295-9E64E1112CCA}" dt="2020-11-02T18:55:17.451" v="3705" actId="114"/>
        <pc:sldMkLst>
          <pc:docMk/>
          <pc:sldMk cId="2533019837" sldId="257"/>
        </pc:sldMkLst>
        <pc:spChg chg="mod">
          <ac:chgData name="Thomas Clarke (1900472)" userId="c4f8794c-e61d-4c3a-876b-03ad0310e099" providerId="ADAL" clId="{83B0D88E-60BC-41C5-A295-9E64E1112CCA}" dt="2020-11-02T15:34:20.170" v="2872" actId="113"/>
          <ac:spMkLst>
            <pc:docMk/>
            <pc:sldMk cId="2533019837" sldId="257"/>
            <ac:spMk id="2" creationId="{813A38D9-2820-4571-8151-5C0FD6CDF3DB}"/>
          </ac:spMkLst>
        </pc:spChg>
        <pc:spChg chg="mod">
          <ac:chgData name="Thomas Clarke (1900472)" userId="c4f8794c-e61d-4c3a-876b-03ad0310e099" providerId="ADAL" clId="{83B0D88E-60BC-41C5-A295-9E64E1112CCA}" dt="2020-11-02T18:55:17.451" v="3705" actId="114"/>
          <ac:spMkLst>
            <pc:docMk/>
            <pc:sldMk cId="2533019837" sldId="257"/>
            <ac:spMk id="3" creationId="{33FD446A-4D20-4BBF-B223-9C738518F1BB}"/>
          </ac:spMkLst>
        </pc:spChg>
        <pc:spChg chg="add mod">
          <ac:chgData name="Thomas Clarke (1900472)" userId="c4f8794c-e61d-4c3a-876b-03ad0310e099" providerId="ADAL" clId="{83B0D88E-60BC-41C5-A295-9E64E1112CCA}" dt="2020-11-02T17:19:18.210" v="3042" actId="1076"/>
          <ac:spMkLst>
            <pc:docMk/>
            <pc:sldMk cId="2533019837" sldId="257"/>
            <ac:spMk id="6" creationId="{63EA1324-43FD-4C8F-B7DB-8444F52D72D6}"/>
          </ac:spMkLst>
        </pc:spChg>
        <pc:picChg chg="add mod">
          <ac:chgData name="Thomas Clarke (1900472)" userId="c4f8794c-e61d-4c3a-876b-03ad0310e099" providerId="ADAL" clId="{83B0D88E-60BC-41C5-A295-9E64E1112CCA}" dt="2020-11-02T15:23:29.926" v="2694" actId="14100"/>
          <ac:picMkLst>
            <pc:docMk/>
            <pc:sldMk cId="2533019837" sldId="257"/>
            <ac:picMk id="5" creationId="{DDE5119B-3F56-4C8C-A2B4-179F0E2B4CC1}"/>
          </ac:picMkLst>
        </pc:picChg>
      </pc:sldChg>
      <pc:sldChg chg="modSp new mod">
        <pc:chgData name="Thomas Clarke (1900472)" userId="c4f8794c-e61d-4c3a-876b-03ad0310e099" providerId="ADAL" clId="{83B0D88E-60BC-41C5-A295-9E64E1112CCA}" dt="2020-11-02T11:22:41.467" v="906" actId="20577"/>
        <pc:sldMkLst>
          <pc:docMk/>
          <pc:sldMk cId="1398278872" sldId="258"/>
        </pc:sldMkLst>
        <pc:spChg chg="mod">
          <ac:chgData name="Thomas Clarke (1900472)" userId="c4f8794c-e61d-4c3a-876b-03ad0310e099" providerId="ADAL" clId="{83B0D88E-60BC-41C5-A295-9E64E1112CCA}" dt="2020-11-02T11:22:41.467" v="906" actId="20577"/>
          <ac:spMkLst>
            <pc:docMk/>
            <pc:sldMk cId="1398278872" sldId="258"/>
            <ac:spMk id="2" creationId="{7D4A1725-E97E-4D18-973B-3F51BC74D71B}"/>
          </ac:spMkLst>
        </pc:spChg>
      </pc:sldChg>
      <pc:sldChg chg="addSp">
        <pc:chgData name="Thomas Clarke (1900472)" userId="c4f8794c-e61d-4c3a-876b-03ad0310e099" providerId="ADAL" clId="{83B0D88E-60BC-41C5-A295-9E64E1112CCA}" dt="2020-11-02T12:34:36.466" v="1353"/>
        <pc:sldMkLst>
          <pc:docMk/>
          <pc:sldMk cId="276289431" sldId="259"/>
        </pc:sldMkLst>
        <pc:spChg chg="add">
          <ac:chgData name="Thomas Clarke (1900472)" userId="c4f8794c-e61d-4c3a-876b-03ad0310e099" providerId="ADAL" clId="{83B0D88E-60BC-41C5-A295-9E64E1112CCA}" dt="2020-11-02T12:34:36.466" v="1353"/>
          <ac:spMkLst>
            <pc:docMk/>
            <pc:sldMk cId="276289431" sldId="259"/>
            <ac:spMk id="4" creationId="{D76A21BE-982A-4A5E-B7A9-758FE98C77C3}"/>
          </ac:spMkLst>
        </pc:spChg>
        <pc:picChg chg="add">
          <ac:chgData name="Thomas Clarke (1900472)" userId="c4f8794c-e61d-4c3a-876b-03ad0310e099" providerId="ADAL" clId="{83B0D88E-60BC-41C5-A295-9E64E1112CCA}" dt="2020-11-02T12:34:36.466" v="1353"/>
          <ac:picMkLst>
            <pc:docMk/>
            <pc:sldMk cId="276289431" sldId="259"/>
            <ac:picMk id="1026" creationId="{C7C2FBA5-4770-4DE4-9E13-30C671EFA5E6}"/>
          </ac:picMkLst>
        </pc:picChg>
      </pc:sldChg>
      <pc:sldChg chg="delSp modSp new add del mod ord">
        <pc:chgData name="Thomas Clarke (1900472)" userId="c4f8794c-e61d-4c3a-876b-03ad0310e099" providerId="ADAL" clId="{83B0D88E-60BC-41C5-A295-9E64E1112CCA}" dt="2020-11-02T19:31:41.110" v="4760"/>
        <pc:sldMkLst>
          <pc:docMk/>
          <pc:sldMk cId="504379466" sldId="259"/>
        </pc:sldMkLst>
        <pc:spChg chg="mod">
          <ac:chgData name="Thomas Clarke (1900472)" userId="c4f8794c-e61d-4c3a-876b-03ad0310e099" providerId="ADAL" clId="{83B0D88E-60BC-41C5-A295-9E64E1112CCA}" dt="2020-11-02T15:34:14.073" v="2871"/>
          <ac:spMkLst>
            <pc:docMk/>
            <pc:sldMk cId="504379466" sldId="259"/>
            <ac:spMk id="2" creationId="{19FF44D4-EEA1-4733-9652-4F38D5F50F73}"/>
          </ac:spMkLst>
        </pc:spChg>
        <pc:spChg chg="mod">
          <ac:chgData name="Thomas Clarke (1900472)" userId="c4f8794c-e61d-4c3a-876b-03ad0310e099" providerId="ADAL" clId="{83B0D88E-60BC-41C5-A295-9E64E1112CCA}" dt="2020-11-02T18:28:57.475" v="3335" actId="20577"/>
          <ac:spMkLst>
            <pc:docMk/>
            <pc:sldMk cId="504379466" sldId="259"/>
            <ac:spMk id="3" creationId="{CD7143AD-F649-4546-98D6-43519686AEA7}"/>
          </ac:spMkLst>
        </pc:spChg>
        <pc:spChg chg="del mod">
          <ac:chgData name="Thomas Clarke (1900472)" userId="c4f8794c-e61d-4c3a-876b-03ad0310e099" providerId="ADAL" clId="{83B0D88E-60BC-41C5-A295-9E64E1112CCA}" dt="2020-11-02T12:35:35.394" v="1458" actId="478"/>
          <ac:spMkLst>
            <pc:docMk/>
            <pc:sldMk cId="504379466" sldId="259"/>
            <ac:spMk id="4" creationId="{D76A21BE-982A-4A5E-B7A9-758FE98C77C3}"/>
          </ac:spMkLst>
        </pc:spChg>
        <pc:picChg chg="del">
          <ac:chgData name="Thomas Clarke (1900472)" userId="c4f8794c-e61d-4c3a-876b-03ad0310e099" providerId="ADAL" clId="{83B0D88E-60BC-41C5-A295-9E64E1112CCA}" dt="2020-11-02T12:34:41.318" v="1355" actId="478"/>
          <ac:picMkLst>
            <pc:docMk/>
            <pc:sldMk cId="504379466" sldId="259"/>
            <ac:picMk id="1026" creationId="{C7C2FBA5-4770-4DE4-9E13-30C671EFA5E6}"/>
          </ac:picMkLst>
        </pc:picChg>
      </pc:sldChg>
      <pc:sldChg chg="modSp new mod">
        <pc:chgData name="Thomas Clarke (1900472)" userId="c4f8794c-e61d-4c3a-876b-03ad0310e099" providerId="ADAL" clId="{83B0D88E-60BC-41C5-A295-9E64E1112CCA}" dt="2020-11-02T21:21:51.884" v="5284" actId="20577"/>
        <pc:sldMkLst>
          <pc:docMk/>
          <pc:sldMk cId="169175737" sldId="260"/>
        </pc:sldMkLst>
        <pc:spChg chg="mod">
          <ac:chgData name="Thomas Clarke (1900472)" userId="c4f8794c-e61d-4c3a-876b-03ad0310e099" providerId="ADAL" clId="{83B0D88E-60BC-41C5-A295-9E64E1112CCA}" dt="2020-11-02T19:01:46.234" v="3726" actId="114"/>
          <ac:spMkLst>
            <pc:docMk/>
            <pc:sldMk cId="169175737" sldId="260"/>
            <ac:spMk id="2" creationId="{175846E7-8EE6-4816-A098-7AAC25E110C7}"/>
          </ac:spMkLst>
        </pc:spChg>
        <pc:spChg chg="mod">
          <ac:chgData name="Thomas Clarke (1900472)" userId="c4f8794c-e61d-4c3a-876b-03ad0310e099" providerId="ADAL" clId="{83B0D88E-60BC-41C5-A295-9E64E1112CCA}" dt="2020-11-02T21:21:51.884" v="5284" actId="20577"/>
          <ac:spMkLst>
            <pc:docMk/>
            <pc:sldMk cId="169175737" sldId="260"/>
            <ac:spMk id="3" creationId="{44AE72A7-A3AB-42D4-B3FD-BFEB42D62EA5}"/>
          </ac:spMkLst>
        </pc:spChg>
      </pc:sldChg>
      <pc:sldChg chg="modSp new mod">
        <pc:chgData name="Thomas Clarke (1900472)" userId="c4f8794c-e61d-4c3a-876b-03ad0310e099" providerId="ADAL" clId="{83B0D88E-60BC-41C5-A295-9E64E1112CCA}" dt="2020-11-02T19:31:48.033" v="4761" actId="6549"/>
        <pc:sldMkLst>
          <pc:docMk/>
          <pc:sldMk cId="991668100" sldId="261"/>
        </pc:sldMkLst>
        <pc:spChg chg="mod">
          <ac:chgData name="Thomas Clarke (1900472)" userId="c4f8794c-e61d-4c3a-876b-03ad0310e099" providerId="ADAL" clId="{83B0D88E-60BC-41C5-A295-9E64E1112CCA}" dt="2020-11-02T19:31:48.033" v="4761" actId="6549"/>
          <ac:spMkLst>
            <pc:docMk/>
            <pc:sldMk cId="991668100" sldId="261"/>
            <ac:spMk id="2" creationId="{9EF1C60D-A6EF-4B85-AA98-85949D55B1FD}"/>
          </ac:spMkLst>
        </pc:spChg>
      </pc:sldChg>
      <pc:sldChg chg="modSp new mod ord">
        <pc:chgData name="Thomas Clarke (1900472)" userId="c4f8794c-e61d-4c3a-876b-03ad0310e099" providerId="ADAL" clId="{83B0D88E-60BC-41C5-A295-9E64E1112CCA}" dt="2020-11-02T21:21:17.330" v="5278" actId="20577"/>
        <pc:sldMkLst>
          <pc:docMk/>
          <pc:sldMk cId="2561358980" sldId="262"/>
        </pc:sldMkLst>
        <pc:spChg chg="mod">
          <ac:chgData name="Thomas Clarke (1900472)" userId="c4f8794c-e61d-4c3a-876b-03ad0310e099" providerId="ADAL" clId="{83B0D88E-60BC-41C5-A295-9E64E1112CCA}" dt="2020-11-02T21:01:48.407" v="5085" actId="20577"/>
          <ac:spMkLst>
            <pc:docMk/>
            <pc:sldMk cId="2561358980" sldId="262"/>
            <ac:spMk id="2" creationId="{8B37A706-1D46-41D3-B91F-91F57F560B97}"/>
          </ac:spMkLst>
        </pc:spChg>
        <pc:spChg chg="mod">
          <ac:chgData name="Thomas Clarke (1900472)" userId="c4f8794c-e61d-4c3a-876b-03ad0310e099" providerId="ADAL" clId="{83B0D88E-60BC-41C5-A295-9E64E1112CCA}" dt="2020-11-02T21:21:17.330" v="5278" actId="20577"/>
          <ac:spMkLst>
            <pc:docMk/>
            <pc:sldMk cId="2561358980" sldId="262"/>
            <ac:spMk id="3" creationId="{C6B6F31E-AAE2-4072-A28E-EB308221400E}"/>
          </ac:spMkLst>
        </pc:spChg>
      </pc:sldChg>
      <pc:sldChg chg="modSp new mod">
        <pc:chgData name="Thomas Clarke (1900472)" userId="c4f8794c-e61d-4c3a-876b-03ad0310e099" providerId="ADAL" clId="{83B0D88E-60BC-41C5-A295-9E64E1112CCA}" dt="2020-11-02T21:45:01.536" v="5448" actId="20577"/>
        <pc:sldMkLst>
          <pc:docMk/>
          <pc:sldMk cId="1307204762" sldId="263"/>
        </pc:sldMkLst>
        <pc:spChg chg="mod">
          <ac:chgData name="Thomas Clarke (1900472)" userId="c4f8794c-e61d-4c3a-876b-03ad0310e099" providerId="ADAL" clId="{83B0D88E-60BC-41C5-A295-9E64E1112CCA}" dt="2020-11-02T21:06:40.598" v="5151" actId="20577"/>
          <ac:spMkLst>
            <pc:docMk/>
            <pc:sldMk cId="1307204762" sldId="263"/>
            <ac:spMk id="2" creationId="{0242B9BC-7E15-460B-A8E5-97593FE1645B}"/>
          </ac:spMkLst>
        </pc:spChg>
        <pc:spChg chg="mod">
          <ac:chgData name="Thomas Clarke (1900472)" userId="c4f8794c-e61d-4c3a-876b-03ad0310e099" providerId="ADAL" clId="{83B0D88E-60BC-41C5-A295-9E64E1112CCA}" dt="2020-11-02T21:45:01.536" v="5448" actId="20577"/>
          <ac:spMkLst>
            <pc:docMk/>
            <pc:sldMk cId="1307204762" sldId="263"/>
            <ac:spMk id="3" creationId="{185587E3-3431-4AC1-9025-EFF2C31C2B8D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DE7FBCC-EFCE-4F08-89CE-2A70A115FC8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2525E53-B09B-4E21-8CE6-44FEF309BAE8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E0EB32-C311-428C-839E-A2E8B61BC547}" type="datetimeFigureOut">
              <a:rPr lang="en-GB" smtClean="0"/>
              <a:t>10/11/2020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3848FF-06FA-4C6C-9D29-3250F4462D09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85733E-9F03-4208-BCFE-3D484A68F049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EF7C8D-0F87-4FBB-A494-7D973A97D4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229719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B8D5B2-EC44-43C4-87F5-AC90AD1F379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CB541A8-56B0-474B-9702-D0CC3540AD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1AFCEB-B164-4CDC-B252-38CBD3035C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17F77-8DF3-4DC2-A6A8-130A48F777EB}" type="datetimeFigureOut">
              <a:rPr lang="en-GB" smtClean="0"/>
              <a:t>09/11/2020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4423BB-67A6-4457-A474-6B064758FA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9A3C16-3CF2-4FB7-80FB-F08C2478DF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69634-FA05-4EBB-B7D2-8EC13F26F3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43305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1105AB-88A9-4558-AB80-7BC7DA87C3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535F00-79F6-43C0-8FAF-36F21F1D12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7BD9FF-A9B9-441C-B71B-64C2F0965D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17F77-8DF3-4DC2-A6A8-130A48F777EB}" type="datetimeFigureOut">
              <a:rPr lang="en-GB" smtClean="0"/>
              <a:t>09/11/2020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7C5951-404C-436D-80F3-206EBC6E2A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5D6AD3-3E83-4B08-A9F6-89DD956E46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69634-FA05-4EBB-B7D2-8EC13F26F3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93319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CC89AD-1606-4091-B038-B3FA4DCCE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2A5EFD-F580-4D00-A514-AFE49B9368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EC2B8E-1657-4B65-890A-06B503125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17F77-8DF3-4DC2-A6A8-130A48F777EB}" type="datetimeFigureOut">
              <a:rPr lang="en-GB" smtClean="0"/>
              <a:t>09/11/2020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5FDF71-E115-460B-A598-A2F5C94BCF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0C44FB-E4B5-4C29-89E3-0B93A4F132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69634-FA05-4EBB-B7D2-8EC13F26F3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63988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18287D-A49A-45F3-B77D-51C26AF483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27FF7C-6D94-408F-9412-9AD14D2CC57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DEFB28-FEA3-47FE-8975-D8246480618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E6307D3-CA41-405E-9749-A040CBEFD4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17F77-8DF3-4DC2-A6A8-130A48F777EB}" type="datetimeFigureOut">
              <a:rPr lang="en-GB" smtClean="0"/>
              <a:t>09/11/2020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5B3BC44-9352-456F-A9D1-63E94C82A4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DFE4644-B50C-4E7D-87C6-ED1F9EE13A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69634-FA05-4EBB-B7D2-8EC13F26F3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909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3BA120-9E5D-48CB-925B-BD9F294FED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4B5997-2278-4820-BE06-8BB5ABEC7E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6EA1C0-AF9D-4A18-8967-EB3D0E896B2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8CC4AE6-A772-4FEB-9DA9-747343AB572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A1C0C50-CE81-43F6-8328-A4B86645C6D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A9FE66B-E7E4-4324-98B2-9E54436E21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17F77-8DF3-4DC2-A6A8-130A48F777EB}" type="datetimeFigureOut">
              <a:rPr lang="en-GB" smtClean="0"/>
              <a:t>09/11/2020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56F52E2-783C-4A0E-878E-FAE83BF00C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42CE539-F500-4588-8905-852A1B4BAC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69634-FA05-4EBB-B7D2-8EC13F26F3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83579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0CBAD-0873-4432-9E29-1A8C99CA81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65B7E83-2282-4453-A840-BA55966BFD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17F77-8DF3-4DC2-A6A8-130A48F777EB}" type="datetimeFigureOut">
              <a:rPr lang="en-GB" smtClean="0"/>
              <a:t>09/11/2020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62CC8E8-334C-4D6D-ABB4-1D13813619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76A1EBF-EAEF-4DF7-B120-84D1EB6132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69634-FA05-4EBB-B7D2-8EC13F26F3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42740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CC4B652-13DB-4210-9D26-B4B60228BA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17F77-8DF3-4DC2-A6A8-130A48F777EB}" type="datetimeFigureOut">
              <a:rPr lang="en-GB" smtClean="0"/>
              <a:t>09/11/2020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DFEB014-E0CB-47D8-B94F-C5D3AECF9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3C7E85-FEDD-447D-BD96-A65B81D488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69634-FA05-4EBB-B7D2-8EC13F26F3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61501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6BA22E-47E3-421E-9FE9-128A8E7967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E02E4F-B4D2-44B3-9C93-6E74C898A7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96FA804-8CE9-4C2A-951D-F69AC2CEE2E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909D30-97D1-4869-9292-D49CEF8AAD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17F77-8DF3-4DC2-A6A8-130A48F777EB}" type="datetimeFigureOut">
              <a:rPr lang="en-GB" smtClean="0"/>
              <a:t>09/11/2020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942CC8-E3FA-4452-B74E-BE70B018BF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A50D1A-2FBE-4B61-B8DB-4C9F1E2965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69634-FA05-4EBB-B7D2-8EC13F26F3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39203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955ADA-D91C-42D9-898E-D493B6B6F8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7689F87-4DC9-4BEF-AA4F-09D85B41F2E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417B72F-61C9-47A2-89CB-E6CB7073449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3F6943-1280-4D3D-8B63-4AA5DFF56E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17F77-8DF3-4DC2-A6A8-130A48F777EB}" type="datetimeFigureOut">
              <a:rPr lang="en-GB" smtClean="0"/>
              <a:t>09/11/2020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D8CC1F-FCC1-4BAD-9846-EFB66C9D8C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791B65-8937-4286-8158-14C79578DD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69634-FA05-4EBB-B7D2-8EC13F26F3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8745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12DA37-4355-45DA-B6F2-4A84B7245A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B94C0AB-A1F3-440C-AF02-B3F97D7E314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65FECC-1BE8-4CFF-B179-47B8806126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17F77-8DF3-4DC2-A6A8-130A48F777EB}" type="datetimeFigureOut">
              <a:rPr lang="en-GB" smtClean="0"/>
              <a:t>09/11/2020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F3F6DB-CF75-4C26-B906-CCC3F6E23A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E127B6-FCDE-4D4B-9B91-3C77BEB323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69634-FA05-4EBB-B7D2-8EC13F26F3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15812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F10464B-478A-44C7-B3A1-3F21F50E724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5583DE2-0ADE-4D27-B452-BF5F68AC48D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B10EA3-D0C6-4366-99A1-3D8837F29D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17F77-8DF3-4DC2-A6A8-130A48F777EB}" type="datetimeFigureOut">
              <a:rPr lang="en-GB" smtClean="0"/>
              <a:t>09/11/2020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244D57-9A57-4468-9474-8EEC76CF48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F3DCD5-3014-462C-A6CF-49B1C520EB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69634-FA05-4EBB-B7D2-8EC13F26F3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07994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09A37E0-4BCA-4F76-87C8-16165B2D8C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72B31F-F330-4F74-8023-76DDAD6DB0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F419F9-863F-4615-962E-1F8CEB018A3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217F77-8DF3-4DC2-A6A8-130A48F777EB}" type="datetimeFigureOut">
              <a:rPr lang="en-GB" smtClean="0"/>
              <a:t>09/11/2020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F02E28-AD9F-438F-93F6-52B8D82FF0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15A84F-1066-4EE4-AFE3-F12A5F0D4B3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D69634-FA05-4EBB-B7D2-8EC13F26F3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92446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0009F-AD2A-476C-9D36-8C3AC10B2D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75071" y="1779638"/>
            <a:ext cx="5928852" cy="1956467"/>
          </a:xfrm>
        </p:spPr>
        <p:txBody>
          <a:bodyPr>
            <a:normAutofit/>
          </a:bodyPr>
          <a:lstStyle/>
          <a:p>
            <a:r>
              <a:rPr lang="en-US" sz="5000" dirty="0"/>
              <a:t>The ‘Forces of Desire’: </a:t>
            </a:r>
            <a:r>
              <a:rPr lang="en-GB" sz="5000" i="1" dirty="0" err="1"/>
              <a:t>E</a:t>
            </a:r>
            <a:r>
              <a:rPr lang="en-GB" sz="5000" i="1" dirty="0" err="1">
                <a:effectLst/>
              </a:rPr>
              <a:t>rôs</a:t>
            </a:r>
            <a:r>
              <a:rPr lang="en-US" sz="5000" i="1" dirty="0"/>
              <a:t> </a:t>
            </a:r>
            <a:r>
              <a:rPr lang="en-US" sz="5000" dirty="0"/>
              <a:t>in the Medea</a:t>
            </a:r>
            <a:endParaRPr lang="en-GB" sz="5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2ED5BE-CE85-4EB9-93F2-E7A3A5537AD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599767" y="3736105"/>
            <a:ext cx="9144000" cy="1655762"/>
          </a:xfrm>
        </p:spPr>
        <p:txBody>
          <a:bodyPr>
            <a:normAutofit/>
          </a:bodyPr>
          <a:lstStyle/>
          <a:p>
            <a:r>
              <a:rPr lang="en-US" sz="2000" dirty="0"/>
              <a:t>Thomas Clarke (1900472)</a:t>
            </a:r>
          </a:p>
        </p:txBody>
      </p:sp>
      <p:pic>
        <p:nvPicPr>
          <p:cNvPr id="5" name="Picture 4" descr="A person sitting on a table&#10;&#10;Description automatically generated">
            <a:extLst>
              <a:ext uri="{FF2B5EF4-FFF2-40B4-BE49-F238E27FC236}">
                <a16:creationId xmlns:a16="http://schemas.microsoft.com/office/drawing/2014/main" id="{31EC3DEC-1A65-404F-ACCD-9D21D6CC6A5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96840" y="792545"/>
            <a:ext cx="3420089" cy="481921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6A41B73-D659-4388-B0A3-A4581A43ACCC}"/>
              </a:ext>
            </a:extLst>
          </p:cNvPr>
          <p:cNvSpPr txBox="1"/>
          <p:nvPr/>
        </p:nvSpPr>
        <p:spPr>
          <a:xfrm>
            <a:off x="7896840" y="5611761"/>
            <a:ext cx="360780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i="1" dirty="0"/>
              <a:t>Medea,</a:t>
            </a:r>
            <a:r>
              <a:rPr lang="en-US" sz="1400" dirty="0"/>
              <a:t> Frederick Augustus Sandys (</a:t>
            </a:r>
            <a:r>
              <a:rPr lang="en-GB" sz="1400" dirty="0"/>
              <a:t>1866-68)</a:t>
            </a:r>
          </a:p>
        </p:txBody>
      </p:sp>
    </p:spTree>
    <p:extLst>
      <p:ext uri="{BB962C8B-B14F-4D97-AF65-F5344CB8AC3E}">
        <p14:creationId xmlns:p14="http://schemas.microsoft.com/office/powerpoint/2010/main" val="7268358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E1916-3FB4-417C-BD2A-F383432D86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6265" y="541706"/>
            <a:ext cx="10515600" cy="1325563"/>
          </a:xfrm>
        </p:spPr>
        <p:txBody>
          <a:bodyPr/>
          <a:lstStyle/>
          <a:p>
            <a:r>
              <a:rPr lang="en-US" dirty="0"/>
              <a:t>The ‘Medea’ Play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2852DC-FF67-40B3-8A39-6B62CEC703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6265" y="2108885"/>
            <a:ext cx="10515599" cy="4207409"/>
          </a:xfrm>
        </p:spPr>
        <p:txBody>
          <a:bodyPr/>
          <a:lstStyle/>
          <a:p>
            <a:r>
              <a:rPr lang="en-US" dirty="0"/>
              <a:t>Written by Euripides in 431 BC </a:t>
            </a:r>
          </a:p>
          <a:p>
            <a:r>
              <a:rPr lang="en-US" dirty="0"/>
              <a:t>Chorus of Corinthian women – Narrators</a:t>
            </a:r>
          </a:p>
          <a:p>
            <a:r>
              <a:rPr lang="en-US" dirty="0"/>
              <a:t>Jason’s aspirations/fall from grace = cultural lesson to audience</a:t>
            </a:r>
          </a:p>
          <a:p>
            <a:endParaRPr lang="en-US" dirty="0"/>
          </a:p>
          <a:p>
            <a:r>
              <a:rPr lang="en-US" b="1" dirty="0"/>
              <a:t>Euripides</a:t>
            </a:r>
          </a:p>
          <a:p>
            <a:r>
              <a:rPr lang="en-US" i="1" dirty="0"/>
              <a:t>“plays abound in plot twists and unexpected violent outbursts of passion” </a:t>
            </a:r>
            <a:r>
              <a:rPr lang="en-US" dirty="0"/>
              <a:t>(</a:t>
            </a:r>
            <a:r>
              <a:rPr lang="en-US" dirty="0" err="1"/>
              <a:t>Kishlansky</a:t>
            </a:r>
            <a:r>
              <a:rPr lang="en-US" dirty="0"/>
              <a:t> 1993: 84)</a:t>
            </a:r>
          </a:p>
        </p:txBody>
      </p:sp>
      <p:pic>
        <p:nvPicPr>
          <p:cNvPr id="5" name="Picture 4" descr="A picture containing building, sitting, standing, wearing&#10;&#10;Description automatically generated">
            <a:extLst>
              <a:ext uri="{FF2B5EF4-FFF2-40B4-BE49-F238E27FC236}">
                <a16:creationId xmlns:a16="http://schemas.microsoft.com/office/drawing/2014/main" id="{AE55707F-ED5C-45EF-A180-8D07397F854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70170" y="166559"/>
            <a:ext cx="2091754" cy="278464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AEDC8A4-8EC2-4699-B938-78EBB130E997}"/>
              </a:ext>
            </a:extLst>
          </p:cNvPr>
          <p:cNvSpPr txBox="1"/>
          <p:nvPr/>
        </p:nvSpPr>
        <p:spPr>
          <a:xfrm>
            <a:off x="9970170" y="2951207"/>
            <a:ext cx="2091754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100" dirty="0"/>
              <a:t>Euripides. Roman Marble copy of 4</a:t>
            </a:r>
            <a:r>
              <a:rPr lang="en-US" sz="1100" baseline="30000" dirty="0"/>
              <a:t>th</a:t>
            </a:r>
            <a:r>
              <a:rPr lang="en-US" sz="1100" dirty="0"/>
              <a:t> Century Greek bust, Museo Pio-Clementino, Rome 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1690756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E6FF78-36A9-49F9-8BF7-1A0C1C0EA8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087" y="429294"/>
            <a:ext cx="10515600" cy="1325563"/>
          </a:xfrm>
        </p:spPr>
        <p:txBody>
          <a:bodyPr/>
          <a:lstStyle/>
          <a:p>
            <a:r>
              <a:rPr lang="en-US" dirty="0"/>
              <a:t>Athenian Life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F17EF5-E866-4508-8C92-783A46865C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087" y="1610478"/>
            <a:ext cx="7450394" cy="4486275"/>
          </a:xfrm>
        </p:spPr>
        <p:txBody>
          <a:bodyPr>
            <a:normAutofit lnSpcReduction="10000"/>
          </a:bodyPr>
          <a:lstStyle/>
          <a:p>
            <a:r>
              <a:rPr lang="en-US" sz="2600" dirty="0"/>
              <a:t>Women reduced to private sphere + men had authority over city and household (</a:t>
            </a:r>
            <a:r>
              <a:rPr lang="en-US" sz="2600" dirty="0" err="1"/>
              <a:t>Sourvinou</a:t>
            </a:r>
            <a:r>
              <a:rPr lang="en-US" sz="2600" dirty="0"/>
              <a:t>-Inwood 1995; Woods and Woods 1978:27)</a:t>
            </a:r>
          </a:p>
          <a:p>
            <a:r>
              <a:rPr lang="en-US" sz="2600" i="1" dirty="0"/>
              <a:t>“Athens was inhabited by men and women, free and slave, Greek and foreigner but it was also the ideological democratic polis of free, Athenian citizen men</a:t>
            </a:r>
            <a:r>
              <a:rPr lang="en-US" sz="2600" dirty="0"/>
              <a:t>”. (Rabinowitz :42)</a:t>
            </a:r>
          </a:p>
          <a:p>
            <a:r>
              <a:rPr lang="en-US" sz="2600" dirty="0"/>
              <a:t>Xenophon’s </a:t>
            </a:r>
            <a:r>
              <a:rPr lang="en-US" sz="2600" dirty="0" err="1"/>
              <a:t>Ischomachus</a:t>
            </a:r>
            <a:r>
              <a:rPr lang="en-US" sz="2600" dirty="0"/>
              <a:t> – Reinforces gendered divisions </a:t>
            </a:r>
            <a:r>
              <a:rPr lang="en-GB" sz="2600" dirty="0"/>
              <a:t>(Xen. </a:t>
            </a:r>
            <a:r>
              <a:rPr lang="en-GB" sz="2600" dirty="0" err="1"/>
              <a:t>Oec</a:t>
            </a:r>
            <a:r>
              <a:rPr lang="en-GB" sz="2600" dirty="0"/>
              <a:t>. 7.3)</a:t>
            </a:r>
          </a:p>
          <a:p>
            <a:r>
              <a:rPr lang="en-GB" sz="2600" dirty="0"/>
              <a:t>Double standard – “Permitted men to do whatever he desired, while the women had to remain …. faithful” (O’Neal 1993:120)   </a:t>
            </a:r>
          </a:p>
          <a:p>
            <a:endParaRPr lang="en-US" dirty="0"/>
          </a:p>
        </p:txBody>
      </p:sp>
      <p:pic>
        <p:nvPicPr>
          <p:cNvPr id="5" name="Picture 4" descr="A picture containing cup, sitting, brown, table&#10;&#10;Description automatically generated">
            <a:extLst>
              <a:ext uri="{FF2B5EF4-FFF2-40B4-BE49-F238E27FC236}">
                <a16:creationId xmlns:a16="http://schemas.microsoft.com/office/drawing/2014/main" id="{8D9BF55F-33AB-4629-BCC3-FDCAA05CCF1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96" t="19928" r="9472" b="12258"/>
          <a:stretch/>
        </p:blipFill>
        <p:spPr>
          <a:xfrm>
            <a:off x="8895347" y="167147"/>
            <a:ext cx="3130209" cy="282555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1DF8CA1-DEB5-4C5B-8BCB-2327EA533EB1}"/>
              </a:ext>
            </a:extLst>
          </p:cNvPr>
          <p:cNvSpPr txBox="1"/>
          <p:nvPr/>
        </p:nvSpPr>
        <p:spPr>
          <a:xfrm>
            <a:off x="9137980" y="2992699"/>
            <a:ext cx="2680653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500" dirty="0"/>
              <a:t>Terracotta bell-krater c. 440 BC. Persephone Painter – Metropolitan Museum of Art</a:t>
            </a: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33382720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3A38D9-2820-4571-8151-5C0FD6CDF3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241" y="598391"/>
            <a:ext cx="10515600" cy="1109111"/>
          </a:xfrm>
        </p:spPr>
        <p:txBody>
          <a:bodyPr>
            <a:normAutofit fontScale="90000"/>
          </a:bodyPr>
          <a:lstStyle/>
          <a:p>
            <a:r>
              <a:rPr lang="en-US" dirty="0"/>
              <a:t>How can we describe</a:t>
            </a:r>
            <a:r>
              <a:rPr lang="en-US" i="1" dirty="0"/>
              <a:t> </a:t>
            </a:r>
            <a:r>
              <a:rPr lang="en-GB" sz="4400" i="1" dirty="0" err="1"/>
              <a:t>E</a:t>
            </a:r>
            <a:r>
              <a:rPr lang="en-GB" sz="4400" i="1" dirty="0" err="1">
                <a:effectLst/>
              </a:rPr>
              <a:t>rôs</a:t>
            </a:r>
            <a:r>
              <a:rPr lang="en-US" i="1" dirty="0"/>
              <a:t>? </a:t>
            </a:r>
            <a:r>
              <a:rPr lang="en-US" dirty="0"/>
              <a:t>(</a:t>
            </a:r>
            <a:r>
              <a:rPr lang="el-GR" dirty="0"/>
              <a:t>ἔρωτι</a:t>
            </a:r>
            <a:r>
              <a:rPr lang="en-US" dirty="0"/>
              <a:t>)</a:t>
            </a:r>
            <a:r>
              <a:rPr lang="el-GR" dirty="0"/>
              <a:t> </a:t>
            </a:r>
            <a:br>
              <a:rPr lang="el-GR" b="1" dirty="0"/>
            </a:br>
            <a:endParaRPr lang="en-GB" b="1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FD446A-4D20-4BBF-B223-9C738518F1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0742" y="1596696"/>
            <a:ext cx="5595258" cy="4160291"/>
          </a:xfrm>
        </p:spPr>
        <p:txBody>
          <a:bodyPr>
            <a:normAutofit/>
          </a:bodyPr>
          <a:lstStyle/>
          <a:p>
            <a:r>
              <a:rPr lang="en-US" sz="2600" dirty="0"/>
              <a:t>A strong feeling of </a:t>
            </a:r>
            <a:r>
              <a:rPr lang="en-US" sz="2600" i="1" dirty="0"/>
              <a:t>desire, </a:t>
            </a:r>
            <a:r>
              <a:rPr lang="en-US" sz="2600" dirty="0"/>
              <a:t>evident in the everyday</a:t>
            </a:r>
          </a:p>
          <a:p>
            <a:r>
              <a:rPr lang="en-GB" sz="2600" dirty="0"/>
              <a:t>Euripides’ </a:t>
            </a:r>
            <a:r>
              <a:rPr lang="en-GB" sz="2600" i="1" dirty="0"/>
              <a:t>Hippolytus </a:t>
            </a:r>
            <a:r>
              <a:rPr lang="en-GB" sz="2600" dirty="0"/>
              <a:t>was brutally honest!</a:t>
            </a:r>
          </a:p>
          <a:p>
            <a:r>
              <a:rPr lang="en-GB" sz="2600" dirty="0"/>
              <a:t>“At once great pleasure, daughter, and great pain” (Eur. Hip. 349)</a:t>
            </a:r>
          </a:p>
          <a:p>
            <a:r>
              <a:rPr lang="en-GB" sz="2600" i="1" dirty="0"/>
              <a:t>“</a:t>
            </a:r>
            <a:r>
              <a:rPr lang="el-GR" sz="2600" i="1" dirty="0"/>
              <a:t>ἥδιστον, ὦ παῖ, ταὐτὸν</a:t>
            </a:r>
            <a:r>
              <a:rPr lang="en-US" sz="2600" i="1" dirty="0"/>
              <a:t> </a:t>
            </a:r>
            <a:r>
              <a:rPr lang="el-GR" sz="2600" i="1" dirty="0"/>
              <a:t>ἀλγεινόν θ᾽ ἅμα</a:t>
            </a:r>
            <a:r>
              <a:rPr lang="en-US" sz="2600" i="1" dirty="0"/>
              <a:t>” </a:t>
            </a:r>
            <a:r>
              <a:rPr lang="en-GB" sz="2600" dirty="0"/>
              <a:t>(Eur. Hip. 349)</a:t>
            </a:r>
            <a:endParaRPr lang="en-US" sz="2600" i="1" dirty="0"/>
          </a:p>
          <a:p>
            <a:r>
              <a:rPr lang="en-GB" sz="2800" i="1" dirty="0" err="1"/>
              <a:t>E</a:t>
            </a:r>
            <a:r>
              <a:rPr lang="en-GB" sz="2800" i="1" dirty="0" err="1">
                <a:effectLst/>
              </a:rPr>
              <a:t>rôs</a:t>
            </a:r>
            <a:r>
              <a:rPr lang="en-US" sz="2600" dirty="0"/>
              <a:t> during conquest of Sicily </a:t>
            </a:r>
            <a:r>
              <a:rPr lang="en-US" sz="1150" dirty="0">
                <a:effectLst/>
                <a:latin typeface="Arial" panose="020B0604020202020204" pitchFamily="34" charset="0"/>
              </a:rPr>
              <a:t>(</a:t>
            </a:r>
            <a:r>
              <a:rPr lang="en-US" sz="1150" dirty="0" err="1">
                <a:effectLst/>
                <a:latin typeface="Arial" panose="020B0604020202020204" pitchFamily="34" charset="0"/>
              </a:rPr>
              <a:t>Thuc</a:t>
            </a:r>
            <a:r>
              <a:rPr lang="en-US" sz="1150" dirty="0">
                <a:effectLst/>
                <a:latin typeface="Arial" panose="020B0604020202020204" pitchFamily="34" charset="0"/>
              </a:rPr>
              <a:t>. P.W. 6.24.3)</a:t>
            </a:r>
            <a:endParaRPr lang="en-US" sz="1150" dirty="0"/>
          </a:p>
          <a:p>
            <a:endParaRPr lang="en-US" sz="2600" dirty="0"/>
          </a:p>
        </p:txBody>
      </p:sp>
      <p:pic>
        <p:nvPicPr>
          <p:cNvPr id="5" name="Picture 4" descr="A picture containing indoor, sitting, green, gray&#10;&#10;Description automatically generated">
            <a:extLst>
              <a:ext uri="{FF2B5EF4-FFF2-40B4-BE49-F238E27FC236}">
                <a16:creationId xmlns:a16="http://schemas.microsoft.com/office/drawing/2014/main" id="{DDE5119B-3F56-4C8C-A2B4-179F0E2B4CC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47045" y="1680723"/>
            <a:ext cx="3519135" cy="26393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3EA1324-43FD-4C8F-B7DB-8444F52D72D6}"/>
              </a:ext>
            </a:extLst>
          </p:cNvPr>
          <p:cNvSpPr txBox="1"/>
          <p:nvPr/>
        </p:nvSpPr>
        <p:spPr>
          <a:xfrm>
            <a:off x="7763070" y="4320073"/>
            <a:ext cx="3844213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" i="1" dirty="0" err="1"/>
              <a:t>E</a:t>
            </a:r>
            <a:r>
              <a:rPr lang="en-GB" sz="1500" i="1" dirty="0" err="1">
                <a:effectLst/>
              </a:rPr>
              <a:t>rôs</a:t>
            </a:r>
            <a:r>
              <a:rPr lang="en-US" sz="1500" i="1" dirty="0"/>
              <a:t> sleeping </a:t>
            </a:r>
            <a:r>
              <a:rPr lang="en-US" sz="1500" dirty="0"/>
              <a:t>(2</a:t>
            </a:r>
            <a:r>
              <a:rPr lang="en-US" sz="1500" baseline="30000" dirty="0"/>
              <a:t>nd</a:t>
            </a:r>
            <a:r>
              <a:rPr lang="en-US" sz="1500" dirty="0"/>
              <a:t> – 3</a:t>
            </a:r>
            <a:r>
              <a:rPr lang="en-US" sz="1500" baseline="30000" dirty="0"/>
              <a:t>rd</a:t>
            </a:r>
            <a:r>
              <a:rPr lang="en-US" sz="1500" dirty="0"/>
              <a:t> Century Bronze) Met. Museum</a:t>
            </a: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25330198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81E75F-9A1C-42A0-AADA-2A7D828815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774" y="608766"/>
            <a:ext cx="5868047" cy="1197561"/>
          </a:xfrm>
        </p:spPr>
        <p:txBody>
          <a:bodyPr/>
          <a:lstStyle/>
          <a:p>
            <a:r>
              <a:rPr lang="en-US" dirty="0"/>
              <a:t>Medea and Jason 1</a:t>
            </a:r>
            <a:endParaRPr lang="en-GB" dirty="0"/>
          </a:p>
        </p:txBody>
      </p:sp>
      <p:pic>
        <p:nvPicPr>
          <p:cNvPr id="5" name="Content Placeholder 4" descr="A group of people wearing costumes&#10;&#10;Description automatically generated">
            <a:extLst>
              <a:ext uri="{FF2B5EF4-FFF2-40B4-BE49-F238E27FC236}">
                <a16:creationId xmlns:a16="http://schemas.microsoft.com/office/drawing/2014/main" id="{C6F98ADB-FDAA-4CCB-9713-D02ED21025D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34083" y="104267"/>
            <a:ext cx="2724587" cy="3404119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B794029-9E8F-4CCA-A518-8C43481657BE}"/>
              </a:ext>
            </a:extLst>
          </p:cNvPr>
          <p:cNvSpPr txBox="1"/>
          <p:nvPr/>
        </p:nvSpPr>
        <p:spPr>
          <a:xfrm>
            <a:off x="540774" y="1858297"/>
            <a:ext cx="8377084" cy="43242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i="1" dirty="0"/>
              <a:t>“</a:t>
            </a:r>
            <a:r>
              <a:rPr lang="en-US" sz="2800" i="1" dirty="0"/>
              <a:t>her heart smitten with love for Jason</a:t>
            </a:r>
            <a:r>
              <a:rPr lang="en-GB" sz="2800" i="1" dirty="0"/>
              <a:t>” </a:t>
            </a:r>
            <a:r>
              <a:rPr lang="en-GB" sz="1300" i="1" dirty="0"/>
              <a:t>[</a:t>
            </a:r>
            <a:r>
              <a:rPr lang="el-GR" sz="1300" dirty="0"/>
              <a:t>ἔρωτι θυμὸν ἐκπλαγεῖσ᾽ Ἰάσονος</a:t>
            </a:r>
            <a:r>
              <a:rPr lang="en-US" sz="1300" dirty="0"/>
              <a:t>] – Eur. Med. 8 (trans. Kovacs)</a:t>
            </a:r>
            <a:endParaRPr lang="en-GB" sz="13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FF0000"/>
                </a:solidFill>
              </a:rPr>
              <a:t>BUT -  </a:t>
            </a:r>
            <a:r>
              <a:rPr lang="en-GB" sz="2800" dirty="0"/>
              <a:t>By line 16, Eros has </a:t>
            </a:r>
            <a:r>
              <a:rPr lang="en-GB" sz="2800" dirty="0">
                <a:solidFill>
                  <a:srgbClr val="0070C0"/>
                </a:solidFill>
              </a:rPr>
              <a:t>changed.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i="1" dirty="0"/>
              <a:t> “All is enmity, and love’s bonds are diseased” </a:t>
            </a:r>
            <a:r>
              <a:rPr lang="en-GB" sz="1300" i="1" dirty="0"/>
              <a:t>[</a:t>
            </a:r>
            <a:r>
              <a:rPr lang="el-GR" sz="1300" dirty="0"/>
              <a:t>νῦν δ᾽ ἐχθρὰ πάντα, καὶ νοσεῖ τὰ φίλτατα.</a:t>
            </a:r>
            <a:r>
              <a:rPr lang="en-US" sz="1300" dirty="0"/>
              <a:t>]</a:t>
            </a:r>
            <a:r>
              <a:rPr lang="en-GB" sz="2800" i="1" dirty="0"/>
              <a:t> </a:t>
            </a:r>
            <a:r>
              <a:rPr lang="en-GB" sz="1300" i="1" dirty="0"/>
              <a:t>Eur. Med. 19 (trans. Kovacs)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i="1" dirty="0"/>
              <a:t>“</a:t>
            </a:r>
            <a:r>
              <a:rPr lang="en-US" sz="2800" i="1" dirty="0"/>
              <a:t>….each man loves himself more than his neighbor</a:t>
            </a:r>
            <a:r>
              <a:rPr lang="en-GB" sz="2800" i="1" dirty="0"/>
              <a:t>” </a:t>
            </a:r>
            <a:r>
              <a:rPr lang="en-US" sz="2000" dirty="0"/>
              <a:t>[</a:t>
            </a:r>
            <a:r>
              <a:rPr lang="el-GR" sz="2000" dirty="0"/>
              <a:t>ὡς πᾶς τις αὑτὸν τοῦ πέλας μᾶλλον φιλεῖ</a:t>
            </a:r>
            <a:r>
              <a:rPr lang="en-US" sz="2000" dirty="0"/>
              <a:t>] Eur. Med. 89 (trans. Kovacs)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B783E7C-7080-4720-870E-FDBFC1C99D16}"/>
              </a:ext>
            </a:extLst>
          </p:cNvPr>
          <p:cNvSpPr txBox="1"/>
          <p:nvPr/>
        </p:nvSpPr>
        <p:spPr>
          <a:xfrm>
            <a:off x="9345560" y="3508386"/>
            <a:ext cx="2501632" cy="4462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150" i="1" dirty="0"/>
              <a:t>Jason and Medea, </a:t>
            </a:r>
            <a:r>
              <a:rPr lang="en-US" sz="1150" dirty="0"/>
              <a:t>John William Waterhouse (1907)</a:t>
            </a:r>
            <a:endParaRPr lang="en-GB" sz="1150" dirty="0"/>
          </a:p>
        </p:txBody>
      </p:sp>
    </p:spTree>
    <p:extLst>
      <p:ext uri="{BB962C8B-B14F-4D97-AF65-F5344CB8AC3E}">
        <p14:creationId xmlns:p14="http://schemas.microsoft.com/office/powerpoint/2010/main" val="3191498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37A706-1D46-41D3-B91F-91F57F560B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884" y="475043"/>
            <a:ext cx="10515600" cy="1325563"/>
          </a:xfrm>
        </p:spPr>
        <p:txBody>
          <a:bodyPr/>
          <a:lstStyle/>
          <a:p>
            <a:r>
              <a:rPr lang="en-GB" dirty="0"/>
              <a:t>Medea and Jason 2</a:t>
            </a:r>
            <a:r>
              <a:rPr lang="en-US" dirty="0"/>
              <a:t>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B6F31E-AAE2-4072-A28E-EB30822140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884" y="1257277"/>
            <a:ext cx="10515600" cy="512568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>
              <a:latin typeface="Arial" panose="020B0604020202020204" pitchFamily="34" charset="0"/>
            </a:endParaRPr>
          </a:p>
          <a:p>
            <a:r>
              <a:rPr lang="en-US" sz="2600" dirty="0"/>
              <a:t>“</a:t>
            </a:r>
            <a:r>
              <a:rPr lang="en-US" sz="2600" i="1" dirty="0"/>
              <a:t>For if you were still childless, your desire for this marriage would be understandable”</a:t>
            </a:r>
            <a:r>
              <a:rPr lang="en-US" sz="1600" i="1" dirty="0"/>
              <a:t> </a:t>
            </a:r>
            <a:r>
              <a:rPr lang="en-US" sz="1600" dirty="0"/>
              <a:t>[</a:t>
            </a:r>
            <a:r>
              <a:rPr lang="el-GR" sz="1550" dirty="0"/>
              <a:t>εἰ γὰρ ἦσθ᾽ ἄπαις ἔτι,</a:t>
            </a:r>
            <a:r>
              <a:rPr lang="en-US" sz="1550" dirty="0"/>
              <a:t> </a:t>
            </a:r>
            <a:r>
              <a:rPr lang="el-GR" sz="1550" dirty="0"/>
              <a:t>συγγνώστ᾽ ἂν ἦν σοι τοῦδ᾽ ἐρασθῆναι λέχους</a:t>
            </a:r>
            <a:r>
              <a:rPr lang="en-US" sz="1550" dirty="0"/>
              <a:t>] - Eur. Med.34 (trans. Kovacs) </a:t>
            </a:r>
          </a:p>
          <a:p>
            <a:r>
              <a:rPr lang="en-US" sz="2800" i="1" dirty="0">
                <a:effectLst/>
                <a:latin typeface="Arial" panose="020B0604020202020204" pitchFamily="34" charset="0"/>
              </a:rPr>
              <a:t>“</a:t>
            </a:r>
            <a:r>
              <a:rPr lang="en-US" sz="2600" i="1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en-US" sz="26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ed of death</a:t>
            </a:r>
            <a:r>
              <a:rPr lang="en-US" sz="28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” </a:t>
            </a:r>
            <a:r>
              <a:rPr lang="en-US" sz="16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[</a:t>
            </a:r>
            <a:r>
              <a:rPr lang="el-GR" sz="1600" dirty="0">
                <a:effectLst/>
                <a:latin typeface="Arial" panose="020B0604020202020204" pitchFamily="34" charset="0"/>
              </a:rPr>
              <a:t>τᾶς ἀπλάτου κοίτας ἔρος</a:t>
            </a:r>
            <a:r>
              <a:rPr lang="en-US" sz="1600" dirty="0">
                <a:effectLst/>
                <a:latin typeface="Arial" panose="020B0604020202020204" pitchFamily="34" charset="0"/>
              </a:rPr>
              <a:t>] - Eur. Med. 151 (trans. Kovacs)</a:t>
            </a:r>
          </a:p>
          <a:p>
            <a:r>
              <a:rPr lang="en-US" sz="2800" i="1" dirty="0"/>
              <a:t>For the man in whom all I had was bound up ….. has proved the basest of men</a:t>
            </a:r>
            <a:r>
              <a:rPr lang="en-US" sz="2800" dirty="0"/>
              <a:t>” </a:t>
            </a:r>
            <a:r>
              <a:rPr lang="en-US" sz="1600" dirty="0"/>
              <a:t>[</a:t>
            </a:r>
            <a:r>
              <a:rPr lang="el-GR" sz="1600" dirty="0"/>
              <a:t>ἐν ᾧ γὰρ ἦν μοι πάντα, γιγνώσκω καλῶς,</a:t>
            </a:r>
            <a:r>
              <a:rPr lang="en-US" sz="1600" dirty="0"/>
              <a:t> </a:t>
            </a:r>
            <a:r>
              <a:rPr lang="el-GR" sz="1600" dirty="0"/>
              <a:t>κάκιστος ἀνδρῶν ἐκβέβηχ᾽ οὑμὸς πόσις</a:t>
            </a:r>
            <a:r>
              <a:rPr lang="en-US" sz="1600" dirty="0"/>
              <a:t>.] – Eur. Med. 228-29(trans. Kovacs)</a:t>
            </a:r>
            <a:endParaRPr lang="en-GB" sz="1600" dirty="0">
              <a:latin typeface="Arial" panose="020B0604020202020204" pitchFamily="34" charset="0"/>
            </a:endParaRPr>
          </a:p>
          <a:p>
            <a:r>
              <a:rPr lang="en-US" sz="2600" i="1" dirty="0"/>
              <a:t>“First at an exorbitant price we must buy a husband and master of our bodies” </a:t>
            </a:r>
            <a:r>
              <a:rPr lang="en-US" sz="1550" dirty="0"/>
              <a:t>[</a:t>
            </a:r>
            <a:r>
              <a:rPr lang="el-GR" sz="1500" dirty="0"/>
              <a:t>ἃς πρῶτα μὲν δεῖ χρημάτων </a:t>
            </a:r>
            <a:r>
              <a:rPr lang="en-US" sz="1500" dirty="0"/>
              <a:t>of </a:t>
            </a:r>
            <a:r>
              <a:rPr lang="el-GR" sz="1500" dirty="0"/>
              <a:t>ὑπερβολῇ</a:t>
            </a:r>
            <a:r>
              <a:rPr lang="en-US" sz="1500" dirty="0"/>
              <a:t> </a:t>
            </a:r>
            <a:r>
              <a:rPr lang="el-GR" sz="1500" dirty="0"/>
              <a:t>πόσιν πρίασθαι, δεσπότην τε σώματος</a:t>
            </a:r>
            <a:r>
              <a:rPr lang="en-US" sz="1500" dirty="0"/>
              <a:t>] – Eur. Med. 233 (trans. Kovacs)</a:t>
            </a:r>
            <a:endParaRPr lang="en-GB" sz="1500" dirty="0">
              <a:latin typeface="Arial" panose="020B0604020202020204" pitchFamily="34" charset="0"/>
            </a:endParaRPr>
          </a:p>
          <a:p>
            <a:r>
              <a:rPr lang="en-US" sz="2600" i="1" dirty="0"/>
              <a:t>“ </a:t>
            </a:r>
            <a:r>
              <a:rPr lang="en-US" i="1" dirty="0"/>
              <a:t>“</a:t>
            </a:r>
            <a:r>
              <a:rPr lang="en-US" sz="2600" i="1" dirty="0"/>
              <a:t>To tell how Eros forced you with his ineluctable arrows to save me would expose me to ill-will.”</a:t>
            </a:r>
            <a:r>
              <a:rPr lang="en-US" sz="1550" dirty="0"/>
              <a:t>[</a:t>
            </a:r>
            <a:r>
              <a:rPr lang="el-GR" sz="1550" dirty="0"/>
              <a:t>ὡς Ἔρως σ᾽ ἠνάγκασεν</a:t>
            </a:r>
            <a:r>
              <a:rPr lang="en-US" sz="1550" dirty="0"/>
              <a:t> </a:t>
            </a:r>
            <a:r>
              <a:rPr lang="el-GR" sz="1550" dirty="0"/>
              <a:t>τόξοις ἀφύκτοις τοὐμὸν ἐκσῶσαι δέμας.</a:t>
            </a:r>
            <a:r>
              <a:rPr lang="en-US" sz="1550" dirty="0"/>
              <a:t>] – Eur. Med.530 (trans. Kovacs)</a:t>
            </a:r>
            <a:endParaRPr lang="en-GB" sz="1550" dirty="0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US" dirty="0">
              <a:effectLst/>
              <a:latin typeface="Arial" panose="020B0604020202020204" pitchFamily="34" charset="0"/>
            </a:endParaRPr>
          </a:p>
          <a:p>
            <a:endParaRPr lang="en-US" dirty="0">
              <a:effectLst/>
              <a:latin typeface="Arial" panose="020B0604020202020204" pitchFamily="34" charset="0"/>
            </a:endParaRPr>
          </a:p>
          <a:p>
            <a:endParaRPr lang="en-US" dirty="0">
              <a:effectLst/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13589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EC4B9C-0AD1-47C3-BAD5-D3C96B376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Medea and Creon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032FF9-5038-44DA-904C-88C4E91A04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11704"/>
            <a:ext cx="6926179" cy="4348163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</a:rPr>
              <a:t>“</a:t>
            </a:r>
            <a:r>
              <a:rPr lang="en-US" dirty="0"/>
              <a:t>Oh, what a bane is love to mortals” Eur. Med. 330 </a:t>
            </a:r>
            <a:r>
              <a:rPr lang="en-GB" dirty="0">
                <a:latin typeface="Arial" panose="020B0604020202020204" pitchFamily="34" charset="0"/>
              </a:rPr>
              <a:t>(Trans. Kovacs)</a:t>
            </a:r>
          </a:p>
          <a:p>
            <a:r>
              <a:rPr lang="en-GB" dirty="0">
                <a:latin typeface="Arial" panose="020B0604020202020204" pitchFamily="34" charset="0"/>
              </a:rPr>
              <a:t>“Plays on gender, dons a mask of ‘feminine incompetence’” Rabinowitz (1998)</a:t>
            </a:r>
          </a:p>
          <a:p>
            <a:r>
              <a:rPr lang="en-GB" dirty="0">
                <a:latin typeface="Arial" panose="020B0604020202020204" pitchFamily="34" charset="0"/>
              </a:rPr>
              <a:t>Power of lexicon – ‘words of power’ affiliated with Creon’s daughter and status applied to Medea (</a:t>
            </a:r>
            <a:r>
              <a:rPr lang="en-GB" dirty="0" err="1">
                <a:latin typeface="Arial" panose="020B0604020202020204" pitchFamily="34" charset="0"/>
              </a:rPr>
              <a:t>Luschnig</a:t>
            </a:r>
            <a:r>
              <a:rPr lang="en-GB" dirty="0">
                <a:latin typeface="Arial" panose="020B0604020202020204" pitchFamily="34" charset="0"/>
              </a:rPr>
              <a:t> 2007:3;  </a:t>
            </a:r>
            <a:r>
              <a:rPr lang="en-GB" dirty="0" err="1">
                <a:latin typeface="Arial" panose="020B0604020202020204" pitchFamily="34" charset="0"/>
              </a:rPr>
              <a:t>Fartzoff</a:t>
            </a:r>
            <a:r>
              <a:rPr lang="en-GB" dirty="0">
                <a:latin typeface="Arial" panose="020B0604020202020204" pitchFamily="34" charset="0"/>
              </a:rPr>
              <a:t> 1996; Pucci 1980)</a:t>
            </a:r>
          </a:p>
        </p:txBody>
      </p:sp>
      <p:pic>
        <p:nvPicPr>
          <p:cNvPr id="4" name="Content Placeholder 4" descr="A group of people on a beach near a body of water&#10;&#10;Description automatically generated">
            <a:extLst>
              <a:ext uri="{FF2B5EF4-FFF2-40B4-BE49-F238E27FC236}">
                <a16:creationId xmlns:a16="http://schemas.microsoft.com/office/drawing/2014/main" id="{B43295DC-8AAD-4F3A-9B2B-BC07081D889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142" b="14695"/>
          <a:stretch/>
        </p:blipFill>
        <p:spPr>
          <a:xfrm>
            <a:off x="8742219" y="227695"/>
            <a:ext cx="3177066" cy="3266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58389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5846E7-8EE6-4816-A098-7AAC25E110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6621" y="365125"/>
            <a:ext cx="10515600" cy="1325563"/>
          </a:xfrm>
        </p:spPr>
        <p:txBody>
          <a:bodyPr/>
          <a:lstStyle/>
          <a:p>
            <a:r>
              <a:rPr lang="en-GB" sz="4450" i="1" dirty="0" err="1"/>
              <a:t>E</a:t>
            </a:r>
            <a:r>
              <a:rPr lang="en-GB" sz="4450" i="1" dirty="0" err="1">
                <a:effectLst/>
              </a:rPr>
              <a:t>rôs</a:t>
            </a:r>
            <a:r>
              <a:rPr lang="en-US" dirty="0"/>
              <a:t>:The </a:t>
            </a:r>
            <a:r>
              <a:rPr lang="en-US" dirty="0" err="1"/>
              <a:t>Pyschology</a:t>
            </a:r>
            <a:r>
              <a:rPr lang="en-US" dirty="0"/>
              <a:t>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AE72A7-A3AB-42D4-B3FD-BFEB42D62E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6620" y="1564105"/>
            <a:ext cx="9260305" cy="4477921"/>
          </a:xfrm>
        </p:spPr>
        <p:txBody>
          <a:bodyPr>
            <a:noAutofit/>
          </a:bodyPr>
          <a:lstStyle/>
          <a:p>
            <a:r>
              <a:rPr lang="en-US" sz="2600" dirty="0">
                <a:latin typeface="Arial" panose="020B0604020202020204" pitchFamily="34" charset="0"/>
              </a:rPr>
              <a:t>W</a:t>
            </a:r>
            <a:r>
              <a:rPr lang="en-US" sz="2600" dirty="0">
                <a:effectLst/>
                <a:latin typeface="Arial" panose="020B0604020202020204" pitchFamily="34" charset="0"/>
              </a:rPr>
              <a:t>hat we fear to lose is not so much the beloved partner, as a part of ourselves</a:t>
            </a:r>
            <a:r>
              <a:rPr lang="en-US" sz="2600" dirty="0">
                <a:latin typeface="Arial" panose="020B0604020202020204" pitchFamily="34" charset="0"/>
              </a:rPr>
              <a:t> (Parrott 1991:16-17) </a:t>
            </a:r>
            <a:endParaRPr lang="en-US" sz="2600" dirty="0">
              <a:effectLst/>
              <a:latin typeface="Arial" panose="020B0604020202020204" pitchFamily="34" charset="0"/>
            </a:endParaRPr>
          </a:p>
          <a:p>
            <a:r>
              <a:rPr lang="en-US" sz="2600" dirty="0">
                <a:latin typeface="Arial" panose="020B0604020202020204" pitchFamily="34" charset="0"/>
              </a:rPr>
              <a:t>Respect undermined as an exile, now lost </a:t>
            </a:r>
            <a:r>
              <a:rPr lang="en-GB" sz="2600" i="1" dirty="0"/>
              <a:t>oikos </a:t>
            </a:r>
            <a:r>
              <a:rPr lang="en-GB" sz="2600" dirty="0"/>
              <a:t>and</a:t>
            </a:r>
            <a:r>
              <a:rPr lang="en-GB" sz="2600" i="1" dirty="0"/>
              <a:t> polis</a:t>
            </a:r>
            <a:endParaRPr lang="en-GB" sz="2600" dirty="0">
              <a:latin typeface="Arial" panose="020B0604020202020204" pitchFamily="34" charset="0"/>
            </a:endParaRPr>
          </a:p>
          <a:p>
            <a:r>
              <a:rPr lang="en-GB" sz="2600" dirty="0">
                <a:latin typeface="Arial" panose="020B0604020202020204" pitchFamily="34" charset="0"/>
              </a:rPr>
              <a:t>It built the ‘character’ of Medea, but served to dismantle what she had</a:t>
            </a:r>
          </a:p>
          <a:p>
            <a:endParaRPr lang="en-US" sz="2600" dirty="0">
              <a:latin typeface="Arial" panose="020B0604020202020204" pitchFamily="34" charset="0"/>
            </a:endParaRPr>
          </a:p>
        </p:txBody>
      </p:sp>
      <p:pic>
        <p:nvPicPr>
          <p:cNvPr id="5" name="Picture 4" descr="A picture containing book, fabric, box, clock&#10;&#10;Description automatically generated">
            <a:extLst>
              <a:ext uri="{FF2B5EF4-FFF2-40B4-BE49-F238E27FC236}">
                <a16:creationId xmlns:a16="http://schemas.microsoft.com/office/drawing/2014/main" id="{877BF4BE-5EDE-4B0C-80E1-CA877D058F1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58400" y="208952"/>
            <a:ext cx="1960499" cy="531661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A790C62-3622-4193-B951-8ABE19A82E14}"/>
              </a:ext>
            </a:extLst>
          </p:cNvPr>
          <p:cNvSpPr txBox="1"/>
          <p:nvPr/>
        </p:nvSpPr>
        <p:spPr>
          <a:xfrm>
            <a:off x="10018295" y="5503783"/>
            <a:ext cx="2064128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50" i="1" dirty="0"/>
              <a:t>Medée</a:t>
            </a:r>
            <a:r>
              <a:rPr lang="en-GB" sz="1150" dirty="0"/>
              <a:t> theatre poster, Alphonse </a:t>
            </a:r>
            <a:r>
              <a:rPr lang="en-GB" sz="1150" dirty="0" err="1"/>
              <a:t>Mucha</a:t>
            </a:r>
            <a:r>
              <a:rPr lang="en-GB" sz="1150" dirty="0"/>
              <a:t> (1898) </a:t>
            </a:r>
            <a:r>
              <a:rPr lang="fr-FR" sz="1150" dirty="0"/>
              <a:t>Théâtre de la Renaissance, Paris</a:t>
            </a:r>
          </a:p>
          <a:p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1757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A1725-E97E-4D18-973B-3F51BC74D7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Medea and Aegeus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F887D4-BD8C-4A7B-B9CD-0A08195E44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3821" y="1628190"/>
            <a:ext cx="10515600" cy="4351338"/>
          </a:xfrm>
        </p:spPr>
        <p:txBody>
          <a:bodyPr/>
          <a:lstStyle/>
          <a:p>
            <a:r>
              <a:rPr lang="en-US" i="1" dirty="0"/>
              <a:t>“We had a great </a:t>
            </a:r>
            <a:r>
              <a:rPr lang="en-GB" sz="2800" i="1" dirty="0" err="1"/>
              <a:t>E</a:t>
            </a:r>
            <a:r>
              <a:rPr lang="en-GB" sz="2800" i="1" dirty="0" err="1">
                <a:effectLst/>
              </a:rPr>
              <a:t>rôs</a:t>
            </a:r>
            <a:r>
              <a:rPr lang="en-GB" sz="2800" i="1" dirty="0">
                <a:effectLst/>
              </a:rPr>
              <a:t>” Eur. Med. 698 (trans. Kovacs)</a:t>
            </a:r>
          </a:p>
          <a:p>
            <a:r>
              <a:rPr lang="en-GB" i="1" dirty="0"/>
              <a:t>Her final plan comes together after this encounter  </a:t>
            </a:r>
            <a:r>
              <a:rPr lang="en-US" dirty="0"/>
              <a:t> </a:t>
            </a:r>
          </a:p>
          <a:p>
            <a:r>
              <a:rPr lang="en-US" i="1" dirty="0"/>
              <a:t>Central theme of children again </a:t>
            </a:r>
            <a:r>
              <a:rPr lang="en-US" i="1" dirty="0" err="1"/>
              <a:t>emphasised</a:t>
            </a:r>
            <a:r>
              <a:rPr lang="en-US" i="1" dirty="0"/>
              <a:t> here </a:t>
            </a:r>
          </a:p>
          <a:p>
            <a:r>
              <a:rPr lang="en-US" dirty="0"/>
              <a:t>Eur. Med. 714 (trans. Kovacs)</a:t>
            </a:r>
            <a:r>
              <a:rPr lang="en-US" i="1" dirty="0"/>
              <a:t> “If you do so, may your longing for children be brought to fulfillment by the gods, and may you yourself die happy!” 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3982788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FF44D4-EEA1-4733-9652-4F38D5F50F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i="1" dirty="0"/>
              <a:t>Recent Scholarship on Medea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7143AD-F649-4546-98D6-43519686AE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778" y="1690688"/>
            <a:ext cx="10515600" cy="4351338"/>
          </a:xfrm>
        </p:spPr>
        <p:txBody>
          <a:bodyPr>
            <a:normAutofit fontScale="85000" lnSpcReduction="10000"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“P</a:t>
            </a:r>
            <a:r>
              <a:rPr lang="en-US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atriarchal norms placed Jason in a position of power over Medea .… he was under no pressure to sustain his marriage.” (</a:t>
            </a:r>
            <a:r>
              <a:rPr lang="en-US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Ackah</a:t>
            </a:r>
            <a:r>
              <a:rPr lang="en-US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2013: 38)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“T</a:t>
            </a:r>
            <a:r>
              <a:rPr lang="en-US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hese, reinforced by Medea’s foreignness and crimes, placed her in a predicament of continuous need and love for Jason</a:t>
            </a:r>
            <a:r>
              <a:rPr lang="en-US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”.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Ackah</a:t>
            </a:r>
            <a:r>
              <a:rPr lang="en-US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2013: 38)</a:t>
            </a:r>
          </a:p>
          <a:p>
            <a:r>
              <a:rPr lang="en-US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“Jason dictated the conditions of association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…. Implied by the</a:t>
            </a:r>
            <a:r>
              <a:rPr lang="en-US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Nurse</a:t>
            </a:r>
            <a:r>
              <a:rPr lang="en-US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“…</a:t>
            </a:r>
            <a:r>
              <a:rPr lang="en-US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ending to Jason himself all her support. This it is that most rescues life from trouble, when a woman is not at variance with her husband.”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 Eur. Med. 14-15 (trans. Kovacs)</a:t>
            </a:r>
            <a:endParaRPr lang="en-US" i="1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“She is at least the equal of any man, in intelligence, courage, creativity, and lack of modesty or restraint.”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Luschnig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2007:7)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E. Sanders = Medea’s “Monolithic pride or anger” (Sanders 2013:42)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D.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Konstan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“Petty jealousy” (</a:t>
            </a:r>
            <a:r>
              <a:rPr lang="en-GB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Konstan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2006:57-9)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043794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4E5D95-A165-4257-A063-1EE5E6F556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Medea and The Chorus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84EEEFB-9A26-4241-81E2-2E22D1C20E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Interaction - “Highlights tenuous relationship to civic culture” Rabinowitz </a:t>
            </a:r>
          </a:p>
          <a:p>
            <a:r>
              <a:rPr lang="en-US" dirty="0"/>
              <a:t>Critically, is solely between women = expresses public/private split and double standards </a:t>
            </a:r>
          </a:p>
          <a:p>
            <a:r>
              <a:rPr lang="en-US" dirty="0"/>
              <a:t>They sing a hymn to Aphrodite, wishing for a happy marriage</a:t>
            </a:r>
          </a:p>
          <a:p>
            <a:r>
              <a:rPr lang="en-US" dirty="0"/>
              <a:t>Strength of her </a:t>
            </a:r>
            <a:r>
              <a:rPr lang="en-US" dirty="0" err="1"/>
              <a:t>character:</a:t>
            </a:r>
            <a:r>
              <a:rPr lang="en-US" i="1" dirty="0" err="1"/>
              <a:t>“She</a:t>
            </a:r>
            <a:r>
              <a:rPr lang="en-US" i="1" dirty="0"/>
              <a:t> is as deaf to the advice of her friends as a stone or a wave of the sea” </a:t>
            </a:r>
            <a:r>
              <a:rPr lang="en-US" dirty="0"/>
              <a:t>Eur. Med. 28 (trans. Kovacs)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08411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21DFEA-3330-4E5F-A615-9B54C0E463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C9539E-40F3-4A1F-AF80-1EDA02A71C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800" i="1" dirty="0" err="1"/>
              <a:t>E</a:t>
            </a:r>
            <a:r>
              <a:rPr lang="en-GB" sz="2800" i="1" dirty="0" err="1">
                <a:effectLst/>
              </a:rPr>
              <a:t>rôs</a:t>
            </a:r>
            <a:r>
              <a:rPr lang="en-GB" sz="2800" i="1" dirty="0">
                <a:effectLst/>
              </a:rPr>
              <a:t> </a:t>
            </a:r>
            <a:r>
              <a:rPr lang="en-US" dirty="0"/>
              <a:t>= commonly displayed throughout the play, but is tumultuous, manifests into many forms as the play progresses</a:t>
            </a:r>
          </a:p>
          <a:p>
            <a:r>
              <a:rPr lang="en-US" dirty="0"/>
              <a:t>She realizes that is not just a good thin</a:t>
            </a:r>
          </a:p>
          <a:p>
            <a:r>
              <a:rPr lang="en-US" dirty="0"/>
              <a:t>She leaves </a:t>
            </a:r>
            <a:r>
              <a:rPr lang="en-US" dirty="0" err="1"/>
              <a:t>Iolchis</a:t>
            </a:r>
            <a:r>
              <a:rPr lang="en-US" dirty="0"/>
              <a:t> with Jason, out of love + arguably her actions towards the other central characters were born out of love too</a:t>
            </a:r>
          </a:p>
          <a:p>
            <a:r>
              <a:rPr lang="en-US" dirty="0"/>
              <a:t>My view: this play reflects Athenian societal laws that women would have faced and is an expression of gender inequality. I feel the use of murder and revenge is used as a tool to ‘explain’ to the audience the predicament that Medea/women face.</a:t>
            </a:r>
          </a:p>
          <a:p>
            <a:r>
              <a:rPr lang="en-US" dirty="0"/>
              <a:t>Men ‘high and mighty’ but can have everything taken away from them at once?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50121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9A16F8-BD2A-405D-8ABC-CCF595A9F7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9232" y="60326"/>
            <a:ext cx="10515600" cy="1325563"/>
          </a:xfrm>
        </p:spPr>
        <p:txBody>
          <a:bodyPr/>
          <a:lstStyle/>
          <a:p>
            <a:r>
              <a:rPr lang="en-US" dirty="0"/>
              <a:t>Bibliography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DA4B7C-9560-49CE-99F9-19CC17387D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9232" y="1015499"/>
            <a:ext cx="10515600" cy="4351338"/>
          </a:xfrm>
        </p:spPr>
        <p:txBody>
          <a:bodyPr/>
          <a:lstStyle/>
          <a:p>
            <a:r>
              <a:rPr lang="en-US" sz="2400" dirty="0" err="1"/>
              <a:t>Ackah</a:t>
            </a:r>
            <a:r>
              <a:rPr lang="en-US" sz="2400" dirty="0"/>
              <a:t>, K </a:t>
            </a:r>
            <a:r>
              <a:rPr lang="en-US" sz="2400" i="1" dirty="0"/>
              <a:t>‘Euripides’ Medea and Jason: A Study in the Social Power of Love’, </a:t>
            </a:r>
            <a:r>
              <a:rPr lang="en-US" sz="2400" dirty="0"/>
              <a:t>2017. </a:t>
            </a:r>
            <a:r>
              <a:rPr lang="en-US" sz="2400" dirty="0" err="1"/>
              <a:t>Phronimon</a:t>
            </a:r>
            <a:r>
              <a:rPr lang="en-US" sz="2400" dirty="0"/>
              <a:t>, Vol. 18, South Africa, Unisa Press, pg. 31-43</a:t>
            </a:r>
          </a:p>
          <a:p>
            <a:r>
              <a:rPr lang="en-US" sz="2400" dirty="0" err="1"/>
              <a:t>Luschnig</a:t>
            </a:r>
            <a:r>
              <a:rPr lang="en-US" sz="2400" dirty="0"/>
              <a:t>, C.A.E </a:t>
            </a:r>
            <a:r>
              <a:rPr lang="en-US" sz="2400" i="1" dirty="0"/>
              <a:t>‘</a:t>
            </a:r>
            <a:r>
              <a:rPr lang="en-US" sz="2400" i="1" dirty="0" err="1"/>
              <a:t>Grandaughter</a:t>
            </a:r>
            <a:r>
              <a:rPr lang="en-US" sz="2400" i="1" dirty="0"/>
              <a:t> of the Sun: A Study of Euripides’ Medea’</a:t>
            </a:r>
            <a:r>
              <a:rPr lang="en-US" sz="2400" dirty="0"/>
              <a:t> 2007 Leiden, Brill Publishers, pg. </a:t>
            </a:r>
          </a:p>
          <a:p>
            <a:r>
              <a:rPr lang="en-US" sz="2400" dirty="0"/>
              <a:t>Sanders, E</a:t>
            </a:r>
            <a:r>
              <a:rPr lang="en-US" sz="2400" i="1" dirty="0"/>
              <a:t>. ‘Sexual Jealousy and </a:t>
            </a:r>
            <a:r>
              <a:rPr lang="en-GB" sz="2400" i="1" dirty="0" err="1"/>
              <a:t>E</a:t>
            </a:r>
            <a:r>
              <a:rPr lang="en-GB" sz="2400" i="1" dirty="0" err="1">
                <a:effectLst/>
              </a:rPr>
              <a:t>rôs</a:t>
            </a:r>
            <a:r>
              <a:rPr lang="en-GB" sz="2400" i="1" dirty="0">
                <a:effectLst/>
              </a:rPr>
              <a:t> in Euripides’ Medea’ </a:t>
            </a:r>
            <a:r>
              <a:rPr lang="en-GB" sz="2400" dirty="0">
                <a:effectLst/>
              </a:rPr>
              <a:t>2013 </a:t>
            </a:r>
            <a:r>
              <a:rPr lang="en-GB" sz="2400" dirty="0" err="1"/>
              <a:t>E</a:t>
            </a:r>
            <a:r>
              <a:rPr lang="en-GB" sz="2400" dirty="0" err="1">
                <a:effectLst/>
              </a:rPr>
              <a:t>rôs</a:t>
            </a:r>
            <a:r>
              <a:rPr lang="en-GB" sz="2400" dirty="0">
                <a:effectLst/>
              </a:rPr>
              <a:t> in Ancient Greece, Oxford, Oxford University Press, pg. 41-58 </a:t>
            </a:r>
          </a:p>
          <a:p>
            <a:r>
              <a:rPr lang="en-GB" sz="2400" dirty="0"/>
              <a:t>O’Neal, W.J ‘</a:t>
            </a:r>
            <a:r>
              <a:rPr lang="en-GB" sz="2400" i="1" dirty="0"/>
              <a:t>The Status of Women in Ancient Athens’ </a:t>
            </a:r>
            <a:r>
              <a:rPr lang="en-GB" sz="2400" dirty="0"/>
              <a:t>1993 International Social Science Review, Vol. 68, No.3, Kansas, Pi Gamma Mu, International </a:t>
            </a:r>
            <a:r>
              <a:rPr lang="en-GB" sz="2400" dirty="0" err="1"/>
              <a:t>Honor</a:t>
            </a:r>
            <a:r>
              <a:rPr lang="en-GB" sz="2400" dirty="0"/>
              <a:t> Society in Social Sciences, pg. 115-121 </a:t>
            </a:r>
          </a:p>
          <a:p>
            <a:r>
              <a:rPr lang="en-GB" sz="2400" dirty="0" err="1"/>
              <a:t>Konstan</a:t>
            </a:r>
            <a:r>
              <a:rPr lang="en-GB" sz="2400" dirty="0"/>
              <a:t>, D. </a:t>
            </a:r>
            <a:r>
              <a:rPr lang="en-GB" sz="2400" i="1" dirty="0"/>
              <a:t>‘The Emotions of the Ancient Greeks: Studies in Aristotle and Classical Literature’ </a:t>
            </a:r>
            <a:r>
              <a:rPr lang="en-GB" sz="2400" dirty="0"/>
              <a:t>2006, Toronto, University of Toronto Press  </a:t>
            </a:r>
            <a:endParaRPr lang="en-US" sz="2400" dirty="0"/>
          </a:p>
          <a:p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8767590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42B9BC-7E15-460B-A8E5-97593FE164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41062"/>
            <a:ext cx="10515600" cy="1325563"/>
          </a:xfrm>
        </p:spPr>
        <p:txBody>
          <a:bodyPr/>
          <a:lstStyle/>
          <a:p>
            <a:r>
              <a:rPr lang="en-US" dirty="0"/>
              <a:t>Bibliography Continued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5587E3-3431-4AC1-9025-EFF2C31C2B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200" i="1" dirty="0"/>
              <a:t>https://www.moma.org/collection/works/8983 - Medea Poster (accessed. 10/11/20)</a:t>
            </a:r>
          </a:p>
          <a:p>
            <a:r>
              <a:rPr lang="en-GB" sz="2200" i="1" dirty="0"/>
              <a:t>https://en.wikipedia.org/wiki/Euripides#/media/File:Euripides_Pio-Clementino_Inv302.jpg – Euripides Bust (accessed. 10/11/20)</a:t>
            </a:r>
          </a:p>
          <a:p>
            <a:r>
              <a:rPr lang="en-GB" sz="2200" i="1" dirty="0"/>
              <a:t>https://en.wikipedia.org/wiki/Medea#/media/File:Frederick_Sandys_-_Medea,_1866-1868.jpg – Medea, Frederick Sandys (accessed. 10/11/20) </a:t>
            </a:r>
          </a:p>
          <a:p>
            <a:r>
              <a:rPr lang="en-GB" sz="2200" i="1" dirty="0"/>
              <a:t>https://en.wikipedia.org/wiki/Medea#/media/File:Jason_and_Medea_-_John_William_Waterhouse.jpg – Medea and Jason, J.W Waterhouse (accessed. 10/11/20)</a:t>
            </a:r>
          </a:p>
          <a:p>
            <a:r>
              <a:rPr lang="en-GB" sz="2200" i="1" dirty="0"/>
              <a:t>https://www.metmuseum.org/art/collection/search/254502 - Eros Sleeping (accessed. 8/11/20)</a:t>
            </a:r>
          </a:p>
          <a:p>
            <a:r>
              <a:rPr lang="en-GB" sz="2200" i="1" dirty="0"/>
              <a:t>https://www.metmuseum.org/art/collection/search/252973 - Terracotta bell-Krater (accessed. 9/11/20)</a:t>
            </a:r>
          </a:p>
          <a:p>
            <a:endParaRPr lang="en-GB" sz="2400" i="1" dirty="0"/>
          </a:p>
          <a:p>
            <a:endParaRPr lang="en-GB" sz="2400" i="1" dirty="0"/>
          </a:p>
          <a:p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3072047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DFEF41-B96D-41C7-9F87-DB57493EEA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Further Suggestions for </a:t>
            </a:r>
            <a:r>
              <a:rPr lang="en-US" dirty="0" err="1"/>
              <a:t>Powerpoints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4666A0-7D49-4B68-88EF-816FB575A3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How gender is reflected in Attic tragedy </a:t>
            </a:r>
            <a:endParaRPr lang="en-GB" dirty="0"/>
          </a:p>
          <a:p>
            <a:r>
              <a:rPr lang="en-GB" dirty="0"/>
              <a:t>Athenian life</a:t>
            </a:r>
          </a:p>
          <a:p>
            <a:r>
              <a:rPr lang="en-GB" dirty="0"/>
              <a:t>The Psychology of the Medea</a:t>
            </a:r>
          </a:p>
          <a:p>
            <a:r>
              <a:rPr lang="en-GB" dirty="0"/>
              <a:t>The Social aspect of </a:t>
            </a:r>
            <a:r>
              <a:rPr lang="en-GB" sz="2800" i="1" dirty="0" err="1"/>
              <a:t>E</a:t>
            </a:r>
            <a:r>
              <a:rPr lang="en-GB" sz="2800" i="1" dirty="0" err="1">
                <a:effectLst/>
              </a:rPr>
              <a:t>rôs</a:t>
            </a:r>
            <a:endParaRPr lang="en-GB" dirty="0"/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602495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838E74B3C9A834F8A8E47B0BD2580C3" ma:contentTypeVersion="7" ma:contentTypeDescription="Create a new document." ma:contentTypeScope="" ma:versionID="0e3db520924bd084a29d9349d9cfef51">
  <xsd:schema xmlns:xsd="http://www.w3.org/2001/XMLSchema" xmlns:xs="http://www.w3.org/2001/XMLSchema" xmlns:p="http://schemas.microsoft.com/office/2006/metadata/properties" xmlns:ns3="38a49699-8251-46aa-85ce-476a66afaff0" xmlns:ns4="9d807a4e-0c4f-4012-af74-dbfe5fab9fe5" targetNamespace="http://schemas.microsoft.com/office/2006/metadata/properties" ma:root="true" ma:fieldsID="0a85500938c56fc327699aaae112d1d5" ns3:_="" ns4:_="">
    <xsd:import namespace="38a49699-8251-46aa-85ce-476a66afaff0"/>
    <xsd:import namespace="9d807a4e-0c4f-4012-af74-dbfe5fab9fe5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8a49699-8251-46aa-85ce-476a66afaff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d807a4e-0c4f-4012-af74-dbfe5fab9fe5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2AE60DF-C765-4FAC-A69A-E7542508591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8a49699-8251-46aa-85ce-476a66afaff0"/>
    <ds:schemaRef ds:uri="9d807a4e-0c4f-4012-af74-dbfe5fab9fe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A6BF594-92F2-4158-8F0C-F40484A5D936}">
  <ds:schemaRefs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schemas.microsoft.com/office/2006/documentManagement/types"/>
    <ds:schemaRef ds:uri="38a49699-8251-46aa-85ce-476a66afaff0"/>
    <ds:schemaRef ds:uri="http://purl.org/dc/elements/1.1/"/>
    <ds:schemaRef ds:uri="http://schemas.microsoft.com/office/2006/metadata/properties"/>
    <ds:schemaRef ds:uri="9d807a4e-0c4f-4012-af74-dbfe5fab9fe5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8EA08162-709B-48A6-8872-C5315DB080C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4967</TotalTime>
  <Words>1555</Words>
  <Application>Microsoft Office PowerPoint</Application>
  <PresentationFormat>Widescreen</PresentationFormat>
  <Paragraphs>93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Office Theme</vt:lpstr>
      <vt:lpstr>The ‘Forces of Desire’: Erôs in the Medea</vt:lpstr>
      <vt:lpstr>The ‘Medea’ Play</vt:lpstr>
      <vt:lpstr>Athenian Life</vt:lpstr>
      <vt:lpstr>How can we describe Erôs? (ἔρωτι)  </vt:lpstr>
      <vt:lpstr>Medea and Jason 1</vt:lpstr>
      <vt:lpstr>Medea and Jason 2 </vt:lpstr>
      <vt:lpstr>Medea and Creon</vt:lpstr>
      <vt:lpstr>Erôs:The Pyschology </vt:lpstr>
      <vt:lpstr>Medea and Aegeus </vt:lpstr>
      <vt:lpstr>Recent Scholarship on Medea</vt:lpstr>
      <vt:lpstr>Medea and The Chorus</vt:lpstr>
      <vt:lpstr>Conclusions</vt:lpstr>
      <vt:lpstr>Bibliography</vt:lpstr>
      <vt:lpstr>Bibliography Continued </vt:lpstr>
      <vt:lpstr>Further Suggestions for Powerpoints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Forces of Desire: Eros in the Medea</dc:title>
  <dc:creator>Thomas Clarke (1900472)</dc:creator>
  <cp:lastModifiedBy>Thomas Edwin Clarke</cp:lastModifiedBy>
  <cp:revision>1</cp:revision>
  <dcterms:created xsi:type="dcterms:W3CDTF">2020-10-21T10:25:41Z</dcterms:created>
  <dcterms:modified xsi:type="dcterms:W3CDTF">2020-11-11T15:34:05Z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0x0101009838E74B3C9A834F8A8E47B0BD2580C3</vt:lpwstr>
  </property>
</Properties>
</file>