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4" r:id="rId1"/>
  </p:sldMasterIdLst>
  <p:sldIdLst>
    <p:sldId id="256" r:id="rId2"/>
    <p:sldId id="257" r:id="rId3"/>
  </p:sldIdLst>
  <p:sldSz cx="6858000" cy="12192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6762320-E866-44EA-9305-FCC0BEBC5302}" v="1" dt="2026-02-20T21:00:03.92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72" autoAdjust="0"/>
    <p:restoredTop sz="94660"/>
  </p:normalViewPr>
  <p:slideViewPr>
    <p:cSldViewPr snapToGrid="0">
      <p:cViewPr varScale="1">
        <p:scale>
          <a:sx n="29" d="100"/>
          <a:sy n="29" d="100"/>
        </p:scale>
        <p:origin x="2588" y="2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 Id="rId9"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Olimpia Ciolte" userId="7077afe9515a5725" providerId="LiveId" clId="{4050EFEA-AFE5-4A5E-BE6B-A5DA5380496F}"/>
    <pc:docChg chg="custSel modSld">
      <pc:chgData name="Olimpia Ciolte" userId="7077afe9515a5725" providerId="LiveId" clId="{4050EFEA-AFE5-4A5E-BE6B-A5DA5380496F}" dt="2026-02-25T09:37:26.271" v="55" actId="255"/>
      <pc:docMkLst>
        <pc:docMk/>
      </pc:docMkLst>
      <pc:sldChg chg="modSp mod">
        <pc:chgData name="Olimpia Ciolte" userId="7077afe9515a5725" providerId="LiveId" clId="{4050EFEA-AFE5-4A5E-BE6B-A5DA5380496F}" dt="2026-02-25T09:37:26.271" v="55" actId="255"/>
        <pc:sldMkLst>
          <pc:docMk/>
          <pc:sldMk cId="1880403742" sldId="256"/>
        </pc:sldMkLst>
        <pc:spChg chg="mod">
          <ac:chgData name="Olimpia Ciolte" userId="7077afe9515a5725" providerId="LiveId" clId="{4050EFEA-AFE5-4A5E-BE6B-A5DA5380496F}" dt="2026-02-20T21:01:30.144" v="11" actId="255"/>
          <ac:spMkLst>
            <pc:docMk/>
            <pc:sldMk cId="1880403742" sldId="256"/>
            <ac:spMk id="2" creationId="{1F6459DC-E21A-D4E7-F18C-7555FDB7A4B1}"/>
          </ac:spMkLst>
        </pc:spChg>
        <pc:spChg chg="mod">
          <ac:chgData name="Olimpia Ciolte" userId="7077afe9515a5725" providerId="LiveId" clId="{4050EFEA-AFE5-4A5E-BE6B-A5DA5380496F}" dt="2026-02-25T09:37:26.271" v="55" actId="255"/>
          <ac:spMkLst>
            <pc:docMk/>
            <pc:sldMk cId="1880403742" sldId="256"/>
            <ac:spMk id="3" creationId="{CA137801-C8B4-3D01-F2C7-9BF6D19A1A45}"/>
          </ac:spMkLst>
        </pc:spChg>
      </pc:sldChg>
      <pc:sldChg chg="modSp mod">
        <pc:chgData name="Olimpia Ciolte" userId="7077afe9515a5725" providerId="LiveId" clId="{4050EFEA-AFE5-4A5E-BE6B-A5DA5380496F}" dt="2026-02-20T21:02:17.345" v="18" actId="20577"/>
        <pc:sldMkLst>
          <pc:docMk/>
          <pc:sldMk cId="437569729" sldId="257"/>
        </pc:sldMkLst>
        <pc:spChg chg="mod">
          <ac:chgData name="Olimpia Ciolte" userId="7077afe9515a5725" providerId="LiveId" clId="{4050EFEA-AFE5-4A5E-BE6B-A5DA5380496F}" dt="2026-02-20T21:02:17.345" v="18" actId="20577"/>
          <ac:spMkLst>
            <pc:docMk/>
            <pc:sldMk cId="437569729" sldId="257"/>
            <ac:spMk id="7" creationId="{43A6ED95-D0BC-2F92-D699-1D42B20846D1}"/>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71015" y="3145851"/>
            <a:ext cx="5310020" cy="3251202"/>
          </a:xfrm>
        </p:spPr>
        <p:txBody>
          <a:bodyPr anchor="b">
            <a:normAutofit/>
          </a:bodyPr>
          <a:lstStyle>
            <a:lvl1pPr algn="ctr">
              <a:defRPr sz="4050"/>
            </a:lvl1pPr>
          </a:lstStyle>
          <a:p>
            <a:r>
              <a:rPr lang="en-US"/>
              <a:t>Click to edit Master title style</a:t>
            </a:r>
            <a:endParaRPr lang="en-US" dirty="0"/>
          </a:p>
        </p:txBody>
      </p:sp>
      <p:sp>
        <p:nvSpPr>
          <p:cNvPr id="3" name="Subtitle 2"/>
          <p:cNvSpPr>
            <a:spLocks noGrp="1"/>
          </p:cNvSpPr>
          <p:nvPr>
            <p:ph type="subTitle" idx="1"/>
          </p:nvPr>
        </p:nvSpPr>
        <p:spPr>
          <a:xfrm>
            <a:off x="771015" y="6397048"/>
            <a:ext cx="5310020" cy="1866430"/>
          </a:xfrm>
        </p:spPr>
        <p:txBody>
          <a:bodyPr anchor="t"/>
          <a:lstStyle>
            <a:lvl1pPr marL="0" indent="0" algn="ctr">
              <a:buNone/>
              <a:defRPr>
                <a:solidFill>
                  <a:schemeClr val="tx1"/>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0DE2DBA-035A-4544-8543-EF48F43D8935}" type="datetimeFigureOut">
              <a:rPr lang="en-US" smtClean="0"/>
              <a:t>2/25/2026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F046750-4E2D-4BAB-AFC3-6DB497299B9C}" type="slidenum">
              <a:rPr lang="en-US" smtClean="0"/>
              <a:t>‹#›</a:t>
            </a:fld>
            <a:endParaRPr lang="en-US"/>
          </a:p>
        </p:txBody>
      </p:sp>
    </p:spTree>
    <p:extLst>
      <p:ext uri="{BB962C8B-B14F-4D97-AF65-F5344CB8AC3E}">
        <p14:creationId xmlns:p14="http://schemas.microsoft.com/office/powerpoint/2010/main" val="29664787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0DE2DBA-035A-4544-8543-EF48F43D8935}" type="datetimeFigureOut">
              <a:rPr lang="en-US" smtClean="0"/>
              <a:t>2/25/2026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F046750-4E2D-4BAB-AFC3-6DB497299B9C}" type="slidenum">
              <a:rPr lang="en-US" smtClean="0"/>
              <a:t>‹#›</a:t>
            </a:fld>
            <a:endParaRPr lang="en-US"/>
          </a:p>
        </p:txBody>
      </p:sp>
    </p:spTree>
    <p:extLst>
      <p:ext uri="{BB962C8B-B14F-4D97-AF65-F5344CB8AC3E}">
        <p14:creationId xmlns:p14="http://schemas.microsoft.com/office/powerpoint/2010/main" val="39016078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8664" y="3130789"/>
            <a:ext cx="5394685" cy="3251223"/>
          </a:xfrm>
        </p:spPr>
        <p:txBody>
          <a:bodyPr anchor="b"/>
          <a:lstStyle>
            <a:lvl1pPr algn="ctr">
              <a:defRPr sz="3000" b="0" cap="none"/>
            </a:lvl1pPr>
          </a:lstStyle>
          <a:p>
            <a:r>
              <a:rPr lang="en-US"/>
              <a:t>Click to edit Master title style</a:t>
            </a:r>
            <a:endParaRPr lang="en-US" dirty="0"/>
          </a:p>
        </p:txBody>
      </p:sp>
      <p:sp>
        <p:nvSpPr>
          <p:cNvPr id="3" name="Text Placeholder 2"/>
          <p:cNvSpPr>
            <a:spLocks noGrp="1"/>
          </p:cNvSpPr>
          <p:nvPr>
            <p:ph type="body" idx="1"/>
          </p:nvPr>
        </p:nvSpPr>
        <p:spPr>
          <a:xfrm>
            <a:off x="728664" y="6382007"/>
            <a:ext cx="5394685" cy="2679207"/>
          </a:xfrm>
        </p:spPr>
        <p:txBody>
          <a:bodyPr anchor="t"/>
          <a:lstStyle>
            <a:lvl1pPr marL="0" indent="0" algn="ctr">
              <a:buNone/>
              <a:defRPr sz="1500">
                <a:solidFill>
                  <a:schemeClr val="tx1"/>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0DE2DBA-035A-4544-8543-EF48F43D8935}" type="datetimeFigureOut">
              <a:rPr lang="en-US" smtClean="0"/>
              <a:t>2/25/2026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F046750-4E2D-4BAB-AFC3-6DB497299B9C}" type="slidenum">
              <a:rPr lang="en-US" smtClean="0"/>
              <a:t>‹#›</a:t>
            </a:fld>
            <a:endParaRPr lang="en-US"/>
          </a:p>
        </p:txBody>
      </p:sp>
    </p:spTree>
    <p:extLst>
      <p:ext uri="{BB962C8B-B14F-4D97-AF65-F5344CB8AC3E}">
        <p14:creationId xmlns:p14="http://schemas.microsoft.com/office/powerpoint/2010/main" val="33712997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514011" y="3079909"/>
            <a:ext cx="2846530" cy="7215556"/>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89127" y="3079912"/>
            <a:ext cx="2848874" cy="7215557"/>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0DE2DBA-035A-4544-8543-EF48F43D8935}" type="datetimeFigureOut">
              <a:rPr lang="en-US" smtClean="0"/>
              <a:t>2/25/2026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F046750-4E2D-4BAB-AFC3-6DB497299B9C}" type="slidenum">
              <a:rPr lang="en-US" smtClean="0"/>
              <a:t>‹#›</a:t>
            </a:fld>
            <a:endParaRPr lang="en-US"/>
          </a:p>
        </p:txBody>
      </p:sp>
    </p:spTree>
    <p:extLst>
      <p:ext uri="{BB962C8B-B14F-4D97-AF65-F5344CB8AC3E}">
        <p14:creationId xmlns:p14="http://schemas.microsoft.com/office/powerpoint/2010/main" val="36768573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0" name="Picture 9" descr="Slate-V2-SD-comp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4009" y="3147242"/>
            <a:ext cx="2840567" cy="7311916"/>
          </a:xfrm>
          <a:prstGeom prst="rect">
            <a:avLst/>
          </a:prstGeom>
        </p:spPr>
      </p:pic>
      <p:pic>
        <p:nvPicPr>
          <p:cNvPr id="14" name="Picture 13" descr="Slate-V2-SD-comp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97434" y="3147242"/>
            <a:ext cx="2840567" cy="7311916"/>
          </a:xfrm>
          <a:prstGeom prst="rect">
            <a:avLst/>
          </a:prstGeom>
        </p:spPr>
      </p:pic>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565803" y="3262674"/>
            <a:ext cx="2742944" cy="968683"/>
          </a:xfrm>
        </p:spPr>
        <p:txBody>
          <a:bodyPr anchor="b">
            <a:noAutofit/>
          </a:bodyPr>
          <a:lstStyle>
            <a:lvl1pPr marL="0" indent="0" algn="ctr">
              <a:buNone/>
              <a:defRPr sz="1800" b="0"/>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565803" y="4231357"/>
            <a:ext cx="2742944" cy="6064112"/>
          </a:xfrm>
        </p:spPr>
        <p:txBody>
          <a:bodyPr anchor="t">
            <a:normAutofit/>
          </a:bodyPr>
          <a:lstStyle>
            <a:lvl1pPr>
              <a:defRPr sz="1350"/>
            </a:lvl1pPr>
            <a:lvl2pPr>
              <a:defRPr sz="1200"/>
            </a:lvl2pPr>
            <a:lvl3pPr>
              <a:defRPr sz="1050"/>
            </a:lvl3pPr>
            <a:lvl4pPr>
              <a:defRPr sz="900"/>
            </a:lvl4pPr>
            <a:lvl5pPr>
              <a:defRPr sz="9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540919" y="3262676"/>
            <a:ext cx="2753624" cy="968681"/>
          </a:xfrm>
        </p:spPr>
        <p:txBody>
          <a:bodyPr anchor="b">
            <a:noAutofit/>
          </a:bodyPr>
          <a:lstStyle>
            <a:lvl1pPr marL="0" indent="0" algn="ctr">
              <a:buNone/>
              <a:defRPr sz="1800" b="0"/>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540919" y="4231357"/>
            <a:ext cx="2753624" cy="6064112"/>
          </a:xfrm>
        </p:spPr>
        <p:txBody>
          <a:bodyPr anchor="t">
            <a:normAutofit/>
          </a:bodyPr>
          <a:lstStyle>
            <a:lvl1pPr>
              <a:defRPr sz="1350"/>
            </a:lvl1pPr>
            <a:lvl2pPr>
              <a:defRPr sz="1200"/>
            </a:lvl2pPr>
            <a:lvl3pPr>
              <a:defRPr sz="1050"/>
            </a:lvl3pPr>
            <a:lvl4pPr>
              <a:defRPr sz="900"/>
            </a:lvl4pPr>
            <a:lvl5pPr>
              <a:defRPr sz="9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0DE2DBA-035A-4544-8543-EF48F43D8935}" type="datetimeFigureOut">
              <a:rPr lang="en-US" smtClean="0"/>
              <a:t>2/25/2026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F046750-4E2D-4BAB-AFC3-6DB497299B9C}" type="slidenum">
              <a:rPr lang="en-US" smtClean="0"/>
              <a:t>‹#›</a:t>
            </a:fld>
            <a:endParaRPr lang="en-US"/>
          </a:p>
        </p:txBody>
      </p:sp>
    </p:spTree>
    <p:extLst>
      <p:ext uri="{BB962C8B-B14F-4D97-AF65-F5344CB8AC3E}">
        <p14:creationId xmlns:p14="http://schemas.microsoft.com/office/powerpoint/2010/main" val="25775179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0DE2DBA-035A-4544-8543-EF48F43D8935}" type="datetimeFigureOut">
              <a:rPr lang="en-US" smtClean="0"/>
              <a:t>2/25/2026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F046750-4E2D-4BAB-AFC3-6DB497299B9C}" type="slidenum">
              <a:rPr lang="en-US" smtClean="0"/>
              <a:t>‹#›</a:t>
            </a:fld>
            <a:endParaRPr lang="en-US"/>
          </a:p>
        </p:txBody>
      </p:sp>
    </p:spTree>
    <p:extLst>
      <p:ext uri="{BB962C8B-B14F-4D97-AF65-F5344CB8AC3E}">
        <p14:creationId xmlns:p14="http://schemas.microsoft.com/office/powerpoint/2010/main" val="20136913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0DE2DBA-035A-4544-8543-EF48F43D8935}" type="datetimeFigureOut">
              <a:rPr lang="en-US" smtClean="0"/>
              <a:t>2/25/2026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F046750-4E2D-4BAB-AFC3-6DB497299B9C}" type="slidenum">
              <a:rPr lang="en-US" smtClean="0"/>
              <a:t>‹#›</a:t>
            </a:fld>
            <a:endParaRPr lang="en-US"/>
          </a:p>
        </p:txBody>
      </p:sp>
    </p:spTree>
    <p:extLst>
      <p:ext uri="{BB962C8B-B14F-4D97-AF65-F5344CB8AC3E}">
        <p14:creationId xmlns:p14="http://schemas.microsoft.com/office/powerpoint/2010/main" val="11050320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14011" y="1083734"/>
            <a:ext cx="2085125" cy="3238965"/>
          </a:xfrm>
        </p:spPr>
        <p:txBody>
          <a:bodyPr anchor="b">
            <a:normAutofit/>
          </a:bodyPr>
          <a:lstStyle>
            <a:lvl1pPr algn="ctr">
              <a:defRPr sz="1800" b="0"/>
            </a:lvl1pPr>
          </a:lstStyle>
          <a:p>
            <a:r>
              <a:rPr lang="en-US"/>
              <a:t>Click to edit Master title style</a:t>
            </a:r>
            <a:endParaRPr lang="en-US" dirty="0"/>
          </a:p>
        </p:txBody>
      </p:sp>
      <p:sp>
        <p:nvSpPr>
          <p:cNvPr id="3" name="Content Placeholder 2"/>
          <p:cNvSpPr>
            <a:spLocks noGrp="1"/>
          </p:cNvSpPr>
          <p:nvPr>
            <p:ph idx="1"/>
          </p:nvPr>
        </p:nvSpPr>
        <p:spPr>
          <a:xfrm>
            <a:off x="2731294" y="1083734"/>
            <a:ext cx="3606707" cy="92117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14011" y="4322700"/>
            <a:ext cx="2085125" cy="5972766"/>
          </a:xfrm>
        </p:spPr>
        <p:txBody>
          <a:bodyPr anchor="t">
            <a:normAutofit/>
          </a:bodyPr>
          <a:lstStyle>
            <a:lvl1pPr marL="0" indent="0" algn="ctr">
              <a:buNone/>
              <a:defRPr sz="12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Date Placeholder 4"/>
          <p:cNvSpPr>
            <a:spLocks noGrp="1"/>
          </p:cNvSpPr>
          <p:nvPr>
            <p:ph type="dt" sz="half" idx="10"/>
          </p:nvPr>
        </p:nvSpPr>
        <p:spPr/>
        <p:txBody>
          <a:bodyPr/>
          <a:lstStyle/>
          <a:p>
            <a:fld id="{90DE2DBA-035A-4544-8543-EF48F43D8935}" type="datetimeFigureOut">
              <a:rPr lang="en-US" smtClean="0"/>
              <a:t>2/25/2026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F046750-4E2D-4BAB-AFC3-6DB497299B9C}" type="slidenum">
              <a:rPr lang="en-US" smtClean="0"/>
              <a:t>‹#›</a:t>
            </a:fld>
            <a:endParaRPr lang="en-US"/>
          </a:p>
        </p:txBody>
      </p:sp>
    </p:spTree>
    <p:extLst>
      <p:ext uri="{BB962C8B-B14F-4D97-AF65-F5344CB8AC3E}">
        <p14:creationId xmlns:p14="http://schemas.microsoft.com/office/powerpoint/2010/main" val="19737982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2" name="Picture 11" descr="Slate-V2-SD-vert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33740" y="1084308"/>
            <a:ext cx="2571110" cy="9254172"/>
          </a:xfrm>
          <a:prstGeom prst="rect">
            <a:avLst/>
          </a:prstGeom>
        </p:spPr>
      </p:pic>
      <p:sp>
        <p:nvSpPr>
          <p:cNvPr id="2" name="Title 1"/>
          <p:cNvSpPr>
            <a:spLocks noGrp="1"/>
          </p:cNvSpPr>
          <p:nvPr>
            <p:ph type="title"/>
          </p:nvPr>
        </p:nvSpPr>
        <p:spPr>
          <a:xfrm>
            <a:off x="514010" y="1084308"/>
            <a:ext cx="2943507" cy="3252156"/>
          </a:xfrm>
        </p:spPr>
        <p:txBody>
          <a:bodyPr anchor="b">
            <a:no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3732547" y="1322647"/>
            <a:ext cx="2374031" cy="8733906"/>
          </a:xfrm>
          <a:effectLst>
            <a:outerShdw blurRad="38100" dist="25400" dir="4440000">
              <a:srgbClr val="000000">
                <a:alpha val="36000"/>
              </a:srgbClr>
            </a:outerShdw>
          </a:effectLst>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en-US"/>
              <a:t>Click icon to add picture</a:t>
            </a:r>
            <a:endParaRPr lang="en-US" dirty="0"/>
          </a:p>
        </p:txBody>
      </p:sp>
      <p:sp>
        <p:nvSpPr>
          <p:cNvPr id="4" name="Text Placeholder 3"/>
          <p:cNvSpPr>
            <a:spLocks noGrp="1"/>
          </p:cNvSpPr>
          <p:nvPr>
            <p:ph type="body" sz="half" idx="2"/>
          </p:nvPr>
        </p:nvSpPr>
        <p:spPr>
          <a:xfrm>
            <a:off x="514010" y="4336464"/>
            <a:ext cx="2943507" cy="6002016"/>
          </a:xfrm>
        </p:spPr>
        <p:txBody>
          <a:bodyPr anchor="t">
            <a:normAutofit/>
          </a:bodyPr>
          <a:lstStyle>
            <a:lvl1pPr marL="0" indent="0" algn="ctr">
              <a:buNone/>
              <a:defRPr sz="12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Date Placeholder 4"/>
          <p:cNvSpPr>
            <a:spLocks noGrp="1"/>
          </p:cNvSpPr>
          <p:nvPr>
            <p:ph type="dt" sz="half" idx="10"/>
          </p:nvPr>
        </p:nvSpPr>
        <p:spPr/>
        <p:txBody>
          <a:bodyPr/>
          <a:lstStyle/>
          <a:p>
            <a:fld id="{90DE2DBA-035A-4544-8543-EF48F43D8935}" type="datetimeFigureOut">
              <a:rPr lang="en-US" smtClean="0"/>
              <a:t>2/25/2026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F046750-4E2D-4BAB-AFC3-6DB497299B9C}" type="slidenum">
              <a:rPr lang="en-US" smtClean="0"/>
              <a:t>‹#›</a:t>
            </a:fld>
            <a:endParaRPr lang="en-US"/>
          </a:p>
        </p:txBody>
      </p:sp>
    </p:spTree>
    <p:extLst>
      <p:ext uri="{BB962C8B-B14F-4D97-AF65-F5344CB8AC3E}">
        <p14:creationId xmlns:p14="http://schemas.microsoft.com/office/powerpoint/2010/main" val="27457548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Slate-V2-SD-pano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7996" y="960151"/>
            <a:ext cx="5742008" cy="6816665"/>
          </a:xfrm>
          <a:prstGeom prst="rect">
            <a:avLst/>
          </a:prstGeom>
        </p:spPr>
      </p:pic>
      <p:sp>
        <p:nvSpPr>
          <p:cNvPr id="2" name="Title 1"/>
          <p:cNvSpPr>
            <a:spLocks noGrp="1"/>
          </p:cNvSpPr>
          <p:nvPr>
            <p:ph type="title"/>
          </p:nvPr>
        </p:nvSpPr>
        <p:spPr>
          <a:xfrm>
            <a:off x="514016" y="8116009"/>
            <a:ext cx="5824871" cy="966172"/>
          </a:xfrm>
        </p:spPr>
        <p:txBody>
          <a:bodyPr anchor="b">
            <a:normAutofit/>
          </a:bodyPr>
          <a:lstStyle>
            <a:lvl1pPr algn="ctr">
              <a:defRPr sz="21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663" y="1235574"/>
            <a:ext cx="5464200" cy="6267860"/>
          </a:xfrm>
          <a:effectLst>
            <a:outerShdw blurRad="38100" dist="25400" dir="4440000">
              <a:srgbClr val="000000">
                <a:alpha val="36000"/>
              </a:srgbClr>
            </a:outerShdw>
          </a:effectLst>
        </p:spPr>
        <p:txBody>
          <a:bodyPr anchor="t">
            <a:normAutofit/>
          </a:bodyPr>
          <a:lstStyle>
            <a:lvl1pPr marL="0" indent="0" algn="ctr">
              <a:buNone/>
              <a:defRPr sz="1500"/>
            </a:lvl1pPr>
            <a:lvl2pPr marL="342900" indent="0">
              <a:buNone/>
              <a:defRPr sz="1500"/>
            </a:lvl2pPr>
            <a:lvl3pPr marL="685800" indent="0">
              <a:buNone/>
              <a:defRPr sz="15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514009" y="9082183"/>
            <a:ext cx="5823992" cy="1213284"/>
          </a:xfrm>
        </p:spPr>
        <p:txBody>
          <a:bodyPr anchor="t"/>
          <a:lstStyle>
            <a:lvl1pPr marL="0" indent="0" algn="ctr">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90DE2DBA-035A-4544-8543-EF48F43D8935}" type="datetimeFigureOut">
              <a:rPr lang="en-US" smtClean="0"/>
              <a:t>2/25/2026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F046750-4E2D-4BAB-AFC3-6DB497299B9C}" type="slidenum">
              <a:rPr lang="en-US" smtClean="0"/>
              <a:t>‹#›</a:t>
            </a:fld>
            <a:endParaRPr lang="en-US"/>
          </a:p>
        </p:txBody>
      </p:sp>
    </p:spTree>
    <p:extLst>
      <p:ext uri="{BB962C8B-B14F-4D97-AF65-F5344CB8AC3E}">
        <p14:creationId xmlns:p14="http://schemas.microsoft.com/office/powerpoint/2010/main" val="36370085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514009" y="1081666"/>
            <a:ext cx="5823992" cy="6283278"/>
          </a:xfrm>
        </p:spPr>
        <p:txBody>
          <a:bodyPr anchor="ctr"/>
          <a:lstStyle>
            <a:lvl1pPr>
              <a:defRPr sz="2400"/>
            </a:lvl1pPr>
          </a:lstStyle>
          <a:p>
            <a:r>
              <a:rPr lang="en-US"/>
              <a:t>Click to edit Master title style</a:t>
            </a:r>
            <a:endParaRPr lang="en-US" dirty="0"/>
          </a:p>
        </p:txBody>
      </p:sp>
      <p:sp>
        <p:nvSpPr>
          <p:cNvPr id="4" name="Text Placeholder 3"/>
          <p:cNvSpPr>
            <a:spLocks noGrp="1"/>
          </p:cNvSpPr>
          <p:nvPr>
            <p:ph type="body" sz="half" idx="2"/>
          </p:nvPr>
        </p:nvSpPr>
        <p:spPr>
          <a:xfrm>
            <a:off x="514009" y="7635876"/>
            <a:ext cx="5823992" cy="2669913"/>
          </a:xfrm>
        </p:spPr>
        <p:txBody>
          <a:bodyPr anchor="ctr"/>
          <a:lstStyle>
            <a:lvl1pPr marL="0" indent="0" algn="ctr">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90DE2DBA-035A-4544-8543-EF48F43D8935}" type="datetimeFigureOut">
              <a:rPr lang="en-US" smtClean="0"/>
              <a:t>2/25/2026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F046750-4E2D-4BAB-AFC3-6DB497299B9C}" type="slidenum">
              <a:rPr lang="en-US" smtClean="0"/>
              <a:t>‹#›</a:t>
            </a:fld>
            <a:endParaRPr lang="en-US"/>
          </a:p>
        </p:txBody>
      </p:sp>
    </p:spTree>
    <p:extLst>
      <p:ext uri="{BB962C8B-B14F-4D97-AF65-F5344CB8AC3E}">
        <p14:creationId xmlns:p14="http://schemas.microsoft.com/office/powerpoint/2010/main" val="13275599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3494" y="1083733"/>
            <a:ext cx="5232798" cy="5320718"/>
          </a:xfrm>
        </p:spPr>
        <p:txBody>
          <a:bodyPr anchor="ctr"/>
          <a:lstStyle>
            <a:lvl1pPr>
              <a:defRPr sz="2400"/>
            </a:lvl1pPr>
          </a:lstStyle>
          <a:p>
            <a:r>
              <a:rPr lang="en-US"/>
              <a:t>Click to edit Master title style</a:t>
            </a:r>
            <a:endParaRPr lang="en-US" dirty="0"/>
          </a:p>
        </p:txBody>
      </p:sp>
      <p:sp>
        <p:nvSpPr>
          <p:cNvPr id="12" name="Text Placeholder 3"/>
          <p:cNvSpPr>
            <a:spLocks noGrp="1"/>
          </p:cNvSpPr>
          <p:nvPr>
            <p:ph type="body" sz="half" idx="13"/>
          </p:nvPr>
        </p:nvSpPr>
        <p:spPr>
          <a:xfrm>
            <a:off x="967863" y="6417838"/>
            <a:ext cx="4923168" cy="947109"/>
          </a:xfrm>
        </p:spPr>
        <p:txBody>
          <a:bodyPr anchor="t">
            <a:normAutofit/>
          </a:bodyPr>
          <a:lstStyle>
            <a:lvl1pPr marL="0" indent="0" algn="r">
              <a:buNone/>
              <a:defRPr sz="105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4" name="Text Placeholder 3"/>
          <p:cNvSpPr>
            <a:spLocks noGrp="1"/>
          </p:cNvSpPr>
          <p:nvPr>
            <p:ph type="body" sz="half" idx="2"/>
          </p:nvPr>
        </p:nvSpPr>
        <p:spPr>
          <a:xfrm>
            <a:off x="514009" y="7652183"/>
            <a:ext cx="5823992" cy="2647993"/>
          </a:xfrm>
        </p:spPr>
        <p:txBody>
          <a:bodyPr anchor="ctr">
            <a:normAutofit/>
          </a:bodyPr>
          <a:lstStyle>
            <a:lvl1pPr marL="0" indent="0" algn="ctr">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90DE2DBA-035A-4544-8543-EF48F43D8935}" type="datetimeFigureOut">
              <a:rPr lang="en-US" smtClean="0"/>
              <a:t>2/25/2026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F046750-4E2D-4BAB-AFC3-6DB497299B9C}" type="slidenum">
              <a:rPr lang="en-US" smtClean="0"/>
              <a:t>‹#›</a:t>
            </a:fld>
            <a:endParaRPr lang="en-US"/>
          </a:p>
        </p:txBody>
      </p:sp>
      <p:sp>
        <p:nvSpPr>
          <p:cNvPr id="11" name="TextBox 10"/>
          <p:cNvSpPr txBox="1"/>
          <p:nvPr/>
        </p:nvSpPr>
        <p:spPr>
          <a:xfrm>
            <a:off x="470594" y="1553621"/>
            <a:ext cx="342900" cy="1039602"/>
          </a:xfrm>
          <a:prstGeom prst="rect">
            <a:avLst/>
          </a:prstGeom>
        </p:spPr>
        <p:txBody>
          <a:bodyPr vert="horz" lIns="68580" tIns="34290" rIns="68580" bIns="3429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6000" dirty="0">
                <a:solidFill>
                  <a:schemeClr val="tx1"/>
                </a:solidFill>
                <a:effectLst/>
              </a:rPr>
              <a:t>“</a:t>
            </a:r>
          </a:p>
        </p:txBody>
      </p:sp>
      <p:sp>
        <p:nvSpPr>
          <p:cNvPr id="13" name="TextBox 12"/>
          <p:cNvSpPr txBox="1"/>
          <p:nvPr/>
        </p:nvSpPr>
        <p:spPr>
          <a:xfrm>
            <a:off x="5871269" y="5214658"/>
            <a:ext cx="342900" cy="1039602"/>
          </a:xfrm>
          <a:prstGeom prst="rect">
            <a:avLst/>
          </a:prstGeom>
        </p:spPr>
        <p:txBody>
          <a:bodyPr vert="horz" lIns="68580" tIns="34290" rIns="68580" bIns="3429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6000" dirty="0">
                <a:solidFill>
                  <a:schemeClr val="tx1"/>
                </a:solidFill>
                <a:effectLst/>
              </a:rPr>
              <a:t>”</a:t>
            </a:r>
          </a:p>
        </p:txBody>
      </p:sp>
    </p:spTree>
    <p:extLst>
      <p:ext uri="{BB962C8B-B14F-4D97-AF65-F5344CB8AC3E}">
        <p14:creationId xmlns:p14="http://schemas.microsoft.com/office/powerpoint/2010/main" val="291070832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514009" y="3781233"/>
            <a:ext cx="5823992" cy="4465484"/>
          </a:xfrm>
        </p:spPr>
        <p:txBody>
          <a:bodyPr anchor="b"/>
          <a:lstStyle>
            <a:lvl1pPr>
              <a:defRPr sz="2400"/>
            </a:lvl1pPr>
          </a:lstStyle>
          <a:p>
            <a:r>
              <a:rPr lang="en-US"/>
              <a:t>Click to edit Master title style</a:t>
            </a:r>
            <a:endParaRPr lang="en-US" dirty="0"/>
          </a:p>
        </p:txBody>
      </p:sp>
      <p:sp>
        <p:nvSpPr>
          <p:cNvPr id="4" name="Text Placeholder 3"/>
          <p:cNvSpPr>
            <a:spLocks noGrp="1"/>
          </p:cNvSpPr>
          <p:nvPr>
            <p:ph type="body" sz="half" idx="2"/>
          </p:nvPr>
        </p:nvSpPr>
        <p:spPr>
          <a:xfrm>
            <a:off x="514005" y="8267655"/>
            <a:ext cx="5823112" cy="2027812"/>
          </a:xfrm>
        </p:spPr>
        <p:txBody>
          <a:bodyPr anchor="t"/>
          <a:lstStyle>
            <a:lvl1pPr marL="0" indent="0" algn="ctr">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90DE2DBA-035A-4544-8543-EF48F43D8935}" type="datetimeFigureOut">
              <a:rPr lang="en-US" smtClean="0"/>
              <a:t>2/25/2026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F046750-4E2D-4BAB-AFC3-6DB497299B9C}" type="slidenum">
              <a:rPr lang="en-US" smtClean="0"/>
              <a:t>‹#›</a:t>
            </a:fld>
            <a:endParaRPr lang="en-US"/>
          </a:p>
        </p:txBody>
      </p:sp>
    </p:spTree>
    <p:extLst>
      <p:ext uri="{BB962C8B-B14F-4D97-AF65-F5344CB8AC3E}">
        <p14:creationId xmlns:p14="http://schemas.microsoft.com/office/powerpoint/2010/main" val="36275259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514009" y="1083734"/>
            <a:ext cx="5823992" cy="1725244"/>
          </a:xfrm>
        </p:spPr>
        <p:txBody>
          <a:bodyPr/>
          <a:lstStyle/>
          <a:p>
            <a:r>
              <a:rPr lang="en-US"/>
              <a:t>Click to edit Master title style</a:t>
            </a:r>
            <a:endParaRPr lang="en-US" dirty="0"/>
          </a:p>
        </p:txBody>
      </p:sp>
      <p:sp>
        <p:nvSpPr>
          <p:cNvPr id="7" name="Text Placeholder 2"/>
          <p:cNvSpPr>
            <a:spLocks noGrp="1"/>
          </p:cNvSpPr>
          <p:nvPr>
            <p:ph type="body" idx="1"/>
          </p:nvPr>
        </p:nvSpPr>
        <p:spPr>
          <a:xfrm>
            <a:off x="514009" y="3352800"/>
            <a:ext cx="1856804" cy="1024466"/>
          </a:xfrm>
        </p:spPr>
        <p:txBody>
          <a:bodyPr anchor="b">
            <a:noAutofit/>
          </a:bodyPr>
          <a:lstStyle>
            <a:lvl1pPr marL="0" indent="0" algn="ctr">
              <a:buNone/>
              <a:defRPr sz="1800" b="0">
                <a:solidFill>
                  <a:schemeClr val="tx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8" name="Text Placeholder 3"/>
          <p:cNvSpPr>
            <a:spLocks noGrp="1"/>
          </p:cNvSpPr>
          <p:nvPr>
            <p:ph type="body" sz="half" idx="15"/>
          </p:nvPr>
        </p:nvSpPr>
        <p:spPr>
          <a:xfrm>
            <a:off x="514009" y="4572000"/>
            <a:ext cx="1856804" cy="5723467"/>
          </a:xfrm>
        </p:spPr>
        <p:txBody>
          <a:bodyPr anchor="t">
            <a:normAutofit/>
          </a:bodyPr>
          <a:lstStyle>
            <a:lvl1pPr marL="0" indent="0" algn="ctr">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9" name="Text Placeholder 4"/>
          <p:cNvSpPr>
            <a:spLocks noGrp="1"/>
          </p:cNvSpPr>
          <p:nvPr>
            <p:ph type="body" sz="quarter" idx="3"/>
          </p:nvPr>
        </p:nvSpPr>
        <p:spPr>
          <a:xfrm>
            <a:off x="2501275" y="3352800"/>
            <a:ext cx="1856804" cy="1024466"/>
          </a:xfrm>
        </p:spPr>
        <p:txBody>
          <a:bodyPr anchor="b">
            <a:noAutofit/>
          </a:bodyPr>
          <a:lstStyle>
            <a:lvl1pPr marL="0" indent="0" algn="ctr">
              <a:buNone/>
              <a:defRPr sz="1800" b="0">
                <a:solidFill>
                  <a:schemeClr val="tx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10" name="Text Placeholder 3"/>
          <p:cNvSpPr>
            <a:spLocks noGrp="1"/>
          </p:cNvSpPr>
          <p:nvPr>
            <p:ph type="body" sz="half" idx="16"/>
          </p:nvPr>
        </p:nvSpPr>
        <p:spPr>
          <a:xfrm>
            <a:off x="2498307" y="4572000"/>
            <a:ext cx="1856804" cy="5723467"/>
          </a:xfrm>
        </p:spPr>
        <p:txBody>
          <a:bodyPr anchor="t">
            <a:normAutofit/>
          </a:bodyPr>
          <a:lstStyle>
            <a:lvl1pPr marL="0" indent="0" algn="ctr">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11" name="Text Placeholder 4"/>
          <p:cNvSpPr>
            <a:spLocks noGrp="1"/>
          </p:cNvSpPr>
          <p:nvPr>
            <p:ph type="body" sz="quarter" idx="13"/>
          </p:nvPr>
        </p:nvSpPr>
        <p:spPr>
          <a:xfrm>
            <a:off x="4481197" y="3352800"/>
            <a:ext cx="1856804" cy="1024466"/>
          </a:xfrm>
        </p:spPr>
        <p:txBody>
          <a:bodyPr anchor="b">
            <a:noAutofit/>
          </a:bodyPr>
          <a:lstStyle>
            <a:lvl1pPr marL="0" indent="0" algn="ctr">
              <a:buNone/>
              <a:defRPr sz="1800" b="0">
                <a:solidFill>
                  <a:schemeClr val="tx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12" name="Text Placeholder 3"/>
          <p:cNvSpPr>
            <a:spLocks noGrp="1"/>
          </p:cNvSpPr>
          <p:nvPr>
            <p:ph type="body" sz="half" idx="17"/>
          </p:nvPr>
        </p:nvSpPr>
        <p:spPr>
          <a:xfrm>
            <a:off x="4481197" y="4572000"/>
            <a:ext cx="1856804" cy="5723467"/>
          </a:xfrm>
        </p:spPr>
        <p:txBody>
          <a:bodyPr anchor="t">
            <a:normAutofit/>
          </a:bodyPr>
          <a:lstStyle>
            <a:lvl1pPr marL="0" indent="0" algn="ctr">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3" name="Date Placeholder 2"/>
          <p:cNvSpPr>
            <a:spLocks noGrp="1"/>
          </p:cNvSpPr>
          <p:nvPr>
            <p:ph type="dt" sz="half" idx="10"/>
          </p:nvPr>
        </p:nvSpPr>
        <p:spPr/>
        <p:txBody>
          <a:bodyPr/>
          <a:lstStyle/>
          <a:p>
            <a:fld id="{90DE2DBA-035A-4544-8543-EF48F43D8935}" type="datetimeFigureOut">
              <a:rPr lang="en-US" smtClean="0"/>
              <a:t>2/25/2026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F046750-4E2D-4BAB-AFC3-6DB497299B9C}" type="slidenum">
              <a:rPr lang="en-US" smtClean="0"/>
              <a:t>‹#›</a:t>
            </a:fld>
            <a:endParaRPr lang="en-US"/>
          </a:p>
        </p:txBody>
      </p:sp>
    </p:spTree>
    <p:extLst>
      <p:ext uri="{BB962C8B-B14F-4D97-AF65-F5344CB8AC3E}">
        <p14:creationId xmlns:p14="http://schemas.microsoft.com/office/powerpoint/2010/main" val="291403326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6" name="Picture 5" descr="Slate-V2-SD-3col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4429" y="3246302"/>
            <a:ext cx="1896785" cy="3259659"/>
          </a:xfrm>
          <a:prstGeom prst="rect">
            <a:avLst/>
          </a:prstGeom>
        </p:spPr>
      </p:pic>
      <p:pic>
        <p:nvPicPr>
          <p:cNvPr id="28" name="Picture 27" descr="Slate-V2-SD-3col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70360" y="3246302"/>
            <a:ext cx="1896785" cy="3259659"/>
          </a:xfrm>
          <a:prstGeom prst="rect">
            <a:avLst/>
          </a:prstGeom>
        </p:spPr>
      </p:pic>
      <p:pic>
        <p:nvPicPr>
          <p:cNvPr id="29" name="Picture 28" descr="Slate-V2-SD-3col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41286" y="3246302"/>
            <a:ext cx="1896785" cy="3259659"/>
          </a:xfrm>
          <a:prstGeom prst="rect">
            <a:avLst/>
          </a:prstGeom>
        </p:spPr>
      </p:pic>
      <p:sp>
        <p:nvSpPr>
          <p:cNvPr id="30" name="Title 1"/>
          <p:cNvSpPr>
            <a:spLocks noGrp="1"/>
          </p:cNvSpPr>
          <p:nvPr>
            <p:ph type="title"/>
          </p:nvPr>
        </p:nvSpPr>
        <p:spPr>
          <a:xfrm>
            <a:off x="514009" y="1083734"/>
            <a:ext cx="5823992" cy="1725244"/>
          </a:xfrm>
        </p:spPr>
        <p:txBody>
          <a:bodyPr/>
          <a:lstStyle/>
          <a:p>
            <a:r>
              <a:rPr lang="en-US"/>
              <a:t>Click to edit Master title style</a:t>
            </a:r>
            <a:endParaRPr lang="en-US" dirty="0"/>
          </a:p>
        </p:txBody>
      </p:sp>
      <p:sp>
        <p:nvSpPr>
          <p:cNvPr id="19" name="Text Placeholder 2"/>
          <p:cNvSpPr>
            <a:spLocks noGrp="1"/>
          </p:cNvSpPr>
          <p:nvPr>
            <p:ph type="body" idx="1"/>
          </p:nvPr>
        </p:nvSpPr>
        <p:spPr>
          <a:xfrm>
            <a:off x="514009" y="6940633"/>
            <a:ext cx="1856804" cy="1024466"/>
          </a:xfrm>
        </p:spPr>
        <p:txBody>
          <a:bodyPr anchor="b">
            <a:noAutofit/>
          </a:bodyPr>
          <a:lstStyle>
            <a:lvl1pPr marL="0" indent="0" algn="ctr">
              <a:buNone/>
              <a:defRPr sz="1500" b="0">
                <a:solidFill>
                  <a:schemeClr val="tx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20" name="Picture Placeholder 2"/>
          <p:cNvSpPr>
            <a:spLocks noGrp="1" noChangeAspect="1"/>
          </p:cNvSpPr>
          <p:nvPr>
            <p:ph type="pic" idx="15"/>
          </p:nvPr>
        </p:nvSpPr>
        <p:spPr>
          <a:xfrm>
            <a:off x="572683" y="3446965"/>
            <a:ext cx="1739457" cy="2849696"/>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en-US"/>
              <a:t>Click icon to add picture</a:t>
            </a:r>
            <a:endParaRPr lang="en-US" dirty="0"/>
          </a:p>
        </p:txBody>
      </p:sp>
      <p:sp>
        <p:nvSpPr>
          <p:cNvPr id="21" name="Text Placeholder 3"/>
          <p:cNvSpPr>
            <a:spLocks noGrp="1"/>
          </p:cNvSpPr>
          <p:nvPr>
            <p:ph type="body" sz="half" idx="18"/>
          </p:nvPr>
        </p:nvSpPr>
        <p:spPr>
          <a:xfrm>
            <a:off x="514009" y="7965101"/>
            <a:ext cx="1856804" cy="2330370"/>
          </a:xfrm>
        </p:spPr>
        <p:txBody>
          <a:bodyPr anchor="t">
            <a:normAutofit/>
          </a:bodyPr>
          <a:lstStyle>
            <a:lvl1pPr marL="0" indent="0" algn="ctr">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22" name="Text Placeholder 4"/>
          <p:cNvSpPr>
            <a:spLocks noGrp="1"/>
          </p:cNvSpPr>
          <p:nvPr>
            <p:ph type="body" sz="quarter" idx="3"/>
          </p:nvPr>
        </p:nvSpPr>
        <p:spPr>
          <a:xfrm>
            <a:off x="2499068" y="6940633"/>
            <a:ext cx="1856804" cy="1024466"/>
          </a:xfrm>
        </p:spPr>
        <p:txBody>
          <a:bodyPr anchor="b">
            <a:noAutofit/>
          </a:bodyPr>
          <a:lstStyle>
            <a:lvl1pPr marL="0" indent="0" algn="ctr">
              <a:buNone/>
              <a:defRPr sz="1500" b="0">
                <a:solidFill>
                  <a:schemeClr val="tx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23" name="Picture Placeholder 2"/>
          <p:cNvSpPr>
            <a:spLocks noGrp="1" noChangeAspect="1"/>
          </p:cNvSpPr>
          <p:nvPr>
            <p:ph type="pic" idx="21"/>
          </p:nvPr>
        </p:nvSpPr>
        <p:spPr>
          <a:xfrm>
            <a:off x="2556980" y="3447278"/>
            <a:ext cx="1739457" cy="2858958"/>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en-US"/>
              <a:t>Click icon to add picture</a:t>
            </a:r>
            <a:endParaRPr lang="en-US" dirty="0"/>
          </a:p>
        </p:txBody>
      </p:sp>
      <p:sp>
        <p:nvSpPr>
          <p:cNvPr id="24" name="Text Placeholder 3"/>
          <p:cNvSpPr>
            <a:spLocks noGrp="1"/>
          </p:cNvSpPr>
          <p:nvPr>
            <p:ph type="body" sz="half" idx="19"/>
          </p:nvPr>
        </p:nvSpPr>
        <p:spPr>
          <a:xfrm>
            <a:off x="2498307" y="7965099"/>
            <a:ext cx="1857565" cy="2330370"/>
          </a:xfrm>
        </p:spPr>
        <p:txBody>
          <a:bodyPr anchor="t">
            <a:normAutofit/>
          </a:bodyPr>
          <a:lstStyle>
            <a:lvl1pPr marL="0" indent="0" algn="ctr">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25" name="Text Placeholder 4"/>
          <p:cNvSpPr>
            <a:spLocks noGrp="1"/>
          </p:cNvSpPr>
          <p:nvPr>
            <p:ph type="body" sz="quarter" idx="13"/>
          </p:nvPr>
        </p:nvSpPr>
        <p:spPr>
          <a:xfrm>
            <a:off x="4481267" y="6940633"/>
            <a:ext cx="1856804" cy="1024466"/>
          </a:xfrm>
        </p:spPr>
        <p:txBody>
          <a:bodyPr anchor="b">
            <a:noAutofit/>
          </a:bodyPr>
          <a:lstStyle>
            <a:lvl1pPr marL="0" indent="0" algn="ctr">
              <a:buNone/>
              <a:defRPr sz="1500" b="0">
                <a:solidFill>
                  <a:schemeClr val="tx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26" name="Picture Placeholder 2"/>
          <p:cNvSpPr>
            <a:spLocks noGrp="1" noChangeAspect="1"/>
          </p:cNvSpPr>
          <p:nvPr>
            <p:ph type="pic" idx="22"/>
          </p:nvPr>
        </p:nvSpPr>
        <p:spPr>
          <a:xfrm>
            <a:off x="4542581" y="3438990"/>
            <a:ext cx="1739457" cy="2857412"/>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en-US"/>
              <a:t>Click icon to add picture</a:t>
            </a:r>
            <a:endParaRPr lang="en-US" dirty="0"/>
          </a:p>
        </p:txBody>
      </p:sp>
      <p:sp>
        <p:nvSpPr>
          <p:cNvPr id="27" name="Text Placeholder 3"/>
          <p:cNvSpPr>
            <a:spLocks noGrp="1"/>
          </p:cNvSpPr>
          <p:nvPr>
            <p:ph type="body" sz="half" idx="20"/>
          </p:nvPr>
        </p:nvSpPr>
        <p:spPr>
          <a:xfrm>
            <a:off x="4481197" y="7965096"/>
            <a:ext cx="1856804" cy="2330373"/>
          </a:xfrm>
        </p:spPr>
        <p:txBody>
          <a:bodyPr anchor="t">
            <a:normAutofit/>
          </a:bodyPr>
          <a:lstStyle>
            <a:lvl1pPr marL="0" indent="0" algn="ctr">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3" name="Date Placeholder 2"/>
          <p:cNvSpPr>
            <a:spLocks noGrp="1"/>
          </p:cNvSpPr>
          <p:nvPr>
            <p:ph type="dt" sz="half" idx="10"/>
          </p:nvPr>
        </p:nvSpPr>
        <p:spPr/>
        <p:txBody>
          <a:bodyPr/>
          <a:lstStyle/>
          <a:p>
            <a:fld id="{90DE2DBA-035A-4544-8543-EF48F43D8935}" type="datetimeFigureOut">
              <a:rPr lang="en-US" smtClean="0"/>
              <a:t>2/25/2026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F046750-4E2D-4BAB-AFC3-6DB497299B9C}" type="slidenum">
              <a:rPr lang="en-US" smtClean="0"/>
              <a:t>‹#›</a:t>
            </a:fld>
            <a:endParaRPr lang="en-US"/>
          </a:p>
        </p:txBody>
      </p:sp>
    </p:spTree>
    <p:extLst>
      <p:ext uri="{BB962C8B-B14F-4D97-AF65-F5344CB8AC3E}">
        <p14:creationId xmlns:p14="http://schemas.microsoft.com/office/powerpoint/2010/main" val="417866682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0DE2DBA-035A-4544-8543-EF48F43D8935}" type="datetimeFigureOut">
              <a:rPr lang="en-US" smtClean="0"/>
              <a:t>2/25/2026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F046750-4E2D-4BAB-AFC3-6DB497299B9C}" type="slidenum">
              <a:rPr lang="en-US" smtClean="0"/>
              <a:t>‹#›</a:t>
            </a:fld>
            <a:endParaRPr lang="en-US"/>
          </a:p>
        </p:txBody>
      </p:sp>
    </p:spTree>
    <p:extLst>
      <p:ext uri="{BB962C8B-B14F-4D97-AF65-F5344CB8AC3E}">
        <p14:creationId xmlns:p14="http://schemas.microsoft.com/office/powerpoint/2010/main" val="308637314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052977" y="1083734"/>
            <a:ext cx="1285024" cy="9211735"/>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514010" y="1083734"/>
            <a:ext cx="4453241" cy="9211735"/>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0DE2DBA-035A-4544-8543-EF48F43D8935}" type="datetimeFigureOut">
              <a:rPr lang="en-US" smtClean="0"/>
              <a:t>2/25/2026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F046750-4E2D-4BAB-AFC3-6DB497299B9C}" type="slidenum">
              <a:rPr lang="en-US" smtClean="0"/>
              <a:t>‹#›</a:t>
            </a:fld>
            <a:endParaRPr lang="en-US"/>
          </a:p>
        </p:txBody>
      </p:sp>
    </p:spTree>
    <p:extLst>
      <p:ext uri="{BB962C8B-B14F-4D97-AF65-F5344CB8AC3E}">
        <p14:creationId xmlns:p14="http://schemas.microsoft.com/office/powerpoint/2010/main" val="15501045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14009" y="1083734"/>
            <a:ext cx="5823992" cy="1725244"/>
          </a:xfrm>
          <a:prstGeom prst="rect">
            <a:avLst/>
          </a:prstGeom>
          <a:effectLst>
            <a:outerShdw blurRad="25400" dir="17880000">
              <a:srgbClr val="000000">
                <a:alpha val="46000"/>
              </a:srgbClr>
            </a:outerShdw>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514009" y="3079912"/>
            <a:ext cx="5823992" cy="7215557"/>
          </a:xfrm>
          <a:prstGeom prst="rect">
            <a:avLst/>
          </a:prstGeom>
          <a:effectLst>
            <a:outerShdw blurRad="25400" dir="17880000">
              <a:srgbClr val="000000">
                <a:alpha val="46000"/>
              </a:srgbClr>
            </a:outerShdw>
          </a:effectLst>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319289" y="10459158"/>
            <a:ext cx="1543050" cy="649111"/>
          </a:xfrm>
          <a:prstGeom prst="rect">
            <a:avLst/>
          </a:prstGeom>
        </p:spPr>
        <p:txBody>
          <a:bodyPr vert="horz" lIns="91440" tIns="45720" rIns="91440" bIns="45720" rtlCol="0" anchor="ctr"/>
          <a:lstStyle>
            <a:lvl1pPr algn="r">
              <a:defRPr sz="750">
                <a:solidFill>
                  <a:schemeClr val="tx1">
                    <a:lumMod val="95000"/>
                  </a:schemeClr>
                </a:solidFill>
                <a:effectLst>
                  <a:outerShdw blurRad="50800" dist="38100" dir="2700000" algn="tl" rotWithShape="0">
                    <a:schemeClr val="bg1">
                      <a:alpha val="43000"/>
                    </a:schemeClr>
                  </a:outerShdw>
                </a:effectLst>
              </a:defRPr>
            </a:lvl1pPr>
          </a:lstStyle>
          <a:p>
            <a:fld id="{90DE2DBA-035A-4544-8543-EF48F43D8935}" type="datetimeFigureOut">
              <a:rPr lang="en-US" smtClean="0"/>
              <a:t>2/25/2026</a:t>
            </a:fld>
            <a:endParaRPr lang="en-US"/>
          </a:p>
        </p:txBody>
      </p:sp>
      <p:sp>
        <p:nvSpPr>
          <p:cNvPr id="5" name="Footer Placeholder 4"/>
          <p:cNvSpPr>
            <a:spLocks noGrp="1"/>
          </p:cNvSpPr>
          <p:nvPr>
            <p:ph type="ftr" sz="quarter" idx="3"/>
          </p:nvPr>
        </p:nvSpPr>
        <p:spPr>
          <a:xfrm>
            <a:off x="514011" y="10459158"/>
            <a:ext cx="3753487" cy="649111"/>
          </a:xfrm>
          <a:prstGeom prst="rect">
            <a:avLst/>
          </a:prstGeom>
        </p:spPr>
        <p:txBody>
          <a:bodyPr vert="horz" lIns="91440" tIns="45720" rIns="91440" bIns="45720" rtlCol="0" anchor="ctr"/>
          <a:lstStyle>
            <a:lvl1pPr algn="l">
              <a:defRPr sz="750">
                <a:solidFill>
                  <a:schemeClr val="tx1">
                    <a:lumMod val="95000"/>
                  </a:schemeClr>
                </a:solidFill>
                <a:effectLst>
                  <a:outerShdw blurRad="50800" dist="38100" dir="2700000" algn="tl" rotWithShape="0">
                    <a:schemeClr val="bg1">
                      <a:alpha val="43000"/>
                    </a:schemeClr>
                  </a:outerShdw>
                </a:effectLst>
              </a:defRPr>
            </a:lvl1pPr>
          </a:lstStyle>
          <a:p>
            <a:endParaRPr lang="en-US"/>
          </a:p>
        </p:txBody>
      </p:sp>
      <p:sp>
        <p:nvSpPr>
          <p:cNvPr id="6" name="Slide Number Placeholder 5"/>
          <p:cNvSpPr>
            <a:spLocks noGrp="1"/>
          </p:cNvSpPr>
          <p:nvPr>
            <p:ph type="sldNum" sz="quarter" idx="4"/>
          </p:nvPr>
        </p:nvSpPr>
        <p:spPr>
          <a:xfrm>
            <a:off x="5914132" y="10459158"/>
            <a:ext cx="423869" cy="649111"/>
          </a:xfrm>
          <a:prstGeom prst="rect">
            <a:avLst/>
          </a:prstGeom>
        </p:spPr>
        <p:txBody>
          <a:bodyPr vert="horz" lIns="91440" tIns="45720" rIns="91440" bIns="45720" rtlCol="0" anchor="ctr"/>
          <a:lstStyle>
            <a:lvl1pPr algn="r">
              <a:defRPr sz="750">
                <a:solidFill>
                  <a:schemeClr val="tx1">
                    <a:lumMod val="95000"/>
                  </a:schemeClr>
                </a:solidFill>
                <a:effectLst>
                  <a:outerShdw blurRad="50800" dist="38100" dir="2700000" algn="tl" rotWithShape="0">
                    <a:schemeClr val="bg1">
                      <a:alpha val="43000"/>
                    </a:schemeClr>
                  </a:outerShdw>
                </a:effectLst>
              </a:defRPr>
            </a:lvl1pPr>
          </a:lstStyle>
          <a:p>
            <a:fld id="{8F046750-4E2D-4BAB-AFC3-6DB497299B9C}" type="slidenum">
              <a:rPr lang="en-US" smtClean="0"/>
              <a:t>‹#›</a:t>
            </a:fld>
            <a:endParaRPr lang="en-US"/>
          </a:p>
        </p:txBody>
      </p:sp>
    </p:spTree>
    <p:extLst>
      <p:ext uri="{BB962C8B-B14F-4D97-AF65-F5344CB8AC3E}">
        <p14:creationId xmlns:p14="http://schemas.microsoft.com/office/powerpoint/2010/main" val="2090831424"/>
      </p:ext>
    </p:extLst>
  </p:cSld>
  <p:clrMap bg1="dk1" tx1="lt1" bg2="dk2" tx2="lt2" accent1="accent1" accent2="accent2" accent3="accent3" accent4="accent4" accent5="accent5" accent6="accent6" hlink="hlink" folHlink="folHlink"/>
  <p:sldLayoutIdLst>
    <p:sldLayoutId id="2147483775" r:id="rId1"/>
    <p:sldLayoutId id="2147483776"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 id="2147483786" r:id="rId12"/>
    <p:sldLayoutId id="2147483787" r:id="rId13"/>
    <p:sldLayoutId id="2147483788" r:id="rId14"/>
    <p:sldLayoutId id="2147483789" r:id="rId15"/>
    <p:sldLayoutId id="2147483790" r:id="rId16"/>
    <p:sldLayoutId id="2147483791" r:id="rId17"/>
  </p:sldLayoutIdLst>
  <p:txStyles>
    <p:titleStyle>
      <a:lvl1pPr algn="ctr" defTabSz="342900" rtl="0" eaLnBrk="1" latinLnBrk="0" hangingPunct="1">
        <a:spcBef>
          <a:spcPct val="0"/>
        </a:spcBef>
        <a:buNone/>
        <a:defRPr sz="30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57175" indent="-229500" algn="l" defTabSz="342900" rtl="0" eaLnBrk="1" latinLnBrk="0" hangingPunct="1">
        <a:spcBef>
          <a:spcPct val="20000"/>
        </a:spcBef>
        <a:spcAft>
          <a:spcPts val="450"/>
        </a:spcAft>
        <a:buClr>
          <a:schemeClr val="tx2"/>
        </a:buClr>
        <a:buSzPct val="70000"/>
        <a:buFont typeface="Wingdings 2" charset="2"/>
        <a:buChar char=""/>
        <a:defRPr sz="15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1pPr>
      <a:lvl2pPr marL="540000" indent="-202500" algn="l" defTabSz="342900" rtl="0" eaLnBrk="1" latinLnBrk="0" hangingPunct="1">
        <a:spcBef>
          <a:spcPct val="20000"/>
        </a:spcBef>
        <a:spcAft>
          <a:spcPts val="450"/>
        </a:spcAft>
        <a:buClr>
          <a:schemeClr val="tx2"/>
        </a:buClr>
        <a:buSzPct val="70000"/>
        <a:buFont typeface="Wingdings 2" charset="2"/>
        <a:buChar char=""/>
        <a:defRPr sz="135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2pPr>
      <a:lvl3pPr marL="769500" indent="-162000" algn="l" defTabSz="342900" rtl="0" eaLnBrk="1" latinLnBrk="0" hangingPunct="1">
        <a:spcBef>
          <a:spcPct val="20000"/>
        </a:spcBef>
        <a:spcAft>
          <a:spcPts val="450"/>
        </a:spcAft>
        <a:buClr>
          <a:schemeClr val="tx2"/>
        </a:buClr>
        <a:buSzPct val="70000"/>
        <a:buFont typeface="Wingdings 2" charset="2"/>
        <a:buChar char=""/>
        <a:defRPr sz="12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3pPr>
      <a:lvl4pPr marL="1039500" indent="-162000" algn="l" defTabSz="342900" rtl="0" eaLnBrk="1" latinLnBrk="0" hangingPunct="1">
        <a:spcBef>
          <a:spcPct val="20000"/>
        </a:spcBef>
        <a:spcAft>
          <a:spcPts val="450"/>
        </a:spcAft>
        <a:buClr>
          <a:schemeClr val="tx2"/>
        </a:buClr>
        <a:buSzPct val="70000"/>
        <a:buFont typeface="Wingdings 2" charset="2"/>
        <a:buChar char=""/>
        <a:defRPr sz="105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4pPr>
      <a:lvl5pPr marL="1255500" indent="-162000" algn="l" defTabSz="342900" rtl="0" eaLnBrk="1" latinLnBrk="0" hangingPunct="1">
        <a:spcBef>
          <a:spcPct val="20000"/>
        </a:spcBef>
        <a:spcAft>
          <a:spcPts val="450"/>
        </a:spcAft>
        <a:buClr>
          <a:schemeClr val="tx2"/>
        </a:buClr>
        <a:buSzPct val="70000"/>
        <a:buFont typeface="Wingdings 2" charset="2"/>
        <a:buChar char=""/>
        <a:defRPr sz="105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5pPr>
      <a:lvl6pPr marL="1510950" indent="-171450" algn="l" defTabSz="342900" rtl="0" eaLnBrk="1" latinLnBrk="0" hangingPunct="1">
        <a:spcBef>
          <a:spcPct val="20000"/>
        </a:spcBef>
        <a:spcAft>
          <a:spcPts val="450"/>
        </a:spcAft>
        <a:buClr>
          <a:schemeClr val="tx2"/>
        </a:buClr>
        <a:buSzPct val="70000"/>
        <a:buFont typeface="Wingdings 2" charset="2"/>
        <a:buChar char=""/>
        <a:defRPr sz="105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6pPr>
      <a:lvl7pPr marL="1801350" indent="-171450" algn="l" defTabSz="342900" rtl="0" eaLnBrk="1" latinLnBrk="0" hangingPunct="1">
        <a:spcBef>
          <a:spcPct val="20000"/>
        </a:spcBef>
        <a:spcAft>
          <a:spcPts val="450"/>
        </a:spcAft>
        <a:buClr>
          <a:schemeClr val="tx2"/>
        </a:buClr>
        <a:buSzPct val="70000"/>
        <a:buFont typeface="Wingdings 2" charset="2"/>
        <a:buChar char=""/>
        <a:defRPr sz="105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7pPr>
      <a:lvl8pPr marL="2091750" indent="-171450" algn="l" defTabSz="342900" rtl="0" eaLnBrk="1" latinLnBrk="0" hangingPunct="1">
        <a:spcBef>
          <a:spcPct val="20000"/>
        </a:spcBef>
        <a:spcAft>
          <a:spcPts val="450"/>
        </a:spcAft>
        <a:buClr>
          <a:schemeClr val="tx2"/>
        </a:buClr>
        <a:buSzPct val="70000"/>
        <a:buFont typeface="Wingdings 2" charset="2"/>
        <a:buChar char=""/>
        <a:defRPr sz="105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8pPr>
      <a:lvl9pPr marL="2329650" indent="-171450" algn="l" defTabSz="342900" rtl="0" eaLnBrk="1" latinLnBrk="0" hangingPunct="1">
        <a:spcBef>
          <a:spcPct val="20000"/>
        </a:spcBef>
        <a:spcAft>
          <a:spcPts val="450"/>
        </a:spcAft>
        <a:buClr>
          <a:schemeClr val="tx2"/>
        </a:buClr>
        <a:buSzPct val="70000"/>
        <a:buFont typeface="Wingdings 2" charset="2"/>
        <a:buChar char=""/>
        <a:defRPr sz="105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6459DC-E21A-D4E7-F18C-7555FDB7A4B1}"/>
              </a:ext>
            </a:extLst>
          </p:cNvPr>
          <p:cNvSpPr>
            <a:spLocks noGrp="1"/>
          </p:cNvSpPr>
          <p:nvPr>
            <p:ph type="ctrTitle"/>
          </p:nvPr>
        </p:nvSpPr>
        <p:spPr>
          <a:xfrm>
            <a:off x="773990" y="1279421"/>
            <a:ext cx="5307045" cy="1560032"/>
          </a:xfrm>
        </p:spPr>
        <p:txBody>
          <a:bodyPr>
            <a:normAutofit/>
          </a:bodyPr>
          <a:lstStyle/>
          <a:p>
            <a:r>
              <a:rPr lang="en-US" sz="4800" dirty="0"/>
              <a:t>Poster Presentation </a:t>
            </a:r>
          </a:p>
        </p:txBody>
      </p:sp>
      <p:sp>
        <p:nvSpPr>
          <p:cNvPr id="3" name="Subtitle 2">
            <a:extLst>
              <a:ext uri="{FF2B5EF4-FFF2-40B4-BE49-F238E27FC236}">
                <a16:creationId xmlns:a16="http://schemas.microsoft.com/office/drawing/2014/main" id="{CA137801-C8B4-3D01-F2C7-9BF6D19A1A45}"/>
              </a:ext>
            </a:extLst>
          </p:cNvPr>
          <p:cNvSpPr>
            <a:spLocks noGrp="1"/>
          </p:cNvSpPr>
          <p:nvPr>
            <p:ph type="subTitle" idx="1"/>
          </p:nvPr>
        </p:nvSpPr>
        <p:spPr>
          <a:xfrm>
            <a:off x="-166863" y="7204631"/>
            <a:ext cx="6086985" cy="1866430"/>
          </a:xfrm>
        </p:spPr>
        <p:txBody>
          <a:bodyPr>
            <a:normAutofit fontScale="40000" lnSpcReduction="20000"/>
          </a:bodyPr>
          <a:lstStyle/>
          <a:p>
            <a:r>
              <a:rPr lang="en-GB" dirty="0">
                <a:effectLst/>
              </a:rPr>
              <a:t> </a:t>
            </a:r>
          </a:p>
          <a:p>
            <a:r>
              <a:rPr lang="en-GB" sz="3800" dirty="0">
                <a:effectLst/>
              </a:rPr>
              <a:t>Module name: Marketing Management</a:t>
            </a:r>
          </a:p>
          <a:p>
            <a:r>
              <a:rPr lang="en-GB" sz="3800" dirty="0">
                <a:effectLst/>
              </a:rPr>
              <a:t>Module code: LCMB7024_BIRM</a:t>
            </a:r>
          </a:p>
          <a:p>
            <a:r>
              <a:rPr lang="en-GB" sz="3800" dirty="0">
                <a:effectLst/>
              </a:rPr>
              <a:t>Lecturer name: Taonga Kaonga </a:t>
            </a:r>
            <a:r>
              <a:rPr lang="en-GB" sz="3800" dirty="0" err="1">
                <a:effectLst/>
              </a:rPr>
              <a:t>Sobere-Snithers</a:t>
            </a:r>
            <a:endParaRPr lang="en-GB" sz="3800" dirty="0">
              <a:effectLst/>
            </a:endParaRPr>
          </a:p>
          <a:p>
            <a:r>
              <a:rPr lang="en-GB" sz="3800" dirty="0">
                <a:effectLst/>
              </a:rPr>
              <a:t>Student Name: Diana Olimpia </a:t>
            </a:r>
            <a:r>
              <a:rPr lang="en-GB" sz="3800" dirty="0" err="1">
                <a:effectLst/>
              </a:rPr>
              <a:t>Mekker</a:t>
            </a:r>
            <a:endParaRPr lang="en-GB" sz="3800" dirty="0">
              <a:effectLst/>
            </a:endParaRPr>
          </a:p>
          <a:p>
            <a:r>
              <a:rPr lang="en-GB" sz="3800" dirty="0">
                <a:effectLst/>
              </a:rPr>
              <a:t>Student ID: 2122278</a:t>
            </a:r>
          </a:p>
          <a:p>
            <a:endParaRPr lang="en-US" dirty="0"/>
          </a:p>
        </p:txBody>
      </p:sp>
    </p:spTree>
    <p:extLst>
      <p:ext uri="{BB962C8B-B14F-4D97-AF65-F5344CB8AC3E}">
        <p14:creationId xmlns:p14="http://schemas.microsoft.com/office/powerpoint/2010/main" val="18804037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7FB9162-3230-DDE4-D52E-39C02F1DF35E}"/>
              </a:ext>
            </a:extLst>
          </p:cNvPr>
          <p:cNvSpPr txBox="1"/>
          <p:nvPr/>
        </p:nvSpPr>
        <p:spPr>
          <a:xfrm>
            <a:off x="0" y="0"/>
            <a:ext cx="6822832" cy="800219"/>
          </a:xfrm>
          <a:prstGeom prst="rect">
            <a:avLst/>
          </a:prstGeom>
          <a:ln/>
        </p:spPr>
        <p:style>
          <a:lnRef idx="2">
            <a:schemeClr val="accent6">
              <a:shade val="15000"/>
            </a:schemeClr>
          </a:lnRef>
          <a:fillRef idx="1">
            <a:schemeClr val="accent6"/>
          </a:fillRef>
          <a:effectRef idx="0">
            <a:schemeClr val="accent6"/>
          </a:effectRef>
          <a:fontRef idx="minor">
            <a:schemeClr val="lt1"/>
          </a:fontRef>
        </p:style>
        <p:txBody>
          <a:bodyPr wrap="square">
            <a:spAutoFit/>
          </a:bodyPr>
          <a:lstStyle/>
          <a:p>
            <a:pPr algn="ctr"/>
            <a:r>
              <a:rPr lang="en-US" b="1" dirty="0"/>
              <a:t>Brand Extension </a:t>
            </a:r>
          </a:p>
          <a:p>
            <a:pPr algn="ctr"/>
            <a:r>
              <a:rPr lang="en-US" sz="2800" b="1" dirty="0">
                <a:effectLst/>
                <a:latin typeface="Arial" panose="020B0604020202020204" pitchFamily="34" charset="0"/>
                <a:ea typeface="Calibri" panose="020F0502020204030204" pitchFamily="34" charset="0"/>
              </a:rPr>
              <a:t>Dyson</a:t>
            </a:r>
            <a:endParaRPr lang="en-US" sz="2800" b="1" dirty="0"/>
          </a:p>
        </p:txBody>
      </p:sp>
      <p:sp>
        <p:nvSpPr>
          <p:cNvPr id="5" name="TextBox 4">
            <a:extLst>
              <a:ext uri="{FF2B5EF4-FFF2-40B4-BE49-F238E27FC236}">
                <a16:creationId xmlns:a16="http://schemas.microsoft.com/office/drawing/2014/main" id="{9D96900D-5F75-624C-E0EE-4A4B4531C702}"/>
              </a:ext>
            </a:extLst>
          </p:cNvPr>
          <p:cNvSpPr txBox="1"/>
          <p:nvPr/>
        </p:nvSpPr>
        <p:spPr>
          <a:xfrm>
            <a:off x="65941" y="852991"/>
            <a:ext cx="6756891" cy="2360711"/>
          </a:xfrm>
          <a:prstGeom prst="rect">
            <a:avLst/>
          </a:prstGeom>
          <a:solidFill>
            <a:schemeClr val="accent2">
              <a:lumMod val="40000"/>
              <a:lumOff val="60000"/>
            </a:schemeClr>
          </a:solidFill>
        </p:spPr>
        <p:txBody>
          <a:bodyPr wrap="square">
            <a:spAutoFit/>
          </a:bodyPr>
          <a:lstStyle/>
          <a:p>
            <a:pPr marL="0" marR="0" algn="ctr">
              <a:lnSpc>
                <a:spcPct val="150000"/>
              </a:lnSpc>
              <a:buNone/>
            </a:pPr>
            <a:r>
              <a:rPr lang="en-GB" sz="1600" b="1"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rPr>
              <a:t>Brand Extension Overview</a:t>
            </a:r>
            <a:endParaRPr lang="en-US" sz="1600" b="1"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p>
            <a:pPr marL="0" marR="0" algn="just">
              <a:lnSpc>
                <a:spcPct val="150000"/>
              </a:lnSpc>
              <a:buNone/>
            </a:pPr>
            <a:r>
              <a:rPr lang="en-GB" sz="14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Dyson is a well-known company that is working as an innovative director of home appliances. This company is working on the extension of air purifiers with smartphone technology. The benefits that can be seen in their new product line are not only in terms of air quality, but also in terms of environmental issues, it will be able to maintain customer service very well, as well as maintain a comfortable room.</a:t>
            </a:r>
            <a:endParaRPr lang="en-US" sz="1400"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43A6ED95-D0BC-2F92-D699-1D42B20846D1}"/>
              </a:ext>
            </a:extLst>
          </p:cNvPr>
          <p:cNvSpPr txBox="1"/>
          <p:nvPr/>
        </p:nvSpPr>
        <p:spPr>
          <a:xfrm>
            <a:off x="123092" y="7292132"/>
            <a:ext cx="3090497" cy="4899868"/>
          </a:xfrm>
          <a:prstGeom prst="rect">
            <a:avLst/>
          </a:prstGeom>
          <a:solidFill>
            <a:schemeClr val="accent3">
              <a:lumMod val="20000"/>
              <a:lumOff val="80000"/>
            </a:schemeClr>
          </a:solidFill>
        </p:spPr>
        <p:txBody>
          <a:bodyPr wrap="square">
            <a:spAutoFit/>
          </a:bodyPr>
          <a:lstStyle/>
          <a:p>
            <a:pPr marL="0" marR="0" algn="ctr">
              <a:lnSpc>
                <a:spcPct val="150000"/>
              </a:lnSpc>
              <a:buNone/>
            </a:pPr>
            <a:r>
              <a:rPr lang="en-GB" sz="1600" b="1"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rPr>
              <a:t>Appeal to the Market</a:t>
            </a:r>
            <a:endParaRPr lang="en-US" sz="1600" b="1"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p>
            <a:pPr marL="0" marR="0" algn="just">
              <a:lnSpc>
                <a:spcPct val="150000"/>
              </a:lnSpc>
              <a:buNone/>
            </a:pPr>
            <a:r>
              <a:rPr lang="en-GB" sz="14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This brand extension will attract environmentally</a:t>
            </a:r>
            <a:r>
              <a:rPr lang="en-GB" sz="1400" dirty="0">
                <a:solidFill>
                  <a:schemeClr val="bg1"/>
                </a:solidFill>
                <a:latin typeface="Arial" panose="020B0604020202020204" pitchFamily="34" charset="0"/>
                <a:ea typeface="Times New Roman" panose="02020603050405020304" pitchFamily="18" charset="0"/>
                <a:cs typeface="Arial" panose="020B0604020202020204" pitchFamily="34" charset="0"/>
              </a:rPr>
              <a:t> </a:t>
            </a:r>
            <a:r>
              <a:rPr lang="en-GB" sz="14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conscious customers in the current market and will also be able to provide effective services by maintaining the quality of air in the environment. All the tech-savvy homeowners will be interested in using such innovative technology. By creating new technology lines in the market and by producing such products very easily, the company will also be able to gain a competitive advantage in the business field.</a:t>
            </a:r>
            <a:endParaRPr lang="en-US" sz="1400"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861A3575-23B6-3AE3-664F-B090063C8D11}"/>
              </a:ext>
            </a:extLst>
          </p:cNvPr>
          <p:cNvSpPr txBox="1"/>
          <p:nvPr/>
        </p:nvSpPr>
        <p:spPr>
          <a:xfrm>
            <a:off x="3213590" y="7239380"/>
            <a:ext cx="3626827" cy="4908578"/>
          </a:xfrm>
          <a:custGeom>
            <a:avLst/>
            <a:gdLst>
              <a:gd name="csX0" fmla="*/ 0 w 3521319"/>
              <a:gd name="csY0" fmla="*/ 0 h 4253537"/>
              <a:gd name="csX1" fmla="*/ 3521319 w 3521319"/>
              <a:gd name="csY1" fmla="*/ 0 h 4253537"/>
              <a:gd name="csX2" fmla="*/ 3521319 w 3521319"/>
              <a:gd name="csY2" fmla="*/ 4253537 h 4253537"/>
              <a:gd name="csX3" fmla="*/ 0 w 3521319"/>
              <a:gd name="csY3" fmla="*/ 4253537 h 4253537"/>
              <a:gd name="csX4" fmla="*/ 0 w 3521319"/>
              <a:gd name="csY4" fmla="*/ 0 h 4253537"/>
              <a:gd name="csX0" fmla="*/ 0 w 3609242"/>
              <a:gd name="csY0" fmla="*/ 0 h 4851414"/>
              <a:gd name="csX1" fmla="*/ 3521319 w 3609242"/>
              <a:gd name="csY1" fmla="*/ 0 h 4851414"/>
              <a:gd name="csX2" fmla="*/ 3609242 w 3609242"/>
              <a:gd name="csY2" fmla="*/ 4851414 h 4851414"/>
              <a:gd name="csX3" fmla="*/ 0 w 3609242"/>
              <a:gd name="csY3" fmla="*/ 4253537 h 4851414"/>
              <a:gd name="csX4" fmla="*/ 0 w 3609242"/>
              <a:gd name="csY4" fmla="*/ 0 h 4851414"/>
              <a:gd name="csX0" fmla="*/ 0 w 3609242"/>
              <a:gd name="csY0" fmla="*/ 0 h 4886583"/>
              <a:gd name="csX1" fmla="*/ 3521319 w 3609242"/>
              <a:gd name="csY1" fmla="*/ 0 h 4886583"/>
              <a:gd name="csX2" fmla="*/ 3609242 w 3609242"/>
              <a:gd name="csY2" fmla="*/ 4851414 h 4886583"/>
              <a:gd name="csX3" fmla="*/ 0 w 3609242"/>
              <a:gd name="csY3" fmla="*/ 4886583 h 4886583"/>
              <a:gd name="csX4" fmla="*/ 0 w 3609242"/>
              <a:gd name="csY4" fmla="*/ 0 h 4886583"/>
              <a:gd name="csX0" fmla="*/ 0 w 3609242"/>
              <a:gd name="csY0" fmla="*/ 0 h 6067171"/>
              <a:gd name="csX1" fmla="*/ 3521319 w 3609242"/>
              <a:gd name="csY1" fmla="*/ 0 h 6067171"/>
              <a:gd name="csX2" fmla="*/ 3609242 w 3609242"/>
              <a:gd name="csY2" fmla="*/ 4851414 h 6067171"/>
              <a:gd name="csX3" fmla="*/ 0 w 3609242"/>
              <a:gd name="csY3" fmla="*/ 6067171 h 6067171"/>
              <a:gd name="csX4" fmla="*/ 0 w 3609242"/>
              <a:gd name="csY4" fmla="*/ 0 h 6067171"/>
              <a:gd name="csX0" fmla="*/ 0 w 3609242"/>
              <a:gd name="csY0" fmla="*/ 0 h 6067171"/>
              <a:gd name="csX1" fmla="*/ 3521319 w 3609242"/>
              <a:gd name="csY1" fmla="*/ 0 h 6067171"/>
              <a:gd name="csX2" fmla="*/ 3609242 w 3609242"/>
              <a:gd name="csY2" fmla="*/ 6032002 h 6067171"/>
              <a:gd name="csX3" fmla="*/ 0 w 3609242"/>
              <a:gd name="csY3" fmla="*/ 6067171 h 6067171"/>
              <a:gd name="csX4" fmla="*/ 0 w 3609242"/>
              <a:gd name="csY4" fmla="*/ 0 h 6067171"/>
              <a:gd name="csX0" fmla="*/ 0 w 3609242"/>
              <a:gd name="csY0" fmla="*/ 0 h 6779106"/>
              <a:gd name="csX1" fmla="*/ 3521319 w 3609242"/>
              <a:gd name="csY1" fmla="*/ 0 h 6779106"/>
              <a:gd name="csX2" fmla="*/ 3609242 w 3609242"/>
              <a:gd name="csY2" fmla="*/ 6032002 h 6779106"/>
              <a:gd name="csX3" fmla="*/ 35170 w 3609242"/>
              <a:gd name="csY3" fmla="*/ 6779106 h 6779106"/>
              <a:gd name="csX4" fmla="*/ 0 w 3609242"/>
              <a:gd name="csY4" fmla="*/ 0 h 6779106"/>
              <a:gd name="csX0" fmla="*/ 0 w 3661995"/>
              <a:gd name="csY0" fmla="*/ 0 h 6779106"/>
              <a:gd name="csX1" fmla="*/ 3521319 w 3661995"/>
              <a:gd name="csY1" fmla="*/ 0 h 6779106"/>
              <a:gd name="csX2" fmla="*/ 3661995 w 3661995"/>
              <a:gd name="csY2" fmla="*/ 6719387 h 6779106"/>
              <a:gd name="csX3" fmla="*/ 35170 w 3661995"/>
              <a:gd name="csY3" fmla="*/ 6779106 h 6779106"/>
              <a:gd name="csX4" fmla="*/ 0 w 3661995"/>
              <a:gd name="csY4" fmla="*/ 0 h 6779106"/>
              <a:gd name="csX0" fmla="*/ 0 w 3609241"/>
              <a:gd name="csY0" fmla="*/ 0 h 6779106"/>
              <a:gd name="csX1" fmla="*/ 3521319 w 3609241"/>
              <a:gd name="csY1" fmla="*/ 0 h 6779106"/>
              <a:gd name="csX2" fmla="*/ 3609241 w 3609241"/>
              <a:gd name="csY2" fmla="*/ 6768486 h 6779106"/>
              <a:gd name="csX3" fmla="*/ 35170 w 3609241"/>
              <a:gd name="csY3" fmla="*/ 6779106 h 6779106"/>
              <a:gd name="csX4" fmla="*/ 0 w 3609241"/>
              <a:gd name="csY4" fmla="*/ 0 h 6779106"/>
              <a:gd name="csX0" fmla="*/ 0 w 3626827"/>
              <a:gd name="csY0" fmla="*/ 73649 h 6852755"/>
              <a:gd name="csX1" fmla="*/ 3626827 w 3626827"/>
              <a:gd name="csY1" fmla="*/ 0 h 6852755"/>
              <a:gd name="csX2" fmla="*/ 3609241 w 3626827"/>
              <a:gd name="csY2" fmla="*/ 6842135 h 6852755"/>
              <a:gd name="csX3" fmla="*/ 35170 w 3626827"/>
              <a:gd name="csY3" fmla="*/ 6852755 h 6852755"/>
              <a:gd name="csX4" fmla="*/ 0 w 3626827"/>
              <a:gd name="csY4" fmla="*/ 73649 h 6852755"/>
            </a:gdLst>
            <a:ahLst/>
            <a:cxnLst>
              <a:cxn ang="0">
                <a:pos x="csX0" y="csY0"/>
              </a:cxn>
              <a:cxn ang="0">
                <a:pos x="csX1" y="csY1"/>
              </a:cxn>
              <a:cxn ang="0">
                <a:pos x="csX2" y="csY2"/>
              </a:cxn>
              <a:cxn ang="0">
                <a:pos x="csX3" y="csY3"/>
              </a:cxn>
              <a:cxn ang="0">
                <a:pos x="csX4" y="csY4"/>
              </a:cxn>
            </a:cxnLst>
            <a:rect l="l" t="t" r="r" b="b"/>
            <a:pathLst>
              <a:path w="3626827" h="6852755">
                <a:moveTo>
                  <a:pt x="0" y="73649"/>
                </a:moveTo>
                <a:lnTo>
                  <a:pt x="3626827" y="0"/>
                </a:lnTo>
                <a:lnTo>
                  <a:pt x="3609241" y="6842135"/>
                </a:lnTo>
                <a:lnTo>
                  <a:pt x="35170" y="6852755"/>
                </a:lnTo>
                <a:lnTo>
                  <a:pt x="0" y="73649"/>
                </a:lnTo>
                <a:close/>
              </a:path>
            </a:pathLst>
          </a:custGeom>
          <a:solidFill>
            <a:schemeClr val="accent4">
              <a:lumMod val="40000"/>
              <a:lumOff val="60000"/>
            </a:schemeClr>
          </a:solidFill>
        </p:spPr>
        <p:txBody>
          <a:bodyPr wrap="square">
            <a:spAutoFit/>
          </a:bodyPr>
          <a:lstStyle/>
          <a:p>
            <a:pPr marL="0" marR="0" algn="ctr">
              <a:lnSpc>
                <a:spcPct val="150000"/>
              </a:lnSpc>
              <a:buNone/>
            </a:pPr>
            <a:r>
              <a:rPr lang="en-GB" sz="1600" b="1"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rPr>
              <a:t>Alignment with Sustainability Goals</a:t>
            </a:r>
            <a:endParaRPr lang="en-US" sz="1600" b="1"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p>
            <a:pPr marL="0" marR="0" algn="just">
              <a:lnSpc>
                <a:spcPct val="150000"/>
              </a:lnSpc>
              <a:buNone/>
            </a:pPr>
            <a:r>
              <a:rPr lang="en-GB" sz="14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Various goals have been set for the creation of this new air purifier by using energy efficiency and environmentally friendly materials. So that a user can reduce the level of environmental pollution after use, a lot of importance is given to that issue. It is aimed at all those consumers who are aware of sustainability and environmental friendliness, and it can help the organization's progress in a highly effective way.</a:t>
            </a:r>
            <a:endParaRPr lang="en-US" sz="1400"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p:txBody>
      </p:sp>
      <p:pic>
        <p:nvPicPr>
          <p:cNvPr id="10" name="Picture 9" descr="Dyson… A brand that doesn't suck. | by Stewart Hodgson | Medium">
            <a:extLst>
              <a:ext uri="{FF2B5EF4-FFF2-40B4-BE49-F238E27FC236}">
                <a16:creationId xmlns:a16="http://schemas.microsoft.com/office/drawing/2014/main" id="{C98F504A-669D-44BA-C016-B3C73A6A4EA0}"/>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941" y="3167536"/>
            <a:ext cx="6822832" cy="4111312"/>
          </a:xfrm>
          <a:prstGeom prst="rect">
            <a:avLst/>
          </a:prstGeom>
          <a:noFill/>
          <a:ln>
            <a:noFill/>
          </a:ln>
        </p:spPr>
      </p:pic>
    </p:spTree>
    <p:extLst>
      <p:ext uri="{BB962C8B-B14F-4D97-AF65-F5344CB8AC3E}">
        <p14:creationId xmlns:p14="http://schemas.microsoft.com/office/powerpoint/2010/main" val="43756972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late">
  <a:themeElements>
    <a:clrScheme name="Office 2013 - 2022">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Slate">
      <a:majorFont>
        <a:latin typeface="Calisto MT" panose="02040603050505030304"/>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alisto MT" panose="02040603050505030304"/>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ate">
      <a:fillStyleLst>
        <a:solidFill>
          <a:schemeClr val="phClr"/>
        </a:solidFill>
        <a:gradFill rotWithShape="1">
          <a:gsLst>
            <a:gs pos="0">
              <a:schemeClr val="phClr">
                <a:tint val="60000"/>
                <a:lumMod val="110000"/>
              </a:schemeClr>
            </a:gs>
            <a:gs pos="100000">
              <a:schemeClr val="phClr">
                <a:tint val="88000"/>
              </a:schemeClr>
            </a:gs>
          </a:gsLst>
          <a:lin ang="5400000" scaled="0"/>
        </a:gradFill>
        <a:gradFill rotWithShape="1">
          <a:gsLst>
            <a:gs pos="0">
              <a:schemeClr val="phClr">
                <a:tint val="96000"/>
                <a:lumMod val="104000"/>
              </a:schemeClr>
            </a:gs>
            <a:gs pos="100000">
              <a:schemeClr val="phClr">
                <a:shade val="90000"/>
                <a:lumMod val="90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63500" dist="25400" dir="5400000" rotWithShape="0">
              <a:srgbClr val="000000">
                <a:alpha val="60000"/>
              </a:srgbClr>
            </a:outerShdw>
          </a:effectLst>
        </a:effectStyle>
        <a:effectStyle>
          <a:effectLst>
            <a:outerShdw blurRad="76200" dist="38100" dir="5400000" rotWithShape="0">
              <a:srgbClr val="000000">
                <a:alpha val="75000"/>
              </a:srgbClr>
            </a:outerShdw>
          </a:effectLst>
          <a:scene3d>
            <a:camera prst="orthographicFront">
              <a:rot lat="0" lon="0" rev="0"/>
            </a:camera>
            <a:lightRig rig="threePt" dir="t">
              <a:rot lat="0" lon="0" rev="1200000"/>
            </a:lightRig>
          </a:scene3d>
          <a:sp3d>
            <a:bevelT w="63500" h="25400" prst="hardEdge"/>
          </a:sp3d>
        </a:effectStyle>
      </a:effectStyleLst>
      <a:bgFillStyleLst>
        <a:solidFill>
          <a:schemeClr val="phClr"/>
        </a:solidFill>
        <a:solidFill>
          <a:schemeClr val="phClr"/>
        </a:solidFill>
        <a:blipFill rotWithShape="1">
          <a:blip xmlns:r="http://schemas.openxmlformats.org/officeDocument/2006/relationships" r:embed="rId1">
            <a:duotone>
              <a:schemeClr val="phClr">
                <a:shade val="80000"/>
                <a:lumMod val="80000"/>
              </a:schemeClr>
              <a:schemeClr val="phClr">
                <a:tint val="98000"/>
              </a:schemeClr>
            </a:duotone>
          </a:blip>
          <a:stretch/>
        </a:blipFill>
      </a:bgFillStyleLst>
    </a:fmtScheme>
  </a:themeElements>
  <a:objectDefaults/>
  <a:extraClrSchemeLst/>
  <a:extLst>
    <a:ext uri="{05A4C25C-085E-4340-85A3-A5531E510DB2}">
      <thm15:themeFamily xmlns:thm15="http://schemas.microsoft.com/office/thememl/2012/main" name="Slate" id="{C3F70B94-7CE9-428E-ADC1-3269CC2C3385}" vid="{FF747C5C-A8E8-4833-9E55-3D08FE4E487A}"/>
    </a:ext>
  </a:extLst>
</a:theme>
</file>

<file path=docProps/app.xml><?xml version="1.0" encoding="utf-8"?>
<Properties xmlns="http://schemas.openxmlformats.org/officeDocument/2006/extended-properties" xmlns:vt="http://schemas.openxmlformats.org/officeDocument/2006/docPropsVTypes">
  <Template>TM04033929[[fn=Slate]]</Template>
  <TotalTime>19</TotalTime>
  <Words>272</Words>
  <Application>Microsoft Office PowerPoint</Application>
  <PresentationFormat>Widescreen</PresentationFormat>
  <Paragraphs>15</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Calisto MT</vt:lpstr>
      <vt:lpstr>Wingdings 2</vt:lpstr>
      <vt:lpstr>Slate</vt:lpstr>
      <vt:lpstr>Poster Presentation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cp:lastModifiedBy>Olimpia Ciolte</cp:lastModifiedBy>
  <cp:revision>1</cp:revision>
  <dcterms:created xsi:type="dcterms:W3CDTF">2026-02-17T18:27:44Z</dcterms:created>
  <dcterms:modified xsi:type="dcterms:W3CDTF">2026-02-25T09:37:29Z</dcterms:modified>
</cp:coreProperties>
</file>