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827" autoAdjust="0"/>
    <p:restoredTop sz="94660"/>
  </p:normalViewPr>
  <p:slideViewPr>
    <p:cSldViewPr snapToGrid="0">
      <p:cViewPr varScale="1">
        <p:scale>
          <a:sx n="86" d="100"/>
          <a:sy n="86" d="100"/>
        </p:scale>
        <p:origin x="72" y="58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F036C-B2AB-D00E-6746-2D69DBB325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432C81-B7A4-10BC-6E3C-AECE07F24B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5E8E7-C16E-C485-D8D2-C9EE44863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1E9E17-F881-2AFF-2600-45156B6D51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959C2D-13B6-ABFE-5DC4-B73805DA2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312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1E95DA-F2F8-4AFC-7268-796BF8185C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CF5C09-2787-7FCD-ADBF-95F7941307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CBCCFF-9F4D-CB6E-2207-CD814DF637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23933-D463-88CB-65FC-5964B8F8B5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9BF31-87B2-68F8-2B5F-C3AAF3C14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503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646C3-B605-7608-A1E7-1825D7FAC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25A2C-1090-0E09-68C3-CFB863199B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41399-2606-9375-3F10-43F64518C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B5F2CF-FC89-72C4-B7E3-8EE1B7DD36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0423C4-C086-C75D-332D-DA29A8484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076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F4109-4D34-0BCE-B8D8-574F6E262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79E6A-31DF-8573-4CDC-4F16AB5F6C7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E49973-5E80-F79F-A2CF-C0ADC434CD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28B4AD-9205-9EA4-AE46-712BD5A33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91E450-E96F-22AD-4992-A5BD0D6BC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12E779-C4DF-501A-B2B2-44678DBD8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3556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CE387-9092-DAB0-6CC4-266711297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D65F74-E065-D40D-B2D1-C844E1C47D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29D26-CA15-CB7E-24AF-9714A5C23D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1A6EE11-FF2F-DE9E-ADA2-6AC1659856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13E4A5-7F4C-1CE0-BA43-607F456E12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7979A0-9937-0353-09DE-767672ED3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4A7D1B-D732-5653-D21E-91B13E704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A0F82D-A88C-A4CB-B162-8D273C13F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0365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923A2-96CC-8D85-3E44-89B279387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468305-AD6F-C4BF-1CCB-5F61419FF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70AFA1-B0B3-177A-50EB-B9988E33A5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B5F74B-7CAD-24E5-16A4-62E9A2AC4D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9209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06ED3C-42F6-0E54-B9F8-6F7FCD3326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8AEF3B-BF6C-A013-9136-2242CCCAB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841D24-ADC3-EC84-DA68-51E3EF739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063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87E15-2198-F372-6F00-7D4858B691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8801A-B479-E908-B2E6-0118AAC7DB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30BACB-DB59-319C-B080-464905BE5C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A19F4-4B10-5804-7DDD-9EF91204AC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FB0202-778D-318A-0DDB-97FB7FC8C5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35975F-5B77-EECC-C774-43098EB4A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8829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F0FC8-BAAC-3677-3E5D-2491B9BA5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FE0CD3-4B9C-0914-8992-CF730CA999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5288FC-0F20-3DD7-3D0A-3023514716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CF7DF3-AC4B-F7A2-3E02-46A1B34FC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33B783-F6B2-A195-F7B9-56590D3E21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C2501-6367-D3CA-4062-46A65D519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9714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F423C7-D23F-3C52-8452-7F1A11914F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82D46F-AF92-1773-1F14-DE80656F20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E00B09-86FB-6DDF-0682-DF546CDEA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93ABB0-EE67-5F97-66B9-2FF043643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F5D24-5FF3-7F00-8594-58695C9B5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339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B7CD99-E744-562A-CB02-5DDB447364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0B14B7A-501F-C103-8338-07023C983F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30E52F-D63D-8690-754F-4E649B135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3BC76D-0F18-413C-8705-6E27B3B6BF9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D6D999-1410-F17F-2B23-2C3823472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F6A87-B20E-1F27-A8DC-8843A6CFB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7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9EA13C-FF09-95B1-846F-D4731C2DD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D6309-CB13-98DF-D9C9-DD11674EF7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079C2-1DAC-F1BB-2C56-0D504AC850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3BC76D-0F18-413C-8705-6E27B3B6BF96}" type="datetimeFigureOut">
              <a:rPr lang="en-GB" smtClean="0"/>
              <a:t>30/11/2023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DBA086-A6AD-CB45-3F1A-8D210FCC1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8839E3-FC3F-730B-AD81-80A28366F2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14A0E4-E263-4D5D-B803-AA5ECCA8D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592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2F26FD40-DD99-6DFF-0D51-229E719315CE}"/>
              </a:ext>
            </a:extLst>
          </p:cNvPr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6614661-F9F7-610E-EDFD-A62FBE34FC57}"/>
                </a:ext>
              </a:extLst>
            </p:cNvPr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54C31B2-460D-BCDC-997E-CDD2E12BA9FB}"/>
                </a:ext>
              </a:extLst>
            </p:cNvPr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2DE39C-E5E8-AC95-03AB-F5E4006D0BEA}"/>
                </a:ext>
              </a:extLst>
            </p:cNvPr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5A351AE-FC35-4FD6-4EF9-D25D3CC3EC50}"/>
                </a:ext>
              </a:extLst>
            </p:cNvPr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41FEAE7-6BC5-981D-C6B3-3B70F1FE7745}"/>
                </a:ext>
              </a:extLst>
            </p:cNvPr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B17FC03-588B-826D-6561-8C68F9BDC7D3}"/>
                </a:ext>
              </a:extLst>
            </p:cNvPr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3B4E24B-F794-C4F6-2BE9-EF95859F8ABD}"/>
                </a:ext>
              </a:extLst>
            </p:cNvPr>
            <p:cNvCxnSpPr>
              <a:cxnSpLocks/>
              <a:stCxn id="11" idx="3"/>
              <a:endCxn id="8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D794BC8-8867-454D-CEA3-B4F4D9B95C17}"/>
                </a:ext>
              </a:extLst>
            </p:cNvPr>
            <p:cNvCxnSpPr>
              <a:cxnSpLocks/>
              <a:stCxn id="11" idx="5"/>
              <a:endCxn id="10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D1B54E3-2E68-9F97-F24A-A0D856581A17}"/>
                </a:ext>
              </a:extLst>
            </p:cNvPr>
            <p:cNvCxnSpPr>
              <a:cxnSpLocks/>
              <a:endCxn id="9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0E8A6BF-6010-29D8-C467-28216E178972}"/>
                </a:ext>
              </a:extLst>
            </p:cNvPr>
            <p:cNvCxnSpPr>
              <a:cxnSpLocks/>
              <a:stCxn id="8" idx="3"/>
              <a:endCxn id="6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00442D-E8C3-1015-31C5-0CB52C608322}"/>
                </a:ext>
              </a:extLst>
            </p:cNvPr>
            <p:cNvCxnSpPr>
              <a:cxnSpLocks/>
              <a:stCxn id="8" idx="5"/>
              <a:endCxn id="7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85CB12A-C32E-91EB-D8F9-3E4E35F4DE11}"/>
              </a:ext>
            </a:extLst>
          </p:cNvPr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B27EAB6-EE24-D4F6-774B-087B4549F7AD}"/>
              </a:ext>
            </a:extLst>
          </p:cNvPr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effectLst/>
                <a:highlight>
                  <a:srgbClr val="FF0000"/>
                </a:highlight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7553BB-75DD-A3F2-E166-0FA37A1628F6}"/>
              </a:ext>
            </a:extLst>
          </p:cNvPr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kern="0" dirty="0">
                <a:latin typeface="Calibri" panose="020F0502020204030204"/>
              </a:rPr>
              <a:t>16</a:t>
            </a:r>
            <a:endParaRPr kumimoji="0" lang="en-GB" sz="2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1B557-706B-2975-1991-31B778304D4A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A01D2E1-A0C4-67EF-B77B-EDBC2F28E4EA}"/>
              </a:ext>
            </a:extLst>
          </p:cNvPr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0AA606-1FF4-B1A2-EB0C-BC3380439461}"/>
              </a:ext>
            </a:extLst>
          </p:cNvPr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90D492A-B964-119A-5FCC-F57017D68FDB}"/>
              </a:ext>
            </a:extLst>
          </p:cNvPr>
          <p:cNvCxnSpPr>
            <a:cxnSpLocks/>
            <a:stCxn id="10" idx="3"/>
          </p:cNvCxnSpPr>
          <p:nvPr/>
        </p:nvCxnSpPr>
        <p:spPr>
          <a:xfrm flipH="1">
            <a:off x="5604324" y="2672918"/>
            <a:ext cx="598565" cy="1018300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E9F4EB1F-C97B-3D7E-9B79-384AB107F0B9}"/>
              </a:ext>
            </a:extLst>
          </p:cNvPr>
          <p:cNvSpPr/>
          <p:nvPr/>
        </p:nvSpPr>
        <p:spPr>
          <a:xfrm>
            <a:off x="5072767" y="359901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kern="0" dirty="0">
                <a:latin typeface="Calibri" panose="020F0502020204030204"/>
                <a:ea typeface="MS PGothic" panose="020B0600070205080204" pitchFamily="34" charset="-128"/>
              </a:rPr>
              <a:t>63</a:t>
            </a:r>
            <a:endParaRPr kumimoji="0" lang="en-GB" sz="2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A83224F-D90E-D3F2-48BF-8155D66D8458}"/>
              </a:ext>
            </a:extLst>
          </p:cNvPr>
          <p:cNvSpPr txBox="1"/>
          <p:nvPr/>
        </p:nvSpPr>
        <p:spPr>
          <a:xfrm>
            <a:off x="7503459" y="329453"/>
            <a:ext cx="38727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Pre-order Traversal:</a:t>
            </a:r>
          </a:p>
          <a:p>
            <a:r>
              <a:rPr lang="en-GB" dirty="0" err="1"/>
              <a:t>Visit,left,right</a:t>
            </a:r>
            <a:endParaRPr lang="en-GB" dirty="0"/>
          </a:p>
          <a:p>
            <a:endParaRPr lang="en-GB" dirty="0"/>
          </a:p>
          <a:p>
            <a:r>
              <a:rPr lang="en-GB" dirty="0"/>
              <a:t>50,25,15,2,18,16,30,75,63,80</a:t>
            </a:r>
          </a:p>
        </p:txBody>
      </p:sp>
    </p:spTree>
    <p:extLst>
      <p:ext uri="{BB962C8B-B14F-4D97-AF65-F5344CB8AC3E}">
        <p14:creationId xmlns:p14="http://schemas.microsoft.com/office/powerpoint/2010/main" val="38959773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2F26FD40-DD99-6DFF-0D51-229E719315CE}"/>
              </a:ext>
            </a:extLst>
          </p:cNvPr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6614661-F9F7-610E-EDFD-A62FBE34FC57}"/>
                </a:ext>
              </a:extLst>
            </p:cNvPr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10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54C31B2-460D-BCDC-997E-CDD2E12BA9FB}"/>
                </a:ext>
              </a:extLst>
            </p:cNvPr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kern="0" dirty="0">
                  <a:latin typeface="Calibri" panose="020F0502020204030204"/>
                  <a:ea typeface="MS PGothic" panose="020B0600070205080204" pitchFamily="34" charset="-128"/>
                </a:rPr>
                <a:t>2</a:t>
              </a: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0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2DE39C-E5E8-AC95-03AB-F5E4006D0BEA}"/>
                </a:ext>
              </a:extLst>
            </p:cNvPr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kern="0" dirty="0">
                  <a:latin typeface="Calibri" panose="020F0502020204030204"/>
                  <a:ea typeface="MS PGothic" panose="020B0600070205080204" pitchFamily="34" charset="-128"/>
                </a:rPr>
                <a:t>1</a:t>
              </a: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5A351AE-FC35-4FD6-4EF9-D25D3CC3EC50}"/>
                </a:ext>
              </a:extLst>
            </p:cNvPr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kern="0" dirty="0">
                  <a:latin typeface="Calibri" panose="020F0502020204030204"/>
                  <a:ea typeface="MS PGothic" panose="020B0600070205080204" pitchFamily="34" charset="-128"/>
                </a:rPr>
                <a:t>1</a:t>
              </a: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0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41FEAE7-6BC5-981D-C6B3-3B70F1FE7745}"/>
                </a:ext>
              </a:extLst>
            </p:cNvPr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kern="0" dirty="0">
                  <a:latin typeface="Calibri" panose="020F0502020204030204"/>
                  <a:ea typeface="MS PGothic" panose="020B0600070205080204" pitchFamily="34" charset="-128"/>
                </a:rPr>
                <a:t>55</a:t>
              </a:r>
              <a:endPara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B17FC03-588B-826D-6561-8C68F9BDC7D3}"/>
                </a:ext>
              </a:extLst>
            </p:cNvPr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kern="0" dirty="0">
                  <a:latin typeface="Calibri" panose="020F0502020204030204"/>
                  <a:ea typeface="MS PGothic" panose="020B0600070205080204" pitchFamily="34" charset="-128"/>
                </a:rPr>
                <a:t>6</a:t>
              </a:r>
              <a:endPara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endParaRP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3B4E24B-F794-C4F6-2BE9-EF95859F8ABD}"/>
                </a:ext>
              </a:extLst>
            </p:cNvPr>
            <p:cNvCxnSpPr>
              <a:cxnSpLocks/>
              <a:stCxn id="11" idx="3"/>
              <a:endCxn id="8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D794BC8-8867-454D-CEA3-B4F4D9B95C17}"/>
                </a:ext>
              </a:extLst>
            </p:cNvPr>
            <p:cNvCxnSpPr>
              <a:cxnSpLocks/>
              <a:stCxn id="11" idx="5"/>
              <a:endCxn id="10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D1B54E3-2E68-9F97-F24A-A0D856581A17}"/>
                </a:ext>
              </a:extLst>
            </p:cNvPr>
            <p:cNvCxnSpPr>
              <a:cxnSpLocks/>
              <a:endCxn id="9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0E8A6BF-6010-29D8-C467-28216E178972}"/>
                </a:ext>
              </a:extLst>
            </p:cNvPr>
            <p:cNvCxnSpPr>
              <a:cxnSpLocks/>
              <a:stCxn id="8" idx="3"/>
              <a:endCxn id="6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00442D-E8C3-1015-31C5-0CB52C608322}"/>
                </a:ext>
              </a:extLst>
            </p:cNvPr>
            <p:cNvCxnSpPr>
              <a:cxnSpLocks/>
              <a:stCxn id="8" idx="5"/>
              <a:endCxn id="7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85CB12A-C32E-91EB-D8F9-3E4E35F4DE11}"/>
              </a:ext>
            </a:extLst>
          </p:cNvPr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118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B27EAB6-EE24-D4F6-774B-087B4549F7AD}"/>
              </a:ext>
            </a:extLst>
          </p:cNvPr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21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7553BB-75DD-A3F2-E166-0FA37A1628F6}"/>
              </a:ext>
            </a:extLst>
          </p:cNvPr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kern="0" dirty="0">
                <a:latin typeface="Calibri" panose="020F0502020204030204"/>
              </a:rPr>
              <a:t>116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1B557-706B-2975-1991-31B778304D4A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A01D2E1-A0C4-67EF-B77B-EDBC2F28E4EA}"/>
              </a:ext>
            </a:extLst>
          </p:cNvPr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0AA606-1FF4-B1A2-EB0C-BC3380439461}"/>
              </a:ext>
            </a:extLst>
          </p:cNvPr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90D492A-B964-119A-5FCC-F57017D68FDB}"/>
              </a:ext>
            </a:extLst>
          </p:cNvPr>
          <p:cNvCxnSpPr>
            <a:cxnSpLocks/>
            <a:stCxn id="17" idx="5"/>
            <a:endCxn id="28" idx="1"/>
          </p:cNvCxnSpPr>
          <p:nvPr/>
        </p:nvCxnSpPr>
        <p:spPr>
          <a:xfrm>
            <a:off x="2741297" y="5450835"/>
            <a:ext cx="245552" cy="444564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E9F4EB1F-C97B-3D7E-9B79-384AB107F0B9}"/>
              </a:ext>
            </a:extLst>
          </p:cNvPr>
          <p:cNvSpPr/>
          <p:nvPr/>
        </p:nvSpPr>
        <p:spPr>
          <a:xfrm>
            <a:off x="2864073" y="5773516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kern="0" dirty="0">
                <a:latin typeface="Calibri" panose="020F0502020204030204"/>
                <a:ea typeface="MS PGothic" panose="020B0600070205080204" pitchFamily="34" charset="-128"/>
              </a:rPr>
              <a:t>163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A83224F-D90E-D3F2-48BF-8155D66D8458}"/>
              </a:ext>
            </a:extLst>
          </p:cNvPr>
          <p:cNvSpPr txBox="1"/>
          <p:nvPr/>
        </p:nvSpPr>
        <p:spPr>
          <a:xfrm>
            <a:off x="6273339" y="329453"/>
            <a:ext cx="510287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Pre-order Traversal:</a:t>
            </a:r>
          </a:p>
          <a:p>
            <a:r>
              <a:rPr lang="en-GB" dirty="0" err="1"/>
              <a:t>Visit,left,right</a:t>
            </a:r>
            <a:endParaRPr lang="en-GB" dirty="0"/>
          </a:p>
          <a:p>
            <a:r>
              <a:rPr lang="en-GB" sz="2400" dirty="0"/>
              <a:t>6,15,10,21,118,116,163,20,163,55,10</a:t>
            </a:r>
          </a:p>
          <a:p>
            <a:endParaRPr lang="en-GB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1DB83D93-965E-FA3B-4673-E1672614C0C1}"/>
              </a:ext>
            </a:extLst>
          </p:cNvPr>
          <p:cNvSpPr/>
          <p:nvPr/>
        </p:nvSpPr>
        <p:spPr>
          <a:xfrm>
            <a:off x="4452857" y="4586655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kern="0" dirty="0">
                <a:latin typeface="Calibri" panose="020F0502020204030204"/>
                <a:ea typeface="MS PGothic" panose="020B0600070205080204" pitchFamily="34" charset="-128"/>
              </a:rPr>
              <a:t>163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3B532E3-A10D-416A-D0AF-010499D23EEE}"/>
              </a:ext>
            </a:extLst>
          </p:cNvPr>
          <p:cNvCxnSpPr>
            <a:cxnSpLocks/>
          </p:cNvCxnSpPr>
          <p:nvPr/>
        </p:nvCxnSpPr>
        <p:spPr>
          <a:xfrm>
            <a:off x="4233627" y="4207538"/>
            <a:ext cx="464129" cy="451868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3286720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2F26FD40-DD99-6DFF-0D51-229E719315CE}"/>
              </a:ext>
            </a:extLst>
          </p:cNvPr>
          <p:cNvGrpSpPr/>
          <p:nvPr/>
        </p:nvGrpSpPr>
        <p:grpSpPr>
          <a:xfrm>
            <a:off x="1337182" y="734238"/>
            <a:ext cx="7103064" cy="3515302"/>
            <a:chOff x="1973758" y="2361970"/>
            <a:chExt cx="5543489" cy="273630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6614661-F9F7-610E-EDFD-A62FBE34FC57}"/>
                </a:ext>
              </a:extLst>
            </p:cNvPr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54C31B2-460D-BCDC-997E-CDD2E12BA9FB}"/>
                </a:ext>
              </a:extLst>
            </p:cNvPr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2DE39C-E5E8-AC95-03AB-F5E4006D0BEA}"/>
                </a:ext>
              </a:extLst>
            </p:cNvPr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5A351AE-FC35-4FD6-4EF9-D25D3CC3EC50}"/>
                </a:ext>
              </a:extLst>
            </p:cNvPr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41FEAE7-6BC5-981D-C6B3-3B70F1FE7745}"/>
                </a:ext>
              </a:extLst>
            </p:cNvPr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B17FC03-588B-826D-6561-8C68F9BDC7D3}"/>
                </a:ext>
              </a:extLst>
            </p:cNvPr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4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3B4E24B-F794-C4F6-2BE9-EF95859F8ABD}"/>
                </a:ext>
              </a:extLst>
            </p:cNvPr>
            <p:cNvCxnSpPr>
              <a:cxnSpLocks/>
              <a:stCxn id="11" idx="3"/>
              <a:endCxn id="8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D794BC8-8867-454D-CEA3-B4F4D9B95C17}"/>
                </a:ext>
              </a:extLst>
            </p:cNvPr>
            <p:cNvCxnSpPr>
              <a:cxnSpLocks/>
              <a:stCxn id="11" idx="5"/>
              <a:endCxn id="10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D1B54E3-2E68-9F97-F24A-A0D856581A17}"/>
                </a:ext>
              </a:extLst>
            </p:cNvPr>
            <p:cNvCxnSpPr>
              <a:cxnSpLocks/>
              <a:endCxn id="9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0E8A6BF-6010-29D8-C467-28216E178972}"/>
                </a:ext>
              </a:extLst>
            </p:cNvPr>
            <p:cNvCxnSpPr>
              <a:cxnSpLocks/>
              <a:stCxn id="8" idx="3"/>
              <a:endCxn id="6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00442D-E8C3-1015-31C5-0CB52C608322}"/>
                </a:ext>
              </a:extLst>
            </p:cNvPr>
            <p:cNvCxnSpPr>
              <a:cxnSpLocks/>
              <a:stCxn id="8" idx="5"/>
              <a:endCxn id="7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85CB12A-C32E-91EB-D8F9-3E4E35F4DE11}"/>
              </a:ext>
            </a:extLst>
          </p:cNvPr>
          <p:cNvSpPr/>
          <p:nvPr/>
        </p:nvSpPr>
        <p:spPr>
          <a:xfrm>
            <a:off x="2031247" y="4745994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B27EAB6-EE24-D4F6-774B-087B4549F7AD}"/>
              </a:ext>
            </a:extLst>
          </p:cNvPr>
          <p:cNvSpPr/>
          <p:nvPr/>
        </p:nvSpPr>
        <p:spPr>
          <a:xfrm>
            <a:off x="565422" y="4719953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7553BB-75DD-A3F2-E166-0FA37A1628F6}"/>
              </a:ext>
            </a:extLst>
          </p:cNvPr>
          <p:cNvSpPr/>
          <p:nvPr/>
        </p:nvSpPr>
        <p:spPr>
          <a:xfrm>
            <a:off x="1364714" y="5859379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kern="0" dirty="0">
                <a:latin typeface="Calibri" panose="020F0502020204030204"/>
              </a:rPr>
              <a:t>16</a:t>
            </a:r>
            <a:endParaRPr kumimoji="0" lang="en-GB" sz="2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1B557-706B-2975-1991-31B778304D4A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46112" y="4127657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A01D2E1-A0C4-67EF-B77B-EDBC2F28E4EA}"/>
              </a:ext>
            </a:extLst>
          </p:cNvPr>
          <p:cNvCxnSpPr/>
          <p:nvPr/>
        </p:nvCxnSpPr>
        <p:spPr>
          <a:xfrm flipH="1">
            <a:off x="2031247" y="5578259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0AA606-1FF4-B1A2-EB0C-BC3380439461}"/>
              </a:ext>
            </a:extLst>
          </p:cNvPr>
          <p:cNvCxnSpPr/>
          <p:nvPr/>
        </p:nvCxnSpPr>
        <p:spPr>
          <a:xfrm>
            <a:off x="1947765" y="4201530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90D492A-B964-119A-5FCC-F57017D68FDB}"/>
              </a:ext>
            </a:extLst>
          </p:cNvPr>
          <p:cNvCxnSpPr>
            <a:cxnSpLocks/>
            <a:stCxn id="10" idx="3"/>
          </p:cNvCxnSpPr>
          <p:nvPr/>
        </p:nvCxnSpPr>
        <p:spPr>
          <a:xfrm flipH="1">
            <a:off x="5609866" y="2678460"/>
            <a:ext cx="598565" cy="1018300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E9F4EB1F-C97B-3D7E-9B79-384AB107F0B9}"/>
              </a:ext>
            </a:extLst>
          </p:cNvPr>
          <p:cNvSpPr/>
          <p:nvPr/>
        </p:nvSpPr>
        <p:spPr>
          <a:xfrm>
            <a:off x="5078309" y="3604559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kern="0" dirty="0">
                <a:latin typeface="Calibri" panose="020F0502020204030204"/>
                <a:ea typeface="MS PGothic" panose="020B0600070205080204" pitchFamily="34" charset="-128"/>
              </a:rPr>
              <a:t>63</a:t>
            </a:r>
            <a:endParaRPr kumimoji="0" lang="en-GB" sz="24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A83224F-D90E-D3F2-48BF-8155D66D8458}"/>
              </a:ext>
            </a:extLst>
          </p:cNvPr>
          <p:cNvSpPr txBox="1"/>
          <p:nvPr/>
        </p:nvSpPr>
        <p:spPr>
          <a:xfrm>
            <a:off x="7468625" y="340998"/>
            <a:ext cx="38727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In-order Traversal:</a:t>
            </a:r>
          </a:p>
          <a:p>
            <a:r>
              <a:rPr lang="en-GB" dirty="0" err="1"/>
              <a:t>left,vist,right</a:t>
            </a:r>
            <a:r>
              <a:rPr lang="en-GB" dirty="0"/>
              <a:t>.</a:t>
            </a:r>
          </a:p>
          <a:p>
            <a:r>
              <a:rPr lang="en-GB" dirty="0"/>
              <a:t>2,15,16,18,25,30,50,63,75,80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1385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2F26FD40-DD99-6DFF-0D51-229E719315CE}"/>
              </a:ext>
            </a:extLst>
          </p:cNvPr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6614661-F9F7-610E-EDFD-A62FBE34FC57}"/>
                </a:ext>
              </a:extLst>
            </p:cNvPr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10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54C31B2-460D-BCDC-997E-CDD2E12BA9FB}"/>
                </a:ext>
              </a:extLst>
            </p:cNvPr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800" kern="0" dirty="0">
                  <a:latin typeface="Calibri" panose="020F0502020204030204"/>
                  <a:ea typeface="MS PGothic" panose="020B0600070205080204" pitchFamily="34" charset="-128"/>
                </a:rPr>
                <a:t>2</a:t>
              </a:r>
              <a:r>
                <a:rPr kumimoji="0" lang="en-GB" sz="2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0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2DE39C-E5E8-AC95-03AB-F5E4006D0BEA}"/>
                </a:ext>
              </a:extLst>
            </p:cNvPr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800" kern="0" dirty="0">
                  <a:latin typeface="Calibri" panose="020F0502020204030204"/>
                  <a:ea typeface="MS PGothic" panose="020B0600070205080204" pitchFamily="34" charset="-128"/>
                </a:rPr>
                <a:t>1</a:t>
              </a:r>
              <a:r>
                <a:rPr kumimoji="0" lang="en-GB" sz="2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5A351AE-FC35-4FD6-4EF9-D25D3CC3EC50}"/>
                </a:ext>
              </a:extLst>
            </p:cNvPr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kern="0" dirty="0">
                  <a:latin typeface="Calibri" panose="020F0502020204030204"/>
                  <a:ea typeface="MS PGothic" panose="020B0600070205080204" pitchFamily="34" charset="-128"/>
                </a:rPr>
                <a:t>11</a:t>
              </a: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0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41FEAE7-6BC5-981D-C6B3-3B70F1FE7745}"/>
                </a:ext>
              </a:extLst>
            </p:cNvPr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800" kern="0" dirty="0">
                  <a:latin typeface="Calibri" panose="020F0502020204030204"/>
                  <a:ea typeface="MS PGothic" panose="020B0600070205080204" pitchFamily="34" charset="-128"/>
                </a:rPr>
                <a:t>55</a:t>
              </a:r>
              <a:endParaRPr kumimoji="0" lang="en-GB" sz="2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B17FC03-588B-826D-6561-8C68F9BDC7D3}"/>
                </a:ext>
              </a:extLst>
            </p:cNvPr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800" kern="0" dirty="0">
                  <a:latin typeface="Calibri" panose="020F0502020204030204"/>
                  <a:ea typeface="MS PGothic" panose="020B0600070205080204" pitchFamily="34" charset="-128"/>
                </a:rPr>
                <a:t>2</a:t>
              </a:r>
              <a:r>
                <a:rPr kumimoji="0" lang="en-GB" sz="28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6</a:t>
              </a: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3B4E24B-F794-C4F6-2BE9-EF95859F8ABD}"/>
                </a:ext>
              </a:extLst>
            </p:cNvPr>
            <p:cNvCxnSpPr>
              <a:cxnSpLocks/>
              <a:stCxn id="11" idx="3"/>
              <a:endCxn id="8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D794BC8-8867-454D-CEA3-B4F4D9B95C17}"/>
                </a:ext>
              </a:extLst>
            </p:cNvPr>
            <p:cNvCxnSpPr>
              <a:cxnSpLocks/>
              <a:stCxn id="11" idx="5"/>
              <a:endCxn id="10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D1B54E3-2E68-9F97-F24A-A0D856581A17}"/>
                </a:ext>
              </a:extLst>
            </p:cNvPr>
            <p:cNvCxnSpPr>
              <a:cxnSpLocks/>
              <a:endCxn id="9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0E8A6BF-6010-29D8-C467-28216E178972}"/>
                </a:ext>
              </a:extLst>
            </p:cNvPr>
            <p:cNvCxnSpPr>
              <a:cxnSpLocks/>
              <a:stCxn id="8" idx="3"/>
              <a:endCxn id="6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00442D-E8C3-1015-31C5-0CB52C608322}"/>
                </a:ext>
              </a:extLst>
            </p:cNvPr>
            <p:cNvCxnSpPr>
              <a:cxnSpLocks/>
              <a:stCxn id="8" idx="5"/>
              <a:endCxn id="7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85CB12A-C32E-91EB-D8F9-3E4E35F4DE11}"/>
              </a:ext>
            </a:extLst>
          </p:cNvPr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</a:t>
            </a:r>
            <a:r>
              <a:rPr lang="en-GB" sz="2800" kern="0" dirty="0">
                <a:latin typeface="Calibri" panose="020F0502020204030204"/>
                <a:ea typeface="MS PGothic" panose="020B0600070205080204" pitchFamily="34" charset="-128"/>
              </a:rPr>
              <a:t>2</a:t>
            </a:r>
            <a:endParaRPr kumimoji="0" lang="en-GB" sz="2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B27EAB6-EE24-D4F6-774B-087B4549F7AD}"/>
              </a:ext>
            </a:extLst>
          </p:cNvPr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7553BB-75DD-A3F2-E166-0FA37A1628F6}"/>
              </a:ext>
            </a:extLst>
          </p:cNvPr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11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1B557-706B-2975-1991-31B778304D4A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A01D2E1-A0C4-67EF-B77B-EDBC2F28E4EA}"/>
              </a:ext>
            </a:extLst>
          </p:cNvPr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0AA606-1FF4-B1A2-EB0C-BC3380439461}"/>
              </a:ext>
            </a:extLst>
          </p:cNvPr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90D492A-B964-119A-5FCC-F57017D68FDB}"/>
              </a:ext>
            </a:extLst>
          </p:cNvPr>
          <p:cNvCxnSpPr>
            <a:cxnSpLocks/>
            <a:stCxn id="10" idx="3"/>
          </p:cNvCxnSpPr>
          <p:nvPr/>
        </p:nvCxnSpPr>
        <p:spPr>
          <a:xfrm flipH="1">
            <a:off x="5604324" y="2672918"/>
            <a:ext cx="598565" cy="1018300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E9F4EB1F-C97B-3D7E-9B79-384AB107F0B9}"/>
              </a:ext>
            </a:extLst>
          </p:cNvPr>
          <p:cNvSpPr/>
          <p:nvPr/>
        </p:nvSpPr>
        <p:spPr>
          <a:xfrm>
            <a:off x="5072767" y="359901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kern="0" dirty="0">
                <a:latin typeface="Calibri" panose="020F0502020204030204"/>
                <a:ea typeface="MS PGothic" panose="020B0600070205080204" pitchFamily="34" charset="-128"/>
              </a:rPr>
              <a:t>53</a:t>
            </a:r>
            <a:endParaRPr kumimoji="0" lang="en-GB" sz="2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A83224F-D90E-D3F2-48BF-8155D66D8458}"/>
              </a:ext>
            </a:extLst>
          </p:cNvPr>
          <p:cNvSpPr txBox="1"/>
          <p:nvPr/>
        </p:nvSpPr>
        <p:spPr>
          <a:xfrm>
            <a:off x="7503459" y="329453"/>
            <a:ext cx="387275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In-order Traversal:</a:t>
            </a:r>
          </a:p>
          <a:p>
            <a:r>
              <a:rPr lang="en-GB" dirty="0" err="1"/>
              <a:t>left,visit,right</a:t>
            </a:r>
            <a:endParaRPr lang="en-GB" dirty="0"/>
          </a:p>
          <a:p>
            <a:r>
              <a:rPr lang="en-GB" sz="2800" dirty="0"/>
              <a:t>2,10,11,12,15,20,23,26,53,55,110</a:t>
            </a:r>
          </a:p>
          <a:p>
            <a:endParaRPr lang="en-GB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1DB83D93-965E-FA3B-4673-E1672614C0C1}"/>
              </a:ext>
            </a:extLst>
          </p:cNvPr>
          <p:cNvSpPr/>
          <p:nvPr/>
        </p:nvSpPr>
        <p:spPr>
          <a:xfrm>
            <a:off x="4452857" y="4586655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800" kern="0" dirty="0">
                <a:latin typeface="Calibri" panose="020F0502020204030204"/>
                <a:ea typeface="MS PGothic" panose="020B0600070205080204" pitchFamily="34" charset="-128"/>
              </a:rPr>
              <a:t>23</a:t>
            </a:r>
            <a:endParaRPr kumimoji="0" lang="en-GB" sz="28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3B532E3-A10D-416A-D0AF-010499D23EEE}"/>
              </a:ext>
            </a:extLst>
          </p:cNvPr>
          <p:cNvCxnSpPr>
            <a:cxnSpLocks/>
          </p:cNvCxnSpPr>
          <p:nvPr/>
        </p:nvCxnSpPr>
        <p:spPr>
          <a:xfrm>
            <a:off x="4233627" y="4207538"/>
            <a:ext cx="464129" cy="451868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109341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2F26FD40-DD99-6DFF-0D51-229E719315CE}"/>
              </a:ext>
            </a:extLst>
          </p:cNvPr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6614661-F9F7-610E-EDFD-A62FBE34FC57}"/>
                </a:ext>
              </a:extLst>
            </p:cNvPr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15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54C31B2-460D-BCDC-997E-CDD2E12BA9FB}"/>
                </a:ext>
              </a:extLst>
            </p:cNvPr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30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2DE39C-E5E8-AC95-03AB-F5E4006D0BEA}"/>
                </a:ext>
              </a:extLst>
            </p:cNvPr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25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5A351AE-FC35-4FD6-4EF9-D25D3CC3EC50}"/>
                </a:ext>
              </a:extLst>
            </p:cNvPr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80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41FEAE7-6BC5-981D-C6B3-3B70F1FE7745}"/>
                </a:ext>
              </a:extLst>
            </p:cNvPr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75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B17FC03-588B-826D-6561-8C68F9BDC7D3}"/>
                </a:ext>
              </a:extLst>
            </p:cNvPr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50</a:t>
              </a: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3B4E24B-F794-C4F6-2BE9-EF95859F8ABD}"/>
                </a:ext>
              </a:extLst>
            </p:cNvPr>
            <p:cNvCxnSpPr>
              <a:cxnSpLocks/>
              <a:stCxn id="11" idx="3"/>
              <a:endCxn id="8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D794BC8-8867-454D-CEA3-B4F4D9B95C17}"/>
                </a:ext>
              </a:extLst>
            </p:cNvPr>
            <p:cNvCxnSpPr>
              <a:cxnSpLocks/>
              <a:stCxn id="11" idx="5"/>
              <a:endCxn id="10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D1B54E3-2E68-9F97-F24A-A0D856581A17}"/>
                </a:ext>
              </a:extLst>
            </p:cNvPr>
            <p:cNvCxnSpPr>
              <a:cxnSpLocks/>
              <a:endCxn id="9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0E8A6BF-6010-29D8-C467-28216E178972}"/>
                </a:ext>
              </a:extLst>
            </p:cNvPr>
            <p:cNvCxnSpPr>
              <a:cxnSpLocks/>
              <a:stCxn id="8" idx="3"/>
              <a:endCxn id="6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00442D-E8C3-1015-31C5-0CB52C608322}"/>
                </a:ext>
              </a:extLst>
            </p:cNvPr>
            <p:cNvCxnSpPr>
              <a:cxnSpLocks/>
              <a:stCxn id="8" idx="5"/>
              <a:endCxn id="7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85CB12A-C32E-91EB-D8F9-3E4E35F4DE11}"/>
              </a:ext>
            </a:extLst>
          </p:cNvPr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18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B27EAB6-EE24-D4F6-774B-087B4549F7AD}"/>
              </a:ext>
            </a:extLst>
          </p:cNvPr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7553BB-75DD-A3F2-E166-0FA37A1628F6}"/>
              </a:ext>
            </a:extLst>
          </p:cNvPr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kern="0" dirty="0">
                <a:latin typeface="Calibri" panose="020F0502020204030204"/>
              </a:rPr>
              <a:t>16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1B557-706B-2975-1991-31B778304D4A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A01D2E1-A0C4-67EF-B77B-EDBC2F28E4EA}"/>
              </a:ext>
            </a:extLst>
          </p:cNvPr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0AA606-1FF4-B1A2-EB0C-BC3380439461}"/>
              </a:ext>
            </a:extLst>
          </p:cNvPr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90D492A-B964-119A-5FCC-F57017D68FDB}"/>
              </a:ext>
            </a:extLst>
          </p:cNvPr>
          <p:cNvCxnSpPr>
            <a:cxnSpLocks/>
            <a:stCxn id="10" idx="3"/>
          </p:cNvCxnSpPr>
          <p:nvPr/>
        </p:nvCxnSpPr>
        <p:spPr>
          <a:xfrm flipH="1">
            <a:off x="5604324" y="2672918"/>
            <a:ext cx="598565" cy="1018300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E9F4EB1F-C97B-3D7E-9B79-384AB107F0B9}"/>
              </a:ext>
            </a:extLst>
          </p:cNvPr>
          <p:cNvSpPr/>
          <p:nvPr/>
        </p:nvSpPr>
        <p:spPr>
          <a:xfrm>
            <a:off x="5072767" y="359901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kern="0" dirty="0">
                <a:latin typeface="Calibri" panose="020F0502020204030204"/>
                <a:ea typeface="MS PGothic" panose="020B0600070205080204" pitchFamily="34" charset="-128"/>
              </a:rPr>
              <a:t>63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A83224F-D90E-D3F2-48BF-8155D66D8458}"/>
              </a:ext>
            </a:extLst>
          </p:cNvPr>
          <p:cNvSpPr txBox="1"/>
          <p:nvPr/>
        </p:nvSpPr>
        <p:spPr>
          <a:xfrm>
            <a:off x="7503459" y="329453"/>
            <a:ext cx="38727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Post-order Traversal:</a:t>
            </a:r>
          </a:p>
          <a:p>
            <a:r>
              <a:rPr lang="en-GB" dirty="0" err="1"/>
              <a:t>left,right</a:t>
            </a:r>
            <a:r>
              <a:rPr lang="en-GB" dirty="0"/>
              <a:t>, visit</a:t>
            </a:r>
          </a:p>
          <a:p>
            <a:r>
              <a:rPr lang="en-GB"/>
              <a:t>2,16,18,15,30,25,63,80,75,50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811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2F26FD40-DD99-6DFF-0D51-229E719315CE}"/>
              </a:ext>
            </a:extLst>
          </p:cNvPr>
          <p:cNvGrpSpPr/>
          <p:nvPr/>
        </p:nvGrpSpPr>
        <p:grpSpPr>
          <a:xfrm>
            <a:off x="1331640" y="728696"/>
            <a:ext cx="7103064" cy="3515302"/>
            <a:chOff x="1973758" y="2361970"/>
            <a:chExt cx="5543489" cy="2736304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66614661-F9F7-610E-EDFD-A62FBE34FC57}"/>
                </a:ext>
              </a:extLst>
            </p:cNvPr>
            <p:cNvSpPr/>
            <p:nvPr/>
          </p:nvSpPr>
          <p:spPr>
            <a:xfrm>
              <a:off x="1973758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10</a:t>
              </a:r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C54C31B2-460D-BCDC-997E-CDD2E12BA9FB}"/>
                </a:ext>
              </a:extLst>
            </p:cNvPr>
            <p:cNvSpPr/>
            <p:nvPr/>
          </p:nvSpPr>
          <p:spPr>
            <a:xfrm>
              <a:off x="3755376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kern="0" dirty="0">
                  <a:latin typeface="Calibri" panose="020F0502020204030204"/>
                  <a:ea typeface="MS PGothic" panose="020B0600070205080204" pitchFamily="34" charset="-128"/>
                </a:rPr>
                <a:t>2</a:t>
              </a: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0</a:t>
              </a:r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6D2DE39C-E5E8-AC95-03AB-F5E4006D0BEA}"/>
                </a:ext>
              </a:extLst>
            </p:cNvPr>
            <p:cNvSpPr/>
            <p:nvPr/>
          </p:nvSpPr>
          <p:spPr>
            <a:xfrm>
              <a:off x="2848610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kern="0" dirty="0">
                  <a:latin typeface="Calibri" panose="020F0502020204030204"/>
                  <a:ea typeface="MS PGothic" panose="020B0600070205080204" pitchFamily="34" charset="-128"/>
                </a:rPr>
                <a:t>1</a:t>
              </a: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5</a:t>
              </a:r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D5A351AE-FC35-4FD6-4EF9-D25D3CC3EC50}"/>
                </a:ext>
              </a:extLst>
            </p:cNvPr>
            <p:cNvSpPr/>
            <p:nvPr/>
          </p:nvSpPr>
          <p:spPr>
            <a:xfrm>
              <a:off x="6862954" y="445044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kern="0" dirty="0">
                  <a:latin typeface="Calibri" panose="020F0502020204030204"/>
                  <a:ea typeface="MS PGothic" panose="020B0600070205080204" pitchFamily="34" charset="-128"/>
                </a:rPr>
                <a:t>1</a:t>
              </a:r>
              <a:r>
                <a:rPr kumimoji="0" lang="en-GB" sz="2000" b="0" i="0" u="none" strike="noStrike" kern="0" cap="none" spc="0" normalizeH="0" baseline="0" noProof="0" dirty="0">
                  <a:ln>
                    <a:noFill/>
                  </a:ln>
                  <a:effectLst/>
                  <a:uLnTx/>
                  <a:uFillTx/>
                  <a:latin typeface="Calibri" panose="020F0502020204030204"/>
                  <a:ea typeface="MS PGothic" panose="020B0600070205080204" pitchFamily="34" charset="-128"/>
                  <a:cs typeface="+mn-cs"/>
                </a:rPr>
                <a:t>0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341FEAE7-6BC5-981D-C6B3-3B70F1FE7745}"/>
                </a:ext>
              </a:extLst>
            </p:cNvPr>
            <p:cNvSpPr/>
            <p:nvPr/>
          </p:nvSpPr>
          <p:spPr>
            <a:xfrm>
              <a:off x="5679639" y="3322388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kern="0" dirty="0">
                  <a:latin typeface="Calibri" panose="020F0502020204030204"/>
                  <a:ea typeface="MS PGothic" panose="020B0600070205080204" pitchFamily="34" charset="-128"/>
                </a:rPr>
                <a:t>55</a:t>
              </a:r>
              <a:endPara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endParaRP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FB17FC03-588B-826D-6561-8C68F9BDC7D3}"/>
                </a:ext>
              </a:extLst>
            </p:cNvPr>
            <p:cNvSpPr/>
            <p:nvPr/>
          </p:nvSpPr>
          <p:spPr>
            <a:xfrm>
              <a:off x="4042323" y="2361970"/>
              <a:ext cx="654293" cy="647834"/>
            </a:xfrm>
            <a:prstGeom prst="ellipse">
              <a:avLst/>
            </a:prstGeom>
            <a:solidFill>
              <a:srgbClr val="92D050"/>
            </a:solidFill>
            <a:ln w="12700" cap="flat" cmpd="sng" algn="ctr">
              <a:solidFill>
                <a:srgbClr val="5B9BD5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GB" sz="2000" kern="0" dirty="0">
                  <a:latin typeface="Calibri" panose="020F0502020204030204"/>
                  <a:ea typeface="MS PGothic" panose="020B0600070205080204" pitchFamily="34" charset="-128"/>
                </a:rPr>
                <a:t>6</a:t>
              </a:r>
              <a:endPara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endParaRP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3B4E24B-F794-C4F6-2BE9-EF95859F8ABD}"/>
                </a:ext>
              </a:extLst>
            </p:cNvPr>
            <p:cNvCxnSpPr>
              <a:cxnSpLocks/>
              <a:stCxn id="11" idx="3"/>
              <a:endCxn id="8" idx="7"/>
            </p:cNvCxnSpPr>
            <p:nvPr/>
          </p:nvCxnSpPr>
          <p:spPr>
            <a:xfrm flipH="1">
              <a:off x="3407084" y="2914931"/>
              <a:ext cx="731058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6D794BC8-8867-454D-CEA3-B4F4D9B95C17}"/>
                </a:ext>
              </a:extLst>
            </p:cNvPr>
            <p:cNvCxnSpPr>
              <a:cxnSpLocks/>
              <a:stCxn id="11" idx="5"/>
              <a:endCxn id="10" idx="1"/>
            </p:cNvCxnSpPr>
            <p:nvPr/>
          </p:nvCxnSpPr>
          <p:spPr>
            <a:xfrm>
              <a:off x="4600797" y="2914931"/>
              <a:ext cx="1174660" cy="50233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D1B54E3-2E68-9F97-F24A-A0D856581A17}"/>
                </a:ext>
              </a:extLst>
            </p:cNvPr>
            <p:cNvCxnSpPr>
              <a:cxnSpLocks/>
              <a:endCxn id="9" idx="1"/>
            </p:cNvCxnSpPr>
            <p:nvPr/>
          </p:nvCxnSpPr>
          <p:spPr>
            <a:xfrm>
              <a:off x="6259259" y="3791271"/>
              <a:ext cx="699514" cy="754043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0E8A6BF-6010-29D8-C467-28216E178972}"/>
                </a:ext>
              </a:extLst>
            </p:cNvPr>
            <p:cNvCxnSpPr>
              <a:cxnSpLocks/>
              <a:stCxn id="8" idx="3"/>
              <a:endCxn id="6" idx="0"/>
            </p:cNvCxnSpPr>
            <p:nvPr/>
          </p:nvCxnSpPr>
          <p:spPr>
            <a:xfrm flipH="1">
              <a:off x="2300905" y="3875349"/>
              <a:ext cx="643524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D00442D-E8C3-1015-31C5-0CB52C608322}"/>
                </a:ext>
              </a:extLst>
            </p:cNvPr>
            <p:cNvCxnSpPr>
              <a:cxnSpLocks/>
              <a:stCxn id="8" idx="5"/>
              <a:endCxn id="7" idx="0"/>
            </p:cNvCxnSpPr>
            <p:nvPr/>
          </p:nvCxnSpPr>
          <p:spPr>
            <a:xfrm>
              <a:off x="3407084" y="3875349"/>
              <a:ext cx="675439" cy="575091"/>
            </a:xfrm>
            <a:prstGeom prst="line">
              <a:avLst/>
            </a:prstGeom>
            <a:noFill/>
            <a:ln w="28575" cap="flat" cmpd="sng" algn="ctr">
              <a:solidFill>
                <a:sysClr val="windowText" lastClr="000000"/>
              </a:solidFill>
              <a:prstDash val="dash"/>
              <a:round/>
              <a:headEnd type="none" w="med" len="med"/>
              <a:tailEnd type="none" w="med" len="med"/>
            </a:ln>
            <a:effectLst/>
          </p:spPr>
        </p:cxn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185CB12A-C32E-91EB-D8F9-3E4E35F4DE11}"/>
              </a:ext>
            </a:extLst>
          </p:cNvPr>
          <p:cNvSpPr/>
          <p:nvPr/>
        </p:nvSpPr>
        <p:spPr>
          <a:xfrm>
            <a:off x="2025705" y="4740452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118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B27EAB6-EE24-D4F6-774B-087B4549F7AD}"/>
              </a:ext>
            </a:extLst>
          </p:cNvPr>
          <p:cNvSpPr/>
          <p:nvPr/>
        </p:nvSpPr>
        <p:spPr>
          <a:xfrm>
            <a:off x="559880" y="4714411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/>
                <a:ea typeface="MS PGothic" panose="020B0600070205080204" pitchFamily="34" charset="-128"/>
                <a:cs typeface="+mn-cs"/>
              </a:rPr>
              <a:t>21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C47553BB-75DD-A3F2-E166-0FA37A1628F6}"/>
              </a:ext>
            </a:extLst>
          </p:cNvPr>
          <p:cNvSpPr/>
          <p:nvPr/>
        </p:nvSpPr>
        <p:spPr>
          <a:xfrm>
            <a:off x="1359172" y="585383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kern="0" dirty="0">
                <a:latin typeface="Calibri" panose="020F0502020204030204"/>
              </a:rPr>
              <a:t>116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1B557-706B-2975-1991-31B778304D4A}"/>
              </a:ext>
            </a:extLst>
          </p:cNvPr>
          <p:cNvCxnSpPr>
            <a:cxnSpLocks/>
            <a:stCxn id="6" idx="3"/>
          </p:cNvCxnSpPr>
          <p:nvPr/>
        </p:nvCxnSpPr>
        <p:spPr>
          <a:xfrm flipH="1">
            <a:off x="1040570" y="4122115"/>
            <a:ext cx="413846" cy="61833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A01D2E1-A0C4-67EF-B77B-EDBC2F28E4EA}"/>
              </a:ext>
            </a:extLst>
          </p:cNvPr>
          <p:cNvCxnSpPr/>
          <p:nvPr/>
        </p:nvCxnSpPr>
        <p:spPr>
          <a:xfrm flipH="1">
            <a:off x="2025705" y="5572717"/>
            <a:ext cx="237432" cy="307161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00AA606-1FF4-B1A2-EB0C-BC3380439461}"/>
              </a:ext>
            </a:extLst>
          </p:cNvPr>
          <p:cNvCxnSpPr/>
          <p:nvPr/>
        </p:nvCxnSpPr>
        <p:spPr>
          <a:xfrm>
            <a:off x="1942223" y="4195988"/>
            <a:ext cx="320913" cy="630827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90D492A-B964-119A-5FCC-F57017D68FDB}"/>
              </a:ext>
            </a:extLst>
          </p:cNvPr>
          <p:cNvCxnSpPr>
            <a:cxnSpLocks/>
            <a:stCxn id="10" idx="3"/>
          </p:cNvCxnSpPr>
          <p:nvPr/>
        </p:nvCxnSpPr>
        <p:spPr>
          <a:xfrm flipH="1">
            <a:off x="5604324" y="2672918"/>
            <a:ext cx="598565" cy="1018300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28" name="Oval 27">
            <a:extLst>
              <a:ext uri="{FF2B5EF4-FFF2-40B4-BE49-F238E27FC236}">
                <a16:creationId xmlns:a16="http://schemas.microsoft.com/office/drawing/2014/main" id="{E9F4EB1F-C97B-3D7E-9B79-384AB107F0B9}"/>
              </a:ext>
            </a:extLst>
          </p:cNvPr>
          <p:cNvSpPr/>
          <p:nvPr/>
        </p:nvSpPr>
        <p:spPr>
          <a:xfrm>
            <a:off x="5072767" y="3599017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kern="0" dirty="0">
                <a:latin typeface="Calibri" panose="020F0502020204030204"/>
                <a:ea typeface="MS PGothic" panose="020B0600070205080204" pitchFamily="34" charset="-128"/>
              </a:rPr>
              <a:t>163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A83224F-D90E-D3F2-48BF-8155D66D8458}"/>
              </a:ext>
            </a:extLst>
          </p:cNvPr>
          <p:cNvSpPr txBox="1"/>
          <p:nvPr/>
        </p:nvSpPr>
        <p:spPr>
          <a:xfrm>
            <a:off x="7503459" y="329453"/>
            <a:ext cx="3872753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Post-order Traversal:</a:t>
            </a:r>
          </a:p>
          <a:p>
            <a:r>
              <a:rPr lang="en-GB" dirty="0" err="1"/>
              <a:t>left,right</a:t>
            </a:r>
            <a:r>
              <a:rPr lang="en-GB" dirty="0"/>
              <a:t>, visit</a:t>
            </a:r>
          </a:p>
          <a:p>
            <a:r>
              <a:rPr lang="en-GB" sz="2400" dirty="0"/>
              <a:t>21,116,118,10,163,20,15,163,10,55,6</a:t>
            </a:r>
          </a:p>
          <a:p>
            <a:endParaRPr lang="en-GB" dirty="0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1DB83D93-965E-FA3B-4673-E1672614C0C1}"/>
              </a:ext>
            </a:extLst>
          </p:cNvPr>
          <p:cNvSpPr/>
          <p:nvPr/>
        </p:nvSpPr>
        <p:spPr>
          <a:xfrm>
            <a:off x="4452857" y="4586655"/>
            <a:ext cx="838368" cy="832266"/>
          </a:xfrm>
          <a:prstGeom prst="ellipse">
            <a:avLst/>
          </a:prstGeom>
          <a:solidFill>
            <a:srgbClr val="92D050"/>
          </a:solidFill>
          <a:ln w="12700" cap="flat" cmpd="sng" algn="ctr">
            <a:solidFill>
              <a:srgbClr val="5B9BD5">
                <a:shade val="50000"/>
              </a:srgbClr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000" kern="0" dirty="0">
                <a:latin typeface="Calibri" panose="020F0502020204030204"/>
                <a:ea typeface="MS PGothic" panose="020B0600070205080204" pitchFamily="34" charset="-128"/>
              </a:rPr>
              <a:t>163</a:t>
            </a:r>
            <a:endParaRPr kumimoji="0" lang="en-GB" sz="2000" b="0" i="0" u="none" strike="noStrike" kern="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/>
              <a:ea typeface="MS PGothic" panose="020B0600070205080204" pitchFamily="34" charset="-128"/>
              <a:cs typeface="+mn-cs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3B532E3-A10D-416A-D0AF-010499D23EEE}"/>
              </a:ext>
            </a:extLst>
          </p:cNvPr>
          <p:cNvCxnSpPr>
            <a:cxnSpLocks/>
          </p:cNvCxnSpPr>
          <p:nvPr/>
        </p:nvCxnSpPr>
        <p:spPr>
          <a:xfrm>
            <a:off x="4233627" y="4207538"/>
            <a:ext cx="464129" cy="451868"/>
          </a:xfrm>
          <a:prstGeom prst="line">
            <a:avLst/>
          </a:prstGeom>
          <a:noFill/>
          <a:ln w="28575" cap="flat" cmpd="sng" algn="ctr">
            <a:solidFill>
              <a:sysClr val="windowText" lastClr="0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8906688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118</Words>
  <Application>Microsoft Office PowerPoint</Application>
  <PresentationFormat>Widescreen</PresentationFormat>
  <Paragraphs>82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Gordon Dickers</dc:creator>
  <cp:lastModifiedBy>Gordon Dickers</cp:lastModifiedBy>
  <cp:revision>2</cp:revision>
  <dcterms:created xsi:type="dcterms:W3CDTF">2023-11-23T13:37:13Z</dcterms:created>
  <dcterms:modified xsi:type="dcterms:W3CDTF">2023-11-30T14:46:29Z</dcterms:modified>
</cp:coreProperties>
</file>