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137AF9-265E-471F-A0EF-861DA2E2DEB9}" v="25" dt="2023-10-20T13:02:01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28" autoAdjust="0"/>
    <p:restoredTop sz="94660"/>
  </p:normalViewPr>
  <p:slideViewPr>
    <p:cSldViewPr snapToGrid="0">
      <p:cViewPr>
        <p:scale>
          <a:sx n="70" d="100"/>
          <a:sy n="70" d="100"/>
        </p:scale>
        <p:origin x="274" y="3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ida Yasmin" userId="e05e1546b1a2375a" providerId="LiveId" clId="{40137AF9-265E-471F-A0EF-861DA2E2DEB9}"/>
    <pc:docChg chg="undo custSel modSld sldOrd">
      <pc:chgData name="Shahida Yasmin" userId="e05e1546b1a2375a" providerId="LiveId" clId="{40137AF9-265E-471F-A0EF-861DA2E2DEB9}" dt="2023-10-20T13:03:28.882" v="4464" actId="1076"/>
      <pc:docMkLst>
        <pc:docMk/>
      </pc:docMkLst>
      <pc:sldChg chg="addSp delSp modSp mod ord">
        <pc:chgData name="Shahida Yasmin" userId="e05e1546b1a2375a" providerId="LiveId" clId="{40137AF9-265E-471F-A0EF-861DA2E2DEB9}" dt="2023-10-20T13:03:09.917" v="4463" actId="1076"/>
        <pc:sldMkLst>
          <pc:docMk/>
          <pc:sldMk cId="2050248754" sldId="257"/>
        </pc:sldMkLst>
        <pc:spChg chg="del mod">
          <ac:chgData name="Shahida Yasmin" userId="e05e1546b1a2375a" providerId="LiveId" clId="{40137AF9-265E-471F-A0EF-861DA2E2DEB9}" dt="2023-10-20T02:16:34.877" v="983" actId="478"/>
          <ac:spMkLst>
            <pc:docMk/>
            <pc:sldMk cId="2050248754" sldId="257"/>
            <ac:spMk id="9" creationId="{0576CB37-3635-728F-5C54-8CD9C2B264ED}"/>
          </ac:spMkLst>
        </pc:spChg>
        <pc:spChg chg="add del mod">
          <ac:chgData name="Shahida Yasmin" userId="e05e1546b1a2375a" providerId="LiveId" clId="{40137AF9-265E-471F-A0EF-861DA2E2DEB9}" dt="2023-10-20T01:53:52.952" v="842"/>
          <ac:spMkLst>
            <pc:docMk/>
            <pc:sldMk cId="2050248754" sldId="257"/>
            <ac:spMk id="12" creationId="{A89B83F0-13F6-10EA-A24F-B680556975A6}"/>
          </ac:spMkLst>
        </pc:spChg>
        <pc:spChg chg="add del mod">
          <ac:chgData name="Shahida Yasmin" userId="e05e1546b1a2375a" providerId="LiveId" clId="{40137AF9-265E-471F-A0EF-861DA2E2DEB9}" dt="2023-10-20T02:17:08.344" v="1001"/>
          <ac:spMkLst>
            <pc:docMk/>
            <pc:sldMk cId="2050248754" sldId="257"/>
            <ac:spMk id="13" creationId="{36EE0C27-E449-DF43-7826-982D693F053B}"/>
          </ac:spMkLst>
        </pc:spChg>
        <pc:spChg chg="add del mod">
          <ac:chgData name="Shahida Yasmin" userId="e05e1546b1a2375a" providerId="LiveId" clId="{40137AF9-265E-471F-A0EF-861DA2E2DEB9}" dt="2023-10-20T02:03:59.164" v="877" actId="478"/>
          <ac:spMkLst>
            <pc:docMk/>
            <pc:sldMk cId="2050248754" sldId="257"/>
            <ac:spMk id="15" creationId="{17A48986-13F9-3DA5-6728-C29DA3D9F7C7}"/>
          </ac:spMkLst>
        </pc:spChg>
        <pc:spChg chg="add del mod">
          <ac:chgData name="Shahida Yasmin" userId="e05e1546b1a2375a" providerId="LiveId" clId="{40137AF9-265E-471F-A0EF-861DA2E2DEB9}" dt="2023-10-20T11:55:46.266" v="3233" actId="1076"/>
          <ac:spMkLst>
            <pc:docMk/>
            <pc:sldMk cId="2050248754" sldId="257"/>
            <ac:spMk id="16" creationId="{8221C391-0996-0203-04F0-7BD664A6B536}"/>
          </ac:spMkLst>
        </pc:spChg>
        <pc:spChg chg="add mod">
          <ac:chgData name="Shahida Yasmin" userId="e05e1546b1a2375a" providerId="LiveId" clId="{40137AF9-265E-471F-A0EF-861DA2E2DEB9}" dt="2023-10-20T11:31:37.221" v="2721" actId="1076"/>
          <ac:spMkLst>
            <pc:docMk/>
            <pc:sldMk cId="2050248754" sldId="257"/>
            <ac:spMk id="17" creationId="{435C1680-D374-E1DD-237E-2A70DF94EDED}"/>
          </ac:spMkLst>
        </pc:spChg>
        <pc:spChg chg="add mod">
          <ac:chgData name="Shahida Yasmin" userId="e05e1546b1a2375a" providerId="LiveId" clId="{40137AF9-265E-471F-A0EF-861DA2E2DEB9}" dt="2023-10-20T11:56:09.801" v="3237" actId="20577"/>
          <ac:spMkLst>
            <pc:docMk/>
            <pc:sldMk cId="2050248754" sldId="257"/>
            <ac:spMk id="18" creationId="{B6508BF2-A1E3-72F8-1EC1-CB7B40AED34B}"/>
          </ac:spMkLst>
        </pc:spChg>
        <pc:spChg chg="add del mod">
          <ac:chgData name="Shahida Yasmin" userId="e05e1546b1a2375a" providerId="LiveId" clId="{40137AF9-265E-471F-A0EF-861DA2E2DEB9}" dt="2023-10-20T12:22:16.576" v="3261" actId="478"/>
          <ac:spMkLst>
            <pc:docMk/>
            <pc:sldMk cId="2050248754" sldId="257"/>
            <ac:spMk id="19" creationId="{8015D7EF-7E99-08F6-9FB7-C948F39CF8EF}"/>
          </ac:spMkLst>
        </pc:spChg>
        <pc:spChg chg="add mod">
          <ac:chgData name="Shahida Yasmin" userId="e05e1546b1a2375a" providerId="LiveId" clId="{40137AF9-265E-471F-A0EF-861DA2E2DEB9}" dt="2023-10-20T12:43:05.495" v="4132" actId="20577"/>
          <ac:spMkLst>
            <pc:docMk/>
            <pc:sldMk cId="2050248754" sldId="257"/>
            <ac:spMk id="20" creationId="{B38DA282-AD84-8E21-CD1D-B536C9E92B78}"/>
          </ac:spMkLst>
        </pc:spChg>
        <pc:spChg chg="add mod">
          <ac:chgData name="Shahida Yasmin" userId="e05e1546b1a2375a" providerId="LiveId" clId="{40137AF9-265E-471F-A0EF-861DA2E2DEB9}" dt="2023-10-20T11:56:19.984" v="3238" actId="1076"/>
          <ac:spMkLst>
            <pc:docMk/>
            <pc:sldMk cId="2050248754" sldId="257"/>
            <ac:spMk id="21" creationId="{B59AEDC7-8241-F7E1-4984-B1BDF8F87217}"/>
          </ac:spMkLst>
        </pc:spChg>
        <pc:spChg chg="add mod">
          <ac:chgData name="Shahida Yasmin" userId="e05e1546b1a2375a" providerId="LiveId" clId="{40137AF9-265E-471F-A0EF-861DA2E2DEB9}" dt="2023-10-20T11:54:57.479" v="3228" actId="1076"/>
          <ac:spMkLst>
            <pc:docMk/>
            <pc:sldMk cId="2050248754" sldId="257"/>
            <ac:spMk id="22" creationId="{23A7F631-A00C-F0FF-7E6A-A8A7C5D25CF0}"/>
          </ac:spMkLst>
        </pc:spChg>
        <pc:spChg chg="add mod">
          <ac:chgData name="Shahida Yasmin" userId="e05e1546b1a2375a" providerId="LiveId" clId="{40137AF9-265E-471F-A0EF-861DA2E2DEB9}" dt="2023-10-20T11:56:31.117" v="3239" actId="1076"/>
          <ac:spMkLst>
            <pc:docMk/>
            <pc:sldMk cId="2050248754" sldId="257"/>
            <ac:spMk id="23" creationId="{D15C9CBB-53BE-F89A-57A0-E6271D59164A}"/>
          </ac:spMkLst>
        </pc:spChg>
        <pc:spChg chg="add del mod">
          <ac:chgData name="Shahida Yasmin" userId="e05e1546b1a2375a" providerId="LiveId" clId="{40137AF9-265E-471F-A0EF-861DA2E2DEB9}" dt="2023-10-20T12:23:03.798" v="3264" actId="478"/>
          <ac:spMkLst>
            <pc:docMk/>
            <pc:sldMk cId="2050248754" sldId="257"/>
            <ac:spMk id="25" creationId="{2CB75335-D76D-2333-F382-D64D0093CEDF}"/>
          </ac:spMkLst>
        </pc:spChg>
        <pc:spChg chg="add mod">
          <ac:chgData name="Shahida Yasmin" userId="e05e1546b1a2375a" providerId="LiveId" clId="{40137AF9-265E-471F-A0EF-861DA2E2DEB9}" dt="2023-10-20T12:47:04.216" v="4259" actId="20577"/>
          <ac:spMkLst>
            <pc:docMk/>
            <pc:sldMk cId="2050248754" sldId="257"/>
            <ac:spMk id="29" creationId="{A2563640-6400-7AF9-D683-46D7AC0C0685}"/>
          </ac:spMkLst>
        </pc:spChg>
        <pc:spChg chg="add mod">
          <ac:chgData name="Shahida Yasmin" userId="e05e1546b1a2375a" providerId="LiveId" clId="{40137AF9-265E-471F-A0EF-861DA2E2DEB9}" dt="2023-10-20T12:47:39.283" v="4262" actId="1076"/>
          <ac:spMkLst>
            <pc:docMk/>
            <pc:sldMk cId="2050248754" sldId="257"/>
            <ac:spMk id="30" creationId="{3308B7B4-2034-C2DD-17F3-FD29CD2D4708}"/>
          </ac:spMkLst>
        </pc:spChg>
        <pc:spChg chg="add mod">
          <ac:chgData name="Shahida Yasmin" userId="e05e1546b1a2375a" providerId="LiveId" clId="{40137AF9-265E-471F-A0EF-861DA2E2DEB9}" dt="2023-10-20T13:03:09.917" v="4463" actId="1076"/>
          <ac:spMkLst>
            <pc:docMk/>
            <pc:sldMk cId="2050248754" sldId="257"/>
            <ac:spMk id="33" creationId="{7F7A393D-8F61-30B6-6D2A-4CA4DC08A4D0}"/>
          </ac:spMkLst>
        </pc:spChg>
        <pc:spChg chg="add mod">
          <ac:chgData name="Shahida Yasmin" userId="e05e1546b1a2375a" providerId="LiveId" clId="{40137AF9-265E-471F-A0EF-861DA2E2DEB9}" dt="2023-10-20T13:02:53.863" v="4462" actId="20577"/>
          <ac:spMkLst>
            <pc:docMk/>
            <pc:sldMk cId="2050248754" sldId="257"/>
            <ac:spMk id="34" creationId="{F678B5FE-9D19-D876-F579-410DADC31075}"/>
          </ac:spMkLst>
        </pc:spChg>
        <pc:picChg chg="del">
          <ac:chgData name="Shahida Yasmin" userId="e05e1546b1a2375a" providerId="LiveId" clId="{40137AF9-265E-471F-A0EF-861DA2E2DEB9}" dt="2023-10-20T02:14:01.482" v="967" actId="478"/>
          <ac:picMkLst>
            <pc:docMk/>
            <pc:sldMk cId="2050248754" sldId="257"/>
            <ac:picMk id="7" creationId="{AD86E56B-B1B1-3A46-ACE6-F086FCF94C4A}"/>
          </ac:picMkLst>
        </pc:picChg>
        <pc:picChg chg="del">
          <ac:chgData name="Shahida Yasmin" userId="e05e1546b1a2375a" providerId="LiveId" clId="{40137AF9-265E-471F-A0EF-861DA2E2DEB9}" dt="2023-10-20T02:16:26.610" v="981" actId="478"/>
          <ac:picMkLst>
            <pc:docMk/>
            <pc:sldMk cId="2050248754" sldId="257"/>
            <ac:picMk id="8" creationId="{FEB79A58-05C4-15FF-8E13-688374E04171}"/>
          </ac:picMkLst>
        </pc:picChg>
        <pc:picChg chg="del mod">
          <ac:chgData name="Shahida Yasmin" userId="e05e1546b1a2375a" providerId="LiveId" clId="{40137AF9-265E-471F-A0EF-861DA2E2DEB9}" dt="2023-10-20T02:30:39.925" v="1321" actId="478"/>
          <ac:picMkLst>
            <pc:docMk/>
            <pc:sldMk cId="2050248754" sldId="257"/>
            <ac:picMk id="10" creationId="{1D16B5C2-5F41-4ED1-9E3B-FE1651F47F01}"/>
          </ac:picMkLst>
        </pc:picChg>
        <pc:picChg chg="add mod modCrop">
          <ac:chgData name="Shahida Yasmin" userId="e05e1546b1a2375a" providerId="LiveId" clId="{40137AF9-265E-471F-A0EF-861DA2E2DEB9}" dt="2023-10-20T11:54:51.695" v="3227" actId="1076"/>
          <ac:picMkLst>
            <pc:docMk/>
            <pc:sldMk cId="2050248754" sldId="257"/>
            <ac:picMk id="11" creationId="{038B65BA-4BEF-4794-71EF-1254B1E5304D}"/>
          </ac:picMkLst>
        </pc:picChg>
        <pc:picChg chg="add mod modCrop">
          <ac:chgData name="Shahida Yasmin" userId="e05e1546b1a2375a" providerId="LiveId" clId="{40137AF9-265E-471F-A0EF-861DA2E2DEB9}" dt="2023-10-20T11:55:38.216" v="3232" actId="1076"/>
          <ac:picMkLst>
            <pc:docMk/>
            <pc:sldMk cId="2050248754" sldId="257"/>
            <ac:picMk id="14" creationId="{F90AA059-073B-C3D4-312C-20616AEF3B58}"/>
          </ac:picMkLst>
        </pc:picChg>
        <pc:picChg chg="add del mod">
          <ac:chgData name="Shahida Yasmin" userId="e05e1546b1a2375a" providerId="LiveId" clId="{40137AF9-265E-471F-A0EF-861DA2E2DEB9}" dt="2023-10-20T12:23:22.762" v="3267" actId="478"/>
          <ac:picMkLst>
            <pc:docMk/>
            <pc:sldMk cId="2050248754" sldId="257"/>
            <ac:picMk id="27" creationId="{FE819549-F6CC-374C-231B-D48313B10B13}"/>
          </ac:picMkLst>
        </pc:picChg>
        <pc:picChg chg="add mod modCrop">
          <ac:chgData name="Shahida Yasmin" userId="e05e1546b1a2375a" providerId="LiveId" clId="{40137AF9-265E-471F-A0EF-861DA2E2DEB9}" dt="2023-10-20T12:46:50.551" v="4256" actId="1076"/>
          <ac:picMkLst>
            <pc:docMk/>
            <pc:sldMk cId="2050248754" sldId="257"/>
            <ac:picMk id="28" creationId="{3590C705-5E42-70B5-3188-B1CED49CBCF9}"/>
          </ac:picMkLst>
        </pc:picChg>
        <pc:picChg chg="add mod">
          <ac:chgData name="Shahida Yasmin" userId="e05e1546b1a2375a" providerId="LiveId" clId="{40137AF9-265E-471F-A0EF-861DA2E2DEB9}" dt="2023-10-20T13:02:31.750" v="4457" actId="1076"/>
          <ac:picMkLst>
            <pc:docMk/>
            <pc:sldMk cId="2050248754" sldId="257"/>
            <ac:picMk id="31" creationId="{82AEC640-EA25-EA1D-D71D-7CC73AE192E5}"/>
          </ac:picMkLst>
        </pc:picChg>
        <pc:picChg chg="add mod">
          <ac:chgData name="Shahida Yasmin" userId="e05e1546b1a2375a" providerId="LiveId" clId="{40137AF9-265E-471F-A0EF-861DA2E2DEB9}" dt="2023-10-20T12:58:55.247" v="4375" actId="1076"/>
          <ac:picMkLst>
            <pc:docMk/>
            <pc:sldMk cId="2050248754" sldId="257"/>
            <ac:picMk id="32" creationId="{839107EF-9D35-9F50-5091-4F2E0A19E2FA}"/>
          </ac:picMkLst>
        </pc:picChg>
      </pc:sldChg>
      <pc:sldChg chg="modSp mod">
        <pc:chgData name="Shahida Yasmin" userId="e05e1546b1a2375a" providerId="LiveId" clId="{40137AF9-265E-471F-A0EF-861DA2E2DEB9}" dt="2023-10-20T13:03:28.882" v="4464" actId="1076"/>
        <pc:sldMkLst>
          <pc:docMk/>
          <pc:sldMk cId="2257495323" sldId="259"/>
        </pc:sldMkLst>
        <pc:spChg chg="mod">
          <ac:chgData name="Shahida Yasmin" userId="e05e1546b1a2375a" providerId="LiveId" clId="{40137AF9-265E-471F-A0EF-861DA2E2DEB9}" dt="2023-10-20T13:03:28.882" v="4464" actId="1076"/>
          <ac:spMkLst>
            <pc:docMk/>
            <pc:sldMk cId="2257495323" sldId="259"/>
            <ac:spMk id="2" creationId="{48FD53AF-C102-1BF4-AAC8-9B96E13073B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0A132-9C6D-AF84-511D-9374FC7AF1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CFB4DB-E284-6323-137D-B99E69D19C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1E869-193C-7CB7-F967-D0171A75D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F592A-1303-8DE9-0F33-C3F4554BD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4823E-5ABA-1FAB-029D-BDC58AF86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333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A16D-71F9-D62C-42D6-5C6DE4457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0E7A7-8480-A294-6A35-62A658677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39B672-C5FE-9A9A-C269-E5578C692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FFCC7-E3A4-E303-880F-58D866A50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B5296-5C55-AFCA-9598-02B0181B7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22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35979-3B0F-991C-CE6A-952239161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0408E-ED49-BCCD-9BDD-BC930FD0D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2BA486-3979-F0ED-5BC4-B3D32555E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1C15E-8A1C-5266-F381-74DE64FB9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B6D92-0F29-B9C2-AE37-63C1B5461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377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AD4B9-4355-BC4F-E0BC-0DB0F50F0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4ED6B-1659-81E0-98A6-1EB01C9E5C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B05B5A-434D-5D17-0A8A-7FAB12CCEA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BD87FB-90AF-07B5-A8D5-8A0FCE203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5062A-84C7-4AAC-1139-75986BFDB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7898E3-C3BC-F17E-5452-F92055EAF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377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AA1C8-A711-C5C6-B695-9F06A2EEB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D2BAB0-E375-5E8F-40BC-FC4B875C17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8482F2-DAE8-FEBF-9B8E-7FCF2A510C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ADA8A7-9137-DA54-6F90-4B7361B8AF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EC310F-981A-A720-C395-D2AC69D26A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1B5C30-B178-3BCF-383C-4F3DB84BB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C0B400-E7D3-964E-4A1A-776244037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3949F5-A80B-C3BF-5073-4874B5EB5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83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E9FA8-9770-CFC6-39CD-CB116B22A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55E02E-92D1-F7AD-4566-CD78899ED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0E07FE-6CA5-9B94-9284-1CC141211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051EC-6CE7-549D-7C65-27757722C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158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50CF49-2F22-B728-0EE0-1C8EC1747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EBA281-A037-FBC2-8F81-D3DCBF20D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3B43BA-1910-1D85-DD93-2E51C13D0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385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0E3CD-FBC8-56D0-B1D9-6F10F6F37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E81BD-6CA9-3036-38B5-0F73B57C4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90C6D0-EA2D-3D74-BD89-7A80560BD5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1CF4C0-B682-BD25-8490-F0B84E4C4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E147C7-1D87-41E1-43BA-71E905C4A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4E4994-047C-5B92-0F24-FEE04ABC4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19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E2E93-164C-6309-2086-B34F7686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B31FE9-F555-CDFF-DDF8-8D141C08E9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203584-B044-C110-AC1C-0030406BD7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E780DF-50A9-86EE-4C24-9E55C952E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A89007-C4FC-C223-81E3-B07E61C49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B83EC-7951-85BB-A4AE-3B662CC14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58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84D80-AC4A-E139-0E26-C1CBD180E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6B67E5-FA41-8F96-922B-1F7D14F39A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9F105-6378-EF00-80E7-FE8638950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6A807F-43C3-F5DF-D152-3BF2717C0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6921A-EB72-6207-E9AB-F267ED491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941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FDABE5-563A-6F03-5262-25A8829D64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2093BF-5CD1-912C-BF9E-8D9DAD9CE9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1BF08-F912-748A-BC01-F03839491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EAEFE-4A76-5A99-4738-2472D0BA5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03FB8-852E-F543-D947-86A0F9738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061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CA1A49-CC0D-C387-6283-F43DC9CE7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FCA62-68DA-3D05-A74F-A7C3A1A6DA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050A2-19C8-10CA-3F80-F75666245B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14F0A-5809-4654-8AD0-64D44D75791C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1EABA-32B6-82F2-C80D-BDAE46A4BC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7B279E-4D8D-44B6-14D9-940586DF74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426B0F-909E-4579-B544-0BC324E6D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461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asthma" TargetMode="External"/><Relationship Id="rId3" Type="http://schemas.openxmlformats.org/officeDocument/2006/relationships/hyperlink" Target="https://www.brainkart.com/article/Disorders-of-the-Respiratory-system_33211/" TargetMode="External"/><Relationship Id="rId7" Type="http://schemas.openxmlformats.org/officeDocument/2006/relationships/hyperlink" Target="https://www.nhs.uk/conditions/asthma/symptoms/" TargetMode="External"/><Relationship Id="rId2" Type="http://schemas.openxmlformats.org/officeDocument/2006/relationships/hyperlink" Target="https://aafa.org/asthma/asthma-triggers-causes/#:~:text=The%20most%20common%20asthma%20triggers,strong%20emotions%2C%20and%20some%20medicine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medexpert.sg/en/medical-specialities/pulmonology/allergic-asthma/" TargetMode="External"/><Relationship Id="rId5" Type="http://schemas.openxmlformats.org/officeDocument/2006/relationships/hyperlink" Target="https://www.fideliscare.org/Member/Helpful-Tools/Health-Resources/Asthma" TargetMode="External"/><Relationship Id="rId4" Type="http://schemas.openxmlformats.org/officeDocument/2006/relationships/hyperlink" Target="https://www.christopherreeve.org/todays-care/living-with-paralysis/health/secondary-conditions/respiratory-health/" TargetMode="External"/><Relationship Id="rId9" Type="http://schemas.openxmlformats.org/officeDocument/2006/relationships/hyperlink" Target="https://www.vectorstock.com/royalty-free-vector/asthma-symptoms-infographic-vector-134170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4F14EB0-0A85-A0C7-DDA9-AB28C892BFE0}"/>
              </a:ext>
            </a:extLst>
          </p:cNvPr>
          <p:cNvSpPr txBox="1"/>
          <p:nvPr/>
        </p:nvSpPr>
        <p:spPr>
          <a:xfrm>
            <a:off x="243840" y="274320"/>
            <a:ext cx="11704320" cy="6339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BMHP 5003</a:t>
            </a: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ASSESSMENT 1</a:t>
            </a: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INDIVIDUAL ACADEMIC POSTER </a:t>
            </a: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RAHEELA SHAIKH</a:t>
            </a: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SHAHIDA YASMIN</a:t>
            </a: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1813926</a:t>
            </a: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SUBMISSION DATE: FRIDAY 20</a:t>
            </a:r>
            <a:r>
              <a:rPr lang="en-GB" sz="12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OCTOBER 2023</a:t>
            </a:r>
          </a:p>
          <a:p>
            <a:pPr algn="ctr"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42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38B65BA-4BEF-4794-71EF-1254B1E530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2" r="7158"/>
          <a:stretch/>
        </p:blipFill>
        <p:spPr>
          <a:xfrm>
            <a:off x="206784" y="3818151"/>
            <a:ext cx="3299569" cy="296695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0AA059-073B-C3D4-312C-20616AEF3B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78" r="178" b="4122"/>
          <a:stretch/>
        </p:blipFill>
        <p:spPr>
          <a:xfrm>
            <a:off x="4355505" y="349895"/>
            <a:ext cx="3398520" cy="3258431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8221C391-0996-0203-04F0-7BD664A6B536}"/>
              </a:ext>
            </a:extLst>
          </p:cNvPr>
          <p:cNvSpPr/>
          <p:nvPr/>
        </p:nvSpPr>
        <p:spPr>
          <a:xfrm>
            <a:off x="4363578" y="595140"/>
            <a:ext cx="301913" cy="30429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5C1680-D374-E1DD-237E-2A70DF94EDED}"/>
              </a:ext>
            </a:extLst>
          </p:cNvPr>
          <p:cNvSpPr txBox="1"/>
          <p:nvPr/>
        </p:nvSpPr>
        <p:spPr>
          <a:xfrm>
            <a:off x="1828628" y="72897"/>
            <a:ext cx="85226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 have chosen the Respiratory System, and the one potential health issue associated with this system is Asthma.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508BF2-A1E3-72F8-1EC1-CB7B40AED34B}"/>
              </a:ext>
            </a:extLst>
          </p:cNvPr>
          <p:cNvSpPr txBox="1"/>
          <p:nvPr/>
        </p:nvSpPr>
        <p:spPr>
          <a:xfrm>
            <a:off x="84780" y="543767"/>
            <a:ext cx="4305919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ASTHMA</a:t>
            </a:r>
          </a:p>
          <a:p>
            <a:pPr algn="ctr"/>
            <a:endParaRPr lang="en-GB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Causes:-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Allergies - Pets/Mould/Dust mites/Pollen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Pollution - Air pollution/Dust and particles in the Air/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	Strong fumes/Chemicals/Wood Fires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Other Health Conditions – Food allergy/ 		ABPA/CPOD/GERD/Hormonal/Obesity/</a:t>
            </a:r>
          </a:p>
          <a:p>
            <a:pPr lvl="1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	Nasal polyps/ Pregnancy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Respiratory infections – Colds/Flu/COVID-19/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	Pneumonia/Sinus infections/Sore throats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Exercise and Physical activities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Weather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Feelings and strong emotions – Anger/Fear/Yelling/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	Excitement/Crying/Laughter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Medicines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38DA282-AD84-8E21-CD1D-B536C9E92B78}"/>
              </a:ext>
            </a:extLst>
          </p:cNvPr>
          <p:cNvSpPr txBox="1"/>
          <p:nvPr/>
        </p:nvSpPr>
        <p:spPr>
          <a:xfrm>
            <a:off x="7815943" y="747289"/>
            <a:ext cx="429127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symptoms:-</a:t>
            </a:r>
            <a:endParaRPr kumimoji="0" lang="en-GB" sz="1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Wheezing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Breathlessness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Tight Chest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Coughing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2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2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treatment:-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Asthma cannot be cured but there are several treatments available with the most common treatment being the use of an inhaler, which will deliver medication directly into the lungs.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two main types of inhalers are: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2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Bronchodilators – this opens the air passages and relieve the symptoms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2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Steroids – these reduce the inflammation in the air passages to improve symptoms and reduces the risk of a severe asthma and death.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Self-care is also very essential, with emphasis on education and understanding more about asthma.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59AEDC7-8241-F7E1-4984-B1BDF8F87217}"/>
              </a:ext>
            </a:extLst>
          </p:cNvPr>
          <p:cNvSpPr/>
          <p:nvPr/>
        </p:nvSpPr>
        <p:spPr>
          <a:xfrm>
            <a:off x="336858" y="595139"/>
            <a:ext cx="304800" cy="30429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3A7F631-A00C-F0FF-7E6A-A8A7C5D25CF0}"/>
              </a:ext>
            </a:extLst>
          </p:cNvPr>
          <p:cNvSpPr/>
          <p:nvPr/>
        </p:nvSpPr>
        <p:spPr>
          <a:xfrm>
            <a:off x="336858" y="4332514"/>
            <a:ext cx="304800" cy="3156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15C9CBB-53BE-F89A-57A0-E6271D59164A}"/>
              </a:ext>
            </a:extLst>
          </p:cNvPr>
          <p:cNvSpPr/>
          <p:nvPr/>
        </p:nvSpPr>
        <p:spPr>
          <a:xfrm>
            <a:off x="7943091" y="568787"/>
            <a:ext cx="322909" cy="3306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590C705-5E42-70B5-3188-B1CED49CBCF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868"/>
          <a:stretch/>
        </p:blipFill>
        <p:spPr>
          <a:xfrm>
            <a:off x="3799691" y="3743529"/>
            <a:ext cx="3722914" cy="2881632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A2563640-6400-7AF9-D683-46D7AC0C0685}"/>
              </a:ext>
            </a:extLst>
          </p:cNvPr>
          <p:cNvSpPr/>
          <p:nvPr/>
        </p:nvSpPr>
        <p:spPr>
          <a:xfrm>
            <a:off x="3708272" y="4482193"/>
            <a:ext cx="347766" cy="33201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3308B7B4-2034-C2DD-17F3-FD29CD2D4708}"/>
              </a:ext>
            </a:extLst>
          </p:cNvPr>
          <p:cNvSpPr/>
          <p:nvPr/>
        </p:nvSpPr>
        <p:spPr>
          <a:xfrm>
            <a:off x="7943091" y="2490536"/>
            <a:ext cx="322909" cy="3306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2AEC640-EA25-EA1D-D71D-7CC73AE192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3515" y="349895"/>
            <a:ext cx="1751508" cy="174145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839107EF-9D35-9F50-5091-4F2E0A19E2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96641" y="1979110"/>
            <a:ext cx="1223568" cy="1223568"/>
          </a:xfrm>
          <a:prstGeom prst="rect">
            <a:avLst/>
          </a:prstGeom>
        </p:spPr>
      </p:pic>
      <p:sp>
        <p:nvSpPr>
          <p:cNvPr id="33" name="Oval 32">
            <a:extLst>
              <a:ext uri="{FF2B5EF4-FFF2-40B4-BE49-F238E27FC236}">
                <a16:creationId xmlns:a16="http://schemas.microsoft.com/office/drawing/2014/main" id="{7F7A393D-8F61-30B6-6D2A-4CA4DC08A4D0}"/>
              </a:ext>
            </a:extLst>
          </p:cNvPr>
          <p:cNvSpPr/>
          <p:nvPr/>
        </p:nvSpPr>
        <p:spPr>
          <a:xfrm>
            <a:off x="10351289" y="2303277"/>
            <a:ext cx="345762" cy="3814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F678B5FE-9D19-D876-F579-410DADC31075}"/>
              </a:ext>
            </a:extLst>
          </p:cNvPr>
          <p:cNvSpPr/>
          <p:nvPr/>
        </p:nvSpPr>
        <p:spPr>
          <a:xfrm>
            <a:off x="9963009" y="383180"/>
            <a:ext cx="388280" cy="36410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050248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FD53AF-C102-1BF4-AAC8-9B96E13073B3}"/>
              </a:ext>
            </a:extLst>
          </p:cNvPr>
          <p:cNvSpPr txBox="1"/>
          <p:nvPr/>
        </p:nvSpPr>
        <p:spPr>
          <a:xfrm>
            <a:off x="395514" y="744583"/>
            <a:ext cx="11684000" cy="5647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1. Asthma and Allergy Foundation of America 2023, What are Asthma Triggers?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https://aafa.org/asthma/asthma-triggers-causes/#:~:text=The%20most%20common%20asthma%20triggers,strong%20emotions%2C%20and%20some%20medicines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Accessed: 17 October 2023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2. Brain Kart 2018-2024,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Disorders of the Respiratory.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https://www.brainkart.com/article/Disorders-of-the-Respiratory-system_33211/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Accessed: 17 October 2023 </a:t>
            </a:r>
          </a:p>
          <a:p>
            <a:pPr>
              <a:lnSpc>
                <a:spcPct val="150000"/>
              </a:lnSpc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3. Christopher &amp; Dana Reeve Foundation 2023,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Respiratory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https://www.christopherreeve.org/todays-care/living-with-paralysis/health/secondary-conditions/respiratory-health/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Accessed: 17 October 2023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8. FIDELIS and FIDELIS CARE 2023, Asthma.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https://www.fideliscare.org/Member/Helpful-Tools/Health-Resources/Asthma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Accessed: 19 October 2023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7.</a:t>
            </a:r>
            <a:r>
              <a:rPr lang="sv-SE" sz="1100" dirty="0">
                <a:latin typeface="Arial" panose="020B0604020202020204" pitchFamily="34" charset="0"/>
                <a:cs typeface="Arial" panose="020B0604020202020204" pitchFamily="34" charset="0"/>
              </a:rPr>
              <a:t> MED Expert Pte Ltd 2023, </a:t>
            </a:r>
            <a:r>
              <a:rPr lang="sv-SE" sz="1100" i="1" dirty="0">
                <a:latin typeface="Arial" panose="020B0604020202020204" pitchFamily="34" charset="0"/>
                <a:cs typeface="Arial" panose="020B0604020202020204" pitchFamily="34" charset="0"/>
              </a:rPr>
              <a:t>Allergic Asthma</a:t>
            </a:r>
            <a:r>
              <a:rPr lang="sv-SE" sz="1100" dirty="0">
                <a:latin typeface="Arial" panose="020B0604020202020204" pitchFamily="34" charset="0"/>
                <a:cs typeface="Arial" panose="020B0604020202020204" pitchFamily="34" charset="0"/>
              </a:rPr>
              <a:t>. Avavilable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https://www.medexpert.sg/en/medical-specialities/pulmonology/allergic-asthma/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Accessed: 19 October 2023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4. NHS UK 2021, Symptoms Asthma.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https://www.nhs.uk/conditions/asthma/symptoms/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Accessed: 18 October 2023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6. World Health Organization 2023, Asthma.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https://www.who.int/news-room/fact-sheets/detail/asthma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Accessed: 18 October 2023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VectorStock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2023, Asthma symptoms infographic vector image.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https://www.vectorstock.com/royalty-free-vector/asthma-symptoms-infographic-vector-13417029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Accessed: 18 October 2023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7495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547</Words>
  <Application>Microsoft Office PowerPoint</Application>
  <PresentationFormat>Widescreen</PresentationFormat>
  <Paragraphs>88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Shahida Yasmin</dc:creator>
  <cp:lastModifiedBy>Shahida Yasmin</cp:lastModifiedBy>
  <cp:revision>1</cp:revision>
  <dcterms:created xsi:type="dcterms:W3CDTF">2023-10-19T13:23:23Z</dcterms:created>
  <dcterms:modified xsi:type="dcterms:W3CDTF">2023-10-20T13:03:37Z</dcterms:modified>
</cp:coreProperties>
</file>