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901"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EFB479-5719-45DF-BE74-68438EEF6CD9}" v="21" dt="2024-03-01T20:02:02.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Enoaica" userId="051a3efddcaa3c34" providerId="LiveId" clId="{56EFB479-5719-45DF-BE74-68438EEF6CD9}"/>
    <pc:docChg chg="undo custSel modSld">
      <pc:chgData name="Stefania Enoaica" userId="051a3efddcaa3c34" providerId="LiveId" clId="{56EFB479-5719-45DF-BE74-68438EEF6CD9}" dt="2024-03-01T20:02:02.143" v="140"/>
      <pc:docMkLst>
        <pc:docMk/>
      </pc:docMkLst>
      <pc:sldChg chg="addSp modSp mod modMedia setBg modAnim">
        <pc:chgData name="Stefania Enoaica" userId="051a3efddcaa3c34" providerId="LiveId" clId="{56EFB479-5719-45DF-BE74-68438EEF6CD9}" dt="2024-03-01T20:02:02.143" v="140"/>
        <pc:sldMkLst>
          <pc:docMk/>
          <pc:sldMk cId="0" sldId="256"/>
        </pc:sldMkLst>
        <pc:spChg chg="mod">
          <ac:chgData name="Stefania Enoaica" userId="051a3efddcaa3c34" providerId="LiveId" clId="{56EFB479-5719-45DF-BE74-68438EEF6CD9}" dt="2024-03-01T20:01:04.614" v="130" actId="207"/>
          <ac:spMkLst>
            <pc:docMk/>
            <pc:sldMk cId="0" sldId="256"/>
            <ac:spMk id="54" creationId="{00000000-0000-0000-0000-000000000000}"/>
          </ac:spMkLst>
        </pc:spChg>
        <pc:spChg chg="mod">
          <ac:chgData name="Stefania Enoaica" userId="051a3efddcaa3c34" providerId="LiveId" clId="{56EFB479-5719-45DF-BE74-68438EEF6CD9}" dt="2024-03-01T20:01:46.732" v="136" actId="27636"/>
          <ac:spMkLst>
            <pc:docMk/>
            <pc:sldMk cId="0" sldId="256"/>
            <ac:spMk id="55" creationId="{00000000-0000-0000-0000-000000000000}"/>
          </ac:spMkLst>
        </pc:spChg>
        <pc:spChg chg="add">
          <ac:chgData name="Stefania Enoaica" userId="051a3efddcaa3c34" providerId="LiveId" clId="{56EFB479-5719-45DF-BE74-68438EEF6CD9}" dt="2024-03-01T18:51:19.210" v="98" actId="26606"/>
          <ac:spMkLst>
            <pc:docMk/>
            <pc:sldMk cId="0" sldId="256"/>
            <ac:spMk id="61" creationId="{C1DD1A8A-57D5-4A81-AD04-532B043C5611}"/>
          </ac:spMkLst>
        </pc:spChg>
        <pc:spChg chg="add">
          <ac:chgData name="Stefania Enoaica" userId="051a3efddcaa3c34" providerId="LiveId" clId="{56EFB479-5719-45DF-BE74-68438EEF6CD9}" dt="2024-03-01T18:51:19.210" v="98" actId="26606"/>
          <ac:spMkLst>
            <pc:docMk/>
            <pc:sldMk cId="0" sldId="256"/>
            <ac:spMk id="63" creationId="{007891EC-4501-44ED-A8C8-B11B6DB767AB}"/>
          </ac:spMkLst>
        </pc:spChg>
        <pc:picChg chg="add mod">
          <ac:chgData name="Stefania Enoaica" userId="051a3efddcaa3c34" providerId="LiveId" clId="{56EFB479-5719-45DF-BE74-68438EEF6CD9}" dt="2024-03-01T18:51:20.552" v="100"/>
          <ac:picMkLst>
            <pc:docMk/>
            <pc:sldMk cId="0" sldId="256"/>
            <ac:picMk id="57" creationId="{1050827C-EC64-C4D1-2981-A9B71E9797EB}"/>
          </ac:picMkLst>
        </pc:picChg>
      </pc:sldChg>
      <pc:sldChg chg="modSp mod modNotes">
        <pc:chgData name="Stefania Enoaica" userId="051a3efddcaa3c34" providerId="LiveId" clId="{56EFB479-5719-45DF-BE74-68438EEF6CD9}" dt="2024-03-01T18:50:45.146" v="93"/>
        <pc:sldMkLst>
          <pc:docMk/>
          <pc:sldMk cId="0" sldId="257"/>
        </pc:sldMkLst>
        <pc:spChg chg="mod">
          <ac:chgData name="Stefania Enoaica" userId="051a3efddcaa3c34" providerId="LiveId" clId="{56EFB479-5719-45DF-BE74-68438EEF6CD9}" dt="2024-03-01T18:50:45.146" v="93"/>
          <ac:spMkLst>
            <pc:docMk/>
            <pc:sldMk cId="0" sldId="257"/>
            <ac:spMk id="60" creationId="{00000000-0000-0000-0000-000000000000}"/>
          </ac:spMkLst>
        </pc:spChg>
      </pc:sldChg>
      <pc:sldChg chg="addSp delSp modSp mod setBg modNotes">
        <pc:chgData name="Stefania Enoaica" userId="051a3efddcaa3c34" providerId="LiveId" clId="{56EFB479-5719-45DF-BE74-68438EEF6CD9}" dt="2024-03-01T18:52:09.821" v="105" actId="26606"/>
        <pc:sldMkLst>
          <pc:docMk/>
          <pc:sldMk cId="0" sldId="258"/>
        </pc:sldMkLst>
        <pc:spChg chg="mod">
          <ac:chgData name="Stefania Enoaica" userId="051a3efddcaa3c34" providerId="LiveId" clId="{56EFB479-5719-45DF-BE74-68438EEF6CD9}" dt="2024-03-01T18:52:09.821" v="105" actId="26606"/>
          <ac:spMkLst>
            <pc:docMk/>
            <pc:sldMk cId="0" sldId="258"/>
            <ac:spMk id="67" creationId="{00000000-0000-0000-0000-000000000000}"/>
          </ac:spMkLst>
        </pc:spChg>
        <pc:spChg chg="mod">
          <ac:chgData name="Stefania Enoaica" userId="051a3efddcaa3c34" providerId="LiveId" clId="{56EFB479-5719-45DF-BE74-68438EEF6CD9}" dt="2024-03-01T18:52:09.821" v="105" actId="26606"/>
          <ac:spMkLst>
            <pc:docMk/>
            <pc:sldMk cId="0" sldId="258"/>
            <ac:spMk id="68" creationId="{00000000-0000-0000-0000-000000000000}"/>
          </ac:spMkLst>
        </pc:spChg>
        <pc:spChg chg="add del">
          <ac:chgData name="Stefania Enoaica" userId="051a3efddcaa3c34" providerId="LiveId" clId="{56EFB479-5719-45DF-BE74-68438EEF6CD9}" dt="2024-03-01T18:52:07.916" v="102" actId="26606"/>
          <ac:spMkLst>
            <pc:docMk/>
            <pc:sldMk cId="0" sldId="258"/>
            <ac:spMk id="74" creationId="{D009D6D5-DAC2-4A8B-A17A-E206B9012D09}"/>
          </ac:spMkLst>
        </pc:spChg>
        <pc:spChg chg="add del">
          <ac:chgData name="Stefania Enoaica" userId="051a3efddcaa3c34" providerId="LiveId" clId="{56EFB479-5719-45DF-BE74-68438EEF6CD9}" dt="2024-03-01T18:52:09.805" v="104" actId="26606"/>
          <ac:spMkLst>
            <pc:docMk/>
            <pc:sldMk cId="0" sldId="258"/>
            <ac:spMk id="76" creationId="{D1EA859B-E555-4109-94F3-6700E046E008}"/>
          </ac:spMkLst>
        </pc:spChg>
        <pc:spChg chg="add del">
          <ac:chgData name="Stefania Enoaica" userId="051a3efddcaa3c34" providerId="LiveId" clId="{56EFB479-5719-45DF-BE74-68438EEF6CD9}" dt="2024-03-01T18:52:09.805" v="104" actId="26606"/>
          <ac:spMkLst>
            <pc:docMk/>
            <pc:sldMk cId="0" sldId="258"/>
            <ac:spMk id="77" creationId="{04812C46-200A-4DEB-A05E-3ED6C68C2387}"/>
          </ac:spMkLst>
        </pc:spChg>
        <pc:spChg chg="add">
          <ac:chgData name="Stefania Enoaica" userId="051a3efddcaa3c34" providerId="LiveId" clId="{56EFB479-5719-45DF-BE74-68438EEF6CD9}" dt="2024-03-01T18:52:09.821" v="105" actId="26606"/>
          <ac:spMkLst>
            <pc:docMk/>
            <pc:sldMk cId="0" sldId="258"/>
            <ac:spMk id="79" creationId="{D009D6D5-DAC2-4A8B-A17A-E206B9012D09}"/>
          </ac:spMkLst>
        </pc:spChg>
        <pc:picChg chg="mod ord">
          <ac:chgData name="Stefania Enoaica" userId="051a3efddcaa3c34" providerId="LiveId" clId="{56EFB479-5719-45DF-BE74-68438EEF6CD9}" dt="2024-03-01T18:52:09.821" v="105" actId="26606"/>
          <ac:picMkLst>
            <pc:docMk/>
            <pc:sldMk cId="0" sldId="258"/>
            <ac:picMk id="69" creationId="{00000000-0000-0000-0000-000000000000}"/>
          </ac:picMkLst>
        </pc:picChg>
      </pc:sldChg>
      <pc:sldChg chg="modSp mod modNotes">
        <pc:chgData name="Stefania Enoaica" userId="051a3efddcaa3c34" providerId="LiveId" clId="{56EFB479-5719-45DF-BE74-68438EEF6CD9}" dt="2024-03-01T18:50:45.146" v="93"/>
        <pc:sldMkLst>
          <pc:docMk/>
          <pc:sldMk cId="0" sldId="259"/>
        </pc:sldMkLst>
        <pc:spChg chg="mod">
          <ac:chgData name="Stefania Enoaica" userId="051a3efddcaa3c34" providerId="LiveId" clId="{56EFB479-5719-45DF-BE74-68438EEF6CD9}" dt="2024-03-01T18:50:45.146" v="93"/>
          <ac:spMkLst>
            <pc:docMk/>
            <pc:sldMk cId="0" sldId="259"/>
            <ac:spMk id="74" creationId="{00000000-0000-0000-0000-000000000000}"/>
          </ac:spMkLst>
        </pc:spChg>
        <pc:spChg chg="mod">
          <ac:chgData name="Stefania Enoaica" userId="051a3efddcaa3c34" providerId="LiveId" clId="{56EFB479-5719-45DF-BE74-68438EEF6CD9}" dt="2024-03-01T18:48:01.894" v="47" actId="27636"/>
          <ac:spMkLst>
            <pc:docMk/>
            <pc:sldMk cId="0" sldId="259"/>
            <ac:spMk id="75" creationId="{00000000-0000-0000-0000-000000000000}"/>
          </ac:spMkLst>
        </pc:spChg>
      </pc:sldChg>
      <pc:sldChg chg="modSp mod modNotes">
        <pc:chgData name="Stefania Enoaica" userId="051a3efddcaa3c34" providerId="LiveId" clId="{56EFB479-5719-45DF-BE74-68438EEF6CD9}" dt="2024-03-01T18:50:45.146" v="93"/>
        <pc:sldMkLst>
          <pc:docMk/>
          <pc:sldMk cId="0" sldId="260"/>
        </pc:sldMkLst>
        <pc:spChg chg="mod">
          <ac:chgData name="Stefania Enoaica" userId="051a3efddcaa3c34" providerId="LiveId" clId="{56EFB479-5719-45DF-BE74-68438EEF6CD9}" dt="2024-03-01T18:50:45.146" v="93"/>
          <ac:spMkLst>
            <pc:docMk/>
            <pc:sldMk cId="0" sldId="260"/>
            <ac:spMk id="81" creationId="{00000000-0000-0000-0000-000000000000}"/>
          </ac:spMkLst>
        </pc:spChg>
        <pc:spChg chg="mod">
          <ac:chgData name="Stefania Enoaica" userId="051a3efddcaa3c34" providerId="LiveId" clId="{56EFB479-5719-45DF-BE74-68438EEF6CD9}" dt="2024-03-01T18:50:40.557" v="90" actId="27636"/>
          <ac:spMkLst>
            <pc:docMk/>
            <pc:sldMk cId="0" sldId="260"/>
            <ac:spMk id="82" creationId="{00000000-0000-0000-0000-000000000000}"/>
          </ac:spMkLst>
        </pc:spChg>
      </pc:sldChg>
      <pc:sldChg chg="addSp modSp mod setBg modNotes">
        <pc:chgData name="Stefania Enoaica" userId="051a3efddcaa3c34" providerId="LiveId" clId="{56EFB479-5719-45DF-BE74-68438EEF6CD9}" dt="2024-03-01T18:52:32.776" v="106" actId="26606"/>
        <pc:sldMkLst>
          <pc:docMk/>
          <pc:sldMk cId="0" sldId="261"/>
        </pc:sldMkLst>
        <pc:spChg chg="mod">
          <ac:chgData name="Stefania Enoaica" userId="051a3efddcaa3c34" providerId="LiveId" clId="{56EFB479-5719-45DF-BE74-68438EEF6CD9}" dt="2024-03-01T18:52:32.776" v="106" actId="26606"/>
          <ac:spMkLst>
            <pc:docMk/>
            <pc:sldMk cId="0" sldId="261"/>
            <ac:spMk id="88" creationId="{00000000-0000-0000-0000-000000000000}"/>
          </ac:spMkLst>
        </pc:spChg>
        <pc:spChg chg="mod">
          <ac:chgData name="Stefania Enoaica" userId="051a3efddcaa3c34" providerId="LiveId" clId="{56EFB479-5719-45DF-BE74-68438EEF6CD9}" dt="2024-03-01T18:52:32.776" v="106" actId="26606"/>
          <ac:spMkLst>
            <pc:docMk/>
            <pc:sldMk cId="0" sldId="261"/>
            <ac:spMk id="89" creationId="{00000000-0000-0000-0000-000000000000}"/>
          </ac:spMkLst>
        </pc:spChg>
        <pc:spChg chg="add">
          <ac:chgData name="Stefania Enoaica" userId="051a3efddcaa3c34" providerId="LiveId" clId="{56EFB479-5719-45DF-BE74-68438EEF6CD9}" dt="2024-03-01T18:52:32.776" v="106" actId="26606"/>
          <ac:spMkLst>
            <pc:docMk/>
            <pc:sldMk cId="0" sldId="261"/>
            <ac:spMk id="95" creationId="{8F90786E-B72D-4C32-BDCE-A170B007822D}"/>
          </ac:spMkLst>
        </pc:spChg>
        <pc:spChg chg="add">
          <ac:chgData name="Stefania Enoaica" userId="051a3efddcaa3c34" providerId="LiveId" clId="{56EFB479-5719-45DF-BE74-68438EEF6CD9}" dt="2024-03-01T18:52:32.776" v="106" actId="26606"/>
          <ac:spMkLst>
            <pc:docMk/>
            <pc:sldMk cId="0" sldId="261"/>
            <ac:spMk id="97" creationId="{5E46F2E7-848F-4A6C-A098-4764FDEA771A}"/>
          </ac:spMkLst>
        </pc:spChg>
        <pc:picChg chg="mod ord">
          <ac:chgData name="Stefania Enoaica" userId="051a3efddcaa3c34" providerId="LiveId" clId="{56EFB479-5719-45DF-BE74-68438EEF6CD9}" dt="2024-03-01T18:52:32.776" v="106" actId="26606"/>
          <ac:picMkLst>
            <pc:docMk/>
            <pc:sldMk cId="0" sldId="261"/>
            <ac:picMk id="90" creationId="{00000000-0000-0000-0000-000000000000}"/>
          </ac:picMkLst>
        </pc:picChg>
      </pc:sldChg>
      <pc:sldChg chg="modSp mod modNotes">
        <pc:chgData name="Stefania Enoaica" userId="051a3efddcaa3c34" providerId="LiveId" clId="{56EFB479-5719-45DF-BE74-68438EEF6CD9}" dt="2024-03-01T18:50:45.146" v="93"/>
        <pc:sldMkLst>
          <pc:docMk/>
          <pc:sldMk cId="0" sldId="262"/>
        </pc:sldMkLst>
        <pc:spChg chg="mod">
          <ac:chgData name="Stefania Enoaica" userId="051a3efddcaa3c34" providerId="LiveId" clId="{56EFB479-5719-45DF-BE74-68438EEF6CD9}" dt="2024-03-01T18:50:45.146" v="93"/>
          <ac:spMkLst>
            <pc:docMk/>
            <pc:sldMk cId="0" sldId="262"/>
            <ac:spMk id="95" creationId="{00000000-0000-0000-0000-000000000000}"/>
          </ac:spMkLst>
        </pc:spChg>
      </pc:sldChg>
      <pc:sldChg chg="modSp modNotes">
        <pc:chgData name="Stefania Enoaica" userId="051a3efddcaa3c34" providerId="LiveId" clId="{56EFB479-5719-45DF-BE74-68438EEF6CD9}" dt="2024-03-01T18:50:45.146" v="93"/>
        <pc:sldMkLst>
          <pc:docMk/>
          <pc:sldMk cId="0" sldId="263"/>
        </pc:sldMkLst>
        <pc:spChg chg="mod">
          <ac:chgData name="Stefania Enoaica" userId="051a3efddcaa3c34" providerId="LiveId" clId="{56EFB479-5719-45DF-BE74-68438EEF6CD9}" dt="2024-03-01T18:50:45.146" v="93"/>
          <ac:spMkLst>
            <pc:docMk/>
            <pc:sldMk cId="0" sldId="263"/>
            <ac:spMk id="102" creationId="{00000000-0000-0000-0000-000000000000}"/>
          </ac:spMkLst>
        </pc:spChg>
      </pc:sldChg>
      <pc:sldChg chg="addSp delSp modSp mod setBg modNotes">
        <pc:chgData name="Stefania Enoaica" userId="051a3efddcaa3c34" providerId="LiveId" clId="{56EFB479-5719-45DF-BE74-68438EEF6CD9}" dt="2024-03-01T18:53:18.439" v="111" actId="26606"/>
        <pc:sldMkLst>
          <pc:docMk/>
          <pc:sldMk cId="0" sldId="264"/>
        </pc:sldMkLst>
        <pc:spChg chg="mod">
          <ac:chgData name="Stefania Enoaica" userId="051a3efddcaa3c34" providerId="LiveId" clId="{56EFB479-5719-45DF-BE74-68438EEF6CD9}" dt="2024-03-01T18:53:18.439" v="111" actId="26606"/>
          <ac:spMkLst>
            <pc:docMk/>
            <pc:sldMk cId="0" sldId="264"/>
            <ac:spMk id="109" creationId="{00000000-0000-0000-0000-000000000000}"/>
          </ac:spMkLst>
        </pc:spChg>
        <pc:spChg chg="mod ord">
          <ac:chgData name="Stefania Enoaica" userId="051a3efddcaa3c34" providerId="LiveId" clId="{56EFB479-5719-45DF-BE74-68438EEF6CD9}" dt="2024-03-01T18:53:18.439" v="111" actId="26606"/>
          <ac:spMkLst>
            <pc:docMk/>
            <pc:sldMk cId="0" sldId="264"/>
            <ac:spMk id="110" creationId="{00000000-0000-0000-0000-000000000000}"/>
          </ac:spMkLst>
        </pc:spChg>
        <pc:spChg chg="add">
          <ac:chgData name="Stefania Enoaica" userId="051a3efddcaa3c34" providerId="LiveId" clId="{56EFB479-5719-45DF-BE74-68438EEF6CD9}" dt="2024-03-01T18:53:18.439" v="111" actId="26606"/>
          <ac:spMkLst>
            <pc:docMk/>
            <pc:sldMk cId="0" sldId="264"/>
            <ac:spMk id="113" creationId="{D009D6D5-DAC2-4A8B-A17A-E206B9012D09}"/>
          </ac:spMkLst>
        </pc:spChg>
        <pc:spChg chg="add del">
          <ac:chgData name="Stefania Enoaica" userId="051a3efddcaa3c34" providerId="LiveId" clId="{56EFB479-5719-45DF-BE74-68438EEF6CD9}" dt="2024-03-01T18:53:16.959" v="108" actId="26606"/>
          <ac:spMkLst>
            <pc:docMk/>
            <pc:sldMk cId="0" sldId="264"/>
            <ac:spMk id="116" creationId="{C5E6CFF1-2F42-4E10-9A97-F116F46F53FE}"/>
          </ac:spMkLst>
        </pc:spChg>
        <pc:picChg chg="mod ord">
          <ac:chgData name="Stefania Enoaica" userId="051a3efddcaa3c34" providerId="LiveId" clId="{56EFB479-5719-45DF-BE74-68438EEF6CD9}" dt="2024-03-01T18:53:18.439" v="111" actId="26606"/>
          <ac:picMkLst>
            <pc:docMk/>
            <pc:sldMk cId="0" sldId="264"/>
            <ac:picMk id="111" creationId="{00000000-0000-0000-0000-000000000000}"/>
          </ac:picMkLst>
        </pc:picChg>
        <pc:cxnChg chg="add del">
          <ac:chgData name="Stefania Enoaica" userId="051a3efddcaa3c34" providerId="LiveId" clId="{56EFB479-5719-45DF-BE74-68438EEF6CD9}" dt="2024-03-01T18:53:16.959" v="108" actId="26606"/>
          <ac:cxnSpMkLst>
            <pc:docMk/>
            <pc:sldMk cId="0" sldId="264"/>
            <ac:cxnSpMk id="118" creationId="{96A8629B-8289-498B-939B-1CA0C106182C}"/>
          </ac:cxnSpMkLst>
        </pc:cxnChg>
      </pc:sldChg>
      <pc:sldChg chg="addSp delSp modSp mod setBg modNotes">
        <pc:chgData name="Stefania Enoaica" userId="051a3efddcaa3c34" providerId="LiveId" clId="{56EFB479-5719-45DF-BE74-68438EEF6CD9}" dt="2024-03-01T18:54:10.755" v="120" actId="26606"/>
        <pc:sldMkLst>
          <pc:docMk/>
          <pc:sldMk cId="0" sldId="265"/>
        </pc:sldMkLst>
        <pc:spChg chg="mod">
          <ac:chgData name="Stefania Enoaica" userId="051a3efddcaa3c34" providerId="LiveId" clId="{56EFB479-5719-45DF-BE74-68438EEF6CD9}" dt="2024-03-01T18:54:10.755" v="120" actId="26606"/>
          <ac:spMkLst>
            <pc:docMk/>
            <pc:sldMk cId="0" sldId="265"/>
            <ac:spMk id="116" creationId="{00000000-0000-0000-0000-000000000000}"/>
          </ac:spMkLst>
        </pc:spChg>
        <pc:spChg chg="mod ord">
          <ac:chgData name="Stefania Enoaica" userId="051a3efddcaa3c34" providerId="LiveId" clId="{56EFB479-5719-45DF-BE74-68438EEF6CD9}" dt="2024-03-01T18:54:10.755" v="120" actId="26606"/>
          <ac:spMkLst>
            <pc:docMk/>
            <pc:sldMk cId="0" sldId="265"/>
            <ac:spMk id="117" creationId="{00000000-0000-0000-0000-000000000000}"/>
          </ac:spMkLst>
        </pc:spChg>
        <pc:spChg chg="add del">
          <ac:chgData name="Stefania Enoaica" userId="051a3efddcaa3c34" providerId="LiveId" clId="{56EFB479-5719-45DF-BE74-68438EEF6CD9}" dt="2024-03-01T18:53:59.566" v="113" actId="26606"/>
          <ac:spMkLst>
            <pc:docMk/>
            <pc:sldMk cId="0" sldId="265"/>
            <ac:spMk id="123" creationId="{04812C46-200A-4DEB-A05E-3ED6C68C2387}"/>
          </ac:spMkLst>
        </pc:spChg>
        <pc:spChg chg="add del">
          <ac:chgData name="Stefania Enoaica" userId="051a3efddcaa3c34" providerId="LiveId" clId="{56EFB479-5719-45DF-BE74-68438EEF6CD9}" dt="2024-03-01T18:53:59.566" v="113" actId="26606"/>
          <ac:spMkLst>
            <pc:docMk/>
            <pc:sldMk cId="0" sldId="265"/>
            <ac:spMk id="125" creationId="{D1EA859B-E555-4109-94F3-6700E046E008}"/>
          </ac:spMkLst>
        </pc:spChg>
        <pc:spChg chg="add del">
          <ac:chgData name="Stefania Enoaica" userId="051a3efddcaa3c34" providerId="LiveId" clId="{56EFB479-5719-45DF-BE74-68438EEF6CD9}" dt="2024-03-01T18:54:00.884" v="115" actId="26606"/>
          <ac:spMkLst>
            <pc:docMk/>
            <pc:sldMk cId="0" sldId="265"/>
            <ac:spMk id="127" creationId="{79BB35BC-D5C2-4C8B-A22A-A71E6191913B}"/>
          </ac:spMkLst>
        </pc:spChg>
        <pc:spChg chg="add del">
          <ac:chgData name="Stefania Enoaica" userId="051a3efddcaa3c34" providerId="LiveId" clId="{56EFB479-5719-45DF-BE74-68438EEF6CD9}" dt="2024-03-01T18:54:02.568" v="117" actId="26606"/>
          <ac:spMkLst>
            <pc:docMk/>
            <pc:sldMk cId="0" sldId="265"/>
            <ac:spMk id="129" creationId="{8F90786E-B72D-4C32-BDCE-A170B007822D}"/>
          </ac:spMkLst>
        </pc:spChg>
        <pc:spChg chg="add del">
          <ac:chgData name="Stefania Enoaica" userId="051a3efddcaa3c34" providerId="LiveId" clId="{56EFB479-5719-45DF-BE74-68438EEF6CD9}" dt="2024-03-01T18:54:02.568" v="117" actId="26606"/>
          <ac:spMkLst>
            <pc:docMk/>
            <pc:sldMk cId="0" sldId="265"/>
            <ac:spMk id="130" creationId="{5E46F2E7-848F-4A6C-A098-4764FDEA771A}"/>
          </ac:spMkLst>
        </pc:spChg>
        <pc:spChg chg="add del">
          <ac:chgData name="Stefania Enoaica" userId="051a3efddcaa3c34" providerId="LiveId" clId="{56EFB479-5719-45DF-BE74-68438EEF6CD9}" dt="2024-03-01T18:54:10.732" v="119" actId="26606"/>
          <ac:spMkLst>
            <pc:docMk/>
            <pc:sldMk cId="0" sldId="265"/>
            <ac:spMk id="132" creationId="{D1D34770-47A8-402C-AF23-2B653F2D88C1}"/>
          </ac:spMkLst>
        </pc:spChg>
        <pc:spChg chg="add">
          <ac:chgData name="Stefania Enoaica" userId="051a3efddcaa3c34" providerId="LiveId" clId="{56EFB479-5719-45DF-BE74-68438EEF6CD9}" dt="2024-03-01T18:54:10.755" v="120" actId="26606"/>
          <ac:spMkLst>
            <pc:docMk/>
            <pc:sldMk cId="0" sldId="265"/>
            <ac:spMk id="134" creationId="{04812C46-200A-4DEB-A05E-3ED6C68C2387}"/>
          </ac:spMkLst>
        </pc:spChg>
        <pc:spChg chg="add">
          <ac:chgData name="Stefania Enoaica" userId="051a3efddcaa3c34" providerId="LiveId" clId="{56EFB479-5719-45DF-BE74-68438EEF6CD9}" dt="2024-03-01T18:54:10.755" v="120" actId="26606"/>
          <ac:spMkLst>
            <pc:docMk/>
            <pc:sldMk cId="0" sldId="265"/>
            <ac:spMk id="135" creationId="{D1EA859B-E555-4109-94F3-6700E046E008}"/>
          </ac:spMkLst>
        </pc:spChg>
        <pc:picChg chg="mod ord">
          <ac:chgData name="Stefania Enoaica" userId="051a3efddcaa3c34" providerId="LiveId" clId="{56EFB479-5719-45DF-BE74-68438EEF6CD9}" dt="2024-03-01T18:54:10.755" v="120" actId="26606"/>
          <ac:picMkLst>
            <pc:docMk/>
            <pc:sldMk cId="0" sldId="265"/>
            <ac:picMk id="118" creationId="{00000000-0000-0000-0000-000000000000}"/>
          </ac:picMkLst>
        </pc:picChg>
      </pc:sldChg>
      <pc:sldChg chg="addSp delSp modSp mod setBg setClrOvrMap delDesignElem modNotes">
        <pc:chgData name="Stefania Enoaica" userId="051a3efddcaa3c34" providerId="LiveId" clId="{56EFB479-5719-45DF-BE74-68438EEF6CD9}" dt="2024-03-01T18:50:54.697" v="96" actId="26606"/>
        <pc:sldMkLst>
          <pc:docMk/>
          <pc:sldMk cId="0" sldId="266"/>
        </pc:sldMkLst>
        <pc:spChg chg="mod">
          <ac:chgData name="Stefania Enoaica" userId="051a3efddcaa3c34" providerId="LiveId" clId="{56EFB479-5719-45DF-BE74-68438EEF6CD9}" dt="2024-03-01T18:50:54.697" v="96" actId="26606"/>
          <ac:spMkLst>
            <pc:docMk/>
            <pc:sldMk cId="0" sldId="266"/>
            <ac:spMk id="123" creationId="{00000000-0000-0000-0000-000000000000}"/>
          </ac:spMkLst>
        </pc:spChg>
        <pc:spChg chg="mod ord">
          <ac:chgData name="Stefania Enoaica" userId="051a3efddcaa3c34" providerId="LiveId" clId="{56EFB479-5719-45DF-BE74-68438EEF6CD9}" dt="2024-03-01T18:50:54.697" v="96" actId="26606"/>
          <ac:spMkLst>
            <pc:docMk/>
            <pc:sldMk cId="0" sldId="266"/>
            <ac:spMk id="124" creationId="{00000000-0000-0000-0000-000000000000}"/>
          </ac:spMkLst>
        </pc:spChg>
        <pc:spChg chg="add">
          <ac:chgData name="Stefania Enoaica" userId="051a3efddcaa3c34" providerId="LiveId" clId="{56EFB479-5719-45DF-BE74-68438EEF6CD9}" dt="2024-03-01T18:50:54.697" v="96" actId="26606"/>
          <ac:spMkLst>
            <pc:docMk/>
            <pc:sldMk cId="0" sldId="266"/>
            <ac:spMk id="127" creationId="{2EB492CD-616E-47F8-933B-5E2D952A0593}"/>
          </ac:spMkLst>
        </pc:spChg>
        <pc:spChg chg="add">
          <ac:chgData name="Stefania Enoaica" userId="051a3efddcaa3c34" providerId="LiveId" clId="{56EFB479-5719-45DF-BE74-68438EEF6CD9}" dt="2024-03-01T18:50:54.697" v="96" actId="26606"/>
          <ac:spMkLst>
            <pc:docMk/>
            <pc:sldMk cId="0" sldId="266"/>
            <ac:spMk id="128" creationId="{59383CF9-23B5-4335-9B21-1791C4CF1C75}"/>
          </ac:spMkLst>
        </pc:spChg>
        <pc:spChg chg="add">
          <ac:chgData name="Stefania Enoaica" userId="051a3efddcaa3c34" providerId="LiveId" clId="{56EFB479-5719-45DF-BE74-68438EEF6CD9}" dt="2024-03-01T18:50:54.697" v="96" actId="26606"/>
          <ac:spMkLst>
            <pc:docMk/>
            <pc:sldMk cId="0" sldId="266"/>
            <ac:spMk id="134" creationId="{0007FE00-9498-4706-B255-6437B0252C02}"/>
          </ac:spMkLst>
        </pc:spChg>
        <pc:spChg chg="add del">
          <ac:chgData name="Stefania Enoaica" userId="051a3efddcaa3c34" providerId="LiveId" clId="{56EFB479-5719-45DF-BE74-68438EEF6CD9}" dt="2024-03-01T18:50:25.747" v="73" actId="26606"/>
          <ac:spMkLst>
            <pc:docMk/>
            <pc:sldMk cId="0" sldId="266"/>
            <ac:spMk id="138" creationId="{06824FB2-0837-4FB5-BD83-F32303E59130}"/>
          </ac:spMkLst>
        </pc:spChg>
        <pc:spChg chg="add del">
          <ac:chgData name="Stefania Enoaica" userId="051a3efddcaa3c34" providerId="LiveId" clId="{56EFB479-5719-45DF-BE74-68438EEF6CD9}" dt="2024-03-01T18:50:25.747" v="73" actId="26606"/>
          <ac:spMkLst>
            <pc:docMk/>
            <pc:sldMk cId="0" sldId="266"/>
            <ac:spMk id="140" creationId="{26A90022-5417-4ECC-BC1A-3055E8A32928}"/>
          </ac:spMkLst>
        </pc:spChg>
        <pc:spChg chg="add del">
          <ac:chgData name="Stefania Enoaica" userId="051a3efddcaa3c34" providerId="LiveId" clId="{56EFB479-5719-45DF-BE74-68438EEF6CD9}" dt="2024-03-01T18:50:25.747" v="73" actId="26606"/>
          <ac:spMkLst>
            <pc:docMk/>
            <pc:sldMk cId="0" sldId="266"/>
            <ac:spMk id="142" creationId="{E60E9E22-B18F-41BA-B265-B5EC4E88A918}"/>
          </ac:spMkLst>
        </pc:spChg>
        <pc:grpChg chg="add del">
          <ac:chgData name="Stefania Enoaica" userId="051a3efddcaa3c34" providerId="LiveId" clId="{56EFB479-5719-45DF-BE74-68438EEF6CD9}" dt="2024-03-01T18:50:25.747" v="73" actId="26606"/>
          <ac:grpSpMkLst>
            <pc:docMk/>
            <pc:sldMk cId="0" sldId="266"/>
            <ac:grpSpMk id="130" creationId="{A35723D1-BE23-4F7B-872D-35CA6D17FB79}"/>
          </ac:grpSpMkLst>
        </pc:grpChg>
        <pc:grpChg chg="add del">
          <ac:chgData name="Stefania Enoaica" userId="051a3efddcaa3c34" providerId="LiveId" clId="{56EFB479-5719-45DF-BE74-68438EEF6CD9}" dt="2024-03-01T18:50:25.747" v="73" actId="26606"/>
          <ac:grpSpMkLst>
            <pc:docMk/>
            <pc:sldMk cId="0" sldId="266"/>
            <ac:grpSpMk id="146" creationId="{8BB24324-5A4E-4C42-935B-753C3E59F305}"/>
          </ac:grpSpMkLst>
        </pc:grpChg>
        <pc:grpChg chg="add del">
          <ac:chgData name="Stefania Enoaica" userId="051a3efddcaa3c34" providerId="LiveId" clId="{56EFB479-5719-45DF-BE74-68438EEF6CD9}" dt="2024-03-01T18:50:28.187" v="75" actId="26606"/>
          <ac:grpSpMkLst>
            <pc:docMk/>
            <pc:sldMk cId="0" sldId="266"/>
            <ac:grpSpMk id="152" creationId="{0E0452C8-EFAC-4BBE-B829-CFE413A388B8}"/>
          </ac:grpSpMkLst>
        </pc:grpChg>
        <pc:grpChg chg="add del">
          <ac:chgData name="Stefania Enoaica" userId="051a3efddcaa3c34" providerId="LiveId" clId="{56EFB479-5719-45DF-BE74-68438EEF6CD9}" dt="2024-03-01T18:50:30.808" v="79"/>
          <ac:grpSpMkLst>
            <pc:docMk/>
            <pc:sldMk cId="0" sldId="266"/>
            <ac:grpSpMk id="156" creationId="{0E0452C8-EFAC-4BBE-B829-CFE413A388B8}"/>
          </ac:grpSpMkLst>
        </pc:grpChg>
        <pc:grpChg chg="add del">
          <ac:chgData name="Stefania Enoaica" userId="051a3efddcaa3c34" providerId="LiveId" clId="{56EFB479-5719-45DF-BE74-68438EEF6CD9}" dt="2024-03-01T18:50:30.808" v="79"/>
          <ac:grpSpMkLst>
            <pc:docMk/>
            <pc:sldMk cId="0" sldId="266"/>
            <ac:grpSpMk id="158" creationId="{247C940C-BCEA-4B94-ADAB-E5DF93AD2501}"/>
          </ac:grpSpMkLst>
        </pc:grpChg>
        <pc:picChg chg="mod ord">
          <ac:chgData name="Stefania Enoaica" userId="051a3efddcaa3c34" providerId="LiveId" clId="{56EFB479-5719-45DF-BE74-68438EEF6CD9}" dt="2024-03-01T18:50:54.697" v="96" actId="26606"/>
          <ac:picMkLst>
            <pc:docMk/>
            <pc:sldMk cId="0" sldId="266"/>
            <ac:picMk id="125" creationId="{00000000-0000-0000-0000-000000000000}"/>
          </ac:picMkLst>
        </pc:picChg>
        <pc:cxnChg chg="add del">
          <ac:chgData name="Stefania Enoaica" userId="051a3efddcaa3c34" providerId="LiveId" clId="{56EFB479-5719-45DF-BE74-68438EEF6CD9}" dt="2024-03-01T18:50:25.747" v="73" actId="26606"/>
          <ac:cxnSpMkLst>
            <pc:docMk/>
            <pc:sldMk cId="0" sldId="266"/>
            <ac:cxnSpMk id="136" creationId="{CF2CD8F0-C030-420D-9AA6-5D9243779F82}"/>
          </ac:cxnSpMkLst>
        </pc:cxnChg>
        <pc:cxnChg chg="add del">
          <ac:chgData name="Stefania Enoaica" userId="051a3efddcaa3c34" providerId="LiveId" clId="{56EFB479-5719-45DF-BE74-68438EEF6CD9}" dt="2024-03-01T18:50:25.747" v="73" actId="26606"/>
          <ac:cxnSpMkLst>
            <pc:docMk/>
            <pc:sldMk cId="0" sldId="266"/>
            <ac:cxnSpMk id="144" creationId="{197422B7-70DC-4B4A-A29D-3FEFBC52F950}"/>
          </ac:cxnSpMkLst>
        </pc:cxnChg>
        <pc:cxnChg chg="add del">
          <ac:chgData name="Stefania Enoaica" userId="051a3efddcaa3c34" providerId="LiveId" clId="{56EFB479-5719-45DF-BE74-68438EEF6CD9}" dt="2024-03-01T18:50:28.187" v="75" actId="26606"/>
          <ac:cxnSpMkLst>
            <pc:docMk/>
            <pc:sldMk cId="0" sldId="266"/>
            <ac:cxnSpMk id="154" creationId="{CB3B6ABF-EFD9-487E-8DE4-362FB18D4BF2}"/>
          </ac:cxnSpMkLst>
        </pc:cxnChg>
        <pc:cxnChg chg="add del">
          <ac:chgData name="Stefania Enoaica" userId="051a3efddcaa3c34" providerId="LiveId" clId="{56EFB479-5719-45DF-BE74-68438EEF6CD9}" dt="2024-03-01T18:50:30.808" v="79"/>
          <ac:cxnSpMkLst>
            <pc:docMk/>
            <pc:sldMk cId="0" sldId="266"/>
            <ac:cxnSpMk id="157" creationId="{CB3B6ABF-EFD9-487E-8DE4-362FB18D4BF2}"/>
          </ac:cxnSpMkLst>
        </pc:cxnChg>
        <pc:cxnChg chg="add del">
          <ac:chgData name="Stefania Enoaica" userId="051a3efddcaa3c34" providerId="LiveId" clId="{56EFB479-5719-45DF-BE74-68438EEF6CD9}" dt="2024-03-01T18:50:30.808" v="79"/>
          <ac:cxnSpMkLst>
            <pc:docMk/>
            <pc:sldMk cId="0" sldId="266"/>
            <ac:cxnSpMk id="162" creationId="{E59A63C7-BCAC-464C-B7D5-9A713B4CAC34}"/>
          </ac:cxnSpMkLst>
        </pc:cxnChg>
      </pc:sldChg>
      <pc:sldChg chg="addSp delSp modSp mod setBg delDesignElem modNotes">
        <pc:chgData name="Stefania Enoaica" userId="051a3efddcaa3c34" providerId="LiveId" clId="{56EFB479-5719-45DF-BE74-68438EEF6CD9}" dt="2024-03-01T18:51:04.664" v="97" actId="26606"/>
        <pc:sldMkLst>
          <pc:docMk/>
          <pc:sldMk cId="0" sldId="267"/>
        </pc:sldMkLst>
        <pc:spChg chg="mod">
          <ac:chgData name="Stefania Enoaica" userId="051a3efddcaa3c34" providerId="LiveId" clId="{56EFB479-5719-45DF-BE74-68438EEF6CD9}" dt="2024-03-01T18:51:04.664" v="97" actId="26606"/>
          <ac:spMkLst>
            <pc:docMk/>
            <pc:sldMk cId="0" sldId="267"/>
            <ac:spMk id="130" creationId="{00000000-0000-0000-0000-000000000000}"/>
          </ac:spMkLst>
        </pc:spChg>
        <pc:spChg chg="del mod">
          <ac:chgData name="Stefania Enoaica" userId="051a3efddcaa3c34" providerId="LiveId" clId="{56EFB479-5719-45DF-BE74-68438EEF6CD9}" dt="2024-03-01T18:49:31.055" v="71" actId="26606"/>
          <ac:spMkLst>
            <pc:docMk/>
            <pc:sldMk cId="0" sldId="267"/>
            <ac:spMk id="131" creationId="{00000000-0000-0000-0000-000000000000}"/>
          </ac:spMkLst>
        </pc:spChg>
        <pc:spChg chg="add">
          <ac:chgData name="Stefania Enoaica" userId="051a3efddcaa3c34" providerId="LiveId" clId="{56EFB479-5719-45DF-BE74-68438EEF6CD9}" dt="2024-03-01T18:51:04.664" v="97" actId="26606"/>
          <ac:spMkLst>
            <pc:docMk/>
            <pc:sldMk cId="0" sldId="267"/>
            <ac:spMk id="138" creationId="{6C4028FD-8BAA-4A19-BFDE-594D991B7552}"/>
          </ac:spMkLst>
        </pc:spChg>
        <pc:grpChg chg="add del">
          <ac:chgData name="Stefania Enoaica" userId="051a3efddcaa3c34" providerId="LiveId" clId="{56EFB479-5719-45DF-BE74-68438EEF6CD9}" dt="2024-03-01T18:50:30.808" v="79"/>
          <ac:grpSpMkLst>
            <pc:docMk/>
            <pc:sldMk cId="0" sldId="267"/>
            <ac:grpSpMk id="137" creationId="{C93797FD-7F0A-483E-966E-7FE88F8D8798}"/>
          </ac:grpSpMkLst>
        </pc:grpChg>
        <pc:graphicFrameChg chg="add mod modGraphic">
          <ac:chgData name="Stefania Enoaica" userId="051a3efddcaa3c34" providerId="LiveId" clId="{56EFB479-5719-45DF-BE74-68438EEF6CD9}" dt="2024-03-01T18:51:04.664" v="97" actId="26606"/>
          <ac:graphicFrameMkLst>
            <pc:docMk/>
            <pc:sldMk cId="0" sldId="267"/>
            <ac:graphicFrameMk id="133" creationId="{87344508-3DF4-D1E6-8B7A-2070DDF51421}"/>
          </ac:graphicFrameMkLst>
        </pc:graphicFrameChg>
        <pc:cxnChg chg="add del">
          <ac:chgData name="Stefania Enoaica" userId="051a3efddcaa3c34" providerId="LiveId" clId="{56EFB479-5719-45DF-BE74-68438EEF6CD9}" dt="2024-03-01T18:50:30.808" v="79"/>
          <ac:cxnSpMkLst>
            <pc:docMk/>
            <pc:sldMk cId="0" sldId="267"/>
            <ac:cxnSpMk id="143" creationId="{DDB3BAEE-5BE4-4B17-A2DA-B334759C47AB}"/>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7456CE-6DF0-46F8-BB8A-62DB589B76BE}" type="doc">
      <dgm:prSet loTypeId="urn:microsoft.com/office/officeart/2005/8/layout/vProcess5" loCatId="process" qsTypeId="urn:microsoft.com/office/officeart/2005/8/quickstyle/simple1" qsCatId="simple" csTypeId="urn:microsoft.com/office/officeart/2005/8/colors/accent5_2" csCatId="accent5"/>
      <dgm:spPr/>
      <dgm:t>
        <a:bodyPr/>
        <a:lstStyle/>
        <a:p>
          <a:endParaRPr lang="en-US"/>
        </a:p>
      </dgm:t>
    </dgm:pt>
    <dgm:pt modelId="{DAE5BE3B-D813-40DA-AC43-DF0D833EC268}">
      <dgm:prSet/>
      <dgm:spPr/>
      <dgm:t>
        <a:bodyPr/>
        <a:lstStyle/>
        <a:p>
          <a:r>
            <a:rPr lang="en-GB"/>
            <a:t>Hennink, M., Hutter, I. and Bailey, A., (2020). </a:t>
          </a:r>
          <a:r>
            <a:rPr lang="en-GB" i="1"/>
            <a:t>Qualitative research methods</a:t>
          </a:r>
          <a:r>
            <a:rPr lang="en-GB"/>
            <a:t>. Sage.</a:t>
          </a:r>
          <a:endParaRPr lang="en-US"/>
        </a:p>
      </dgm:t>
    </dgm:pt>
    <dgm:pt modelId="{7A93F482-89B0-4869-99D1-DFF2E08A18C3}" type="parTrans" cxnId="{C16C0BB1-2E73-4276-87C0-70613D8C1708}">
      <dgm:prSet/>
      <dgm:spPr/>
      <dgm:t>
        <a:bodyPr/>
        <a:lstStyle/>
        <a:p>
          <a:endParaRPr lang="en-US"/>
        </a:p>
      </dgm:t>
    </dgm:pt>
    <dgm:pt modelId="{8BDC98C4-8E66-460A-8CDB-3A3D5AB96BF7}" type="sibTrans" cxnId="{C16C0BB1-2E73-4276-87C0-70613D8C1708}">
      <dgm:prSet/>
      <dgm:spPr/>
      <dgm:t>
        <a:bodyPr/>
        <a:lstStyle/>
        <a:p>
          <a:endParaRPr lang="en-US"/>
        </a:p>
      </dgm:t>
    </dgm:pt>
    <dgm:pt modelId="{D0E8F74E-3C61-48A9-AFB9-7A695CF23FD8}">
      <dgm:prSet/>
      <dgm:spPr/>
      <dgm:t>
        <a:bodyPr/>
        <a:lstStyle/>
        <a:p>
          <a:r>
            <a:rPr lang="en-GB"/>
            <a:t>Boonpracha, J., (2023). SCAMPER for creativity of students’ creative idea creation in product design. </a:t>
          </a:r>
          <a:r>
            <a:rPr lang="en-GB" i="1"/>
            <a:t>Thinking Skills and Creativity</a:t>
          </a:r>
          <a:r>
            <a:rPr lang="en-GB"/>
            <a:t>, </a:t>
          </a:r>
          <a:r>
            <a:rPr lang="en-GB" i="1"/>
            <a:t>48</a:t>
          </a:r>
          <a:r>
            <a:rPr lang="en-GB"/>
            <a:t>, p.101282.</a:t>
          </a:r>
          <a:endParaRPr lang="en-US"/>
        </a:p>
      </dgm:t>
    </dgm:pt>
    <dgm:pt modelId="{520E1607-1A72-42AE-AC68-4D956642DB97}" type="parTrans" cxnId="{61ED127A-B79D-4267-81B5-BFC3393976EA}">
      <dgm:prSet/>
      <dgm:spPr/>
      <dgm:t>
        <a:bodyPr/>
        <a:lstStyle/>
        <a:p>
          <a:endParaRPr lang="en-US"/>
        </a:p>
      </dgm:t>
    </dgm:pt>
    <dgm:pt modelId="{D8419157-8B2B-4C73-BBD3-A3A1144D1697}" type="sibTrans" cxnId="{61ED127A-B79D-4267-81B5-BFC3393976EA}">
      <dgm:prSet/>
      <dgm:spPr/>
      <dgm:t>
        <a:bodyPr/>
        <a:lstStyle/>
        <a:p>
          <a:endParaRPr lang="en-US"/>
        </a:p>
      </dgm:t>
    </dgm:pt>
    <dgm:pt modelId="{80082411-34BB-4F66-A887-822B8FF7066E}">
      <dgm:prSet/>
      <dgm:spPr/>
      <dgm:t>
        <a:bodyPr/>
        <a:lstStyle/>
        <a:p>
          <a:r>
            <a:rPr lang="en-GB"/>
            <a:t>Oswaldo, L.Q., (2021). Ethical principles and challenges for qualitative researchers. In </a:t>
          </a:r>
          <a:r>
            <a:rPr lang="en-GB" i="1"/>
            <a:t>Computer Supported Qualitative Research: New Trends in Qualitative Research (WCQR2021) 5</a:t>
          </a:r>
          <a:r>
            <a:rPr lang="en-GB"/>
            <a:t> (pp. 1-10). Springer International Publishing.</a:t>
          </a:r>
          <a:endParaRPr lang="en-US"/>
        </a:p>
      </dgm:t>
    </dgm:pt>
    <dgm:pt modelId="{2EF3509E-6C37-42E2-B4F9-CEEDD404EE75}" type="parTrans" cxnId="{FD4136AA-7DB2-4CEA-9914-5253B8C3D881}">
      <dgm:prSet/>
      <dgm:spPr/>
      <dgm:t>
        <a:bodyPr/>
        <a:lstStyle/>
        <a:p>
          <a:endParaRPr lang="en-US"/>
        </a:p>
      </dgm:t>
    </dgm:pt>
    <dgm:pt modelId="{F138028B-0F6A-4938-A8A7-46856B9BB695}" type="sibTrans" cxnId="{FD4136AA-7DB2-4CEA-9914-5253B8C3D881}">
      <dgm:prSet/>
      <dgm:spPr/>
      <dgm:t>
        <a:bodyPr/>
        <a:lstStyle/>
        <a:p>
          <a:endParaRPr lang="en-US"/>
        </a:p>
      </dgm:t>
    </dgm:pt>
    <dgm:pt modelId="{11AAF28A-B44C-44A6-90B5-6B3D5C8F1EEC}">
      <dgm:prSet/>
      <dgm:spPr/>
      <dgm:t>
        <a:bodyPr/>
        <a:lstStyle/>
        <a:p>
          <a:r>
            <a:rPr lang="en-GB"/>
            <a:t>Burns, R., (2020). </a:t>
          </a:r>
          <a:r>
            <a:rPr lang="en-GB" i="1"/>
            <a:t>Adult Learner at Work: The challenges of lifelong education in the new millenium</a:t>
          </a:r>
          <a:r>
            <a:rPr lang="en-GB"/>
            <a:t>. Routledge.</a:t>
          </a:r>
          <a:endParaRPr lang="en-US"/>
        </a:p>
      </dgm:t>
    </dgm:pt>
    <dgm:pt modelId="{D1F87A93-D179-4156-8766-776A7103F490}" type="parTrans" cxnId="{F654AC56-CC21-4A6B-B113-3489BE685158}">
      <dgm:prSet/>
      <dgm:spPr/>
      <dgm:t>
        <a:bodyPr/>
        <a:lstStyle/>
        <a:p>
          <a:endParaRPr lang="en-US"/>
        </a:p>
      </dgm:t>
    </dgm:pt>
    <dgm:pt modelId="{D3B2C301-3568-4AB2-B99F-2B0159066996}" type="sibTrans" cxnId="{F654AC56-CC21-4A6B-B113-3489BE685158}">
      <dgm:prSet/>
      <dgm:spPr/>
      <dgm:t>
        <a:bodyPr/>
        <a:lstStyle/>
        <a:p>
          <a:endParaRPr lang="en-US"/>
        </a:p>
      </dgm:t>
    </dgm:pt>
    <dgm:pt modelId="{ED6D53E9-A2F8-4C09-898C-67F65E56C67A}" type="pres">
      <dgm:prSet presAssocID="{DB7456CE-6DF0-46F8-BB8A-62DB589B76BE}" presName="outerComposite" presStyleCnt="0">
        <dgm:presLayoutVars>
          <dgm:chMax val="5"/>
          <dgm:dir/>
          <dgm:resizeHandles val="exact"/>
        </dgm:presLayoutVars>
      </dgm:prSet>
      <dgm:spPr/>
    </dgm:pt>
    <dgm:pt modelId="{2C88A4E5-5E00-464A-945F-5B72C6F4F496}" type="pres">
      <dgm:prSet presAssocID="{DB7456CE-6DF0-46F8-BB8A-62DB589B76BE}" presName="dummyMaxCanvas" presStyleCnt="0">
        <dgm:presLayoutVars/>
      </dgm:prSet>
      <dgm:spPr/>
    </dgm:pt>
    <dgm:pt modelId="{0B23A65D-C42E-4476-BE8C-E63D9D7282BB}" type="pres">
      <dgm:prSet presAssocID="{DB7456CE-6DF0-46F8-BB8A-62DB589B76BE}" presName="FourNodes_1" presStyleLbl="node1" presStyleIdx="0" presStyleCnt="4">
        <dgm:presLayoutVars>
          <dgm:bulletEnabled val="1"/>
        </dgm:presLayoutVars>
      </dgm:prSet>
      <dgm:spPr/>
    </dgm:pt>
    <dgm:pt modelId="{416E6C85-F5A4-4557-8D63-64AB27839DDA}" type="pres">
      <dgm:prSet presAssocID="{DB7456CE-6DF0-46F8-BB8A-62DB589B76BE}" presName="FourNodes_2" presStyleLbl="node1" presStyleIdx="1" presStyleCnt="4">
        <dgm:presLayoutVars>
          <dgm:bulletEnabled val="1"/>
        </dgm:presLayoutVars>
      </dgm:prSet>
      <dgm:spPr/>
    </dgm:pt>
    <dgm:pt modelId="{02501015-01F9-47E3-A5D4-E6D5A921FABE}" type="pres">
      <dgm:prSet presAssocID="{DB7456CE-6DF0-46F8-BB8A-62DB589B76BE}" presName="FourNodes_3" presStyleLbl="node1" presStyleIdx="2" presStyleCnt="4">
        <dgm:presLayoutVars>
          <dgm:bulletEnabled val="1"/>
        </dgm:presLayoutVars>
      </dgm:prSet>
      <dgm:spPr/>
    </dgm:pt>
    <dgm:pt modelId="{1F4E0093-1719-4232-9817-EEEE66FF5372}" type="pres">
      <dgm:prSet presAssocID="{DB7456CE-6DF0-46F8-BB8A-62DB589B76BE}" presName="FourNodes_4" presStyleLbl="node1" presStyleIdx="3" presStyleCnt="4">
        <dgm:presLayoutVars>
          <dgm:bulletEnabled val="1"/>
        </dgm:presLayoutVars>
      </dgm:prSet>
      <dgm:spPr/>
    </dgm:pt>
    <dgm:pt modelId="{7DC0CC87-4934-4FC9-9507-8ED0E954D41D}" type="pres">
      <dgm:prSet presAssocID="{DB7456CE-6DF0-46F8-BB8A-62DB589B76BE}" presName="FourConn_1-2" presStyleLbl="fgAccFollowNode1" presStyleIdx="0" presStyleCnt="3">
        <dgm:presLayoutVars>
          <dgm:bulletEnabled val="1"/>
        </dgm:presLayoutVars>
      </dgm:prSet>
      <dgm:spPr/>
    </dgm:pt>
    <dgm:pt modelId="{B89E14CA-BBD9-439F-B2DF-21E9FD875DC3}" type="pres">
      <dgm:prSet presAssocID="{DB7456CE-6DF0-46F8-BB8A-62DB589B76BE}" presName="FourConn_2-3" presStyleLbl="fgAccFollowNode1" presStyleIdx="1" presStyleCnt="3">
        <dgm:presLayoutVars>
          <dgm:bulletEnabled val="1"/>
        </dgm:presLayoutVars>
      </dgm:prSet>
      <dgm:spPr/>
    </dgm:pt>
    <dgm:pt modelId="{0CF15FA6-131A-45E6-BCA7-5B59D502DD0D}" type="pres">
      <dgm:prSet presAssocID="{DB7456CE-6DF0-46F8-BB8A-62DB589B76BE}" presName="FourConn_3-4" presStyleLbl="fgAccFollowNode1" presStyleIdx="2" presStyleCnt="3">
        <dgm:presLayoutVars>
          <dgm:bulletEnabled val="1"/>
        </dgm:presLayoutVars>
      </dgm:prSet>
      <dgm:spPr/>
    </dgm:pt>
    <dgm:pt modelId="{B0385EE0-CEC1-442C-BE41-5C3DB1D43533}" type="pres">
      <dgm:prSet presAssocID="{DB7456CE-6DF0-46F8-BB8A-62DB589B76BE}" presName="FourNodes_1_text" presStyleLbl="node1" presStyleIdx="3" presStyleCnt="4">
        <dgm:presLayoutVars>
          <dgm:bulletEnabled val="1"/>
        </dgm:presLayoutVars>
      </dgm:prSet>
      <dgm:spPr/>
    </dgm:pt>
    <dgm:pt modelId="{5D0F2C05-6BD0-4A0A-A1C4-FB69A9D5368E}" type="pres">
      <dgm:prSet presAssocID="{DB7456CE-6DF0-46F8-BB8A-62DB589B76BE}" presName="FourNodes_2_text" presStyleLbl="node1" presStyleIdx="3" presStyleCnt="4">
        <dgm:presLayoutVars>
          <dgm:bulletEnabled val="1"/>
        </dgm:presLayoutVars>
      </dgm:prSet>
      <dgm:spPr/>
    </dgm:pt>
    <dgm:pt modelId="{1A3F2BAD-456B-463F-9E9C-9DB38B8F67BF}" type="pres">
      <dgm:prSet presAssocID="{DB7456CE-6DF0-46F8-BB8A-62DB589B76BE}" presName="FourNodes_3_text" presStyleLbl="node1" presStyleIdx="3" presStyleCnt="4">
        <dgm:presLayoutVars>
          <dgm:bulletEnabled val="1"/>
        </dgm:presLayoutVars>
      </dgm:prSet>
      <dgm:spPr/>
    </dgm:pt>
    <dgm:pt modelId="{63232D17-87CF-42E4-83FE-6315F75A1796}" type="pres">
      <dgm:prSet presAssocID="{DB7456CE-6DF0-46F8-BB8A-62DB589B76BE}" presName="FourNodes_4_text" presStyleLbl="node1" presStyleIdx="3" presStyleCnt="4">
        <dgm:presLayoutVars>
          <dgm:bulletEnabled val="1"/>
        </dgm:presLayoutVars>
      </dgm:prSet>
      <dgm:spPr/>
    </dgm:pt>
  </dgm:ptLst>
  <dgm:cxnLst>
    <dgm:cxn modelId="{3BADC465-4A48-4EEA-8BE2-8EDA04AE229D}" type="presOf" srcId="{DAE5BE3B-D813-40DA-AC43-DF0D833EC268}" destId="{0B23A65D-C42E-4476-BE8C-E63D9D7282BB}" srcOrd="0" destOrd="0" presId="urn:microsoft.com/office/officeart/2005/8/layout/vProcess5"/>
    <dgm:cxn modelId="{83D8E34F-4AA2-45D6-8024-369469E51155}" type="presOf" srcId="{D0E8F74E-3C61-48A9-AFB9-7A695CF23FD8}" destId="{5D0F2C05-6BD0-4A0A-A1C4-FB69A9D5368E}" srcOrd="1" destOrd="0" presId="urn:microsoft.com/office/officeart/2005/8/layout/vProcess5"/>
    <dgm:cxn modelId="{F654AC56-CC21-4A6B-B113-3489BE685158}" srcId="{DB7456CE-6DF0-46F8-BB8A-62DB589B76BE}" destId="{11AAF28A-B44C-44A6-90B5-6B3D5C8F1EEC}" srcOrd="3" destOrd="0" parTransId="{D1F87A93-D179-4156-8766-776A7103F490}" sibTransId="{D3B2C301-3568-4AB2-B99F-2B0159066996}"/>
    <dgm:cxn modelId="{67DEBD78-C39C-4786-B950-9B4F35EBC6BA}" type="presOf" srcId="{11AAF28A-B44C-44A6-90B5-6B3D5C8F1EEC}" destId="{1F4E0093-1719-4232-9817-EEEE66FF5372}" srcOrd="0" destOrd="0" presId="urn:microsoft.com/office/officeart/2005/8/layout/vProcess5"/>
    <dgm:cxn modelId="{61ED127A-B79D-4267-81B5-BFC3393976EA}" srcId="{DB7456CE-6DF0-46F8-BB8A-62DB589B76BE}" destId="{D0E8F74E-3C61-48A9-AFB9-7A695CF23FD8}" srcOrd="1" destOrd="0" parTransId="{520E1607-1A72-42AE-AC68-4D956642DB97}" sibTransId="{D8419157-8B2B-4C73-BBD3-A3A1144D1697}"/>
    <dgm:cxn modelId="{4FD6265A-85E6-424C-945B-2D14CC31DFA2}" type="presOf" srcId="{80082411-34BB-4F66-A887-822B8FF7066E}" destId="{02501015-01F9-47E3-A5D4-E6D5A921FABE}" srcOrd="0" destOrd="0" presId="urn:microsoft.com/office/officeart/2005/8/layout/vProcess5"/>
    <dgm:cxn modelId="{8C7E669C-9D6A-459D-B906-F928DE29D086}" type="presOf" srcId="{F138028B-0F6A-4938-A8A7-46856B9BB695}" destId="{0CF15FA6-131A-45E6-BCA7-5B59D502DD0D}" srcOrd="0" destOrd="0" presId="urn:microsoft.com/office/officeart/2005/8/layout/vProcess5"/>
    <dgm:cxn modelId="{C29B4E9F-1298-44ED-96E3-47C6E0B10B8A}" type="presOf" srcId="{11AAF28A-B44C-44A6-90B5-6B3D5C8F1EEC}" destId="{63232D17-87CF-42E4-83FE-6315F75A1796}" srcOrd="1" destOrd="0" presId="urn:microsoft.com/office/officeart/2005/8/layout/vProcess5"/>
    <dgm:cxn modelId="{7F71CCA1-1E99-40AB-BECD-86BB77237FA3}" type="presOf" srcId="{DB7456CE-6DF0-46F8-BB8A-62DB589B76BE}" destId="{ED6D53E9-A2F8-4C09-898C-67F65E56C67A}" srcOrd="0" destOrd="0" presId="urn:microsoft.com/office/officeart/2005/8/layout/vProcess5"/>
    <dgm:cxn modelId="{280570A2-52FC-42DD-8F61-093B9D59A8C6}" type="presOf" srcId="{8BDC98C4-8E66-460A-8CDB-3A3D5AB96BF7}" destId="{7DC0CC87-4934-4FC9-9507-8ED0E954D41D}" srcOrd="0" destOrd="0" presId="urn:microsoft.com/office/officeart/2005/8/layout/vProcess5"/>
    <dgm:cxn modelId="{FD4136AA-7DB2-4CEA-9914-5253B8C3D881}" srcId="{DB7456CE-6DF0-46F8-BB8A-62DB589B76BE}" destId="{80082411-34BB-4F66-A887-822B8FF7066E}" srcOrd="2" destOrd="0" parTransId="{2EF3509E-6C37-42E2-B4F9-CEEDD404EE75}" sibTransId="{F138028B-0F6A-4938-A8A7-46856B9BB695}"/>
    <dgm:cxn modelId="{C16C0BB1-2E73-4276-87C0-70613D8C1708}" srcId="{DB7456CE-6DF0-46F8-BB8A-62DB589B76BE}" destId="{DAE5BE3B-D813-40DA-AC43-DF0D833EC268}" srcOrd="0" destOrd="0" parTransId="{7A93F482-89B0-4869-99D1-DFF2E08A18C3}" sibTransId="{8BDC98C4-8E66-460A-8CDB-3A3D5AB96BF7}"/>
    <dgm:cxn modelId="{A59EE5B3-3D5F-4909-9824-DE7884ECDF0B}" type="presOf" srcId="{D0E8F74E-3C61-48A9-AFB9-7A695CF23FD8}" destId="{416E6C85-F5A4-4557-8D63-64AB27839DDA}" srcOrd="0" destOrd="0" presId="urn:microsoft.com/office/officeart/2005/8/layout/vProcess5"/>
    <dgm:cxn modelId="{680F6FB5-1B7D-4EB1-8490-9300570E4FBC}" type="presOf" srcId="{80082411-34BB-4F66-A887-822B8FF7066E}" destId="{1A3F2BAD-456B-463F-9E9C-9DB38B8F67BF}" srcOrd="1" destOrd="0" presId="urn:microsoft.com/office/officeart/2005/8/layout/vProcess5"/>
    <dgm:cxn modelId="{C28057B5-6965-40B3-82D0-FDF24C6CD5AC}" type="presOf" srcId="{D8419157-8B2B-4C73-BBD3-A3A1144D1697}" destId="{B89E14CA-BBD9-439F-B2DF-21E9FD875DC3}" srcOrd="0" destOrd="0" presId="urn:microsoft.com/office/officeart/2005/8/layout/vProcess5"/>
    <dgm:cxn modelId="{B9074DE4-A5EB-4F4A-962A-5022517E0C7A}" type="presOf" srcId="{DAE5BE3B-D813-40DA-AC43-DF0D833EC268}" destId="{B0385EE0-CEC1-442C-BE41-5C3DB1D43533}" srcOrd="1" destOrd="0" presId="urn:microsoft.com/office/officeart/2005/8/layout/vProcess5"/>
    <dgm:cxn modelId="{5DE05CFC-FC41-4858-B8A0-66BDF87642C2}" type="presParOf" srcId="{ED6D53E9-A2F8-4C09-898C-67F65E56C67A}" destId="{2C88A4E5-5E00-464A-945F-5B72C6F4F496}" srcOrd="0" destOrd="0" presId="urn:microsoft.com/office/officeart/2005/8/layout/vProcess5"/>
    <dgm:cxn modelId="{7C260522-D8EE-46F8-B03B-B52B53DFCC34}" type="presParOf" srcId="{ED6D53E9-A2F8-4C09-898C-67F65E56C67A}" destId="{0B23A65D-C42E-4476-BE8C-E63D9D7282BB}" srcOrd="1" destOrd="0" presId="urn:microsoft.com/office/officeart/2005/8/layout/vProcess5"/>
    <dgm:cxn modelId="{6F181A82-718D-4D0C-A63E-C36B5353BE7D}" type="presParOf" srcId="{ED6D53E9-A2F8-4C09-898C-67F65E56C67A}" destId="{416E6C85-F5A4-4557-8D63-64AB27839DDA}" srcOrd="2" destOrd="0" presId="urn:microsoft.com/office/officeart/2005/8/layout/vProcess5"/>
    <dgm:cxn modelId="{A69BCFD6-ED8E-4FAA-B011-BCEF099A7552}" type="presParOf" srcId="{ED6D53E9-A2F8-4C09-898C-67F65E56C67A}" destId="{02501015-01F9-47E3-A5D4-E6D5A921FABE}" srcOrd="3" destOrd="0" presId="urn:microsoft.com/office/officeart/2005/8/layout/vProcess5"/>
    <dgm:cxn modelId="{6D620524-F629-4486-9B7D-FD7E949CCCEA}" type="presParOf" srcId="{ED6D53E9-A2F8-4C09-898C-67F65E56C67A}" destId="{1F4E0093-1719-4232-9817-EEEE66FF5372}" srcOrd="4" destOrd="0" presId="urn:microsoft.com/office/officeart/2005/8/layout/vProcess5"/>
    <dgm:cxn modelId="{A4B9F022-646A-4A60-AF9F-234610B07EDC}" type="presParOf" srcId="{ED6D53E9-A2F8-4C09-898C-67F65E56C67A}" destId="{7DC0CC87-4934-4FC9-9507-8ED0E954D41D}" srcOrd="5" destOrd="0" presId="urn:microsoft.com/office/officeart/2005/8/layout/vProcess5"/>
    <dgm:cxn modelId="{7247E7FD-4A4D-4150-9E51-0037BFBAAEE6}" type="presParOf" srcId="{ED6D53E9-A2F8-4C09-898C-67F65E56C67A}" destId="{B89E14CA-BBD9-439F-B2DF-21E9FD875DC3}" srcOrd="6" destOrd="0" presId="urn:microsoft.com/office/officeart/2005/8/layout/vProcess5"/>
    <dgm:cxn modelId="{1DE770FE-9CD5-4CC7-B082-168F591627B0}" type="presParOf" srcId="{ED6D53E9-A2F8-4C09-898C-67F65E56C67A}" destId="{0CF15FA6-131A-45E6-BCA7-5B59D502DD0D}" srcOrd="7" destOrd="0" presId="urn:microsoft.com/office/officeart/2005/8/layout/vProcess5"/>
    <dgm:cxn modelId="{7D31F704-0CA6-4DCB-A323-58A960F7F002}" type="presParOf" srcId="{ED6D53E9-A2F8-4C09-898C-67F65E56C67A}" destId="{B0385EE0-CEC1-442C-BE41-5C3DB1D43533}" srcOrd="8" destOrd="0" presId="urn:microsoft.com/office/officeart/2005/8/layout/vProcess5"/>
    <dgm:cxn modelId="{49CBB901-F425-4A11-8424-CD6BFDBB8BF2}" type="presParOf" srcId="{ED6D53E9-A2F8-4C09-898C-67F65E56C67A}" destId="{5D0F2C05-6BD0-4A0A-A1C4-FB69A9D5368E}" srcOrd="9" destOrd="0" presId="urn:microsoft.com/office/officeart/2005/8/layout/vProcess5"/>
    <dgm:cxn modelId="{8D05EA2F-C413-4B68-9FF8-3CBA6EDB3B50}" type="presParOf" srcId="{ED6D53E9-A2F8-4C09-898C-67F65E56C67A}" destId="{1A3F2BAD-456B-463F-9E9C-9DB38B8F67BF}" srcOrd="10" destOrd="0" presId="urn:microsoft.com/office/officeart/2005/8/layout/vProcess5"/>
    <dgm:cxn modelId="{36576587-B4DA-4A27-B69F-D0378CAF272D}" type="presParOf" srcId="{ED6D53E9-A2F8-4C09-898C-67F65E56C67A}" destId="{63232D17-87CF-42E4-83FE-6315F75A179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3A65D-C42E-4476-BE8C-E63D9D7282BB}">
      <dsp:nvSpPr>
        <dsp:cNvPr id="0" name=""/>
        <dsp:cNvSpPr/>
      </dsp:nvSpPr>
      <dsp:spPr>
        <a:xfrm>
          <a:off x="0" y="0"/>
          <a:ext cx="6309360" cy="7179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Hennink, M., Hutter, I. and Bailey, A., (2020). </a:t>
          </a:r>
          <a:r>
            <a:rPr lang="en-GB" sz="1200" i="1" kern="1200"/>
            <a:t>Qualitative research methods</a:t>
          </a:r>
          <a:r>
            <a:rPr lang="en-GB" sz="1200" kern="1200"/>
            <a:t>. Sage.</a:t>
          </a:r>
          <a:endParaRPr lang="en-US" sz="1200" kern="1200"/>
        </a:p>
      </dsp:txBody>
      <dsp:txXfrm>
        <a:off x="21029" y="21029"/>
        <a:ext cx="5473944" cy="675912"/>
      </dsp:txXfrm>
    </dsp:sp>
    <dsp:sp modelId="{416E6C85-F5A4-4557-8D63-64AB27839DDA}">
      <dsp:nvSpPr>
        <dsp:cNvPr id="0" name=""/>
        <dsp:cNvSpPr/>
      </dsp:nvSpPr>
      <dsp:spPr>
        <a:xfrm>
          <a:off x="528408" y="848511"/>
          <a:ext cx="6309360" cy="7179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Boonpracha, J., (2023). SCAMPER for creativity of students’ creative idea creation in product design. </a:t>
          </a:r>
          <a:r>
            <a:rPr lang="en-GB" sz="1200" i="1" kern="1200"/>
            <a:t>Thinking Skills and Creativity</a:t>
          </a:r>
          <a:r>
            <a:rPr lang="en-GB" sz="1200" kern="1200"/>
            <a:t>, </a:t>
          </a:r>
          <a:r>
            <a:rPr lang="en-GB" sz="1200" i="1" kern="1200"/>
            <a:t>48</a:t>
          </a:r>
          <a:r>
            <a:rPr lang="en-GB" sz="1200" kern="1200"/>
            <a:t>, p.101282.</a:t>
          </a:r>
          <a:endParaRPr lang="en-US" sz="1200" kern="1200"/>
        </a:p>
      </dsp:txBody>
      <dsp:txXfrm>
        <a:off x="549437" y="869540"/>
        <a:ext cx="5272212" cy="675912"/>
      </dsp:txXfrm>
    </dsp:sp>
    <dsp:sp modelId="{02501015-01F9-47E3-A5D4-E6D5A921FABE}">
      <dsp:nvSpPr>
        <dsp:cNvPr id="0" name=""/>
        <dsp:cNvSpPr/>
      </dsp:nvSpPr>
      <dsp:spPr>
        <a:xfrm>
          <a:off x="1048931" y="1697022"/>
          <a:ext cx="6309360" cy="7179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Oswaldo, L.Q., (2021). Ethical principles and challenges for qualitative researchers. In </a:t>
          </a:r>
          <a:r>
            <a:rPr lang="en-GB" sz="1200" i="1" kern="1200"/>
            <a:t>Computer Supported Qualitative Research: New Trends in Qualitative Research (WCQR2021) 5</a:t>
          </a:r>
          <a:r>
            <a:rPr lang="en-GB" sz="1200" kern="1200"/>
            <a:t> (pp. 1-10). Springer International Publishing.</a:t>
          </a:r>
          <a:endParaRPr lang="en-US" sz="1200" kern="1200"/>
        </a:p>
      </dsp:txBody>
      <dsp:txXfrm>
        <a:off x="1069960" y="1718051"/>
        <a:ext cx="5280098" cy="675912"/>
      </dsp:txXfrm>
    </dsp:sp>
    <dsp:sp modelId="{1F4E0093-1719-4232-9817-EEEE66FF5372}">
      <dsp:nvSpPr>
        <dsp:cNvPr id="0" name=""/>
        <dsp:cNvSpPr/>
      </dsp:nvSpPr>
      <dsp:spPr>
        <a:xfrm>
          <a:off x="1577340" y="2545533"/>
          <a:ext cx="6309360" cy="7179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Burns, R., (2020). </a:t>
          </a:r>
          <a:r>
            <a:rPr lang="en-GB" sz="1200" i="1" kern="1200"/>
            <a:t>Adult Learner at Work: The challenges of lifelong education in the new millenium</a:t>
          </a:r>
          <a:r>
            <a:rPr lang="en-GB" sz="1200" kern="1200"/>
            <a:t>. Routledge.</a:t>
          </a:r>
          <a:endParaRPr lang="en-US" sz="1200" kern="1200"/>
        </a:p>
      </dsp:txBody>
      <dsp:txXfrm>
        <a:off x="1598369" y="2566562"/>
        <a:ext cx="5272212" cy="675912"/>
      </dsp:txXfrm>
    </dsp:sp>
    <dsp:sp modelId="{7DC0CC87-4934-4FC9-9507-8ED0E954D41D}">
      <dsp:nvSpPr>
        <dsp:cNvPr id="0" name=""/>
        <dsp:cNvSpPr/>
      </dsp:nvSpPr>
      <dsp:spPr>
        <a:xfrm>
          <a:off x="5842678" y="549900"/>
          <a:ext cx="466681" cy="466681"/>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947681" y="549900"/>
        <a:ext cx="256675" cy="351177"/>
      </dsp:txXfrm>
    </dsp:sp>
    <dsp:sp modelId="{B89E14CA-BBD9-439F-B2DF-21E9FD875DC3}">
      <dsp:nvSpPr>
        <dsp:cNvPr id="0" name=""/>
        <dsp:cNvSpPr/>
      </dsp:nvSpPr>
      <dsp:spPr>
        <a:xfrm>
          <a:off x="6371087" y="1398411"/>
          <a:ext cx="466681" cy="466681"/>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476090" y="1398411"/>
        <a:ext cx="256675" cy="351177"/>
      </dsp:txXfrm>
    </dsp:sp>
    <dsp:sp modelId="{0CF15FA6-131A-45E6-BCA7-5B59D502DD0D}">
      <dsp:nvSpPr>
        <dsp:cNvPr id="0" name=""/>
        <dsp:cNvSpPr/>
      </dsp:nvSpPr>
      <dsp:spPr>
        <a:xfrm>
          <a:off x="6891610" y="2246922"/>
          <a:ext cx="466681" cy="466681"/>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996613" y="2246922"/>
        <a:ext cx="256675" cy="35117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6a4def472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6a4def472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Introduction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presentation will discuss the procedures followed for completing the assignment. It will discuss the type of research used, how the information was searched and sorted, and the concepts and theories explored. It will also discuss the usefulness of the external sources, challenges in the completion of the assignment, practical learning outcomes and its benefits in future research.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26a4def472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26a4def472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Type of research carried out</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researcher has used qualitative research as a methodological approach to obtain the key insights for accomplishing the nature of the study. This type of research mainly focuses on understanding the complexities of the phenomena with a subjective perspective (</a:t>
            </a:r>
            <a:r>
              <a:rPr lang="en-GB" sz="1200">
                <a:solidFill>
                  <a:schemeClr val="dk1"/>
                </a:solidFill>
                <a:highlight>
                  <a:srgbClr val="FFFFFF"/>
                </a:highlight>
                <a:latin typeface="Times New Roman"/>
                <a:ea typeface="Times New Roman"/>
                <a:cs typeface="Times New Roman"/>
                <a:sym typeface="Times New Roman"/>
              </a:rPr>
              <a:t>Hennink </a:t>
            </a:r>
            <a:r>
              <a:rPr lang="en-GB" sz="1200" i="1">
                <a:solidFill>
                  <a:schemeClr val="dk1"/>
                </a:solidFill>
                <a:highlight>
                  <a:srgbClr val="FFFFFF"/>
                </a:highlight>
                <a:latin typeface="Times New Roman"/>
                <a:ea typeface="Times New Roman"/>
                <a:cs typeface="Times New Roman"/>
                <a:sym typeface="Times New Roman"/>
              </a:rPr>
              <a:t>et al.,</a:t>
            </a:r>
            <a:r>
              <a:rPr lang="en-GB" sz="1200">
                <a:solidFill>
                  <a:schemeClr val="dk1"/>
                </a:solidFill>
                <a:highlight>
                  <a:srgbClr val="FFFFFF"/>
                </a:highlight>
                <a:latin typeface="Times New Roman"/>
                <a:ea typeface="Times New Roman"/>
                <a:cs typeface="Times New Roman"/>
                <a:sym typeface="Times New Roman"/>
              </a:rPr>
              <a:t> 2020</a:t>
            </a:r>
            <a:r>
              <a:rPr lang="en-GB" sz="1200">
                <a:solidFill>
                  <a:schemeClr val="dk1"/>
                </a:solidFill>
                <a:latin typeface="Times New Roman"/>
                <a:ea typeface="Times New Roman"/>
                <a:cs typeface="Times New Roman"/>
                <a:sym typeface="Times New Roman"/>
              </a:rPr>
              <a:t>). The researcher has depended on this type of research to explore the products and services of Victoria’s Secret and draw an evaluation of the positive and negative experiences influenced by the company within their innovation practices. The qualitative research type emphasises gathering contextual, in-depth and interpreted analysis for the key study which allows the researcher to generate concepts, hypotheses, and frameworks with empirical data for the study. This allowed the researcher to capture rich and detailed insights for the study.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6a4def472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26a4def472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How relevant information was searched for and sorted?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relevant information was searched by examining the principles of the qualitative method and collecting recent articles, journals and website information based on the emerging trends and practices of the company. It presented valuable insights from relevant literature and maintained the overall quality and credibility of the research by prioritising peer-reviewed journals and using reputable sources to standardise the research practice. Moreover, the researcher has sorted the application of assessing relevant information by considering the theoretical framework and using a conceptual model like the SCAMPER model to guide the researcher in the overall study and frame the research for the organisation effectively.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26a4def472a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26a4def472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Concepts/theories explored and its ways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assignment discussed concepts like innovation and creativity within business practices. To suggest the company a revived business strategy for the long run, the SCAMPER model has been explored. The model comprises six elements like “substitute, combine, adapt, modify, putting another to use, eliminate and rearrange” (</a:t>
            </a:r>
            <a:r>
              <a:rPr lang="en-GB" sz="1200">
                <a:solidFill>
                  <a:schemeClr val="dk1"/>
                </a:solidFill>
                <a:highlight>
                  <a:srgbClr val="FFFFFF"/>
                </a:highlight>
                <a:latin typeface="Times New Roman"/>
                <a:ea typeface="Times New Roman"/>
                <a:cs typeface="Times New Roman"/>
                <a:sym typeface="Times New Roman"/>
              </a:rPr>
              <a:t>Boonpracha, 2023)</a:t>
            </a:r>
            <a:r>
              <a:rPr lang="en-GB" sz="1200">
                <a:solidFill>
                  <a:schemeClr val="dk1"/>
                </a:solidFill>
                <a:latin typeface="Times New Roman"/>
                <a:ea typeface="Times New Roman"/>
                <a:cs typeface="Times New Roman"/>
                <a:sym typeface="Times New Roman"/>
              </a:rPr>
              <a:t>. Through this, the researcher was able to present new ideas and insights to assess the problems of the organisation. With the systematic application of the SCAMPER techniques, the researcher was able to explore a wide range of solutions which can address the negative influences within the business and lead an innovative approach. This is further obtained within the assignment by documenting the ideas generated and evaluating the lessons learned within the process which informed the decision-making practice and presented the perspective of qualitative research.</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6a4def472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26a4def472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External sources most useful in writing the assignment</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External sources like websites and online resources have been most useful in the assignment. This allowed access to diverse perspectives and insights on the topic of the assignment. Through this, the understanding of the subject matter was significant and allowed the researcher to obtain alternative viewpoints which were considered within the assignment writing. This also provided current information and findings based on the topic which allowed the researcher to incorporate the latest market trends and development activities of the organisation within the assignment. Apart from this, external sources like research reports from industry publications and academic journals have also been assessed in publishing qualitative research results to support the assignment writing.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6a4def472a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6a4def472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Main challenges faced in completing the assignment</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While conducting the assignment, some of the main challenges which were experienced were managing the time, developing a critical thinking perspective, subjectivity and bias within the research, and adhering to the ethical guidelines in the assignment. Due to the poor time management and poor scheduling of the activities, the challenge of managing the time has affected the completion of the assignment and created a last-minute rush for the completion. The researcher has experienced the challenge of assessing critical thinking which resulted in critically evaluating the information and supporting the assignment with well-constructed arguments. As the use of qualitative research has been used within the assignment, the challenge of subjectivity and bias has challenged the researcher to present an analysis for the assignment (</a:t>
            </a:r>
            <a:r>
              <a:rPr lang="en-GB" sz="1200">
                <a:solidFill>
                  <a:schemeClr val="dk1"/>
                </a:solidFill>
                <a:highlight>
                  <a:srgbClr val="FFFFFF"/>
                </a:highlight>
                <a:latin typeface="Times New Roman"/>
                <a:ea typeface="Times New Roman"/>
                <a:cs typeface="Times New Roman"/>
                <a:sym typeface="Times New Roman"/>
              </a:rPr>
              <a:t>Oswaldo, 2023)</a:t>
            </a:r>
            <a:r>
              <a:rPr lang="en-GB" sz="1200">
                <a:solidFill>
                  <a:schemeClr val="dk1"/>
                </a:solidFill>
                <a:latin typeface="Times New Roman"/>
                <a:ea typeface="Times New Roman"/>
                <a:cs typeface="Times New Roman"/>
                <a:sym typeface="Times New Roman"/>
              </a:rPr>
              <a:t>. Moreover, obtaining informed consent and adhering to the ethical guidelines within the researcher are also challenges within the assignment which limited the scope of maintaining the credibility of the assignment.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26a4def472a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26a4def472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30480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How were those challenges overcome?</a:t>
            </a:r>
            <a:endParaRPr sz="1200" b="1">
              <a:solidFill>
                <a:schemeClr val="dk1"/>
              </a:solidFill>
              <a:latin typeface="Times New Roman"/>
              <a:ea typeface="Times New Roman"/>
              <a:cs typeface="Times New Roman"/>
              <a:sym typeface="Times New Roman"/>
            </a:endParaRPr>
          </a:p>
          <a:p>
            <a:pPr marL="0" marR="360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time management challenge was overcome within the assignment by implementing the strategy of creating SMART goals and using calendar and digital scheduling tools to organise the tasks. The challenge of critical thinking has been overcome within the assignment by seeking feedback from peers and reflecting on the thinking process. Moreover, the subjective and biassed challenge within the assignment has been overcome by extracting data from diverse sources and attaining a comprehensive understanding of the topic. Apart from these, the challenge of adhering to the ethical guidelines has been overcome by implementing the governing principles of GDPR within the assignment.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26a4def472a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26a4def472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Practical learning outcomes of the assignment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From the following assignment, the researcher has attained practical learning outcomes where it can be found that the COVID-19 pandemic has impacted the business and its financial abilities. However, the business has also focused on innovation and creativity concepts, adopted technologies like AI, Vertex AI, and PINK, and built partnerships with Adore Me. Moreover, the SCAMPER model has been effective for the business as it created suggestions for the business to navigate the challenges with innovative practices.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6a4def472a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6a4def472a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Benefits of it in the future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learning outcomes will foster a lifelong learning culture which will help in the development of personal and professional areas (</a:t>
            </a:r>
            <a:r>
              <a:rPr lang="en-GB" sz="1200">
                <a:solidFill>
                  <a:schemeClr val="dk1"/>
                </a:solidFill>
                <a:highlight>
                  <a:srgbClr val="FFFFFF"/>
                </a:highlight>
                <a:latin typeface="Times New Roman"/>
                <a:ea typeface="Times New Roman"/>
                <a:cs typeface="Times New Roman"/>
                <a:sym typeface="Times New Roman"/>
              </a:rPr>
              <a:t>Burns, 2020)</a:t>
            </a:r>
            <a:r>
              <a:rPr lang="en-GB" sz="1200">
                <a:solidFill>
                  <a:schemeClr val="dk1"/>
                </a:solidFill>
                <a:latin typeface="Times New Roman"/>
                <a:ea typeface="Times New Roman"/>
                <a:cs typeface="Times New Roman"/>
                <a:sym typeface="Times New Roman"/>
              </a:rPr>
              <a:t>. This can also develop relevant skills by which individuals can gain employment opportunities within the job market.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6a4def472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6a4def472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above presentation has discussed the procedures followed within the assignment to achieve the desired outcomes. It can be found that the use of qualitative research-type, use of peer-reviewed journals, websites and articles have been used within the study. The framework of the SCAMPER model and external sources like websites, online resources, research reports and academic journals have been used within the assignment. Furthermore, the presentation has also discussed challenges like time management, critical thinking ability, subjectivity to biases and lack of adherence to ethical guidelines. It has also discussed the measures for overcoming the challenges, the practical learning outcomes and its benefits in the future.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6a4def472a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6a4def472a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5666C3-CECD-48C6-9B5F-8EAEB578389D}"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80593919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5666C3-CECD-48C6-9B5F-8EAEB578389D}"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50862841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5666C3-CECD-48C6-9B5F-8EAEB578389D}"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44832124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5666C3-CECD-48C6-9B5F-8EAEB578389D}" type="datetimeFigureOut">
              <a:rPr lang="en-GB" smtClean="0"/>
              <a:t>01/03/2024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56207138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5666C3-CECD-48C6-9B5F-8EAEB578389D}" type="datetimeFigureOut">
              <a:rPr lang="en-GB" smtClean="0"/>
              <a:t>01/03/2024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79511748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5666C3-CECD-48C6-9B5F-8EAEB578389D}" type="datetimeFigureOut">
              <a:rPr lang="en-GB" smtClean="0"/>
              <a:t>01/03/2024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73135665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5666C3-CECD-48C6-9B5F-8EAEB578389D}" type="datetimeFigureOut">
              <a:rPr lang="en-GB" smtClean="0"/>
              <a:t>01/03/2024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080301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85666C3-CECD-48C6-9B5F-8EAEB578389D}" type="datetimeFigureOut">
              <a:rPr lang="en-GB" smtClean="0"/>
              <a:t>01/03/2024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80546317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85666C3-CECD-48C6-9B5F-8EAEB578389D}" type="datetimeFigureOut">
              <a:rPr lang="en-GB" smtClean="0"/>
              <a:t>01/03/2024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53866492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5666C3-CECD-48C6-9B5F-8EAEB578389D}"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0665935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5666C3-CECD-48C6-9B5F-8EAEB578389D}"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0304842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626406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E85666C3-CECD-48C6-9B5F-8EAEB578389D}" type="datetimeFigureOut">
              <a:rPr lang="en-GB" smtClean="0"/>
              <a:t>01/03/2024</a:t>
            </a:fld>
            <a:endParaRPr lang="en-GB"/>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787791"/>
      </p:ext>
    </p:extLst>
  </p:cSld>
  <p:clrMap bg1="dk1" tx1="lt1" bg2="dk2" tx2="lt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Video 56" descr="Maths And Science Formulae">
            <a:extLst>
              <a:ext uri="{FF2B5EF4-FFF2-40B4-BE49-F238E27FC236}">
                <a16:creationId xmlns:a16="http://schemas.microsoft.com/office/drawing/2014/main" id="{1050827C-EC64-C4D1-2981-A9B71E9797E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a:stretch/>
        </p:blipFill>
        <p:spPr>
          <a:xfrm>
            <a:off x="-2285" y="10"/>
            <a:ext cx="9143999" cy="5143490"/>
          </a:xfrm>
          <a:prstGeom prst="rect">
            <a:avLst/>
          </a:prstGeom>
        </p:spPr>
      </p:pic>
      <p:sp>
        <p:nvSpPr>
          <p:cNvPr id="63" name="Rectangle 6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55701"/>
            <a:ext cx="9143999" cy="2371610"/>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Google Shape;54;p13"/>
          <p:cNvSpPr txBox="1">
            <a:spLocks noGrp="1"/>
          </p:cNvSpPr>
          <p:nvPr>
            <p:ph type="ctrTitle"/>
          </p:nvPr>
        </p:nvSpPr>
        <p:spPr>
          <a:xfrm>
            <a:off x="822960" y="244162"/>
            <a:ext cx="7543800" cy="2681084"/>
          </a:xfrm>
          <a:prstGeom prst="rect">
            <a:avLst/>
          </a:prstGeom>
          <a:effectLst>
            <a:outerShdw blurRad="50800" dist="38100" dir="2700000" algn="tl" rotWithShape="0">
              <a:prstClr val="black">
                <a:alpha val="40000"/>
              </a:prstClr>
            </a:outerShdw>
          </a:effectLst>
        </p:spPr>
        <p:txBody>
          <a:bodyPr spcFirstLastPara="1" lIns="91425" tIns="91425" rIns="91425" bIns="91425" anchorCtr="0">
            <a:normAutofit/>
          </a:bodyPr>
          <a:lstStyle/>
          <a:p>
            <a:pPr marL="0" lvl="0" indent="0" rtl="0">
              <a:spcBef>
                <a:spcPts val="0"/>
              </a:spcBef>
              <a:spcAft>
                <a:spcPts val="0"/>
              </a:spcAft>
              <a:buNone/>
            </a:pPr>
            <a:r>
              <a:rPr lang="en-GB" sz="3900" b="1" dirty="0">
                <a:solidFill>
                  <a:srgbClr val="FFFFFF"/>
                </a:solidFill>
                <a:latin typeface="Times New Roman"/>
                <a:ea typeface="Times New Roman"/>
                <a:cs typeface="Times New Roman"/>
                <a:sym typeface="Times New Roman"/>
              </a:rPr>
              <a:t>Module Name: Developing Innovation and Creativity</a:t>
            </a:r>
          </a:p>
          <a:p>
            <a:pPr marL="0" lvl="0" indent="0" rtl="0">
              <a:spcBef>
                <a:spcPts val="0"/>
              </a:spcBef>
              <a:spcAft>
                <a:spcPts val="0"/>
              </a:spcAft>
              <a:buClr>
                <a:schemeClr val="dk1"/>
              </a:buClr>
              <a:buSzPts val="1100"/>
              <a:buFont typeface="Arial"/>
              <a:buNone/>
            </a:pPr>
            <a:r>
              <a:rPr lang="en-GB" sz="3900" b="1" dirty="0">
                <a:solidFill>
                  <a:srgbClr val="FFFFFF"/>
                </a:solidFill>
                <a:latin typeface="Times New Roman"/>
                <a:ea typeface="Times New Roman"/>
                <a:cs typeface="Times New Roman"/>
                <a:sym typeface="Times New Roman"/>
              </a:rPr>
              <a:t> for Business Advantage</a:t>
            </a:r>
          </a:p>
          <a:p>
            <a:pPr marL="0" lvl="0" indent="0" rtl="0">
              <a:spcBef>
                <a:spcPts val="0"/>
              </a:spcBef>
              <a:spcAft>
                <a:spcPts val="0"/>
              </a:spcAft>
              <a:buClr>
                <a:schemeClr val="dk1"/>
              </a:buClr>
              <a:buSzPts val="1100"/>
              <a:buFont typeface="Arial"/>
              <a:buNone/>
            </a:pPr>
            <a:endParaRPr lang="en-GB" sz="3900" dirty="0">
              <a:solidFill>
                <a:srgbClr val="FFFFFF"/>
              </a:solidFill>
            </a:endParaRPr>
          </a:p>
        </p:txBody>
      </p:sp>
      <p:sp>
        <p:nvSpPr>
          <p:cNvPr id="55" name="Google Shape;55;p13"/>
          <p:cNvSpPr txBox="1">
            <a:spLocks noGrp="1"/>
          </p:cNvSpPr>
          <p:nvPr>
            <p:ph type="subTitle" idx="1"/>
          </p:nvPr>
        </p:nvSpPr>
        <p:spPr>
          <a:xfrm>
            <a:off x="825038" y="3054032"/>
            <a:ext cx="7543800" cy="962030"/>
          </a:xfrm>
          <a:prstGeom prst="rect">
            <a:avLst/>
          </a:prstGeom>
          <a:effectLst>
            <a:outerShdw blurRad="50800" dist="38100" dir="2700000" algn="tl" rotWithShape="0">
              <a:prstClr val="black">
                <a:alpha val="40000"/>
              </a:prstClr>
            </a:outerShdw>
          </a:effectLst>
        </p:spPr>
        <p:txBody>
          <a:bodyPr spcFirstLastPara="1" lIns="91425" tIns="91425" rIns="91425" bIns="91425" anchorCtr="0">
            <a:normAutofit fontScale="25000" lnSpcReduction="20000"/>
          </a:bodyPr>
          <a:lstStyle/>
          <a:p>
            <a:pPr marL="0" lvl="0" indent="0" rtl="0">
              <a:spcBef>
                <a:spcPts val="0"/>
              </a:spcBef>
              <a:spcAft>
                <a:spcPts val="600"/>
              </a:spcAft>
              <a:buClr>
                <a:schemeClr val="dk1"/>
              </a:buClr>
              <a:buSzPts val="275"/>
              <a:buFont typeface="Arial"/>
              <a:buNone/>
            </a:pPr>
            <a:endParaRPr lang="en-GB" sz="1000" b="1" dirty="0">
              <a:solidFill>
                <a:srgbClr val="FFFFFF"/>
              </a:solidFill>
              <a:latin typeface="Times New Roman"/>
              <a:ea typeface="Times New Roman"/>
              <a:cs typeface="Times New Roman"/>
              <a:sym typeface="Times New Roman"/>
            </a:endParaRPr>
          </a:p>
          <a:p>
            <a:pPr marL="0" lvl="0" indent="0" rtl="0">
              <a:spcBef>
                <a:spcPts val="0"/>
              </a:spcBef>
              <a:spcAft>
                <a:spcPts val="600"/>
              </a:spcAft>
              <a:buNone/>
            </a:pPr>
            <a:r>
              <a:rPr lang="en-GB" sz="6000" b="1" dirty="0">
                <a:solidFill>
                  <a:srgbClr val="FFFFFF"/>
                </a:solidFill>
                <a:latin typeface="Times New Roman"/>
                <a:ea typeface="Times New Roman"/>
                <a:cs typeface="Times New Roman"/>
                <a:sym typeface="Times New Roman"/>
              </a:rPr>
              <a:t>Student Name: STEFANIA ENOAICA</a:t>
            </a:r>
            <a:br>
              <a:rPr lang="en-GB" sz="6000" b="1" dirty="0">
                <a:solidFill>
                  <a:srgbClr val="FFFFFF"/>
                </a:solidFill>
                <a:latin typeface="Times New Roman"/>
                <a:ea typeface="Times New Roman"/>
                <a:cs typeface="Times New Roman"/>
                <a:sym typeface="Times New Roman"/>
              </a:rPr>
            </a:br>
            <a:r>
              <a:rPr lang="en-GB" sz="6000" b="1" dirty="0">
                <a:solidFill>
                  <a:srgbClr val="FFFFFF"/>
                </a:solidFill>
                <a:latin typeface="Times New Roman"/>
                <a:ea typeface="Times New Roman"/>
                <a:cs typeface="Times New Roman"/>
                <a:sym typeface="Times New Roman"/>
              </a:rPr>
              <a:t>Student ID Number:2124107</a:t>
            </a:r>
          </a:p>
          <a:p>
            <a:pPr marL="0" lvl="0" indent="0" rtl="0">
              <a:spcBef>
                <a:spcPts val="0"/>
              </a:spcBef>
              <a:spcAft>
                <a:spcPts val="600"/>
              </a:spcAft>
              <a:buClr>
                <a:schemeClr val="dk1"/>
              </a:buClr>
              <a:buSzPts val="275"/>
              <a:buFont typeface="Arial"/>
              <a:buNone/>
            </a:pPr>
            <a:r>
              <a:rPr lang="en-GB" sz="6000" b="1" dirty="0">
                <a:solidFill>
                  <a:srgbClr val="FFFFFF"/>
                </a:solidFill>
                <a:latin typeface="Times New Roman"/>
                <a:ea typeface="Times New Roman"/>
                <a:cs typeface="Times New Roman"/>
                <a:sym typeface="Times New Roman"/>
              </a:rPr>
              <a:t>Assignment 2: Presentation </a:t>
            </a:r>
            <a:endParaRPr lang="en-GB" sz="6000" dirty="0">
              <a:solidFill>
                <a:srgbClr val="FFFFFF"/>
              </a:solidFill>
            </a:endParaRPr>
          </a:p>
          <a:p>
            <a:pPr marL="0" lvl="0" indent="0" rtl="0">
              <a:spcBef>
                <a:spcPts val="0"/>
              </a:spcBef>
              <a:spcAft>
                <a:spcPts val="600"/>
              </a:spcAft>
              <a:buNone/>
            </a:pPr>
            <a:endParaRPr lang="en-GB" sz="1000" dirty="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5">
                                            <p:txEl>
                                              <p:pRg st="1" end="1"/>
                                            </p:txEl>
                                          </p:spTgt>
                                        </p:tgtEl>
                                        <p:attrNameLst>
                                          <p:attrName>style.visibility</p:attrName>
                                        </p:attrNameLst>
                                      </p:cBhvr>
                                      <p:to>
                                        <p:strVal val="visible"/>
                                      </p:to>
                                    </p:set>
                                    <p:animEffect transition="in" filter="fade">
                                      <p:cBhvr>
                                        <p:cTn id="11" dur="500"/>
                                        <p:tgtEl>
                                          <p:spTgt spid="55">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5">
                                            <p:txEl>
                                              <p:pRg st="2" end="2"/>
                                            </p:txEl>
                                          </p:spTgt>
                                        </p:tgtEl>
                                        <p:attrNameLst>
                                          <p:attrName>style.visibility</p:attrName>
                                        </p:attrNameLst>
                                      </p:cBhvr>
                                      <p:to>
                                        <p:strVal val="visible"/>
                                      </p:to>
                                    </p:set>
                                    <p:animEffect transition="in" filter="fade">
                                      <p:cBhvr>
                                        <p:cTn id="16" dur="500"/>
                                        <p:tgtEl>
                                          <p:spTgt spid="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57"/>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7"/>
                                        </p:tgtEl>
                                      </p:cBhvr>
                                    </p:cmd>
                                  </p:childTnLst>
                                </p:cTn>
                              </p:par>
                            </p:childTnLst>
                          </p:cTn>
                        </p:par>
                      </p:childTnLst>
                    </p:cTn>
                  </p:par>
                </p:childTnLst>
              </p:cTn>
              <p:nextCondLst>
                <p:cond evt="onClick" delay="0">
                  <p:tgtEl>
                    <p:spTgt spid="57"/>
                  </p:tgtEl>
                </p:cond>
              </p:nextCondLst>
            </p:seq>
            <p:video>
              <p:cMediaNode mute="1">
                <p:cTn id="22" repeatCount="indefinite" fill="hold" display="0">
                  <p:stCondLst>
                    <p:cond delay="indefinite"/>
                  </p:stCondLst>
                </p:cTn>
                <p:tgtEl>
                  <p:spTgt spid="57"/>
                </p:tgtEl>
              </p:cMediaNode>
            </p:video>
          </p:childTnLst>
        </p:cTn>
      </p:par>
    </p:tnLst>
    <p:bldLst>
      <p:bldP spid="5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2000" b="1">
                <a:solidFill>
                  <a:schemeClr val="lt1"/>
                </a:solidFill>
                <a:latin typeface="Times New Roman"/>
                <a:ea typeface="Times New Roman"/>
                <a:cs typeface="Times New Roman"/>
                <a:sym typeface="Times New Roman"/>
              </a:rPr>
              <a:t>Introduction </a:t>
            </a:r>
            <a:endParaRPr sz="3600">
              <a:solidFill>
                <a:schemeClr val="lt1"/>
              </a:solidFill>
            </a:endParaRPr>
          </a:p>
        </p:txBody>
      </p:sp>
      <p:sp>
        <p:nvSpPr>
          <p:cNvPr id="61" name="Google Shape;61;p14"/>
          <p:cNvSpPr txBox="1">
            <a:spLocks noGrp="1"/>
          </p:cNvSpPr>
          <p:nvPr>
            <p:ph type="body" idx="1"/>
          </p:nvPr>
        </p:nvSpPr>
        <p:spPr>
          <a:xfrm>
            <a:off x="311700" y="1152475"/>
            <a:ext cx="4979100" cy="34164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The presentation will discuss the procedures followed for completing the assignment.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It will discuss the type of research used, how the information was searched and sorted, and the concepts and theories explored.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It will also discuss the usefulness of the external sources, challenges in the completion of the assignment, practical learning outcomes and its benefits in future research. </a:t>
            </a:r>
            <a:endParaRPr sz="1400">
              <a:solidFill>
                <a:schemeClr val="lt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pic>
        <p:nvPicPr>
          <p:cNvPr id="62" name="Google Shape;62;p14"/>
          <p:cNvPicPr preferRelativeResize="0"/>
          <p:nvPr/>
        </p:nvPicPr>
        <p:blipFill>
          <a:blip r:embed="rId3">
            <a:alphaModFix/>
          </a:blip>
          <a:stretch>
            <a:fillRect/>
          </a:stretch>
        </p:blipFill>
        <p:spPr>
          <a:xfrm>
            <a:off x="5537025" y="1719300"/>
            <a:ext cx="3159900" cy="2027397"/>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6"/>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Google Shape;67;p15"/>
          <p:cNvSpPr txBox="1">
            <a:spLocks noGrp="1"/>
          </p:cNvSpPr>
          <p:nvPr>
            <p:ph type="title"/>
          </p:nvPr>
        </p:nvSpPr>
        <p:spPr>
          <a:xfrm>
            <a:off x="628650" y="273843"/>
            <a:ext cx="3938487" cy="1355479"/>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ts val="1100"/>
            </a:pPr>
            <a:r>
              <a:rPr lang="en-US" sz="4400" b="1">
                <a:sym typeface="Times New Roman"/>
              </a:rPr>
              <a:t>Type of research carried out</a:t>
            </a:r>
            <a:endParaRPr lang="en-US" sz="4400"/>
          </a:p>
        </p:txBody>
      </p:sp>
      <p:sp>
        <p:nvSpPr>
          <p:cNvPr id="68" name="Google Shape;68;p15"/>
          <p:cNvSpPr txBox="1">
            <a:spLocks noGrp="1"/>
          </p:cNvSpPr>
          <p:nvPr>
            <p:ph type="body" idx="1"/>
          </p:nvPr>
        </p:nvSpPr>
        <p:spPr>
          <a:xfrm>
            <a:off x="628650" y="1749972"/>
            <a:ext cx="3464715" cy="2882750"/>
          </a:xfrm>
          <a:prstGeom prst="rect">
            <a:avLst/>
          </a:prstGeom>
        </p:spPr>
        <p:txBody>
          <a:bodyPr spcFirstLastPara="1" vert="horz" lIns="91440" tIns="45720" rIns="91440" bIns="45720" rtlCol="0" anchorCtr="0">
            <a:normAutofit/>
          </a:bodyPr>
          <a:lstStyle/>
          <a:p>
            <a:pPr marL="457200" lvl="0" indent="-228600" defTabSz="914400">
              <a:spcBef>
                <a:spcPts val="0"/>
              </a:spcBef>
              <a:spcAft>
                <a:spcPts val="600"/>
              </a:spcAft>
              <a:buClr>
                <a:schemeClr val="lt1"/>
              </a:buClr>
              <a:buSzPts val="1400"/>
              <a:buFont typeface="Arial" panose="020B0604020202020204" pitchFamily="34" charset="0"/>
              <a:buChar char="•"/>
            </a:pPr>
            <a:r>
              <a:rPr lang="en-US" sz="1100">
                <a:sym typeface="Times New Roman"/>
              </a:rPr>
              <a:t>The researcher has used qualitative research as a methodological approach to obtain the key insights for accomplishing the nature of the study. </a:t>
            </a:r>
          </a:p>
          <a:p>
            <a:pPr marL="457200" lvl="0" indent="-228600" defTabSz="914400">
              <a:spcBef>
                <a:spcPts val="0"/>
              </a:spcBef>
              <a:spcAft>
                <a:spcPts val="600"/>
              </a:spcAft>
              <a:buClr>
                <a:schemeClr val="lt1"/>
              </a:buClr>
              <a:buSzPts val="1400"/>
              <a:buFont typeface="Arial" panose="020B0604020202020204" pitchFamily="34" charset="0"/>
              <a:buChar char="•"/>
            </a:pPr>
            <a:r>
              <a:rPr lang="en-US" sz="1100">
                <a:sym typeface="Times New Roman"/>
              </a:rPr>
              <a:t>This type of research mainly focuses on understanding the complexities of the phenomena with a subjective perspective (Hennink </a:t>
            </a:r>
            <a:r>
              <a:rPr lang="en-US" sz="1100" i="1">
                <a:sym typeface="Times New Roman"/>
              </a:rPr>
              <a:t>et al.,</a:t>
            </a:r>
            <a:r>
              <a:rPr lang="en-US" sz="1100">
                <a:sym typeface="Times New Roman"/>
              </a:rPr>
              <a:t> 2020). </a:t>
            </a:r>
          </a:p>
          <a:p>
            <a:pPr marL="457200" lvl="0" indent="-228600" defTabSz="914400">
              <a:spcBef>
                <a:spcPts val="0"/>
              </a:spcBef>
              <a:spcAft>
                <a:spcPts val="600"/>
              </a:spcAft>
              <a:buClr>
                <a:schemeClr val="lt1"/>
              </a:buClr>
              <a:buSzPts val="1400"/>
              <a:buFont typeface="Arial" panose="020B0604020202020204" pitchFamily="34" charset="0"/>
              <a:buChar char="•"/>
            </a:pPr>
            <a:r>
              <a:rPr lang="en-US" sz="1100">
                <a:sym typeface="Times New Roman"/>
              </a:rPr>
              <a:t>The qualitative research type emphasises gathering contextual, in-depth and interpreted analysis for the key study which allows the researcher to generate concepts, hypotheses, and frameworks with empirical data for the study.</a:t>
            </a:r>
          </a:p>
          <a:p>
            <a:pPr marL="457200" lvl="0" indent="-228600" defTabSz="914400">
              <a:spcBef>
                <a:spcPts val="0"/>
              </a:spcBef>
              <a:spcAft>
                <a:spcPts val="600"/>
              </a:spcAft>
              <a:buClr>
                <a:schemeClr val="lt1"/>
              </a:buClr>
              <a:buSzPts val="1400"/>
              <a:buFont typeface="Arial" panose="020B0604020202020204" pitchFamily="34" charset="0"/>
              <a:buChar char="•"/>
            </a:pPr>
            <a:r>
              <a:rPr lang="en-US" sz="1100">
                <a:sym typeface="Times New Roman"/>
              </a:rPr>
              <a:t>This allowed the researcher to capture rich and detailed insights for the study.</a:t>
            </a:r>
          </a:p>
        </p:txBody>
      </p:sp>
      <p:pic>
        <p:nvPicPr>
          <p:cNvPr id="69" name="Google Shape;69;p15"/>
          <p:cNvPicPr preferRelativeResize="0"/>
          <p:nvPr/>
        </p:nvPicPr>
        <p:blipFill rotWithShape="1">
          <a:blip r:embed="rId3"/>
          <a:srcRect l="18644" r="18973" b="2"/>
          <a:stretch/>
        </p:blipFill>
        <p:spPr>
          <a:xfrm>
            <a:off x="4671911" y="10"/>
            <a:ext cx="4472089" cy="51434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49500"/>
              <a:buFont typeface="Arial"/>
              <a:buNone/>
            </a:pPr>
            <a:r>
              <a:rPr lang="en-GB" sz="2222" b="1">
                <a:solidFill>
                  <a:schemeClr val="lt1"/>
                </a:solidFill>
                <a:latin typeface="Times New Roman"/>
                <a:ea typeface="Times New Roman"/>
                <a:cs typeface="Times New Roman"/>
                <a:sym typeface="Times New Roman"/>
              </a:rPr>
              <a:t>How relevant information was searched for and sorted? </a:t>
            </a:r>
            <a:endParaRPr sz="2222"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75" name="Google Shape;75;p16"/>
          <p:cNvSpPr txBox="1">
            <a:spLocks noGrp="1"/>
          </p:cNvSpPr>
          <p:nvPr>
            <p:ph type="body" idx="1"/>
          </p:nvPr>
        </p:nvSpPr>
        <p:spPr>
          <a:xfrm>
            <a:off x="311700" y="1152475"/>
            <a:ext cx="5581800" cy="3416400"/>
          </a:xfrm>
          <a:prstGeom prst="rect">
            <a:avLst/>
          </a:prstGeom>
        </p:spPr>
        <p:txBody>
          <a:bodyPr spcFirstLastPara="1" wrap="square" lIns="91425" tIns="91425" rIns="91425" bIns="91425" anchor="t" anchorCtr="0">
            <a:normAutofit fontScale="92500"/>
          </a:bodyPr>
          <a:lstStyle/>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The relevant information was searched by examining the principles of the qualitative method and collecting recent articles, journals and website information based on the emerging trends and practices of the company.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It presented valuable insights from relevant literature and maintained the overall quality and credibility of the research by prioritising peer-reviewed journals and using reputable sources to standardise the research practice.</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Moreover, the researcher has sorted the application of assessing relevant information by considering the theoretical framework and using a conceptual model like the SCAMPER model .</a:t>
            </a:r>
            <a:endParaRPr sz="1400">
              <a:solidFill>
                <a:schemeClr val="lt1"/>
              </a:solidFill>
              <a:latin typeface="Times New Roman"/>
              <a:ea typeface="Times New Roman"/>
              <a:cs typeface="Times New Roman"/>
              <a:sym typeface="Times New Roman"/>
            </a:endParaRPr>
          </a:p>
        </p:txBody>
      </p:sp>
      <p:pic>
        <p:nvPicPr>
          <p:cNvPr id="76" name="Google Shape;76;p16"/>
          <p:cNvPicPr preferRelativeResize="0"/>
          <p:nvPr/>
        </p:nvPicPr>
        <p:blipFill>
          <a:blip r:embed="rId3">
            <a:alphaModFix/>
          </a:blip>
          <a:stretch>
            <a:fillRect/>
          </a:stretch>
        </p:blipFill>
        <p:spPr>
          <a:xfrm>
            <a:off x="6019125" y="1898388"/>
            <a:ext cx="2945700" cy="1924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49500"/>
              <a:buFont typeface="Arial"/>
              <a:buNone/>
            </a:pPr>
            <a:r>
              <a:rPr lang="en-GB" sz="2222" b="1">
                <a:solidFill>
                  <a:schemeClr val="lt1"/>
                </a:solidFill>
                <a:latin typeface="Times New Roman"/>
                <a:ea typeface="Times New Roman"/>
                <a:cs typeface="Times New Roman"/>
                <a:sym typeface="Times New Roman"/>
              </a:rPr>
              <a:t>Concepts/theories explored and its ways</a:t>
            </a:r>
            <a:endParaRPr sz="2222"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82" name="Google Shape;82;p17"/>
          <p:cNvSpPr txBox="1">
            <a:spLocks noGrp="1"/>
          </p:cNvSpPr>
          <p:nvPr>
            <p:ph type="body" idx="1"/>
          </p:nvPr>
        </p:nvSpPr>
        <p:spPr>
          <a:xfrm>
            <a:off x="311700" y="1152475"/>
            <a:ext cx="5782800" cy="3656100"/>
          </a:xfrm>
          <a:prstGeom prst="rect">
            <a:avLst/>
          </a:prstGeom>
        </p:spPr>
        <p:txBody>
          <a:bodyPr spcFirstLastPara="1" wrap="square" lIns="91425" tIns="91425" rIns="91425" bIns="91425" anchor="t" anchorCtr="0">
            <a:normAutofit fontScale="62500" lnSpcReduction="20000"/>
          </a:bodyPr>
          <a:lstStyle/>
          <a:p>
            <a:pPr marL="457200" lvl="0" indent="-308610" algn="just" rtl="0">
              <a:lnSpc>
                <a:spcPct val="150000"/>
              </a:lnSpc>
              <a:spcBef>
                <a:spcPts val="0"/>
              </a:spcBef>
              <a:spcAft>
                <a:spcPts val="0"/>
              </a:spcAft>
              <a:buClr>
                <a:schemeClr val="lt1"/>
              </a:buClr>
              <a:buSzPct val="100000"/>
              <a:buFont typeface="Times New Roman"/>
              <a:buChar char="➢"/>
            </a:pPr>
            <a:r>
              <a:rPr lang="en-GB">
                <a:solidFill>
                  <a:schemeClr val="lt1"/>
                </a:solidFill>
                <a:latin typeface="Times New Roman"/>
                <a:ea typeface="Times New Roman"/>
                <a:cs typeface="Times New Roman"/>
                <a:sym typeface="Times New Roman"/>
              </a:rPr>
              <a:t>The assignment discussed concepts like innovation and creativity within business practices. To suggest the company a revived business strategy for the long run, the SCAMPER model has been explored. </a:t>
            </a:r>
            <a:endParaRPr>
              <a:solidFill>
                <a:schemeClr val="lt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Clr>
                <a:schemeClr val="lt1"/>
              </a:buClr>
              <a:buSzPct val="100000"/>
              <a:buFont typeface="Times New Roman"/>
              <a:buChar char="➢"/>
            </a:pPr>
            <a:r>
              <a:rPr lang="en-GB">
                <a:solidFill>
                  <a:schemeClr val="lt1"/>
                </a:solidFill>
                <a:latin typeface="Times New Roman"/>
                <a:ea typeface="Times New Roman"/>
                <a:cs typeface="Times New Roman"/>
                <a:sym typeface="Times New Roman"/>
              </a:rPr>
              <a:t>The model comprises six elements like “substitute, combine, adapt, modify, putting another to use, eliminate and rearrange” (Boonpracha, 2023).</a:t>
            </a:r>
            <a:endParaRPr>
              <a:solidFill>
                <a:schemeClr val="lt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Clr>
                <a:schemeClr val="lt1"/>
              </a:buClr>
              <a:buSzPct val="100000"/>
              <a:buFont typeface="Times New Roman"/>
              <a:buChar char="➢"/>
            </a:pPr>
            <a:r>
              <a:rPr lang="en-GB">
                <a:solidFill>
                  <a:schemeClr val="lt1"/>
                </a:solidFill>
                <a:latin typeface="Times New Roman"/>
                <a:ea typeface="Times New Roman"/>
                <a:cs typeface="Times New Roman"/>
                <a:sym typeface="Times New Roman"/>
              </a:rPr>
              <a:t>With the systematic application of the SCAMPER techniques, the researcher was able to explore a wide range of solutions which can address the negative influences within the business and lead an innovative approach. </a:t>
            </a:r>
            <a:endParaRPr>
              <a:solidFill>
                <a:schemeClr val="lt1"/>
              </a:solidFill>
              <a:latin typeface="Times New Roman"/>
              <a:ea typeface="Times New Roman"/>
              <a:cs typeface="Times New Roman"/>
              <a:sym typeface="Times New Roman"/>
            </a:endParaRPr>
          </a:p>
          <a:p>
            <a:pPr marL="457200" lvl="0" indent="-308610" algn="just" rtl="0">
              <a:lnSpc>
                <a:spcPct val="150000"/>
              </a:lnSpc>
              <a:spcBef>
                <a:spcPts val="0"/>
              </a:spcBef>
              <a:spcAft>
                <a:spcPts val="0"/>
              </a:spcAft>
              <a:buClr>
                <a:schemeClr val="lt1"/>
              </a:buClr>
              <a:buSzPct val="100000"/>
              <a:buFont typeface="Times New Roman"/>
              <a:buChar char="➢"/>
            </a:pPr>
            <a:r>
              <a:rPr lang="en-GB">
                <a:solidFill>
                  <a:schemeClr val="lt1"/>
                </a:solidFill>
                <a:latin typeface="Times New Roman"/>
                <a:ea typeface="Times New Roman"/>
                <a:cs typeface="Times New Roman"/>
                <a:sym typeface="Times New Roman"/>
              </a:rPr>
              <a:t>This is further obtained within the assignment by documenting the ideas generated and evaluating the lessons learned within the process which informed the decision-making practice and presented the perspective of qualitative research.</a:t>
            </a:r>
            <a:endParaRPr>
              <a:solidFill>
                <a:schemeClr val="lt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endParaRPr sz="1200">
              <a:solidFill>
                <a:schemeClr val="dk1"/>
              </a:solidFill>
              <a:latin typeface="Times New Roman"/>
              <a:ea typeface="Times New Roman"/>
              <a:cs typeface="Times New Roman"/>
              <a:sym typeface="Times New Roman"/>
            </a:endParaRPr>
          </a:p>
        </p:txBody>
      </p:sp>
      <p:pic>
        <p:nvPicPr>
          <p:cNvPr id="83" name="Google Shape;83;p17"/>
          <p:cNvPicPr preferRelativeResize="0"/>
          <p:nvPr/>
        </p:nvPicPr>
        <p:blipFill>
          <a:blip r:embed="rId3">
            <a:alphaModFix/>
          </a:blip>
          <a:stretch>
            <a:fillRect/>
          </a:stretch>
        </p:blipFill>
        <p:spPr>
          <a:xfrm>
            <a:off x="6246900" y="1344250"/>
            <a:ext cx="2744701" cy="27447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7"/>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7" name="Rectangle 96">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90" name="Google Shape;90;p18"/>
          <p:cNvPicPr preferRelativeResize="0"/>
          <p:nvPr/>
        </p:nvPicPr>
        <p:blipFill rotWithShape="1">
          <a:blip r:embed="rId3">
            <a:alphaModFix amt="60000"/>
          </a:blip>
          <a:srcRect/>
          <a:stretch/>
        </p:blipFill>
        <p:spPr>
          <a:xfrm>
            <a:off x="20" y="10"/>
            <a:ext cx="9143980" cy="5143490"/>
          </a:xfrm>
          <a:prstGeom prst="rect">
            <a:avLst/>
          </a:prstGeom>
          <a:noFill/>
        </p:spPr>
      </p:pic>
      <p:sp>
        <p:nvSpPr>
          <p:cNvPr id="88" name="Google Shape;88;p18"/>
          <p:cNvSpPr txBox="1">
            <a:spLocks noGrp="1"/>
          </p:cNvSpPr>
          <p:nvPr>
            <p:ph type="title"/>
          </p:nvPr>
        </p:nvSpPr>
        <p:spPr>
          <a:xfrm>
            <a:off x="628649" y="1253677"/>
            <a:ext cx="3866446" cy="3054033"/>
          </a:xfrm>
          <a:prstGeom prst="rect">
            <a:avLst/>
          </a:prstGeom>
        </p:spPr>
        <p:txBody>
          <a:bodyPr spcFirstLastPara="1" vert="horz" lIns="91440" tIns="45720" rIns="91440" bIns="45720" rtlCol="0" anchor="t" anchorCtr="0">
            <a:normAutofit/>
          </a:bodyPr>
          <a:lstStyle/>
          <a:p>
            <a:pPr marL="0" lvl="0" indent="0" defTabSz="914400">
              <a:spcBef>
                <a:spcPct val="0"/>
              </a:spcBef>
              <a:spcAft>
                <a:spcPts val="0"/>
              </a:spcAft>
              <a:buClr>
                <a:schemeClr val="dk1"/>
              </a:buClr>
              <a:buSzPts val="1100"/>
            </a:pPr>
            <a:r>
              <a:rPr lang="en-US" sz="4400" b="1">
                <a:solidFill>
                  <a:srgbClr val="FFFFFF"/>
                </a:solidFill>
                <a:sym typeface="Times New Roman"/>
              </a:rPr>
              <a:t>External sources most useful in writing the assignment</a:t>
            </a:r>
            <a:endParaRPr lang="en-US" sz="4400">
              <a:solidFill>
                <a:srgbClr val="FFFFFF"/>
              </a:solidFill>
            </a:endParaRPr>
          </a:p>
        </p:txBody>
      </p:sp>
      <p:sp>
        <p:nvSpPr>
          <p:cNvPr id="89" name="Google Shape;89;p18"/>
          <p:cNvSpPr txBox="1">
            <a:spLocks noGrp="1"/>
          </p:cNvSpPr>
          <p:nvPr>
            <p:ph type="body" idx="1"/>
          </p:nvPr>
        </p:nvSpPr>
        <p:spPr>
          <a:xfrm>
            <a:off x="4639489" y="1253674"/>
            <a:ext cx="3878146" cy="3054032"/>
          </a:xfrm>
          <a:prstGeom prst="rect">
            <a:avLst/>
          </a:prstGeom>
        </p:spPr>
        <p:txBody>
          <a:bodyPr spcFirstLastPara="1" vert="horz" lIns="91440" tIns="45720" rIns="91440" bIns="45720" rtlCol="0" anchorCtr="0">
            <a:normAutofit/>
          </a:bodyPr>
          <a:lstStyle/>
          <a:p>
            <a:pPr marL="457200" lvl="0" indent="-228600" defTabSz="914400">
              <a:spcBef>
                <a:spcPts val="0"/>
              </a:spcBef>
              <a:spcAft>
                <a:spcPts val="600"/>
              </a:spcAft>
              <a:buClr>
                <a:schemeClr val="lt1"/>
              </a:buClr>
              <a:buSzPts val="1400"/>
              <a:buFont typeface="Arial" panose="020B0604020202020204" pitchFamily="34" charset="0"/>
              <a:buChar char="•"/>
            </a:pPr>
            <a:r>
              <a:rPr lang="en-US" sz="1500">
                <a:solidFill>
                  <a:srgbClr val="FFFFFF"/>
                </a:solidFill>
                <a:sym typeface="Times New Roman"/>
              </a:rPr>
              <a:t>External sources like websites and online resources have been most useful in the assignment. </a:t>
            </a:r>
          </a:p>
          <a:p>
            <a:pPr marL="457200" lvl="0" indent="-228600" defTabSz="914400">
              <a:spcBef>
                <a:spcPts val="0"/>
              </a:spcBef>
              <a:spcAft>
                <a:spcPts val="600"/>
              </a:spcAft>
              <a:buClr>
                <a:schemeClr val="lt1"/>
              </a:buClr>
              <a:buSzPts val="1400"/>
              <a:buFont typeface="Arial" panose="020B0604020202020204" pitchFamily="34" charset="0"/>
              <a:buChar char="•"/>
            </a:pPr>
            <a:r>
              <a:rPr lang="en-US" sz="1500">
                <a:solidFill>
                  <a:srgbClr val="FFFFFF"/>
                </a:solidFill>
                <a:sym typeface="Times New Roman"/>
              </a:rPr>
              <a:t>This allowed access to diverse perspectives and insights on the topic of the assignment. </a:t>
            </a:r>
          </a:p>
          <a:p>
            <a:pPr marL="457200" lvl="0" indent="-228600" defTabSz="914400">
              <a:spcBef>
                <a:spcPts val="0"/>
              </a:spcBef>
              <a:spcAft>
                <a:spcPts val="600"/>
              </a:spcAft>
              <a:buClr>
                <a:schemeClr val="lt1"/>
              </a:buClr>
              <a:buSzPts val="1400"/>
              <a:buFont typeface="Arial" panose="020B0604020202020204" pitchFamily="34" charset="0"/>
              <a:buChar char="•"/>
            </a:pPr>
            <a:r>
              <a:rPr lang="en-US" sz="1500">
                <a:solidFill>
                  <a:srgbClr val="FFFFFF"/>
                </a:solidFill>
                <a:sym typeface="Times New Roman"/>
              </a:rPr>
              <a:t>Apart from this, external sources like research reports from industry publications and academic journals have also been assessed in publishing qualitative research results to support the assignment writing. </a:t>
            </a:r>
          </a:p>
          <a:p>
            <a:pPr marL="0" lvl="0" indent="-228600" defTabSz="914400">
              <a:spcBef>
                <a:spcPts val="0"/>
              </a:spcBef>
              <a:spcAft>
                <a:spcPts val="600"/>
              </a:spcAft>
              <a:buClr>
                <a:schemeClr val="dk1"/>
              </a:buClr>
              <a:buSzPts val="1100"/>
              <a:buFont typeface="Arial" panose="020B0604020202020204" pitchFamily="34" charset="0"/>
              <a:buChar char="•"/>
            </a:pPr>
            <a:endParaRPr lang="en-US" sz="1500">
              <a:solidFill>
                <a:srgbClr val="FFFFFF"/>
              </a:solidFill>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2000" b="1">
                <a:solidFill>
                  <a:schemeClr val="lt1"/>
                </a:solidFill>
                <a:latin typeface="Times New Roman"/>
                <a:ea typeface="Times New Roman"/>
                <a:cs typeface="Times New Roman"/>
                <a:sym typeface="Times New Roman"/>
              </a:rPr>
              <a:t>Main challenges faced in completing the assignment</a:t>
            </a:r>
            <a:endParaRPr sz="3600">
              <a:solidFill>
                <a:schemeClr val="lt1"/>
              </a:solidFill>
            </a:endParaRPr>
          </a:p>
        </p:txBody>
      </p:sp>
      <p:sp>
        <p:nvSpPr>
          <p:cNvPr id="96" name="Google Shape;96;p19"/>
          <p:cNvSpPr txBox="1">
            <a:spLocks noGrp="1"/>
          </p:cNvSpPr>
          <p:nvPr>
            <p:ph type="body" idx="1"/>
          </p:nvPr>
        </p:nvSpPr>
        <p:spPr>
          <a:xfrm>
            <a:off x="191150" y="1017725"/>
            <a:ext cx="5863200" cy="34164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Due to the poor time management and poor scheduling of the activities, the challenge of managing the time has affected the completion of the assignment and created a last-minute rush for the completion.</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The researcher has experienced the challenge of assessing critical thinking which resulted in critically evaluating the information and supporting the assignment with well-constructed arguments.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As the use of qualitative research has been used within the assignment, the challenge of subjectivity and bias has challenged the researcher to present an analysis for the assignment (Oswaldo, 2023).</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GB" sz="1400">
                <a:solidFill>
                  <a:schemeClr val="lt1"/>
                </a:solidFill>
                <a:latin typeface="Times New Roman"/>
                <a:ea typeface="Times New Roman"/>
                <a:cs typeface="Times New Roman"/>
                <a:sym typeface="Times New Roman"/>
              </a:rPr>
              <a:t>Moreover, obtaining informed consent and adhering to the ethical guidelines within the researcher are also challenges within the assignment which limited the scope of maintaining the credibility of the assignment. </a:t>
            </a:r>
            <a:endParaRPr sz="1400">
              <a:solidFill>
                <a:schemeClr val="lt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pic>
        <p:nvPicPr>
          <p:cNvPr id="97" name="Google Shape;97;p19"/>
          <p:cNvPicPr preferRelativeResize="0"/>
          <p:nvPr/>
        </p:nvPicPr>
        <p:blipFill>
          <a:blip r:embed="rId3">
            <a:alphaModFix/>
          </a:blip>
          <a:stretch>
            <a:fillRect/>
          </a:stretch>
        </p:blipFill>
        <p:spPr>
          <a:xfrm>
            <a:off x="6201676" y="1933213"/>
            <a:ext cx="2777950" cy="158541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marR="304800" lvl="0" indent="0" algn="ctr" rtl="0">
              <a:lnSpc>
                <a:spcPct val="150000"/>
              </a:lnSpc>
              <a:spcBef>
                <a:spcPts val="0"/>
              </a:spcBef>
              <a:spcAft>
                <a:spcPts val="0"/>
              </a:spcAft>
              <a:buClr>
                <a:schemeClr val="dk1"/>
              </a:buClr>
              <a:buSzPct val="49500"/>
              <a:buFont typeface="Arial"/>
              <a:buNone/>
            </a:pPr>
            <a:r>
              <a:rPr lang="en-GB" sz="2222" b="1">
                <a:solidFill>
                  <a:schemeClr val="lt1"/>
                </a:solidFill>
                <a:latin typeface="Times New Roman"/>
                <a:ea typeface="Times New Roman"/>
                <a:cs typeface="Times New Roman"/>
                <a:sym typeface="Times New Roman"/>
              </a:rPr>
              <a:t>How were those challenges overcome?</a:t>
            </a:r>
            <a:endParaRPr sz="2222"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03" name="Google Shape;103;p20"/>
          <p:cNvSpPr txBox="1">
            <a:spLocks noGrp="1"/>
          </p:cNvSpPr>
          <p:nvPr>
            <p:ph type="body" idx="1"/>
          </p:nvPr>
        </p:nvSpPr>
        <p:spPr>
          <a:xfrm>
            <a:off x="164375" y="1152475"/>
            <a:ext cx="4912200" cy="3416400"/>
          </a:xfrm>
          <a:prstGeom prst="rect">
            <a:avLst/>
          </a:prstGeom>
        </p:spPr>
        <p:txBody>
          <a:bodyPr spcFirstLastPara="1" wrap="square" lIns="91425" tIns="91425" rIns="91425" bIns="91425" anchor="t" anchorCtr="0">
            <a:noAutofit/>
          </a:bodyPr>
          <a:lstStyle/>
          <a:p>
            <a:pPr marL="457200" marR="3600" lvl="0" indent="-318770" algn="just" rtl="0">
              <a:lnSpc>
                <a:spcPct val="130000"/>
              </a:lnSpc>
              <a:spcBef>
                <a:spcPts val="0"/>
              </a:spcBef>
              <a:spcAft>
                <a:spcPts val="0"/>
              </a:spcAft>
              <a:buClr>
                <a:schemeClr val="lt1"/>
              </a:buClr>
              <a:buSzPts val="1420"/>
              <a:buFont typeface="Times New Roman"/>
              <a:buChar char="➢"/>
            </a:pPr>
            <a:r>
              <a:rPr lang="en-GB" sz="1420">
                <a:solidFill>
                  <a:schemeClr val="lt1"/>
                </a:solidFill>
                <a:latin typeface="Times New Roman"/>
                <a:ea typeface="Times New Roman"/>
                <a:cs typeface="Times New Roman"/>
                <a:sym typeface="Times New Roman"/>
              </a:rPr>
              <a:t>The time management challenge was overcome within the assignment by implementing the strategy of creating SMART goals and using calendar and digital scheduling tools to organise the tasks.</a:t>
            </a:r>
            <a:endParaRPr sz="1420">
              <a:solidFill>
                <a:schemeClr val="lt1"/>
              </a:solidFill>
              <a:latin typeface="Times New Roman"/>
              <a:ea typeface="Times New Roman"/>
              <a:cs typeface="Times New Roman"/>
              <a:sym typeface="Times New Roman"/>
            </a:endParaRPr>
          </a:p>
          <a:p>
            <a:pPr marL="457200" marR="3600" lvl="0" indent="-318770" algn="just" rtl="0">
              <a:lnSpc>
                <a:spcPct val="130000"/>
              </a:lnSpc>
              <a:spcBef>
                <a:spcPts val="0"/>
              </a:spcBef>
              <a:spcAft>
                <a:spcPts val="0"/>
              </a:spcAft>
              <a:buClr>
                <a:schemeClr val="lt1"/>
              </a:buClr>
              <a:buSzPts val="1420"/>
              <a:buFont typeface="Times New Roman"/>
              <a:buChar char="➢"/>
            </a:pPr>
            <a:r>
              <a:rPr lang="en-GB" sz="1420">
                <a:solidFill>
                  <a:schemeClr val="lt1"/>
                </a:solidFill>
                <a:latin typeface="Times New Roman"/>
                <a:ea typeface="Times New Roman"/>
                <a:cs typeface="Times New Roman"/>
                <a:sym typeface="Times New Roman"/>
              </a:rPr>
              <a:t>The challenge of critical thinking has been overcome within the assignment by seeking feedback from peers and reflecting on the thinking process. </a:t>
            </a:r>
            <a:endParaRPr sz="1420">
              <a:solidFill>
                <a:schemeClr val="lt1"/>
              </a:solidFill>
              <a:latin typeface="Times New Roman"/>
              <a:ea typeface="Times New Roman"/>
              <a:cs typeface="Times New Roman"/>
              <a:sym typeface="Times New Roman"/>
            </a:endParaRPr>
          </a:p>
          <a:p>
            <a:pPr marL="457200" marR="3600" lvl="0" indent="-318770" algn="just" rtl="0">
              <a:lnSpc>
                <a:spcPct val="130000"/>
              </a:lnSpc>
              <a:spcBef>
                <a:spcPts val="0"/>
              </a:spcBef>
              <a:spcAft>
                <a:spcPts val="0"/>
              </a:spcAft>
              <a:buClr>
                <a:schemeClr val="lt1"/>
              </a:buClr>
              <a:buSzPts val="1420"/>
              <a:buFont typeface="Times New Roman"/>
              <a:buChar char="➢"/>
            </a:pPr>
            <a:r>
              <a:rPr lang="en-GB" sz="1420">
                <a:solidFill>
                  <a:schemeClr val="lt1"/>
                </a:solidFill>
                <a:latin typeface="Times New Roman"/>
                <a:ea typeface="Times New Roman"/>
                <a:cs typeface="Times New Roman"/>
                <a:sym typeface="Times New Roman"/>
              </a:rPr>
              <a:t>The subjective and biassed challenge within the assignment has been overcome by extracting data from diverse sources and attaining a comprehensive understanding of the topic.</a:t>
            </a:r>
            <a:endParaRPr sz="1420">
              <a:solidFill>
                <a:schemeClr val="lt1"/>
              </a:solidFill>
              <a:latin typeface="Times New Roman"/>
              <a:ea typeface="Times New Roman"/>
              <a:cs typeface="Times New Roman"/>
              <a:sym typeface="Times New Roman"/>
            </a:endParaRPr>
          </a:p>
          <a:p>
            <a:pPr marL="457200" marR="3600" lvl="0" indent="-318770" algn="just" rtl="0">
              <a:lnSpc>
                <a:spcPct val="130000"/>
              </a:lnSpc>
              <a:spcBef>
                <a:spcPts val="0"/>
              </a:spcBef>
              <a:spcAft>
                <a:spcPts val="0"/>
              </a:spcAft>
              <a:buClr>
                <a:schemeClr val="lt1"/>
              </a:buClr>
              <a:buSzPts val="1420"/>
              <a:buFont typeface="Times New Roman"/>
              <a:buChar char="➢"/>
            </a:pPr>
            <a:r>
              <a:rPr lang="en-GB" sz="1420">
                <a:solidFill>
                  <a:schemeClr val="lt1"/>
                </a:solidFill>
                <a:latin typeface="Times New Roman"/>
                <a:ea typeface="Times New Roman"/>
                <a:cs typeface="Times New Roman"/>
                <a:sym typeface="Times New Roman"/>
              </a:rPr>
              <a:t>The challenge of adhering to the ethical guidelines has been overcome by implementing the governing principles of GDPR within the assignment. </a:t>
            </a:r>
            <a:endParaRPr sz="1420" b="1">
              <a:solidFill>
                <a:schemeClr val="lt1"/>
              </a:solidFill>
              <a:latin typeface="Times New Roman"/>
              <a:ea typeface="Times New Roman"/>
              <a:cs typeface="Times New Roman"/>
              <a:sym typeface="Times New Roman"/>
            </a:endParaRPr>
          </a:p>
          <a:p>
            <a:pPr marL="0" marR="3600" lvl="0" indent="0" algn="just" rtl="0">
              <a:lnSpc>
                <a:spcPct val="130000"/>
              </a:lnSpc>
              <a:spcBef>
                <a:spcPts val="0"/>
              </a:spcBef>
              <a:spcAft>
                <a:spcPts val="0"/>
              </a:spcAft>
              <a:buClr>
                <a:schemeClr val="dk1"/>
              </a:buClr>
              <a:buSzPts val="770"/>
              <a:buFont typeface="Arial"/>
              <a:buNone/>
            </a:pPr>
            <a:endParaRPr sz="839">
              <a:solidFill>
                <a:schemeClr val="dk1"/>
              </a:solidFill>
              <a:latin typeface="Times New Roman"/>
              <a:ea typeface="Times New Roman"/>
              <a:cs typeface="Times New Roman"/>
              <a:sym typeface="Times New Roman"/>
            </a:endParaRPr>
          </a:p>
        </p:txBody>
      </p:sp>
      <p:pic>
        <p:nvPicPr>
          <p:cNvPr id="104" name="Google Shape;104;p20"/>
          <p:cNvPicPr preferRelativeResize="0"/>
          <p:nvPr/>
        </p:nvPicPr>
        <p:blipFill>
          <a:blip r:embed="rId3">
            <a:alphaModFix/>
          </a:blip>
          <a:stretch>
            <a:fillRect/>
          </a:stretch>
        </p:blipFill>
        <p:spPr>
          <a:xfrm>
            <a:off x="5304225" y="1744700"/>
            <a:ext cx="3357549" cy="22319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8"/>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Google Shape;109;p21"/>
          <p:cNvSpPr txBox="1">
            <a:spLocks noGrp="1"/>
          </p:cNvSpPr>
          <p:nvPr>
            <p:ph type="title"/>
          </p:nvPr>
        </p:nvSpPr>
        <p:spPr>
          <a:xfrm>
            <a:off x="628650" y="273843"/>
            <a:ext cx="3938487" cy="1355479"/>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2800" b="1">
                <a:sym typeface="Times New Roman"/>
              </a:rPr>
              <a:t>Practical learning outcomes of the assignment </a:t>
            </a:r>
          </a:p>
          <a:p>
            <a:pPr marL="0" lvl="0" indent="0" defTabSz="914400">
              <a:spcBef>
                <a:spcPct val="0"/>
              </a:spcBef>
              <a:spcAft>
                <a:spcPts val="1200"/>
              </a:spcAft>
              <a:buClr>
                <a:schemeClr val="dk1"/>
              </a:buClr>
              <a:buSzPct val="39285"/>
            </a:pPr>
            <a:endParaRPr lang="en-US" sz="2800"/>
          </a:p>
        </p:txBody>
      </p:sp>
      <p:sp>
        <p:nvSpPr>
          <p:cNvPr id="110" name="Google Shape;110;p21"/>
          <p:cNvSpPr txBox="1">
            <a:spLocks noGrp="1"/>
          </p:cNvSpPr>
          <p:nvPr>
            <p:ph type="body" idx="1"/>
          </p:nvPr>
        </p:nvSpPr>
        <p:spPr>
          <a:xfrm>
            <a:off x="628650" y="1749972"/>
            <a:ext cx="3464715" cy="2882750"/>
          </a:xfrm>
          <a:prstGeom prst="rect">
            <a:avLst/>
          </a:prstGeom>
        </p:spPr>
        <p:txBody>
          <a:bodyPr spcFirstLastPara="1" vert="horz" lIns="91440" tIns="45720" rIns="91440" bIns="45720" rtlCol="0" anchorCtr="0">
            <a:normAutofit/>
          </a:bodyPr>
          <a:lstStyle/>
          <a:p>
            <a:pPr marL="457200" lvl="0" indent="-228600" defTabSz="914400">
              <a:spcBef>
                <a:spcPts val="100"/>
              </a:spcBef>
              <a:spcAft>
                <a:spcPts val="0"/>
              </a:spcAft>
              <a:buClr>
                <a:schemeClr val="lt1"/>
              </a:buClr>
              <a:buSzPct val="100000"/>
              <a:buFont typeface="Arial" panose="020B0604020202020204" pitchFamily="34" charset="0"/>
              <a:buChar char="•"/>
            </a:pPr>
            <a:r>
              <a:rPr lang="en-US" sz="1300">
                <a:sym typeface="Times New Roman"/>
              </a:rPr>
              <a:t>From the following assignment, the researcher has attained practical learning outcomes where it can be found that the COVID-19 pandemic has impacted the business and its financial abilities. </a:t>
            </a:r>
          </a:p>
          <a:p>
            <a:pPr marL="457200" lvl="0" indent="-228600" defTabSz="914400">
              <a:spcBef>
                <a:spcPts val="0"/>
              </a:spcBef>
              <a:spcAft>
                <a:spcPts val="0"/>
              </a:spcAft>
              <a:buClr>
                <a:schemeClr val="lt1"/>
              </a:buClr>
              <a:buSzPct val="100000"/>
              <a:buFont typeface="Arial" panose="020B0604020202020204" pitchFamily="34" charset="0"/>
              <a:buChar char="•"/>
            </a:pPr>
            <a:r>
              <a:rPr lang="en-US" sz="1300">
                <a:sym typeface="Times New Roman"/>
              </a:rPr>
              <a:t>However, the business has also focused on innovation and creativity concepts, adopted technologies like AI, Vertex AI, and PINK, and built partnerships with Adore Me.</a:t>
            </a:r>
          </a:p>
          <a:p>
            <a:pPr marL="457200" lvl="0" indent="-228600" defTabSz="914400">
              <a:spcBef>
                <a:spcPts val="0"/>
              </a:spcBef>
              <a:spcAft>
                <a:spcPts val="0"/>
              </a:spcAft>
              <a:buClr>
                <a:schemeClr val="lt1"/>
              </a:buClr>
              <a:buSzPct val="100000"/>
              <a:buFont typeface="Arial" panose="020B0604020202020204" pitchFamily="34" charset="0"/>
              <a:buChar char="•"/>
            </a:pPr>
            <a:r>
              <a:rPr lang="en-US" sz="1300">
                <a:sym typeface="Times New Roman"/>
              </a:rPr>
              <a:t>Moreover, the SCAMPER model has been effective for the business as it created suggestions for the business to navigate the challenges with innovative practices. </a:t>
            </a:r>
          </a:p>
          <a:p>
            <a:pPr marL="0" lvl="0" indent="-228600" defTabSz="914400">
              <a:spcBef>
                <a:spcPts val="1200"/>
              </a:spcBef>
              <a:spcAft>
                <a:spcPts val="1200"/>
              </a:spcAft>
              <a:buClr>
                <a:schemeClr val="dk1"/>
              </a:buClr>
              <a:buSzPct val="91666"/>
              <a:buFont typeface="Arial" panose="020B0604020202020204" pitchFamily="34" charset="0"/>
              <a:buChar char="•"/>
            </a:pPr>
            <a:endParaRPr lang="en-US" sz="1300">
              <a:sym typeface="Times New Roman"/>
            </a:endParaRPr>
          </a:p>
        </p:txBody>
      </p:sp>
      <p:pic>
        <p:nvPicPr>
          <p:cNvPr id="111" name="Google Shape;111;p21"/>
          <p:cNvPicPr preferRelativeResize="0"/>
          <p:nvPr/>
        </p:nvPicPr>
        <p:blipFill rotWithShape="1">
          <a:blip r:embed="rId3"/>
          <a:srcRect l="23637" r="27891"/>
          <a:stretch/>
        </p:blipFill>
        <p:spPr>
          <a:xfrm>
            <a:off x="4671911" y="10"/>
            <a:ext cx="4472089" cy="51434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5"/>
        <p:cNvGrpSpPr/>
        <p:nvPr/>
      </p:nvGrpSpPr>
      <p:grpSpPr>
        <a:xfrm>
          <a:off x="0" y="0"/>
          <a:ext cx="0" cy="0"/>
          <a:chOff x="0" y="0"/>
          <a:chExt cx="0" cy="0"/>
        </a:xfrm>
      </p:grpSpPr>
      <p:sp useBgFill="1">
        <p:nvSpPr>
          <p:cNvPr id="134" name="Rectangle 1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8" name="Google Shape;118;p22"/>
          <p:cNvPicPr preferRelativeResize="0"/>
          <p:nvPr/>
        </p:nvPicPr>
        <p:blipFill rotWithShape="1">
          <a:blip r:embed="rId3"/>
          <a:srcRect l="12901" r="7787"/>
          <a:stretch/>
        </p:blipFill>
        <p:spPr>
          <a:xfrm>
            <a:off x="1891767" y="10"/>
            <a:ext cx="7252231" cy="5143490"/>
          </a:xfrm>
          <a:prstGeom prst="rect">
            <a:avLst/>
          </a:prstGeom>
          <a:noFill/>
        </p:spPr>
      </p:pic>
      <p:sp>
        <p:nvSpPr>
          <p:cNvPr id="135" name="Rectangle 1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51435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Google Shape;116;p22"/>
          <p:cNvSpPr txBox="1">
            <a:spLocks noGrp="1"/>
          </p:cNvSpPr>
          <p:nvPr>
            <p:ph type="title"/>
          </p:nvPr>
        </p:nvSpPr>
        <p:spPr>
          <a:xfrm>
            <a:off x="628650" y="273843"/>
            <a:ext cx="2866641" cy="1424934"/>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1200"/>
              </a:spcAft>
              <a:buClr>
                <a:schemeClr val="dk1"/>
              </a:buClr>
              <a:buSzPts val="1100"/>
            </a:pPr>
            <a:r>
              <a:rPr lang="en-US" sz="3000" b="1">
                <a:sym typeface="Times New Roman"/>
              </a:rPr>
              <a:t>Benefits of it in the future </a:t>
            </a:r>
            <a:endParaRPr lang="en-US" sz="3000"/>
          </a:p>
        </p:txBody>
      </p:sp>
      <p:sp>
        <p:nvSpPr>
          <p:cNvPr id="117" name="Google Shape;117;p22"/>
          <p:cNvSpPr txBox="1">
            <a:spLocks noGrp="1"/>
          </p:cNvSpPr>
          <p:nvPr>
            <p:ph type="body" idx="1"/>
          </p:nvPr>
        </p:nvSpPr>
        <p:spPr>
          <a:xfrm>
            <a:off x="628650" y="1825650"/>
            <a:ext cx="2866641" cy="2807072"/>
          </a:xfrm>
          <a:prstGeom prst="rect">
            <a:avLst/>
          </a:prstGeom>
        </p:spPr>
        <p:txBody>
          <a:bodyPr spcFirstLastPara="1" vert="horz" lIns="91440" tIns="45720" rIns="91440" bIns="45720" rtlCol="0" anchorCtr="0">
            <a:normAutofit/>
          </a:bodyPr>
          <a:lstStyle/>
          <a:p>
            <a:pPr marL="457200" lvl="0" indent="-228600" defTabSz="914400">
              <a:spcBef>
                <a:spcPts val="100"/>
              </a:spcBef>
              <a:spcAft>
                <a:spcPts val="0"/>
              </a:spcAft>
              <a:buClr>
                <a:schemeClr val="lt1"/>
              </a:buClr>
              <a:buSzPts val="1400"/>
              <a:buFont typeface="Arial" panose="020B0604020202020204" pitchFamily="34" charset="0"/>
              <a:buChar char="•"/>
            </a:pPr>
            <a:r>
              <a:rPr lang="en-US" sz="1500">
                <a:sym typeface="Times New Roman"/>
              </a:rPr>
              <a:t>The learning outcomes will foster a lifelong learning culture which will help in the development of personal and professional areas (Burns, 2020).</a:t>
            </a:r>
          </a:p>
          <a:p>
            <a:pPr marL="457200" lvl="0" indent="-228600" defTabSz="914400">
              <a:spcBef>
                <a:spcPts val="0"/>
              </a:spcBef>
              <a:spcAft>
                <a:spcPts val="0"/>
              </a:spcAft>
              <a:buClr>
                <a:schemeClr val="lt1"/>
              </a:buClr>
              <a:buSzPts val="1400"/>
              <a:buFont typeface="Arial" panose="020B0604020202020204" pitchFamily="34" charset="0"/>
              <a:buChar char="•"/>
            </a:pPr>
            <a:r>
              <a:rPr lang="en-US" sz="1500">
                <a:sym typeface="Times New Roman"/>
              </a:rPr>
              <a:t>This can also develop relevant skills by which individuals can gain employment opportunities within the job market. </a:t>
            </a:r>
          </a:p>
          <a:p>
            <a:pPr marL="0" lvl="0" indent="-228600" defTabSz="914400">
              <a:spcBef>
                <a:spcPts val="1200"/>
              </a:spcBef>
              <a:spcAft>
                <a:spcPts val="1200"/>
              </a:spcAft>
              <a:buClr>
                <a:schemeClr val="dk1"/>
              </a:buClr>
              <a:buSzPts val="1100"/>
              <a:buFont typeface="Arial" panose="020B0604020202020204" pitchFamily="34" charset="0"/>
              <a:buChar char="•"/>
            </a:pPr>
            <a:endParaRPr lang="en-US" sz="1500">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2"/>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8" name="Arc 12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473511" y="367870"/>
            <a:ext cx="2240924"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3" name="Google Shape;123;p23"/>
          <p:cNvSpPr txBox="1">
            <a:spLocks noGrp="1"/>
          </p:cNvSpPr>
          <p:nvPr>
            <p:ph type="title"/>
          </p:nvPr>
        </p:nvSpPr>
        <p:spPr>
          <a:xfrm>
            <a:off x="4421221" y="359619"/>
            <a:ext cx="4094129" cy="994173"/>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1200"/>
              </a:spcAft>
              <a:buClr>
                <a:schemeClr val="dk1"/>
              </a:buClr>
              <a:buSzPts val="1100"/>
            </a:pPr>
            <a:r>
              <a:rPr lang="en-US" sz="4400" b="1" kern="1200">
                <a:solidFill>
                  <a:schemeClr val="tx1"/>
                </a:solidFill>
                <a:latin typeface="+mj-lt"/>
                <a:ea typeface="+mj-ea"/>
                <a:cs typeface="+mj-cs"/>
                <a:sym typeface="Times New Roman"/>
              </a:rPr>
              <a:t>Conclusion </a:t>
            </a:r>
            <a:endParaRPr lang="en-US" sz="4400" kern="1200">
              <a:solidFill>
                <a:schemeClr val="tx1"/>
              </a:solidFill>
              <a:latin typeface="+mj-lt"/>
              <a:ea typeface="+mj-ea"/>
              <a:cs typeface="+mj-cs"/>
            </a:endParaRPr>
          </a:p>
        </p:txBody>
      </p:sp>
      <p:sp>
        <p:nvSpPr>
          <p:cNvPr id="134" name="Freeform: Shape 13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4800"/>
            <a:ext cx="2004647" cy="10287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5" name="Google Shape;125;p23"/>
          <p:cNvPicPr preferRelativeResize="0"/>
          <p:nvPr/>
        </p:nvPicPr>
        <p:blipFill>
          <a:blip r:embed="rId3"/>
          <a:stretch>
            <a:fillRect/>
          </a:stretch>
        </p:blipFill>
        <p:spPr>
          <a:xfrm>
            <a:off x="527386" y="1675040"/>
            <a:ext cx="3583036" cy="166611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124" name="Google Shape;124;p23"/>
          <p:cNvSpPr txBox="1">
            <a:spLocks noGrp="1"/>
          </p:cNvSpPr>
          <p:nvPr>
            <p:ph type="body" idx="1"/>
          </p:nvPr>
        </p:nvSpPr>
        <p:spPr>
          <a:xfrm>
            <a:off x="4421221" y="1488332"/>
            <a:ext cx="4094129" cy="3144390"/>
          </a:xfrm>
          <a:prstGeom prst="rect">
            <a:avLst/>
          </a:prstGeom>
        </p:spPr>
        <p:txBody>
          <a:bodyPr spcFirstLastPara="1" vert="horz" lIns="91440" tIns="45720" rIns="91440" bIns="45720" rtlCol="0" anchorCtr="0">
            <a:normAutofit/>
          </a:bodyPr>
          <a:lstStyle/>
          <a:p>
            <a:pPr marL="457200" lvl="0" indent="-228600" defTabSz="914400">
              <a:spcBef>
                <a:spcPct val="20000"/>
              </a:spcBef>
              <a:spcAft>
                <a:spcPts val="600"/>
              </a:spcAft>
              <a:buSzPct val="115000"/>
              <a:buFont typeface="Arial" panose="020B0604020202020204" pitchFamily="34" charset="0"/>
              <a:buChar char="•"/>
            </a:pPr>
            <a:r>
              <a:rPr lang="en-US" sz="1000">
                <a:sym typeface="Times New Roman"/>
              </a:rPr>
              <a:t>The above presentation has discussed the procedures followed within the assignment to achieve the desired outcomes.</a:t>
            </a:r>
          </a:p>
          <a:p>
            <a:pPr marL="457200" lvl="0" indent="-228600" defTabSz="914400">
              <a:spcBef>
                <a:spcPct val="20000"/>
              </a:spcBef>
              <a:spcAft>
                <a:spcPts val="600"/>
              </a:spcAft>
              <a:buSzPct val="115000"/>
              <a:buFont typeface="Arial" panose="020B0604020202020204" pitchFamily="34" charset="0"/>
              <a:buChar char="•"/>
            </a:pPr>
            <a:r>
              <a:rPr lang="en-US" sz="1000">
                <a:sym typeface="Times New Roman"/>
              </a:rPr>
              <a:t>It can be found that the use of qualitative research-type, use of peer-reviewed journals, websites and articles have been used within the study. </a:t>
            </a:r>
          </a:p>
          <a:p>
            <a:pPr marL="457200" lvl="0" indent="-228600" defTabSz="914400">
              <a:spcBef>
                <a:spcPct val="20000"/>
              </a:spcBef>
              <a:spcAft>
                <a:spcPts val="600"/>
              </a:spcAft>
              <a:buSzPct val="115000"/>
              <a:buFont typeface="Arial" panose="020B0604020202020204" pitchFamily="34" charset="0"/>
              <a:buChar char="•"/>
            </a:pPr>
            <a:r>
              <a:rPr lang="en-US" sz="1000">
                <a:sym typeface="Times New Roman"/>
              </a:rPr>
              <a:t>The framework of the SCAMPER model and external sources like websites, online resources, research reports and academic journals have been used within the assignment. </a:t>
            </a:r>
          </a:p>
          <a:p>
            <a:pPr marL="457200" lvl="0" indent="-228600" defTabSz="914400">
              <a:spcBef>
                <a:spcPct val="20000"/>
              </a:spcBef>
              <a:spcAft>
                <a:spcPts val="600"/>
              </a:spcAft>
              <a:buSzPct val="115000"/>
              <a:buFont typeface="Arial" panose="020B0604020202020204" pitchFamily="34" charset="0"/>
              <a:buChar char="•"/>
            </a:pPr>
            <a:r>
              <a:rPr lang="en-US" sz="1000">
                <a:sym typeface="Times New Roman"/>
              </a:rPr>
              <a:t>Furthermore, the presentation has also discussed challenges like time management, critical thinking ability, subjectivity to biases and lack of adherence to ethical guidelines.</a:t>
            </a:r>
          </a:p>
          <a:p>
            <a:pPr marL="457200" lvl="0" indent="-228600" defTabSz="914400">
              <a:spcBef>
                <a:spcPct val="20000"/>
              </a:spcBef>
              <a:spcAft>
                <a:spcPts val="600"/>
              </a:spcAft>
              <a:buSzPct val="115000"/>
              <a:buFont typeface="Arial" panose="020B0604020202020204" pitchFamily="34" charset="0"/>
              <a:buChar char="•"/>
            </a:pPr>
            <a:r>
              <a:rPr lang="en-US" sz="1000">
                <a:sym typeface="Times New Roman"/>
              </a:rPr>
              <a:t>It has also discussed the measures for overcoming the challenges, the practical learning outcomes and its benefits in the future.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9"/>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Google Shape;130;p24"/>
          <p:cNvSpPr txBox="1">
            <a:spLocks noGrp="1"/>
          </p:cNvSpPr>
          <p:nvPr>
            <p:ph type="title"/>
          </p:nvPr>
        </p:nvSpPr>
        <p:spPr>
          <a:xfrm>
            <a:off x="628650" y="417746"/>
            <a:ext cx="7886700" cy="850270"/>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ts val="1100"/>
            </a:pPr>
            <a:r>
              <a:rPr lang="en-US" sz="3900" b="1" kern="1200">
                <a:solidFill>
                  <a:schemeClr val="tx1"/>
                </a:solidFill>
                <a:latin typeface="+mj-lt"/>
                <a:ea typeface="+mj-ea"/>
                <a:cs typeface="+mj-cs"/>
                <a:sym typeface="Times New Roman"/>
              </a:rPr>
              <a:t>References </a:t>
            </a:r>
            <a:endParaRPr lang="en-US" sz="3900" kern="1200">
              <a:solidFill>
                <a:schemeClr val="tx1"/>
              </a:solidFill>
              <a:latin typeface="+mj-lt"/>
              <a:ea typeface="+mj-ea"/>
              <a:cs typeface="+mj-cs"/>
            </a:endParaRPr>
          </a:p>
        </p:txBody>
      </p:sp>
      <p:graphicFrame>
        <p:nvGraphicFramePr>
          <p:cNvPr id="133" name="Google Shape;131;p24">
            <a:extLst>
              <a:ext uri="{FF2B5EF4-FFF2-40B4-BE49-F238E27FC236}">
                <a16:creationId xmlns:a16="http://schemas.microsoft.com/office/drawing/2014/main" id="{87344508-3DF4-D1E6-8B7A-2070DDF51421}"/>
              </a:ext>
            </a:extLst>
          </p:cNvPr>
          <p:cNvGraphicFramePr/>
          <p:nvPr>
            <p:extLst>
              <p:ext uri="{D42A27DB-BD31-4B8C-83A1-F6EECF244321}">
                <p14:modId xmlns:p14="http://schemas.microsoft.com/office/powerpoint/2010/main" val="2511057275"/>
              </p:ext>
            </p:extLst>
          </p:nvPr>
        </p:nvGraphicFramePr>
        <p:xfrm>
          <a:off x="628650" y="1369218"/>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2013 - 2022 Theme</Template>
  <TotalTime>9</TotalTime>
  <Words>2269</Words>
  <Application>Microsoft Office PowerPoint</Application>
  <PresentationFormat>On-screen Show (16:9)</PresentationFormat>
  <Paragraphs>74</Paragraphs>
  <Slides>12</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2013 - 2022 Theme</vt:lpstr>
      <vt:lpstr>Module Name: Developing Innovation and Creativity  for Business Advantage </vt:lpstr>
      <vt:lpstr>Introduction </vt:lpstr>
      <vt:lpstr>Type of research carried out</vt:lpstr>
      <vt:lpstr>How relevant information was searched for and sorted?  </vt:lpstr>
      <vt:lpstr>Concepts/theories explored and its ways </vt:lpstr>
      <vt:lpstr>External sources most useful in writing the assignment</vt:lpstr>
      <vt:lpstr>Main challenges faced in completing the assignment</vt:lpstr>
      <vt:lpstr>How were those challenges overcome? </vt:lpstr>
      <vt:lpstr>Practical learning outcomes of the assignment  </vt:lpstr>
      <vt:lpstr>Benefits of it in the future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Developing Innovation and Creativity  for Business Advantage </dc:title>
  <cp:lastModifiedBy>Stefania Enoaica</cp:lastModifiedBy>
  <cp:revision>1</cp:revision>
  <dcterms:modified xsi:type="dcterms:W3CDTF">2024-03-01T20:02:06Z</dcterms:modified>
</cp:coreProperties>
</file>