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0"/>
  </p:notesMasterIdLst>
  <p:handoutMasterIdLst>
    <p:handoutMasterId r:id="rId11"/>
  </p:handoutMasterIdLst>
  <p:sldIdLst>
    <p:sldId id="256" r:id="rId5"/>
    <p:sldId id="334" r:id="rId6"/>
    <p:sldId id="335" r:id="rId7"/>
    <p:sldId id="306" r:id="rId8"/>
    <p:sldId id="336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598" autoAdjust="0"/>
  </p:normalViewPr>
  <p:slideViewPr>
    <p:cSldViewPr snapToGrid="0">
      <p:cViewPr varScale="1">
        <p:scale>
          <a:sx n="69" d="100"/>
          <a:sy n="69" d="100"/>
        </p:scale>
        <p:origin x="78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5" d="100"/>
          <a:sy n="65" d="100"/>
        </p:scale>
        <p:origin x="3154" y="4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64B13DD-DD5C-4D7B-A7B2-0D291A44580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399B4A-D4B6-41DC-B4BA-A16F4A7EABF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8DD508-762E-4A56-8057-6F3E893FE061}" type="datetimeFigureOut">
              <a:rPr lang="en-US" smtClean="0"/>
              <a:t>11/4/2022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A662FF-2BD0-42CC-81E0-E211BE360A8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57ECB1-26BD-4C91-A134-EC6F2CC72CE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BFE5E4-E7AD-46D7-82A6-8E6D0CE600B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24178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69CD52-EA80-42E8-964B-0DC3907FFC08}" type="datetimeFigureOut">
              <a:rPr lang="en-US" smtClean="0"/>
              <a:t>11/4/2022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DF5DD2-187C-450F-BB87-F62B9ADB04D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33387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251742-F350-4E0A-882E-44E34E005EFD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6569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089AF31C-6D63-451B-BE35-F1CE5A8D371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35702" y="503497"/>
            <a:ext cx="4223000" cy="3845891"/>
          </a:xfrm>
        </p:spPr>
        <p:txBody>
          <a:bodyPr/>
          <a:lstStyle>
            <a:lvl1pPr>
              <a:defRPr sz="6000" b="1" spc="1500" baseline="0"/>
            </a:lvl1pPr>
          </a:lstStyle>
          <a:p>
            <a:pPr algn="l"/>
            <a:r>
              <a:rPr lang="en-US" dirty="0"/>
              <a:t>CLICK TO ADD TITLE</a:t>
            </a:r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7D4FF1DD-E23B-4744-B517-0FC5587EC80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35702" y="4441463"/>
            <a:ext cx="4223000" cy="1781123"/>
          </a:xfrm>
        </p:spPr>
        <p:txBody>
          <a:bodyPr/>
          <a:lstStyle>
            <a:lvl1pPr marL="0">
              <a:buNone/>
              <a:defRPr sz="2400" spc="400" baseline="0"/>
            </a:lvl1pPr>
          </a:lstStyle>
          <a:p>
            <a:pPr algn="l"/>
            <a:r>
              <a:rPr lang="en-US" dirty="0"/>
              <a:t>CLICK TO ADD SUBTITLE</a:t>
            </a:r>
          </a:p>
        </p:txBody>
      </p:sp>
      <p:sp>
        <p:nvSpPr>
          <p:cNvPr id="19" name="Graphic 212">
            <a:extLst>
              <a:ext uri="{FF2B5EF4-FFF2-40B4-BE49-F238E27FC236}">
                <a16:creationId xmlns:a16="http://schemas.microsoft.com/office/drawing/2014/main" id="{0E905E14-E19A-49A4-95B0-A4334F09D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458925" y="819560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0" name="Graphic 212">
            <a:extLst>
              <a:ext uri="{FF2B5EF4-FFF2-40B4-BE49-F238E27FC236}">
                <a16:creationId xmlns:a16="http://schemas.microsoft.com/office/drawing/2014/main" id="{F99F5C16-D21E-4159-9011-D83D62945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458925" y="819560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198" name="Picture Placeholder 197">
            <a:extLst>
              <a:ext uri="{FF2B5EF4-FFF2-40B4-BE49-F238E27FC236}">
                <a16:creationId xmlns:a16="http://schemas.microsoft.com/office/drawing/2014/main" id="{F9D3FB22-FF74-4855-A816-8D13507F1A8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67894" y="587120"/>
            <a:ext cx="5290998" cy="5290998"/>
          </a:xfrm>
          <a:custGeom>
            <a:avLst/>
            <a:gdLst>
              <a:gd name="connsiteX0" fmla="*/ 2645499 w 5290998"/>
              <a:gd name="connsiteY0" fmla="*/ 0 h 5290998"/>
              <a:gd name="connsiteX1" fmla="*/ 5290998 w 5290998"/>
              <a:gd name="connsiteY1" fmla="*/ 2645499 h 5290998"/>
              <a:gd name="connsiteX2" fmla="*/ 2645499 w 5290998"/>
              <a:gd name="connsiteY2" fmla="*/ 5290998 h 5290998"/>
              <a:gd name="connsiteX3" fmla="*/ 0 w 5290998"/>
              <a:gd name="connsiteY3" fmla="*/ 2645499 h 5290998"/>
              <a:gd name="connsiteX4" fmla="*/ 2645499 w 5290998"/>
              <a:gd name="connsiteY4" fmla="*/ 0 h 5290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90998" h="5290998">
                <a:moveTo>
                  <a:pt x="2645499" y="0"/>
                </a:moveTo>
                <a:cubicBezTo>
                  <a:pt x="4106568" y="0"/>
                  <a:pt x="5290998" y="1184430"/>
                  <a:pt x="5290998" y="2645499"/>
                </a:cubicBezTo>
                <a:cubicBezTo>
                  <a:pt x="5290998" y="4106568"/>
                  <a:pt x="4106568" y="5290998"/>
                  <a:pt x="2645499" y="5290998"/>
                </a:cubicBezTo>
                <a:cubicBezTo>
                  <a:pt x="1184430" y="5290998"/>
                  <a:pt x="0" y="4106568"/>
                  <a:pt x="0" y="2645499"/>
                </a:cubicBezTo>
                <a:cubicBezTo>
                  <a:pt x="0" y="1184430"/>
                  <a:pt x="1184430" y="0"/>
                  <a:pt x="2645499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grpSp>
        <p:nvGrpSpPr>
          <p:cNvPr id="7" name="Graphic 190">
            <a:extLst>
              <a:ext uri="{FF2B5EF4-FFF2-40B4-BE49-F238E27FC236}">
                <a16:creationId xmlns:a16="http://schemas.microsoft.com/office/drawing/2014/main" id="{17EAC1B1-556C-4228-8079-3D901DC59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4958702" y="964250"/>
            <a:ext cx="1591731" cy="537747"/>
            <a:chOff x="2504802" y="1755501"/>
            <a:chExt cx="1591731" cy="537747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00A0FE21-F756-4726-9EC7-46DFECEEA9C4}"/>
                </a:ext>
              </a:extLst>
            </p:cNvPr>
            <p:cNvSpPr/>
            <p:nvPr/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058B96D-C47B-4B24-BDCB-76960C6093C2}"/>
                </a:ext>
              </a:extLst>
            </p:cNvPr>
            <p:cNvSpPr/>
            <p:nvPr/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0" name="Graphic 4">
            <a:extLst>
              <a:ext uri="{FF2B5EF4-FFF2-40B4-BE49-F238E27FC236}">
                <a16:creationId xmlns:a16="http://schemas.microsoft.com/office/drawing/2014/main" id="{7058F75D-7E47-484C-A8EE-222280680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594816" y="4332008"/>
            <a:ext cx="1861481" cy="1861499"/>
            <a:chOff x="5734037" y="3067039"/>
            <a:chExt cx="724483" cy="724489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1AC0594-B604-4B5F-8735-5032813BC0BE}"/>
                </a:ext>
              </a:extLst>
            </p:cNvPr>
            <p:cNvSpPr/>
            <p:nvPr/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C76D1BD-7300-4354-BCA3-07E1D3ED20C7}"/>
                </a:ext>
              </a:extLst>
            </p:cNvPr>
            <p:cNvSpPr/>
            <p:nvPr/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D9F6A88-7F99-4DBB-95B6-90D13BF6D6DA}"/>
                </a:ext>
              </a:extLst>
            </p:cNvPr>
            <p:cNvSpPr/>
            <p:nvPr/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E50E3B4-971A-4855-9C0F-87C90BD703A8}"/>
                </a:ext>
              </a:extLst>
            </p:cNvPr>
            <p:cNvSpPr/>
            <p:nvPr/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DF73B02-8ED1-493F-BD6A-3884CA50ED50}"/>
                </a:ext>
              </a:extLst>
            </p:cNvPr>
            <p:cNvSpPr/>
            <p:nvPr/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C8712CC-BAA8-4123-A8AB-B659FFA7B464}"/>
                </a:ext>
              </a:extLst>
            </p:cNvPr>
            <p:cNvSpPr/>
            <p:nvPr/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DF71CDC-593D-45ED-A324-B6288F88EFCD}"/>
                </a:ext>
              </a:extLst>
            </p:cNvPr>
            <p:cNvSpPr/>
            <p:nvPr/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CA641C0-F983-4E9C-89A5-4E177BC394FB}"/>
                </a:ext>
              </a:extLst>
            </p:cNvPr>
            <p:cNvSpPr/>
            <p:nvPr/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770500E-AF98-4D78-A6FE-9B24BFC8BCCF}"/>
                </a:ext>
              </a:extLst>
            </p:cNvPr>
            <p:cNvSpPr/>
            <p:nvPr/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2C4091D-60DA-42BB-989C-B9ADE5525C55}"/>
                </a:ext>
              </a:extLst>
            </p:cNvPr>
            <p:cNvSpPr/>
            <p:nvPr/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68590E5-C6C5-44A5-9C28-E0516B919B26}"/>
                </a:ext>
              </a:extLst>
            </p:cNvPr>
            <p:cNvSpPr/>
            <p:nvPr/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7AA5261-59D2-4ED0-A2DA-395652A5C70D}"/>
                </a:ext>
              </a:extLst>
            </p:cNvPr>
            <p:cNvSpPr/>
            <p:nvPr/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D9FFE92-A04B-4BE2-A938-B2675AE1E4A9}"/>
                </a:ext>
              </a:extLst>
            </p:cNvPr>
            <p:cNvSpPr/>
            <p:nvPr/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A2D6B82-69E6-428B-BF32-6ABF1DCBF39E}"/>
                </a:ext>
              </a:extLst>
            </p:cNvPr>
            <p:cNvSpPr/>
            <p:nvPr/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2391CDF-0046-492E-9224-705121E92BA6}"/>
                </a:ext>
              </a:extLst>
            </p:cNvPr>
            <p:cNvSpPr/>
            <p:nvPr/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61FF79-5959-476B-8D56-5137DD91153A}"/>
                </a:ext>
              </a:extLst>
            </p:cNvPr>
            <p:cNvSpPr/>
            <p:nvPr/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DD68B4F-AD2D-48FC-A01D-0589F0B15BC9}"/>
                </a:ext>
              </a:extLst>
            </p:cNvPr>
            <p:cNvSpPr/>
            <p:nvPr/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CE2168C-1A33-414B-B7F0-9188533278AD}"/>
                </a:ext>
              </a:extLst>
            </p:cNvPr>
            <p:cNvSpPr/>
            <p:nvPr/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0A0A7DC-BC4D-4658-905C-14DBA34206DD}"/>
                </a:ext>
              </a:extLst>
            </p:cNvPr>
            <p:cNvSpPr/>
            <p:nvPr/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9A197B0-B38E-4006-AE4C-5E1AFEE64B64}"/>
                </a:ext>
              </a:extLst>
            </p:cNvPr>
            <p:cNvSpPr/>
            <p:nvPr/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911798F5-39E5-4F5D-A832-451D9B45AA39}"/>
                </a:ext>
              </a:extLst>
            </p:cNvPr>
            <p:cNvSpPr/>
            <p:nvPr/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D9E60DA4-B7B2-4142-8B10-8414CFC3E4EE}"/>
                </a:ext>
              </a:extLst>
            </p:cNvPr>
            <p:cNvSpPr/>
            <p:nvPr/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D4CCCD2-6559-45FB-B74C-7DD51F558905}"/>
                </a:ext>
              </a:extLst>
            </p:cNvPr>
            <p:cNvSpPr/>
            <p:nvPr/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DDC2BEF-F322-4173-A403-106EED2F9773}"/>
                </a:ext>
              </a:extLst>
            </p:cNvPr>
            <p:cNvSpPr/>
            <p:nvPr/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6611933B-49E7-46D2-88DB-CC46B84EA0BB}"/>
                </a:ext>
              </a:extLst>
            </p:cNvPr>
            <p:cNvSpPr/>
            <p:nvPr/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D26A659F-FEA4-4E9C-B74E-996BEF9BAF23}"/>
                </a:ext>
              </a:extLst>
            </p:cNvPr>
            <p:cNvSpPr/>
            <p:nvPr/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3B7E01FF-EBD3-4B8F-9D28-2BEF788A1ECA}"/>
                </a:ext>
              </a:extLst>
            </p:cNvPr>
            <p:cNvSpPr/>
            <p:nvPr/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3FCADC36-D67A-4261-A9F3-C82E3F961AB5}"/>
                </a:ext>
              </a:extLst>
            </p:cNvPr>
            <p:cNvSpPr/>
            <p:nvPr/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BDB8408-0CFF-4820-9C69-EB049E017A8E}"/>
                </a:ext>
              </a:extLst>
            </p:cNvPr>
            <p:cNvSpPr/>
            <p:nvPr/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180B22E1-999D-4EAE-8A3A-FB51E4D601FF}"/>
                </a:ext>
              </a:extLst>
            </p:cNvPr>
            <p:cNvSpPr/>
            <p:nvPr/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C472FB3F-9113-40FB-B184-A41C3CDC8FAD}"/>
                </a:ext>
              </a:extLst>
            </p:cNvPr>
            <p:cNvSpPr/>
            <p:nvPr/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92A10ABE-BF04-45F7-8D84-7BBE9A34DC44}"/>
                </a:ext>
              </a:extLst>
            </p:cNvPr>
            <p:cNvSpPr/>
            <p:nvPr/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4B6CE03A-283C-4DDA-A450-BFD1FD41963B}"/>
                </a:ext>
              </a:extLst>
            </p:cNvPr>
            <p:cNvSpPr/>
            <p:nvPr/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8E8007A-8733-4C6C-B1FD-8DF1A6C1AF23}"/>
                </a:ext>
              </a:extLst>
            </p:cNvPr>
            <p:cNvSpPr/>
            <p:nvPr/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57FD03-B434-4A33-AE85-95F31E63AE51}"/>
                </a:ext>
              </a:extLst>
            </p:cNvPr>
            <p:cNvSpPr/>
            <p:nvPr/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E121A789-B48C-49DD-98FB-879911D2BA08}"/>
                </a:ext>
              </a:extLst>
            </p:cNvPr>
            <p:cNvSpPr/>
            <p:nvPr/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3073C7CF-979E-4BEC-983D-3D8BBB37DF19}"/>
                </a:ext>
              </a:extLst>
            </p:cNvPr>
            <p:cNvSpPr/>
            <p:nvPr/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7AD34EE0-D604-4366-86AC-0A827066E845}"/>
                </a:ext>
              </a:extLst>
            </p:cNvPr>
            <p:cNvSpPr/>
            <p:nvPr/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485F29D7-9277-414F-9BAD-29BFF7336A51}"/>
                </a:ext>
              </a:extLst>
            </p:cNvPr>
            <p:cNvSpPr/>
            <p:nvPr/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9A64418C-82A1-496D-B6FE-52CD0CD6CF1F}"/>
                </a:ext>
              </a:extLst>
            </p:cNvPr>
            <p:cNvSpPr/>
            <p:nvPr/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4D8AB15-4DC2-4740-946A-935B5528A6AA}"/>
                </a:ext>
              </a:extLst>
            </p:cNvPr>
            <p:cNvSpPr/>
            <p:nvPr/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F000FEC-BF88-43AA-991B-6D41B9D0AC97}"/>
                </a:ext>
              </a:extLst>
            </p:cNvPr>
            <p:cNvSpPr/>
            <p:nvPr/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330ACECF-61D6-4C22-AA82-C2BDD14F748B}"/>
                </a:ext>
              </a:extLst>
            </p:cNvPr>
            <p:cNvSpPr/>
            <p:nvPr/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81713DD5-B976-4481-AFB1-4DF6E405F2F4}"/>
                </a:ext>
              </a:extLst>
            </p:cNvPr>
            <p:cNvSpPr/>
            <p:nvPr/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BDED42A2-3A8B-4917-AA5F-4701CF55B06C}"/>
                </a:ext>
              </a:extLst>
            </p:cNvPr>
            <p:cNvSpPr/>
            <p:nvPr/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41FA0359-2B30-4C28-B9E3-7B860F27F7AF}"/>
                </a:ext>
              </a:extLst>
            </p:cNvPr>
            <p:cNvSpPr/>
            <p:nvPr/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8DB39A9-E0D4-4062-B61D-8F0291F9E262}"/>
                </a:ext>
              </a:extLst>
            </p:cNvPr>
            <p:cNvSpPr/>
            <p:nvPr/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7DC486B3-544A-47B1-B863-6850F1E6CC26}"/>
                </a:ext>
              </a:extLst>
            </p:cNvPr>
            <p:cNvSpPr/>
            <p:nvPr/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BBD7A989-1CD0-4707-94A2-D0DE6ABB4501}"/>
                </a:ext>
              </a:extLst>
            </p:cNvPr>
            <p:cNvSpPr/>
            <p:nvPr/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4854C381-9625-44C6-B8C4-7A6E633427ED}"/>
                </a:ext>
              </a:extLst>
            </p:cNvPr>
            <p:cNvSpPr/>
            <p:nvPr/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A87D99B0-2F49-44C3-80EA-BE31161CBD84}"/>
                </a:ext>
              </a:extLst>
            </p:cNvPr>
            <p:cNvSpPr/>
            <p:nvPr/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20E3370-A797-44AB-8EEB-028D67C302D5}"/>
                </a:ext>
              </a:extLst>
            </p:cNvPr>
            <p:cNvSpPr/>
            <p:nvPr/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2EEE4C8D-07ED-400A-A39C-9972431904D7}"/>
                </a:ext>
              </a:extLst>
            </p:cNvPr>
            <p:cNvSpPr/>
            <p:nvPr/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CFB4C9CE-63F9-4607-A87D-FCC81E6C0440}"/>
                </a:ext>
              </a:extLst>
            </p:cNvPr>
            <p:cNvSpPr/>
            <p:nvPr/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2BBCEC67-B22C-432E-88CC-32FBBE738F5C}"/>
                </a:ext>
              </a:extLst>
            </p:cNvPr>
            <p:cNvSpPr/>
            <p:nvPr/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981E4161-0852-4BB4-937E-CF542BE145F4}"/>
                </a:ext>
              </a:extLst>
            </p:cNvPr>
            <p:cNvSpPr/>
            <p:nvPr/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C3F4CDB4-B460-436F-8935-7256EC8D8277}"/>
                </a:ext>
              </a:extLst>
            </p:cNvPr>
            <p:cNvSpPr/>
            <p:nvPr/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73287381-4AC6-40FE-8B73-E5343B936CF6}"/>
                </a:ext>
              </a:extLst>
            </p:cNvPr>
            <p:cNvSpPr/>
            <p:nvPr/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70CEB87-64E7-497A-9004-674EF56DB66B}"/>
                </a:ext>
              </a:extLst>
            </p:cNvPr>
            <p:cNvSpPr/>
            <p:nvPr/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A83EE66-3B0A-40AA-B447-948D3629948E}"/>
                </a:ext>
              </a:extLst>
            </p:cNvPr>
            <p:cNvSpPr/>
            <p:nvPr/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3CE790E-1EBD-4FF2-ABA5-E9F9909B3C12}"/>
                </a:ext>
              </a:extLst>
            </p:cNvPr>
            <p:cNvSpPr/>
            <p:nvPr/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779390BB-7393-4A0C-A3C3-2F87CA36E507}"/>
                </a:ext>
              </a:extLst>
            </p:cNvPr>
            <p:cNvSpPr/>
            <p:nvPr/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51607083-A696-47D0-A23B-38DE4AFF7AC1}"/>
                </a:ext>
              </a:extLst>
            </p:cNvPr>
            <p:cNvSpPr/>
            <p:nvPr/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F4E8C456-7AE6-48DB-AB2B-2F5699DAE2B0}"/>
                </a:ext>
              </a:extLst>
            </p:cNvPr>
            <p:cNvSpPr/>
            <p:nvPr/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5C66ABC1-18DB-4060-BE7C-ABA9F5341702}"/>
                </a:ext>
              </a:extLst>
            </p:cNvPr>
            <p:cNvSpPr/>
            <p:nvPr/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F602375B-D728-43C4-B0BB-6DC1BD80E85E}"/>
                </a:ext>
              </a:extLst>
            </p:cNvPr>
            <p:cNvSpPr/>
            <p:nvPr/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03F9707C-4543-44EB-BD69-F109896D901B}"/>
                </a:ext>
              </a:extLst>
            </p:cNvPr>
            <p:cNvSpPr/>
            <p:nvPr/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662906B9-FB8C-4EB7-8A48-74429E0C9A41}"/>
                </a:ext>
              </a:extLst>
            </p:cNvPr>
            <p:cNvSpPr/>
            <p:nvPr/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1CFD115B-47BE-4B12-B634-5D02E38AB3EA}"/>
                </a:ext>
              </a:extLst>
            </p:cNvPr>
            <p:cNvSpPr/>
            <p:nvPr/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2E8D9F34-CDC5-4CBE-A13C-6A3756E5196A}"/>
                </a:ext>
              </a:extLst>
            </p:cNvPr>
            <p:cNvSpPr/>
            <p:nvPr/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F85CC0FE-CB51-488B-BE41-682BC3109E28}"/>
                </a:ext>
              </a:extLst>
            </p:cNvPr>
            <p:cNvSpPr/>
            <p:nvPr/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3169F838-03DE-4318-B3DA-EAD60079D3B0}"/>
                </a:ext>
              </a:extLst>
            </p:cNvPr>
            <p:cNvSpPr/>
            <p:nvPr/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A3409050-4729-4D3D-A5F1-2B9EE1DA1A0D}"/>
                </a:ext>
              </a:extLst>
            </p:cNvPr>
            <p:cNvSpPr/>
            <p:nvPr/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235D7858-91A3-4A37-8A44-2745C5CF51A9}"/>
                </a:ext>
              </a:extLst>
            </p:cNvPr>
            <p:cNvSpPr/>
            <p:nvPr/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ACE45589-6512-4E12-8AF2-58097C53410B}"/>
                </a:ext>
              </a:extLst>
            </p:cNvPr>
            <p:cNvSpPr/>
            <p:nvPr/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7378472F-639B-4781-9C3D-9971CBE63381}"/>
                </a:ext>
              </a:extLst>
            </p:cNvPr>
            <p:cNvSpPr/>
            <p:nvPr/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203117FB-3A1E-45EA-9FD9-C55376718100}"/>
                </a:ext>
              </a:extLst>
            </p:cNvPr>
            <p:cNvSpPr/>
            <p:nvPr/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88FD6B76-8922-4326-B4EF-224D0F84C1F3}"/>
                </a:ext>
              </a:extLst>
            </p:cNvPr>
            <p:cNvSpPr/>
            <p:nvPr/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20BD5AB4-F53C-41C7-A994-8C27AAC465C4}"/>
                </a:ext>
              </a:extLst>
            </p:cNvPr>
            <p:cNvSpPr/>
            <p:nvPr/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5BF0B5EF-5225-434F-B111-6D27F4DEA52C}"/>
                </a:ext>
              </a:extLst>
            </p:cNvPr>
            <p:cNvSpPr/>
            <p:nvPr/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075C9704-75F3-4462-9D0A-71AA900E5BA2}"/>
                </a:ext>
              </a:extLst>
            </p:cNvPr>
            <p:cNvSpPr/>
            <p:nvPr/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C95DF39F-F152-472F-8300-23665D5ECF8C}"/>
                </a:ext>
              </a:extLst>
            </p:cNvPr>
            <p:cNvSpPr/>
            <p:nvPr/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B230A2E4-CF3A-40B0-82D3-071FBBB4DC87}"/>
                </a:ext>
              </a:extLst>
            </p:cNvPr>
            <p:cNvSpPr/>
            <p:nvPr/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14F4EFE1-9FAE-4B22-826B-08FBDCE9CC4B}"/>
                </a:ext>
              </a:extLst>
            </p:cNvPr>
            <p:cNvSpPr/>
            <p:nvPr/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CDD6C517-57BE-46B7-8E72-C8C864024886}"/>
                </a:ext>
              </a:extLst>
            </p:cNvPr>
            <p:cNvSpPr/>
            <p:nvPr/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A3EB106C-FE6E-47B3-9C32-045FD059A5C7}"/>
                </a:ext>
              </a:extLst>
            </p:cNvPr>
            <p:cNvSpPr/>
            <p:nvPr/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CB4E8BF7-B94B-47BD-A9B5-AFF3570C76E0}"/>
                </a:ext>
              </a:extLst>
            </p:cNvPr>
            <p:cNvSpPr/>
            <p:nvPr/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5A3A49C6-8C8C-42A9-AEAD-FE76067F839A}"/>
                </a:ext>
              </a:extLst>
            </p:cNvPr>
            <p:cNvSpPr/>
            <p:nvPr/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18892BBF-F46F-4DEA-8D34-3C538865B994}"/>
                </a:ext>
              </a:extLst>
            </p:cNvPr>
            <p:cNvSpPr/>
            <p:nvPr/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42DBE679-46C1-4D6B-9190-B66FF7563ABF}"/>
                </a:ext>
              </a:extLst>
            </p:cNvPr>
            <p:cNvSpPr/>
            <p:nvPr/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6D80698F-E689-4561-9B1A-1B8D313AEF01}"/>
                </a:ext>
              </a:extLst>
            </p:cNvPr>
            <p:cNvSpPr/>
            <p:nvPr/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BED22A39-2211-4EAE-80B5-2A0800B3FBE7}"/>
                </a:ext>
              </a:extLst>
            </p:cNvPr>
            <p:cNvSpPr/>
            <p:nvPr/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D52B1A57-3DF6-4349-8A94-F1CA8F79E912}"/>
                </a:ext>
              </a:extLst>
            </p:cNvPr>
            <p:cNvSpPr/>
            <p:nvPr/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A3DDACCC-9A89-4A3E-8B8B-D3C062EA0A8C}"/>
                </a:ext>
              </a:extLst>
            </p:cNvPr>
            <p:cNvSpPr/>
            <p:nvPr/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DCFB23EC-77E1-454E-89A8-A9505579EA61}"/>
                </a:ext>
              </a:extLst>
            </p:cNvPr>
            <p:cNvSpPr/>
            <p:nvPr/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D311997D-5BCF-4D6F-9DA6-0A785957477B}"/>
                </a:ext>
              </a:extLst>
            </p:cNvPr>
            <p:cNvSpPr/>
            <p:nvPr/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07840B74-C9E0-4A04-96FF-AA02BCFDB02B}"/>
                </a:ext>
              </a:extLst>
            </p:cNvPr>
            <p:cNvSpPr/>
            <p:nvPr/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87D3E292-5664-4793-BA90-21852910B63B}"/>
                </a:ext>
              </a:extLst>
            </p:cNvPr>
            <p:cNvSpPr/>
            <p:nvPr/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8C9E486E-3CA3-415B-8234-7C6636CD49CC}"/>
                </a:ext>
              </a:extLst>
            </p:cNvPr>
            <p:cNvSpPr/>
            <p:nvPr/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4A1881C-F2E0-4A98-9531-830ED84695BB}"/>
                </a:ext>
              </a:extLst>
            </p:cNvPr>
            <p:cNvSpPr/>
            <p:nvPr/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9617FDA1-12E1-49C5-98B3-CF0EC51D3E8C}"/>
                </a:ext>
              </a:extLst>
            </p:cNvPr>
            <p:cNvSpPr/>
            <p:nvPr/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CE736797-BBA8-488E-9B8E-96141B31F87E}"/>
                </a:ext>
              </a:extLst>
            </p:cNvPr>
            <p:cNvSpPr/>
            <p:nvPr/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C73D3F27-0A3D-4BF0-A29C-838DEB935C45}"/>
                </a:ext>
              </a:extLst>
            </p:cNvPr>
            <p:cNvSpPr/>
            <p:nvPr/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AA1FF25D-1187-4216-AD04-F69565C8BCC7}"/>
                </a:ext>
              </a:extLst>
            </p:cNvPr>
            <p:cNvSpPr/>
            <p:nvPr/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D3F96302-FE92-4A2E-9414-DC957DF770C9}"/>
                </a:ext>
              </a:extLst>
            </p:cNvPr>
            <p:cNvSpPr/>
            <p:nvPr/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346FC647-7685-4E4E-9B52-786EA9A156F7}"/>
                </a:ext>
              </a:extLst>
            </p:cNvPr>
            <p:cNvSpPr/>
            <p:nvPr/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1BF63F78-A1EF-4B61-A6AA-C0362F554376}"/>
                </a:ext>
              </a:extLst>
            </p:cNvPr>
            <p:cNvSpPr/>
            <p:nvPr/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CED61726-4F2E-450C-AEE9-72871D6855C6}"/>
                </a:ext>
              </a:extLst>
            </p:cNvPr>
            <p:cNvSpPr/>
            <p:nvPr/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57E8AD24-B31D-454E-B2C8-33B7FAAB9F61}"/>
                </a:ext>
              </a:extLst>
            </p:cNvPr>
            <p:cNvSpPr/>
            <p:nvPr/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AA46020A-35C3-4894-A14C-D58A6DDFF9BE}"/>
                </a:ext>
              </a:extLst>
            </p:cNvPr>
            <p:cNvSpPr/>
            <p:nvPr/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8E785BAB-0F71-4BAB-8D7C-4C2BF12728C4}"/>
                </a:ext>
              </a:extLst>
            </p:cNvPr>
            <p:cNvSpPr/>
            <p:nvPr/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1753E06-E6F0-4D65-BC47-0E47F399F448}"/>
                </a:ext>
              </a:extLst>
            </p:cNvPr>
            <p:cNvSpPr/>
            <p:nvPr/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E77E25CE-9710-4B73-AD5E-49A4DA075D23}"/>
                </a:ext>
              </a:extLst>
            </p:cNvPr>
            <p:cNvSpPr/>
            <p:nvPr/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4281B070-7790-498A-BE64-AD6A8EED8C0C}"/>
                </a:ext>
              </a:extLst>
            </p:cNvPr>
            <p:cNvSpPr/>
            <p:nvPr/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BDEA3D1C-E147-472E-85DA-E8AEB7644764}"/>
                </a:ext>
              </a:extLst>
            </p:cNvPr>
            <p:cNvSpPr/>
            <p:nvPr/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08B4F711-6F99-4E44-88A4-8345F466B2B3}"/>
                </a:ext>
              </a:extLst>
            </p:cNvPr>
            <p:cNvSpPr/>
            <p:nvPr/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0401F175-D0DF-4BCA-9BE2-B992286B1593}"/>
                </a:ext>
              </a:extLst>
            </p:cNvPr>
            <p:cNvSpPr/>
            <p:nvPr/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72BED0ED-50C5-4726-B1B3-F7B58DD4C255}"/>
                </a:ext>
              </a:extLst>
            </p:cNvPr>
            <p:cNvSpPr/>
            <p:nvPr/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8D624348-F503-4817-9CA8-09F43150C5BB}"/>
                </a:ext>
              </a:extLst>
            </p:cNvPr>
            <p:cNvSpPr/>
            <p:nvPr/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E05DE4EB-7FC0-45E8-A5A4-FE0C12A4D23C}"/>
                </a:ext>
              </a:extLst>
            </p:cNvPr>
            <p:cNvSpPr/>
            <p:nvPr/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380D6E47-DFA0-49F8-B8AC-45BECE747D45}"/>
                </a:ext>
              </a:extLst>
            </p:cNvPr>
            <p:cNvSpPr/>
            <p:nvPr/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B0355008-C2C8-4091-A461-DEDD212620A4}"/>
                </a:ext>
              </a:extLst>
            </p:cNvPr>
            <p:cNvSpPr/>
            <p:nvPr/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3A070C1D-423C-45EC-BABD-2AB764379E9B}"/>
                </a:ext>
              </a:extLst>
            </p:cNvPr>
            <p:cNvSpPr/>
            <p:nvPr/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ED6D6F88-6E0D-43A8-A572-C2A45D7E6D76}"/>
                </a:ext>
              </a:extLst>
            </p:cNvPr>
            <p:cNvSpPr/>
            <p:nvPr/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C7435BDD-8A00-43E8-B980-6745E1F84244}"/>
                </a:ext>
              </a:extLst>
            </p:cNvPr>
            <p:cNvSpPr/>
            <p:nvPr/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6B652F89-76D1-41E7-92CB-9A456A09BDA1}"/>
                </a:ext>
              </a:extLst>
            </p:cNvPr>
            <p:cNvSpPr/>
            <p:nvPr/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105F5D2E-BDFE-4F13-82B3-12B50A630D02}"/>
                </a:ext>
              </a:extLst>
            </p:cNvPr>
            <p:cNvSpPr/>
            <p:nvPr/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3A273CB3-FB72-46BE-AD13-7FA701AEE95A}"/>
                </a:ext>
              </a:extLst>
            </p:cNvPr>
            <p:cNvSpPr/>
            <p:nvPr/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89CE35BE-CE0C-4893-B2C6-50678CC06FB2}"/>
                </a:ext>
              </a:extLst>
            </p:cNvPr>
            <p:cNvSpPr/>
            <p:nvPr/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48971D8C-C4B7-44D5-9AB4-858D5301EC31}"/>
                </a:ext>
              </a:extLst>
            </p:cNvPr>
            <p:cNvSpPr/>
            <p:nvPr/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5ACEE734-6DD7-46E2-A1A9-CEE34EDE6647}"/>
                </a:ext>
              </a:extLst>
            </p:cNvPr>
            <p:cNvSpPr/>
            <p:nvPr/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0740BF61-C964-49F9-AA06-1BAA78F8A1F2}"/>
                </a:ext>
              </a:extLst>
            </p:cNvPr>
            <p:cNvSpPr/>
            <p:nvPr/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7A8C672-80A0-4CB1-9A69-285E6E2B8354}"/>
                </a:ext>
              </a:extLst>
            </p:cNvPr>
            <p:cNvSpPr/>
            <p:nvPr/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8ED5360A-4B30-4716-A288-DC492291B700}"/>
                </a:ext>
              </a:extLst>
            </p:cNvPr>
            <p:cNvSpPr/>
            <p:nvPr/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64D4DB77-3361-44E4-85D9-73E2952D1A1C}"/>
                </a:ext>
              </a:extLst>
            </p:cNvPr>
            <p:cNvSpPr/>
            <p:nvPr/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B87FFE29-EEE8-410A-B16D-A39D63B65DBD}"/>
                </a:ext>
              </a:extLst>
            </p:cNvPr>
            <p:cNvSpPr/>
            <p:nvPr/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7FFB4B78-2AC0-4AF4-8508-25122AC6DC06}"/>
                </a:ext>
              </a:extLst>
            </p:cNvPr>
            <p:cNvSpPr/>
            <p:nvPr/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4BDB7689-92D1-48E9-8290-59C80C654419}"/>
                </a:ext>
              </a:extLst>
            </p:cNvPr>
            <p:cNvSpPr/>
            <p:nvPr/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3A45B0ED-6D49-4BC2-A8C6-DCB8C47309D6}"/>
                </a:ext>
              </a:extLst>
            </p:cNvPr>
            <p:cNvSpPr/>
            <p:nvPr/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2277B0-CA2C-4C4D-886E-A8BB5C3A6F52}"/>
                </a:ext>
              </a:extLst>
            </p:cNvPr>
            <p:cNvSpPr/>
            <p:nvPr/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58D4EC10-F99B-4BE4-89B6-834B1616867C}"/>
                </a:ext>
              </a:extLst>
            </p:cNvPr>
            <p:cNvSpPr/>
            <p:nvPr/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4D9035AB-20FC-4026-8475-CA8ECF6778B3}"/>
                </a:ext>
              </a:extLst>
            </p:cNvPr>
            <p:cNvSpPr/>
            <p:nvPr/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9020D706-6962-405A-8331-D597DC0D1A11}"/>
                </a:ext>
              </a:extLst>
            </p:cNvPr>
            <p:cNvSpPr/>
            <p:nvPr/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DF578D57-B7A5-4238-A263-2E65D253F46D}"/>
                </a:ext>
              </a:extLst>
            </p:cNvPr>
            <p:cNvSpPr/>
            <p:nvPr/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4FE956D7-DBF3-4CA6-88C5-20C156EF5F93}"/>
                </a:ext>
              </a:extLst>
            </p:cNvPr>
            <p:cNvSpPr/>
            <p:nvPr/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19632A64-B98F-4324-A376-137F2FBA92D4}"/>
                </a:ext>
              </a:extLst>
            </p:cNvPr>
            <p:cNvSpPr/>
            <p:nvPr/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141AA47A-2218-41A9-8E27-AF0652183A5F}"/>
                </a:ext>
              </a:extLst>
            </p:cNvPr>
            <p:cNvSpPr/>
            <p:nvPr/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475085E3-7E18-429A-82F9-A4DF606F56BD}"/>
                </a:ext>
              </a:extLst>
            </p:cNvPr>
            <p:cNvSpPr/>
            <p:nvPr/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A5E41EA3-AAF0-46A3-920B-9DBD36AE2E8D}"/>
                </a:ext>
              </a:extLst>
            </p:cNvPr>
            <p:cNvSpPr/>
            <p:nvPr/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683D64B3-0315-4624-8675-5B768069C714}"/>
                </a:ext>
              </a:extLst>
            </p:cNvPr>
            <p:cNvSpPr/>
            <p:nvPr/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52AB4059-8E15-4439-8B16-54ADF3358C4C}"/>
                </a:ext>
              </a:extLst>
            </p:cNvPr>
            <p:cNvSpPr/>
            <p:nvPr/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12184488-1E03-46C9-91F7-55AABB8D478A}"/>
                </a:ext>
              </a:extLst>
            </p:cNvPr>
            <p:cNvSpPr/>
            <p:nvPr/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A389773B-102C-4C8B-9C32-610AEEE77366}"/>
                </a:ext>
              </a:extLst>
            </p:cNvPr>
            <p:cNvSpPr/>
            <p:nvPr/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166BF649-A9F2-4B11-80D0-32DF3F5A3230}"/>
                </a:ext>
              </a:extLst>
            </p:cNvPr>
            <p:cNvSpPr/>
            <p:nvPr/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61EB4D7B-F497-4FBF-8130-E4ECF28F8BA5}"/>
                </a:ext>
              </a:extLst>
            </p:cNvPr>
            <p:cNvSpPr/>
            <p:nvPr/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D883741A-5097-469D-A7A9-C743F80ECBD5}"/>
                </a:ext>
              </a:extLst>
            </p:cNvPr>
            <p:cNvSpPr/>
            <p:nvPr/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FC3A26E3-D2A0-40FC-9A92-B6238BB11570}"/>
                </a:ext>
              </a:extLst>
            </p:cNvPr>
            <p:cNvSpPr/>
            <p:nvPr/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2087A775-76DD-4F9C-B8E5-86EB3BF366DD}"/>
                </a:ext>
              </a:extLst>
            </p:cNvPr>
            <p:cNvSpPr/>
            <p:nvPr/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6D846DE1-54E3-4C00-B45A-553B7F3FD30C}"/>
                </a:ext>
              </a:extLst>
            </p:cNvPr>
            <p:cNvSpPr/>
            <p:nvPr/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ABBF9824-3B15-4F04-8C4E-09B799538C44}"/>
                </a:ext>
              </a:extLst>
            </p:cNvPr>
            <p:cNvSpPr/>
            <p:nvPr/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01B5C75E-CCEF-4EEA-859D-4C251F3AE97C}"/>
                </a:ext>
              </a:extLst>
            </p:cNvPr>
            <p:cNvSpPr/>
            <p:nvPr/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A254139D-5D72-478D-89BE-DBC64CD27C88}"/>
                </a:ext>
              </a:extLst>
            </p:cNvPr>
            <p:cNvSpPr/>
            <p:nvPr/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71EFFC33-CB59-469A-AE58-5CA89469EE80}"/>
                </a:ext>
              </a:extLst>
            </p:cNvPr>
            <p:cNvSpPr/>
            <p:nvPr/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C0D017A2-9FAB-4DFD-9624-E10B7C0C1673}"/>
                </a:ext>
              </a:extLst>
            </p:cNvPr>
            <p:cNvSpPr/>
            <p:nvPr/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DADC6512-13AB-4407-937C-A389D565FCD9}"/>
                </a:ext>
              </a:extLst>
            </p:cNvPr>
            <p:cNvSpPr/>
            <p:nvPr/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1CEFC24B-FFC2-47B3-BD7A-7CABF1AE4D9B}"/>
                </a:ext>
              </a:extLst>
            </p:cNvPr>
            <p:cNvSpPr/>
            <p:nvPr/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0C49246-6A98-4333-949E-46BDAD9321B7}"/>
                </a:ext>
              </a:extLst>
            </p:cNvPr>
            <p:cNvSpPr/>
            <p:nvPr/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707CE6A-7685-4D70-813E-6D2B46FBB41B}"/>
                </a:ext>
              </a:extLst>
            </p:cNvPr>
            <p:cNvSpPr/>
            <p:nvPr/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9110FD0D-D3A6-4760-8827-B70ADFC98296}"/>
                </a:ext>
              </a:extLst>
            </p:cNvPr>
            <p:cNvSpPr/>
            <p:nvPr/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545414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Title 1">
            <a:extLst>
              <a:ext uri="{FF2B5EF4-FFF2-40B4-BE49-F238E27FC236}">
                <a16:creationId xmlns:a16="http://schemas.microsoft.com/office/drawing/2014/main" id="{2FFD95FE-CF54-4D0D-B9CE-45AA55C01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6521" y="396117"/>
            <a:ext cx="5217172" cy="1158857"/>
          </a:xfrm>
        </p:spPr>
        <p:txBody>
          <a:bodyPr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7" name="Content Placeholder 2">
            <a:extLst>
              <a:ext uri="{FF2B5EF4-FFF2-40B4-BE49-F238E27FC236}">
                <a16:creationId xmlns:a16="http://schemas.microsoft.com/office/drawing/2014/main" id="{A48A24A0-F838-4EF0-9789-84A25CDA371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946520" y="1747592"/>
            <a:ext cx="5217173" cy="4351338"/>
          </a:xfrm>
        </p:spPr>
        <p:txBody>
          <a:bodyPr>
            <a:normAutofit/>
          </a:bodyPr>
          <a:lstStyle>
            <a:lvl1pPr>
              <a:buNone/>
              <a:defRPr sz="2400"/>
            </a:lvl1pPr>
          </a:lstStyle>
          <a:p>
            <a:pPr>
              <a:lnSpc>
                <a:spcPct val="130000"/>
              </a:lnSpc>
            </a:pPr>
            <a:r>
              <a:rPr lang="en-US" dirty="0"/>
              <a:t>Click to add text</a:t>
            </a:r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D375A7AC-BF9B-4E33-9275-2E93A2356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791258" y="619275"/>
            <a:ext cx="932200" cy="932200"/>
            <a:chOff x="10791258" y="619275"/>
            <a:chExt cx="932200" cy="932200"/>
          </a:xfrm>
        </p:grpSpPr>
        <p:sp>
          <p:nvSpPr>
            <p:cNvPr id="65" name="Graphic 212">
              <a:extLst>
                <a:ext uri="{FF2B5EF4-FFF2-40B4-BE49-F238E27FC236}">
                  <a16:creationId xmlns:a16="http://schemas.microsoft.com/office/drawing/2014/main" id="{85ABF6A1-1709-478F-8EE1-8ED4BA476AAF}"/>
                </a:ext>
              </a:extLst>
            </p:cNvPr>
            <p:cNvSpPr/>
            <p:nvPr/>
          </p:nvSpPr>
          <p:spPr>
            <a:xfrm>
              <a:off x="10791258" y="619275"/>
              <a:ext cx="932200" cy="932200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66" name="Graphic 212">
              <a:extLst>
                <a:ext uri="{FF2B5EF4-FFF2-40B4-BE49-F238E27FC236}">
                  <a16:creationId xmlns:a16="http://schemas.microsoft.com/office/drawing/2014/main" id="{F7AC3222-4630-4039-9CC2-7DFAFF9169C0}"/>
                </a:ext>
              </a:extLst>
            </p:cNvPr>
            <p:cNvSpPr/>
            <p:nvPr/>
          </p:nvSpPr>
          <p:spPr>
            <a:xfrm>
              <a:off x="10791258" y="619275"/>
              <a:ext cx="932200" cy="932200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grpSp>
        <p:nvGrpSpPr>
          <p:cNvPr id="68" name="Group 67">
            <a:extLst>
              <a:ext uri="{FF2B5EF4-FFF2-40B4-BE49-F238E27FC236}">
                <a16:creationId xmlns:a16="http://schemas.microsoft.com/office/drawing/2014/main" id="{7DF52B12-FE86-4DDD-AF1A-6B41C03D58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340966" y="406894"/>
            <a:ext cx="1598829" cy="531293"/>
            <a:chOff x="6491531" y="1420258"/>
            <a:chExt cx="1598829" cy="531293"/>
          </a:xfrm>
          <a:solidFill>
            <a:schemeClr val="tx1"/>
          </a:solidFill>
        </p:grpSpPr>
        <p:grpSp>
          <p:nvGrpSpPr>
            <p:cNvPr id="69" name="Graphic 190">
              <a:extLst>
                <a:ext uri="{FF2B5EF4-FFF2-40B4-BE49-F238E27FC236}">
                  <a16:creationId xmlns:a16="http://schemas.microsoft.com/office/drawing/2014/main" id="{2116FBAA-B79C-49A5-8E88-A279EFA5B7B3}"/>
                </a:ext>
              </a:extLst>
            </p:cNvPr>
            <p:cNvGrpSpPr/>
            <p:nvPr/>
          </p:nvGrpSpPr>
          <p:grpSpPr>
            <a:xfrm>
              <a:off x="6491531" y="1420258"/>
              <a:ext cx="1598829" cy="531293"/>
              <a:chOff x="2504802" y="1755501"/>
              <a:chExt cx="1598829" cy="531293"/>
            </a:xfrm>
            <a:grpFill/>
          </p:grpSpPr>
          <p:sp>
            <p:nvSpPr>
              <p:cNvPr id="73" name="Freeform: Shape 72">
                <a:extLst>
                  <a:ext uri="{FF2B5EF4-FFF2-40B4-BE49-F238E27FC236}">
                    <a16:creationId xmlns:a16="http://schemas.microsoft.com/office/drawing/2014/main" id="{AB551F93-DA92-4AC3-95C8-9307053CB16E}"/>
                  </a:ext>
                </a:extLst>
              </p:cNvPr>
              <p:cNvSpPr/>
              <p:nvPr/>
            </p:nvSpPr>
            <p:spPr>
              <a:xfrm>
                <a:off x="2504802" y="2113855"/>
                <a:ext cx="1598614" cy="172939"/>
              </a:xfrm>
              <a:custGeom>
                <a:avLst/>
                <a:gdLst>
                  <a:gd name="connsiteX0" fmla="*/ 1248648 w 1598614"/>
                  <a:gd name="connsiteY0" fmla="*/ 172939 h 172939"/>
                  <a:gd name="connsiteX1" fmla="*/ 1123031 w 1598614"/>
                  <a:gd name="connsiteY1" fmla="*/ 92708 h 172939"/>
                  <a:gd name="connsiteX2" fmla="*/ 1024085 w 1598614"/>
                  <a:gd name="connsiteY2" fmla="*/ 29469 h 172939"/>
                  <a:gd name="connsiteX3" fmla="*/ 925140 w 1598614"/>
                  <a:gd name="connsiteY3" fmla="*/ 92708 h 172939"/>
                  <a:gd name="connsiteX4" fmla="*/ 799522 w 1598614"/>
                  <a:gd name="connsiteY4" fmla="*/ 172939 h 172939"/>
                  <a:gd name="connsiteX5" fmla="*/ 799522 w 1598614"/>
                  <a:gd name="connsiteY5" fmla="*/ 172939 h 172939"/>
                  <a:gd name="connsiteX6" fmla="*/ 673905 w 1598614"/>
                  <a:gd name="connsiteY6" fmla="*/ 92708 h 172939"/>
                  <a:gd name="connsiteX7" fmla="*/ 574959 w 1598614"/>
                  <a:gd name="connsiteY7" fmla="*/ 29469 h 172939"/>
                  <a:gd name="connsiteX8" fmla="*/ 476014 w 1598614"/>
                  <a:gd name="connsiteY8" fmla="*/ 92708 h 172939"/>
                  <a:gd name="connsiteX9" fmla="*/ 350396 w 1598614"/>
                  <a:gd name="connsiteY9" fmla="*/ 172939 h 172939"/>
                  <a:gd name="connsiteX10" fmla="*/ 224778 w 1598614"/>
                  <a:gd name="connsiteY10" fmla="*/ 92708 h 172939"/>
                  <a:gd name="connsiteX11" fmla="*/ 125833 w 1598614"/>
                  <a:gd name="connsiteY11" fmla="*/ 29469 h 172939"/>
                  <a:gd name="connsiteX12" fmla="*/ 26887 w 1598614"/>
                  <a:gd name="connsiteY12" fmla="*/ 92708 h 172939"/>
                  <a:gd name="connsiteX13" fmla="*/ 0 w 1598614"/>
                  <a:gd name="connsiteY13" fmla="*/ 80232 h 172939"/>
                  <a:gd name="connsiteX14" fmla="*/ 125618 w 1598614"/>
                  <a:gd name="connsiteY14" fmla="*/ 0 h 172939"/>
                  <a:gd name="connsiteX15" fmla="*/ 251235 w 1598614"/>
                  <a:gd name="connsiteY15" fmla="*/ 80232 h 172939"/>
                  <a:gd name="connsiteX16" fmla="*/ 350181 w 1598614"/>
                  <a:gd name="connsiteY16" fmla="*/ 143471 h 172939"/>
                  <a:gd name="connsiteX17" fmla="*/ 449126 w 1598614"/>
                  <a:gd name="connsiteY17" fmla="*/ 80232 h 172939"/>
                  <a:gd name="connsiteX18" fmla="*/ 574744 w 1598614"/>
                  <a:gd name="connsiteY18" fmla="*/ 0 h 172939"/>
                  <a:gd name="connsiteX19" fmla="*/ 700362 w 1598614"/>
                  <a:gd name="connsiteY19" fmla="*/ 80232 h 172939"/>
                  <a:gd name="connsiteX20" fmla="*/ 799307 w 1598614"/>
                  <a:gd name="connsiteY20" fmla="*/ 143471 h 172939"/>
                  <a:gd name="connsiteX21" fmla="*/ 799307 w 1598614"/>
                  <a:gd name="connsiteY21" fmla="*/ 143471 h 172939"/>
                  <a:gd name="connsiteX22" fmla="*/ 898253 w 1598614"/>
                  <a:gd name="connsiteY22" fmla="*/ 80232 h 172939"/>
                  <a:gd name="connsiteX23" fmla="*/ 1023870 w 1598614"/>
                  <a:gd name="connsiteY23" fmla="*/ 0 h 172939"/>
                  <a:gd name="connsiteX24" fmla="*/ 1149488 w 1598614"/>
                  <a:gd name="connsiteY24" fmla="*/ 80232 h 172939"/>
                  <a:gd name="connsiteX25" fmla="*/ 1248433 w 1598614"/>
                  <a:gd name="connsiteY25" fmla="*/ 143471 h 172939"/>
                  <a:gd name="connsiteX26" fmla="*/ 1347379 w 1598614"/>
                  <a:gd name="connsiteY26" fmla="*/ 80232 h 172939"/>
                  <a:gd name="connsiteX27" fmla="*/ 1472997 w 1598614"/>
                  <a:gd name="connsiteY27" fmla="*/ 0 h 172939"/>
                  <a:gd name="connsiteX28" fmla="*/ 1598614 w 1598614"/>
                  <a:gd name="connsiteY28" fmla="*/ 80232 h 172939"/>
                  <a:gd name="connsiteX29" fmla="*/ 1571942 w 1598614"/>
                  <a:gd name="connsiteY29" fmla="*/ 92708 h 172939"/>
                  <a:gd name="connsiteX30" fmla="*/ 1472997 w 1598614"/>
                  <a:gd name="connsiteY30" fmla="*/ 29469 h 172939"/>
                  <a:gd name="connsiteX31" fmla="*/ 1374051 w 1598614"/>
                  <a:gd name="connsiteY31" fmla="*/ 92708 h 172939"/>
                  <a:gd name="connsiteX32" fmla="*/ 1248648 w 1598614"/>
                  <a:gd name="connsiteY32" fmla="*/ 172939 h 1729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614" h="172939">
                    <a:moveTo>
                      <a:pt x="1248648" y="172939"/>
                    </a:moveTo>
                    <a:cubicBezTo>
                      <a:pt x="1194229" y="172939"/>
                      <a:pt x="1146046" y="142180"/>
                      <a:pt x="1123031" y="92708"/>
                    </a:cubicBezTo>
                    <a:cubicBezTo>
                      <a:pt x="1104962" y="53775"/>
                      <a:pt x="1067105" y="29469"/>
                      <a:pt x="1024085" y="29469"/>
                    </a:cubicBezTo>
                    <a:cubicBezTo>
                      <a:pt x="981066" y="29469"/>
                      <a:pt x="943208" y="53775"/>
                      <a:pt x="925140" y="92708"/>
                    </a:cubicBezTo>
                    <a:cubicBezTo>
                      <a:pt x="902124" y="142180"/>
                      <a:pt x="853942" y="172939"/>
                      <a:pt x="799522" y="172939"/>
                    </a:cubicBezTo>
                    <a:cubicBezTo>
                      <a:pt x="799522" y="172939"/>
                      <a:pt x="799522" y="172939"/>
                      <a:pt x="799522" y="172939"/>
                    </a:cubicBezTo>
                    <a:cubicBezTo>
                      <a:pt x="744887" y="172939"/>
                      <a:pt x="696920" y="142180"/>
                      <a:pt x="673905" y="92708"/>
                    </a:cubicBezTo>
                    <a:cubicBezTo>
                      <a:pt x="655836" y="53775"/>
                      <a:pt x="617979" y="29469"/>
                      <a:pt x="574959" y="29469"/>
                    </a:cubicBezTo>
                    <a:cubicBezTo>
                      <a:pt x="531939" y="29469"/>
                      <a:pt x="494082" y="53775"/>
                      <a:pt x="476014" y="92708"/>
                    </a:cubicBezTo>
                    <a:cubicBezTo>
                      <a:pt x="452998" y="142180"/>
                      <a:pt x="405031" y="172939"/>
                      <a:pt x="350396" y="172939"/>
                    </a:cubicBezTo>
                    <a:cubicBezTo>
                      <a:pt x="295976" y="172939"/>
                      <a:pt x="247794" y="142180"/>
                      <a:pt x="224778" y="92708"/>
                    </a:cubicBezTo>
                    <a:cubicBezTo>
                      <a:pt x="206710" y="53775"/>
                      <a:pt x="168853" y="29469"/>
                      <a:pt x="125833" y="29469"/>
                    </a:cubicBezTo>
                    <a:cubicBezTo>
                      <a:pt x="82813" y="29469"/>
                      <a:pt x="44956" y="53775"/>
                      <a:pt x="26887" y="92708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268" y="30759"/>
                      <a:pt x="969235" y="0"/>
                      <a:pt x="1023870" y="0"/>
                    </a:cubicBezTo>
                    <a:cubicBezTo>
                      <a:pt x="1078505" y="0"/>
                      <a:pt x="1126472" y="30759"/>
                      <a:pt x="1149488" y="80232"/>
                    </a:cubicBezTo>
                    <a:cubicBezTo>
                      <a:pt x="1167556" y="119165"/>
                      <a:pt x="1205414" y="143471"/>
                      <a:pt x="1248433" y="143471"/>
                    </a:cubicBezTo>
                    <a:cubicBezTo>
                      <a:pt x="1291453" y="143471"/>
                      <a:pt x="1329311" y="119165"/>
                      <a:pt x="1347379" y="80232"/>
                    </a:cubicBezTo>
                    <a:cubicBezTo>
                      <a:pt x="1370394" y="30759"/>
                      <a:pt x="1418361" y="0"/>
                      <a:pt x="1472997" y="0"/>
                    </a:cubicBezTo>
                    <a:cubicBezTo>
                      <a:pt x="1527632" y="0"/>
                      <a:pt x="1575814" y="30759"/>
                      <a:pt x="1598614" y="80232"/>
                    </a:cubicBezTo>
                    <a:lnTo>
                      <a:pt x="1571942" y="92708"/>
                    </a:lnTo>
                    <a:cubicBezTo>
                      <a:pt x="1553874" y="53775"/>
                      <a:pt x="1515801" y="29469"/>
                      <a:pt x="1472997" y="29469"/>
                    </a:cubicBezTo>
                    <a:cubicBezTo>
                      <a:pt x="1429977" y="29469"/>
                      <a:pt x="1392119" y="53775"/>
                      <a:pt x="1374051" y="92708"/>
                    </a:cubicBezTo>
                    <a:cubicBezTo>
                      <a:pt x="1351251" y="142180"/>
                      <a:pt x="1303069" y="172939"/>
                      <a:pt x="1248648" y="172939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4" name="Freeform: Shape 73">
                <a:extLst>
                  <a:ext uri="{FF2B5EF4-FFF2-40B4-BE49-F238E27FC236}">
                    <a16:creationId xmlns:a16="http://schemas.microsoft.com/office/drawing/2014/main" id="{8516C11B-EA76-4428-886F-8C1732C01C6E}"/>
                  </a:ext>
                </a:extLst>
              </p:cNvPr>
              <p:cNvSpPr/>
              <p:nvPr/>
            </p:nvSpPr>
            <p:spPr>
              <a:xfrm>
                <a:off x="2504802" y="1755501"/>
                <a:ext cx="1598829" cy="172724"/>
              </a:xfrm>
              <a:custGeom>
                <a:avLst/>
                <a:gdLst>
                  <a:gd name="connsiteX0" fmla="*/ 1248648 w 1598829"/>
                  <a:gd name="connsiteY0" fmla="*/ 172724 h 172724"/>
                  <a:gd name="connsiteX1" fmla="*/ 1123031 w 1598829"/>
                  <a:gd name="connsiteY1" fmla="*/ 92492 h 172724"/>
                  <a:gd name="connsiteX2" fmla="*/ 1024085 w 1598829"/>
                  <a:gd name="connsiteY2" fmla="*/ 29253 h 172724"/>
                  <a:gd name="connsiteX3" fmla="*/ 925140 w 1598829"/>
                  <a:gd name="connsiteY3" fmla="*/ 92492 h 172724"/>
                  <a:gd name="connsiteX4" fmla="*/ 799522 w 1598829"/>
                  <a:gd name="connsiteY4" fmla="*/ 172724 h 172724"/>
                  <a:gd name="connsiteX5" fmla="*/ 799522 w 1598829"/>
                  <a:gd name="connsiteY5" fmla="*/ 172724 h 172724"/>
                  <a:gd name="connsiteX6" fmla="*/ 673905 w 1598829"/>
                  <a:gd name="connsiteY6" fmla="*/ 92492 h 172724"/>
                  <a:gd name="connsiteX7" fmla="*/ 574959 w 1598829"/>
                  <a:gd name="connsiteY7" fmla="*/ 29253 h 172724"/>
                  <a:gd name="connsiteX8" fmla="*/ 476014 w 1598829"/>
                  <a:gd name="connsiteY8" fmla="*/ 92492 h 172724"/>
                  <a:gd name="connsiteX9" fmla="*/ 350396 w 1598829"/>
                  <a:gd name="connsiteY9" fmla="*/ 172724 h 172724"/>
                  <a:gd name="connsiteX10" fmla="*/ 224778 w 1598829"/>
                  <a:gd name="connsiteY10" fmla="*/ 92492 h 172724"/>
                  <a:gd name="connsiteX11" fmla="*/ 125833 w 1598829"/>
                  <a:gd name="connsiteY11" fmla="*/ 29253 h 172724"/>
                  <a:gd name="connsiteX12" fmla="*/ 26887 w 1598829"/>
                  <a:gd name="connsiteY12" fmla="*/ 92492 h 172724"/>
                  <a:gd name="connsiteX13" fmla="*/ 0 w 1598829"/>
                  <a:gd name="connsiteY13" fmla="*/ 80232 h 172724"/>
                  <a:gd name="connsiteX14" fmla="*/ 125618 w 1598829"/>
                  <a:gd name="connsiteY14" fmla="*/ 0 h 172724"/>
                  <a:gd name="connsiteX15" fmla="*/ 251235 w 1598829"/>
                  <a:gd name="connsiteY15" fmla="*/ 80232 h 172724"/>
                  <a:gd name="connsiteX16" fmla="*/ 350181 w 1598829"/>
                  <a:gd name="connsiteY16" fmla="*/ 143471 h 172724"/>
                  <a:gd name="connsiteX17" fmla="*/ 449126 w 1598829"/>
                  <a:gd name="connsiteY17" fmla="*/ 80232 h 172724"/>
                  <a:gd name="connsiteX18" fmla="*/ 574744 w 1598829"/>
                  <a:gd name="connsiteY18" fmla="*/ 0 h 172724"/>
                  <a:gd name="connsiteX19" fmla="*/ 700362 w 1598829"/>
                  <a:gd name="connsiteY19" fmla="*/ 80232 h 172724"/>
                  <a:gd name="connsiteX20" fmla="*/ 799307 w 1598829"/>
                  <a:gd name="connsiteY20" fmla="*/ 143471 h 172724"/>
                  <a:gd name="connsiteX21" fmla="*/ 799307 w 1598829"/>
                  <a:gd name="connsiteY21" fmla="*/ 143471 h 172724"/>
                  <a:gd name="connsiteX22" fmla="*/ 898253 w 1598829"/>
                  <a:gd name="connsiteY22" fmla="*/ 80232 h 172724"/>
                  <a:gd name="connsiteX23" fmla="*/ 1024085 w 1598829"/>
                  <a:gd name="connsiteY23" fmla="*/ 0 h 172724"/>
                  <a:gd name="connsiteX24" fmla="*/ 1149703 w 1598829"/>
                  <a:gd name="connsiteY24" fmla="*/ 80232 h 172724"/>
                  <a:gd name="connsiteX25" fmla="*/ 1248648 w 1598829"/>
                  <a:gd name="connsiteY25" fmla="*/ 143471 h 172724"/>
                  <a:gd name="connsiteX26" fmla="*/ 1347594 w 1598829"/>
                  <a:gd name="connsiteY26" fmla="*/ 80232 h 172724"/>
                  <a:gd name="connsiteX27" fmla="*/ 1473212 w 1598829"/>
                  <a:gd name="connsiteY27" fmla="*/ 0 h 172724"/>
                  <a:gd name="connsiteX28" fmla="*/ 1598829 w 1598829"/>
                  <a:gd name="connsiteY28" fmla="*/ 80232 h 172724"/>
                  <a:gd name="connsiteX29" fmla="*/ 1572157 w 1598829"/>
                  <a:gd name="connsiteY29" fmla="*/ 92492 h 172724"/>
                  <a:gd name="connsiteX30" fmla="*/ 1473212 w 1598829"/>
                  <a:gd name="connsiteY30" fmla="*/ 29253 h 172724"/>
                  <a:gd name="connsiteX31" fmla="*/ 1374266 w 1598829"/>
                  <a:gd name="connsiteY31" fmla="*/ 92492 h 172724"/>
                  <a:gd name="connsiteX32" fmla="*/ 1248648 w 1598829"/>
                  <a:gd name="connsiteY32" fmla="*/ 172724 h 1727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829" h="172724">
                    <a:moveTo>
                      <a:pt x="1248648" y="172724"/>
                    </a:moveTo>
                    <a:cubicBezTo>
                      <a:pt x="1194229" y="172724"/>
                      <a:pt x="1146046" y="141965"/>
                      <a:pt x="1123031" y="92492"/>
                    </a:cubicBezTo>
                    <a:cubicBezTo>
                      <a:pt x="1104962" y="53560"/>
                      <a:pt x="1067105" y="29253"/>
                      <a:pt x="1024085" y="29253"/>
                    </a:cubicBezTo>
                    <a:cubicBezTo>
                      <a:pt x="981066" y="29253"/>
                      <a:pt x="943208" y="53560"/>
                      <a:pt x="925140" y="92492"/>
                    </a:cubicBezTo>
                    <a:cubicBezTo>
                      <a:pt x="902124" y="141965"/>
                      <a:pt x="853942" y="172724"/>
                      <a:pt x="799522" y="172724"/>
                    </a:cubicBezTo>
                    <a:cubicBezTo>
                      <a:pt x="799522" y="172724"/>
                      <a:pt x="799522" y="172724"/>
                      <a:pt x="799522" y="172724"/>
                    </a:cubicBezTo>
                    <a:cubicBezTo>
                      <a:pt x="744887" y="172724"/>
                      <a:pt x="696920" y="141965"/>
                      <a:pt x="673905" y="92492"/>
                    </a:cubicBezTo>
                    <a:cubicBezTo>
                      <a:pt x="655836" y="53560"/>
                      <a:pt x="617979" y="29253"/>
                      <a:pt x="574959" y="29253"/>
                    </a:cubicBezTo>
                    <a:cubicBezTo>
                      <a:pt x="531939" y="29253"/>
                      <a:pt x="494082" y="53560"/>
                      <a:pt x="476014" y="92492"/>
                    </a:cubicBezTo>
                    <a:cubicBezTo>
                      <a:pt x="452998" y="141965"/>
                      <a:pt x="405031" y="172724"/>
                      <a:pt x="350396" y="172724"/>
                    </a:cubicBezTo>
                    <a:cubicBezTo>
                      <a:pt x="295976" y="172724"/>
                      <a:pt x="247794" y="141965"/>
                      <a:pt x="224778" y="92492"/>
                    </a:cubicBezTo>
                    <a:cubicBezTo>
                      <a:pt x="206710" y="53560"/>
                      <a:pt x="168853" y="29253"/>
                      <a:pt x="125833" y="29253"/>
                    </a:cubicBezTo>
                    <a:cubicBezTo>
                      <a:pt x="82813" y="29253"/>
                      <a:pt x="44956" y="53560"/>
                      <a:pt x="26887" y="92492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483" y="30759"/>
                      <a:pt x="969450" y="0"/>
                      <a:pt x="1024085" y="0"/>
                    </a:cubicBezTo>
                    <a:cubicBezTo>
                      <a:pt x="1078720" y="0"/>
                      <a:pt x="1126688" y="30759"/>
                      <a:pt x="1149703" y="80232"/>
                    </a:cubicBezTo>
                    <a:cubicBezTo>
                      <a:pt x="1167771" y="119165"/>
                      <a:pt x="1205629" y="143471"/>
                      <a:pt x="1248648" y="143471"/>
                    </a:cubicBezTo>
                    <a:cubicBezTo>
                      <a:pt x="1291668" y="143471"/>
                      <a:pt x="1329526" y="119165"/>
                      <a:pt x="1347594" y="80232"/>
                    </a:cubicBezTo>
                    <a:cubicBezTo>
                      <a:pt x="1370610" y="30759"/>
                      <a:pt x="1418792" y="0"/>
                      <a:pt x="1473212" y="0"/>
                    </a:cubicBezTo>
                    <a:cubicBezTo>
                      <a:pt x="1527847" y="0"/>
                      <a:pt x="1576029" y="30759"/>
                      <a:pt x="1598829" y="80232"/>
                    </a:cubicBezTo>
                    <a:lnTo>
                      <a:pt x="1572157" y="92492"/>
                    </a:lnTo>
                    <a:cubicBezTo>
                      <a:pt x="1554089" y="53560"/>
                      <a:pt x="1516016" y="29253"/>
                      <a:pt x="1473212" y="29253"/>
                    </a:cubicBezTo>
                    <a:cubicBezTo>
                      <a:pt x="1430192" y="29253"/>
                      <a:pt x="1392335" y="53560"/>
                      <a:pt x="1374266" y="92492"/>
                    </a:cubicBezTo>
                    <a:cubicBezTo>
                      <a:pt x="1351251" y="141965"/>
                      <a:pt x="1303069" y="172724"/>
                      <a:pt x="1248648" y="172724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  <p:grpSp>
          <p:nvGrpSpPr>
            <p:cNvPr id="70" name="Graphic 190">
              <a:extLst>
                <a:ext uri="{FF2B5EF4-FFF2-40B4-BE49-F238E27FC236}">
                  <a16:creationId xmlns:a16="http://schemas.microsoft.com/office/drawing/2014/main" id="{A441CF3F-BD6E-4F41-AC14-459EC4EC285D}"/>
                </a:ext>
              </a:extLst>
            </p:cNvPr>
            <p:cNvGrpSpPr/>
            <p:nvPr/>
          </p:nvGrpSpPr>
          <p:grpSpPr>
            <a:xfrm>
              <a:off x="6491531" y="1420258"/>
              <a:ext cx="1598829" cy="531293"/>
              <a:chOff x="2504802" y="1755501"/>
              <a:chExt cx="1598829" cy="531293"/>
            </a:xfrm>
            <a:grpFill/>
          </p:grpSpPr>
          <p:sp>
            <p:nvSpPr>
              <p:cNvPr id="71" name="Freeform: Shape 70">
                <a:extLst>
                  <a:ext uri="{FF2B5EF4-FFF2-40B4-BE49-F238E27FC236}">
                    <a16:creationId xmlns:a16="http://schemas.microsoft.com/office/drawing/2014/main" id="{A16C0430-050F-43D2-A2B1-ABD897245214}"/>
                  </a:ext>
                </a:extLst>
              </p:cNvPr>
              <p:cNvSpPr/>
              <p:nvPr/>
            </p:nvSpPr>
            <p:spPr>
              <a:xfrm>
                <a:off x="2504802" y="2113855"/>
                <a:ext cx="1598614" cy="172939"/>
              </a:xfrm>
              <a:custGeom>
                <a:avLst/>
                <a:gdLst>
                  <a:gd name="connsiteX0" fmla="*/ 1248648 w 1598614"/>
                  <a:gd name="connsiteY0" fmla="*/ 172939 h 172939"/>
                  <a:gd name="connsiteX1" fmla="*/ 1123031 w 1598614"/>
                  <a:gd name="connsiteY1" fmla="*/ 92708 h 172939"/>
                  <a:gd name="connsiteX2" fmla="*/ 1024085 w 1598614"/>
                  <a:gd name="connsiteY2" fmla="*/ 29469 h 172939"/>
                  <a:gd name="connsiteX3" fmla="*/ 925140 w 1598614"/>
                  <a:gd name="connsiteY3" fmla="*/ 92708 h 172939"/>
                  <a:gd name="connsiteX4" fmla="*/ 799522 w 1598614"/>
                  <a:gd name="connsiteY4" fmla="*/ 172939 h 172939"/>
                  <a:gd name="connsiteX5" fmla="*/ 799522 w 1598614"/>
                  <a:gd name="connsiteY5" fmla="*/ 172939 h 172939"/>
                  <a:gd name="connsiteX6" fmla="*/ 673905 w 1598614"/>
                  <a:gd name="connsiteY6" fmla="*/ 92708 h 172939"/>
                  <a:gd name="connsiteX7" fmla="*/ 574959 w 1598614"/>
                  <a:gd name="connsiteY7" fmla="*/ 29469 h 172939"/>
                  <a:gd name="connsiteX8" fmla="*/ 476014 w 1598614"/>
                  <a:gd name="connsiteY8" fmla="*/ 92708 h 172939"/>
                  <a:gd name="connsiteX9" fmla="*/ 350396 w 1598614"/>
                  <a:gd name="connsiteY9" fmla="*/ 172939 h 172939"/>
                  <a:gd name="connsiteX10" fmla="*/ 224778 w 1598614"/>
                  <a:gd name="connsiteY10" fmla="*/ 92708 h 172939"/>
                  <a:gd name="connsiteX11" fmla="*/ 125833 w 1598614"/>
                  <a:gd name="connsiteY11" fmla="*/ 29469 h 172939"/>
                  <a:gd name="connsiteX12" fmla="*/ 26887 w 1598614"/>
                  <a:gd name="connsiteY12" fmla="*/ 92708 h 172939"/>
                  <a:gd name="connsiteX13" fmla="*/ 0 w 1598614"/>
                  <a:gd name="connsiteY13" fmla="*/ 80232 h 172939"/>
                  <a:gd name="connsiteX14" fmla="*/ 125618 w 1598614"/>
                  <a:gd name="connsiteY14" fmla="*/ 0 h 172939"/>
                  <a:gd name="connsiteX15" fmla="*/ 251235 w 1598614"/>
                  <a:gd name="connsiteY15" fmla="*/ 80232 h 172939"/>
                  <a:gd name="connsiteX16" fmla="*/ 350181 w 1598614"/>
                  <a:gd name="connsiteY16" fmla="*/ 143471 h 172939"/>
                  <a:gd name="connsiteX17" fmla="*/ 449126 w 1598614"/>
                  <a:gd name="connsiteY17" fmla="*/ 80232 h 172939"/>
                  <a:gd name="connsiteX18" fmla="*/ 574744 w 1598614"/>
                  <a:gd name="connsiteY18" fmla="*/ 0 h 172939"/>
                  <a:gd name="connsiteX19" fmla="*/ 700362 w 1598614"/>
                  <a:gd name="connsiteY19" fmla="*/ 80232 h 172939"/>
                  <a:gd name="connsiteX20" fmla="*/ 799307 w 1598614"/>
                  <a:gd name="connsiteY20" fmla="*/ 143471 h 172939"/>
                  <a:gd name="connsiteX21" fmla="*/ 799307 w 1598614"/>
                  <a:gd name="connsiteY21" fmla="*/ 143471 h 172939"/>
                  <a:gd name="connsiteX22" fmla="*/ 898253 w 1598614"/>
                  <a:gd name="connsiteY22" fmla="*/ 80232 h 172939"/>
                  <a:gd name="connsiteX23" fmla="*/ 1023870 w 1598614"/>
                  <a:gd name="connsiteY23" fmla="*/ 0 h 172939"/>
                  <a:gd name="connsiteX24" fmla="*/ 1149488 w 1598614"/>
                  <a:gd name="connsiteY24" fmla="*/ 80232 h 172939"/>
                  <a:gd name="connsiteX25" fmla="*/ 1248433 w 1598614"/>
                  <a:gd name="connsiteY25" fmla="*/ 143471 h 172939"/>
                  <a:gd name="connsiteX26" fmla="*/ 1347379 w 1598614"/>
                  <a:gd name="connsiteY26" fmla="*/ 80232 h 172939"/>
                  <a:gd name="connsiteX27" fmla="*/ 1472997 w 1598614"/>
                  <a:gd name="connsiteY27" fmla="*/ 0 h 172939"/>
                  <a:gd name="connsiteX28" fmla="*/ 1598614 w 1598614"/>
                  <a:gd name="connsiteY28" fmla="*/ 80232 h 172939"/>
                  <a:gd name="connsiteX29" fmla="*/ 1571942 w 1598614"/>
                  <a:gd name="connsiteY29" fmla="*/ 92708 h 172939"/>
                  <a:gd name="connsiteX30" fmla="*/ 1472997 w 1598614"/>
                  <a:gd name="connsiteY30" fmla="*/ 29469 h 172939"/>
                  <a:gd name="connsiteX31" fmla="*/ 1374051 w 1598614"/>
                  <a:gd name="connsiteY31" fmla="*/ 92708 h 172939"/>
                  <a:gd name="connsiteX32" fmla="*/ 1248648 w 1598614"/>
                  <a:gd name="connsiteY32" fmla="*/ 172939 h 1729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614" h="172939">
                    <a:moveTo>
                      <a:pt x="1248648" y="172939"/>
                    </a:moveTo>
                    <a:cubicBezTo>
                      <a:pt x="1194229" y="172939"/>
                      <a:pt x="1146046" y="142180"/>
                      <a:pt x="1123031" y="92708"/>
                    </a:cubicBezTo>
                    <a:cubicBezTo>
                      <a:pt x="1104962" y="53775"/>
                      <a:pt x="1067105" y="29469"/>
                      <a:pt x="1024085" y="29469"/>
                    </a:cubicBezTo>
                    <a:cubicBezTo>
                      <a:pt x="981066" y="29469"/>
                      <a:pt x="943208" y="53775"/>
                      <a:pt x="925140" y="92708"/>
                    </a:cubicBezTo>
                    <a:cubicBezTo>
                      <a:pt x="902124" y="142180"/>
                      <a:pt x="853942" y="172939"/>
                      <a:pt x="799522" y="172939"/>
                    </a:cubicBezTo>
                    <a:cubicBezTo>
                      <a:pt x="799522" y="172939"/>
                      <a:pt x="799522" y="172939"/>
                      <a:pt x="799522" y="172939"/>
                    </a:cubicBezTo>
                    <a:cubicBezTo>
                      <a:pt x="744887" y="172939"/>
                      <a:pt x="696920" y="142180"/>
                      <a:pt x="673905" y="92708"/>
                    </a:cubicBezTo>
                    <a:cubicBezTo>
                      <a:pt x="655836" y="53775"/>
                      <a:pt x="617979" y="29469"/>
                      <a:pt x="574959" y="29469"/>
                    </a:cubicBezTo>
                    <a:cubicBezTo>
                      <a:pt x="531939" y="29469"/>
                      <a:pt x="494082" y="53775"/>
                      <a:pt x="476014" y="92708"/>
                    </a:cubicBezTo>
                    <a:cubicBezTo>
                      <a:pt x="452998" y="142180"/>
                      <a:pt x="405031" y="172939"/>
                      <a:pt x="350396" y="172939"/>
                    </a:cubicBezTo>
                    <a:cubicBezTo>
                      <a:pt x="295976" y="172939"/>
                      <a:pt x="247794" y="142180"/>
                      <a:pt x="224778" y="92708"/>
                    </a:cubicBezTo>
                    <a:cubicBezTo>
                      <a:pt x="206710" y="53775"/>
                      <a:pt x="168853" y="29469"/>
                      <a:pt x="125833" y="29469"/>
                    </a:cubicBezTo>
                    <a:cubicBezTo>
                      <a:pt x="82813" y="29469"/>
                      <a:pt x="44956" y="53775"/>
                      <a:pt x="26887" y="92708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268" y="30759"/>
                      <a:pt x="969235" y="0"/>
                      <a:pt x="1023870" y="0"/>
                    </a:cubicBezTo>
                    <a:cubicBezTo>
                      <a:pt x="1078505" y="0"/>
                      <a:pt x="1126472" y="30759"/>
                      <a:pt x="1149488" y="80232"/>
                    </a:cubicBezTo>
                    <a:cubicBezTo>
                      <a:pt x="1167556" y="119165"/>
                      <a:pt x="1205414" y="143471"/>
                      <a:pt x="1248433" y="143471"/>
                    </a:cubicBezTo>
                    <a:cubicBezTo>
                      <a:pt x="1291453" y="143471"/>
                      <a:pt x="1329311" y="119165"/>
                      <a:pt x="1347379" y="80232"/>
                    </a:cubicBezTo>
                    <a:cubicBezTo>
                      <a:pt x="1370394" y="30759"/>
                      <a:pt x="1418361" y="0"/>
                      <a:pt x="1472997" y="0"/>
                    </a:cubicBezTo>
                    <a:cubicBezTo>
                      <a:pt x="1527632" y="0"/>
                      <a:pt x="1575814" y="30759"/>
                      <a:pt x="1598614" y="80232"/>
                    </a:cubicBezTo>
                    <a:lnTo>
                      <a:pt x="1571942" y="92708"/>
                    </a:lnTo>
                    <a:cubicBezTo>
                      <a:pt x="1553874" y="53775"/>
                      <a:pt x="1515801" y="29469"/>
                      <a:pt x="1472997" y="29469"/>
                    </a:cubicBezTo>
                    <a:cubicBezTo>
                      <a:pt x="1429977" y="29469"/>
                      <a:pt x="1392119" y="53775"/>
                      <a:pt x="1374051" y="92708"/>
                    </a:cubicBezTo>
                    <a:cubicBezTo>
                      <a:pt x="1351251" y="142180"/>
                      <a:pt x="1303069" y="172939"/>
                      <a:pt x="1248648" y="172939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166518E2-28DD-4E85-A75C-04671AC1E4E9}"/>
                  </a:ext>
                </a:extLst>
              </p:cNvPr>
              <p:cNvSpPr/>
              <p:nvPr/>
            </p:nvSpPr>
            <p:spPr>
              <a:xfrm>
                <a:off x="2504802" y="1755501"/>
                <a:ext cx="1598829" cy="172724"/>
              </a:xfrm>
              <a:custGeom>
                <a:avLst/>
                <a:gdLst>
                  <a:gd name="connsiteX0" fmla="*/ 1248648 w 1598829"/>
                  <a:gd name="connsiteY0" fmla="*/ 172724 h 172724"/>
                  <a:gd name="connsiteX1" fmla="*/ 1123031 w 1598829"/>
                  <a:gd name="connsiteY1" fmla="*/ 92492 h 172724"/>
                  <a:gd name="connsiteX2" fmla="*/ 1024085 w 1598829"/>
                  <a:gd name="connsiteY2" fmla="*/ 29253 h 172724"/>
                  <a:gd name="connsiteX3" fmla="*/ 925140 w 1598829"/>
                  <a:gd name="connsiteY3" fmla="*/ 92492 h 172724"/>
                  <a:gd name="connsiteX4" fmla="*/ 799522 w 1598829"/>
                  <a:gd name="connsiteY4" fmla="*/ 172724 h 172724"/>
                  <a:gd name="connsiteX5" fmla="*/ 799522 w 1598829"/>
                  <a:gd name="connsiteY5" fmla="*/ 172724 h 172724"/>
                  <a:gd name="connsiteX6" fmla="*/ 673905 w 1598829"/>
                  <a:gd name="connsiteY6" fmla="*/ 92492 h 172724"/>
                  <a:gd name="connsiteX7" fmla="*/ 574959 w 1598829"/>
                  <a:gd name="connsiteY7" fmla="*/ 29253 h 172724"/>
                  <a:gd name="connsiteX8" fmla="*/ 476014 w 1598829"/>
                  <a:gd name="connsiteY8" fmla="*/ 92492 h 172724"/>
                  <a:gd name="connsiteX9" fmla="*/ 350396 w 1598829"/>
                  <a:gd name="connsiteY9" fmla="*/ 172724 h 172724"/>
                  <a:gd name="connsiteX10" fmla="*/ 224778 w 1598829"/>
                  <a:gd name="connsiteY10" fmla="*/ 92492 h 172724"/>
                  <a:gd name="connsiteX11" fmla="*/ 125833 w 1598829"/>
                  <a:gd name="connsiteY11" fmla="*/ 29253 h 172724"/>
                  <a:gd name="connsiteX12" fmla="*/ 26887 w 1598829"/>
                  <a:gd name="connsiteY12" fmla="*/ 92492 h 172724"/>
                  <a:gd name="connsiteX13" fmla="*/ 0 w 1598829"/>
                  <a:gd name="connsiteY13" fmla="*/ 80232 h 172724"/>
                  <a:gd name="connsiteX14" fmla="*/ 125618 w 1598829"/>
                  <a:gd name="connsiteY14" fmla="*/ 0 h 172724"/>
                  <a:gd name="connsiteX15" fmla="*/ 251235 w 1598829"/>
                  <a:gd name="connsiteY15" fmla="*/ 80232 h 172724"/>
                  <a:gd name="connsiteX16" fmla="*/ 350181 w 1598829"/>
                  <a:gd name="connsiteY16" fmla="*/ 143471 h 172724"/>
                  <a:gd name="connsiteX17" fmla="*/ 449126 w 1598829"/>
                  <a:gd name="connsiteY17" fmla="*/ 80232 h 172724"/>
                  <a:gd name="connsiteX18" fmla="*/ 574744 w 1598829"/>
                  <a:gd name="connsiteY18" fmla="*/ 0 h 172724"/>
                  <a:gd name="connsiteX19" fmla="*/ 700362 w 1598829"/>
                  <a:gd name="connsiteY19" fmla="*/ 80232 h 172724"/>
                  <a:gd name="connsiteX20" fmla="*/ 799307 w 1598829"/>
                  <a:gd name="connsiteY20" fmla="*/ 143471 h 172724"/>
                  <a:gd name="connsiteX21" fmla="*/ 799307 w 1598829"/>
                  <a:gd name="connsiteY21" fmla="*/ 143471 h 172724"/>
                  <a:gd name="connsiteX22" fmla="*/ 898253 w 1598829"/>
                  <a:gd name="connsiteY22" fmla="*/ 80232 h 172724"/>
                  <a:gd name="connsiteX23" fmla="*/ 1024085 w 1598829"/>
                  <a:gd name="connsiteY23" fmla="*/ 0 h 172724"/>
                  <a:gd name="connsiteX24" fmla="*/ 1149703 w 1598829"/>
                  <a:gd name="connsiteY24" fmla="*/ 80232 h 172724"/>
                  <a:gd name="connsiteX25" fmla="*/ 1248648 w 1598829"/>
                  <a:gd name="connsiteY25" fmla="*/ 143471 h 172724"/>
                  <a:gd name="connsiteX26" fmla="*/ 1347594 w 1598829"/>
                  <a:gd name="connsiteY26" fmla="*/ 80232 h 172724"/>
                  <a:gd name="connsiteX27" fmla="*/ 1473212 w 1598829"/>
                  <a:gd name="connsiteY27" fmla="*/ 0 h 172724"/>
                  <a:gd name="connsiteX28" fmla="*/ 1598829 w 1598829"/>
                  <a:gd name="connsiteY28" fmla="*/ 80232 h 172724"/>
                  <a:gd name="connsiteX29" fmla="*/ 1572157 w 1598829"/>
                  <a:gd name="connsiteY29" fmla="*/ 92492 h 172724"/>
                  <a:gd name="connsiteX30" fmla="*/ 1473212 w 1598829"/>
                  <a:gd name="connsiteY30" fmla="*/ 29253 h 172724"/>
                  <a:gd name="connsiteX31" fmla="*/ 1374266 w 1598829"/>
                  <a:gd name="connsiteY31" fmla="*/ 92492 h 172724"/>
                  <a:gd name="connsiteX32" fmla="*/ 1248648 w 1598829"/>
                  <a:gd name="connsiteY32" fmla="*/ 172724 h 1727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829" h="172724">
                    <a:moveTo>
                      <a:pt x="1248648" y="172724"/>
                    </a:moveTo>
                    <a:cubicBezTo>
                      <a:pt x="1194229" y="172724"/>
                      <a:pt x="1146046" y="141965"/>
                      <a:pt x="1123031" y="92492"/>
                    </a:cubicBezTo>
                    <a:cubicBezTo>
                      <a:pt x="1104962" y="53560"/>
                      <a:pt x="1067105" y="29253"/>
                      <a:pt x="1024085" y="29253"/>
                    </a:cubicBezTo>
                    <a:cubicBezTo>
                      <a:pt x="981066" y="29253"/>
                      <a:pt x="943208" y="53560"/>
                      <a:pt x="925140" y="92492"/>
                    </a:cubicBezTo>
                    <a:cubicBezTo>
                      <a:pt x="902124" y="141965"/>
                      <a:pt x="853942" y="172724"/>
                      <a:pt x="799522" y="172724"/>
                    </a:cubicBezTo>
                    <a:cubicBezTo>
                      <a:pt x="799522" y="172724"/>
                      <a:pt x="799522" y="172724"/>
                      <a:pt x="799522" y="172724"/>
                    </a:cubicBezTo>
                    <a:cubicBezTo>
                      <a:pt x="744887" y="172724"/>
                      <a:pt x="696920" y="141965"/>
                      <a:pt x="673905" y="92492"/>
                    </a:cubicBezTo>
                    <a:cubicBezTo>
                      <a:pt x="655836" y="53560"/>
                      <a:pt x="617979" y="29253"/>
                      <a:pt x="574959" y="29253"/>
                    </a:cubicBezTo>
                    <a:cubicBezTo>
                      <a:pt x="531939" y="29253"/>
                      <a:pt x="494082" y="53560"/>
                      <a:pt x="476014" y="92492"/>
                    </a:cubicBezTo>
                    <a:cubicBezTo>
                      <a:pt x="452998" y="141965"/>
                      <a:pt x="405031" y="172724"/>
                      <a:pt x="350396" y="172724"/>
                    </a:cubicBezTo>
                    <a:cubicBezTo>
                      <a:pt x="295976" y="172724"/>
                      <a:pt x="247794" y="141965"/>
                      <a:pt x="224778" y="92492"/>
                    </a:cubicBezTo>
                    <a:cubicBezTo>
                      <a:pt x="206710" y="53560"/>
                      <a:pt x="168853" y="29253"/>
                      <a:pt x="125833" y="29253"/>
                    </a:cubicBezTo>
                    <a:cubicBezTo>
                      <a:pt x="82813" y="29253"/>
                      <a:pt x="44956" y="53560"/>
                      <a:pt x="26887" y="92492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483" y="30759"/>
                      <a:pt x="969450" y="0"/>
                      <a:pt x="1024085" y="0"/>
                    </a:cubicBezTo>
                    <a:cubicBezTo>
                      <a:pt x="1078720" y="0"/>
                      <a:pt x="1126688" y="30759"/>
                      <a:pt x="1149703" y="80232"/>
                    </a:cubicBezTo>
                    <a:cubicBezTo>
                      <a:pt x="1167771" y="119165"/>
                      <a:pt x="1205629" y="143471"/>
                      <a:pt x="1248648" y="143471"/>
                    </a:cubicBezTo>
                    <a:cubicBezTo>
                      <a:pt x="1291668" y="143471"/>
                      <a:pt x="1329526" y="119165"/>
                      <a:pt x="1347594" y="80232"/>
                    </a:cubicBezTo>
                    <a:cubicBezTo>
                      <a:pt x="1370610" y="30759"/>
                      <a:pt x="1418792" y="0"/>
                      <a:pt x="1473212" y="0"/>
                    </a:cubicBezTo>
                    <a:cubicBezTo>
                      <a:pt x="1527847" y="0"/>
                      <a:pt x="1576029" y="30759"/>
                      <a:pt x="1598829" y="80232"/>
                    </a:cubicBezTo>
                    <a:lnTo>
                      <a:pt x="1572157" y="92492"/>
                    </a:lnTo>
                    <a:cubicBezTo>
                      <a:pt x="1554089" y="53560"/>
                      <a:pt x="1516016" y="29253"/>
                      <a:pt x="1473212" y="29253"/>
                    </a:cubicBezTo>
                    <a:cubicBezTo>
                      <a:pt x="1430192" y="29253"/>
                      <a:pt x="1392335" y="53560"/>
                      <a:pt x="1374266" y="92492"/>
                    </a:cubicBezTo>
                    <a:cubicBezTo>
                      <a:pt x="1351251" y="141965"/>
                      <a:pt x="1303069" y="172724"/>
                      <a:pt x="1248648" y="172724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</p:grpSp>
      <p:sp>
        <p:nvSpPr>
          <p:cNvPr id="422" name="Picture Placeholder 420">
            <a:extLst>
              <a:ext uri="{FF2B5EF4-FFF2-40B4-BE49-F238E27FC236}">
                <a16:creationId xmlns:a16="http://schemas.microsoft.com/office/drawing/2014/main" id="{57A3A5EC-6447-43F5-AFC3-31A04E79B5D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53022" y="1820335"/>
            <a:ext cx="3555042" cy="321733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17" name="Date Placeholder 178">
            <a:extLst>
              <a:ext uri="{FF2B5EF4-FFF2-40B4-BE49-F238E27FC236}">
                <a16:creationId xmlns:a16="http://schemas.microsoft.com/office/drawing/2014/main" id="{9C6A9B17-D957-4CF3-A824-A890F18800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418" name="Footer Placeholder 179">
            <a:extLst>
              <a:ext uri="{FF2B5EF4-FFF2-40B4-BE49-F238E27FC236}">
                <a16:creationId xmlns:a16="http://schemas.microsoft.com/office/drawing/2014/main" id="{65C961B3-B0C8-48E2-9355-EDB8900547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19" name="Slide Number Placeholder 180">
            <a:extLst>
              <a:ext uri="{FF2B5EF4-FFF2-40B4-BE49-F238E27FC236}">
                <a16:creationId xmlns:a16="http://schemas.microsoft.com/office/drawing/2014/main" id="{4017AA8E-8B4E-424D-82C3-A27D3D78F5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EA792F7-1D9E-4C7E-A103-E8EDFDC269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8286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>
            <a:extLst>
              <a:ext uri="{FF2B5EF4-FFF2-40B4-BE49-F238E27FC236}">
                <a16:creationId xmlns:a16="http://schemas.microsoft.com/office/drawing/2014/main" id="{CE07BA9F-0080-414E-8833-4B6D85E7F3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732391"/>
            <a:ext cx="5257799" cy="1314996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438D53F6-8652-4F18-82CF-5FA5A6DB05F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1" y="2167932"/>
            <a:ext cx="5257799" cy="3882959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800"/>
            </a:lvl1pPr>
          </a:lstStyle>
          <a:p>
            <a:pPr>
              <a:lnSpc>
                <a:spcPct val="130000"/>
              </a:lnSpc>
            </a:pPr>
            <a:r>
              <a:rPr lang="en-US" dirty="0"/>
              <a:t>Click to add text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7889367-AA88-4B31-A223-EF3FCC731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V="1">
            <a:off x="2" y="6191250"/>
            <a:ext cx="630153" cy="666750"/>
            <a:chOff x="1" y="2"/>
            <a:chExt cx="2232251" cy="236189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C9AB4B8-C106-4540-81BA-4388E2B812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2"/>
              <a:ext cx="2232251" cy="2361890"/>
            </a:xfrm>
            <a:custGeom>
              <a:avLst/>
              <a:gdLst>
                <a:gd name="connsiteX0" fmla="*/ 2292284 w 3871489"/>
                <a:gd name="connsiteY0" fmla="*/ 0 h 4096327"/>
                <a:gd name="connsiteX1" fmla="*/ 3500914 w 3871489"/>
                <a:gd name="connsiteY1" fmla="*/ 0 h 4096327"/>
                <a:gd name="connsiteX2" fmla="*/ 3542229 w 3871489"/>
                <a:gd name="connsiteY2" fmla="*/ 68006 h 4096327"/>
                <a:gd name="connsiteX3" fmla="*/ 3871489 w 3871489"/>
                <a:gd name="connsiteY3" fmla="*/ 1368323 h 4096327"/>
                <a:gd name="connsiteX4" fmla="*/ 1143485 w 3871489"/>
                <a:gd name="connsiteY4" fmla="*/ 4096327 h 4096327"/>
                <a:gd name="connsiteX5" fmla="*/ 81633 w 3871489"/>
                <a:gd name="connsiteY5" fmla="*/ 3881944 h 4096327"/>
                <a:gd name="connsiteX6" fmla="*/ 0 w 3871489"/>
                <a:gd name="connsiteY6" fmla="*/ 3842618 h 4096327"/>
                <a:gd name="connsiteX7" fmla="*/ 0 w 3871489"/>
                <a:gd name="connsiteY7" fmla="*/ 2741475 h 4096327"/>
                <a:gd name="connsiteX8" fmla="*/ 6615 w 3871489"/>
                <a:gd name="connsiteY8" fmla="*/ 2747487 h 4096327"/>
                <a:gd name="connsiteX9" fmla="*/ 1143485 w 3871489"/>
                <a:gd name="connsiteY9" fmla="*/ 3155655 h 4096327"/>
                <a:gd name="connsiteX10" fmla="*/ 2930817 w 3871489"/>
                <a:gd name="connsiteY10" fmla="*/ 1368323 h 4096327"/>
                <a:gd name="connsiteX11" fmla="*/ 2407287 w 3871489"/>
                <a:gd name="connsiteY11" fmla="*/ 104524 h 4096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871489" h="4096327">
                  <a:moveTo>
                    <a:pt x="2292284" y="0"/>
                  </a:moveTo>
                  <a:lnTo>
                    <a:pt x="3500914" y="0"/>
                  </a:lnTo>
                  <a:lnTo>
                    <a:pt x="3542229" y="68006"/>
                  </a:lnTo>
                  <a:cubicBezTo>
                    <a:pt x="3752213" y="454545"/>
                    <a:pt x="3871489" y="897507"/>
                    <a:pt x="3871489" y="1368323"/>
                  </a:cubicBezTo>
                  <a:cubicBezTo>
                    <a:pt x="3871489" y="2874936"/>
                    <a:pt x="2650098" y="4096327"/>
                    <a:pt x="1143485" y="4096327"/>
                  </a:cubicBezTo>
                  <a:cubicBezTo>
                    <a:pt x="766832" y="4096327"/>
                    <a:pt x="408006" y="4019990"/>
                    <a:pt x="81633" y="3881944"/>
                  </a:cubicBezTo>
                  <a:lnTo>
                    <a:pt x="0" y="3842618"/>
                  </a:lnTo>
                  <a:lnTo>
                    <a:pt x="0" y="2741475"/>
                  </a:lnTo>
                  <a:lnTo>
                    <a:pt x="6615" y="2747487"/>
                  </a:lnTo>
                  <a:cubicBezTo>
                    <a:pt x="315579" y="3002472"/>
                    <a:pt x="711663" y="3155655"/>
                    <a:pt x="1143485" y="3155655"/>
                  </a:cubicBezTo>
                  <a:cubicBezTo>
                    <a:pt x="2130515" y="3155655"/>
                    <a:pt x="2930817" y="2355353"/>
                    <a:pt x="2930817" y="1368323"/>
                  </a:cubicBezTo>
                  <a:cubicBezTo>
                    <a:pt x="2930817" y="874812"/>
                    <a:pt x="2730741" y="427979"/>
                    <a:pt x="2407287" y="104524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accent1"/>
                </a:solidFill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90E7B3D-DBE9-40C9-9D00-F8038C4D44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2"/>
              <a:ext cx="2232251" cy="2361890"/>
            </a:xfrm>
            <a:custGeom>
              <a:avLst/>
              <a:gdLst>
                <a:gd name="connsiteX0" fmla="*/ 2292284 w 3871489"/>
                <a:gd name="connsiteY0" fmla="*/ 0 h 4096327"/>
                <a:gd name="connsiteX1" fmla="*/ 3500914 w 3871489"/>
                <a:gd name="connsiteY1" fmla="*/ 0 h 4096327"/>
                <a:gd name="connsiteX2" fmla="*/ 3542229 w 3871489"/>
                <a:gd name="connsiteY2" fmla="*/ 68006 h 4096327"/>
                <a:gd name="connsiteX3" fmla="*/ 3871489 w 3871489"/>
                <a:gd name="connsiteY3" fmla="*/ 1368323 h 4096327"/>
                <a:gd name="connsiteX4" fmla="*/ 1143485 w 3871489"/>
                <a:gd name="connsiteY4" fmla="*/ 4096327 h 4096327"/>
                <a:gd name="connsiteX5" fmla="*/ 81633 w 3871489"/>
                <a:gd name="connsiteY5" fmla="*/ 3881944 h 4096327"/>
                <a:gd name="connsiteX6" fmla="*/ 0 w 3871489"/>
                <a:gd name="connsiteY6" fmla="*/ 3842618 h 4096327"/>
                <a:gd name="connsiteX7" fmla="*/ 0 w 3871489"/>
                <a:gd name="connsiteY7" fmla="*/ 2741475 h 4096327"/>
                <a:gd name="connsiteX8" fmla="*/ 6615 w 3871489"/>
                <a:gd name="connsiteY8" fmla="*/ 2747487 h 4096327"/>
                <a:gd name="connsiteX9" fmla="*/ 1143485 w 3871489"/>
                <a:gd name="connsiteY9" fmla="*/ 3155655 h 4096327"/>
                <a:gd name="connsiteX10" fmla="*/ 2930817 w 3871489"/>
                <a:gd name="connsiteY10" fmla="*/ 1368323 h 4096327"/>
                <a:gd name="connsiteX11" fmla="*/ 2407287 w 3871489"/>
                <a:gd name="connsiteY11" fmla="*/ 104524 h 4096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871489" h="4096327">
                  <a:moveTo>
                    <a:pt x="2292284" y="0"/>
                  </a:moveTo>
                  <a:lnTo>
                    <a:pt x="3500914" y="0"/>
                  </a:lnTo>
                  <a:lnTo>
                    <a:pt x="3542229" y="68006"/>
                  </a:lnTo>
                  <a:cubicBezTo>
                    <a:pt x="3752213" y="454545"/>
                    <a:pt x="3871489" y="897507"/>
                    <a:pt x="3871489" y="1368323"/>
                  </a:cubicBezTo>
                  <a:cubicBezTo>
                    <a:pt x="3871489" y="2874936"/>
                    <a:pt x="2650098" y="4096327"/>
                    <a:pt x="1143485" y="4096327"/>
                  </a:cubicBezTo>
                  <a:cubicBezTo>
                    <a:pt x="766832" y="4096327"/>
                    <a:pt x="408006" y="4019990"/>
                    <a:pt x="81633" y="3881944"/>
                  </a:cubicBezTo>
                  <a:lnTo>
                    <a:pt x="0" y="3842618"/>
                  </a:lnTo>
                  <a:lnTo>
                    <a:pt x="0" y="2741475"/>
                  </a:lnTo>
                  <a:lnTo>
                    <a:pt x="6615" y="2747487"/>
                  </a:lnTo>
                  <a:cubicBezTo>
                    <a:pt x="315579" y="3002472"/>
                    <a:pt x="711663" y="3155655"/>
                    <a:pt x="1143485" y="3155655"/>
                  </a:cubicBezTo>
                  <a:cubicBezTo>
                    <a:pt x="2130515" y="3155655"/>
                    <a:pt x="2930817" y="2355353"/>
                    <a:pt x="2930817" y="1368323"/>
                  </a:cubicBezTo>
                  <a:cubicBezTo>
                    <a:pt x="2930817" y="874812"/>
                    <a:pt x="2730741" y="427979"/>
                    <a:pt x="2407287" y="104524"/>
                  </a:cubicBezTo>
                  <a:close/>
                </a:path>
              </a:pathLst>
            </a:custGeom>
            <a:solidFill>
              <a:schemeClr val="accent3">
                <a:alpha val="20000"/>
              </a:schemeClr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accent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639AC4BF-D84C-4F05-A8BF-A365C3B75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6200000">
            <a:off x="8835619" y="58817"/>
            <a:ext cx="3432581" cy="3293393"/>
            <a:chOff x="8759419" y="3564607"/>
            <a:chExt cx="3432581" cy="3293393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EE44D66-158A-482A-B586-9251844C24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8759419" y="3564607"/>
              <a:ext cx="3432581" cy="3293393"/>
            </a:xfrm>
            <a:custGeom>
              <a:avLst/>
              <a:gdLst>
                <a:gd name="connsiteX0" fmla="*/ 2473947 w 3432581"/>
                <a:gd name="connsiteY0" fmla="*/ 0 h 3293393"/>
                <a:gd name="connsiteX1" fmla="*/ 3209623 w 3432581"/>
                <a:gd name="connsiteY1" fmla="*/ 111224 h 3293393"/>
                <a:gd name="connsiteX2" fmla="*/ 3432581 w 3432581"/>
                <a:gd name="connsiteY2" fmla="*/ 192828 h 3293393"/>
                <a:gd name="connsiteX3" fmla="*/ 3432581 w 3432581"/>
                <a:gd name="connsiteY3" fmla="*/ 3293393 h 3293393"/>
                <a:gd name="connsiteX4" fmla="*/ 141884 w 3432581"/>
                <a:gd name="connsiteY4" fmla="*/ 3293393 h 3293393"/>
                <a:gd name="connsiteX5" fmla="*/ 111224 w 3432581"/>
                <a:gd name="connsiteY5" fmla="*/ 3209623 h 3293393"/>
                <a:gd name="connsiteX6" fmla="*/ 0 w 3432581"/>
                <a:gd name="connsiteY6" fmla="*/ 2473947 h 3293393"/>
                <a:gd name="connsiteX7" fmla="*/ 2473947 w 3432581"/>
                <a:gd name="connsiteY7" fmla="*/ 0 h 3293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32581" h="3293393">
                  <a:moveTo>
                    <a:pt x="2473947" y="0"/>
                  </a:moveTo>
                  <a:cubicBezTo>
                    <a:pt x="2730133" y="0"/>
                    <a:pt x="2977223" y="38940"/>
                    <a:pt x="3209623" y="111224"/>
                  </a:cubicBezTo>
                  <a:lnTo>
                    <a:pt x="3432581" y="192828"/>
                  </a:lnTo>
                  <a:lnTo>
                    <a:pt x="3432581" y="3293393"/>
                  </a:lnTo>
                  <a:lnTo>
                    <a:pt x="141884" y="3293393"/>
                  </a:lnTo>
                  <a:lnTo>
                    <a:pt x="111224" y="3209623"/>
                  </a:lnTo>
                  <a:cubicBezTo>
                    <a:pt x="38940" y="2977224"/>
                    <a:pt x="0" y="2730133"/>
                    <a:pt x="0" y="2473947"/>
                  </a:cubicBezTo>
                  <a:cubicBezTo>
                    <a:pt x="0" y="1107624"/>
                    <a:pt x="1107624" y="0"/>
                    <a:pt x="2473947" y="0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538A9F0-F51C-490F-8D45-3E8D5EA19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8759419" y="3564607"/>
              <a:ext cx="3432581" cy="3293393"/>
            </a:xfrm>
            <a:custGeom>
              <a:avLst/>
              <a:gdLst>
                <a:gd name="connsiteX0" fmla="*/ 2473947 w 3432581"/>
                <a:gd name="connsiteY0" fmla="*/ 0 h 3293393"/>
                <a:gd name="connsiteX1" fmla="*/ 3209623 w 3432581"/>
                <a:gd name="connsiteY1" fmla="*/ 111224 h 3293393"/>
                <a:gd name="connsiteX2" fmla="*/ 3432581 w 3432581"/>
                <a:gd name="connsiteY2" fmla="*/ 192828 h 3293393"/>
                <a:gd name="connsiteX3" fmla="*/ 3432581 w 3432581"/>
                <a:gd name="connsiteY3" fmla="*/ 3293393 h 3293393"/>
                <a:gd name="connsiteX4" fmla="*/ 141884 w 3432581"/>
                <a:gd name="connsiteY4" fmla="*/ 3293393 h 3293393"/>
                <a:gd name="connsiteX5" fmla="*/ 111224 w 3432581"/>
                <a:gd name="connsiteY5" fmla="*/ 3209623 h 3293393"/>
                <a:gd name="connsiteX6" fmla="*/ 0 w 3432581"/>
                <a:gd name="connsiteY6" fmla="*/ 2473947 h 3293393"/>
                <a:gd name="connsiteX7" fmla="*/ 2473947 w 3432581"/>
                <a:gd name="connsiteY7" fmla="*/ 0 h 3293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32581" h="3293393">
                  <a:moveTo>
                    <a:pt x="2473947" y="0"/>
                  </a:moveTo>
                  <a:cubicBezTo>
                    <a:pt x="2730133" y="0"/>
                    <a:pt x="2977223" y="38940"/>
                    <a:pt x="3209623" y="111224"/>
                  </a:cubicBezTo>
                  <a:lnTo>
                    <a:pt x="3432581" y="192828"/>
                  </a:lnTo>
                  <a:lnTo>
                    <a:pt x="3432581" y="3293393"/>
                  </a:lnTo>
                  <a:lnTo>
                    <a:pt x="141884" y="3293393"/>
                  </a:lnTo>
                  <a:lnTo>
                    <a:pt x="111224" y="3209623"/>
                  </a:lnTo>
                  <a:cubicBezTo>
                    <a:pt x="38940" y="2977224"/>
                    <a:pt x="0" y="2730133"/>
                    <a:pt x="0" y="2473947"/>
                  </a:cubicBezTo>
                  <a:cubicBezTo>
                    <a:pt x="0" y="1107624"/>
                    <a:pt x="1107624" y="0"/>
                    <a:pt x="2473947" y="0"/>
                  </a:cubicBez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37" name="Picture Placeholder 34">
            <a:extLst>
              <a:ext uri="{FF2B5EF4-FFF2-40B4-BE49-F238E27FC236}">
                <a16:creationId xmlns:a16="http://schemas.microsoft.com/office/drawing/2014/main" id="{4D354E56-8681-43D1-8F37-55BD576D7DF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24145" y="732391"/>
            <a:ext cx="4463594" cy="2590987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8" name="Picture Placeholder 34">
            <a:extLst>
              <a:ext uri="{FF2B5EF4-FFF2-40B4-BE49-F238E27FC236}">
                <a16:creationId xmlns:a16="http://schemas.microsoft.com/office/drawing/2014/main" id="{E453D702-1A5A-4ADD-AC37-B4F65623358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924145" y="3459904"/>
            <a:ext cx="4463594" cy="2590987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6" name="Date Placeholder 178">
            <a:extLst>
              <a:ext uri="{FF2B5EF4-FFF2-40B4-BE49-F238E27FC236}">
                <a16:creationId xmlns:a16="http://schemas.microsoft.com/office/drawing/2014/main" id="{8B8EBB46-CBEC-457F-8872-DEB91F82B3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27" name="Footer Placeholder 179">
            <a:extLst>
              <a:ext uri="{FF2B5EF4-FFF2-40B4-BE49-F238E27FC236}">
                <a16:creationId xmlns:a16="http://schemas.microsoft.com/office/drawing/2014/main" id="{336A30D4-056C-484B-A7B3-4823C6BEA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34" name="Slide Number Placeholder 180">
            <a:extLst>
              <a:ext uri="{FF2B5EF4-FFF2-40B4-BE49-F238E27FC236}">
                <a16:creationId xmlns:a16="http://schemas.microsoft.com/office/drawing/2014/main" id="{5D92CF26-B223-452F-8C8F-BA960FA26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EA792F7-1D9E-4C7E-A103-E8EDFDC2691E}" type="slidenum">
              <a:rPr lang="en-US" smtClean="0"/>
              <a:pPr/>
              <a:t>‹#›</a:t>
            </a:fld>
            <a:endParaRPr lang="en-US" dirty="0">
              <a:solidFill>
                <a:schemeClr val="tx1"/>
              </a:solidFill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0CE0237-8723-4348-94B7-63A59D8475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887262" y="1200150"/>
            <a:ext cx="1648987" cy="635480"/>
            <a:chOff x="0" y="292656"/>
            <a:chExt cx="1861854" cy="717514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476B89C-56D1-416F-8EB1-DA7F485148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92656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solidFill>
              <a:schemeClr val="tx1"/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C49B972-3E3D-4CC1-B834-FF30BF266D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732391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solidFill>
              <a:schemeClr val="tx1"/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22" name="Graphic 185">
            <a:extLst>
              <a:ext uri="{FF2B5EF4-FFF2-40B4-BE49-F238E27FC236}">
                <a16:creationId xmlns:a16="http://schemas.microsoft.com/office/drawing/2014/main" id="{A3C21CC9-A512-4380-A099-AF8D792D53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906949" y="5729028"/>
            <a:ext cx="1054465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B6773D6-764F-4C00-BDB8-9761B8DCF460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1DF7779-B189-4FED-96A5-C8852D1F907C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DC51E684-AEB1-4277-BF9F-10CAE54303FD}"/>
                </a:ext>
              </a:extLst>
            </p:cNvPr>
            <p:cNvSpPr/>
            <p:nvPr/>
          </p:nvSpPr>
          <p:spPr>
            <a:xfrm>
              <a:off x="1004127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583D091-9DC7-491F-B66C-9B0F1DC764FB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1AFED6B7-EDAF-4E47-8659-164C8192BE05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03977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B339F109-5532-4E78-8957-EB2AAAD36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847014" y="1128803"/>
            <a:ext cx="5290997" cy="5290997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AF9A59D-418A-4B1E-B724-5ADD4336F7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840778" y="1131641"/>
            <a:ext cx="5290997" cy="5290997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0" name="Oval 19">
            <a:extLst>
              <a:ext uri="{FF2B5EF4-FFF2-40B4-BE49-F238E27FC236}">
                <a16:creationId xmlns:a16="http://schemas.microsoft.com/office/drawing/2014/main" id="{2667FDEA-E217-4374-BFBC-FB41B2C3A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12254" y="1065353"/>
            <a:ext cx="5290997" cy="5290997"/>
          </a:xfrm>
          <a:prstGeom prst="ellips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595C1B9A-716B-4783-B119-E6A639110F9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545517" y="2193085"/>
            <a:ext cx="3624471" cy="2577893"/>
          </a:xfrm>
        </p:spPr>
        <p:txBody>
          <a:bodyPr/>
          <a:lstStyle>
            <a:lvl1pPr algn="ctr">
              <a:defRPr sz="6000" b="1" spc="15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2" name="Subtitle 2">
            <a:extLst>
              <a:ext uri="{FF2B5EF4-FFF2-40B4-BE49-F238E27FC236}">
                <a16:creationId xmlns:a16="http://schemas.microsoft.com/office/drawing/2014/main" id="{3FCFDA35-1DC9-408E-A01B-01C76090E79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2545517" y="4863054"/>
            <a:ext cx="3624471" cy="811604"/>
          </a:xfrm>
        </p:spPr>
        <p:txBody>
          <a:bodyPr/>
          <a:lstStyle>
            <a:lvl1pPr marL="0" algn="ctr">
              <a:buNone/>
              <a:defRPr spc="400" baseline="0"/>
            </a:lvl1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23" name="Graphic 212">
            <a:extLst>
              <a:ext uri="{FF2B5EF4-FFF2-40B4-BE49-F238E27FC236}">
                <a16:creationId xmlns:a16="http://schemas.microsoft.com/office/drawing/2014/main" id="{B25ABCF7-C1CE-49AC-B9BB-B0CC0545E8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605044" y="54194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4" name="Graphic 212">
            <a:extLst>
              <a:ext uri="{FF2B5EF4-FFF2-40B4-BE49-F238E27FC236}">
                <a16:creationId xmlns:a16="http://schemas.microsoft.com/office/drawing/2014/main" id="{90C75B78-0468-4902-B7BE-7274FCE08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605044" y="54194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FF6701EE-4FAB-4701-8901-9B8A7D88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1065353"/>
            <a:ext cx="1861854" cy="717514"/>
            <a:chOff x="0" y="1065353"/>
            <a:chExt cx="1861854" cy="717514"/>
          </a:xfrm>
          <a:solidFill>
            <a:srgbClr val="FFFFFF"/>
          </a:solidFill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20F471D-1478-4017-A2E8-E49767311E1C}"/>
                </a:ext>
              </a:extLst>
            </p:cNvPr>
            <p:cNvSpPr/>
            <p:nvPr/>
          </p:nvSpPr>
          <p:spPr>
            <a:xfrm>
              <a:off x="0" y="106535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27" name="Freeform: Shape 26" descr="Tag=AccentColor&#10;Flavor=Light&#10;Target=Fill">
              <a:extLst>
                <a:ext uri="{FF2B5EF4-FFF2-40B4-BE49-F238E27FC236}">
                  <a16:creationId xmlns:a16="http://schemas.microsoft.com/office/drawing/2014/main" id="{1BAF8420-CA52-41DD-81ED-C730C36AA49E}"/>
                </a:ext>
              </a:extLst>
            </p:cNvPr>
            <p:cNvSpPr/>
            <p:nvPr/>
          </p:nvSpPr>
          <p:spPr>
            <a:xfrm>
              <a:off x="0" y="150508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6EB57E20-C5E1-4C45-8681-D71FCB2166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1065353"/>
            <a:ext cx="1861854" cy="717514"/>
            <a:chOff x="0" y="1065353"/>
            <a:chExt cx="1861854" cy="717514"/>
          </a:xfrm>
          <a:solidFill>
            <a:schemeClr val="tx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DF96E9C4-A1C2-4F1D-B02F-17A662163E7E}"/>
                </a:ext>
              </a:extLst>
            </p:cNvPr>
            <p:cNvSpPr/>
            <p:nvPr/>
          </p:nvSpPr>
          <p:spPr>
            <a:xfrm>
              <a:off x="0" y="106535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30" name="Freeform: Shape 29" descr="Tag=AccentColor&#10;Flavor=Light&#10;Target=Fill">
              <a:extLst>
                <a:ext uri="{FF2B5EF4-FFF2-40B4-BE49-F238E27FC236}">
                  <a16:creationId xmlns:a16="http://schemas.microsoft.com/office/drawing/2014/main" id="{70561670-B491-4F4D-9610-C73171119343}"/>
                </a:ext>
              </a:extLst>
            </p:cNvPr>
            <p:cNvSpPr/>
            <p:nvPr/>
          </p:nvSpPr>
          <p:spPr>
            <a:xfrm>
              <a:off x="0" y="150508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31" name="Graphic 185">
            <a:extLst>
              <a:ext uri="{FF2B5EF4-FFF2-40B4-BE49-F238E27FC236}">
                <a16:creationId xmlns:a16="http://schemas.microsoft.com/office/drawing/2014/main" id="{4F846A43-6834-4F6F-8E46-63FA7C2C9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488307" y="5002180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48F9C999-04A1-4D43-BDB8-92544F80472A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5869A1B-DD16-4776-B13D-E42451D72132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242098B-0D08-4893-947C-64E636987EC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D12C60D-1CAC-4F0D-A71E-0C969C7E98F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94EDD4C-1AF7-48F1-BF2E-6FBCA88C29ED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3E44DB9D-C837-43AB-B2E6-ED5D27833DFC}"/>
              </a:ext>
            </a:extLst>
          </p:cNvPr>
          <p:cNvGrpSpPr/>
          <p:nvPr userDrawn="1"/>
        </p:nvGrpSpPr>
        <p:grpSpPr>
          <a:xfrm>
            <a:off x="1185735" y="4917084"/>
            <a:ext cx="319941" cy="319941"/>
            <a:chOff x="1185735" y="4917084"/>
            <a:chExt cx="319941" cy="319941"/>
          </a:xfrm>
        </p:grpSpPr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BA2DA534-CC7F-4C25-939F-0385A4DEE2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85735" y="4917084"/>
              <a:ext cx="319941" cy="319941"/>
            </a:xfrm>
            <a:prstGeom prst="ellipse">
              <a:avLst/>
            </a:prstGeom>
            <a:solidFill>
              <a:srgbClr val="FFFFFF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85FEC6A-306B-41E7-A9C7-44594DA872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85735" y="4917084"/>
              <a:ext cx="319941" cy="319941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C0034F93-BE52-480B-AB81-0F085EAB053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536411" y="254456"/>
            <a:ext cx="4203526" cy="4203526"/>
          </a:xfrm>
          <a:custGeom>
            <a:avLst/>
            <a:gdLst>
              <a:gd name="connsiteX0" fmla="*/ 2101763 w 4203526"/>
              <a:gd name="connsiteY0" fmla="*/ 0 h 4203526"/>
              <a:gd name="connsiteX1" fmla="*/ 4203526 w 4203526"/>
              <a:gd name="connsiteY1" fmla="*/ 2101763 h 4203526"/>
              <a:gd name="connsiteX2" fmla="*/ 2101763 w 4203526"/>
              <a:gd name="connsiteY2" fmla="*/ 4203526 h 4203526"/>
              <a:gd name="connsiteX3" fmla="*/ 0 w 4203526"/>
              <a:gd name="connsiteY3" fmla="*/ 2101763 h 4203526"/>
              <a:gd name="connsiteX4" fmla="*/ 2101763 w 4203526"/>
              <a:gd name="connsiteY4" fmla="*/ 0 h 4203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03526" h="4203526">
                <a:moveTo>
                  <a:pt x="2101763" y="0"/>
                </a:moveTo>
                <a:cubicBezTo>
                  <a:pt x="3262535" y="0"/>
                  <a:pt x="4203526" y="940991"/>
                  <a:pt x="4203526" y="2101763"/>
                </a:cubicBezTo>
                <a:cubicBezTo>
                  <a:pt x="4203526" y="3262535"/>
                  <a:pt x="3262535" y="4203526"/>
                  <a:pt x="2101763" y="4203526"/>
                </a:cubicBezTo>
                <a:cubicBezTo>
                  <a:pt x="940992" y="4203526"/>
                  <a:pt x="0" y="3262535"/>
                  <a:pt x="0" y="2101763"/>
                </a:cubicBezTo>
                <a:cubicBezTo>
                  <a:pt x="0" y="940991"/>
                  <a:pt x="940992" y="0"/>
                  <a:pt x="2101763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10489324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">
            <a:extLst>
              <a:ext uri="{FF2B5EF4-FFF2-40B4-BE49-F238E27FC236}">
                <a16:creationId xmlns:a16="http://schemas.microsoft.com/office/drawing/2014/main" id="{A34A62B1-CAE6-42D4-A6BE-3615F30CC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5739"/>
            <a:ext cx="10515600" cy="11249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20" name="Graphic 190">
            <a:extLst>
              <a:ext uri="{FF2B5EF4-FFF2-40B4-BE49-F238E27FC236}">
                <a16:creationId xmlns:a16="http://schemas.microsoft.com/office/drawing/2014/main" id="{206EA771-F61C-45A0-8EF8-13E5A2388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136525"/>
            <a:ext cx="1285907" cy="434428"/>
            <a:chOff x="2504802" y="1755501"/>
            <a:chExt cx="1591731" cy="537747"/>
          </a:xfrm>
          <a:solidFill>
            <a:schemeClr val="tx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8728E80-08AB-4877-9077-7BA7D8F36864}"/>
                </a:ext>
              </a:extLst>
            </p:cNvPr>
            <p:cNvSpPr/>
            <p:nvPr/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B96628-2FF8-4129-B665-45B8F45AC4CC}"/>
                </a:ext>
              </a:extLst>
            </p:cNvPr>
            <p:cNvSpPr/>
            <p:nvPr/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CD08F08-7E97-4B57-B5E5-A5A3E675D567}"/>
              </a:ext>
            </a:extLst>
          </p:cNvPr>
          <p:cNvGrpSpPr/>
          <p:nvPr userDrawn="1"/>
        </p:nvGrpSpPr>
        <p:grpSpPr>
          <a:xfrm>
            <a:off x="11052344" y="5438146"/>
            <a:ext cx="705479" cy="705479"/>
            <a:chOff x="11214904" y="5539746"/>
            <a:chExt cx="705479" cy="705479"/>
          </a:xfrm>
        </p:grpSpPr>
        <p:sp>
          <p:nvSpPr>
            <p:cNvPr id="24" name="Graphic 212">
              <a:extLst>
                <a:ext uri="{FF2B5EF4-FFF2-40B4-BE49-F238E27FC236}">
                  <a16:creationId xmlns:a16="http://schemas.microsoft.com/office/drawing/2014/main" id="{1055FF28-FC47-4F04-924F-CED733571C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214904" y="5539746"/>
              <a:ext cx="705479" cy="705479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25" name="Graphic 212">
              <a:extLst>
                <a:ext uri="{FF2B5EF4-FFF2-40B4-BE49-F238E27FC236}">
                  <a16:creationId xmlns:a16="http://schemas.microsoft.com/office/drawing/2014/main" id="{5DF23120-2D0B-4C59-B5DB-000A7F7CC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214904" y="5539746"/>
              <a:ext cx="705479" cy="705479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6" name="Date Placeholder 10">
            <a:extLst>
              <a:ext uri="{FF2B5EF4-FFF2-40B4-BE49-F238E27FC236}">
                <a16:creationId xmlns:a16="http://schemas.microsoft.com/office/drawing/2014/main" id="{259F46E4-2349-4648-9F2A-4AAAF90E2A8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27" name="Footer Placeholder 11">
            <a:extLst>
              <a:ext uri="{FF2B5EF4-FFF2-40B4-BE49-F238E27FC236}">
                <a16:creationId xmlns:a16="http://schemas.microsoft.com/office/drawing/2014/main" id="{94E035A8-7A24-4D10-BA2D-2C532F64B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8" name="Slide Number Placeholder 12">
            <a:extLst>
              <a:ext uri="{FF2B5EF4-FFF2-40B4-BE49-F238E27FC236}">
                <a16:creationId xmlns:a16="http://schemas.microsoft.com/office/drawing/2014/main" id="{6C9E9F7A-E573-4282-AF34-299574A05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80967E29-1480-472A-9FC5-C4768A52587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76936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54CB8CCA-DED1-4DE3-8F45-36B88DD8A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5739"/>
            <a:ext cx="10515600" cy="11249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5" name="Graphic 190">
            <a:extLst>
              <a:ext uri="{FF2B5EF4-FFF2-40B4-BE49-F238E27FC236}">
                <a16:creationId xmlns:a16="http://schemas.microsoft.com/office/drawing/2014/main" id="{FA1A3B78-4096-4AA2-8788-BDE7FDE0AD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136525"/>
            <a:ext cx="1285907" cy="434428"/>
            <a:chOff x="2504802" y="1755501"/>
            <a:chExt cx="1591731" cy="537747"/>
          </a:xfrm>
          <a:solidFill>
            <a:schemeClr val="tx1"/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589B616-117C-44BC-9166-267CB523C065}"/>
                </a:ext>
              </a:extLst>
            </p:cNvPr>
            <p:cNvSpPr/>
            <p:nvPr/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3499B12-84EC-4CE5-B0F9-682651A34666}"/>
                </a:ext>
              </a:extLst>
            </p:cNvPr>
            <p:cNvSpPr/>
            <p:nvPr/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354184C6-AF68-4E37-913D-0F6FCC56F490}"/>
              </a:ext>
            </a:extLst>
          </p:cNvPr>
          <p:cNvGrpSpPr/>
          <p:nvPr userDrawn="1"/>
        </p:nvGrpSpPr>
        <p:grpSpPr>
          <a:xfrm>
            <a:off x="11052344" y="5438146"/>
            <a:ext cx="705479" cy="705479"/>
            <a:chOff x="11214904" y="5539746"/>
            <a:chExt cx="705479" cy="705479"/>
          </a:xfrm>
        </p:grpSpPr>
        <p:sp>
          <p:nvSpPr>
            <p:cNvPr id="19" name="Graphic 212">
              <a:extLst>
                <a:ext uri="{FF2B5EF4-FFF2-40B4-BE49-F238E27FC236}">
                  <a16:creationId xmlns:a16="http://schemas.microsoft.com/office/drawing/2014/main" id="{B98D88F3-9A0C-497C-A9DC-0567F72E5D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214904" y="5539746"/>
              <a:ext cx="705479" cy="705479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20" name="Graphic 212">
              <a:extLst>
                <a:ext uri="{FF2B5EF4-FFF2-40B4-BE49-F238E27FC236}">
                  <a16:creationId xmlns:a16="http://schemas.microsoft.com/office/drawing/2014/main" id="{109A387A-F471-4821-B626-B6D3DA5B3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214904" y="5539746"/>
              <a:ext cx="705479" cy="705479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1" name="Date Placeholder 10">
            <a:extLst>
              <a:ext uri="{FF2B5EF4-FFF2-40B4-BE49-F238E27FC236}">
                <a16:creationId xmlns:a16="http://schemas.microsoft.com/office/drawing/2014/main" id="{D697EDD4-9B36-4B91-B543-B95495C255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22" name="Footer Placeholder 11">
            <a:extLst>
              <a:ext uri="{FF2B5EF4-FFF2-40B4-BE49-F238E27FC236}">
                <a16:creationId xmlns:a16="http://schemas.microsoft.com/office/drawing/2014/main" id="{5E11CADB-1F10-4CCF-89E6-AC5ED8E7B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3" name="Slide Number Placeholder 12">
            <a:extLst>
              <a:ext uri="{FF2B5EF4-FFF2-40B4-BE49-F238E27FC236}">
                <a16:creationId xmlns:a16="http://schemas.microsoft.com/office/drawing/2014/main" id="{46B9E851-BF44-48B2-8234-99BA0A2F0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80967E29-1480-472A-9FC5-C4768A52587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0229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132AFB4-A853-454F-AB81-EE2659F67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C7A51216-87BD-42FE-8101-AA68A199CB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76055" y="633045"/>
            <a:ext cx="5177077" cy="3863063"/>
          </a:xfrm>
        </p:spPr>
        <p:txBody>
          <a:bodyPr anchor="ctr"/>
          <a:lstStyle>
            <a:lvl1pPr algn="ctr">
              <a:lnSpc>
                <a:spcPct val="100000"/>
              </a:lnSpc>
              <a:defRPr b="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4838ED8-47A6-444E-9A70-62C3DDD89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EED28DBA-363E-4EDE-9CA4-0A3D2EABA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F1A1C4A-5092-4804-8704-EA2785039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911BD1D4-C220-4A08-A113-47C384B7F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494DD11-C4F7-488D-9B64-0D5850F97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45496C8D-0494-44FB-9F43-B3CB6B3BFD3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975828" y="4669152"/>
            <a:ext cx="5177572" cy="887031"/>
          </a:xfrm>
        </p:spPr>
        <p:txBody>
          <a:bodyPr/>
          <a:lstStyle>
            <a:lvl1pPr algn="ctr">
              <a:buNone/>
              <a:defRPr/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23" name="Date Placeholder 178">
            <a:extLst>
              <a:ext uri="{FF2B5EF4-FFF2-40B4-BE49-F238E27FC236}">
                <a16:creationId xmlns:a16="http://schemas.microsoft.com/office/drawing/2014/main" id="{64E5B367-78E8-464F-A44D-8C70877FCA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24" name="Footer Placeholder 179">
            <a:extLst>
              <a:ext uri="{FF2B5EF4-FFF2-40B4-BE49-F238E27FC236}">
                <a16:creationId xmlns:a16="http://schemas.microsoft.com/office/drawing/2014/main" id="{D4AC7E0C-0B9F-4398-B582-7326AA2547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grpSp>
        <p:nvGrpSpPr>
          <p:cNvPr id="25" name="Graphic 185">
            <a:extLst>
              <a:ext uri="{FF2B5EF4-FFF2-40B4-BE49-F238E27FC236}">
                <a16:creationId xmlns:a16="http://schemas.microsoft.com/office/drawing/2014/main" id="{F902CF95-4802-4803-B88F-358BAD556E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428621" y="5695520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69CB7288-B078-4989-97BA-5684B8A1B713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1158005-0976-48BA-95EB-78DDDA7A4476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AE34BF9-E3E8-41D7-B49D-1BF7490282D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B1BE576-62F7-4F63-A00C-769E67CB8C2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1674FB0B-E21D-4719-AC24-605173B3A42A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1" name="Slide Number Placeholder 180">
            <a:extLst>
              <a:ext uri="{FF2B5EF4-FFF2-40B4-BE49-F238E27FC236}">
                <a16:creationId xmlns:a16="http://schemas.microsoft.com/office/drawing/2014/main" id="{EEC40372-7268-4D4B-9ABF-A1E03F05C2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EA792F7-1D9E-4C7E-A103-E8EDFDC2691E}" type="slidenum">
              <a:rPr lang="en-US" smtClean="0">
                <a:solidFill>
                  <a:srgbClr val="898989"/>
                </a:solidFill>
              </a:rPr>
              <a:t>‹#›</a:t>
            </a:fld>
            <a:endParaRPr lang="en-US" dirty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36449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>
            <a:extLst>
              <a:ext uri="{FF2B5EF4-FFF2-40B4-BE49-F238E27FC236}">
                <a16:creationId xmlns:a16="http://schemas.microsoft.com/office/drawing/2014/main" id="{CBFCC1FB-30E6-4ECF-8BAF-929D22A1430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86" y="174173"/>
            <a:ext cx="4198182" cy="1158857"/>
          </a:xfrm>
        </p:spPr>
        <p:txBody>
          <a:bodyPr anchor="b">
            <a:normAutofit/>
          </a:bodyPr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18" name="Graphic 190">
            <a:extLst>
              <a:ext uri="{FF2B5EF4-FFF2-40B4-BE49-F238E27FC236}">
                <a16:creationId xmlns:a16="http://schemas.microsoft.com/office/drawing/2014/main" id="{4E21F050-FD36-4FCB-BAD4-7FEBD0985E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713137"/>
            <a:ext cx="1598829" cy="531293"/>
            <a:chOff x="2504802" y="1755501"/>
            <a:chExt cx="1598829" cy="531293"/>
          </a:xfrm>
          <a:solidFill>
            <a:schemeClr val="tx1"/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F19577D-D1B8-4BE5-9A01-6A857761B1DC}"/>
                </a:ext>
              </a:extLst>
            </p:cNvPr>
            <p:cNvSpPr/>
            <p:nvPr/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58370E7-080A-48D7-9A26-665FDD5B58FB}"/>
                </a:ext>
              </a:extLst>
            </p:cNvPr>
            <p:cNvSpPr/>
            <p:nvPr/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7" name="Graphic 4">
            <a:extLst>
              <a:ext uri="{FF2B5EF4-FFF2-40B4-BE49-F238E27FC236}">
                <a16:creationId xmlns:a16="http://schemas.microsoft.com/office/drawing/2014/main" id="{2F8F0FAC-16EB-487B-B327-26DF1260B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102977" y="-67591"/>
            <a:ext cx="1089023" cy="1089034"/>
            <a:chOff x="5734037" y="3067039"/>
            <a:chExt cx="724483" cy="724489"/>
          </a:xfrm>
          <a:solidFill>
            <a:schemeClr val="tx1"/>
          </a:solidFill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1E7A3F8-D1CB-4353-BBEF-2597AF4F058F}"/>
                </a:ext>
              </a:extLst>
            </p:cNvPr>
            <p:cNvSpPr/>
            <p:nvPr/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B4DDCEAE-BCB2-4B2D-BAB3-4FD5DD7C28AB}"/>
                </a:ext>
              </a:extLst>
            </p:cNvPr>
            <p:cNvSpPr/>
            <p:nvPr/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C6CD4162-BF6C-4D85-A166-12798D8C8DDB}"/>
                </a:ext>
              </a:extLst>
            </p:cNvPr>
            <p:cNvSpPr/>
            <p:nvPr/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9C0A376-6D47-4C20-9EEB-049A8694472E}"/>
                </a:ext>
              </a:extLst>
            </p:cNvPr>
            <p:cNvSpPr/>
            <p:nvPr/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9CFA1FB-BD4A-4307-BFCD-AB9E118C3ABF}"/>
                </a:ext>
              </a:extLst>
            </p:cNvPr>
            <p:cNvSpPr/>
            <p:nvPr/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6D481F5-D72A-4FDA-AFB8-D278AEDB37A0}"/>
                </a:ext>
              </a:extLst>
            </p:cNvPr>
            <p:cNvSpPr/>
            <p:nvPr/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5C94576-1155-4639-805F-75E2196E19B9}"/>
                </a:ext>
              </a:extLst>
            </p:cNvPr>
            <p:cNvSpPr/>
            <p:nvPr/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3F8E497C-8A0D-4EED-873F-CA66DB950CDF}"/>
                </a:ext>
              </a:extLst>
            </p:cNvPr>
            <p:cNvSpPr/>
            <p:nvPr/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0990B80-D511-4B73-BC44-14217A17B033}"/>
                </a:ext>
              </a:extLst>
            </p:cNvPr>
            <p:cNvSpPr/>
            <p:nvPr/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0D7513D5-9349-45EA-BAE9-5B36B43B2853}"/>
                </a:ext>
              </a:extLst>
            </p:cNvPr>
            <p:cNvSpPr/>
            <p:nvPr/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812098BB-13C9-4C8B-883F-B378B155D904}"/>
                </a:ext>
              </a:extLst>
            </p:cNvPr>
            <p:cNvSpPr/>
            <p:nvPr/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D78B9DD9-1280-4FC0-B14F-4A40DC3BCCE9}"/>
                </a:ext>
              </a:extLst>
            </p:cNvPr>
            <p:cNvSpPr/>
            <p:nvPr/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4626B81-518E-408D-9D85-368DEE8E330A}"/>
                </a:ext>
              </a:extLst>
            </p:cNvPr>
            <p:cNvSpPr/>
            <p:nvPr/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6937BED2-B271-4124-905D-C024405FD9BA}"/>
                </a:ext>
              </a:extLst>
            </p:cNvPr>
            <p:cNvSpPr/>
            <p:nvPr/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33B9B2DD-8108-4830-AA14-DDCDB306C439}"/>
                </a:ext>
              </a:extLst>
            </p:cNvPr>
            <p:cNvSpPr/>
            <p:nvPr/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ECF9B54-B828-4268-90AC-EA0D0E3B76B3}"/>
                </a:ext>
              </a:extLst>
            </p:cNvPr>
            <p:cNvSpPr/>
            <p:nvPr/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FD744985-041E-42C0-87A9-F99D7D9DBF23}"/>
                </a:ext>
              </a:extLst>
            </p:cNvPr>
            <p:cNvSpPr/>
            <p:nvPr/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D51D469F-061B-4CFF-B628-0697B945FC49}"/>
                </a:ext>
              </a:extLst>
            </p:cNvPr>
            <p:cNvSpPr/>
            <p:nvPr/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54C1F283-0289-4E7D-A5DE-3B9997782DF3}"/>
                </a:ext>
              </a:extLst>
            </p:cNvPr>
            <p:cNvSpPr/>
            <p:nvPr/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24A56B5-AC95-42FF-8636-D2D287380950}"/>
                </a:ext>
              </a:extLst>
            </p:cNvPr>
            <p:cNvSpPr/>
            <p:nvPr/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2DD6578D-E372-4D44-ABDA-D86EBE4F2F29}"/>
                </a:ext>
              </a:extLst>
            </p:cNvPr>
            <p:cNvSpPr/>
            <p:nvPr/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8CDDE1CB-2352-4AA3-82C7-39C63E6A6FD3}"/>
                </a:ext>
              </a:extLst>
            </p:cNvPr>
            <p:cNvSpPr/>
            <p:nvPr/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370476DD-D268-4D0B-B358-F8143C45467A}"/>
                </a:ext>
              </a:extLst>
            </p:cNvPr>
            <p:cNvSpPr/>
            <p:nvPr/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0A947896-0B1B-4F41-9CC3-EA98EC14BA7A}"/>
                </a:ext>
              </a:extLst>
            </p:cNvPr>
            <p:cNvSpPr/>
            <p:nvPr/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6BA34B1E-6019-4E30-B2DC-8B7942EEC3C6}"/>
                </a:ext>
              </a:extLst>
            </p:cNvPr>
            <p:cNvSpPr/>
            <p:nvPr/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2D47D0D4-51A5-4673-9205-FEBDF5DDAFAD}"/>
                </a:ext>
              </a:extLst>
            </p:cNvPr>
            <p:cNvSpPr/>
            <p:nvPr/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91CAE3E1-654D-4A11-951F-052FB8194211}"/>
                </a:ext>
              </a:extLst>
            </p:cNvPr>
            <p:cNvSpPr/>
            <p:nvPr/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A27E0E3-1A22-45B1-9DDE-E2CAE27AF936}"/>
                </a:ext>
              </a:extLst>
            </p:cNvPr>
            <p:cNvSpPr/>
            <p:nvPr/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EF9DA56-0F9C-446A-ACA6-B1737FC9FDB5}"/>
                </a:ext>
              </a:extLst>
            </p:cNvPr>
            <p:cNvSpPr/>
            <p:nvPr/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864518F8-39BB-4E12-AB05-C6EAA974B2F9}"/>
                </a:ext>
              </a:extLst>
            </p:cNvPr>
            <p:cNvSpPr/>
            <p:nvPr/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391D8244-0937-40AA-8C5C-6E431F826DC8}"/>
                </a:ext>
              </a:extLst>
            </p:cNvPr>
            <p:cNvSpPr/>
            <p:nvPr/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06D25D45-2EB7-433B-8E75-95F212C966B2}"/>
                </a:ext>
              </a:extLst>
            </p:cNvPr>
            <p:cNvSpPr/>
            <p:nvPr/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EE7CA683-04D0-4F85-BC78-4C8A5055ACCB}"/>
                </a:ext>
              </a:extLst>
            </p:cNvPr>
            <p:cNvSpPr/>
            <p:nvPr/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C0754365-95E6-4F04-A213-FCEFD3BA8037}"/>
                </a:ext>
              </a:extLst>
            </p:cNvPr>
            <p:cNvSpPr/>
            <p:nvPr/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4F67D44C-47C6-4A2B-8984-20503F97DC05}"/>
                </a:ext>
              </a:extLst>
            </p:cNvPr>
            <p:cNvSpPr/>
            <p:nvPr/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341F7B4-1174-469D-BCDA-5059727B8E46}"/>
                </a:ext>
              </a:extLst>
            </p:cNvPr>
            <p:cNvSpPr/>
            <p:nvPr/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09E92A5F-0E83-4A0D-AF47-8BC096F88020}"/>
                </a:ext>
              </a:extLst>
            </p:cNvPr>
            <p:cNvSpPr/>
            <p:nvPr/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15B89C4B-B183-4853-9EC7-01EB20939450}"/>
                </a:ext>
              </a:extLst>
            </p:cNvPr>
            <p:cNvSpPr/>
            <p:nvPr/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FC044DD7-B809-4A86-BF1A-ECB12087B95D}"/>
                </a:ext>
              </a:extLst>
            </p:cNvPr>
            <p:cNvSpPr/>
            <p:nvPr/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D147364A-A9AF-4F8B-997D-C09B78D2E3E7}"/>
                </a:ext>
              </a:extLst>
            </p:cNvPr>
            <p:cNvSpPr/>
            <p:nvPr/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DD8316F0-6512-477F-9366-0797D21E838E}"/>
                </a:ext>
              </a:extLst>
            </p:cNvPr>
            <p:cNvSpPr/>
            <p:nvPr/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2CF6E8F-B285-4A7C-BD52-DA3A10BD4E98}"/>
                </a:ext>
              </a:extLst>
            </p:cNvPr>
            <p:cNvSpPr/>
            <p:nvPr/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41466E85-A5E1-454D-9A5B-8443E33BF81C}"/>
                </a:ext>
              </a:extLst>
            </p:cNvPr>
            <p:cNvSpPr/>
            <p:nvPr/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042F8EA6-EE8F-4129-BDF1-FF8978430896}"/>
                </a:ext>
              </a:extLst>
            </p:cNvPr>
            <p:cNvSpPr/>
            <p:nvPr/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5243B87E-1C5A-475B-8352-CCCB06EAECCB}"/>
                </a:ext>
              </a:extLst>
            </p:cNvPr>
            <p:cNvSpPr/>
            <p:nvPr/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F6567A69-08E9-4EE6-8BD8-7EFC485B25F3}"/>
                </a:ext>
              </a:extLst>
            </p:cNvPr>
            <p:cNvSpPr/>
            <p:nvPr/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13D22214-0AB8-459E-9FFF-FDF39DA37B64}"/>
                </a:ext>
              </a:extLst>
            </p:cNvPr>
            <p:cNvSpPr/>
            <p:nvPr/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69B1C3D2-8244-4B0B-8260-C509EBE92E4F}"/>
                </a:ext>
              </a:extLst>
            </p:cNvPr>
            <p:cNvSpPr/>
            <p:nvPr/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F484E9C4-9B0A-49A0-9A21-FD037D0FE113}"/>
                </a:ext>
              </a:extLst>
            </p:cNvPr>
            <p:cNvSpPr/>
            <p:nvPr/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743402D1-D7F0-4269-BC63-2521845629BA}"/>
                </a:ext>
              </a:extLst>
            </p:cNvPr>
            <p:cNvSpPr/>
            <p:nvPr/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19F3A4A4-B876-4DF3-BEC1-91C7062A1875}"/>
                </a:ext>
              </a:extLst>
            </p:cNvPr>
            <p:cNvSpPr/>
            <p:nvPr/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294BC0BF-1875-45CE-89E3-3AEDC7D78BF7}"/>
                </a:ext>
              </a:extLst>
            </p:cNvPr>
            <p:cNvSpPr/>
            <p:nvPr/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4542A343-86EE-4144-B909-99A78B1140C7}"/>
                </a:ext>
              </a:extLst>
            </p:cNvPr>
            <p:cNvSpPr/>
            <p:nvPr/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85E204E5-57A0-4514-8620-52EE873BC6AC}"/>
                </a:ext>
              </a:extLst>
            </p:cNvPr>
            <p:cNvSpPr/>
            <p:nvPr/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1E0A57EB-6E61-455E-B07E-43AE25F6B967}"/>
                </a:ext>
              </a:extLst>
            </p:cNvPr>
            <p:cNvSpPr/>
            <p:nvPr/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76E62C4B-454F-41D1-A119-B223EC24FF65}"/>
                </a:ext>
              </a:extLst>
            </p:cNvPr>
            <p:cNvSpPr/>
            <p:nvPr/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85AFBDB-EDE6-4D04-8875-6F2CB7948278}"/>
                </a:ext>
              </a:extLst>
            </p:cNvPr>
            <p:cNvSpPr/>
            <p:nvPr/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C3E605BC-E461-40E8-91B0-DB43DC9BD553}"/>
                </a:ext>
              </a:extLst>
            </p:cNvPr>
            <p:cNvSpPr/>
            <p:nvPr/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472569E4-8B56-425B-A311-C1E54823819A}"/>
                </a:ext>
              </a:extLst>
            </p:cNvPr>
            <p:cNvSpPr/>
            <p:nvPr/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4B2AFC2C-7745-4EE1-83E0-C44C494535A1}"/>
                </a:ext>
              </a:extLst>
            </p:cNvPr>
            <p:cNvSpPr/>
            <p:nvPr/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45C05409-FF0B-4BB2-BBB2-BB2C3F8402E4}"/>
                </a:ext>
              </a:extLst>
            </p:cNvPr>
            <p:cNvSpPr/>
            <p:nvPr/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0D2D2A5-B7ED-44E2-BC12-1B628939788D}"/>
                </a:ext>
              </a:extLst>
            </p:cNvPr>
            <p:cNvSpPr/>
            <p:nvPr/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0A3943B2-4330-4895-AB44-5DCAA56630AB}"/>
                </a:ext>
              </a:extLst>
            </p:cNvPr>
            <p:cNvSpPr/>
            <p:nvPr/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4AA715B8-9BFA-4E21-BFCD-2B9CFB9E1CBE}"/>
                </a:ext>
              </a:extLst>
            </p:cNvPr>
            <p:cNvSpPr/>
            <p:nvPr/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2F82C7CD-72B6-40C6-ABD2-030972825095}"/>
                </a:ext>
              </a:extLst>
            </p:cNvPr>
            <p:cNvSpPr/>
            <p:nvPr/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6DE830FA-C2B2-438E-9E2C-16F0546F827A}"/>
                </a:ext>
              </a:extLst>
            </p:cNvPr>
            <p:cNvSpPr/>
            <p:nvPr/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C7B4495D-98E3-4444-820F-685D7FADFFCD}"/>
                </a:ext>
              </a:extLst>
            </p:cNvPr>
            <p:cNvSpPr/>
            <p:nvPr/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C37932CF-B894-4D3D-902F-59B0DE0C4AEA}"/>
                </a:ext>
              </a:extLst>
            </p:cNvPr>
            <p:cNvSpPr/>
            <p:nvPr/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3263B39C-CD1F-4B92-8D0A-7CFE1EB76512}"/>
                </a:ext>
              </a:extLst>
            </p:cNvPr>
            <p:cNvSpPr/>
            <p:nvPr/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D35F13B3-0BFC-42B3-A739-BFEC4F172016}"/>
                </a:ext>
              </a:extLst>
            </p:cNvPr>
            <p:cNvSpPr/>
            <p:nvPr/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D562E058-2175-4BB4-858B-B4B4BCA09AA6}"/>
                </a:ext>
              </a:extLst>
            </p:cNvPr>
            <p:cNvSpPr/>
            <p:nvPr/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A9005A34-BF82-4946-B4F4-C05C74CEC595}"/>
                </a:ext>
              </a:extLst>
            </p:cNvPr>
            <p:cNvSpPr/>
            <p:nvPr/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32943975-8D24-4245-986C-F7544F96EE9F}"/>
                </a:ext>
              </a:extLst>
            </p:cNvPr>
            <p:cNvSpPr/>
            <p:nvPr/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4D160E97-2538-4F9A-9A04-D80099CD0D08}"/>
                </a:ext>
              </a:extLst>
            </p:cNvPr>
            <p:cNvSpPr/>
            <p:nvPr/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28E81B2-3727-4318-B065-7C326CE24347}"/>
                </a:ext>
              </a:extLst>
            </p:cNvPr>
            <p:cNvSpPr/>
            <p:nvPr/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372C6736-B0B2-45FD-94D9-BC1205C26987}"/>
                </a:ext>
              </a:extLst>
            </p:cNvPr>
            <p:cNvSpPr/>
            <p:nvPr/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ED309021-F38D-4F07-90C3-6828466D8E43}"/>
                </a:ext>
              </a:extLst>
            </p:cNvPr>
            <p:cNvSpPr/>
            <p:nvPr/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0C79B62B-57EE-43A6-8167-C32E2CFC1B2F}"/>
                </a:ext>
              </a:extLst>
            </p:cNvPr>
            <p:cNvSpPr/>
            <p:nvPr/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01B6168-DC8D-42E2-B950-3206268AE9EB}"/>
                </a:ext>
              </a:extLst>
            </p:cNvPr>
            <p:cNvSpPr/>
            <p:nvPr/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B2291F8A-0E5C-49EF-A4D0-D3CCA5F988F7}"/>
                </a:ext>
              </a:extLst>
            </p:cNvPr>
            <p:cNvSpPr/>
            <p:nvPr/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6A34783A-60A5-491E-88CC-037A71C1C4B7}"/>
                </a:ext>
              </a:extLst>
            </p:cNvPr>
            <p:cNvSpPr/>
            <p:nvPr/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F324A249-EE3A-4C14-9F36-DF99404108DE}"/>
                </a:ext>
              </a:extLst>
            </p:cNvPr>
            <p:cNvSpPr/>
            <p:nvPr/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51AC2D89-DC7F-4676-A64E-CE5F9B73431A}"/>
                </a:ext>
              </a:extLst>
            </p:cNvPr>
            <p:cNvSpPr/>
            <p:nvPr/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9855DFA7-87AF-4BA7-8571-887A5A2601E7}"/>
                </a:ext>
              </a:extLst>
            </p:cNvPr>
            <p:cNvSpPr/>
            <p:nvPr/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EFA68945-6CA3-4F21-B60B-6F08FA57313A}"/>
                </a:ext>
              </a:extLst>
            </p:cNvPr>
            <p:cNvSpPr/>
            <p:nvPr/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3A1FF601-A92A-4884-B8FB-36EC9A6C2355}"/>
                </a:ext>
              </a:extLst>
            </p:cNvPr>
            <p:cNvSpPr/>
            <p:nvPr/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E161B31D-6339-48C2-8BB5-0A02614D97FE}"/>
                </a:ext>
              </a:extLst>
            </p:cNvPr>
            <p:cNvSpPr/>
            <p:nvPr/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30F1C8F-CCC0-43A5-A654-66778D006D92}"/>
                </a:ext>
              </a:extLst>
            </p:cNvPr>
            <p:cNvSpPr/>
            <p:nvPr/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0213E7A9-4315-4E24-80CF-AD2D289C49C1}"/>
                </a:ext>
              </a:extLst>
            </p:cNvPr>
            <p:cNvSpPr/>
            <p:nvPr/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58A02CA-1FAB-4F73-8E12-6E63A7978231}"/>
                </a:ext>
              </a:extLst>
            </p:cNvPr>
            <p:cNvSpPr/>
            <p:nvPr/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430E086B-1C95-4F7E-A569-B521900E63B6}"/>
                </a:ext>
              </a:extLst>
            </p:cNvPr>
            <p:cNvSpPr/>
            <p:nvPr/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A3020927-7205-4D7F-89FE-EFA51288EDAF}"/>
                </a:ext>
              </a:extLst>
            </p:cNvPr>
            <p:cNvSpPr/>
            <p:nvPr/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648E9CA4-9BE8-418B-BFE6-E5F2EAB6FACA}"/>
                </a:ext>
              </a:extLst>
            </p:cNvPr>
            <p:cNvSpPr/>
            <p:nvPr/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7505AB41-EB94-44A5-89E1-495250AF084E}"/>
                </a:ext>
              </a:extLst>
            </p:cNvPr>
            <p:cNvSpPr/>
            <p:nvPr/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03C6E035-4B15-4ACC-9B29-5FC6FE049159}"/>
                </a:ext>
              </a:extLst>
            </p:cNvPr>
            <p:cNvSpPr/>
            <p:nvPr/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2151F323-6CFB-4FC7-8F2F-F2E4A2A817F8}"/>
                </a:ext>
              </a:extLst>
            </p:cNvPr>
            <p:cNvSpPr/>
            <p:nvPr/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3C888454-C54A-436A-B328-9E4E7AB6AAC0}"/>
                </a:ext>
              </a:extLst>
            </p:cNvPr>
            <p:cNvSpPr/>
            <p:nvPr/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9D3963A8-98BE-4876-8924-058EF1395D7E}"/>
                </a:ext>
              </a:extLst>
            </p:cNvPr>
            <p:cNvSpPr/>
            <p:nvPr/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42A409FA-C854-4E3D-92E3-BE8E5F39118E}"/>
                </a:ext>
              </a:extLst>
            </p:cNvPr>
            <p:cNvSpPr/>
            <p:nvPr/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095B5640-C6A1-4E0D-BA00-8F931101BDAA}"/>
                </a:ext>
              </a:extLst>
            </p:cNvPr>
            <p:cNvSpPr/>
            <p:nvPr/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39C2ED3D-1292-41D7-9CD0-964560392DAE}"/>
                </a:ext>
              </a:extLst>
            </p:cNvPr>
            <p:cNvSpPr/>
            <p:nvPr/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E18071BA-87CD-4D94-843B-7DE0AF0D869F}"/>
                </a:ext>
              </a:extLst>
            </p:cNvPr>
            <p:cNvSpPr/>
            <p:nvPr/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00BBF34C-EACE-404F-996A-644E474E4E28}"/>
                </a:ext>
              </a:extLst>
            </p:cNvPr>
            <p:cNvSpPr/>
            <p:nvPr/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70130554-9993-4F57-8B60-0C349462F20D}"/>
                </a:ext>
              </a:extLst>
            </p:cNvPr>
            <p:cNvSpPr/>
            <p:nvPr/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7DFA6148-338D-4709-AC75-3333809C1742}"/>
                </a:ext>
              </a:extLst>
            </p:cNvPr>
            <p:cNvSpPr/>
            <p:nvPr/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95511CAC-912A-46D0-A3B0-76D9E14A1FFD}"/>
                </a:ext>
              </a:extLst>
            </p:cNvPr>
            <p:cNvSpPr/>
            <p:nvPr/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2B9C9D10-C891-463D-BE7B-17E70A74754F}"/>
                </a:ext>
              </a:extLst>
            </p:cNvPr>
            <p:cNvSpPr/>
            <p:nvPr/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5D1D470E-ADA7-44E9-84E9-CD49A861A0A9}"/>
                </a:ext>
              </a:extLst>
            </p:cNvPr>
            <p:cNvSpPr/>
            <p:nvPr/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50E1B96-7237-46A3-8357-361A4A24BB30}"/>
                </a:ext>
              </a:extLst>
            </p:cNvPr>
            <p:cNvSpPr/>
            <p:nvPr/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29E61E0B-154A-44B6-B291-9D6FF3C68AAB}"/>
                </a:ext>
              </a:extLst>
            </p:cNvPr>
            <p:cNvSpPr/>
            <p:nvPr/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1DCCBD34-0B4E-4AB8-B5BB-033C5F5A29E5}"/>
                </a:ext>
              </a:extLst>
            </p:cNvPr>
            <p:cNvSpPr/>
            <p:nvPr/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2D59E534-33C6-4F71-AC4A-03D6AA020E27}"/>
                </a:ext>
              </a:extLst>
            </p:cNvPr>
            <p:cNvSpPr/>
            <p:nvPr/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F33EA93-D53B-4F63-8D76-8D8603370372}"/>
                </a:ext>
              </a:extLst>
            </p:cNvPr>
            <p:cNvSpPr/>
            <p:nvPr/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A09F9D30-E5AE-467D-B6B6-5CBD1F4E6C78}"/>
                </a:ext>
              </a:extLst>
            </p:cNvPr>
            <p:cNvSpPr/>
            <p:nvPr/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4E4B2CD5-ABDF-4B08-936A-C5F1F5520D1C}"/>
                </a:ext>
              </a:extLst>
            </p:cNvPr>
            <p:cNvSpPr/>
            <p:nvPr/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48344218-81B6-4517-9805-E71499F69C13}"/>
                </a:ext>
              </a:extLst>
            </p:cNvPr>
            <p:cNvSpPr/>
            <p:nvPr/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8A57C29-E01A-449E-8839-863CE9787E3F}"/>
                </a:ext>
              </a:extLst>
            </p:cNvPr>
            <p:cNvSpPr/>
            <p:nvPr/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C5ABDD7C-8063-442E-BEFF-77896998F728}"/>
                </a:ext>
              </a:extLst>
            </p:cNvPr>
            <p:cNvSpPr/>
            <p:nvPr/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DCE949D9-630A-42F2-8117-AA55AD889901}"/>
                </a:ext>
              </a:extLst>
            </p:cNvPr>
            <p:cNvSpPr/>
            <p:nvPr/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E59C2343-FEC6-45CA-8060-17D719373584}"/>
                </a:ext>
              </a:extLst>
            </p:cNvPr>
            <p:cNvSpPr/>
            <p:nvPr/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98D68BC2-3FE7-45BD-9735-43C2C896911F}"/>
                </a:ext>
              </a:extLst>
            </p:cNvPr>
            <p:cNvSpPr/>
            <p:nvPr/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8E4940E0-90FE-4099-8E84-9F952C2DA7E5}"/>
                </a:ext>
              </a:extLst>
            </p:cNvPr>
            <p:cNvSpPr/>
            <p:nvPr/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19DB3D06-EE67-43DF-93EB-5EAC7CD2F73A}"/>
                </a:ext>
              </a:extLst>
            </p:cNvPr>
            <p:cNvSpPr/>
            <p:nvPr/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92380E59-DCBF-421C-A85E-0DBB508357C3}"/>
                </a:ext>
              </a:extLst>
            </p:cNvPr>
            <p:cNvSpPr/>
            <p:nvPr/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E5B3F73A-2F03-4E24-9BC8-B4B4D2535EFD}"/>
                </a:ext>
              </a:extLst>
            </p:cNvPr>
            <p:cNvSpPr/>
            <p:nvPr/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8E13A333-B160-42F4-A817-A75BC8985E8F}"/>
                </a:ext>
              </a:extLst>
            </p:cNvPr>
            <p:cNvSpPr/>
            <p:nvPr/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EEDE7E0E-4B11-42DE-AD10-A87B92164A4E}"/>
                </a:ext>
              </a:extLst>
            </p:cNvPr>
            <p:cNvSpPr/>
            <p:nvPr/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6DFD5AF3-7117-44FC-A55E-04425F6370E3}"/>
                </a:ext>
              </a:extLst>
            </p:cNvPr>
            <p:cNvSpPr/>
            <p:nvPr/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7A0CFB23-CD7D-46AB-9CE1-17D9E44AC6C7}"/>
                </a:ext>
              </a:extLst>
            </p:cNvPr>
            <p:cNvSpPr/>
            <p:nvPr/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A58A095D-C173-427F-BADB-F28F876C12E0}"/>
                </a:ext>
              </a:extLst>
            </p:cNvPr>
            <p:cNvSpPr/>
            <p:nvPr/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578F6DB6-9140-4722-BB77-FB3331C5C1F5}"/>
                </a:ext>
              </a:extLst>
            </p:cNvPr>
            <p:cNvSpPr/>
            <p:nvPr/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9C1920F-28ED-4100-8F6A-EDA73905695A}"/>
                </a:ext>
              </a:extLst>
            </p:cNvPr>
            <p:cNvSpPr/>
            <p:nvPr/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3423F790-9DD9-4BA3-9ED9-26ADEA2363A0}"/>
                </a:ext>
              </a:extLst>
            </p:cNvPr>
            <p:cNvSpPr/>
            <p:nvPr/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610078A7-5F98-4494-9E17-6272ED466980}"/>
                </a:ext>
              </a:extLst>
            </p:cNvPr>
            <p:cNvSpPr/>
            <p:nvPr/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8EFDDCCB-36D0-4E8F-B0FA-A0D0752ED4CC}"/>
                </a:ext>
              </a:extLst>
            </p:cNvPr>
            <p:cNvSpPr/>
            <p:nvPr/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BB13F448-D641-4211-A40A-8C5521F94691}"/>
                </a:ext>
              </a:extLst>
            </p:cNvPr>
            <p:cNvSpPr/>
            <p:nvPr/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E7092267-8FC5-40B1-A741-AD85B40D189C}"/>
                </a:ext>
              </a:extLst>
            </p:cNvPr>
            <p:cNvSpPr/>
            <p:nvPr/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CAB8E92E-4F3D-4B75-9E18-B94EA61BE999}"/>
                </a:ext>
              </a:extLst>
            </p:cNvPr>
            <p:cNvSpPr/>
            <p:nvPr/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2AA1BA77-D7CE-450C-BB2F-492A8A447ADE}"/>
                </a:ext>
              </a:extLst>
            </p:cNvPr>
            <p:cNvSpPr/>
            <p:nvPr/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03703D44-20A7-43F8-95C4-F4B83B4DAA42}"/>
                </a:ext>
              </a:extLst>
            </p:cNvPr>
            <p:cNvSpPr/>
            <p:nvPr/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15AD7905-66A9-4FD0-93F0-C99CEBF84AAA}"/>
                </a:ext>
              </a:extLst>
            </p:cNvPr>
            <p:cNvSpPr/>
            <p:nvPr/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07C71902-ACD3-4225-8597-727626DC1C4F}"/>
                </a:ext>
              </a:extLst>
            </p:cNvPr>
            <p:cNvSpPr/>
            <p:nvPr/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F2B6B2CC-AFFB-479D-9305-171C3C2C8A81}"/>
                </a:ext>
              </a:extLst>
            </p:cNvPr>
            <p:cNvSpPr/>
            <p:nvPr/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73942B37-57C7-4154-B6BE-5AB743E1BABE}"/>
                </a:ext>
              </a:extLst>
            </p:cNvPr>
            <p:cNvSpPr/>
            <p:nvPr/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1DE87C79-F470-4FF4-A4F6-6F244F9DE302}"/>
                </a:ext>
              </a:extLst>
            </p:cNvPr>
            <p:cNvSpPr/>
            <p:nvPr/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53BA0F35-5498-4789-8908-D868FFE711B9}"/>
                </a:ext>
              </a:extLst>
            </p:cNvPr>
            <p:cNvSpPr/>
            <p:nvPr/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E984F5A6-C73B-4643-A879-E326C7B0351D}"/>
                </a:ext>
              </a:extLst>
            </p:cNvPr>
            <p:cNvSpPr/>
            <p:nvPr/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E35485FE-2BD5-455D-A7C9-9F9987C5498C}"/>
                </a:ext>
              </a:extLst>
            </p:cNvPr>
            <p:cNvSpPr/>
            <p:nvPr/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BAFCA128-8161-423D-93F9-A470933A1FFC}"/>
                </a:ext>
              </a:extLst>
            </p:cNvPr>
            <p:cNvSpPr/>
            <p:nvPr/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349F8898-E646-4462-9E2E-BC5E10A00DA3}"/>
                </a:ext>
              </a:extLst>
            </p:cNvPr>
            <p:cNvSpPr/>
            <p:nvPr/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9C2FCC72-AEC8-4E95-A821-C66F0DEB219D}"/>
                </a:ext>
              </a:extLst>
            </p:cNvPr>
            <p:cNvSpPr/>
            <p:nvPr/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99A9C773-8ED1-4038-AD95-55CB466C9A5E}"/>
                </a:ext>
              </a:extLst>
            </p:cNvPr>
            <p:cNvSpPr/>
            <p:nvPr/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F74C74C0-AC53-4090-A11D-D6C4AAF6427A}"/>
                </a:ext>
              </a:extLst>
            </p:cNvPr>
            <p:cNvSpPr/>
            <p:nvPr/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401DA41C-D6C4-44A1-9F04-E1F1179C3167}"/>
                </a:ext>
              </a:extLst>
            </p:cNvPr>
            <p:cNvSpPr/>
            <p:nvPr/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4AA97346-990F-4AD1-9436-D315D9EFB04F}"/>
                </a:ext>
              </a:extLst>
            </p:cNvPr>
            <p:cNvSpPr/>
            <p:nvPr/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8429BF0F-91DB-49F1-AC40-0DBD95702E0D}"/>
                </a:ext>
              </a:extLst>
            </p:cNvPr>
            <p:cNvSpPr/>
            <p:nvPr/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E4824481-3370-4F9F-8E9F-DBC68A4328A3}"/>
                </a:ext>
              </a:extLst>
            </p:cNvPr>
            <p:cNvSpPr/>
            <p:nvPr/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077EB65E-D567-4897-9377-B3029ABB6BBD}"/>
                </a:ext>
              </a:extLst>
            </p:cNvPr>
            <p:cNvSpPr/>
            <p:nvPr/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0F16DC2F-A9D5-4A41-A1C0-10C3FA9F0063}"/>
                </a:ext>
              </a:extLst>
            </p:cNvPr>
            <p:cNvSpPr/>
            <p:nvPr/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7E17102A-5CA6-4EBD-B30A-5D47EA0E33C4}"/>
                </a:ext>
              </a:extLst>
            </p:cNvPr>
            <p:cNvSpPr/>
            <p:nvPr/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5C38DF57-4354-45F9-9119-DFAE2216DD17}"/>
                </a:ext>
              </a:extLst>
            </p:cNvPr>
            <p:cNvSpPr/>
            <p:nvPr/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7D89104B-A74E-4686-85FA-7ADBB69C4260}"/>
                </a:ext>
              </a:extLst>
            </p:cNvPr>
            <p:cNvSpPr/>
            <p:nvPr/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CB6F9BB9-C471-41A6-9CB0-885AFD62F201}"/>
                </a:ext>
              </a:extLst>
            </p:cNvPr>
            <p:cNvSpPr/>
            <p:nvPr/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C6F39A5E-4043-48BD-94B1-A008E3D11708}"/>
                </a:ext>
              </a:extLst>
            </p:cNvPr>
            <p:cNvSpPr/>
            <p:nvPr/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652678D7-1B2F-423A-AD5D-854262716D61}"/>
                </a:ext>
              </a:extLst>
            </p:cNvPr>
            <p:cNvSpPr/>
            <p:nvPr/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7DA06287-9690-4A9A-8FCF-5CCE89B0175C}"/>
                </a:ext>
              </a:extLst>
            </p:cNvPr>
            <p:cNvSpPr/>
            <p:nvPr/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51DA2301-CA50-4AB2-BDFE-BB24FF598037}"/>
                </a:ext>
              </a:extLst>
            </p:cNvPr>
            <p:cNvSpPr/>
            <p:nvPr/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492C6814-C2FF-4C19-8402-675536DBDB98}"/>
                </a:ext>
              </a:extLst>
            </p:cNvPr>
            <p:cNvSpPr/>
            <p:nvPr/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DCE40D66-D698-433D-B594-32C1FEEEE9BF}"/>
                </a:ext>
              </a:extLst>
            </p:cNvPr>
            <p:cNvSpPr/>
            <p:nvPr/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98" name="Date Placeholder 178">
            <a:extLst>
              <a:ext uri="{FF2B5EF4-FFF2-40B4-BE49-F238E27FC236}">
                <a16:creationId xmlns:a16="http://schemas.microsoft.com/office/drawing/2014/main" id="{0DB56EA4-BEF8-48F7-92C4-B35A1210833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47472"/>
            <a:ext cx="2743200" cy="365125"/>
          </a:xfrm>
        </p:spPr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199" name="Footer Placeholder 179">
            <a:extLst>
              <a:ext uri="{FF2B5EF4-FFF2-40B4-BE49-F238E27FC236}">
                <a16:creationId xmlns:a16="http://schemas.microsoft.com/office/drawing/2014/main" id="{CE6814D3-C69A-4217-8332-F808E5C01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47472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00" name="Slide Number Placeholder 180">
            <a:extLst>
              <a:ext uri="{FF2B5EF4-FFF2-40B4-BE49-F238E27FC236}">
                <a16:creationId xmlns:a16="http://schemas.microsoft.com/office/drawing/2014/main" id="{37DF26EE-B2F8-41EF-AC16-A1433FF57E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47472"/>
            <a:ext cx="2743200" cy="365125"/>
          </a:xfrm>
        </p:spPr>
        <p:txBody>
          <a:bodyPr/>
          <a:lstStyle/>
          <a:p>
            <a:fld id="{5EA792F7-1D9E-4C7E-A103-E8EDFDC2691E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6BC2040-F088-49FE-BD3B-E4C1B472B4DF}"/>
              </a:ext>
            </a:extLst>
          </p:cNvPr>
          <p:cNvGrpSpPr/>
          <p:nvPr userDrawn="1"/>
        </p:nvGrpSpPr>
        <p:grpSpPr>
          <a:xfrm>
            <a:off x="10579799" y="466375"/>
            <a:ext cx="1089022" cy="1089022"/>
            <a:chOff x="4741467" y="593941"/>
            <a:chExt cx="932200" cy="932200"/>
          </a:xfrm>
        </p:grpSpPr>
        <p:sp>
          <p:nvSpPr>
            <p:cNvPr id="23" name="Graphic 212">
              <a:extLst>
                <a:ext uri="{FF2B5EF4-FFF2-40B4-BE49-F238E27FC236}">
                  <a16:creationId xmlns:a16="http://schemas.microsoft.com/office/drawing/2014/main" id="{4EEBAC00-ABF2-42F3-BE5C-89F299B69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4741467" y="593941"/>
              <a:ext cx="932200" cy="932200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24" name="Graphic 212">
              <a:extLst>
                <a:ext uri="{FF2B5EF4-FFF2-40B4-BE49-F238E27FC236}">
                  <a16:creationId xmlns:a16="http://schemas.microsoft.com/office/drawing/2014/main" id="{91BE3222-02F5-4B11-8ED2-D8D36449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4741467" y="593941"/>
              <a:ext cx="932200" cy="932200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grpSp>
        <p:nvGrpSpPr>
          <p:cNvPr id="203" name="Group 202">
            <a:extLst>
              <a:ext uri="{FF2B5EF4-FFF2-40B4-BE49-F238E27FC236}">
                <a16:creationId xmlns:a16="http://schemas.microsoft.com/office/drawing/2014/main" id="{60DC7638-85D7-4D86-8E63-709D65E2A35E}"/>
              </a:ext>
            </a:extLst>
          </p:cNvPr>
          <p:cNvGrpSpPr/>
          <p:nvPr userDrawn="1"/>
        </p:nvGrpSpPr>
        <p:grpSpPr>
          <a:xfrm>
            <a:off x="487753" y="5626538"/>
            <a:ext cx="319941" cy="319941"/>
            <a:chOff x="1185735" y="4917084"/>
            <a:chExt cx="319941" cy="319941"/>
          </a:xfrm>
        </p:grpSpPr>
        <p:sp>
          <p:nvSpPr>
            <p:cNvPr id="204" name="Oval 203">
              <a:extLst>
                <a:ext uri="{FF2B5EF4-FFF2-40B4-BE49-F238E27FC236}">
                  <a16:creationId xmlns:a16="http://schemas.microsoft.com/office/drawing/2014/main" id="{F0465AAD-8CC1-4FEF-8CC4-EC2E94200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85735" y="4917084"/>
              <a:ext cx="319941" cy="319941"/>
            </a:xfrm>
            <a:prstGeom prst="ellipse">
              <a:avLst/>
            </a:prstGeom>
            <a:solidFill>
              <a:srgbClr val="FFFFFF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5" name="Oval 204">
              <a:extLst>
                <a:ext uri="{FF2B5EF4-FFF2-40B4-BE49-F238E27FC236}">
                  <a16:creationId xmlns:a16="http://schemas.microsoft.com/office/drawing/2014/main" id="{6D829312-0A2A-4244-A956-C59E44673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85735" y="4917084"/>
              <a:ext cx="319941" cy="319941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285644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itle 1">
            <a:extLst>
              <a:ext uri="{FF2B5EF4-FFF2-40B4-BE49-F238E27FC236}">
                <a16:creationId xmlns:a16="http://schemas.microsoft.com/office/drawing/2014/main" id="{EE6F8E7F-679D-42F0-88D7-BA75AB73A7A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86" y="174173"/>
            <a:ext cx="4198182" cy="1158857"/>
          </a:xfrm>
        </p:spPr>
        <p:txBody>
          <a:bodyPr anchor="b">
            <a:normAutofit/>
          </a:bodyPr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1" name="Date Placeholder 10">
            <a:extLst>
              <a:ext uri="{FF2B5EF4-FFF2-40B4-BE49-F238E27FC236}">
                <a16:creationId xmlns:a16="http://schemas.microsoft.com/office/drawing/2014/main" id="{F9CD22CB-9DB7-4D08-90A2-8332143869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42" name="Footer Placeholder 11">
            <a:extLst>
              <a:ext uri="{FF2B5EF4-FFF2-40B4-BE49-F238E27FC236}">
                <a16:creationId xmlns:a16="http://schemas.microsoft.com/office/drawing/2014/main" id="{E73B6A3D-ED70-47FE-B03E-3D568C1A2F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3" name="Slide Number Placeholder 12">
            <a:extLst>
              <a:ext uri="{FF2B5EF4-FFF2-40B4-BE49-F238E27FC236}">
                <a16:creationId xmlns:a16="http://schemas.microsoft.com/office/drawing/2014/main" id="{1AE4879C-133B-465E-81C4-7AF394EAA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80967E29-1480-472A-9FC5-C4768A52587C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48" name="Graphic 190">
            <a:extLst>
              <a:ext uri="{FF2B5EF4-FFF2-40B4-BE49-F238E27FC236}">
                <a16:creationId xmlns:a16="http://schemas.microsoft.com/office/drawing/2014/main" id="{F71248FC-CE92-435C-87F1-74B88F2376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713137"/>
            <a:ext cx="1598829" cy="531293"/>
            <a:chOff x="2504802" y="1755501"/>
            <a:chExt cx="1598829" cy="531293"/>
          </a:xfrm>
          <a:solidFill>
            <a:schemeClr val="tx1"/>
          </a:solidFill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7C98EBE9-5DF5-4117-BA8E-B1A9640F2A3F}"/>
                </a:ext>
              </a:extLst>
            </p:cNvPr>
            <p:cNvSpPr/>
            <p:nvPr/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CEEC69FB-23D9-4DB3-93B4-D8A4DAC52589}"/>
                </a:ext>
              </a:extLst>
            </p:cNvPr>
            <p:cNvSpPr/>
            <p:nvPr/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51" name="Graphic 4">
            <a:extLst>
              <a:ext uri="{FF2B5EF4-FFF2-40B4-BE49-F238E27FC236}">
                <a16:creationId xmlns:a16="http://schemas.microsoft.com/office/drawing/2014/main" id="{A2ACF54E-CF09-4ADF-AF42-8940A36E1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102977" y="-67591"/>
            <a:ext cx="1089023" cy="1089034"/>
            <a:chOff x="5734037" y="3067039"/>
            <a:chExt cx="724483" cy="724489"/>
          </a:xfrm>
          <a:solidFill>
            <a:schemeClr val="tx1"/>
          </a:solidFill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9FAA0A99-7C77-42CE-9E71-1DCD63BF4E6F}"/>
                </a:ext>
              </a:extLst>
            </p:cNvPr>
            <p:cNvSpPr/>
            <p:nvPr/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831DB661-8F52-4D08-B3A4-0CA0FB8B80EA}"/>
                </a:ext>
              </a:extLst>
            </p:cNvPr>
            <p:cNvSpPr/>
            <p:nvPr/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45931018-70AF-4320-9F7B-CF7CA242091A}"/>
                </a:ext>
              </a:extLst>
            </p:cNvPr>
            <p:cNvSpPr/>
            <p:nvPr/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B6586B07-F10A-4BBA-B002-6A9A89D3CF29}"/>
                </a:ext>
              </a:extLst>
            </p:cNvPr>
            <p:cNvSpPr/>
            <p:nvPr/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19EA06D0-1B1A-4D0F-B3C1-DC74AECBE31F}"/>
                </a:ext>
              </a:extLst>
            </p:cNvPr>
            <p:cNvSpPr/>
            <p:nvPr/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91F3F0B-FC7C-403F-B034-0372ED170FE7}"/>
                </a:ext>
              </a:extLst>
            </p:cNvPr>
            <p:cNvSpPr/>
            <p:nvPr/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E1D61F7-4B69-498F-80B9-3108F4873D75}"/>
                </a:ext>
              </a:extLst>
            </p:cNvPr>
            <p:cNvSpPr/>
            <p:nvPr/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F3561D3B-1436-4683-9CDF-E904A91D1FFB}"/>
                </a:ext>
              </a:extLst>
            </p:cNvPr>
            <p:cNvSpPr/>
            <p:nvPr/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9BC0132A-DC93-4CFA-BFAD-5C13FFFE9F4E}"/>
                </a:ext>
              </a:extLst>
            </p:cNvPr>
            <p:cNvSpPr/>
            <p:nvPr/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633BECCB-954A-4356-8DB8-109763ACF1F6}"/>
                </a:ext>
              </a:extLst>
            </p:cNvPr>
            <p:cNvSpPr/>
            <p:nvPr/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C722F0F9-FC02-4F7C-B1AE-90AB1ABC380D}"/>
                </a:ext>
              </a:extLst>
            </p:cNvPr>
            <p:cNvSpPr/>
            <p:nvPr/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91D23B9-698D-4047-94A4-469F74601153}"/>
                </a:ext>
              </a:extLst>
            </p:cNvPr>
            <p:cNvSpPr/>
            <p:nvPr/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DB990AFF-79EB-44A5-8E6F-68D78CA5A103}"/>
                </a:ext>
              </a:extLst>
            </p:cNvPr>
            <p:cNvSpPr/>
            <p:nvPr/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8BC8CE23-ABF0-44A4-B651-F340EA038ECB}"/>
                </a:ext>
              </a:extLst>
            </p:cNvPr>
            <p:cNvSpPr/>
            <p:nvPr/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618B38E-8D0A-4E3D-AB2D-DCD61B3DE6A7}"/>
                </a:ext>
              </a:extLst>
            </p:cNvPr>
            <p:cNvSpPr/>
            <p:nvPr/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099691C7-B4EE-459B-B118-DB37E0D34AEE}"/>
                </a:ext>
              </a:extLst>
            </p:cNvPr>
            <p:cNvSpPr/>
            <p:nvPr/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CD63978D-58CC-49E7-9755-108437FACBC2}"/>
                </a:ext>
              </a:extLst>
            </p:cNvPr>
            <p:cNvSpPr/>
            <p:nvPr/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D8C2E87B-EB6B-4AEE-9462-E8883AF56940}"/>
                </a:ext>
              </a:extLst>
            </p:cNvPr>
            <p:cNvSpPr/>
            <p:nvPr/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B54162CF-DBDC-4702-8BB3-28E251AFACDB}"/>
                </a:ext>
              </a:extLst>
            </p:cNvPr>
            <p:cNvSpPr/>
            <p:nvPr/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7B442FDE-6724-4D51-9280-2C53DCE6CBF1}"/>
                </a:ext>
              </a:extLst>
            </p:cNvPr>
            <p:cNvSpPr/>
            <p:nvPr/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D638975F-285B-44C6-B22C-F9D4825A3183}"/>
                </a:ext>
              </a:extLst>
            </p:cNvPr>
            <p:cNvSpPr/>
            <p:nvPr/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1B0C926-95B7-455C-893D-0F26D8D928FB}"/>
                </a:ext>
              </a:extLst>
            </p:cNvPr>
            <p:cNvSpPr/>
            <p:nvPr/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D71D4797-4330-475F-8270-78233B3527B0}"/>
                </a:ext>
              </a:extLst>
            </p:cNvPr>
            <p:cNvSpPr/>
            <p:nvPr/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07B8B82-0B72-4ED8-9B81-34F4FFE36D03}"/>
                </a:ext>
              </a:extLst>
            </p:cNvPr>
            <p:cNvSpPr/>
            <p:nvPr/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B5D9EAF9-CAEF-4FF0-9058-814B8ACBF733}"/>
                </a:ext>
              </a:extLst>
            </p:cNvPr>
            <p:cNvSpPr/>
            <p:nvPr/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74D306CA-AE96-4770-AAC2-329436299FD5}"/>
                </a:ext>
              </a:extLst>
            </p:cNvPr>
            <p:cNvSpPr/>
            <p:nvPr/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5862B6D5-3EEE-436C-BBBC-F1659763ED9B}"/>
                </a:ext>
              </a:extLst>
            </p:cNvPr>
            <p:cNvSpPr/>
            <p:nvPr/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A62E78C8-8408-4F72-8CE4-33F4074906BC}"/>
                </a:ext>
              </a:extLst>
            </p:cNvPr>
            <p:cNvSpPr/>
            <p:nvPr/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F5DA04B1-3A54-49FF-9074-CB0BF5193DE0}"/>
                </a:ext>
              </a:extLst>
            </p:cNvPr>
            <p:cNvSpPr/>
            <p:nvPr/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0588DD8D-4661-4483-82D6-07A669902745}"/>
                </a:ext>
              </a:extLst>
            </p:cNvPr>
            <p:cNvSpPr/>
            <p:nvPr/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6427B20B-173D-4E73-BA16-6B70B039591A}"/>
                </a:ext>
              </a:extLst>
            </p:cNvPr>
            <p:cNvSpPr/>
            <p:nvPr/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EC4AB2BC-0366-48DE-A7BC-31B0C7FDF81C}"/>
                </a:ext>
              </a:extLst>
            </p:cNvPr>
            <p:cNvSpPr/>
            <p:nvPr/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3CDC0462-EDF1-4DC6-B022-B9D6A4883C97}"/>
                </a:ext>
              </a:extLst>
            </p:cNvPr>
            <p:cNvSpPr/>
            <p:nvPr/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CCB57D5F-1A85-4067-A884-5FF7697972BF}"/>
                </a:ext>
              </a:extLst>
            </p:cNvPr>
            <p:cNvSpPr/>
            <p:nvPr/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E996A340-2E9C-4C3B-AB03-1CD09E34956E}"/>
                </a:ext>
              </a:extLst>
            </p:cNvPr>
            <p:cNvSpPr/>
            <p:nvPr/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C7BFB716-CE13-4D34-BF72-03D902C777E6}"/>
                </a:ext>
              </a:extLst>
            </p:cNvPr>
            <p:cNvSpPr/>
            <p:nvPr/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D174C1C5-4C0C-4661-BCCF-41A5ACFE21C7}"/>
                </a:ext>
              </a:extLst>
            </p:cNvPr>
            <p:cNvSpPr/>
            <p:nvPr/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C5A6027B-DD9D-4CE2-BD61-5C04290BCF40}"/>
                </a:ext>
              </a:extLst>
            </p:cNvPr>
            <p:cNvSpPr/>
            <p:nvPr/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0708877B-8D92-4FC4-8A65-38968B9E3241}"/>
                </a:ext>
              </a:extLst>
            </p:cNvPr>
            <p:cNvSpPr/>
            <p:nvPr/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33525F5F-F114-43F3-A9F7-261A28B24DF9}"/>
                </a:ext>
              </a:extLst>
            </p:cNvPr>
            <p:cNvSpPr/>
            <p:nvPr/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339711F-C386-4DCE-9FBF-EE6BC2C1FE35}"/>
                </a:ext>
              </a:extLst>
            </p:cNvPr>
            <p:cNvSpPr/>
            <p:nvPr/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FB4BAE73-7982-46FB-A57B-811E3B8F79E4}"/>
                </a:ext>
              </a:extLst>
            </p:cNvPr>
            <p:cNvSpPr/>
            <p:nvPr/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14175C9A-42C7-461B-A3DC-84B7A21771C1}"/>
                </a:ext>
              </a:extLst>
            </p:cNvPr>
            <p:cNvSpPr/>
            <p:nvPr/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22F385D0-D050-42A4-898F-83C653F24C4F}"/>
                </a:ext>
              </a:extLst>
            </p:cNvPr>
            <p:cNvSpPr/>
            <p:nvPr/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FFD7E539-37B2-48C9-B730-CDB7A4FCADCD}"/>
                </a:ext>
              </a:extLst>
            </p:cNvPr>
            <p:cNvSpPr/>
            <p:nvPr/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26C0AC-F299-48BD-AED7-26C5A1998D41}"/>
                </a:ext>
              </a:extLst>
            </p:cNvPr>
            <p:cNvSpPr/>
            <p:nvPr/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15E478F3-0C5B-477C-819A-BF4A72B4CC5D}"/>
                </a:ext>
              </a:extLst>
            </p:cNvPr>
            <p:cNvSpPr/>
            <p:nvPr/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9DE8A1B0-551E-4693-928C-BBFDAC2DE894}"/>
                </a:ext>
              </a:extLst>
            </p:cNvPr>
            <p:cNvSpPr/>
            <p:nvPr/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9565C552-100C-4C0F-9727-52B462CB5777}"/>
                </a:ext>
              </a:extLst>
            </p:cNvPr>
            <p:cNvSpPr/>
            <p:nvPr/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C65AF3C8-A7D3-4F7E-8297-70B16E682C87}"/>
                </a:ext>
              </a:extLst>
            </p:cNvPr>
            <p:cNvSpPr/>
            <p:nvPr/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989C4C3A-B0E7-45DB-9736-2820F1E48582}"/>
                </a:ext>
              </a:extLst>
            </p:cNvPr>
            <p:cNvSpPr/>
            <p:nvPr/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5DF9AE49-EBF5-4E8B-811B-A95469060E7B}"/>
                </a:ext>
              </a:extLst>
            </p:cNvPr>
            <p:cNvSpPr/>
            <p:nvPr/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4A6E6901-66E0-4614-A82A-4C8B199F313E}"/>
                </a:ext>
              </a:extLst>
            </p:cNvPr>
            <p:cNvSpPr/>
            <p:nvPr/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AF4D28A-9C05-4C54-8EC3-A4AF071575B8}"/>
                </a:ext>
              </a:extLst>
            </p:cNvPr>
            <p:cNvSpPr/>
            <p:nvPr/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E13432FE-A2F7-40F1-A071-5299288F21B5}"/>
                </a:ext>
              </a:extLst>
            </p:cNvPr>
            <p:cNvSpPr/>
            <p:nvPr/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C70FB6A9-6497-4E63-9C82-7B0BAEB50225}"/>
                </a:ext>
              </a:extLst>
            </p:cNvPr>
            <p:cNvSpPr/>
            <p:nvPr/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71159FE3-5513-4772-A657-6925C879024E}"/>
                </a:ext>
              </a:extLst>
            </p:cNvPr>
            <p:cNvSpPr/>
            <p:nvPr/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E48E9D8E-3725-4460-951D-FD784F1A5725}"/>
                </a:ext>
              </a:extLst>
            </p:cNvPr>
            <p:cNvSpPr/>
            <p:nvPr/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99A1AA77-CF8C-4018-A5A1-E7AA82889B35}"/>
                </a:ext>
              </a:extLst>
            </p:cNvPr>
            <p:cNvSpPr/>
            <p:nvPr/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6B44DD95-1ACE-4B45-A9F7-5277F77037AA}"/>
                </a:ext>
              </a:extLst>
            </p:cNvPr>
            <p:cNvSpPr/>
            <p:nvPr/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88913144-E9E6-4FF3-9830-F8CC75BA0FD1}"/>
                </a:ext>
              </a:extLst>
            </p:cNvPr>
            <p:cNvSpPr/>
            <p:nvPr/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DB38853C-E3C5-43FA-B193-280C55043055}"/>
                </a:ext>
              </a:extLst>
            </p:cNvPr>
            <p:cNvSpPr/>
            <p:nvPr/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D38EA362-05F8-4A48-9412-7BBAC11BA14C}"/>
                </a:ext>
              </a:extLst>
            </p:cNvPr>
            <p:cNvSpPr/>
            <p:nvPr/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1986071F-7E83-4C85-9A61-81C2026DAEDB}"/>
                </a:ext>
              </a:extLst>
            </p:cNvPr>
            <p:cNvSpPr/>
            <p:nvPr/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7FDA9302-0D40-4468-A5DD-D042113E2366}"/>
                </a:ext>
              </a:extLst>
            </p:cNvPr>
            <p:cNvSpPr/>
            <p:nvPr/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1D4012E0-8F7C-4DE5-80F7-EC9FE67F8A50}"/>
                </a:ext>
              </a:extLst>
            </p:cNvPr>
            <p:cNvSpPr/>
            <p:nvPr/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F2D5F08D-D985-415A-AFD2-BF4B2E33AE44}"/>
                </a:ext>
              </a:extLst>
            </p:cNvPr>
            <p:cNvSpPr/>
            <p:nvPr/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F3552DCF-A7DB-46EF-AB70-400B7601A95C}"/>
                </a:ext>
              </a:extLst>
            </p:cNvPr>
            <p:cNvSpPr/>
            <p:nvPr/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762A78F9-AE4E-43D9-8540-ACC05C3AFCE9}"/>
                </a:ext>
              </a:extLst>
            </p:cNvPr>
            <p:cNvSpPr/>
            <p:nvPr/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097F9892-F0B3-404B-BF30-774A0E7D064D}"/>
                </a:ext>
              </a:extLst>
            </p:cNvPr>
            <p:cNvSpPr/>
            <p:nvPr/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C9711B14-C3D0-4038-9F77-4F2810AB7637}"/>
                </a:ext>
              </a:extLst>
            </p:cNvPr>
            <p:cNvSpPr/>
            <p:nvPr/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54BABD95-EAA5-40A2-9BE7-9220A1375240}"/>
                </a:ext>
              </a:extLst>
            </p:cNvPr>
            <p:cNvSpPr/>
            <p:nvPr/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55DE9C0C-8FEB-47C6-8542-A4EE2AA550A4}"/>
                </a:ext>
              </a:extLst>
            </p:cNvPr>
            <p:cNvSpPr/>
            <p:nvPr/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8EE9D466-41E1-42ED-BA06-5819D8A65201}"/>
                </a:ext>
              </a:extLst>
            </p:cNvPr>
            <p:cNvSpPr/>
            <p:nvPr/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B06234EB-F295-43D3-8303-50B8DF50BE70}"/>
                </a:ext>
              </a:extLst>
            </p:cNvPr>
            <p:cNvSpPr/>
            <p:nvPr/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565A7745-646B-4492-B740-D431772E0C73}"/>
                </a:ext>
              </a:extLst>
            </p:cNvPr>
            <p:cNvSpPr/>
            <p:nvPr/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C32B0E9-76CF-4864-AACB-A734AB760A68}"/>
                </a:ext>
              </a:extLst>
            </p:cNvPr>
            <p:cNvSpPr/>
            <p:nvPr/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7D230E29-009F-49CA-BB92-73F86BD65B42}"/>
                </a:ext>
              </a:extLst>
            </p:cNvPr>
            <p:cNvSpPr/>
            <p:nvPr/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1894DA4D-D2BF-472E-A609-7943EEA754A3}"/>
                </a:ext>
              </a:extLst>
            </p:cNvPr>
            <p:cNvSpPr/>
            <p:nvPr/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15980D6F-F1D0-4C25-BD24-95BAF8036A61}"/>
                </a:ext>
              </a:extLst>
            </p:cNvPr>
            <p:cNvSpPr/>
            <p:nvPr/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4DE745B8-6FD8-4E30-B0D8-7912083CA4A1}"/>
                </a:ext>
              </a:extLst>
            </p:cNvPr>
            <p:cNvSpPr/>
            <p:nvPr/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57C8DB3C-E614-4BE6-87F5-CA32D2A55B75}"/>
                </a:ext>
              </a:extLst>
            </p:cNvPr>
            <p:cNvSpPr/>
            <p:nvPr/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B8B52997-BEA9-4CB3-A854-B3D1838ABDEB}"/>
                </a:ext>
              </a:extLst>
            </p:cNvPr>
            <p:cNvSpPr/>
            <p:nvPr/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1933A5D4-5140-4C75-AC1B-357A8E14ABE0}"/>
                </a:ext>
              </a:extLst>
            </p:cNvPr>
            <p:cNvSpPr/>
            <p:nvPr/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9EB5D21A-EECD-4B3F-99C4-5135E8A84554}"/>
                </a:ext>
              </a:extLst>
            </p:cNvPr>
            <p:cNvSpPr/>
            <p:nvPr/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9509CDAC-09A7-42A6-82B7-2F994603039F}"/>
                </a:ext>
              </a:extLst>
            </p:cNvPr>
            <p:cNvSpPr/>
            <p:nvPr/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2DC9C344-3F87-4F2B-B2CE-477CCA2AF14C}"/>
                </a:ext>
              </a:extLst>
            </p:cNvPr>
            <p:cNvSpPr/>
            <p:nvPr/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7083C972-4528-4FD9-9C2E-B24CB38AAD6A}"/>
                </a:ext>
              </a:extLst>
            </p:cNvPr>
            <p:cNvSpPr/>
            <p:nvPr/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F55C190-3D83-46E7-9393-6C1BA9856045}"/>
                </a:ext>
              </a:extLst>
            </p:cNvPr>
            <p:cNvSpPr/>
            <p:nvPr/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FEAF47D9-E0F4-4FBF-9A49-B35DA68BC132}"/>
                </a:ext>
              </a:extLst>
            </p:cNvPr>
            <p:cNvSpPr/>
            <p:nvPr/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5C8AA1DB-E111-4637-9F48-CDFCFAAFF2DE}"/>
                </a:ext>
              </a:extLst>
            </p:cNvPr>
            <p:cNvSpPr/>
            <p:nvPr/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44529F9-47A4-4695-B030-A673999D19D4}"/>
                </a:ext>
              </a:extLst>
            </p:cNvPr>
            <p:cNvSpPr/>
            <p:nvPr/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4DDF4B72-D66C-4F6A-B4EC-0C4E1B5F8D84}"/>
                </a:ext>
              </a:extLst>
            </p:cNvPr>
            <p:cNvSpPr/>
            <p:nvPr/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2C5331D9-FE79-42B2-8EC6-DC0C634CEDAB}"/>
                </a:ext>
              </a:extLst>
            </p:cNvPr>
            <p:cNvSpPr/>
            <p:nvPr/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840DAEE-8157-464A-8948-78E3C30D0665}"/>
                </a:ext>
              </a:extLst>
            </p:cNvPr>
            <p:cNvSpPr/>
            <p:nvPr/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D530B50C-AAB8-462D-B26D-B3391536F404}"/>
                </a:ext>
              </a:extLst>
            </p:cNvPr>
            <p:cNvSpPr/>
            <p:nvPr/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52300202-9247-4B3F-921C-53A1A1EE0A81}"/>
                </a:ext>
              </a:extLst>
            </p:cNvPr>
            <p:cNvSpPr/>
            <p:nvPr/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2D84AB20-9D72-4966-B0AB-743C78D65A13}"/>
                </a:ext>
              </a:extLst>
            </p:cNvPr>
            <p:cNvSpPr/>
            <p:nvPr/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E33F4E79-F105-44E6-929F-38221991F8A8}"/>
                </a:ext>
              </a:extLst>
            </p:cNvPr>
            <p:cNvSpPr/>
            <p:nvPr/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8615D19-16A8-473B-97FF-9CD54467E969}"/>
                </a:ext>
              </a:extLst>
            </p:cNvPr>
            <p:cNvSpPr/>
            <p:nvPr/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7DA68BB2-B80D-4DC7-9E06-62B7C7CB341B}"/>
                </a:ext>
              </a:extLst>
            </p:cNvPr>
            <p:cNvSpPr/>
            <p:nvPr/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EC7CE019-6A1D-4D07-9DD2-26DA83EAE648}"/>
                </a:ext>
              </a:extLst>
            </p:cNvPr>
            <p:cNvSpPr/>
            <p:nvPr/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BFF2711B-36A2-44D5-861A-325515F1B3A2}"/>
                </a:ext>
              </a:extLst>
            </p:cNvPr>
            <p:cNvSpPr/>
            <p:nvPr/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C9F33789-5EC0-4861-B3A6-F1F3833566B6}"/>
                </a:ext>
              </a:extLst>
            </p:cNvPr>
            <p:cNvSpPr/>
            <p:nvPr/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7A765877-A648-49F6-A82F-C3B1CD6F9459}"/>
                </a:ext>
              </a:extLst>
            </p:cNvPr>
            <p:cNvSpPr/>
            <p:nvPr/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EE0D3F8-1149-447E-A758-6FFB952C223C}"/>
                </a:ext>
              </a:extLst>
            </p:cNvPr>
            <p:cNvSpPr/>
            <p:nvPr/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C4C60FB1-2BFD-41F4-91B6-F30907BA513E}"/>
                </a:ext>
              </a:extLst>
            </p:cNvPr>
            <p:cNvSpPr/>
            <p:nvPr/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B54E315F-BD6B-48F7-B642-0A0FA00A6F10}"/>
                </a:ext>
              </a:extLst>
            </p:cNvPr>
            <p:cNvSpPr/>
            <p:nvPr/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CE87E3B1-F721-4C81-AB9C-ED095F39666D}"/>
                </a:ext>
              </a:extLst>
            </p:cNvPr>
            <p:cNvSpPr/>
            <p:nvPr/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8FE2FEEA-33F7-4909-9F95-FC2DDDFDF104}"/>
                </a:ext>
              </a:extLst>
            </p:cNvPr>
            <p:cNvSpPr/>
            <p:nvPr/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6CDD8031-905C-4817-BAC6-1ABE1CC54A1E}"/>
                </a:ext>
              </a:extLst>
            </p:cNvPr>
            <p:cNvSpPr/>
            <p:nvPr/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C5457991-3D14-4869-83CD-94BFC24D2205}"/>
                </a:ext>
              </a:extLst>
            </p:cNvPr>
            <p:cNvSpPr/>
            <p:nvPr/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60CA9119-3432-41C3-8E5C-03632F91F2DF}"/>
                </a:ext>
              </a:extLst>
            </p:cNvPr>
            <p:cNvSpPr/>
            <p:nvPr/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8945319D-F9DA-40B8-BC36-E0945135A266}"/>
                </a:ext>
              </a:extLst>
            </p:cNvPr>
            <p:cNvSpPr/>
            <p:nvPr/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363375D8-F3F5-4DCF-8284-435210ED5725}"/>
                </a:ext>
              </a:extLst>
            </p:cNvPr>
            <p:cNvSpPr/>
            <p:nvPr/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2C9D694E-32F3-4BB8-AC44-A4D1F0842245}"/>
                </a:ext>
              </a:extLst>
            </p:cNvPr>
            <p:cNvSpPr/>
            <p:nvPr/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F1849A04-3813-404D-A26A-D71EA9E5C2B8}"/>
                </a:ext>
              </a:extLst>
            </p:cNvPr>
            <p:cNvSpPr/>
            <p:nvPr/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5F7225E6-9707-4DEA-AA2A-32BF4DC04596}"/>
                </a:ext>
              </a:extLst>
            </p:cNvPr>
            <p:cNvSpPr/>
            <p:nvPr/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AD33F38-9A81-4862-ABA6-D45EB1E0583A}"/>
                </a:ext>
              </a:extLst>
            </p:cNvPr>
            <p:cNvSpPr/>
            <p:nvPr/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C8C55B26-52B8-4804-97E8-1208419C51D2}"/>
                </a:ext>
              </a:extLst>
            </p:cNvPr>
            <p:cNvSpPr/>
            <p:nvPr/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A2ED0D31-C12F-4094-8E98-B6600A35162E}"/>
                </a:ext>
              </a:extLst>
            </p:cNvPr>
            <p:cNvSpPr/>
            <p:nvPr/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5BFD0D47-41D7-46C9-BFC2-18F9CD6D9D9D}"/>
                </a:ext>
              </a:extLst>
            </p:cNvPr>
            <p:cNvSpPr/>
            <p:nvPr/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B3F309EC-D80A-4EB6-B52F-8FB82DA7D6F3}"/>
                </a:ext>
              </a:extLst>
            </p:cNvPr>
            <p:cNvSpPr/>
            <p:nvPr/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8C54A0CE-91C6-42D9-9FF5-41F199BB636F}"/>
                </a:ext>
              </a:extLst>
            </p:cNvPr>
            <p:cNvSpPr/>
            <p:nvPr/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CABACA6C-A5CB-4CF3-A4AE-EA706CF3BE88}"/>
                </a:ext>
              </a:extLst>
            </p:cNvPr>
            <p:cNvSpPr/>
            <p:nvPr/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2E78ADF2-5052-4A16-9639-10C563738913}"/>
                </a:ext>
              </a:extLst>
            </p:cNvPr>
            <p:cNvSpPr/>
            <p:nvPr/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6D8F4523-43DA-44FA-9636-7AF8A2017629}"/>
                </a:ext>
              </a:extLst>
            </p:cNvPr>
            <p:cNvSpPr/>
            <p:nvPr/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111F429A-3257-492D-8A29-84A1D13A36A6}"/>
                </a:ext>
              </a:extLst>
            </p:cNvPr>
            <p:cNvSpPr/>
            <p:nvPr/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2ECE09F-60A8-4210-93A0-A106F86E72D5}"/>
                </a:ext>
              </a:extLst>
            </p:cNvPr>
            <p:cNvSpPr/>
            <p:nvPr/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2F6510AF-26CB-4C15-9721-25DAF4D11227}"/>
                </a:ext>
              </a:extLst>
            </p:cNvPr>
            <p:cNvSpPr/>
            <p:nvPr/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3733FA97-3A4B-4FEC-9E4D-17709501D2CF}"/>
                </a:ext>
              </a:extLst>
            </p:cNvPr>
            <p:cNvSpPr/>
            <p:nvPr/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C157C8E6-B080-484E-BC21-50304625D3C4}"/>
                </a:ext>
              </a:extLst>
            </p:cNvPr>
            <p:cNvSpPr/>
            <p:nvPr/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0489747D-9419-477E-9DDC-DB0013D6C38C}"/>
                </a:ext>
              </a:extLst>
            </p:cNvPr>
            <p:cNvSpPr/>
            <p:nvPr/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A6275509-2E49-4FF1-9F40-856F58B8252F}"/>
                </a:ext>
              </a:extLst>
            </p:cNvPr>
            <p:cNvSpPr/>
            <p:nvPr/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303736E0-472B-482C-928D-B5F49E4771B9}"/>
                </a:ext>
              </a:extLst>
            </p:cNvPr>
            <p:cNvSpPr/>
            <p:nvPr/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7FBD502F-54A6-4808-BEAC-AC2D41D5643C}"/>
                </a:ext>
              </a:extLst>
            </p:cNvPr>
            <p:cNvSpPr/>
            <p:nvPr/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F1ED3136-A06E-4DCC-88B2-3875E5743FFE}"/>
                </a:ext>
              </a:extLst>
            </p:cNvPr>
            <p:cNvSpPr/>
            <p:nvPr/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4DE0F6C0-6228-48B9-9CAD-C38CE231CEEA}"/>
                </a:ext>
              </a:extLst>
            </p:cNvPr>
            <p:cNvSpPr/>
            <p:nvPr/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5B7C3C42-11DB-4B15-B8CB-FE18C3105A2F}"/>
                </a:ext>
              </a:extLst>
            </p:cNvPr>
            <p:cNvSpPr/>
            <p:nvPr/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A8886BDE-918B-4409-AAEF-72E92A4DC866}"/>
                </a:ext>
              </a:extLst>
            </p:cNvPr>
            <p:cNvSpPr/>
            <p:nvPr/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B8C8E6BF-0F3A-4589-A8AF-B3714E74FDF4}"/>
                </a:ext>
              </a:extLst>
            </p:cNvPr>
            <p:cNvSpPr/>
            <p:nvPr/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DDC44D30-863E-43FB-8742-44C1D9F3E531}"/>
                </a:ext>
              </a:extLst>
            </p:cNvPr>
            <p:cNvSpPr/>
            <p:nvPr/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D8DB85FA-14C6-4973-A4D7-44562B42CA44}"/>
                </a:ext>
              </a:extLst>
            </p:cNvPr>
            <p:cNvSpPr/>
            <p:nvPr/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3E7FE024-6E32-462A-871F-8F6B72188B3C}"/>
                </a:ext>
              </a:extLst>
            </p:cNvPr>
            <p:cNvSpPr/>
            <p:nvPr/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E69BFA7E-0AB9-498B-BA39-EF3C3C5BEB21}"/>
                </a:ext>
              </a:extLst>
            </p:cNvPr>
            <p:cNvSpPr/>
            <p:nvPr/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3236D4A1-FC5C-4C5E-B889-9D912A0011BB}"/>
                </a:ext>
              </a:extLst>
            </p:cNvPr>
            <p:cNvSpPr/>
            <p:nvPr/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BA5D4991-8CE2-4793-A6ED-3328CA691D90}"/>
                </a:ext>
              </a:extLst>
            </p:cNvPr>
            <p:cNvSpPr/>
            <p:nvPr/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1AC542D8-71BB-423D-AF81-5DE3851C896C}"/>
                </a:ext>
              </a:extLst>
            </p:cNvPr>
            <p:cNvSpPr/>
            <p:nvPr/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3D45D6A6-37C0-42D7-8B67-0F131703EC77}"/>
                </a:ext>
              </a:extLst>
            </p:cNvPr>
            <p:cNvSpPr/>
            <p:nvPr/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699C817A-290E-4BD1-9FAE-7AA9BFE7C3DB}"/>
                </a:ext>
              </a:extLst>
            </p:cNvPr>
            <p:cNvSpPr/>
            <p:nvPr/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D8DD7577-F544-4731-AC1E-4C33460CE0C1}"/>
                </a:ext>
              </a:extLst>
            </p:cNvPr>
            <p:cNvSpPr/>
            <p:nvPr/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021297F1-D0B8-4026-8CC5-221E54FDD063}"/>
                </a:ext>
              </a:extLst>
            </p:cNvPr>
            <p:cNvSpPr/>
            <p:nvPr/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04A984F3-E660-429F-AED9-04786475F634}"/>
                </a:ext>
              </a:extLst>
            </p:cNvPr>
            <p:cNvSpPr/>
            <p:nvPr/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2DB17F0D-D77B-4483-9E8E-319177789665}"/>
                </a:ext>
              </a:extLst>
            </p:cNvPr>
            <p:cNvSpPr/>
            <p:nvPr/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9046B41E-0F2B-4082-A3E4-5548644371A4}"/>
                </a:ext>
              </a:extLst>
            </p:cNvPr>
            <p:cNvSpPr/>
            <p:nvPr/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850BC367-3EFE-468D-9C0E-57BEEACBB42B}"/>
                </a:ext>
              </a:extLst>
            </p:cNvPr>
            <p:cNvSpPr/>
            <p:nvPr/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C9888921-C8FE-4492-B32A-237D6C8F7DC1}"/>
                </a:ext>
              </a:extLst>
            </p:cNvPr>
            <p:cNvSpPr/>
            <p:nvPr/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E44D46CA-77FA-4BB6-87FB-E3B22CE18FAC}"/>
                </a:ext>
              </a:extLst>
            </p:cNvPr>
            <p:cNvSpPr/>
            <p:nvPr/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222FFF28-1339-4CEC-9507-5712688B707A}"/>
                </a:ext>
              </a:extLst>
            </p:cNvPr>
            <p:cNvSpPr/>
            <p:nvPr/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97046F8D-E7F8-4947-BD15-F7C277D10455}"/>
                </a:ext>
              </a:extLst>
            </p:cNvPr>
            <p:cNvSpPr/>
            <p:nvPr/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95C1D3F5-E6A3-481D-9011-52EB6B1F4E6A}"/>
                </a:ext>
              </a:extLst>
            </p:cNvPr>
            <p:cNvSpPr/>
            <p:nvPr/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09E45670-225D-440E-B5FD-B4D2F8238333}"/>
                </a:ext>
              </a:extLst>
            </p:cNvPr>
            <p:cNvSpPr/>
            <p:nvPr/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B8901341-7B58-4B5C-B203-C00AC80C4AA2}"/>
                </a:ext>
              </a:extLst>
            </p:cNvPr>
            <p:cNvSpPr/>
            <p:nvPr/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6721ACE4-99CD-4E6B-9A31-175DB6EFB94D}"/>
                </a:ext>
              </a:extLst>
            </p:cNvPr>
            <p:cNvSpPr/>
            <p:nvPr/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B939B2D0-D432-4960-96D1-9ACE70E71B73}"/>
                </a:ext>
              </a:extLst>
            </p:cNvPr>
            <p:cNvSpPr/>
            <p:nvPr/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837922C9-5AF6-4E8E-9DB4-8F356EFD836F}"/>
                </a:ext>
              </a:extLst>
            </p:cNvPr>
            <p:cNvSpPr/>
            <p:nvPr/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84F52B65-D542-4CB4-BBDA-44C1A78A81C9}"/>
                </a:ext>
              </a:extLst>
            </p:cNvPr>
            <p:cNvSpPr/>
            <p:nvPr/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B61086A9-C1C4-4A2C-B6F1-5956D0261016}"/>
                </a:ext>
              </a:extLst>
            </p:cNvPr>
            <p:cNvSpPr/>
            <p:nvPr/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1AA397D9-9689-4FC7-ADA7-F05661CC4C54}"/>
                </a:ext>
              </a:extLst>
            </p:cNvPr>
            <p:cNvSpPr/>
            <p:nvPr/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21" name="Group 220">
            <a:extLst>
              <a:ext uri="{FF2B5EF4-FFF2-40B4-BE49-F238E27FC236}">
                <a16:creationId xmlns:a16="http://schemas.microsoft.com/office/drawing/2014/main" id="{EE1171A0-B1C0-438A-B262-BE014FA1F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579799" y="466375"/>
            <a:ext cx="1089022" cy="1089022"/>
            <a:chOff x="4741467" y="593941"/>
            <a:chExt cx="932200" cy="932200"/>
          </a:xfrm>
        </p:grpSpPr>
        <p:sp>
          <p:nvSpPr>
            <p:cNvPr id="222" name="Graphic 212">
              <a:extLst>
                <a:ext uri="{FF2B5EF4-FFF2-40B4-BE49-F238E27FC236}">
                  <a16:creationId xmlns:a16="http://schemas.microsoft.com/office/drawing/2014/main" id="{14F2FEF3-50D1-40FC-B4B4-77A1F7E21F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4741467" y="593941"/>
              <a:ext cx="932200" cy="932200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223" name="Graphic 212">
              <a:extLst>
                <a:ext uri="{FF2B5EF4-FFF2-40B4-BE49-F238E27FC236}">
                  <a16:creationId xmlns:a16="http://schemas.microsoft.com/office/drawing/2014/main" id="{BD9CE92B-22AD-4B2F-992F-14F8CEC882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4741467" y="593941"/>
              <a:ext cx="932200" cy="932200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grpSp>
        <p:nvGrpSpPr>
          <p:cNvPr id="224" name="Group 223">
            <a:extLst>
              <a:ext uri="{FF2B5EF4-FFF2-40B4-BE49-F238E27FC236}">
                <a16:creationId xmlns:a16="http://schemas.microsoft.com/office/drawing/2014/main" id="{C3915ABD-0965-4BFC-BC2C-9614D5970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487753" y="5626538"/>
            <a:ext cx="319941" cy="319941"/>
            <a:chOff x="1185735" y="4917084"/>
            <a:chExt cx="319941" cy="319941"/>
          </a:xfrm>
        </p:grpSpPr>
        <p:sp>
          <p:nvSpPr>
            <p:cNvPr id="225" name="Oval 224">
              <a:extLst>
                <a:ext uri="{FF2B5EF4-FFF2-40B4-BE49-F238E27FC236}">
                  <a16:creationId xmlns:a16="http://schemas.microsoft.com/office/drawing/2014/main" id="{9FE4684E-2475-4E37-AA4F-264F7CA762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85735" y="4917084"/>
              <a:ext cx="319941" cy="319941"/>
            </a:xfrm>
            <a:prstGeom prst="ellipse">
              <a:avLst/>
            </a:prstGeom>
            <a:solidFill>
              <a:srgbClr val="FFFFFF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6" name="Oval 225">
              <a:extLst>
                <a:ext uri="{FF2B5EF4-FFF2-40B4-BE49-F238E27FC236}">
                  <a16:creationId xmlns:a16="http://schemas.microsoft.com/office/drawing/2014/main" id="{AF59A320-BCCE-4552-ABEC-E6072F986E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85735" y="4917084"/>
              <a:ext cx="319941" cy="319941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075282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F02A036E-555E-452E-A03E-C23B0204B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847291" y="292656"/>
            <a:ext cx="1861854" cy="717514"/>
            <a:chOff x="0" y="292656"/>
            <a:chExt cx="1861854" cy="717514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022D41B-79E8-48CF-B2C1-81682892F7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92656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solidFill>
              <a:schemeClr val="tx1"/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3C39C16-6EA8-4E23-96CD-35016A14A6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732391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solidFill>
              <a:schemeClr val="tx1"/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88349EA7-4C35-41B7-ADAE-D5A8A2B6B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8878" y="-8878"/>
            <a:ext cx="1242819" cy="1314996"/>
            <a:chOff x="79900" y="122321"/>
            <a:chExt cx="2232251" cy="236189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0BB9AE5-B3F9-4910-8739-DCBEE4532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79900" y="122321"/>
              <a:ext cx="2232251" cy="2361890"/>
            </a:xfrm>
            <a:custGeom>
              <a:avLst/>
              <a:gdLst>
                <a:gd name="connsiteX0" fmla="*/ 2292284 w 3871489"/>
                <a:gd name="connsiteY0" fmla="*/ 0 h 4096327"/>
                <a:gd name="connsiteX1" fmla="*/ 3500914 w 3871489"/>
                <a:gd name="connsiteY1" fmla="*/ 0 h 4096327"/>
                <a:gd name="connsiteX2" fmla="*/ 3542229 w 3871489"/>
                <a:gd name="connsiteY2" fmla="*/ 68006 h 4096327"/>
                <a:gd name="connsiteX3" fmla="*/ 3871489 w 3871489"/>
                <a:gd name="connsiteY3" fmla="*/ 1368323 h 4096327"/>
                <a:gd name="connsiteX4" fmla="*/ 1143485 w 3871489"/>
                <a:gd name="connsiteY4" fmla="*/ 4096327 h 4096327"/>
                <a:gd name="connsiteX5" fmla="*/ 81633 w 3871489"/>
                <a:gd name="connsiteY5" fmla="*/ 3881944 h 4096327"/>
                <a:gd name="connsiteX6" fmla="*/ 0 w 3871489"/>
                <a:gd name="connsiteY6" fmla="*/ 3842618 h 4096327"/>
                <a:gd name="connsiteX7" fmla="*/ 0 w 3871489"/>
                <a:gd name="connsiteY7" fmla="*/ 2741475 h 4096327"/>
                <a:gd name="connsiteX8" fmla="*/ 6615 w 3871489"/>
                <a:gd name="connsiteY8" fmla="*/ 2747487 h 4096327"/>
                <a:gd name="connsiteX9" fmla="*/ 1143485 w 3871489"/>
                <a:gd name="connsiteY9" fmla="*/ 3155655 h 4096327"/>
                <a:gd name="connsiteX10" fmla="*/ 2930817 w 3871489"/>
                <a:gd name="connsiteY10" fmla="*/ 1368323 h 4096327"/>
                <a:gd name="connsiteX11" fmla="*/ 2407287 w 3871489"/>
                <a:gd name="connsiteY11" fmla="*/ 104524 h 4096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871489" h="4096327">
                  <a:moveTo>
                    <a:pt x="2292284" y="0"/>
                  </a:moveTo>
                  <a:lnTo>
                    <a:pt x="3500914" y="0"/>
                  </a:lnTo>
                  <a:lnTo>
                    <a:pt x="3542229" y="68006"/>
                  </a:lnTo>
                  <a:cubicBezTo>
                    <a:pt x="3752213" y="454545"/>
                    <a:pt x="3871489" y="897507"/>
                    <a:pt x="3871489" y="1368323"/>
                  </a:cubicBezTo>
                  <a:cubicBezTo>
                    <a:pt x="3871489" y="2874936"/>
                    <a:pt x="2650098" y="4096327"/>
                    <a:pt x="1143485" y="4096327"/>
                  </a:cubicBezTo>
                  <a:cubicBezTo>
                    <a:pt x="766832" y="4096327"/>
                    <a:pt x="408006" y="4019990"/>
                    <a:pt x="81633" y="3881944"/>
                  </a:cubicBezTo>
                  <a:lnTo>
                    <a:pt x="0" y="3842618"/>
                  </a:lnTo>
                  <a:lnTo>
                    <a:pt x="0" y="2741475"/>
                  </a:lnTo>
                  <a:lnTo>
                    <a:pt x="6615" y="2747487"/>
                  </a:lnTo>
                  <a:cubicBezTo>
                    <a:pt x="315579" y="3002472"/>
                    <a:pt x="711663" y="3155655"/>
                    <a:pt x="1143485" y="3155655"/>
                  </a:cubicBezTo>
                  <a:cubicBezTo>
                    <a:pt x="2130515" y="3155655"/>
                    <a:pt x="2930817" y="2355353"/>
                    <a:pt x="2930817" y="1368323"/>
                  </a:cubicBezTo>
                  <a:cubicBezTo>
                    <a:pt x="2930817" y="874812"/>
                    <a:pt x="2730741" y="427979"/>
                    <a:pt x="2407287" y="104524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accent1"/>
                </a:solidFill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3E19069-8C91-4A11-ABFB-54DACDBFB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79900" y="122321"/>
              <a:ext cx="2232251" cy="2361890"/>
            </a:xfrm>
            <a:custGeom>
              <a:avLst/>
              <a:gdLst>
                <a:gd name="connsiteX0" fmla="*/ 2292284 w 3871489"/>
                <a:gd name="connsiteY0" fmla="*/ 0 h 4096327"/>
                <a:gd name="connsiteX1" fmla="*/ 3500914 w 3871489"/>
                <a:gd name="connsiteY1" fmla="*/ 0 h 4096327"/>
                <a:gd name="connsiteX2" fmla="*/ 3542229 w 3871489"/>
                <a:gd name="connsiteY2" fmla="*/ 68006 h 4096327"/>
                <a:gd name="connsiteX3" fmla="*/ 3871489 w 3871489"/>
                <a:gd name="connsiteY3" fmla="*/ 1368323 h 4096327"/>
                <a:gd name="connsiteX4" fmla="*/ 1143485 w 3871489"/>
                <a:gd name="connsiteY4" fmla="*/ 4096327 h 4096327"/>
                <a:gd name="connsiteX5" fmla="*/ 81633 w 3871489"/>
                <a:gd name="connsiteY5" fmla="*/ 3881944 h 4096327"/>
                <a:gd name="connsiteX6" fmla="*/ 0 w 3871489"/>
                <a:gd name="connsiteY6" fmla="*/ 3842618 h 4096327"/>
                <a:gd name="connsiteX7" fmla="*/ 0 w 3871489"/>
                <a:gd name="connsiteY7" fmla="*/ 2741475 h 4096327"/>
                <a:gd name="connsiteX8" fmla="*/ 6615 w 3871489"/>
                <a:gd name="connsiteY8" fmla="*/ 2747487 h 4096327"/>
                <a:gd name="connsiteX9" fmla="*/ 1143485 w 3871489"/>
                <a:gd name="connsiteY9" fmla="*/ 3155655 h 4096327"/>
                <a:gd name="connsiteX10" fmla="*/ 2930817 w 3871489"/>
                <a:gd name="connsiteY10" fmla="*/ 1368323 h 4096327"/>
                <a:gd name="connsiteX11" fmla="*/ 2407287 w 3871489"/>
                <a:gd name="connsiteY11" fmla="*/ 104524 h 4096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871489" h="4096327">
                  <a:moveTo>
                    <a:pt x="2292284" y="0"/>
                  </a:moveTo>
                  <a:lnTo>
                    <a:pt x="3500914" y="0"/>
                  </a:lnTo>
                  <a:lnTo>
                    <a:pt x="3542229" y="68006"/>
                  </a:lnTo>
                  <a:cubicBezTo>
                    <a:pt x="3752213" y="454545"/>
                    <a:pt x="3871489" y="897507"/>
                    <a:pt x="3871489" y="1368323"/>
                  </a:cubicBezTo>
                  <a:cubicBezTo>
                    <a:pt x="3871489" y="2874936"/>
                    <a:pt x="2650098" y="4096327"/>
                    <a:pt x="1143485" y="4096327"/>
                  </a:cubicBezTo>
                  <a:cubicBezTo>
                    <a:pt x="766832" y="4096327"/>
                    <a:pt x="408006" y="4019990"/>
                    <a:pt x="81633" y="3881944"/>
                  </a:cubicBezTo>
                  <a:lnTo>
                    <a:pt x="0" y="3842618"/>
                  </a:lnTo>
                  <a:lnTo>
                    <a:pt x="0" y="2741475"/>
                  </a:lnTo>
                  <a:lnTo>
                    <a:pt x="6615" y="2747487"/>
                  </a:lnTo>
                  <a:cubicBezTo>
                    <a:pt x="315579" y="3002472"/>
                    <a:pt x="711663" y="3155655"/>
                    <a:pt x="1143485" y="3155655"/>
                  </a:cubicBezTo>
                  <a:cubicBezTo>
                    <a:pt x="2130515" y="3155655"/>
                    <a:pt x="2930817" y="2355353"/>
                    <a:pt x="2930817" y="1368323"/>
                  </a:cubicBezTo>
                  <a:cubicBezTo>
                    <a:pt x="2930817" y="874812"/>
                    <a:pt x="2730741" y="427979"/>
                    <a:pt x="2407287" y="104524"/>
                  </a:cubicBez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accent1"/>
                </a:solidFill>
              </a:endParaRPr>
            </a:p>
          </p:txBody>
        </p:sp>
      </p:grpSp>
      <p:sp>
        <p:nvSpPr>
          <p:cNvPr id="40" name="Title 1">
            <a:extLst>
              <a:ext uri="{FF2B5EF4-FFF2-40B4-BE49-F238E27FC236}">
                <a16:creationId xmlns:a16="http://schemas.microsoft.com/office/drawing/2014/main" id="{5DFCC9E4-D2C1-4336-ADFB-27826CD054D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91324" y="358614"/>
            <a:ext cx="7710127" cy="1044058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5" name="Text Placeholder 23">
            <a:extLst>
              <a:ext uri="{FF2B5EF4-FFF2-40B4-BE49-F238E27FC236}">
                <a16:creationId xmlns:a16="http://schemas.microsoft.com/office/drawing/2014/main" id="{0F74E023-C0D5-41E7-919F-5C8B489C650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691325" y="1765954"/>
            <a:ext cx="4307160" cy="518874"/>
          </a:xfrm>
        </p:spPr>
        <p:txBody>
          <a:bodyPr/>
          <a:lstStyle>
            <a:lvl1pPr>
              <a:buNone/>
              <a:defRPr b="1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6" name="Text Placeholder 25">
            <a:extLst>
              <a:ext uri="{FF2B5EF4-FFF2-40B4-BE49-F238E27FC236}">
                <a16:creationId xmlns:a16="http://schemas.microsoft.com/office/drawing/2014/main" id="{DFEFE027-FE1B-489A-A696-4FD8C4E6565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691325" y="2417734"/>
            <a:ext cx="4307160" cy="3295650"/>
          </a:xfrm>
        </p:spPr>
        <p:txBody>
          <a:bodyPr>
            <a:normAutofit/>
          </a:bodyPr>
          <a:lstStyle>
            <a:lvl1pPr>
              <a:buFont typeface="Arial" panose="020B0604020202020204" pitchFamily="34" charset="0"/>
              <a:buChar char="•"/>
              <a:defRPr sz="18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7" name="Text Placeholder 23">
            <a:extLst>
              <a:ext uri="{FF2B5EF4-FFF2-40B4-BE49-F238E27FC236}">
                <a16:creationId xmlns:a16="http://schemas.microsoft.com/office/drawing/2014/main" id="{3DB0FA80-1E07-4384-94AE-AC639E42FC7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317484" y="1765954"/>
            <a:ext cx="4307160" cy="518874"/>
          </a:xfrm>
        </p:spPr>
        <p:txBody>
          <a:bodyPr/>
          <a:lstStyle>
            <a:lvl1pPr>
              <a:buNone/>
              <a:defRPr b="1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8" name="Text Placeholder 25">
            <a:extLst>
              <a:ext uri="{FF2B5EF4-FFF2-40B4-BE49-F238E27FC236}">
                <a16:creationId xmlns:a16="http://schemas.microsoft.com/office/drawing/2014/main" id="{99C1CF62-099A-440A-BEFC-058944B9084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317484" y="2417734"/>
            <a:ext cx="4307160" cy="3295650"/>
          </a:xfrm>
        </p:spPr>
        <p:txBody>
          <a:bodyPr>
            <a:normAutofit/>
          </a:bodyPr>
          <a:lstStyle>
            <a:lvl1pPr>
              <a:buFont typeface="Arial" panose="020B0604020202020204" pitchFamily="34" charset="0"/>
              <a:buChar char="•"/>
              <a:defRPr sz="18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5" name="Date Placeholder 178">
            <a:extLst>
              <a:ext uri="{FF2B5EF4-FFF2-40B4-BE49-F238E27FC236}">
                <a16:creationId xmlns:a16="http://schemas.microsoft.com/office/drawing/2014/main" id="{D233886F-CB8B-488F-AC80-91A3C6FC68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26" name="Footer Placeholder 179">
            <a:extLst>
              <a:ext uri="{FF2B5EF4-FFF2-40B4-BE49-F238E27FC236}">
                <a16:creationId xmlns:a16="http://schemas.microsoft.com/office/drawing/2014/main" id="{31C750C1-1A40-46E0-B48D-F1D78058D7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33" name="Slide Number Placeholder 180">
            <a:extLst>
              <a:ext uri="{FF2B5EF4-FFF2-40B4-BE49-F238E27FC236}">
                <a16:creationId xmlns:a16="http://schemas.microsoft.com/office/drawing/2014/main" id="{8FDDDBE7-8A2B-4ABD-AA8A-56DAFD0C86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EA792F7-1D9E-4C7E-A103-E8EDFDC2691E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094A3771-4C60-4CFE-8E9E-37289AB031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056904" y="5782880"/>
            <a:ext cx="1054467" cy="469689"/>
            <a:chOff x="10056904" y="5720734"/>
            <a:chExt cx="1054467" cy="469689"/>
          </a:xfrm>
        </p:grpSpPr>
        <p:grpSp>
          <p:nvGrpSpPr>
            <p:cNvPr id="44" name="Graphic 185">
              <a:extLst>
                <a:ext uri="{FF2B5EF4-FFF2-40B4-BE49-F238E27FC236}">
                  <a16:creationId xmlns:a16="http://schemas.microsoft.com/office/drawing/2014/main" id="{82CA434A-3484-456D-AE0D-D55E9CABFA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10056904" y="5720734"/>
              <a:ext cx="1054467" cy="469689"/>
              <a:chOff x="9841624" y="4115729"/>
              <a:chExt cx="602170" cy="268223"/>
            </a:xfrm>
            <a:solidFill>
              <a:schemeClr val="tx1"/>
            </a:solidFill>
          </p:grpSpPr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1207C719-43F0-4665-8018-8838DD423DA7}"/>
                  </a:ext>
                </a:extLst>
              </p:cNvPr>
              <p:cNvSpPr/>
              <p:nvPr/>
            </p:nvSpPr>
            <p:spPr>
              <a:xfrm>
                <a:off x="9841624" y="4115729"/>
                <a:ext cx="202882" cy="268223"/>
              </a:xfrm>
              <a:custGeom>
                <a:avLst/>
                <a:gdLst>
                  <a:gd name="connsiteX0" fmla="*/ 20765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765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BC5E6BE1-0377-492E-8C35-C9751467B640}"/>
                  </a:ext>
                </a:extLst>
              </p:cNvPr>
              <p:cNvSpPr/>
              <p:nvPr/>
            </p:nvSpPr>
            <p:spPr>
              <a:xfrm>
                <a:off x="9941445" y="4115729"/>
                <a:ext cx="202882" cy="268223"/>
              </a:xfrm>
              <a:custGeom>
                <a:avLst/>
                <a:gdLst>
                  <a:gd name="connsiteX0" fmla="*/ 20765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765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7" name="Freeform: Shape 46">
                <a:extLst>
                  <a:ext uri="{FF2B5EF4-FFF2-40B4-BE49-F238E27FC236}">
                    <a16:creationId xmlns:a16="http://schemas.microsoft.com/office/drawing/2014/main" id="{7A539B71-0508-4FCA-9C39-AEC6A2EA9991}"/>
                  </a:ext>
                </a:extLst>
              </p:cNvPr>
              <p:cNvSpPr/>
              <p:nvPr/>
            </p:nvSpPr>
            <p:spPr>
              <a:xfrm>
                <a:off x="10041267" y="4115729"/>
                <a:ext cx="202882" cy="268223"/>
              </a:xfrm>
              <a:custGeom>
                <a:avLst/>
                <a:gdLst>
                  <a:gd name="connsiteX0" fmla="*/ 20669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669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8C5469B1-9998-4419-9D88-48A73CF4B76B}"/>
                  </a:ext>
                </a:extLst>
              </p:cNvPr>
              <p:cNvSpPr/>
              <p:nvPr/>
            </p:nvSpPr>
            <p:spPr>
              <a:xfrm>
                <a:off x="10141090" y="4115729"/>
                <a:ext cx="202882" cy="268223"/>
              </a:xfrm>
              <a:custGeom>
                <a:avLst/>
                <a:gdLst>
                  <a:gd name="connsiteX0" fmla="*/ 20669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669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CD09A9A1-8B7A-428A-825F-54D38DDB316B}"/>
                  </a:ext>
                </a:extLst>
              </p:cNvPr>
              <p:cNvSpPr/>
              <p:nvPr/>
            </p:nvSpPr>
            <p:spPr>
              <a:xfrm>
                <a:off x="10240911" y="4115729"/>
                <a:ext cx="202882" cy="268223"/>
              </a:xfrm>
              <a:custGeom>
                <a:avLst/>
                <a:gdLst>
                  <a:gd name="connsiteX0" fmla="*/ 20669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669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  <p:grpSp>
          <p:nvGrpSpPr>
            <p:cNvPr id="50" name="Graphic 185">
              <a:extLst>
                <a:ext uri="{FF2B5EF4-FFF2-40B4-BE49-F238E27FC236}">
                  <a16:creationId xmlns:a16="http://schemas.microsoft.com/office/drawing/2014/main" id="{D4D999BA-0F0D-4C71-9EBD-B63A0BEAD6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10056904" y="5720734"/>
              <a:ext cx="1054467" cy="469689"/>
              <a:chOff x="9841624" y="4115729"/>
              <a:chExt cx="602170" cy="268223"/>
            </a:xfrm>
            <a:solidFill>
              <a:schemeClr val="accent3">
                <a:alpha val="20000"/>
              </a:schemeClr>
            </a:solidFill>
          </p:grpSpPr>
          <p:sp>
            <p:nvSpPr>
              <p:cNvPr id="51" name="Freeform: Shape 50">
                <a:extLst>
                  <a:ext uri="{FF2B5EF4-FFF2-40B4-BE49-F238E27FC236}">
                    <a16:creationId xmlns:a16="http://schemas.microsoft.com/office/drawing/2014/main" id="{FDE4F78B-7D0A-4A9C-8A51-279A4EE29834}"/>
                  </a:ext>
                </a:extLst>
              </p:cNvPr>
              <p:cNvSpPr/>
              <p:nvPr/>
            </p:nvSpPr>
            <p:spPr>
              <a:xfrm>
                <a:off x="9841624" y="4115729"/>
                <a:ext cx="202882" cy="268223"/>
              </a:xfrm>
              <a:custGeom>
                <a:avLst/>
                <a:gdLst>
                  <a:gd name="connsiteX0" fmla="*/ 20765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765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2" name="Freeform: Shape 51">
                <a:extLst>
                  <a:ext uri="{FF2B5EF4-FFF2-40B4-BE49-F238E27FC236}">
                    <a16:creationId xmlns:a16="http://schemas.microsoft.com/office/drawing/2014/main" id="{45979898-184B-4CB1-A3A0-FD02604EAD01}"/>
                  </a:ext>
                </a:extLst>
              </p:cNvPr>
              <p:cNvSpPr/>
              <p:nvPr/>
            </p:nvSpPr>
            <p:spPr>
              <a:xfrm>
                <a:off x="9941445" y="4115729"/>
                <a:ext cx="202882" cy="268223"/>
              </a:xfrm>
              <a:custGeom>
                <a:avLst/>
                <a:gdLst>
                  <a:gd name="connsiteX0" fmla="*/ 20765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765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3" name="Freeform: Shape 52">
                <a:extLst>
                  <a:ext uri="{FF2B5EF4-FFF2-40B4-BE49-F238E27FC236}">
                    <a16:creationId xmlns:a16="http://schemas.microsoft.com/office/drawing/2014/main" id="{A65087BF-15DB-40DB-AFFA-F8401659A2F7}"/>
                  </a:ext>
                </a:extLst>
              </p:cNvPr>
              <p:cNvSpPr/>
              <p:nvPr/>
            </p:nvSpPr>
            <p:spPr>
              <a:xfrm>
                <a:off x="10041267" y="4115729"/>
                <a:ext cx="202882" cy="268223"/>
              </a:xfrm>
              <a:custGeom>
                <a:avLst/>
                <a:gdLst>
                  <a:gd name="connsiteX0" fmla="*/ 20669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669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4" name="Freeform: Shape 53">
                <a:extLst>
                  <a:ext uri="{FF2B5EF4-FFF2-40B4-BE49-F238E27FC236}">
                    <a16:creationId xmlns:a16="http://schemas.microsoft.com/office/drawing/2014/main" id="{626290F3-DCED-4500-B758-5F184B3CEF17}"/>
                  </a:ext>
                </a:extLst>
              </p:cNvPr>
              <p:cNvSpPr/>
              <p:nvPr/>
            </p:nvSpPr>
            <p:spPr>
              <a:xfrm>
                <a:off x="10141090" y="4115729"/>
                <a:ext cx="202882" cy="268223"/>
              </a:xfrm>
              <a:custGeom>
                <a:avLst/>
                <a:gdLst>
                  <a:gd name="connsiteX0" fmla="*/ 20669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669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5" name="Freeform: Shape 54">
                <a:extLst>
                  <a:ext uri="{FF2B5EF4-FFF2-40B4-BE49-F238E27FC236}">
                    <a16:creationId xmlns:a16="http://schemas.microsoft.com/office/drawing/2014/main" id="{AF7E19E5-76ED-4A38-BB6F-CBF416DA8A78}"/>
                  </a:ext>
                </a:extLst>
              </p:cNvPr>
              <p:cNvSpPr/>
              <p:nvPr/>
            </p:nvSpPr>
            <p:spPr>
              <a:xfrm>
                <a:off x="10240911" y="4115729"/>
                <a:ext cx="202882" cy="268223"/>
              </a:xfrm>
              <a:custGeom>
                <a:avLst/>
                <a:gdLst>
                  <a:gd name="connsiteX0" fmla="*/ 20669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669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96139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588BAEF-9B22-4B78-838B-7DC11C0EA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847291" y="292656"/>
            <a:ext cx="1861854" cy="717514"/>
            <a:chOff x="0" y="292656"/>
            <a:chExt cx="1861854" cy="71751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20212D7-7787-4FFC-B8D9-35F729D18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92656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solidFill>
              <a:schemeClr val="tx1"/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7577D49-4464-484D-8792-C20C8556A1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732391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solidFill>
              <a:schemeClr val="tx1"/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FF06135-5FEE-41FD-9B18-A0441D2A7B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8878" y="-8878"/>
            <a:ext cx="1242819" cy="1314996"/>
            <a:chOff x="79900" y="122321"/>
            <a:chExt cx="2232251" cy="236189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3AEB7B2-43A7-459D-9CFA-1C75B3351C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79900" y="122321"/>
              <a:ext cx="2232251" cy="2361890"/>
            </a:xfrm>
            <a:custGeom>
              <a:avLst/>
              <a:gdLst>
                <a:gd name="connsiteX0" fmla="*/ 2292284 w 3871489"/>
                <a:gd name="connsiteY0" fmla="*/ 0 h 4096327"/>
                <a:gd name="connsiteX1" fmla="*/ 3500914 w 3871489"/>
                <a:gd name="connsiteY1" fmla="*/ 0 h 4096327"/>
                <a:gd name="connsiteX2" fmla="*/ 3542229 w 3871489"/>
                <a:gd name="connsiteY2" fmla="*/ 68006 h 4096327"/>
                <a:gd name="connsiteX3" fmla="*/ 3871489 w 3871489"/>
                <a:gd name="connsiteY3" fmla="*/ 1368323 h 4096327"/>
                <a:gd name="connsiteX4" fmla="*/ 1143485 w 3871489"/>
                <a:gd name="connsiteY4" fmla="*/ 4096327 h 4096327"/>
                <a:gd name="connsiteX5" fmla="*/ 81633 w 3871489"/>
                <a:gd name="connsiteY5" fmla="*/ 3881944 h 4096327"/>
                <a:gd name="connsiteX6" fmla="*/ 0 w 3871489"/>
                <a:gd name="connsiteY6" fmla="*/ 3842618 h 4096327"/>
                <a:gd name="connsiteX7" fmla="*/ 0 w 3871489"/>
                <a:gd name="connsiteY7" fmla="*/ 2741475 h 4096327"/>
                <a:gd name="connsiteX8" fmla="*/ 6615 w 3871489"/>
                <a:gd name="connsiteY8" fmla="*/ 2747487 h 4096327"/>
                <a:gd name="connsiteX9" fmla="*/ 1143485 w 3871489"/>
                <a:gd name="connsiteY9" fmla="*/ 3155655 h 4096327"/>
                <a:gd name="connsiteX10" fmla="*/ 2930817 w 3871489"/>
                <a:gd name="connsiteY10" fmla="*/ 1368323 h 4096327"/>
                <a:gd name="connsiteX11" fmla="*/ 2407287 w 3871489"/>
                <a:gd name="connsiteY11" fmla="*/ 104524 h 4096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871489" h="4096327">
                  <a:moveTo>
                    <a:pt x="2292284" y="0"/>
                  </a:moveTo>
                  <a:lnTo>
                    <a:pt x="3500914" y="0"/>
                  </a:lnTo>
                  <a:lnTo>
                    <a:pt x="3542229" y="68006"/>
                  </a:lnTo>
                  <a:cubicBezTo>
                    <a:pt x="3752213" y="454545"/>
                    <a:pt x="3871489" y="897507"/>
                    <a:pt x="3871489" y="1368323"/>
                  </a:cubicBezTo>
                  <a:cubicBezTo>
                    <a:pt x="3871489" y="2874936"/>
                    <a:pt x="2650098" y="4096327"/>
                    <a:pt x="1143485" y="4096327"/>
                  </a:cubicBezTo>
                  <a:cubicBezTo>
                    <a:pt x="766832" y="4096327"/>
                    <a:pt x="408006" y="4019990"/>
                    <a:pt x="81633" y="3881944"/>
                  </a:cubicBezTo>
                  <a:lnTo>
                    <a:pt x="0" y="3842618"/>
                  </a:lnTo>
                  <a:lnTo>
                    <a:pt x="0" y="2741475"/>
                  </a:lnTo>
                  <a:lnTo>
                    <a:pt x="6615" y="2747487"/>
                  </a:lnTo>
                  <a:cubicBezTo>
                    <a:pt x="315579" y="3002472"/>
                    <a:pt x="711663" y="3155655"/>
                    <a:pt x="1143485" y="3155655"/>
                  </a:cubicBezTo>
                  <a:cubicBezTo>
                    <a:pt x="2130515" y="3155655"/>
                    <a:pt x="2930817" y="2355353"/>
                    <a:pt x="2930817" y="1368323"/>
                  </a:cubicBezTo>
                  <a:cubicBezTo>
                    <a:pt x="2930817" y="874812"/>
                    <a:pt x="2730741" y="427979"/>
                    <a:pt x="2407287" y="104524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accent1"/>
                </a:solidFill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A095D62-486F-47DD-A58F-7F4BE6617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79900" y="122321"/>
              <a:ext cx="2232251" cy="2361890"/>
            </a:xfrm>
            <a:custGeom>
              <a:avLst/>
              <a:gdLst>
                <a:gd name="connsiteX0" fmla="*/ 2292284 w 3871489"/>
                <a:gd name="connsiteY0" fmla="*/ 0 h 4096327"/>
                <a:gd name="connsiteX1" fmla="*/ 3500914 w 3871489"/>
                <a:gd name="connsiteY1" fmla="*/ 0 h 4096327"/>
                <a:gd name="connsiteX2" fmla="*/ 3542229 w 3871489"/>
                <a:gd name="connsiteY2" fmla="*/ 68006 h 4096327"/>
                <a:gd name="connsiteX3" fmla="*/ 3871489 w 3871489"/>
                <a:gd name="connsiteY3" fmla="*/ 1368323 h 4096327"/>
                <a:gd name="connsiteX4" fmla="*/ 1143485 w 3871489"/>
                <a:gd name="connsiteY4" fmla="*/ 4096327 h 4096327"/>
                <a:gd name="connsiteX5" fmla="*/ 81633 w 3871489"/>
                <a:gd name="connsiteY5" fmla="*/ 3881944 h 4096327"/>
                <a:gd name="connsiteX6" fmla="*/ 0 w 3871489"/>
                <a:gd name="connsiteY6" fmla="*/ 3842618 h 4096327"/>
                <a:gd name="connsiteX7" fmla="*/ 0 w 3871489"/>
                <a:gd name="connsiteY7" fmla="*/ 2741475 h 4096327"/>
                <a:gd name="connsiteX8" fmla="*/ 6615 w 3871489"/>
                <a:gd name="connsiteY8" fmla="*/ 2747487 h 4096327"/>
                <a:gd name="connsiteX9" fmla="*/ 1143485 w 3871489"/>
                <a:gd name="connsiteY9" fmla="*/ 3155655 h 4096327"/>
                <a:gd name="connsiteX10" fmla="*/ 2930817 w 3871489"/>
                <a:gd name="connsiteY10" fmla="*/ 1368323 h 4096327"/>
                <a:gd name="connsiteX11" fmla="*/ 2407287 w 3871489"/>
                <a:gd name="connsiteY11" fmla="*/ 104524 h 4096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871489" h="4096327">
                  <a:moveTo>
                    <a:pt x="2292284" y="0"/>
                  </a:moveTo>
                  <a:lnTo>
                    <a:pt x="3500914" y="0"/>
                  </a:lnTo>
                  <a:lnTo>
                    <a:pt x="3542229" y="68006"/>
                  </a:lnTo>
                  <a:cubicBezTo>
                    <a:pt x="3752213" y="454545"/>
                    <a:pt x="3871489" y="897507"/>
                    <a:pt x="3871489" y="1368323"/>
                  </a:cubicBezTo>
                  <a:cubicBezTo>
                    <a:pt x="3871489" y="2874936"/>
                    <a:pt x="2650098" y="4096327"/>
                    <a:pt x="1143485" y="4096327"/>
                  </a:cubicBezTo>
                  <a:cubicBezTo>
                    <a:pt x="766832" y="4096327"/>
                    <a:pt x="408006" y="4019990"/>
                    <a:pt x="81633" y="3881944"/>
                  </a:cubicBezTo>
                  <a:lnTo>
                    <a:pt x="0" y="3842618"/>
                  </a:lnTo>
                  <a:lnTo>
                    <a:pt x="0" y="2741475"/>
                  </a:lnTo>
                  <a:lnTo>
                    <a:pt x="6615" y="2747487"/>
                  </a:lnTo>
                  <a:cubicBezTo>
                    <a:pt x="315579" y="3002472"/>
                    <a:pt x="711663" y="3155655"/>
                    <a:pt x="1143485" y="3155655"/>
                  </a:cubicBezTo>
                  <a:cubicBezTo>
                    <a:pt x="2130515" y="3155655"/>
                    <a:pt x="2930817" y="2355353"/>
                    <a:pt x="2930817" y="1368323"/>
                  </a:cubicBezTo>
                  <a:cubicBezTo>
                    <a:pt x="2930817" y="874812"/>
                    <a:pt x="2730741" y="427979"/>
                    <a:pt x="2407287" y="104524"/>
                  </a:cubicBez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accent1"/>
                </a:solidFill>
              </a:endParaRPr>
            </a:p>
          </p:txBody>
        </p:sp>
      </p:grpSp>
      <p:sp>
        <p:nvSpPr>
          <p:cNvPr id="37" name="Title 1">
            <a:extLst>
              <a:ext uri="{FF2B5EF4-FFF2-40B4-BE49-F238E27FC236}">
                <a16:creationId xmlns:a16="http://schemas.microsoft.com/office/drawing/2014/main" id="{A4FD0935-8B36-453D-B28E-23C060B3E27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91324" y="358614"/>
            <a:ext cx="7710127" cy="1044058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8" name="Text Placeholder 23">
            <a:extLst>
              <a:ext uri="{FF2B5EF4-FFF2-40B4-BE49-F238E27FC236}">
                <a16:creationId xmlns:a16="http://schemas.microsoft.com/office/drawing/2014/main" id="{FD196DEF-9124-464A-BE20-4F758F4E31C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70103" y="1758956"/>
            <a:ext cx="3534208" cy="518874"/>
          </a:xfrm>
        </p:spPr>
        <p:txBody>
          <a:bodyPr/>
          <a:lstStyle>
            <a:lvl1pPr>
              <a:buNone/>
              <a:defRPr b="1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9" name="Text Placeholder 25">
            <a:extLst>
              <a:ext uri="{FF2B5EF4-FFF2-40B4-BE49-F238E27FC236}">
                <a16:creationId xmlns:a16="http://schemas.microsoft.com/office/drawing/2014/main" id="{A0F85BB1-4795-429F-8AC3-DACE25FEB6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70103" y="2410736"/>
            <a:ext cx="3534208" cy="3295650"/>
          </a:xfrm>
        </p:spPr>
        <p:txBody>
          <a:bodyPr>
            <a:normAutofit/>
          </a:bodyPr>
          <a:lstStyle>
            <a:lvl1pPr>
              <a:buFont typeface="Arial" panose="020B0604020202020204" pitchFamily="34" charset="0"/>
              <a:buChar char="•"/>
              <a:defRPr sz="18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0" name="Text Placeholder 23">
            <a:extLst>
              <a:ext uri="{FF2B5EF4-FFF2-40B4-BE49-F238E27FC236}">
                <a16:creationId xmlns:a16="http://schemas.microsoft.com/office/drawing/2014/main" id="{68F13C61-FEA2-4F84-ADB4-B072944A1F2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322520" y="1758956"/>
            <a:ext cx="3534208" cy="518874"/>
          </a:xfrm>
        </p:spPr>
        <p:txBody>
          <a:bodyPr/>
          <a:lstStyle>
            <a:lvl1pPr>
              <a:buNone/>
              <a:defRPr b="1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41" name="Text Placeholder 25">
            <a:extLst>
              <a:ext uri="{FF2B5EF4-FFF2-40B4-BE49-F238E27FC236}">
                <a16:creationId xmlns:a16="http://schemas.microsoft.com/office/drawing/2014/main" id="{0931B5D4-0C97-40D5-93AF-A0CA590E8FE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22520" y="2410736"/>
            <a:ext cx="3534208" cy="3295650"/>
          </a:xfrm>
        </p:spPr>
        <p:txBody>
          <a:bodyPr>
            <a:normAutofit/>
          </a:bodyPr>
          <a:lstStyle>
            <a:lvl1pPr>
              <a:buFont typeface="Arial" panose="020B0604020202020204" pitchFamily="34" charset="0"/>
              <a:buChar char="•"/>
              <a:defRPr sz="18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2" name="Text Placeholder 23">
            <a:extLst>
              <a:ext uri="{FF2B5EF4-FFF2-40B4-BE49-F238E27FC236}">
                <a16:creationId xmlns:a16="http://schemas.microsoft.com/office/drawing/2014/main" id="{57C721C7-54E7-4F91-AC64-A6CB4A58FBA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174937" y="1758956"/>
            <a:ext cx="3534208" cy="518874"/>
          </a:xfrm>
        </p:spPr>
        <p:txBody>
          <a:bodyPr/>
          <a:lstStyle>
            <a:lvl1pPr>
              <a:buNone/>
              <a:defRPr b="1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43" name="Text Placeholder 25">
            <a:extLst>
              <a:ext uri="{FF2B5EF4-FFF2-40B4-BE49-F238E27FC236}">
                <a16:creationId xmlns:a16="http://schemas.microsoft.com/office/drawing/2014/main" id="{6F350A6E-AE98-42CD-9742-7F116F9AF60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174937" y="2410736"/>
            <a:ext cx="3534208" cy="3295650"/>
          </a:xfrm>
        </p:spPr>
        <p:txBody>
          <a:bodyPr>
            <a:normAutofit/>
          </a:bodyPr>
          <a:lstStyle>
            <a:lvl1pPr>
              <a:buFont typeface="Arial" panose="020B0604020202020204" pitchFamily="34" charset="0"/>
              <a:buChar char="•"/>
              <a:defRPr sz="18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4" name="Date Placeholder 178">
            <a:extLst>
              <a:ext uri="{FF2B5EF4-FFF2-40B4-BE49-F238E27FC236}">
                <a16:creationId xmlns:a16="http://schemas.microsoft.com/office/drawing/2014/main" id="{C04F291D-0D54-49CD-9169-A039D453D8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25" name="Footer Placeholder 179">
            <a:extLst>
              <a:ext uri="{FF2B5EF4-FFF2-40B4-BE49-F238E27FC236}">
                <a16:creationId xmlns:a16="http://schemas.microsoft.com/office/drawing/2014/main" id="{0625F097-2116-4450-AC09-0BB7311D0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32" name="Slide Number Placeholder 180">
            <a:extLst>
              <a:ext uri="{FF2B5EF4-FFF2-40B4-BE49-F238E27FC236}">
                <a16:creationId xmlns:a16="http://schemas.microsoft.com/office/drawing/2014/main" id="{5936DA3D-F2F0-4997-A41B-0FE9AFEDC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EA792F7-1D9E-4C7E-A103-E8EDFDC2691E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2AC563FF-7AA4-42A5-8F4E-9C62398C16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056904" y="5782880"/>
            <a:ext cx="1054467" cy="469689"/>
            <a:chOff x="10056904" y="5720734"/>
            <a:chExt cx="1054467" cy="469689"/>
          </a:xfrm>
        </p:grpSpPr>
        <p:grpSp>
          <p:nvGrpSpPr>
            <p:cNvPr id="45" name="Graphic 185">
              <a:extLst>
                <a:ext uri="{FF2B5EF4-FFF2-40B4-BE49-F238E27FC236}">
                  <a16:creationId xmlns:a16="http://schemas.microsoft.com/office/drawing/2014/main" id="{2F57252D-B141-4A8D-A8E0-321B5580C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10056904" y="5720734"/>
              <a:ext cx="1054467" cy="469689"/>
              <a:chOff x="9841624" y="4115729"/>
              <a:chExt cx="602170" cy="268223"/>
            </a:xfrm>
            <a:solidFill>
              <a:schemeClr val="tx1"/>
            </a:solidFill>
          </p:grpSpPr>
          <p:sp>
            <p:nvSpPr>
              <p:cNvPr id="52" name="Freeform: Shape 51">
                <a:extLst>
                  <a:ext uri="{FF2B5EF4-FFF2-40B4-BE49-F238E27FC236}">
                    <a16:creationId xmlns:a16="http://schemas.microsoft.com/office/drawing/2014/main" id="{297FCD16-1C56-4DA4-B8C9-51BFC88A889B}"/>
                  </a:ext>
                </a:extLst>
              </p:cNvPr>
              <p:cNvSpPr/>
              <p:nvPr/>
            </p:nvSpPr>
            <p:spPr>
              <a:xfrm>
                <a:off x="9841624" y="4115729"/>
                <a:ext cx="202882" cy="268223"/>
              </a:xfrm>
              <a:custGeom>
                <a:avLst/>
                <a:gdLst>
                  <a:gd name="connsiteX0" fmla="*/ 20765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765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3" name="Freeform: Shape 52">
                <a:extLst>
                  <a:ext uri="{FF2B5EF4-FFF2-40B4-BE49-F238E27FC236}">
                    <a16:creationId xmlns:a16="http://schemas.microsoft.com/office/drawing/2014/main" id="{47497B0E-345C-4CE9-99D5-BE1A7B8D1725}"/>
                  </a:ext>
                </a:extLst>
              </p:cNvPr>
              <p:cNvSpPr/>
              <p:nvPr/>
            </p:nvSpPr>
            <p:spPr>
              <a:xfrm>
                <a:off x="9941445" y="4115729"/>
                <a:ext cx="202882" cy="268223"/>
              </a:xfrm>
              <a:custGeom>
                <a:avLst/>
                <a:gdLst>
                  <a:gd name="connsiteX0" fmla="*/ 20765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765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4" name="Freeform: Shape 53">
                <a:extLst>
                  <a:ext uri="{FF2B5EF4-FFF2-40B4-BE49-F238E27FC236}">
                    <a16:creationId xmlns:a16="http://schemas.microsoft.com/office/drawing/2014/main" id="{E669A919-E94D-4EBD-9BEF-E0D88107D0EB}"/>
                  </a:ext>
                </a:extLst>
              </p:cNvPr>
              <p:cNvSpPr/>
              <p:nvPr/>
            </p:nvSpPr>
            <p:spPr>
              <a:xfrm>
                <a:off x="10041267" y="4115729"/>
                <a:ext cx="202882" cy="268223"/>
              </a:xfrm>
              <a:custGeom>
                <a:avLst/>
                <a:gdLst>
                  <a:gd name="connsiteX0" fmla="*/ 20669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669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5" name="Freeform: Shape 54">
                <a:extLst>
                  <a:ext uri="{FF2B5EF4-FFF2-40B4-BE49-F238E27FC236}">
                    <a16:creationId xmlns:a16="http://schemas.microsoft.com/office/drawing/2014/main" id="{D1BA1768-AECB-478D-8E11-2C1B926C1203}"/>
                  </a:ext>
                </a:extLst>
              </p:cNvPr>
              <p:cNvSpPr/>
              <p:nvPr/>
            </p:nvSpPr>
            <p:spPr>
              <a:xfrm>
                <a:off x="10141090" y="4115729"/>
                <a:ext cx="202882" cy="268223"/>
              </a:xfrm>
              <a:custGeom>
                <a:avLst/>
                <a:gdLst>
                  <a:gd name="connsiteX0" fmla="*/ 20669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669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6" name="Freeform: Shape 55">
                <a:extLst>
                  <a:ext uri="{FF2B5EF4-FFF2-40B4-BE49-F238E27FC236}">
                    <a16:creationId xmlns:a16="http://schemas.microsoft.com/office/drawing/2014/main" id="{3DC23997-45DE-4735-AC40-8284598C4E7B}"/>
                  </a:ext>
                </a:extLst>
              </p:cNvPr>
              <p:cNvSpPr/>
              <p:nvPr/>
            </p:nvSpPr>
            <p:spPr>
              <a:xfrm>
                <a:off x="10240911" y="4115729"/>
                <a:ext cx="202882" cy="268223"/>
              </a:xfrm>
              <a:custGeom>
                <a:avLst/>
                <a:gdLst>
                  <a:gd name="connsiteX0" fmla="*/ 20669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669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  <p:grpSp>
          <p:nvGrpSpPr>
            <p:cNvPr id="46" name="Graphic 185">
              <a:extLst>
                <a:ext uri="{FF2B5EF4-FFF2-40B4-BE49-F238E27FC236}">
                  <a16:creationId xmlns:a16="http://schemas.microsoft.com/office/drawing/2014/main" id="{C4D33E31-7264-4B2D-B2DD-12BE09194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10056904" y="5720734"/>
              <a:ext cx="1054467" cy="469689"/>
              <a:chOff x="9841624" y="4115729"/>
              <a:chExt cx="602170" cy="268223"/>
            </a:xfrm>
            <a:solidFill>
              <a:schemeClr val="accent3">
                <a:alpha val="20000"/>
              </a:schemeClr>
            </a:solidFill>
          </p:grpSpPr>
          <p:sp>
            <p:nvSpPr>
              <p:cNvPr id="47" name="Freeform: Shape 46">
                <a:extLst>
                  <a:ext uri="{FF2B5EF4-FFF2-40B4-BE49-F238E27FC236}">
                    <a16:creationId xmlns:a16="http://schemas.microsoft.com/office/drawing/2014/main" id="{06E4DFCB-D813-48EA-886A-E63C75F25516}"/>
                  </a:ext>
                </a:extLst>
              </p:cNvPr>
              <p:cNvSpPr/>
              <p:nvPr/>
            </p:nvSpPr>
            <p:spPr>
              <a:xfrm>
                <a:off x="9841624" y="4115729"/>
                <a:ext cx="202882" cy="268223"/>
              </a:xfrm>
              <a:custGeom>
                <a:avLst/>
                <a:gdLst>
                  <a:gd name="connsiteX0" fmla="*/ 20765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765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88750DAC-820B-45EB-8027-61B308D93D68}"/>
                  </a:ext>
                </a:extLst>
              </p:cNvPr>
              <p:cNvSpPr/>
              <p:nvPr/>
            </p:nvSpPr>
            <p:spPr>
              <a:xfrm>
                <a:off x="9941445" y="4115729"/>
                <a:ext cx="202882" cy="268223"/>
              </a:xfrm>
              <a:custGeom>
                <a:avLst/>
                <a:gdLst>
                  <a:gd name="connsiteX0" fmla="*/ 20765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765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77CDEC08-9D69-429D-B9FE-8CD9D1808BA8}"/>
                  </a:ext>
                </a:extLst>
              </p:cNvPr>
              <p:cNvSpPr/>
              <p:nvPr/>
            </p:nvSpPr>
            <p:spPr>
              <a:xfrm>
                <a:off x="10041267" y="4115729"/>
                <a:ext cx="202882" cy="268223"/>
              </a:xfrm>
              <a:custGeom>
                <a:avLst/>
                <a:gdLst>
                  <a:gd name="connsiteX0" fmla="*/ 20669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669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FA1D2AF9-5184-4BCB-9C38-AED1CF745378}"/>
                  </a:ext>
                </a:extLst>
              </p:cNvPr>
              <p:cNvSpPr/>
              <p:nvPr/>
            </p:nvSpPr>
            <p:spPr>
              <a:xfrm>
                <a:off x="10141090" y="4115729"/>
                <a:ext cx="202882" cy="268223"/>
              </a:xfrm>
              <a:custGeom>
                <a:avLst/>
                <a:gdLst>
                  <a:gd name="connsiteX0" fmla="*/ 20669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669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1" name="Freeform: Shape 50">
                <a:extLst>
                  <a:ext uri="{FF2B5EF4-FFF2-40B4-BE49-F238E27FC236}">
                    <a16:creationId xmlns:a16="http://schemas.microsoft.com/office/drawing/2014/main" id="{DAF345D8-C962-4DCF-9681-C4051FBDF178}"/>
                  </a:ext>
                </a:extLst>
              </p:cNvPr>
              <p:cNvSpPr/>
              <p:nvPr/>
            </p:nvSpPr>
            <p:spPr>
              <a:xfrm>
                <a:off x="10240911" y="4115729"/>
                <a:ext cx="202882" cy="268223"/>
              </a:xfrm>
              <a:custGeom>
                <a:avLst/>
                <a:gdLst>
                  <a:gd name="connsiteX0" fmla="*/ 20669 w 202882"/>
                  <a:gd name="connsiteY0" fmla="*/ 268224 h 268223"/>
                  <a:gd name="connsiteX1" fmla="*/ 0 w 202882"/>
                  <a:gd name="connsiteY1" fmla="*/ 268224 h 268223"/>
                  <a:gd name="connsiteX2" fmla="*/ 182118 w 202882"/>
                  <a:gd name="connsiteY2" fmla="*/ 0 h 268223"/>
                  <a:gd name="connsiteX3" fmla="*/ 202883 w 202882"/>
                  <a:gd name="connsiteY3" fmla="*/ 0 h 268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2882" h="268223">
                    <a:moveTo>
                      <a:pt x="20669" y="268224"/>
                    </a:moveTo>
                    <a:lnTo>
                      <a:pt x="0" y="268224"/>
                    </a:lnTo>
                    <a:lnTo>
                      <a:pt x="182118" y="0"/>
                    </a:lnTo>
                    <a:lnTo>
                      <a:pt x="202883" y="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09511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aphic 185">
            <a:extLst>
              <a:ext uri="{FF2B5EF4-FFF2-40B4-BE49-F238E27FC236}">
                <a16:creationId xmlns:a16="http://schemas.microsoft.com/office/drawing/2014/main" id="{03C23AC4-0E0E-4B04-94AB-656B798357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150984" y="5322067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64AAD27-15A5-42BC-BF66-178316D4A9B3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8151D8B-16F6-4DFA-84A7-74C1CA765C4C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928ED69-CA55-4819-B094-40A5461EF357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19F1DB6-063C-4ACD-8F9E-7C75D4EB3F37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A871AB0B-7EF1-42FC-B508-B3FC6DF4063C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7" name="Title 1">
            <a:extLst>
              <a:ext uri="{FF2B5EF4-FFF2-40B4-BE49-F238E27FC236}">
                <a16:creationId xmlns:a16="http://schemas.microsoft.com/office/drawing/2014/main" id="{1F761865-6361-457C-9D13-6D8F084B21B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62063" y="401247"/>
            <a:ext cx="4617803" cy="1154400"/>
          </a:xfrm>
        </p:spPr>
        <p:txBody>
          <a:bodyPr anchor="b"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961125EE-E1B2-4624-A70D-CA37680B140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7542" y="269355"/>
            <a:ext cx="3296556" cy="3296556"/>
          </a:xfrm>
          <a:custGeom>
            <a:avLst/>
            <a:gdLst>
              <a:gd name="connsiteX0" fmla="*/ 1648278 w 3296556"/>
              <a:gd name="connsiteY0" fmla="*/ 0 h 3296556"/>
              <a:gd name="connsiteX1" fmla="*/ 3296556 w 3296556"/>
              <a:gd name="connsiteY1" fmla="*/ 1648278 h 3296556"/>
              <a:gd name="connsiteX2" fmla="*/ 1648278 w 3296556"/>
              <a:gd name="connsiteY2" fmla="*/ 3296556 h 3296556"/>
              <a:gd name="connsiteX3" fmla="*/ 0 w 3296556"/>
              <a:gd name="connsiteY3" fmla="*/ 1648278 h 3296556"/>
              <a:gd name="connsiteX4" fmla="*/ 1648278 w 3296556"/>
              <a:gd name="connsiteY4" fmla="*/ 0 h 3296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96556" h="3296556">
                <a:moveTo>
                  <a:pt x="1648278" y="0"/>
                </a:moveTo>
                <a:cubicBezTo>
                  <a:pt x="2558596" y="0"/>
                  <a:pt x="3296556" y="737960"/>
                  <a:pt x="3296556" y="1648278"/>
                </a:cubicBezTo>
                <a:cubicBezTo>
                  <a:pt x="3296556" y="2558596"/>
                  <a:pt x="2558596" y="3296556"/>
                  <a:pt x="1648278" y="3296556"/>
                </a:cubicBezTo>
                <a:cubicBezTo>
                  <a:pt x="737960" y="3296556"/>
                  <a:pt x="0" y="2558596"/>
                  <a:pt x="0" y="1648278"/>
                </a:cubicBezTo>
                <a:cubicBezTo>
                  <a:pt x="0" y="737960"/>
                  <a:pt x="737960" y="0"/>
                  <a:pt x="1648278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BEDC59BC-2638-4FC0-B7A9-40AC4E437E1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820701" y="1675969"/>
            <a:ext cx="2167719" cy="2167719"/>
          </a:xfrm>
          <a:custGeom>
            <a:avLst/>
            <a:gdLst>
              <a:gd name="connsiteX0" fmla="*/ 1083860 w 2167719"/>
              <a:gd name="connsiteY0" fmla="*/ 0 h 2167719"/>
              <a:gd name="connsiteX1" fmla="*/ 2167719 w 2167719"/>
              <a:gd name="connsiteY1" fmla="*/ 1083860 h 2167719"/>
              <a:gd name="connsiteX2" fmla="*/ 1083860 w 2167719"/>
              <a:gd name="connsiteY2" fmla="*/ 2167719 h 2167719"/>
              <a:gd name="connsiteX3" fmla="*/ 0 w 2167719"/>
              <a:gd name="connsiteY3" fmla="*/ 1083860 h 2167719"/>
              <a:gd name="connsiteX4" fmla="*/ 1083860 w 2167719"/>
              <a:gd name="connsiteY4" fmla="*/ 0 h 2167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7719" h="2167719">
                <a:moveTo>
                  <a:pt x="1083860" y="0"/>
                </a:moveTo>
                <a:cubicBezTo>
                  <a:pt x="1682458" y="0"/>
                  <a:pt x="2167719" y="485261"/>
                  <a:pt x="2167719" y="1083860"/>
                </a:cubicBezTo>
                <a:cubicBezTo>
                  <a:pt x="2167719" y="1682458"/>
                  <a:pt x="1682458" y="2167719"/>
                  <a:pt x="1083860" y="2167719"/>
                </a:cubicBezTo>
                <a:cubicBezTo>
                  <a:pt x="485261" y="2167719"/>
                  <a:pt x="0" y="1682458"/>
                  <a:pt x="0" y="1083860"/>
                </a:cubicBezTo>
                <a:cubicBezTo>
                  <a:pt x="0" y="485261"/>
                  <a:pt x="485261" y="0"/>
                  <a:pt x="1083860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5AF1A638-9A7A-4550-A710-9678AFAA6BD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828492" y="3481328"/>
            <a:ext cx="2965878" cy="2965878"/>
          </a:xfrm>
          <a:custGeom>
            <a:avLst/>
            <a:gdLst>
              <a:gd name="connsiteX0" fmla="*/ 1482939 w 2965878"/>
              <a:gd name="connsiteY0" fmla="*/ 0 h 2965878"/>
              <a:gd name="connsiteX1" fmla="*/ 2965878 w 2965878"/>
              <a:gd name="connsiteY1" fmla="*/ 1482939 h 2965878"/>
              <a:gd name="connsiteX2" fmla="*/ 1482939 w 2965878"/>
              <a:gd name="connsiteY2" fmla="*/ 2965878 h 2965878"/>
              <a:gd name="connsiteX3" fmla="*/ 0 w 2965878"/>
              <a:gd name="connsiteY3" fmla="*/ 1482939 h 2965878"/>
              <a:gd name="connsiteX4" fmla="*/ 1482939 w 2965878"/>
              <a:gd name="connsiteY4" fmla="*/ 0 h 2965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65878" h="2965878">
                <a:moveTo>
                  <a:pt x="1482939" y="0"/>
                </a:moveTo>
                <a:cubicBezTo>
                  <a:pt x="2301943" y="0"/>
                  <a:pt x="2965878" y="663935"/>
                  <a:pt x="2965878" y="1482939"/>
                </a:cubicBezTo>
                <a:cubicBezTo>
                  <a:pt x="2965878" y="2301943"/>
                  <a:pt x="2301943" y="2965878"/>
                  <a:pt x="1482939" y="2965878"/>
                </a:cubicBezTo>
                <a:cubicBezTo>
                  <a:pt x="663935" y="2965878"/>
                  <a:pt x="0" y="2301943"/>
                  <a:pt x="0" y="1482939"/>
                </a:cubicBezTo>
                <a:cubicBezTo>
                  <a:pt x="0" y="663935"/>
                  <a:pt x="663935" y="0"/>
                  <a:pt x="1482939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3210EA05-DF52-42EC-BE02-1A684F299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tx1"/>
          </a:solidFill>
        </p:grpSpPr>
        <p:sp>
          <p:nvSpPr>
            <p:cNvPr id="9" name="Freeform: Shape 8" descr="Tag=AccentColor&#10;Flavor=Light&#10;Target=Fill">
              <a:extLst>
                <a:ext uri="{FF2B5EF4-FFF2-40B4-BE49-F238E27FC236}">
                  <a16:creationId xmlns:a16="http://schemas.microsoft.com/office/drawing/2014/main" id="{756EB315-89ED-469B-A0F9-0C9E1BB3C7C3}"/>
                </a:ext>
              </a:extLst>
            </p:cNvPr>
            <p:cNvSpPr/>
            <p:nvPr/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10" name="Freeform: Shape 9" descr="Tag=AccentColor&#10;Flavor=Light&#10;Target=Fill">
              <a:extLst>
                <a:ext uri="{FF2B5EF4-FFF2-40B4-BE49-F238E27FC236}">
                  <a16:creationId xmlns:a16="http://schemas.microsoft.com/office/drawing/2014/main" id="{A90B356A-9828-4D6C-A05C-383FB9E1418F}"/>
                </a:ext>
              </a:extLst>
            </p:cNvPr>
            <p:cNvSpPr/>
            <p:nvPr/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18AAF910-D618-41EF-9B84-D33581DF79C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562065" y="1820369"/>
            <a:ext cx="4590487" cy="397138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aseline="0"/>
            </a:lvl1pPr>
          </a:lstStyle>
          <a:p>
            <a:pPr>
              <a:lnSpc>
                <a:spcPct val="130000"/>
              </a:lnSpc>
            </a:pPr>
            <a:r>
              <a:rPr lang="en-US" dirty="0"/>
              <a:t>Click to add text</a:t>
            </a:r>
          </a:p>
        </p:txBody>
      </p:sp>
      <p:sp>
        <p:nvSpPr>
          <p:cNvPr id="21" name="Date Placeholder 178">
            <a:extLst>
              <a:ext uri="{FF2B5EF4-FFF2-40B4-BE49-F238E27FC236}">
                <a16:creationId xmlns:a16="http://schemas.microsoft.com/office/drawing/2014/main" id="{2B539AEF-461D-40D1-BF76-AA7A3A1ED4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549400" cy="365125"/>
          </a:xfrm>
        </p:spPr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22" name="Footer Placeholder 179">
            <a:extLst>
              <a:ext uri="{FF2B5EF4-FFF2-40B4-BE49-F238E27FC236}">
                <a16:creationId xmlns:a16="http://schemas.microsoft.com/office/drawing/2014/main" id="{3F52EA80-4345-42EF-95FE-8BFE88A44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9" name="Slide Number Placeholder 180">
            <a:extLst>
              <a:ext uri="{FF2B5EF4-FFF2-40B4-BE49-F238E27FC236}">
                <a16:creationId xmlns:a16="http://schemas.microsoft.com/office/drawing/2014/main" id="{99E3E6FF-6858-443A-AC8C-AD49CC1D3E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EA792F7-1D9E-4C7E-A103-E8EDFDC2691E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E5F9943-296E-47D0-AE23-CAD9E510A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50064" y="3797696"/>
            <a:ext cx="805908" cy="805908"/>
            <a:chOff x="750064" y="2828266"/>
            <a:chExt cx="805908" cy="805908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9F7B3EA0-9668-4864-8EAB-87002E634F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750064" y="2828266"/>
              <a:ext cx="805908" cy="805908"/>
              <a:chOff x="817371" y="4276255"/>
              <a:chExt cx="413564" cy="413564"/>
            </a:xfrm>
            <a:solidFill>
              <a:srgbClr val="FFFFFF"/>
            </a:solidFill>
          </p:grpSpPr>
          <p:sp>
            <p:nvSpPr>
              <p:cNvPr id="36" name="Graphic 212" descr="Tag=AccentColor&#10;Flavor=Light&#10;Target=Fill">
                <a:extLst>
                  <a:ext uri="{FF2B5EF4-FFF2-40B4-BE49-F238E27FC236}">
                    <a16:creationId xmlns:a16="http://schemas.microsoft.com/office/drawing/2014/main" id="{9422C49C-25CD-4F71-83CF-6DCCF530C086}"/>
                  </a:ext>
                </a:extLst>
              </p:cNvPr>
              <p:cNvSpPr/>
              <p:nvPr/>
            </p:nvSpPr>
            <p:spPr>
              <a:xfrm>
                <a:off x="817371" y="4276255"/>
                <a:ext cx="413564" cy="413564"/>
              </a:xfrm>
              <a:custGeom>
                <a:avLst/>
                <a:gdLst>
                  <a:gd name="connsiteX0" fmla="*/ 403574 w 807148"/>
                  <a:gd name="connsiteY0" fmla="*/ 0 h 807148"/>
                  <a:gd name="connsiteX1" fmla="*/ 0 w 807148"/>
                  <a:gd name="connsiteY1" fmla="*/ 403574 h 807148"/>
                  <a:gd name="connsiteX2" fmla="*/ 403574 w 807148"/>
                  <a:gd name="connsiteY2" fmla="*/ 807149 h 807148"/>
                  <a:gd name="connsiteX3" fmla="*/ 807149 w 807148"/>
                  <a:gd name="connsiteY3" fmla="*/ 403574 h 807148"/>
                  <a:gd name="connsiteX4" fmla="*/ 403574 w 807148"/>
                  <a:gd name="connsiteY4" fmla="*/ 0 h 807148"/>
                  <a:gd name="connsiteX5" fmla="*/ 403574 w 807148"/>
                  <a:gd name="connsiteY5" fmla="*/ 667988 h 807148"/>
                  <a:gd name="connsiteX6" fmla="*/ 139160 w 807148"/>
                  <a:gd name="connsiteY6" fmla="*/ 403574 h 807148"/>
                  <a:gd name="connsiteX7" fmla="*/ 403574 w 807148"/>
                  <a:gd name="connsiteY7" fmla="*/ 139160 h 807148"/>
                  <a:gd name="connsiteX8" fmla="*/ 667988 w 807148"/>
                  <a:gd name="connsiteY8" fmla="*/ 403574 h 807148"/>
                  <a:gd name="connsiteX9" fmla="*/ 403574 w 807148"/>
                  <a:gd name="connsiteY9" fmla="*/ 667988 h 8071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807148" h="807148">
                    <a:moveTo>
                      <a:pt x="403574" y="0"/>
                    </a:moveTo>
                    <a:cubicBezTo>
                      <a:pt x="180689" y="0"/>
                      <a:pt x="0" y="180689"/>
                      <a:pt x="0" y="403574"/>
                    </a:cubicBezTo>
                    <a:cubicBezTo>
                      <a:pt x="0" y="626459"/>
                      <a:pt x="180689" y="807149"/>
                      <a:pt x="403574" y="807149"/>
                    </a:cubicBezTo>
                    <a:cubicBezTo>
                      <a:pt x="626459" y="807149"/>
                      <a:pt x="807149" y="626459"/>
                      <a:pt x="807149" y="403574"/>
                    </a:cubicBezTo>
                    <a:cubicBezTo>
                      <a:pt x="807149" y="180689"/>
                      <a:pt x="626459" y="0"/>
                      <a:pt x="403574" y="0"/>
                    </a:cubicBezTo>
                    <a:close/>
                    <a:moveTo>
                      <a:pt x="403574" y="667988"/>
                    </a:moveTo>
                    <a:cubicBezTo>
                      <a:pt x="257556" y="667988"/>
                      <a:pt x="139160" y="549593"/>
                      <a:pt x="139160" y="403574"/>
                    </a:cubicBezTo>
                    <a:cubicBezTo>
                      <a:pt x="139160" y="257556"/>
                      <a:pt x="257556" y="139160"/>
                      <a:pt x="403574" y="139160"/>
                    </a:cubicBezTo>
                    <a:cubicBezTo>
                      <a:pt x="549593" y="139160"/>
                      <a:pt x="667988" y="257556"/>
                      <a:pt x="667988" y="403574"/>
                    </a:cubicBezTo>
                    <a:cubicBezTo>
                      <a:pt x="667988" y="549593"/>
                      <a:pt x="549593" y="667988"/>
                      <a:pt x="403574" y="667988"/>
                    </a:cubicBezTo>
                    <a:close/>
                  </a:path>
                </a:pathLst>
              </a:custGeom>
              <a:grp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dirty="0">
                  <a:solidFill>
                    <a:schemeClr val="lt1"/>
                  </a:solidFill>
                </a:endParaRPr>
              </a:p>
            </p:txBody>
          </p:sp>
          <p:sp>
            <p:nvSpPr>
              <p:cNvPr id="37" name="Graphic 212" descr="Tag=AccentColor&#10;Flavor=Light&#10;Target=Fill">
                <a:extLst>
                  <a:ext uri="{FF2B5EF4-FFF2-40B4-BE49-F238E27FC236}">
                    <a16:creationId xmlns:a16="http://schemas.microsoft.com/office/drawing/2014/main" id="{CCFCB46B-E9CD-466D-A54D-E2936C236CB5}"/>
                  </a:ext>
                </a:extLst>
              </p:cNvPr>
              <p:cNvSpPr/>
              <p:nvPr/>
            </p:nvSpPr>
            <p:spPr>
              <a:xfrm>
                <a:off x="817371" y="4276255"/>
                <a:ext cx="413564" cy="413564"/>
              </a:xfrm>
              <a:custGeom>
                <a:avLst/>
                <a:gdLst>
                  <a:gd name="connsiteX0" fmla="*/ 403574 w 807148"/>
                  <a:gd name="connsiteY0" fmla="*/ 0 h 807148"/>
                  <a:gd name="connsiteX1" fmla="*/ 0 w 807148"/>
                  <a:gd name="connsiteY1" fmla="*/ 403574 h 807148"/>
                  <a:gd name="connsiteX2" fmla="*/ 403574 w 807148"/>
                  <a:gd name="connsiteY2" fmla="*/ 807149 h 807148"/>
                  <a:gd name="connsiteX3" fmla="*/ 807149 w 807148"/>
                  <a:gd name="connsiteY3" fmla="*/ 403574 h 807148"/>
                  <a:gd name="connsiteX4" fmla="*/ 403574 w 807148"/>
                  <a:gd name="connsiteY4" fmla="*/ 0 h 807148"/>
                  <a:gd name="connsiteX5" fmla="*/ 403574 w 807148"/>
                  <a:gd name="connsiteY5" fmla="*/ 667988 h 807148"/>
                  <a:gd name="connsiteX6" fmla="*/ 139160 w 807148"/>
                  <a:gd name="connsiteY6" fmla="*/ 403574 h 807148"/>
                  <a:gd name="connsiteX7" fmla="*/ 403574 w 807148"/>
                  <a:gd name="connsiteY7" fmla="*/ 139160 h 807148"/>
                  <a:gd name="connsiteX8" fmla="*/ 667988 w 807148"/>
                  <a:gd name="connsiteY8" fmla="*/ 403574 h 807148"/>
                  <a:gd name="connsiteX9" fmla="*/ 403574 w 807148"/>
                  <a:gd name="connsiteY9" fmla="*/ 667988 h 8071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807148" h="807148">
                    <a:moveTo>
                      <a:pt x="403574" y="0"/>
                    </a:moveTo>
                    <a:cubicBezTo>
                      <a:pt x="180689" y="0"/>
                      <a:pt x="0" y="180689"/>
                      <a:pt x="0" y="403574"/>
                    </a:cubicBezTo>
                    <a:cubicBezTo>
                      <a:pt x="0" y="626459"/>
                      <a:pt x="180689" y="807149"/>
                      <a:pt x="403574" y="807149"/>
                    </a:cubicBezTo>
                    <a:cubicBezTo>
                      <a:pt x="626459" y="807149"/>
                      <a:pt x="807149" y="626459"/>
                      <a:pt x="807149" y="403574"/>
                    </a:cubicBezTo>
                    <a:cubicBezTo>
                      <a:pt x="807149" y="180689"/>
                      <a:pt x="626459" y="0"/>
                      <a:pt x="403574" y="0"/>
                    </a:cubicBezTo>
                    <a:close/>
                    <a:moveTo>
                      <a:pt x="403574" y="667988"/>
                    </a:moveTo>
                    <a:cubicBezTo>
                      <a:pt x="257556" y="667988"/>
                      <a:pt x="139160" y="549593"/>
                      <a:pt x="139160" y="403574"/>
                    </a:cubicBezTo>
                    <a:cubicBezTo>
                      <a:pt x="139160" y="257556"/>
                      <a:pt x="257556" y="139160"/>
                      <a:pt x="403574" y="139160"/>
                    </a:cubicBezTo>
                    <a:cubicBezTo>
                      <a:pt x="549593" y="139160"/>
                      <a:pt x="667988" y="257556"/>
                      <a:pt x="667988" y="403574"/>
                    </a:cubicBezTo>
                    <a:cubicBezTo>
                      <a:pt x="667988" y="549593"/>
                      <a:pt x="549593" y="667988"/>
                      <a:pt x="403574" y="667988"/>
                    </a:cubicBezTo>
                    <a:close/>
                  </a:path>
                </a:pathLst>
              </a:custGeom>
              <a:grp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dirty="0">
                  <a:solidFill>
                    <a:schemeClr val="lt1"/>
                  </a:solidFill>
                </a:endParaRPr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3E62CF97-C608-4582-968F-CB4B12F9E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750064" y="2828266"/>
              <a:ext cx="805908" cy="805908"/>
              <a:chOff x="817371" y="4276255"/>
              <a:chExt cx="413564" cy="413564"/>
            </a:xfrm>
            <a:solidFill>
              <a:schemeClr val="accent1">
                <a:alpha val="20000"/>
              </a:schemeClr>
            </a:solidFill>
          </p:grpSpPr>
          <p:sp>
            <p:nvSpPr>
              <p:cNvPr id="33" name="Graphic 212" descr="Tag=AccentColor&#10;Flavor=Light&#10;Target=Fill">
                <a:extLst>
                  <a:ext uri="{FF2B5EF4-FFF2-40B4-BE49-F238E27FC236}">
                    <a16:creationId xmlns:a16="http://schemas.microsoft.com/office/drawing/2014/main" id="{E53D6F2D-CDAD-40B9-92F1-57BE444CCBB8}"/>
                  </a:ext>
                </a:extLst>
              </p:cNvPr>
              <p:cNvSpPr/>
              <p:nvPr/>
            </p:nvSpPr>
            <p:spPr>
              <a:xfrm>
                <a:off x="817371" y="4276255"/>
                <a:ext cx="413564" cy="413564"/>
              </a:xfrm>
              <a:custGeom>
                <a:avLst/>
                <a:gdLst>
                  <a:gd name="connsiteX0" fmla="*/ 403574 w 807148"/>
                  <a:gd name="connsiteY0" fmla="*/ 0 h 807148"/>
                  <a:gd name="connsiteX1" fmla="*/ 0 w 807148"/>
                  <a:gd name="connsiteY1" fmla="*/ 403574 h 807148"/>
                  <a:gd name="connsiteX2" fmla="*/ 403574 w 807148"/>
                  <a:gd name="connsiteY2" fmla="*/ 807149 h 807148"/>
                  <a:gd name="connsiteX3" fmla="*/ 807149 w 807148"/>
                  <a:gd name="connsiteY3" fmla="*/ 403574 h 807148"/>
                  <a:gd name="connsiteX4" fmla="*/ 403574 w 807148"/>
                  <a:gd name="connsiteY4" fmla="*/ 0 h 807148"/>
                  <a:gd name="connsiteX5" fmla="*/ 403574 w 807148"/>
                  <a:gd name="connsiteY5" fmla="*/ 667988 h 807148"/>
                  <a:gd name="connsiteX6" fmla="*/ 139160 w 807148"/>
                  <a:gd name="connsiteY6" fmla="*/ 403574 h 807148"/>
                  <a:gd name="connsiteX7" fmla="*/ 403574 w 807148"/>
                  <a:gd name="connsiteY7" fmla="*/ 139160 h 807148"/>
                  <a:gd name="connsiteX8" fmla="*/ 667988 w 807148"/>
                  <a:gd name="connsiteY8" fmla="*/ 403574 h 807148"/>
                  <a:gd name="connsiteX9" fmla="*/ 403574 w 807148"/>
                  <a:gd name="connsiteY9" fmla="*/ 667988 h 8071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807148" h="807148">
                    <a:moveTo>
                      <a:pt x="403574" y="0"/>
                    </a:moveTo>
                    <a:cubicBezTo>
                      <a:pt x="180689" y="0"/>
                      <a:pt x="0" y="180689"/>
                      <a:pt x="0" y="403574"/>
                    </a:cubicBezTo>
                    <a:cubicBezTo>
                      <a:pt x="0" y="626459"/>
                      <a:pt x="180689" y="807149"/>
                      <a:pt x="403574" y="807149"/>
                    </a:cubicBezTo>
                    <a:cubicBezTo>
                      <a:pt x="626459" y="807149"/>
                      <a:pt x="807149" y="626459"/>
                      <a:pt x="807149" y="403574"/>
                    </a:cubicBezTo>
                    <a:cubicBezTo>
                      <a:pt x="807149" y="180689"/>
                      <a:pt x="626459" y="0"/>
                      <a:pt x="403574" y="0"/>
                    </a:cubicBezTo>
                    <a:close/>
                    <a:moveTo>
                      <a:pt x="403574" y="667988"/>
                    </a:moveTo>
                    <a:cubicBezTo>
                      <a:pt x="257556" y="667988"/>
                      <a:pt x="139160" y="549593"/>
                      <a:pt x="139160" y="403574"/>
                    </a:cubicBezTo>
                    <a:cubicBezTo>
                      <a:pt x="139160" y="257556"/>
                      <a:pt x="257556" y="139160"/>
                      <a:pt x="403574" y="139160"/>
                    </a:cubicBezTo>
                    <a:cubicBezTo>
                      <a:pt x="549593" y="139160"/>
                      <a:pt x="667988" y="257556"/>
                      <a:pt x="667988" y="403574"/>
                    </a:cubicBezTo>
                    <a:cubicBezTo>
                      <a:pt x="667988" y="549593"/>
                      <a:pt x="549593" y="667988"/>
                      <a:pt x="403574" y="667988"/>
                    </a:cubicBezTo>
                    <a:close/>
                  </a:path>
                </a:pathLst>
              </a:custGeom>
              <a:grp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dirty="0">
                  <a:solidFill>
                    <a:schemeClr val="lt1"/>
                  </a:solidFill>
                </a:endParaRPr>
              </a:p>
            </p:txBody>
          </p:sp>
          <p:sp>
            <p:nvSpPr>
              <p:cNvPr id="34" name="Graphic 212" descr="Tag=AccentColor&#10;Flavor=Light&#10;Target=Fill">
                <a:extLst>
                  <a:ext uri="{FF2B5EF4-FFF2-40B4-BE49-F238E27FC236}">
                    <a16:creationId xmlns:a16="http://schemas.microsoft.com/office/drawing/2014/main" id="{8331FF8E-7BEE-4B6B-8CAF-D211BB3AB155}"/>
                  </a:ext>
                </a:extLst>
              </p:cNvPr>
              <p:cNvSpPr/>
              <p:nvPr/>
            </p:nvSpPr>
            <p:spPr>
              <a:xfrm>
                <a:off x="817371" y="4276255"/>
                <a:ext cx="413564" cy="413564"/>
              </a:xfrm>
              <a:custGeom>
                <a:avLst/>
                <a:gdLst>
                  <a:gd name="connsiteX0" fmla="*/ 403574 w 807148"/>
                  <a:gd name="connsiteY0" fmla="*/ 0 h 807148"/>
                  <a:gd name="connsiteX1" fmla="*/ 0 w 807148"/>
                  <a:gd name="connsiteY1" fmla="*/ 403574 h 807148"/>
                  <a:gd name="connsiteX2" fmla="*/ 403574 w 807148"/>
                  <a:gd name="connsiteY2" fmla="*/ 807149 h 807148"/>
                  <a:gd name="connsiteX3" fmla="*/ 807149 w 807148"/>
                  <a:gd name="connsiteY3" fmla="*/ 403574 h 807148"/>
                  <a:gd name="connsiteX4" fmla="*/ 403574 w 807148"/>
                  <a:gd name="connsiteY4" fmla="*/ 0 h 807148"/>
                  <a:gd name="connsiteX5" fmla="*/ 403574 w 807148"/>
                  <a:gd name="connsiteY5" fmla="*/ 667988 h 807148"/>
                  <a:gd name="connsiteX6" fmla="*/ 139160 w 807148"/>
                  <a:gd name="connsiteY6" fmla="*/ 403574 h 807148"/>
                  <a:gd name="connsiteX7" fmla="*/ 403574 w 807148"/>
                  <a:gd name="connsiteY7" fmla="*/ 139160 h 807148"/>
                  <a:gd name="connsiteX8" fmla="*/ 667988 w 807148"/>
                  <a:gd name="connsiteY8" fmla="*/ 403574 h 807148"/>
                  <a:gd name="connsiteX9" fmla="*/ 403574 w 807148"/>
                  <a:gd name="connsiteY9" fmla="*/ 667988 h 8071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807148" h="807148">
                    <a:moveTo>
                      <a:pt x="403574" y="0"/>
                    </a:moveTo>
                    <a:cubicBezTo>
                      <a:pt x="180689" y="0"/>
                      <a:pt x="0" y="180689"/>
                      <a:pt x="0" y="403574"/>
                    </a:cubicBezTo>
                    <a:cubicBezTo>
                      <a:pt x="0" y="626459"/>
                      <a:pt x="180689" y="807149"/>
                      <a:pt x="403574" y="807149"/>
                    </a:cubicBezTo>
                    <a:cubicBezTo>
                      <a:pt x="626459" y="807149"/>
                      <a:pt x="807149" y="626459"/>
                      <a:pt x="807149" y="403574"/>
                    </a:cubicBezTo>
                    <a:cubicBezTo>
                      <a:pt x="807149" y="180689"/>
                      <a:pt x="626459" y="0"/>
                      <a:pt x="403574" y="0"/>
                    </a:cubicBezTo>
                    <a:close/>
                    <a:moveTo>
                      <a:pt x="403574" y="667988"/>
                    </a:moveTo>
                    <a:cubicBezTo>
                      <a:pt x="257556" y="667988"/>
                      <a:pt x="139160" y="549593"/>
                      <a:pt x="139160" y="403574"/>
                    </a:cubicBezTo>
                    <a:cubicBezTo>
                      <a:pt x="139160" y="257556"/>
                      <a:pt x="257556" y="139160"/>
                      <a:pt x="403574" y="139160"/>
                    </a:cubicBezTo>
                    <a:cubicBezTo>
                      <a:pt x="549593" y="139160"/>
                      <a:pt x="667988" y="257556"/>
                      <a:pt x="667988" y="403574"/>
                    </a:cubicBezTo>
                    <a:cubicBezTo>
                      <a:pt x="667988" y="549593"/>
                      <a:pt x="549593" y="667988"/>
                      <a:pt x="403574" y="667988"/>
                    </a:cubicBezTo>
                    <a:close/>
                  </a:path>
                </a:pathLst>
              </a:custGeom>
              <a:grp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dirty="0">
                  <a:solidFill>
                    <a:schemeClr val="lt1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5137293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C1DC5A68-D71B-430D-A02A-5A4C7608C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6550" y="555675"/>
            <a:ext cx="4860256" cy="5696169"/>
            <a:chOff x="1481312" y="743744"/>
            <a:chExt cx="4860256" cy="4589316"/>
          </a:xfrm>
        </p:grpSpPr>
        <p:sp>
          <p:nvSpPr>
            <p:cNvPr id="8" name="Rectangle 7" descr="Tag=AccentColor&#10;Flavor=Light&#10;Target=Fill">
              <a:extLst>
                <a:ext uri="{FF2B5EF4-FFF2-40B4-BE49-F238E27FC236}">
                  <a16:creationId xmlns:a16="http://schemas.microsoft.com/office/drawing/2014/main" id="{C6645C41-2751-4BBE-A22D-C583AD4858E4}"/>
                </a:ext>
              </a:extLst>
            </p:cNvPr>
            <p:cNvSpPr/>
            <p:nvPr/>
          </p:nvSpPr>
          <p:spPr>
            <a:xfrm>
              <a:off x="1481312" y="743744"/>
              <a:ext cx="4860256" cy="4589316"/>
            </a:xfrm>
            <a:prstGeom prst="rect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accent1"/>
                </a:solidFill>
              </a:endParaRPr>
            </a:p>
          </p:txBody>
        </p:sp>
        <p:sp>
          <p:nvSpPr>
            <p:cNvPr id="9" name="Rectangle 8" descr="Tag=AccentColor&#10;Flavor=Light&#10;Target=Fill">
              <a:extLst>
                <a:ext uri="{FF2B5EF4-FFF2-40B4-BE49-F238E27FC236}">
                  <a16:creationId xmlns:a16="http://schemas.microsoft.com/office/drawing/2014/main" id="{D1FA9207-2C4F-44B5-8662-99610A796453}"/>
                </a:ext>
              </a:extLst>
            </p:cNvPr>
            <p:cNvSpPr/>
            <p:nvPr/>
          </p:nvSpPr>
          <p:spPr>
            <a:xfrm>
              <a:off x="1481312" y="743744"/>
              <a:ext cx="4860256" cy="4589316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9987485-764D-493B-8597-A03C406EE5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4967" y="460296"/>
            <a:ext cx="4860256" cy="5696169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D670EFC6-682D-4CB0-BAC5-9AAF57E77B8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77119" y="810623"/>
            <a:ext cx="4429556" cy="3210961"/>
          </a:xfrm>
        </p:spPr>
        <p:txBody>
          <a:bodyPr anchor="b">
            <a:normAutofit/>
          </a:bodyPr>
          <a:lstStyle>
            <a:lvl1pPr>
              <a:defRPr sz="6000" b="1" spc="15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9FBF58CF-163B-4119-997D-4989A40755B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77119" y="4276532"/>
            <a:ext cx="4429556" cy="1559117"/>
          </a:xfrm>
        </p:spPr>
        <p:txBody>
          <a:bodyPr/>
          <a:lstStyle>
            <a:lvl1pPr marL="0">
              <a:lnSpc>
                <a:spcPct val="100000"/>
              </a:lnSpc>
              <a:spcBef>
                <a:spcPts val="0"/>
              </a:spcBef>
              <a:buNone/>
              <a:defRPr sz="2400" spc="400" baseline="0"/>
            </a:lvl1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24" name="Date Placeholder 8">
            <a:extLst>
              <a:ext uri="{FF2B5EF4-FFF2-40B4-BE49-F238E27FC236}">
                <a16:creationId xmlns:a16="http://schemas.microsoft.com/office/drawing/2014/main" id="{4D26C2E6-A562-4AE8-9971-3FA6E680B9B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25" name="Footer Placeholder 9">
            <a:extLst>
              <a:ext uri="{FF2B5EF4-FFF2-40B4-BE49-F238E27FC236}">
                <a16:creationId xmlns:a16="http://schemas.microsoft.com/office/drawing/2014/main" id="{1E3E3462-0536-4693-81D5-FC7894149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6" name="Slide Number Placeholder 10">
            <a:extLst>
              <a:ext uri="{FF2B5EF4-FFF2-40B4-BE49-F238E27FC236}">
                <a16:creationId xmlns:a16="http://schemas.microsoft.com/office/drawing/2014/main" id="{EAFE03D5-6EE3-4408-BA56-7D68B937F8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9" name="Picture Placeholder 27">
            <a:extLst>
              <a:ext uri="{FF2B5EF4-FFF2-40B4-BE49-F238E27FC236}">
                <a16:creationId xmlns:a16="http://schemas.microsoft.com/office/drawing/2014/main" id="{87E4E16D-DE97-4F27-86B1-CC1E0A28096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359307" y="470931"/>
            <a:ext cx="4833901" cy="5696168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C2E123B-B6D5-4E11-97BB-5D6909C3AC89}"/>
              </a:ext>
            </a:extLst>
          </p:cNvPr>
          <p:cNvGrpSpPr/>
          <p:nvPr userDrawn="1"/>
        </p:nvGrpSpPr>
        <p:grpSpPr>
          <a:xfrm>
            <a:off x="10762917" y="937735"/>
            <a:ext cx="891066" cy="891066"/>
            <a:chOff x="10762917" y="937735"/>
            <a:chExt cx="891066" cy="891066"/>
          </a:xfrm>
        </p:grpSpPr>
        <p:sp>
          <p:nvSpPr>
            <p:cNvPr id="14" name="Graphic 212">
              <a:extLst>
                <a:ext uri="{FF2B5EF4-FFF2-40B4-BE49-F238E27FC236}">
                  <a16:creationId xmlns:a16="http://schemas.microsoft.com/office/drawing/2014/main" id="{5316CEBD-338C-402C-BCD3-A4F16BC89E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0762917" y="937735"/>
              <a:ext cx="891066" cy="891066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5" name="Graphic 212">
              <a:extLst>
                <a:ext uri="{FF2B5EF4-FFF2-40B4-BE49-F238E27FC236}">
                  <a16:creationId xmlns:a16="http://schemas.microsoft.com/office/drawing/2014/main" id="{C3EC749F-067B-4ADC-9D73-17D3DBA09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0762917" y="937735"/>
              <a:ext cx="891066" cy="891066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aphic 185">
            <a:extLst>
              <a:ext uri="{FF2B5EF4-FFF2-40B4-BE49-F238E27FC236}">
                <a16:creationId xmlns:a16="http://schemas.microsoft.com/office/drawing/2014/main" id="{CC5B33D5-B61A-4BB3-BE24-ED2DC91EA9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858293" y="2360859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73DED6B-3BBB-434A-81CA-EC0E5C4F28BD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1325D91-D828-468A-ABC7-85FEF8A4B219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B2A711B-93D3-4A4D-AA14-BD7367134B4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01AC7889-6DFF-4D32-859C-D0C55DE4CA1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8E8AC13-5239-47BE-ABE6-C1A3FEA721E3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BDCB67E8-A47C-4BBF-8167-443736632FB0}"/>
              </a:ext>
            </a:extLst>
          </p:cNvPr>
          <p:cNvGrpSpPr/>
          <p:nvPr userDrawn="1"/>
        </p:nvGrpSpPr>
        <p:grpSpPr>
          <a:xfrm>
            <a:off x="6162610" y="5308473"/>
            <a:ext cx="445835" cy="445835"/>
            <a:chOff x="6162610" y="5308473"/>
            <a:chExt cx="445835" cy="445835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EE2409D7-BC76-4E3D-A9C1-491922D35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6162610" y="5308473"/>
              <a:ext cx="445835" cy="445835"/>
            </a:xfrm>
            <a:prstGeom prst="ellipse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80211AD5-F7D3-45F7-8766-86B7813C2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6162610" y="5308473"/>
              <a:ext cx="445835" cy="445835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760177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33F5C3-CD4B-4472-B59A-49D460CB1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72236B-AB2C-4D6F-AE15-700992DA91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90F509-07BE-4446-8772-F44E09936B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r>
              <a:rPr lang="en-US"/>
              <a:t>2/1/20XX</a:t>
            </a:r>
            <a:endParaRPr lang="en-US" b="1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B927E-3833-4F85-99B5-56B5F1E540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r>
              <a:rPr lang="en-US" b="1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8CB64-4E98-43DE-B543-7BE5B329DB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F3450C42-9A0B-4425-92C2-70FCF7C45734}" type="slidenum">
              <a:rPr lang="en-US" smtClean="0"/>
              <a:pPr/>
              <a:t>‹#›</a:t>
            </a:fld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694802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 spc="3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dude4food.blogspot.com/2014/07/an-all-american-dinner-buffet-at-f1.html" TargetMode="External"/><Relationship Id="rId7" Type="http://schemas.openxmlformats.org/officeDocument/2006/relationships/hyperlink" Target="https://creativecommons.org/licenses/by-nd/3.0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://www.thelondonfoodie.co.uk/2017/03/eneko-at-one-aldwych-modern-basque.html" TargetMode="Externa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rangers.co.za/product/veld-sirloin-steak-r190-kg-abt-700g-packs/" TargetMode="External"/><Relationship Id="rId7" Type="http://schemas.openxmlformats.org/officeDocument/2006/relationships/hyperlink" Target="https://thathealthykitchen.com/simple-tomato-soup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5.jpg"/><Relationship Id="rId5" Type="http://schemas.openxmlformats.org/officeDocument/2006/relationships/hyperlink" Target="https://wallpapershome.com/food/desserts/pancakes-raspberry-fruit-strawberry-blueberry-honey-4154.html" TargetMode="Externa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de.wikipedia.org/wiki/Datei:CasillerodelDiablo-logo.svg" TargetMode="External"/><Relationship Id="rId13" Type="http://schemas.openxmlformats.org/officeDocument/2006/relationships/image" Target="../media/image11.png"/><Relationship Id="rId18" Type="http://schemas.openxmlformats.org/officeDocument/2006/relationships/image" Target="../media/image13.png"/><Relationship Id="rId3" Type="http://schemas.openxmlformats.org/officeDocument/2006/relationships/image" Target="../media/image6.jpg"/><Relationship Id="rId21" Type="http://schemas.openxmlformats.org/officeDocument/2006/relationships/hyperlink" Target="https://www.thecork.ie/2017/03/01/just-eat-take-away-delivery-network-adds-9-new-restaurants-in-cork/" TargetMode="External"/><Relationship Id="rId7" Type="http://schemas.openxmlformats.org/officeDocument/2006/relationships/image" Target="../media/image8.png"/><Relationship Id="rId12" Type="http://schemas.openxmlformats.org/officeDocument/2006/relationships/hyperlink" Target="https://www.techzim.co.zw/2019/06/mastercard-executive-appointed-to-us-presidents-advisory-council-on-doing-business-in-africa-pac-dbia/" TargetMode="External"/><Relationship Id="rId17" Type="http://schemas.openxmlformats.org/officeDocument/2006/relationships/hyperlink" Target="https://www.prepkitchen.co.uk/blog/news/buy-with-confidence-from-prep-kitchen-5-star-food-hygiene-rating" TargetMode="External"/><Relationship Id="rId2" Type="http://schemas.openxmlformats.org/officeDocument/2006/relationships/hyperlink" Target="http://www.hoteltrinity/menu" TargetMode="External"/><Relationship Id="rId16" Type="http://schemas.openxmlformats.org/officeDocument/2006/relationships/image" Target="../media/image12.jpg"/><Relationship Id="rId20" Type="http://schemas.openxmlformats.org/officeDocument/2006/relationships/image" Target="../media/image14.png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www.ag.ndsu.edu/publications/food-nutrition/coffee-time-exploring-a-favorite-beverage" TargetMode="External"/><Relationship Id="rId11" Type="http://schemas.openxmlformats.org/officeDocument/2006/relationships/image" Target="../media/image10.jpg"/><Relationship Id="rId5" Type="http://schemas.openxmlformats.org/officeDocument/2006/relationships/image" Target="../media/image7.jpeg"/><Relationship Id="rId15" Type="http://schemas.openxmlformats.org/officeDocument/2006/relationships/hyperlink" Target="https://creativecommons.org/licenses/by-sa/3.0/" TargetMode="External"/><Relationship Id="rId23" Type="http://schemas.openxmlformats.org/officeDocument/2006/relationships/hyperlink" Target="https://nollytech.com/most-used-food-delivery-apps/ubereats/" TargetMode="External"/><Relationship Id="rId10" Type="http://schemas.openxmlformats.org/officeDocument/2006/relationships/hyperlink" Target="https://en.wikipedia.org/wiki/Visa_Inc." TargetMode="External"/><Relationship Id="rId19" Type="http://schemas.openxmlformats.org/officeDocument/2006/relationships/hyperlink" Target="https://logos-world.net/deliveroo-logo/" TargetMode="External"/><Relationship Id="rId4" Type="http://schemas.openxmlformats.org/officeDocument/2006/relationships/hyperlink" Target="http://renovatingyourmind.com/2013/01/22/fruit-of-the-vine-let-me-tell-you-about-wine/" TargetMode="External"/><Relationship Id="rId9" Type="http://schemas.openxmlformats.org/officeDocument/2006/relationships/image" Target="../media/image9.png"/><Relationship Id="rId14" Type="http://schemas.openxmlformats.org/officeDocument/2006/relationships/hyperlink" Target="https://it.wikipedia.org/wiki/American_Express" TargetMode="External"/><Relationship Id="rId22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www.vinography.com/2020/07/drinking-while-eating-is-not-food-and-wine-pairin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elticarms.co.uk/menus/" TargetMode="External"/><Relationship Id="rId2" Type="http://schemas.openxmlformats.org/officeDocument/2006/relationships/hyperlink" Target="https://www.just-eat.co.uk/restaurants-one-stop-manor-road-blackwood/menu?msclkid=0bce92beb4251abd9585f1db9de1200c&amp;utm_source=bing&amp;utm_medium=cpc&amp;utm_campaign=CM_S_B_GBR_EN_%5BBRG%5D_%5BENGM%5D_FDSA_National-G16502033901&amp;utm_term=FDSA_UK_Local1_FreeD&amp;utm_content=S_GBR_EN_%5BBRG%5D_FDSA_Free%20Delivery&amp;gclid=0bce92beb4251abd9585f1db9de1200c&amp;gclsrc=3p.ds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casillerodeldiablo.com/the-win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7" name="Graphic 185">
            <a:extLst>
              <a:ext uri="{FF2B5EF4-FFF2-40B4-BE49-F238E27FC236}">
                <a16:creationId xmlns:a16="http://schemas.microsoft.com/office/drawing/2014/main" id="{8997F1B7-1EE7-4EA5-A5A4-866F9A810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008" name="Freeform: Shape 973">
              <a:extLst>
                <a:ext uri="{FF2B5EF4-FFF2-40B4-BE49-F238E27FC236}">
                  <a16:creationId xmlns:a16="http://schemas.microsoft.com/office/drawing/2014/main" id="{B5E13483-2FB6-4753-8402-06FDC3498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9" name="Freeform: Shape 974">
              <a:extLst>
                <a:ext uri="{FF2B5EF4-FFF2-40B4-BE49-F238E27FC236}">
                  <a16:creationId xmlns:a16="http://schemas.microsoft.com/office/drawing/2014/main" id="{88F0DF22-F640-4002-B783-DF1C6A947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0" name="Freeform: Shape 975">
              <a:extLst>
                <a:ext uri="{FF2B5EF4-FFF2-40B4-BE49-F238E27FC236}">
                  <a16:creationId xmlns:a16="http://schemas.microsoft.com/office/drawing/2014/main" id="{9C2787B8-7984-4332-B611-D3D3DE898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1" name="Freeform: Shape 976">
              <a:extLst>
                <a:ext uri="{FF2B5EF4-FFF2-40B4-BE49-F238E27FC236}">
                  <a16:creationId xmlns:a16="http://schemas.microsoft.com/office/drawing/2014/main" id="{5AF3646C-B3D7-4F57-8FD2-CD93CEB392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2" name="Freeform: Shape 977">
              <a:extLst>
                <a:ext uri="{FF2B5EF4-FFF2-40B4-BE49-F238E27FC236}">
                  <a16:creationId xmlns:a16="http://schemas.microsoft.com/office/drawing/2014/main" id="{C65FA7DA-93A0-43A4-834C-0F1BB9806A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013" name="Oval 979">
            <a:extLst>
              <a:ext uri="{FF2B5EF4-FFF2-40B4-BE49-F238E27FC236}">
                <a16:creationId xmlns:a16="http://schemas.microsoft.com/office/drawing/2014/main" id="{104332FF-8349-42A5-B5C8-5EE3825CE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014" name="Rectangle 981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F607C874-782B-4427-B581-0597FA74FF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32090" y="568517"/>
            <a:ext cx="8273665" cy="23522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cap="all" dirty="0">
                <a:latin typeface="Amasis MT Pro Black" panose="02040A04050005020304" pitchFamily="18" charset="0"/>
              </a:rPr>
              <a:t>Rework ASSIGMENT2</a:t>
            </a:r>
            <a:br>
              <a:rPr lang="en-US" sz="2800" cap="all" dirty="0">
                <a:latin typeface="Amasis MT Pro Black" panose="02040A04050005020304" pitchFamily="18" charset="0"/>
              </a:rPr>
            </a:br>
            <a:br>
              <a:rPr lang="en-US" sz="2800" cap="all" dirty="0">
                <a:latin typeface="Amasis MT Pro Black" panose="02040A04050005020304" pitchFamily="18" charset="0"/>
              </a:rPr>
            </a:br>
            <a:r>
              <a:rPr lang="en-US" sz="2800" cap="all" dirty="0">
                <a:latin typeface="Amasis MT Pro Black" panose="02040A04050005020304" pitchFamily="18" charset="0"/>
              </a:rPr>
              <a:t>Design limited menu Hotel Trinity 4* </a:t>
            </a:r>
          </a:p>
        </p:txBody>
      </p:sp>
      <p:grpSp>
        <p:nvGrpSpPr>
          <p:cNvPr id="1015" name="Group 983">
            <a:extLst>
              <a:ext uri="{FF2B5EF4-FFF2-40B4-BE49-F238E27FC236}">
                <a16:creationId xmlns:a16="http://schemas.microsoft.com/office/drawing/2014/main" id="{5C880D58-0477-47F1-B3CB-4B3017941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63593"/>
            <a:ext cx="1861854" cy="717514"/>
            <a:chOff x="0" y="377893"/>
            <a:chExt cx="1861854" cy="717514"/>
          </a:xfrm>
          <a:solidFill>
            <a:schemeClr val="tx1"/>
          </a:solidFill>
        </p:grpSpPr>
        <p:sp>
          <p:nvSpPr>
            <p:cNvPr id="1016" name="Freeform: Shape 984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017" name="Freeform: Shape 985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pic>
        <p:nvPicPr>
          <p:cNvPr id="8" name="Picture 7" descr="A picture containing text, ceiling, indoor, floor&#10;&#10;Description automatically generated">
            <a:extLst>
              <a:ext uri="{FF2B5EF4-FFF2-40B4-BE49-F238E27FC236}">
                <a16:creationId xmlns:a16="http://schemas.microsoft.com/office/drawing/2014/main" id="{97EE610B-380D-F827-91B0-CB60E5C762D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590" r="27909" b="-1"/>
          <a:stretch/>
        </p:blipFill>
        <p:spPr>
          <a:xfrm>
            <a:off x="235534" y="1009050"/>
            <a:ext cx="3296556" cy="3296556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sp>
        <p:nvSpPr>
          <p:cNvPr id="1018" name="Graphic 212">
            <a:extLst>
              <a:ext uri="{FF2B5EF4-FFF2-40B4-BE49-F238E27FC236}">
                <a16:creationId xmlns:a16="http://schemas.microsoft.com/office/drawing/2014/main" id="{877E3FF1-E4B8-49CB-9DD6-7D2067808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9510" y="2210504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019" name="Graphic 212">
            <a:extLst>
              <a:ext uri="{FF2B5EF4-FFF2-40B4-BE49-F238E27FC236}">
                <a16:creationId xmlns:a16="http://schemas.microsoft.com/office/drawing/2014/main" id="{30BDE8C6-094E-46E6-BD5E-75FAB4F7C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9510" y="2210504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Placeholder 4" descr="A room with tables and chairs&#10;&#10;Description automatically generated with medium confidence">
            <a:extLst>
              <a:ext uri="{FF2B5EF4-FFF2-40B4-BE49-F238E27FC236}">
                <a16:creationId xmlns:a16="http://schemas.microsoft.com/office/drawing/2014/main" id="{3F85B7B8-9C86-BD1F-64C8-A757C37EA4D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2236" r="21014" b="-1"/>
          <a:stretch/>
        </p:blipFill>
        <p:spPr>
          <a:xfrm>
            <a:off x="2841433" y="3429000"/>
            <a:ext cx="2965878" cy="2965878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1020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021" name="Freeform: Shape 992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2" name="Freeform: Shape 993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3" name="Freeform: Shape 994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4" name="Freeform: Shape 995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5" name="Freeform: Shape 996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0" name="Subtitle 9">
            <a:extLst>
              <a:ext uri="{FF2B5EF4-FFF2-40B4-BE49-F238E27FC236}">
                <a16:creationId xmlns:a16="http://schemas.microsoft.com/office/drawing/2014/main" id="{9DDF89BC-6718-4D28-9005-F42DB4D8B4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3205828"/>
            <a:ext cx="6096000" cy="2965878"/>
          </a:xfrm>
        </p:spPr>
        <p:txBody>
          <a:bodyPr vert="horz" lIns="91440" tIns="45720" rIns="91440" bIns="45720" rtlCol="0">
            <a:normAutofit/>
          </a:bodyPr>
          <a:lstStyle/>
          <a:p>
            <a:pPr indent="0"/>
            <a:endParaRPr lang="en-US" cap="all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600" cap="all" dirty="0"/>
              <a:t>NAME OFMODULE: Food &amp; Beverage </a:t>
            </a:r>
            <a:r>
              <a:rPr lang="en-US" sz="1600" cap="all" dirty="0" err="1"/>
              <a:t>Operatios</a:t>
            </a:r>
            <a:endParaRPr lang="en-US" sz="1600" cap="all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600" cap="all" dirty="0"/>
              <a:t>Code of Module: BMIH4002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cap="all" dirty="0"/>
              <a:t>Student NAME: Tayeb MOHAMMED </a:t>
            </a:r>
            <a:r>
              <a:rPr lang="en-US" sz="1600" cap="all" dirty="0" err="1"/>
              <a:t>Cherif</a:t>
            </a:r>
            <a:endParaRPr lang="en-US" sz="1600" cap="all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600" cap="all" dirty="0"/>
              <a:t>Student Number: 2118821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cap="all" dirty="0"/>
              <a:t>Lecture name: FFION </a:t>
            </a:r>
            <a:r>
              <a:rPr lang="en-US" sz="1600" cap="all" dirty="0" err="1"/>
              <a:t>cUMBERPATCH</a:t>
            </a:r>
            <a:endParaRPr lang="en-US" sz="1600" cap="all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B1283F-3C05-D98E-94C1-C6693AABDD0D}"/>
              </a:ext>
            </a:extLst>
          </p:cNvPr>
          <p:cNvSpPr txBox="1"/>
          <p:nvPr/>
        </p:nvSpPr>
        <p:spPr>
          <a:xfrm>
            <a:off x="7310339" y="6870700"/>
            <a:ext cx="250260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://www.thelondonfoodie.co.uk/2017/03/eneko-at-one-aldwych-modern-basqu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069FD8F-B9E3-BC7C-5108-CAF02472F794}"/>
              </a:ext>
            </a:extLst>
          </p:cNvPr>
          <p:cNvSpPr txBox="1"/>
          <p:nvPr/>
        </p:nvSpPr>
        <p:spPr>
          <a:xfrm>
            <a:off x="9825647" y="6870700"/>
            <a:ext cx="236635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dude4food.blogspot.com/2014/07/an-all-american-dinner-buffet-at-f1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498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4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4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D4AB36CE-B902-4F80-A59F-14E6BFF59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6291" y="136525"/>
            <a:ext cx="7703128" cy="1414195"/>
          </a:xfrm>
        </p:spPr>
        <p:txBody>
          <a:bodyPr>
            <a:normAutofit/>
          </a:bodyPr>
          <a:lstStyle/>
          <a:p>
            <a:pPr algn="ctr"/>
            <a:r>
              <a:rPr lang="en-US" sz="3100" dirty="0"/>
              <a:t>Hotel Trinity 4* Menu</a:t>
            </a:r>
            <a:br>
              <a:rPr lang="en-US" sz="3100" dirty="0"/>
            </a:br>
            <a:r>
              <a:rPr lang="en-US" sz="2000" dirty="0"/>
              <a:t>55 Langdon road,Swansea,SA2 1DQ</a:t>
            </a:r>
            <a:br>
              <a:rPr lang="en-US" sz="2000" dirty="0"/>
            </a:br>
            <a:r>
              <a:rPr lang="en-US" sz="2000" dirty="0"/>
              <a:t>Delivery: Monday to Sunday: from 11 am till 11pm</a:t>
            </a:r>
            <a:br>
              <a:rPr lang="en-US" sz="2000" dirty="0"/>
            </a:br>
            <a:r>
              <a:rPr lang="en-US" sz="2000" dirty="0"/>
              <a:t>delivery fee from 1.99£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0E4A64B-B5F1-4AFD-A6D6-64A6C9FF235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70103" y="1550721"/>
            <a:ext cx="3534208" cy="485895"/>
          </a:xfrm>
        </p:spPr>
        <p:txBody>
          <a:bodyPr/>
          <a:lstStyle/>
          <a:p>
            <a:pPr algn="ctr"/>
            <a:r>
              <a:rPr lang="en-US" dirty="0"/>
              <a:t>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tarter</a:t>
            </a:r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CD459C0-90F4-4652-913D-1021EB6569B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07720" y="2069597"/>
            <a:ext cx="4156462" cy="2613240"/>
          </a:xfrm>
        </p:spPr>
        <p:txBody>
          <a:bodyPr>
            <a:normAutofit/>
          </a:bodyPr>
          <a:lstStyle/>
          <a:p>
            <a:pPr algn="ctr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House special soup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blommer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bread &amp; butter 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5,50 £</a:t>
            </a:r>
          </a:p>
          <a:p>
            <a:pPr marL="0" indent="0" algn="ctr">
              <a:buNone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Prawn cocktail 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dressing with tomato  and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ttoast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7,50£</a:t>
            </a:r>
          </a:p>
          <a:p>
            <a:pPr algn="ctr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Smoke  salmon pate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horsedadis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brusseet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6,95£</a:t>
            </a:r>
          </a:p>
          <a:p>
            <a:pPr algn="ctr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Goat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chesse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beetroot 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figs and  cucumber 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6,50£</a:t>
            </a:r>
          </a:p>
          <a:p>
            <a:pPr algn="ctr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Hummus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pomegranate seed , carrot and cucumber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crakers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6,00£</a:t>
            </a:r>
          </a:p>
          <a:p>
            <a:pPr marL="0" indent="0" algn="ctr">
              <a:buNone/>
            </a:pPr>
            <a:endParaRPr lang="en-US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600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EFEEEDE-19B6-4932-9ABA-0A551E0A3AD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322520" y="1550722"/>
            <a:ext cx="3534208" cy="518874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Mains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3AF5D41D-917B-4A62-A6CF-047CC4C82DC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322519" y="2036617"/>
            <a:ext cx="4488971" cy="4319733"/>
          </a:xfrm>
        </p:spPr>
        <p:txBody>
          <a:bodyPr>
            <a:noAutofit/>
          </a:bodyPr>
          <a:lstStyle/>
          <a:p>
            <a:pPr algn="ctr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8oz fillet steak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 salt and pepper potato  and mushroom 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23,50 £ </a:t>
            </a:r>
          </a:p>
          <a:p>
            <a:pPr algn="ctr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8oz Rump steak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with jacket potato and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gril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veg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22,00£</a:t>
            </a:r>
          </a:p>
          <a:p>
            <a:pPr marL="0" indent="0" algn="ctr">
              <a:buNone/>
            </a:pP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 offer 50£  meal steaks for 2 person with bottle of recommend vine Malbec or Cabernet)</a:t>
            </a:r>
            <a:endParaRPr lang="en-US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Batterid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cod fillet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crips chips and peas with tartar sauce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17,95£</a:t>
            </a:r>
          </a:p>
          <a:p>
            <a:pPr algn="ctr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Streak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burger  with melt cheese, bacon onion and black bun  with chips and coleslaw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15,00£</a:t>
            </a:r>
          </a:p>
          <a:p>
            <a:pPr algn="ctr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Marinade cauliflower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with cous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cous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grill veg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13,99£</a:t>
            </a:r>
          </a:p>
          <a:p>
            <a:pPr algn="ctr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Lamb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chops  roast potato with garlic butter and roast  carrot and onions 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17,90£</a:t>
            </a:r>
          </a:p>
          <a:p>
            <a:pPr marL="0" indent="0" algn="ctr">
              <a:buNone/>
            </a:pP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(offer  25£  with red wine Merlot or  white Semillon)</a:t>
            </a:r>
          </a:p>
          <a:p>
            <a:pPr algn="ctr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Fresh made pizza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dream 3 topic choice 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12.95£ </a:t>
            </a:r>
          </a:p>
          <a:p>
            <a:pPr marL="0" indent="0" algn="ctr">
              <a:buNone/>
            </a:pP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(offer 30 £ for 2pizza with  Chardonnay or Pinot noir)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5174CF1A-9D4F-4A0B-9058-FEAC44C42414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174937" y="1550722"/>
            <a:ext cx="3534208" cy="518874"/>
          </a:xfrm>
        </p:spPr>
        <p:txBody>
          <a:bodyPr/>
          <a:lstStyle/>
          <a:p>
            <a:pPr algn="ctr"/>
            <a:r>
              <a:rPr lang="en-US" dirty="0"/>
              <a:t>Desert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0F588416-F6DB-4FED-9BD9-4418ABDFB8A1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285018" y="2036616"/>
            <a:ext cx="3906982" cy="1842657"/>
          </a:xfrm>
        </p:spPr>
        <p:txBody>
          <a:bodyPr>
            <a:normAutofit/>
          </a:bodyPr>
          <a:lstStyle/>
          <a:p>
            <a:pPr algn="ctr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Cherry sorbet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fresh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berrie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5,99£</a:t>
            </a:r>
          </a:p>
          <a:p>
            <a:pPr algn="ctr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Chocolate fondant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ice cream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6,50£</a:t>
            </a:r>
          </a:p>
          <a:p>
            <a:pPr algn="ctr"/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Milionare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chessecake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with ice cream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6,99£</a:t>
            </a:r>
          </a:p>
          <a:p>
            <a:pPr algn="ctr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Victoria sponge cake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ice cream 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6,00£</a:t>
            </a:r>
          </a:p>
          <a:p>
            <a:pPr algn="ctr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Pancake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fresh  fruit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6,50£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527287-4C14-4F3F-BE11-DA44102CF94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06206" y="6356350"/>
            <a:ext cx="3906983" cy="344445"/>
          </a:xfrm>
        </p:spPr>
        <p:txBody>
          <a:bodyPr/>
          <a:lstStyle/>
          <a:p>
            <a:r>
              <a:rPr lang="en-US" dirty="0"/>
              <a:t>contact number: 0790615 365, 0790365 615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6730B1AF-8259-44DD-9954-C66CE901E9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513241"/>
            <a:ext cx="4114800" cy="208234"/>
          </a:xfrm>
        </p:spPr>
        <p:txBody>
          <a:bodyPr/>
          <a:lstStyle/>
          <a:p>
            <a:r>
              <a:rPr lang="en-US" dirty="0"/>
              <a:t>www.hoteltrinity/menu.uk.com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D7FD42-BF51-CA3F-53FB-EA780AC2E0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150516" y="4839727"/>
            <a:ext cx="2213666" cy="1870383"/>
          </a:xfrm>
          <a:prstGeom prst="rect">
            <a:avLst/>
          </a:prstGeom>
        </p:spPr>
      </p:pic>
      <p:pic>
        <p:nvPicPr>
          <p:cNvPr id="8" name="Picture 7" descr="A stack of pancakes with berries on top&#10;&#10;Description automatically generated with medium confidence">
            <a:extLst>
              <a:ext uri="{FF2B5EF4-FFF2-40B4-BE49-F238E27FC236}">
                <a16:creationId xmlns:a16="http://schemas.microsoft.com/office/drawing/2014/main" id="{F29E83DD-26FD-9595-612F-D8AA3F2156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425355" y="4027798"/>
            <a:ext cx="2503222" cy="1668648"/>
          </a:xfrm>
          <a:prstGeom prst="rect">
            <a:avLst/>
          </a:prstGeom>
        </p:spPr>
      </p:pic>
      <p:pic>
        <p:nvPicPr>
          <p:cNvPr id="17" name="Picture 16" descr="A bowl of soup with a spoon&#10;&#10;Description automatically generated with low confidence">
            <a:extLst>
              <a:ext uri="{FF2B5EF4-FFF2-40B4-BE49-F238E27FC236}">
                <a16:creationId xmlns:a16="http://schemas.microsoft.com/office/drawing/2014/main" id="{ADD71641-EB42-0533-29B3-4347D8B6EAF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-27923" y="4839727"/>
            <a:ext cx="2213666" cy="1861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793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22C4D-AC1F-8351-26B7-ABB229B07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1324" y="358614"/>
            <a:ext cx="7710127" cy="793000"/>
          </a:xfrm>
        </p:spPr>
        <p:txBody>
          <a:bodyPr/>
          <a:lstStyle/>
          <a:p>
            <a:pPr algn="ctr"/>
            <a:r>
              <a:rPr lang="en-GB" dirty="0"/>
              <a:t>Drink menu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4ACBB4-22B9-43C0-DD52-83AB3B0552F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en-GB" dirty="0"/>
              <a:t>Vines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98364E-595A-526B-D67F-1D0D0C98ED3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>
            <a:noAutofit/>
          </a:bodyPr>
          <a:lstStyle/>
          <a:p>
            <a:pPr algn="ctr"/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 wine   15 £ bottle</a:t>
            </a:r>
          </a:p>
          <a:p>
            <a:pPr marL="0" indent="0" algn="ctr"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(Merlot, Cabernet, Pinot Noir, Malbec, Syrah, Barolo)</a:t>
            </a:r>
          </a:p>
          <a:p>
            <a:pPr algn="ctr"/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White wine 13£ bottle</a:t>
            </a:r>
          </a:p>
          <a:p>
            <a:pPr marL="0" indent="0" algn="ctr"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(Chardonnay, Sauvignon Blanc, Moscato, Pinot Grigio)</a:t>
            </a:r>
          </a:p>
          <a:p>
            <a:pPr algn="ctr"/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Rose wine  14£ bottle</a:t>
            </a:r>
          </a:p>
          <a:p>
            <a:pPr marL="0" indent="0" algn="ctr"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Reserva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Shiraz, Devil)</a:t>
            </a:r>
          </a:p>
          <a:p>
            <a:pPr algn="ctr"/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Sparkling wine 12 £</a:t>
            </a:r>
          </a:p>
          <a:p>
            <a:pPr marL="0" indent="0" algn="ctr"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(Devil Brut, Concha Y Toro)</a:t>
            </a:r>
          </a:p>
          <a:p>
            <a:pPr marL="0" indent="0" algn="ctr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Brand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55F2A-FDF0-A8A9-7AE9-3A2AD86CB6A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pPr algn="ctr"/>
            <a:r>
              <a:rPr lang="en-GB" dirty="0"/>
              <a:t>Alcohol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8CA46D7-5CF0-5BC8-AC3C-A2A695937E5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>
            <a:noAutofit/>
          </a:bodyPr>
          <a:lstStyle/>
          <a:p>
            <a:pPr algn="ctr"/>
            <a:r>
              <a:rPr lang="en-GB" sz="1600" b="1" dirty="0"/>
              <a:t>Stella </a:t>
            </a:r>
            <a:r>
              <a:rPr lang="en-GB" sz="1600" b="1" dirty="0" err="1"/>
              <a:t>artoils</a:t>
            </a:r>
            <a:r>
              <a:rPr lang="en-GB" sz="1600" b="1" dirty="0"/>
              <a:t> 5£</a:t>
            </a:r>
          </a:p>
          <a:p>
            <a:pPr algn="ctr"/>
            <a:r>
              <a:rPr lang="en-GB" sz="1600" b="1" dirty="0"/>
              <a:t>Heineken 6£</a:t>
            </a:r>
          </a:p>
          <a:p>
            <a:pPr algn="ctr"/>
            <a:r>
              <a:rPr lang="en-GB" sz="1600" b="1" dirty="0" err="1"/>
              <a:t>Staropramen</a:t>
            </a:r>
            <a:r>
              <a:rPr lang="en-GB" sz="1600" b="1" dirty="0"/>
              <a:t> 5£</a:t>
            </a:r>
          </a:p>
          <a:p>
            <a:pPr algn="ctr"/>
            <a:r>
              <a:rPr lang="en-GB" sz="1600" b="1" dirty="0"/>
              <a:t>San </a:t>
            </a:r>
            <a:r>
              <a:rPr lang="en-GB" sz="1600" b="1" dirty="0" err="1"/>
              <a:t>Migel</a:t>
            </a:r>
            <a:r>
              <a:rPr lang="en-GB" sz="1600" b="1" dirty="0"/>
              <a:t> 4,50 £</a:t>
            </a:r>
          </a:p>
          <a:p>
            <a:pPr algn="ctr"/>
            <a:r>
              <a:rPr lang="en-GB" sz="1600" b="1" dirty="0"/>
              <a:t>Corona 6£</a:t>
            </a:r>
          </a:p>
          <a:p>
            <a:pPr algn="ctr"/>
            <a:r>
              <a:rPr lang="en-GB" sz="1600" b="1" dirty="0"/>
              <a:t>Jack Daniels 8£</a:t>
            </a:r>
          </a:p>
          <a:p>
            <a:pPr algn="ctr"/>
            <a:r>
              <a:rPr lang="en-GB" sz="1600" b="1" dirty="0"/>
              <a:t>Jameson 7£</a:t>
            </a:r>
          </a:p>
          <a:p>
            <a:pPr algn="ctr"/>
            <a:r>
              <a:rPr lang="en-GB" sz="1600" b="1" dirty="0"/>
              <a:t>Chivas Regal 9£</a:t>
            </a:r>
          </a:p>
          <a:p>
            <a:pPr algn="ctr"/>
            <a:r>
              <a:rPr lang="en-GB" sz="1600" b="1" dirty="0"/>
              <a:t>Absolut Vodka 5£</a:t>
            </a:r>
          </a:p>
          <a:p>
            <a:pPr algn="ctr"/>
            <a:r>
              <a:rPr lang="en-GB" sz="1600" b="1" dirty="0"/>
              <a:t>London Gin 6£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41DF170-6EE9-976F-51DC-7B8E6173AF8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pPr algn="ctr"/>
            <a:r>
              <a:rPr lang="en-GB" dirty="0" err="1"/>
              <a:t>Nealcohol</a:t>
            </a:r>
            <a:r>
              <a:rPr lang="en-GB" dirty="0"/>
              <a:t> drinks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FE2DC72-FD9A-D05D-E09C-5F49240AB78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174937" y="2257090"/>
            <a:ext cx="3534208" cy="3935891"/>
          </a:xfrm>
        </p:spPr>
        <p:txBody>
          <a:bodyPr>
            <a:normAutofit/>
          </a:bodyPr>
          <a:lstStyle/>
          <a:p>
            <a:pPr algn="ctr"/>
            <a:r>
              <a:rPr lang="en-GB" sz="1600" b="1" dirty="0"/>
              <a:t>Espresso coffee 2£</a:t>
            </a:r>
          </a:p>
          <a:p>
            <a:pPr algn="ctr"/>
            <a:r>
              <a:rPr lang="en-GB" sz="1600" b="1" dirty="0" err="1"/>
              <a:t>Cappucino</a:t>
            </a:r>
            <a:r>
              <a:rPr lang="en-GB" sz="1600" b="1" dirty="0"/>
              <a:t> 4£</a:t>
            </a:r>
          </a:p>
          <a:p>
            <a:pPr algn="ctr"/>
            <a:r>
              <a:rPr lang="en-GB" sz="1600" b="1" dirty="0"/>
              <a:t>Latte 4 £</a:t>
            </a:r>
          </a:p>
          <a:p>
            <a:pPr algn="ctr"/>
            <a:r>
              <a:rPr lang="en-GB" sz="1600" b="1" dirty="0"/>
              <a:t>Ice coffee 5 £</a:t>
            </a:r>
          </a:p>
          <a:p>
            <a:pPr algn="ctr"/>
            <a:r>
              <a:rPr lang="en-GB" sz="1600" b="1" dirty="0"/>
              <a:t>Juice </a:t>
            </a:r>
            <a:r>
              <a:rPr lang="en-GB" sz="1200" b="1" dirty="0"/>
              <a:t>( Orange, apple, multivitamins)</a:t>
            </a:r>
            <a:r>
              <a:rPr lang="en-GB" sz="1600" b="1" dirty="0"/>
              <a:t>3£</a:t>
            </a:r>
            <a:endParaRPr lang="en-GB" sz="1200" b="1" dirty="0"/>
          </a:p>
          <a:p>
            <a:pPr algn="ctr"/>
            <a:r>
              <a:rPr lang="en-GB" sz="1600" b="1" dirty="0"/>
              <a:t>Sparkling water 2,00£</a:t>
            </a:r>
          </a:p>
          <a:p>
            <a:pPr algn="ctr"/>
            <a:r>
              <a:rPr lang="en-GB" sz="1600" b="1" dirty="0"/>
              <a:t>Spring still water 1,50£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6B754D8-11DF-3C12-DD1F-3C7A19721C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27565" y="6356350"/>
            <a:ext cx="6018149" cy="365125"/>
          </a:xfrm>
        </p:spPr>
        <p:txBody>
          <a:bodyPr/>
          <a:lstStyle/>
          <a:p>
            <a:r>
              <a:rPr lang="en-US" dirty="0" err="1"/>
              <a:t>Alergent</a:t>
            </a:r>
            <a:r>
              <a:rPr lang="en-US" dirty="0"/>
              <a:t> information  can fine on app or web side </a:t>
            </a:r>
            <a:r>
              <a:rPr lang="en-US" dirty="0">
                <a:hlinkClick r:id="rId2"/>
              </a:rPr>
              <a:t>www.hoteltrinity/menu</a:t>
            </a:r>
            <a:r>
              <a:rPr lang="en-US" dirty="0"/>
              <a:t>alergens.uk.com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68229E8-BADC-3489-DF75-98BD09489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42496"/>
            <a:ext cx="2743200" cy="365125"/>
          </a:xfrm>
        </p:spPr>
        <p:txBody>
          <a:bodyPr/>
          <a:lstStyle/>
          <a:p>
            <a:fld id="{5EA792F7-1D9E-4C7E-A103-E8EDFDC2691E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4DB25A2-9FDC-9C10-A490-F1797E8986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-80920"/>
            <a:ext cx="2770908" cy="153620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ADC8DD6-B07B-26EE-B935-BED187E8942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1120582" y="2078478"/>
            <a:ext cx="1071418" cy="1439828"/>
          </a:xfrm>
          <a:prstGeom prst="rect">
            <a:avLst/>
          </a:prstGeom>
        </p:spPr>
      </p:pic>
      <p:pic>
        <p:nvPicPr>
          <p:cNvPr id="28" name="Picture 27" descr="Text, logo&#10;&#10;Description automatically generated">
            <a:extLst>
              <a:ext uri="{FF2B5EF4-FFF2-40B4-BE49-F238E27FC236}">
                <a16:creationId xmlns:a16="http://schemas.microsoft.com/office/drawing/2014/main" id="{6A285E43-309F-F1F3-C99F-55E94C6F367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482855" y="5250874"/>
            <a:ext cx="3668231" cy="1127568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40EA5B51-6084-86DA-23E0-6FD2B5DAF342}"/>
              </a:ext>
            </a:extLst>
          </p:cNvPr>
          <p:cNvSpPr txBox="1"/>
          <p:nvPr/>
        </p:nvSpPr>
        <p:spPr>
          <a:xfrm>
            <a:off x="7856728" y="4580171"/>
            <a:ext cx="3263855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Delivery apps:</a:t>
            </a:r>
          </a:p>
          <a:p>
            <a:pPr algn="ctr"/>
            <a:endParaRPr lang="en-GB" sz="1600" dirty="0"/>
          </a:p>
          <a:p>
            <a:pPr algn="ctr"/>
            <a:endParaRPr lang="en-GB" sz="1600" dirty="0"/>
          </a:p>
          <a:p>
            <a:pPr algn="ctr"/>
            <a:endParaRPr lang="en-GB" sz="1600" dirty="0"/>
          </a:p>
          <a:p>
            <a:pPr algn="ctr"/>
            <a:endParaRPr lang="en-GB" sz="1600" dirty="0"/>
          </a:p>
          <a:p>
            <a:pPr algn="ctr"/>
            <a:r>
              <a:rPr lang="en-GB" sz="1600" dirty="0"/>
              <a:t> ACCEPT  PAYMENTS  : </a:t>
            </a:r>
            <a:r>
              <a:rPr lang="en-GB" dirty="0"/>
              <a:t> 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9BB1D93C-9B83-2F3F-6B7C-2990FE14FA8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7818924" y="6325887"/>
            <a:ext cx="1318466" cy="534050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F1257186-710C-ADB5-34D5-B5E693BE47B6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9123412" y="6313514"/>
            <a:ext cx="1915408" cy="544485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D5143E76-3240-BB3D-2473-5B74AD862717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11038820" y="6313514"/>
            <a:ext cx="1159731" cy="544486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D130806B-F446-BEE9-25BC-DFC8E02111F1}"/>
              </a:ext>
            </a:extLst>
          </p:cNvPr>
          <p:cNvSpPr txBox="1"/>
          <p:nvPr/>
        </p:nvSpPr>
        <p:spPr>
          <a:xfrm>
            <a:off x="2661275" y="6858000"/>
            <a:ext cx="686944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4" tooltip="https://it.wikipedia.org/wiki/American_Express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5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22AF333B-3D75-2E95-439B-B71CE55B380B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9129486" y="-91260"/>
            <a:ext cx="3062514" cy="1546545"/>
          </a:xfrm>
          <a:prstGeom prst="rect">
            <a:avLst/>
          </a:prstGeom>
        </p:spPr>
      </p:pic>
      <p:pic>
        <p:nvPicPr>
          <p:cNvPr id="43" name="Picture 42" descr="Logo&#10;&#10;Description automatically generated">
            <a:extLst>
              <a:ext uri="{FF2B5EF4-FFF2-40B4-BE49-F238E27FC236}">
                <a16:creationId xmlns:a16="http://schemas.microsoft.com/office/drawing/2014/main" id="{4D1F85D9-2BF0-E6A1-B9BD-3C37FC950030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7900918" y="4992915"/>
            <a:ext cx="1415439" cy="818400"/>
          </a:xfrm>
          <a:prstGeom prst="rect">
            <a:avLst/>
          </a:prstGeom>
        </p:spPr>
      </p:pic>
      <p:pic>
        <p:nvPicPr>
          <p:cNvPr id="45" name="Picture 44" descr="A picture containing pie chart&#10;&#10;Description automatically generated">
            <a:extLst>
              <a:ext uri="{FF2B5EF4-FFF2-40B4-BE49-F238E27FC236}">
                <a16:creationId xmlns:a16="http://schemas.microsoft.com/office/drawing/2014/main" id="{1BAE6825-64B8-324B-1BCD-6AE7C8B7E524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837473B0-CC2E-450A-ABE3-18F120FF3D39}">
                <a1611:picAttrSrcUrl xmlns:a1611="http://schemas.microsoft.com/office/drawing/2016/11/main" r:id="rId21"/>
              </a:ext>
            </a:extLst>
          </a:blip>
          <a:stretch>
            <a:fillRect/>
          </a:stretch>
        </p:blipFill>
        <p:spPr>
          <a:xfrm>
            <a:off x="10883238" y="5026235"/>
            <a:ext cx="957545" cy="826257"/>
          </a:xfrm>
          <a:prstGeom prst="rect">
            <a:avLst/>
          </a:prstGeom>
        </p:spPr>
      </p:pic>
      <p:pic>
        <p:nvPicPr>
          <p:cNvPr id="47" name="Picture 46" descr="Logo&#10;&#10;Description automatically generated">
            <a:extLst>
              <a:ext uri="{FF2B5EF4-FFF2-40B4-BE49-F238E27FC236}">
                <a16:creationId xmlns:a16="http://schemas.microsoft.com/office/drawing/2014/main" id="{B295CFE1-5959-1448-2245-A66BC7CACC7C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837473B0-CC2E-450A-ABE3-18F120FF3D39}">
                <a1611:picAttrSrcUrl xmlns:a1611="http://schemas.microsoft.com/office/drawing/2016/11/main" r:id="rId23"/>
              </a:ext>
            </a:extLst>
          </a:blip>
          <a:stretch>
            <a:fillRect/>
          </a:stretch>
        </p:blipFill>
        <p:spPr>
          <a:xfrm>
            <a:off x="9228069" y="4885717"/>
            <a:ext cx="1706094" cy="1032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9174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84" name="Oval 83">
            <a:extLst>
              <a:ext uri="{FF2B5EF4-FFF2-40B4-BE49-F238E27FC236}">
                <a16:creationId xmlns:a16="http://schemas.microsoft.com/office/drawing/2014/main" id="{7D6BF779-0B8C-4CC2-9268-9506AD0C5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86" name="Rectangle 85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4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EC71233-C059-4A8E-B294-37D3A68E0F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5703" y="507238"/>
            <a:ext cx="3522504" cy="384589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cap="all"/>
              <a:t>THANK YOU</a:t>
            </a:r>
          </a:p>
        </p:txBody>
      </p:sp>
      <p:pic>
        <p:nvPicPr>
          <p:cNvPr id="8" name="Picture Placeholder 7" descr="A bowl of food and a glass of wine on a table&#10;&#10;Description automatically generated with medium confidence">
            <a:extLst>
              <a:ext uri="{FF2B5EF4-FFF2-40B4-BE49-F238E27FC236}">
                <a16:creationId xmlns:a16="http://schemas.microsoft.com/office/drawing/2014/main" id="{25616D4A-25A5-D718-33B7-2597A038B6F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6625" r="16623" b="-2"/>
          <a:stretch/>
        </p:blipFill>
        <p:spPr>
          <a:xfrm>
            <a:off x="5467894" y="590861"/>
            <a:ext cx="5290998" cy="5290998"/>
          </a:xfrm>
          <a:custGeom>
            <a:avLst/>
            <a:gdLst/>
            <a:ahLst/>
            <a:cxnLst/>
            <a:rect l="l" t="t" r="r" b="b"/>
            <a:pathLst>
              <a:path w="5290998" h="5290998">
                <a:moveTo>
                  <a:pt x="2645499" y="0"/>
                </a:moveTo>
                <a:cubicBezTo>
                  <a:pt x="4106568" y="0"/>
                  <a:pt x="5290998" y="1184430"/>
                  <a:pt x="5290998" y="2645499"/>
                </a:cubicBezTo>
                <a:cubicBezTo>
                  <a:pt x="5290998" y="4106568"/>
                  <a:pt x="4106568" y="5290998"/>
                  <a:pt x="2645499" y="5290998"/>
                </a:cubicBezTo>
                <a:cubicBezTo>
                  <a:pt x="1184430" y="5290998"/>
                  <a:pt x="0" y="4106568"/>
                  <a:pt x="0" y="2645499"/>
                </a:cubicBezTo>
                <a:cubicBezTo>
                  <a:pt x="0" y="1184430"/>
                  <a:pt x="1184430" y="0"/>
                  <a:pt x="2645499" y="0"/>
                </a:cubicBezTo>
                <a:close/>
              </a:path>
            </a:pathLst>
          </a:custGeom>
          <a:ln w="25400">
            <a:noFill/>
          </a:ln>
        </p:spPr>
      </p:pic>
      <p:sp>
        <p:nvSpPr>
          <p:cNvPr id="88" name="Graphic 212">
            <a:extLst>
              <a:ext uri="{FF2B5EF4-FFF2-40B4-BE49-F238E27FC236}">
                <a16:creationId xmlns:a16="http://schemas.microsoft.com/office/drawing/2014/main" id="{4D4C00DC-4DC6-4CD2-9E31-F17E6CEBC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58925" y="823301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90" name="Graphic 212">
            <a:extLst>
              <a:ext uri="{FF2B5EF4-FFF2-40B4-BE49-F238E27FC236}">
                <a16:creationId xmlns:a16="http://schemas.microsoft.com/office/drawing/2014/main" id="{A499C65A-9B02-4D7F-BD68-CD38D88055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58925" y="823301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92" name="Graphic 190">
            <a:extLst>
              <a:ext uri="{FF2B5EF4-FFF2-40B4-BE49-F238E27FC236}">
                <a16:creationId xmlns:a16="http://schemas.microsoft.com/office/drawing/2014/main" id="{66FB5A75-BDE2-4F12-A95B-C48788A76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70622" y="1755501"/>
            <a:ext cx="1598829" cy="531293"/>
            <a:chOff x="2504802" y="1755501"/>
            <a:chExt cx="1598829" cy="531293"/>
          </a:xfrm>
          <a:solidFill>
            <a:schemeClr val="tx1"/>
          </a:solidFill>
        </p:grpSpPr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DC86CBC8-A814-4C0C-A287-7C549693D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6AA52F4F-14E6-402F-A196-668B9CA9BC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96" name="Graphic 4">
            <a:extLst>
              <a:ext uri="{FF2B5EF4-FFF2-40B4-BE49-F238E27FC236}">
                <a16:creationId xmlns:a16="http://schemas.microsoft.com/office/drawing/2014/main" id="{1F4896D7-5AD0-4505-BCCD-82262CFEE2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035286" y="3429061"/>
            <a:ext cx="1861484" cy="1861513"/>
            <a:chOff x="5734037" y="3067039"/>
            <a:chExt cx="724483" cy="724489"/>
          </a:xfrm>
          <a:solidFill>
            <a:schemeClr val="tx1"/>
          </a:solidFill>
        </p:grpSpPr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83C04C31-4BBB-4AC5-A222-4E79BDDF6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090890F0-A440-4A5F-89E2-860A604251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F9BA7632-2294-4740-BB61-DFA5017B7B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025C556-497E-4B62-9131-98448B5A7C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C467884A-CD29-4BCE-A1A4-1E629953FC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73A1BC11-A782-4A26-87D0-76C92BAB7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787142E-1022-4109-9141-85FF9C22E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763BCB7E-36CC-4105-9CDA-BFB80F3FFC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A6EF2588-350F-4CCE-9BF8-799EC71961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0A696712-7E60-48CD-A6F8-91754B090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0244E95B-2BBF-4335-BEFC-BA135EF949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0D692242-534C-4A58-90D7-43A781D23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BC72B2EF-E5D1-46BF-B7FE-A9D174508B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48805B31-6BA4-45FA-8180-436B2EC419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51B376A0-4543-4AE3-8071-5C746BADEC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0824AEB4-F797-4131-AD1A-BCB807B086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7399A867-568D-43D3-8F17-6644C8D09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9953DBA6-7A8F-4369-8F18-DC19A21B43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9167760-8210-45B7-96C9-462EB82D8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3B578C99-7B91-480A-B8CA-B9FB3AF176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CDF91670-E084-4B4B-9F86-75DD43CBE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8FC99F2F-C73F-444D-B4BB-C02E463AB2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7F3FF604-A6A9-4EDC-868C-696B92122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38D6C5BB-BF17-4FE8-B611-578E8EBE92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A80A8D66-3FA7-4C04-AEDC-D8F94AA43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3DE9B826-6E87-4EF5-AA9D-F55BB3A21D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BAEEC53-BED0-4ACB-94B4-818158D7EF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30709FE3-3633-4C01-AAD6-75ADD93953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C0D68B00-260E-4EFC-A1FE-8B04EB5A7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360AF8DD-D1D2-43F3-83E5-ECF20A0916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87B3F103-7F53-4D5E-B9A2-DE4F0B78D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BBECD20-3735-4F14-8816-26D648091F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500687DC-38D4-44B7-BA7D-D8A0BA155F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23AFC6B0-2B60-47B1-B854-A02279C706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39963332-7F58-48B9-9BAB-87C986F39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342BD313-0F6E-4DC3-B8A8-861289801F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2253CE00-9D58-4821-B362-2552C433B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7E89086E-98CE-4697-8CE7-B2E7DB2E8C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2CE9357F-710D-4D3B-90C1-CF19E73F2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170ED7F2-AD38-47BC-B6A1-FF7E20AFD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02600E9C-0B0F-45ED-A2CF-DE0240B2B9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B07D2066-6599-4BD0-9CD5-7289EB1B81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7BF96C0D-1DEE-47F2-A950-16BC0896F5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FD254ABE-505D-4C6A-9267-BFB78FBB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22BBE38-BC6F-4DDE-BD6D-2B496CE420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1046D1FA-C431-4F16-8BDD-71C614D798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CF387987-DEF1-447C-BC86-281AC0B3D6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9808DF01-2715-4215-81F1-B8C178304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AED7F897-8A4F-4F3D-BFB1-738BCDCA9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9B51B8B7-D508-44C3-AFC5-820557A94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7FBC6B94-2A13-4303-AE51-334E386DA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7897959-2F8E-4A05-9EA8-5B0329B574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0522AB50-D351-40F4-8A88-E856C1F27F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221AFD52-C13F-4A20-B1DB-13C1A9A3D8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8E789B3B-F514-4E02-8C1A-2F85817AA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9E473BAC-3DA1-4D63-9D6C-2B993665F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F385DCF4-8F59-4838-B86C-2B3EF0BCE7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3EC5A02E-609A-4C39-A35D-E8D038F7C9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7AB67B18-1821-4367-A7B6-CC2FFF66D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DFCAC56E-4767-4984-9FE7-2C3CA57D01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0A1929ED-CEB2-4C49-B2ED-A206D37935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01D632F9-2F59-4C8D-B1BC-1CB0D15C36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03B9F80B-CAEF-442C-A218-E2B069545B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526A626E-CC14-4106-8AD4-DB3D81CD6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7CD710B8-B5DF-495F-ACEA-CFB9308CB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E550C81D-B0B8-4DB8-A12C-B62944D0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4EB82E53-B337-43EB-BFF8-1466F10E8B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D1DCEF3A-2B54-4AA2-9BFD-57EA4A246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9F122967-34EF-4575-8E59-75D77FCD0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D87EBF9D-3949-4CCE-BB87-9784668346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58A1183F-B28F-4BAD-A14B-3940A6E92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A81851B7-6D8F-454C-BBAA-498426069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9759A7A-483F-4DB0-8677-C6AB61E197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BDD1E55B-DE82-4811-BB33-1468396D2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F4B0251C-DACC-4A24-83BA-3D95F8D19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3647EF9B-D99D-48C1-B61E-19B85F4714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EB55DF3C-DDF0-4B01-849E-46A663465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09149238-5A44-4264-84E6-DD25E7C01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4E6925C1-B440-4C1C-8829-2E6D9EE142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937B5BDB-32A7-4C47-A984-AF2316600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9B5A7D9C-91C9-49A3-8AD5-DB49632FD4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C64B015D-AFCF-4AB2-AE58-A069B06DB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A4407931-9375-400F-88AC-C63D4E9E9C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554278B7-45C8-46E4-885A-69208D598B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3A806AB0-FBD6-41CD-997C-A76266D375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719E2D6D-6D96-4348-954B-3657A0B0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9794AABE-9C3E-4A8C-820F-0FDF65213E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1DBEC39D-5464-46CA-B62B-24826F1F4D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41807973-667B-4780-B3AA-4ADC32DB3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970D793C-C9EE-467B-8385-42B6905A00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94695A53-78EB-4811-8BBC-4707F30169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0576416F-0C2E-4D01-9357-5C73ADF85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A091FE22-8667-4F89-A333-BA9A0917E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CB779008-969D-4FA8-BB6C-3BBBCF919E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CDAF3B96-0DFB-44BA-959D-BF9643FFE2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F66F5FF-98B2-4453-8175-EB602A6A03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751D9683-9D41-4058-B90B-99146FC2F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0907098D-1005-4522-BA21-F1534CBACF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5BFEF082-7E02-4ED8-B9D1-F0FC47FEC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4429C269-222E-4EFB-97B9-08FA243CE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FC460F7F-5702-4281-850B-59E4182A71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A329057C-293F-4933-9DEA-2463E66D4B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7274CBA8-6253-4229-AC37-1D7126639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B7ABAAD2-23FD-4AF4-8506-3CDDC5607B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27A85620-3B33-477A-949C-3F221DCC21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6247316E-E815-4CE3-9EC0-8DC8391EB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3D047E26-5A98-4B49-A453-C71D894500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940C95BF-A85B-4251-A817-35A7B4F713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EA4FDA2F-E340-40E6-8678-8F4F9EB3D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D94A3796-87FD-436D-8309-857F9B489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2B20BE68-41F5-4E59-87CD-A8654B1238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7FD87938-B42E-45E5-ABB8-936E00A244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EA46A837-6AA3-4099-8055-251ED6D7D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B9D871B1-B4D0-4667-B5FA-21AE12E501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77E102A-1E9D-44C8-9DA0-1B4B61444C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2DB4921-ECFC-42CD-B91B-56AB1FE263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3156177C-2880-4AAF-BFC7-C3EA4AD09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B7C807E0-34AB-4AC3-A674-D7E438C60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93AD80AB-575A-4D50-A561-CE310E06BF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E4C11A99-7E93-4B54-B1CE-D90D45325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25A3E814-2D04-4881-B9E9-81ADDC0C97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073D9FB4-F4AF-4974-A734-C9300D210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081A1414-A8F5-43F1-BA51-B058EF2C05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E41588DC-3C7F-4695-A42A-B5ABEA8B5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3884DF6D-4C87-4B4A-A918-B3F3C8BE35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CF26F2A0-B8D0-48D4-A9A9-BEB75CFF1F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7A9177E1-A6DC-4200-9D85-31A348E027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7DA218E3-83A8-45E8-B2E3-4B693606C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31E51433-E260-493C-8A94-FCE7FD9BA2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3A74FFD3-BE5F-435D-AC22-825B6E049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3420F88-93EB-4790-A2BD-EFF61E77B0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3875302B-159F-4E81-AD49-154BAA8FD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BE9966CE-BC06-4CEB-877D-34D9D1C2E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889924EA-8A9B-4ED5-8CF2-E184EE89D2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300C1FB1-E227-40EE-A773-071D080BD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14F26B5D-6E35-40E8-90DF-FD65CB33FA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059D8F05-F701-45A6-9377-454642C212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5F57ACF8-D510-4715-B964-20D980558C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51053CDD-687F-481B-86FB-56DA74C55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76B24CA5-1578-43AE-8ED8-CB9F7EA620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A3208550-AB5B-4E2B-914A-270D30163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D4120D7E-20EE-4413-A541-781EA43508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9C0CC66E-BFF1-47FD-8C37-092016FBE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09D9AD44-3983-44A2-9DBA-6C5FF3C47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71915592-B946-43D1-AE24-B72B17FC5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3AC48622-C7DC-416F-B14F-AB0C6A3EF5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C122E9A7-0590-453C-AC3A-88265131C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78246847-0B72-46B3-9243-7A7B92E212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207FF669-6E9C-47DF-A1A0-6676692794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06905CAD-DCDC-4965-969E-3BA793FCA8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E82B7F4-81C1-4A48-A3C9-B9DE741C9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53D306B7-0050-4206-8020-D3F81BC46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BE50823B-85BA-4734-A0E5-99F2D027CC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F26CEA8-889B-4F33-AE59-91F66E1602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E64E5726-D6A2-4541-9EB4-0D455BFB19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B5A9478C-31E8-4C23-856A-5B4D6936B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D4D55AFD-7163-47DF-8918-6BCF397B55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20C5BF88-D776-4C9B-89BD-85EE0DCE8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0A0347C6-25EE-4289-B805-750B30ABB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4C83C9E0-7820-4EA4-B9AA-AD6E0719F3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7E1B6DEA-553D-4733-9A45-3A28D118B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BE647149-B885-4A7D-B57E-A9762FF95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FFCDDD6-EA47-4BA4-914F-B4AD52A7DA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18C5FC42-4A56-48D7-9C6F-EE6973256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E58746BA-672F-48B8-BA1D-E317498C1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75C60814-753C-4243-BD88-443E240D6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174EB8C9-709B-42D9-9948-434CAA5E0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786AB5B1-D0D7-4FE2-9A7D-BF9C01F7D7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718E7606-3FC9-4354-BCF8-A980AE6DFA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526F9-A7E7-4B72-967B-74782460DF2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2/1/20XX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3B0C98D2-D0E1-4FBC-8B34-1CD41E1F61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kern="1200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  <a:cs typeface="+mn-cs"/>
              </a:rPr>
              <a:t>PRESENTATION TITLE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577696B5-6E42-44CF-8CE1-83B795060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F3450C42-9A0B-4425-92C2-70FCF7C45734}" type="slidenum">
              <a:rPr lang="en-US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9F948DF-650D-6C03-7EAC-9A808BB7719A}"/>
              </a:ext>
            </a:extLst>
          </p:cNvPr>
          <p:cNvSpPr txBox="1"/>
          <p:nvPr/>
        </p:nvSpPr>
        <p:spPr>
          <a:xfrm>
            <a:off x="9705418" y="6657945"/>
            <a:ext cx="24865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vinography.com/2020/07/drinking-while-eating-is-not-food-and-wine-pairi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75730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A96AF-5411-2A53-D4C3-7D2CBE7AF7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964" y="565739"/>
            <a:ext cx="10515600" cy="2935090"/>
          </a:xfrm>
        </p:spPr>
        <p:txBody>
          <a:bodyPr>
            <a:normAutofit/>
          </a:bodyPr>
          <a:lstStyle/>
          <a:p>
            <a:r>
              <a:rPr lang="en-GB" dirty="0"/>
              <a:t>Reference list:</a:t>
            </a:r>
            <a:br>
              <a:rPr lang="en-GB" dirty="0"/>
            </a:br>
            <a:r>
              <a:rPr lang="en-GB" sz="1200" dirty="0"/>
              <a:t>1. Just eats(2022) </a:t>
            </a:r>
            <a:r>
              <a:rPr lang="en-GB" sz="1200" dirty="0" err="1"/>
              <a:t>Availablein:</a:t>
            </a:r>
            <a:r>
              <a:rPr lang="en-GB" sz="1300" dirty="0" err="1">
                <a:hlinkClick r:id="rId2"/>
              </a:rPr>
              <a:t>One</a:t>
            </a:r>
            <a:r>
              <a:rPr lang="en-GB" sz="1300" dirty="0">
                <a:hlinkClick r:id="rId2"/>
              </a:rPr>
              <a:t> Stop - Manor Road restaurant menu in Manor Road - Order from Just Eat (just-eat.co.uk)</a:t>
            </a:r>
            <a:br>
              <a:rPr lang="en-GB" sz="1300" dirty="0"/>
            </a:br>
            <a:r>
              <a:rPr lang="en-GB" sz="1300" dirty="0"/>
              <a:t>2. Celtic arms(2022) Available </a:t>
            </a:r>
            <a:r>
              <a:rPr lang="en-GB" sz="1300" dirty="0" err="1"/>
              <a:t>in:</a:t>
            </a:r>
            <a:r>
              <a:rPr lang="en-GB" sz="1300" dirty="0" err="1">
                <a:hlinkClick r:id="rId3"/>
              </a:rPr>
              <a:t>Menus</a:t>
            </a:r>
            <a:r>
              <a:rPr lang="en-GB" sz="1300" dirty="0">
                <a:hlinkClick r:id="rId3"/>
              </a:rPr>
              <a:t> - The Celtic Arms</a:t>
            </a:r>
            <a:br>
              <a:rPr lang="en-GB" sz="1300" dirty="0"/>
            </a:br>
            <a:r>
              <a:rPr lang="en-GB" sz="1300" dirty="0"/>
              <a:t>3. </a:t>
            </a:r>
            <a:r>
              <a:rPr lang="en-GB" sz="1300" dirty="0" err="1"/>
              <a:t>Casillero</a:t>
            </a:r>
            <a:r>
              <a:rPr lang="en-GB" sz="1300" dirty="0"/>
              <a:t> del Diablo(2022 Available in:</a:t>
            </a:r>
            <a:r>
              <a:rPr lang="es-ES" sz="1200" dirty="0" err="1">
                <a:hlinkClick r:id="rId4"/>
              </a:rPr>
              <a:t>The</a:t>
            </a:r>
            <a:r>
              <a:rPr lang="es-ES" sz="1200" dirty="0">
                <a:hlinkClick r:id="rId4"/>
              </a:rPr>
              <a:t> </a:t>
            </a:r>
            <a:r>
              <a:rPr lang="es-ES" sz="1200" dirty="0" err="1">
                <a:hlinkClick r:id="rId4"/>
              </a:rPr>
              <a:t>Wines</a:t>
            </a:r>
            <a:r>
              <a:rPr lang="es-ES" sz="1200" dirty="0">
                <a:hlinkClick r:id="rId4"/>
              </a:rPr>
              <a:t> – Casillero del Diablo</a:t>
            </a:r>
            <a:endParaRPr lang="en-GB" sz="120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CA884D-30E0-A8E2-DCC3-3A106BC4CD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5CE3E9-AC45-B279-1D42-F7637D57F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E6AF90-AEC9-676C-5C57-FDBD8FE23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67E29-1480-472A-9FC5-C4768A52587C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6574096"/>
      </p:ext>
    </p:extLst>
  </p:cSld>
  <p:clrMapOvr>
    <a:masterClrMapping/>
  </p:clrMapOvr>
</p:sld>
</file>

<file path=ppt/theme/theme1.xml><?xml version="1.0" encoding="utf-8"?>
<a:theme xmlns:a="http://schemas.openxmlformats.org/drawingml/2006/main" name="FunkyShapesDarkVTI">
  <a:themeElements>
    <a:clrScheme name="Custom 4">
      <a:dk1>
        <a:srgbClr val="FFFFFF"/>
      </a:dk1>
      <a:lt1>
        <a:srgbClr val="000000"/>
      </a:lt1>
      <a:dk2>
        <a:srgbClr val="F3FFF8"/>
      </a:dk2>
      <a:lt2>
        <a:srgbClr val="2D2D2D"/>
      </a:lt2>
      <a:accent1>
        <a:srgbClr val="FF80BD"/>
      </a:accent1>
      <a:accent2>
        <a:srgbClr val="1EB9D3"/>
      </a:accent2>
      <a:accent3>
        <a:srgbClr val="21C46B"/>
      </a:accent3>
      <a:accent4>
        <a:srgbClr val="EA9600"/>
      </a:accent4>
      <a:accent5>
        <a:srgbClr val="F43B56"/>
      </a:accent5>
      <a:accent6>
        <a:srgbClr val="4B56E8"/>
      </a:accent6>
      <a:hlink>
        <a:srgbClr val="8F61FF"/>
      </a:hlink>
      <a:folHlink>
        <a:srgbClr val="F900A0"/>
      </a:folHlink>
    </a:clrScheme>
    <a:fontScheme name="Source Sans Pro">
      <a:majorFont>
        <a:latin typeface="Source Sans Pro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unkyShapesDarkVTI" id="{84637DF0-7D2D-4F20-816C-4D6C45F3FAF2}" vid="{0EF594EE-C33F-480F-80E7-D4F74C1C30E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B3E117AD-7972-4C19-8EE9-C96E6C3AD3E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22618F7-18BF-4051-9DE5-A9D1FF4469C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2779174-7527-490F-870B-C81F06E4E9E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Funky shapes dark design</Template>
  <TotalTime>481</TotalTime>
  <Words>583</Words>
  <Application>Microsoft Office PowerPoint</Application>
  <PresentationFormat>Widescreen</PresentationFormat>
  <Paragraphs>84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Amasis MT Pro Black</vt:lpstr>
      <vt:lpstr>Arial</vt:lpstr>
      <vt:lpstr>Calibri</vt:lpstr>
      <vt:lpstr>Source Sans Pro</vt:lpstr>
      <vt:lpstr>Times New Roman</vt:lpstr>
      <vt:lpstr>FunkyShapesDarkVTI</vt:lpstr>
      <vt:lpstr>Rework ASSIGMENT2  Design limited menu Hotel Trinity 4* </vt:lpstr>
      <vt:lpstr>Hotel Trinity 4* Menu 55 Langdon road,Swansea,SA2 1DQ Delivery: Monday to Sunday: from 11 am till 11pm delivery fee from 1.99£</vt:lpstr>
      <vt:lpstr>Drink menu</vt:lpstr>
      <vt:lpstr>THANK YOU</vt:lpstr>
      <vt:lpstr>Reference list: 1. Just eats(2022) Availablein:One Stop - Manor Road restaurant menu in Manor Road - Order from Just Eat (just-eat.co.uk) 2. Celtic arms(2022) Available in:Menus - The Celtic Arms 3. Casillero del Diablo(2022 Available in:The Wines – Casillero del Diablo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Rework ASSIGMENT2  Design limited menu Hotel Trinity 4* </dc:title>
  <dc:creator>Tana</dc:creator>
  <cp:lastModifiedBy>Tana</cp:lastModifiedBy>
  <cp:revision>2</cp:revision>
  <dcterms:created xsi:type="dcterms:W3CDTF">2022-11-04T14:02:44Z</dcterms:created>
  <dcterms:modified xsi:type="dcterms:W3CDTF">2022-11-04T22:06:33Z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