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7" r:id="rId6"/>
    <p:sldId id="261" r:id="rId7"/>
    <p:sldId id="262" r:id="rId8"/>
    <p:sldId id="263" r:id="rId9"/>
    <p:sldId id="264" r:id="rId10"/>
    <p:sldId id="268" r:id="rId11"/>
    <p:sldId id="284" r:id="rId12"/>
    <p:sldId id="260" r:id="rId13"/>
    <p:sldId id="287" r:id="rId14"/>
    <p:sldId id="285" r:id="rId15"/>
    <p:sldId id="258" r:id="rId16"/>
    <p:sldId id="278" r:id="rId17"/>
    <p:sldId id="266" r:id="rId18"/>
    <p:sldId id="286" r:id="rId19"/>
    <p:sldId id="282" r:id="rId20"/>
    <p:sldId id="275" r:id="rId21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Autor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E7A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B20D0A-211C-81AA-89A7-00CB99E799F0}" v="341" dt="2026-03-09T03:56:22.641"/>
    <p1510:client id="{7AD773C6-3BBD-4A93-1EC4-41A166680B73}" v="27" dt="2026-03-09T04:03:51.739"/>
    <p1510:client id="{7F643F50-BD8A-E092-7BF3-454D37779AE6}" v="1620" dt="2026-03-09T03:04:11.8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3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4602" y="102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sa Lisseth Najarro Mejia (2433089)" userId="S::2433089@student.uwtsd.ac.uk::8f04e26e-796a-4e44-ba84-3c6dc05664b9" providerId="AD" clId="Web-{7F643F50-BD8A-E092-7BF3-454D37779AE6}"/>
    <pc:docChg chg="addSld delSld modSld sldOrd">
      <pc:chgData name="Vanessa Lisseth Najarro Mejia (2433089)" userId="S::2433089@student.uwtsd.ac.uk::8f04e26e-796a-4e44-ba84-3c6dc05664b9" providerId="AD" clId="Web-{7F643F50-BD8A-E092-7BF3-454D37779AE6}" dt="2026-03-09T03:04:39.507" v="1609"/>
      <pc:docMkLst>
        <pc:docMk/>
      </pc:docMkLst>
      <pc:sldChg chg="addSp delSp modSp mod modClrScheme chgLayout">
        <pc:chgData name="Vanessa Lisseth Najarro Mejia (2433089)" userId="S::2433089@student.uwtsd.ac.uk::8f04e26e-796a-4e44-ba84-3c6dc05664b9" providerId="AD" clId="Web-{7F643F50-BD8A-E092-7BF3-454D37779AE6}" dt="2026-03-09T00:31:31.417" v="145" actId="1076"/>
        <pc:sldMkLst>
          <pc:docMk/>
          <pc:sldMk cId="1642425379" sldId="256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0:26:35.929" v="68" actId="1076"/>
          <ac:spMkLst>
            <pc:docMk/>
            <pc:sldMk cId="1642425379" sldId="256"/>
            <ac:spMk id="2" creationId="{216815C6-3AD0-46E6-A74A-1967BD91AF50}"/>
          </ac:spMkLst>
        </pc:spChg>
        <pc:spChg chg="mod ord">
          <ac:chgData name="Vanessa Lisseth Najarro Mejia (2433089)" userId="S::2433089@student.uwtsd.ac.uk::8f04e26e-796a-4e44-ba84-3c6dc05664b9" providerId="AD" clId="Web-{7F643F50-BD8A-E092-7BF3-454D37779AE6}" dt="2026-03-09T00:31:26.323" v="144" actId="1076"/>
          <ac:spMkLst>
            <pc:docMk/>
            <pc:sldMk cId="1642425379" sldId="256"/>
            <ac:spMk id="3" creationId="{1901B20D-4C28-4DA3-ABBD-718C22A5E58B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31:14.136" v="143" actId="1076"/>
          <ac:spMkLst>
            <pc:docMk/>
            <pc:sldMk cId="1642425379" sldId="256"/>
            <ac:spMk id="5" creationId="{DD05A24A-10AD-3788-CE42-94607182FD0F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0:25:04.583" v="47" actId="1076"/>
          <ac:spMkLst>
            <pc:docMk/>
            <pc:sldMk cId="1642425379" sldId="256"/>
            <ac:spMk id="31" creationId="{2AA5CFA6-DFAB-4166-9748-6F0CAB135BE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09:31.919" v="4"/>
          <ac:spMkLst>
            <pc:docMk/>
            <pc:sldMk cId="1642425379" sldId="256"/>
            <ac:spMk id="36" creationId="{88CFB03E-DBCF-0C83-35F0-3CA023C84DB9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09:31.919" v="4"/>
          <ac:spMkLst>
            <pc:docMk/>
            <pc:sldMk cId="1642425379" sldId="256"/>
            <ac:spMk id="38" creationId="{0D0C5BF8-F0D1-E5BD-A3AB-D9039D40CC18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09:31.919" v="4"/>
          <ac:spMkLst>
            <pc:docMk/>
            <pc:sldMk cId="1642425379" sldId="256"/>
            <ac:spMk id="40" creationId="{A3BC5CE1-77A2-A08A-318B-61B276654531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09:31.919" v="4"/>
          <ac:spMkLst>
            <pc:docMk/>
            <pc:sldMk cId="1642425379" sldId="256"/>
            <ac:spMk id="42" creationId="{39F2818D-659B-2F07-8BD1-40DB5C95C44B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28:48.572" v="113" actId="1076"/>
          <ac:spMkLst>
            <pc:docMk/>
            <pc:sldMk cId="1642425379" sldId="256"/>
            <ac:spMk id="44" creationId="{DC489D8B-D67C-77E3-45AA-F359FD2C597E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24:53.442" v="46" actId="20577"/>
          <ac:spMkLst>
            <pc:docMk/>
            <pc:sldMk cId="1642425379" sldId="256"/>
            <ac:spMk id="45" creationId="{2CA3999C-2DBC-7027-9DFA-C14DACC8F540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09:31.935" v="5"/>
          <ac:spMkLst>
            <pc:docMk/>
            <pc:sldMk cId="1642425379" sldId="256"/>
            <ac:spMk id="46" creationId="{C5AE3085-8FE3-AB91-7BFC-A243E1E0C97C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31:31.417" v="145" actId="1076"/>
          <ac:spMkLst>
            <pc:docMk/>
            <pc:sldMk cId="1642425379" sldId="256"/>
            <ac:spMk id="47" creationId="{78CA0DB5-936D-FA8C-35D1-AA6F966C375A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0:26:26.069" v="67" actId="20577"/>
          <ac:spMkLst>
            <pc:docMk/>
            <pc:sldMk cId="1642425379" sldId="256"/>
            <ac:spMk id="48" creationId="{C581AAB3-E3F4-5668-A0B9-9E8A9EE51B5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27:25.976" v="81"/>
          <ac:spMkLst>
            <pc:docMk/>
            <pc:sldMk cId="1642425379" sldId="256"/>
            <ac:spMk id="49" creationId="{1EE1F46E-2680-12E3-2AF6-D8CBA81FCFFC}"/>
          </ac:spMkLst>
        </pc:spChg>
        <pc:picChg chg="mod ord">
          <ac:chgData name="Vanessa Lisseth Najarro Mejia (2433089)" userId="S::2433089@student.uwtsd.ac.uk::8f04e26e-796a-4e44-ba84-3c6dc05664b9" providerId="AD" clId="Web-{7F643F50-BD8A-E092-7BF3-454D37779AE6}" dt="2026-03-09T00:18:20.146" v="7"/>
          <ac:picMkLst>
            <pc:docMk/>
            <pc:sldMk cId="1642425379" sldId="256"/>
            <ac:picMk id="8" creationId="{32238C12-2174-4712-863E-D187FCA60EF6}"/>
          </ac:picMkLst>
        </pc:picChg>
      </pc:sldChg>
      <pc:sldChg chg="modSp ord">
        <pc:chgData name="Vanessa Lisseth Najarro Mejia (2433089)" userId="S::2433089@student.uwtsd.ac.uk::8f04e26e-796a-4e44-ba84-3c6dc05664b9" providerId="AD" clId="Web-{7F643F50-BD8A-E092-7BF3-454D37779AE6}" dt="2026-03-09T02:36:16.647" v="1385" actId="1076"/>
        <pc:sldMkLst>
          <pc:docMk/>
          <pc:sldMk cId="566997565" sldId="260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2:36:16.647" v="1385" actId="1076"/>
          <ac:spMkLst>
            <pc:docMk/>
            <pc:sldMk cId="566997565" sldId="260"/>
            <ac:spMk id="11" creationId="{B1B29E87-9C2C-400B-834D-4E4BD6E944D0}"/>
          </ac:spMkLst>
        </pc:spChg>
        <pc:graphicFrameChg chg="mod modGraphic">
          <ac:chgData name="Vanessa Lisseth Najarro Mejia (2433089)" userId="S::2433089@student.uwtsd.ac.uk::8f04e26e-796a-4e44-ba84-3c6dc05664b9" providerId="AD" clId="Web-{7F643F50-BD8A-E092-7BF3-454D37779AE6}" dt="2026-03-09T02:35:54.819" v="1383"/>
          <ac:graphicFrameMkLst>
            <pc:docMk/>
            <pc:sldMk cId="566997565" sldId="260"/>
            <ac:graphicFrameMk id="9" creationId="{4FEE1642-B122-4C8C-812B-30F133EF6C27}"/>
          </ac:graphicFrameMkLst>
        </pc:graphicFrameChg>
      </pc:sldChg>
      <pc:sldChg chg="addSp delSp modSp">
        <pc:chgData name="Vanessa Lisseth Najarro Mejia (2433089)" userId="S::2433089@student.uwtsd.ac.uk::8f04e26e-796a-4e44-ba84-3c6dc05664b9" providerId="AD" clId="Web-{7F643F50-BD8A-E092-7BF3-454D37779AE6}" dt="2026-03-09T01:14:46.752" v="363" actId="14100"/>
        <pc:sldMkLst>
          <pc:docMk/>
          <pc:sldMk cId="1738561688" sldId="261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0:59:32.871" v="273" actId="20577"/>
          <ac:spMkLst>
            <pc:docMk/>
            <pc:sldMk cId="1738561688" sldId="261"/>
            <ac:spMk id="2" creationId="{67708C79-A4AC-4B5D-92DF-600737E4D11A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8:17.552" v="345" actId="14100"/>
          <ac:spMkLst>
            <pc:docMk/>
            <pc:sldMk cId="1738561688" sldId="261"/>
            <ac:spMk id="3" creationId="{7D779DE4-CAEA-4617-897E-FEC9A2AC2D6A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0:35.718" v="274" actId="20577"/>
          <ac:spMkLst>
            <pc:docMk/>
            <pc:sldMk cId="1738561688" sldId="261"/>
            <ac:spMk id="5" creationId="{AF86624C-064C-4D4F-B613-C815EDD797BC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6:29.957" v="339" actId="1076"/>
          <ac:spMkLst>
            <pc:docMk/>
            <pc:sldMk cId="1738561688" sldId="261"/>
            <ac:spMk id="6" creationId="{FF27C6CE-351E-4F5B-A389-E4B6542A6784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7:51.927" v="341" actId="1076"/>
          <ac:spMkLst>
            <pc:docMk/>
            <pc:sldMk cId="1738561688" sldId="261"/>
            <ac:spMk id="7" creationId="{009BC5DA-EF42-4CF4-AF0E-A65F3AC8C654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03:21.752" v="302"/>
          <ac:spMkLst>
            <pc:docMk/>
            <pc:sldMk cId="1738561688" sldId="261"/>
            <ac:spMk id="8" creationId="{2E190298-D334-4008-9B52-5DA33924AF1B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5:42.769" v="331" actId="1076"/>
          <ac:spMkLst>
            <pc:docMk/>
            <pc:sldMk cId="1738561688" sldId="261"/>
            <ac:spMk id="9" creationId="{48101B1D-67EA-45C2-8240-D5F9BBACEB7E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03:28.877" v="304"/>
          <ac:spMkLst>
            <pc:docMk/>
            <pc:sldMk cId="1738561688" sldId="261"/>
            <ac:spMk id="10" creationId="{61FC4513-6C7F-49AA-AA6C-A40BE2C998C5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03:31.955" v="305"/>
          <ac:spMkLst>
            <pc:docMk/>
            <pc:sldMk cId="1738561688" sldId="261"/>
            <ac:spMk id="11" creationId="{ABFB5A77-C9D9-4479-BD72-51DE16EFF91E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06:06.098" v="336"/>
          <ac:spMkLst>
            <pc:docMk/>
            <pc:sldMk cId="1738561688" sldId="261"/>
            <ac:spMk id="12" creationId="{183543E3-EEB3-BF49-D0A3-9E3C3614EEBD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03:35.549" v="306"/>
          <ac:spMkLst>
            <pc:docMk/>
            <pc:sldMk cId="1738561688" sldId="261"/>
            <ac:spMk id="14" creationId="{73787057-F745-9A9B-C606-98EA21A4C829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03:40.487" v="307"/>
          <ac:spMkLst>
            <pc:docMk/>
            <pc:sldMk cId="1738561688" sldId="261"/>
            <ac:spMk id="16" creationId="{5363D04C-B9CB-8B28-DFBA-F374877AAFF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13:48.344" v="356"/>
          <ac:spMkLst>
            <pc:docMk/>
            <pc:sldMk cId="1738561688" sldId="261"/>
            <ac:spMk id="17" creationId="{5801564E-C1E6-8C1E-DAA4-1CE64571DE3B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05:36.566" v="330" actId="20577"/>
          <ac:spMkLst>
            <pc:docMk/>
            <pc:sldMk cId="1738561688" sldId="261"/>
            <ac:spMk id="173" creationId="{26CF735C-7912-4C79-880A-D5EC8D2FC0B1}"/>
          </ac:spMkLst>
        </pc:spChg>
        <pc:picChg chg="mod">
          <ac:chgData name="Vanessa Lisseth Najarro Mejia (2433089)" userId="S::2433089@student.uwtsd.ac.uk::8f04e26e-796a-4e44-ba84-3c6dc05664b9" providerId="AD" clId="Web-{7F643F50-BD8A-E092-7BF3-454D37779AE6}" dt="2026-03-09T01:14:46.752" v="363" actId="14100"/>
          <ac:picMkLst>
            <pc:docMk/>
            <pc:sldMk cId="1738561688" sldId="261"/>
            <ac:picMk id="69" creationId="{26DA75F1-4499-46E3-8E93-C380B7C6E99F}"/>
          </ac:picMkLst>
        </pc:picChg>
      </pc:sldChg>
      <pc:sldChg chg="modSp">
        <pc:chgData name="Vanessa Lisseth Najarro Mejia (2433089)" userId="S::2433089@student.uwtsd.ac.uk::8f04e26e-796a-4e44-ba84-3c6dc05664b9" providerId="AD" clId="Web-{7F643F50-BD8A-E092-7BF3-454D37779AE6}" dt="2026-03-09T01:46:27.212" v="680" actId="1076"/>
        <pc:sldMkLst>
          <pc:docMk/>
          <pc:sldMk cId="1593920805" sldId="262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1:46:27.212" v="680" actId="1076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16:54.787" v="370" actId="1076"/>
          <ac:spMkLst>
            <pc:docMk/>
            <pc:sldMk cId="1593920805" sldId="262"/>
            <ac:spMk id="4" creationId="{940D39C8-B1F1-42EF-8CD9-3AD32F6D79AA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38:05.279" v="603" actId="20577"/>
          <ac:spMkLst>
            <pc:docMk/>
            <pc:sldMk cId="1593920805" sldId="262"/>
            <ac:spMk id="5" creationId="{6C32B264-86C5-4719-9D12-2C89B955D52E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19:03.978" v="374" actId="20577"/>
          <ac:spMkLst>
            <pc:docMk/>
            <pc:sldMk cId="1593920805" sldId="262"/>
            <ac:spMk id="6" creationId="{AEF729D8-8842-4E51-A541-DCAD67FB2EA9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43:37.235" v="661" actId="20577"/>
          <ac:spMkLst>
            <pc:docMk/>
            <pc:sldMk cId="1593920805" sldId="262"/>
            <ac:spMk id="7" creationId="{AD03D287-7C97-43BE-ABCA-D242D29C3BE1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21:48.058" v="445" actId="20577"/>
          <ac:spMkLst>
            <pc:docMk/>
            <pc:sldMk cId="1593920805" sldId="262"/>
            <ac:spMk id="8" creationId="{6AA50A97-0C1A-4F2C-ADF6-6DC29BFE4D61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44:28.472" v="668" actId="14100"/>
          <ac:spMkLst>
            <pc:docMk/>
            <pc:sldMk cId="1593920805" sldId="262"/>
            <ac:spMk id="9" creationId="{58239B51-6DAC-4FB7-944F-DB02DB8A1DB2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32:18.287" v="535" actId="20577"/>
          <ac:spMkLst>
            <pc:docMk/>
            <pc:sldMk cId="1593920805" sldId="262"/>
            <ac:spMk id="10" creationId="{7CE32A3A-587F-45B9-8FF3-A21B2574C395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44:22.284" v="667" actId="14100"/>
          <ac:spMkLst>
            <pc:docMk/>
            <pc:sldMk cId="1593920805" sldId="262"/>
            <ac:spMk id="11" creationId="{B3D2B65E-985D-4E98-BA0E-667C921458A8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37:13.340" v="600" actId="20577"/>
          <ac:spMkLst>
            <pc:docMk/>
            <pc:sldMk cId="1593920805" sldId="262"/>
            <ac:spMk id="62" creationId="{ACCBE4EF-6416-442B-BED0-AF70D1152DE9}"/>
          </ac:spMkLst>
        </pc:spChg>
      </pc:sldChg>
      <pc:sldChg chg="addSp delSp modSp mod modClrScheme chgLayout">
        <pc:chgData name="Vanessa Lisseth Najarro Mejia (2433089)" userId="S::2433089@student.uwtsd.ac.uk::8f04e26e-796a-4e44-ba84-3c6dc05664b9" providerId="AD" clId="Web-{7F643F50-BD8A-E092-7BF3-454D37779AE6}" dt="2026-03-09T01:57:15.901" v="741" actId="1076"/>
        <pc:sldMkLst>
          <pc:docMk/>
          <pc:sldMk cId="627911590" sldId="263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1:54:47.415" v="719" actId="1076"/>
          <ac:spMkLst>
            <pc:docMk/>
            <pc:sldMk cId="627911590" sldId="263"/>
            <ac:spMk id="2" creationId="{7291CFAB-A735-4A31-A51D-42FE1F5E94E0}"/>
          </ac:spMkLst>
        </pc:spChg>
        <pc:spChg chg="del mod ord">
          <ac:chgData name="Vanessa Lisseth Najarro Mejia (2433089)" userId="S::2433089@student.uwtsd.ac.uk::8f04e26e-796a-4e44-ba84-3c6dc05664b9" providerId="AD" clId="Web-{7F643F50-BD8A-E092-7BF3-454D37779AE6}" dt="2026-03-09T01:54:54.790" v="720"/>
          <ac:spMkLst>
            <pc:docMk/>
            <pc:sldMk cId="627911590" sldId="263"/>
            <ac:spMk id="4" creationId="{8421587F-8DFD-4A31-9931-8A346A92D87A}"/>
          </ac:spMkLst>
        </pc:spChg>
        <pc:spChg chg="mod ord">
          <ac:chgData name="Vanessa Lisseth Najarro Mejia (2433089)" userId="S::2433089@student.uwtsd.ac.uk::8f04e26e-796a-4e44-ba84-3c6dc05664b9" providerId="AD" clId="Web-{7F643F50-BD8A-E092-7BF3-454D37779AE6}" dt="2026-03-09T01:57:15.901" v="741" actId="1076"/>
          <ac:spMkLst>
            <pc:docMk/>
            <pc:sldMk cId="627911590" sldId="263"/>
            <ac:spMk id="5" creationId="{116537D5-4FEF-4664-81C1-2C05E3127183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48:25.467" v="683"/>
          <ac:spMkLst>
            <pc:docMk/>
            <pc:sldMk cId="627911590" sldId="263"/>
            <ac:spMk id="6" creationId="{6C1DC5DE-A938-4B19-9529-EF9420C827CC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1:56:56.823" v="738" actId="1076"/>
          <ac:spMkLst>
            <pc:docMk/>
            <pc:sldMk cId="627911590" sldId="263"/>
            <ac:spMk id="7" creationId="{A21BDD33-CAD9-4927-AB65-90B33242945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1:55:11.337" v="722"/>
          <ac:spMkLst>
            <pc:docMk/>
            <pc:sldMk cId="627911590" sldId="263"/>
            <ac:spMk id="8" creationId="{1733CDA7-336E-4E02-B96B-4F2DADBE084D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55:23.040" v="724"/>
          <ac:spMkLst>
            <pc:docMk/>
            <pc:sldMk cId="627911590" sldId="263"/>
            <ac:spMk id="9" creationId="{1079947F-8167-49E5-9FB8-4518041AB66E}"/>
          </ac:spMkLst>
        </pc:spChg>
        <pc:spChg chg="del mod ord">
          <ac:chgData name="Vanessa Lisseth Najarro Mejia (2433089)" userId="S::2433089@student.uwtsd.ac.uk::8f04e26e-796a-4e44-ba84-3c6dc05664b9" providerId="AD" clId="Web-{7F643F50-BD8A-E092-7BF3-454D37779AE6}" dt="2026-03-09T01:55:33.462" v="726"/>
          <ac:spMkLst>
            <pc:docMk/>
            <pc:sldMk cId="627911590" sldId="263"/>
            <ac:spMk id="10" creationId="{B7BACDC5-1452-40B4-B2AA-2B4FB4BC0A18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1:55:36.431" v="727"/>
          <ac:spMkLst>
            <pc:docMk/>
            <pc:sldMk cId="627911590" sldId="263"/>
            <ac:spMk id="11" creationId="{21D2ECED-459E-4CC1-93F2-57BBD079EF1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2:53.085" v="691"/>
          <ac:spMkLst>
            <pc:docMk/>
            <pc:sldMk cId="627911590" sldId="263"/>
            <ac:spMk id="12" creationId="{9A01FB53-3B8D-34BC-C381-9B841BF28829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4:27.524" v="715"/>
          <ac:spMkLst>
            <pc:docMk/>
            <pc:sldMk cId="627911590" sldId="263"/>
            <ac:spMk id="14" creationId="{184207C4-1CC7-691B-C784-6E9D3C306F65}"/>
          </ac:spMkLst>
        </pc:spChg>
        <pc:spChg chg="mod ord">
          <ac:chgData name="Vanessa Lisseth Najarro Mejia (2433089)" userId="S::2433089@student.uwtsd.ac.uk::8f04e26e-796a-4e44-ba84-3c6dc05664b9" providerId="AD" clId="Web-{7F643F50-BD8A-E092-7BF3-454D37779AE6}" dt="2026-03-09T01:53:20.257" v="710" actId="20577"/>
          <ac:spMkLst>
            <pc:docMk/>
            <pc:sldMk cId="627911590" sldId="263"/>
            <ac:spMk id="15" creationId="{517CB065-12C9-4FDE-8F99-2A75CDC0F475}"/>
          </ac:spMkLst>
        </pc:spChg>
        <pc:spChg chg="mod ord">
          <ac:chgData name="Vanessa Lisseth Najarro Mejia (2433089)" userId="S::2433089@student.uwtsd.ac.uk::8f04e26e-796a-4e44-ba84-3c6dc05664b9" providerId="AD" clId="Web-{7F643F50-BD8A-E092-7BF3-454D37779AE6}" dt="2026-03-09T01:48:07.701" v="682"/>
          <ac:spMkLst>
            <pc:docMk/>
            <pc:sldMk cId="627911590" sldId="263"/>
            <ac:spMk id="16" creationId="{E547C99D-A54A-4305-AC4B-9D2B2EC9B234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4:59.884" v="721"/>
          <ac:spMkLst>
            <pc:docMk/>
            <pc:sldMk cId="627911590" sldId="263"/>
            <ac:spMk id="18" creationId="{09262F46-4D20-9A30-96B8-8ECDA83ABF52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5:20.056" v="723"/>
          <ac:spMkLst>
            <pc:docMk/>
            <pc:sldMk cId="627911590" sldId="263"/>
            <ac:spMk id="20" creationId="{7415FF3C-85AE-1527-C604-FFEEAA5A78E2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5:29.759" v="725"/>
          <ac:spMkLst>
            <pc:docMk/>
            <pc:sldMk cId="627911590" sldId="263"/>
            <ac:spMk id="22" creationId="{28CE56E8-256D-9FDE-840D-546EFC7DE5B4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5:40.744" v="728"/>
          <ac:spMkLst>
            <pc:docMk/>
            <pc:sldMk cId="627911590" sldId="263"/>
            <ac:spMk id="24" creationId="{9926608F-D798-1F46-9DC0-F10FD6F5FA79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5:43.322" v="729"/>
          <ac:spMkLst>
            <pc:docMk/>
            <pc:sldMk cId="627911590" sldId="263"/>
            <ac:spMk id="26" creationId="{AF8EBBBD-4284-4FDF-78F1-BCE25D266EBE}"/>
          </ac:spMkLst>
        </pc:spChg>
        <pc:picChg chg="mod modCrop">
          <ac:chgData name="Vanessa Lisseth Najarro Mejia (2433089)" userId="S::2433089@student.uwtsd.ac.uk::8f04e26e-796a-4e44-ba84-3c6dc05664b9" providerId="AD" clId="Web-{7F643F50-BD8A-E092-7BF3-454D37779AE6}" dt="2026-03-09T01:53:44.320" v="712"/>
          <ac:picMkLst>
            <pc:docMk/>
            <pc:sldMk cId="627911590" sldId="263"/>
            <ac:picMk id="13" creationId="{F1C2BE4B-E482-42FA-A56B-7095553DA557}"/>
          </ac:picMkLst>
        </pc:picChg>
      </pc:sldChg>
      <pc:sldChg chg="addSp delSp modSp">
        <pc:chgData name="Vanessa Lisseth Najarro Mejia (2433089)" userId="S::2433089@student.uwtsd.ac.uk::8f04e26e-796a-4e44-ba84-3c6dc05664b9" providerId="AD" clId="Web-{7F643F50-BD8A-E092-7BF3-454D37779AE6}" dt="2026-03-09T02:06:29.967" v="815" actId="1076"/>
        <pc:sldMkLst>
          <pc:docMk/>
          <pc:sldMk cId="1346372204" sldId="264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2:03:37.409" v="799" actId="1076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03:40.847" v="800" actId="1076"/>
          <ac:spMkLst>
            <pc:docMk/>
            <pc:sldMk cId="1346372204" sldId="264"/>
            <ac:spMk id="3" creationId="{033634FE-ADF0-4BC3-A0A9-447EA9DD096B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1:58:14.073" v="746"/>
          <ac:spMkLst>
            <pc:docMk/>
            <pc:sldMk cId="1346372204" sldId="264"/>
            <ac:spMk id="5" creationId="{024ED4EC-32F6-4539-AC4A-407303F28949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1:58:30.792" v="750"/>
          <ac:spMkLst>
            <pc:docMk/>
            <pc:sldMk cId="1346372204" sldId="264"/>
            <ac:spMk id="6" creationId="{3307366F-A386-45E8-A6BC-71728536438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8:21.058" v="747"/>
          <ac:spMkLst>
            <pc:docMk/>
            <pc:sldMk cId="1346372204" sldId="264"/>
            <ac:spMk id="7" creationId="{DA37FE59-18EE-91BD-46DF-32BA43649A58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02:58.595" v="787" actId="1076"/>
          <ac:spMkLst>
            <pc:docMk/>
            <pc:sldMk cId="1346372204" sldId="264"/>
            <ac:spMk id="8" creationId="{990DA149-7863-4E7C-957C-3D5E1610A1FD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1:58:24.152" v="748"/>
          <ac:spMkLst>
            <pc:docMk/>
            <pc:sldMk cId="1346372204" sldId="264"/>
            <ac:spMk id="10" creationId="{311C192E-BFE3-4D62-9501-33A59424B9D4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1:58:37.152" v="752"/>
          <ac:spMkLst>
            <pc:docMk/>
            <pc:sldMk cId="1346372204" sldId="264"/>
            <ac:spMk id="11" creationId="{9901C0F9-76A5-4F0E-A60F-B285BFF15C5C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8:27.558" v="749"/>
          <ac:spMkLst>
            <pc:docMk/>
            <pc:sldMk cId="1346372204" sldId="264"/>
            <ac:spMk id="12" creationId="{500FE794-E9AA-FD22-298C-2B915BEE80EF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8:33.824" v="751"/>
          <ac:spMkLst>
            <pc:docMk/>
            <pc:sldMk cId="1346372204" sldId="264"/>
            <ac:spMk id="15" creationId="{6F6CB894-42D8-9DE6-69FE-A4324B9B5B5D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1:58:40.027" v="753"/>
          <ac:spMkLst>
            <pc:docMk/>
            <pc:sldMk cId="1346372204" sldId="264"/>
            <ac:spMk id="17" creationId="{3D0CA17F-F86C-02CE-30F3-F8689D7AD95B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03:50.894" v="801" actId="1076"/>
          <ac:spMkLst>
            <pc:docMk/>
            <pc:sldMk cId="1346372204" sldId="264"/>
            <ac:spMk id="19" creationId="{F0D51E52-46E8-25D3-BF1D-D936F0279DE4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04:11.520" v="813" actId="20577"/>
          <ac:spMkLst>
            <pc:docMk/>
            <pc:sldMk cId="1346372204" sldId="264"/>
            <ac:spMk id="47" creationId="{A5CB8E0F-30DF-4192-AB40-029D65AA659E}"/>
          </ac:spMkLst>
        </pc:spChg>
        <pc:picChg chg="mod">
          <ac:chgData name="Vanessa Lisseth Najarro Mejia (2433089)" userId="S::2433089@student.uwtsd.ac.uk::8f04e26e-796a-4e44-ba84-3c6dc05664b9" providerId="AD" clId="Web-{7F643F50-BD8A-E092-7BF3-454D37779AE6}" dt="2026-03-09T02:06:29.967" v="815" actId="1076"/>
          <ac:picMkLst>
            <pc:docMk/>
            <pc:sldMk cId="1346372204" sldId="264"/>
            <ac:picMk id="13" creationId="{F72A3323-6ABC-4B85-A189-A29EF07FEF7B}"/>
          </ac:picMkLst>
        </pc:picChg>
      </pc:sldChg>
      <pc:sldChg chg="addSp delSp modSp ord">
        <pc:chgData name="Vanessa Lisseth Najarro Mejia (2433089)" userId="S::2433089@student.uwtsd.ac.uk::8f04e26e-796a-4e44-ba84-3c6dc05664b9" providerId="AD" clId="Web-{7F643F50-BD8A-E092-7BF3-454D37779AE6}" dt="2026-03-09T02:13:26.251" v="912" actId="20577"/>
        <pc:sldMkLst>
          <pc:docMk/>
          <pc:sldMk cId="4151694508" sldId="268"/>
        </pc:sldMkLst>
        <pc:spChg chg="add mod">
          <ac:chgData name="Vanessa Lisseth Najarro Mejia (2433089)" userId="S::2433089@student.uwtsd.ac.uk::8f04e26e-796a-4e44-ba84-3c6dc05664b9" providerId="AD" clId="Web-{7F643F50-BD8A-E092-7BF3-454D37779AE6}" dt="2026-03-09T02:13:26.251" v="912" actId="20577"/>
          <ac:spMkLst>
            <pc:docMk/>
            <pc:sldMk cId="4151694508" sldId="268"/>
            <ac:spMk id="3" creationId="{8C60F35B-69A4-0587-9BAD-7CE78356B3A0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12:45.046" v="907" actId="1076"/>
          <ac:spMkLst>
            <pc:docMk/>
            <pc:sldMk cId="4151694508" sldId="268"/>
            <ac:spMk id="4" creationId="{FAD2AE59-5630-4D5C-83A9-4CDEF4D7DCFB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08:06.673" v="826"/>
          <ac:spMkLst>
            <pc:docMk/>
            <pc:sldMk cId="4151694508" sldId="268"/>
            <ac:spMk id="6" creationId="{2C71E764-D5E3-94A7-A04F-387ACBCA5BA2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12:54.266" v="909" actId="1076"/>
          <ac:spMkLst>
            <pc:docMk/>
            <pc:sldMk cId="4151694508" sldId="268"/>
            <ac:spMk id="7" creationId="{578017FE-712E-4E95-B483-B700F1AA4B2A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08:19.908" v="829"/>
          <ac:spMkLst>
            <pc:docMk/>
            <pc:sldMk cId="4151694508" sldId="268"/>
            <ac:spMk id="9" creationId="{4A99CA6E-949E-8DE9-6CA8-B30FA240C16D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2:10:01.238" v="848"/>
          <ac:spMkLst>
            <pc:docMk/>
            <pc:sldMk cId="4151694508" sldId="268"/>
            <ac:spMk id="11" creationId="{D078E863-A7F0-4458-9544-4A9DDCC47FE1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08:24.845" v="831"/>
          <ac:spMkLst>
            <pc:docMk/>
            <pc:sldMk cId="4151694508" sldId="268"/>
            <ac:spMk id="12" creationId="{2B13CE4A-A34A-DB94-1D82-CFD70CAFCA91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08:41.721" v="833"/>
          <ac:spMkLst>
            <pc:docMk/>
            <pc:sldMk cId="4151694508" sldId="268"/>
            <ac:spMk id="14" creationId="{B1BF7345-7109-C47B-8AFE-DB86887E8073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08:48.815" v="835"/>
          <ac:spMkLst>
            <pc:docMk/>
            <pc:sldMk cId="4151694508" sldId="268"/>
            <ac:spMk id="16" creationId="{88FE5638-D0FE-5928-C55D-70E50FFE8A80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7:59.470" v="825"/>
          <ac:spMkLst>
            <pc:docMk/>
            <pc:sldMk cId="4151694508" sldId="268"/>
            <ac:spMk id="18" creationId="{FB51C25D-BFAD-4131-954F-00030987D004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7:52.282" v="824"/>
          <ac:spMkLst>
            <pc:docMk/>
            <pc:sldMk cId="4151694508" sldId="268"/>
            <ac:spMk id="19" creationId="{5ED02888-AE4B-483E-955E-BBA8C74A154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8:22.252" v="830"/>
          <ac:spMkLst>
            <pc:docMk/>
            <pc:sldMk cId="4151694508" sldId="268"/>
            <ac:spMk id="20" creationId="{423C4AF8-13A6-4D72-82B6-5DC249673BB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8:10.580" v="827"/>
          <ac:spMkLst>
            <pc:docMk/>
            <pc:sldMk cId="4151694508" sldId="268"/>
            <ac:spMk id="21" creationId="{53C95DFE-4A86-4A2B-94D0-D2C9BCC0FF3D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8:44.440" v="834"/>
          <ac:spMkLst>
            <pc:docMk/>
            <pc:sldMk cId="4151694508" sldId="268"/>
            <ac:spMk id="22" creationId="{7084530B-0293-490A-A8DE-6471B6FEB95C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08:28.799" v="832"/>
          <ac:spMkLst>
            <pc:docMk/>
            <pc:sldMk cId="4151694508" sldId="268"/>
            <ac:spMk id="23" creationId="{579409D3-16E0-4858-BB6F-74BCFF718679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12:50.859" v="908" actId="1076"/>
          <ac:spMkLst>
            <pc:docMk/>
            <pc:sldMk cId="4151694508" sldId="268"/>
            <ac:spMk id="24" creationId="{D5C5DC1B-F3C2-75E5-5856-A2041028235C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09:18.925" v="842" actId="20577"/>
          <ac:spMkLst>
            <pc:docMk/>
            <pc:sldMk cId="4151694508" sldId="268"/>
            <ac:spMk id="33" creationId="{DE716E2A-DCFA-4839-B1DB-933E83409770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12:37.390" v="906" actId="20577"/>
          <ac:spMkLst>
            <pc:docMk/>
            <pc:sldMk cId="4151694508" sldId="268"/>
            <ac:spMk id="55" creationId="{3D23A1B3-2C47-4D37-BEED-D28259CF41E9}"/>
          </ac:spMkLst>
        </pc:spChg>
      </pc:sldChg>
      <pc:sldChg chg="addSp delSp modSp">
        <pc:chgData name="Vanessa Lisseth Najarro Mejia (2433089)" userId="S::2433089@student.uwtsd.ac.uk::8f04e26e-796a-4e44-ba84-3c6dc05664b9" providerId="AD" clId="Web-{7F643F50-BD8A-E092-7BF3-454D37779AE6}" dt="2026-03-09T00:55:17.590" v="272"/>
        <pc:sldMkLst>
          <pc:docMk/>
          <pc:sldMk cId="2243494996" sldId="277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0:40:54.167" v="244" actId="1076"/>
          <ac:spMkLst>
            <pc:docMk/>
            <pc:sldMk cId="2243494996" sldId="277"/>
            <ac:spMk id="2" creationId="{6719F29B-F233-48AF-8261-F33A4E079E3E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0:41:37.855" v="248" actId="1076"/>
          <ac:spMkLst>
            <pc:docMk/>
            <pc:sldMk cId="2243494996" sldId="277"/>
            <ac:spMk id="3" creationId="{35E3EA69-4E0E-41BD-8095-A124225A2647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0:41:57.575" v="262" actId="20577"/>
          <ac:spMkLst>
            <pc:docMk/>
            <pc:sldMk cId="2243494996" sldId="277"/>
            <ac:spMk id="5" creationId="{AF29EA23-F34E-486A-B8B2-0C301926697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0:52:46.084" v="267"/>
          <ac:spMkLst>
            <pc:docMk/>
            <pc:sldMk cId="2243494996" sldId="277"/>
            <ac:spMk id="7" creationId="{8F689E3E-750B-762B-C3D7-1199A672B7EE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0:41:04.636" v="245" actId="1076"/>
          <ac:spMkLst>
            <pc:docMk/>
            <pc:sldMk cId="2243494996" sldId="277"/>
            <ac:spMk id="27" creationId="{5ED85059-9DA7-4AE3-9C9C-D4BCB1FDA684}"/>
          </ac:spMkLst>
        </pc:spChg>
        <pc:picChg chg="add mod ord modCrop">
          <ac:chgData name="Vanessa Lisseth Najarro Mejia (2433089)" userId="S::2433089@student.uwtsd.ac.uk::8f04e26e-796a-4e44-ba84-3c6dc05664b9" providerId="AD" clId="Web-{7F643F50-BD8A-E092-7BF3-454D37779AE6}" dt="2026-03-09T00:55:17.590" v="272"/>
          <ac:picMkLst>
            <pc:docMk/>
            <pc:sldMk cId="2243494996" sldId="277"/>
            <ac:picMk id="8" creationId="{963BAAC4-7546-5479-6C34-38D99D0FB6C1}"/>
          </ac:picMkLst>
        </pc:picChg>
        <pc:picChg chg="del mod">
          <ac:chgData name="Vanessa Lisseth Najarro Mejia (2433089)" userId="S::2433089@student.uwtsd.ac.uk::8f04e26e-796a-4e44-ba84-3c6dc05664b9" providerId="AD" clId="Web-{7F643F50-BD8A-E092-7BF3-454D37779AE6}" dt="2026-03-09T00:43:32.186" v="266"/>
          <ac:picMkLst>
            <pc:docMk/>
            <pc:sldMk cId="2243494996" sldId="277"/>
            <ac:picMk id="17" creationId="{6D9B0891-D7C3-40C5-8BEC-D9D22D684005}"/>
          </ac:picMkLst>
        </pc:picChg>
      </pc:sldChg>
      <pc:sldChg chg="addSp delSp modSp">
        <pc:chgData name="Vanessa Lisseth Najarro Mejia (2433089)" userId="S::2433089@student.uwtsd.ac.uk::8f04e26e-796a-4e44-ba84-3c6dc05664b9" providerId="AD" clId="Web-{7F643F50-BD8A-E092-7BF3-454D37779AE6}" dt="2026-03-09T02:53:35.719" v="1523" actId="1076"/>
        <pc:sldMkLst>
          <pc:docMk/>
          <pc:sldMk cId="2069393026" sldId="278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2:47:16.201" v="1465" actId="20577"/>
          <ac:spMkLst>
            <pc:docMk/>
            <pc:sldMk cId="2069393026" sldId="278"/>
            <ac:spMk id="2" creationId="{8A4E0A63-A388-49B1-A04E-27CE9BD622EF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49:12.639" v="1483" actId="20577"/>
          <ac:spMkLst>
            <pc:docMk/>
            <pc:sldMk cId="2069393026" sldId="278"/>
            <ac:spMk id="5" creationId="{06E82690-B145-4D4F-B2D1-0B2A8C50FD71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49:23.264" v="1486" actId="1076"/>
          <ac:spMkLst>
            <pc:docMk/>
            <pc:sldMk cId="2069393026" sldId="278"/>
            <ac:spMk id="6" creationId="{7640DF9D-0C9E-4C5D-9635-6B4DE10CCEE5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49:45.827" v="1489" actId="20577"/>
          <ac:spMkLst>
            <pc:docMk/>
            <pc:sldMk cId="2069393026" sldId="278"/>
            <ac:spMk id="7" creationId="{40297407-CE4E-4284-879D-AEC395713625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50:05.952" v="1496" actId="1076"/>
          <ac:spMkLst>
            <pc:docMk/>
            <pc:sldMk cId="2069393026" sldId="278"/>
            <ac:spMk id="8" creationId="{F5C3A7BE-F7FC-4942-A31A-491A8A806103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2:23.125" v="1510" actId="20577"/>
          <ac:spMkLst>
            <pc:docMk/>
            <pc:sldMk cId="2069393026" sldId="278"/>
            <ac:spMk id="9" creationId="{95CCE699-03D1-4642-B46A-B14EF17DA183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53:35.719" v="1523" actId="1076"/>
          <ac:spMkLst>
            <pc:docMk/>
            <pc:sldMk cId="2069393026" sldId="278"/>
            <ac:spMk id="10" creationId="{BC1DF189-6F2F-4C21-88CC-C82D3D0D147B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51:52.375" v="1508" actId="1076"/>
          <ac:spMkLst>
            <pc:docMk/>
            <pc:sldMk cId="2069393026" sldId="278"/>
            <ac:spMk id="12" creationId="{4B3E9491-13EA-56F5-29DB-A7E6AE9EDCF2}"/>
          </ac:spMkLst>
        </pc:spChg>
        <pc:picChg chg="mod">
          <ac:chgData name="Vanessa Lisseth Najarro Mejia (2433089)" userId="S::2433089@student.uwtsd.ac.uk::8f04e26e-796a-4e44-ba84-3c6dc05664b9" providerId="AD" clId="Web-{7F643F50-BD8A-E092-7BF3-454D37779AE6}" dt="2026-03-09T02:47:54.405" v="1469" actId="1076"/>
          <ac:picMkLst>
            <pc:docMk/>
            <pc:sldMk cId="2069393026" sldId="278"/>
            <ac:picMk id="27" creationId="{E7501A7A-87F1-48B8-AE66-9FB3CB45D40B}"/>
          </ac:picMkLst>
        </pc:picChg>
        <pc:picChg chg="mod">
          <ac:chgData name="Vanessa Lisseth Najarro Mejia (2433089)" userId="S::2433089@student.uwtsd.ac.uk::8f04e26e-796a-4e44-ba84-3c6dc05664b9" providerId="AD" clId="Web-{7F643F50-BD8A-E092-7BF3-454D37779AE6}" dt="2026-03-09T02:47:50.014" v="1467" actId="1076"/>
          <ac:picMkLst>
            <pc:docMk/>
            <pc:sldMk cId="2069393026" sldId="278"/>
            <ac:picMk id="28" creationId="{55BF36B0-70C1-41A7-97F7-10772AE3E317}"/>
          </ac:picMkLst>
        </pc:picChg>
        <pc:picChg chg="mod">
          <ac:chgData name="Vanessa Lisseth Najarro Mejia (2433089)" userId="S::2433089@student.uwtsd.ac.uk::8f04e26e-796a-4e44-ba84-3c6dc05664b9" providerId="AD" clId="Web-{7F643F50-BD8A-E092-7BF3-454D37779AE6}" dt="2026-03-09T02:47:52.217" v="1468" actId="1076"/>
          <ac:picMkLst>
            <pc:docMk/>
            <pc:sldMk cId="2069393026" sldId="278"/>
            <ac:picMk id="29" creationId="{3F6B18F7-FCBF-493A-AD96-1FFF95A95E2F}"/>
          </ac:picMkLst>
        </pc:picChg>
      </pc:sldChg>
      <pc:sldChg chg="del">
        <pc:chgData name="Vanessa Lisseth Najarro Mejia (2433089)" userId="S::2433089@student.uwtsd.ac.uk::8f04e26e-796a-4e44-ba84-3c6dc05664b9" providerId="AD" clId="Web-{7F643F50-BD8A-E092-7BF3-454D37779AE6}" dt="2026-03-09T02:24:07.290" v="972"/>
        <pc:sldMkLst>
          <pc:docMk/>
          <pc:sldMk cId="1417396711" sldId="280"/>
        </pc:sldMkLst>
      </pc:sldChg>
      <pc:sldChg chg="addSp delSp modSp mod ord setBg">
        <pc:chgData name="Vanessa Lisseth Najarro Mejia (2433089)" userId="S::2433089@student.uwtsd.ac.uk::8f04e26e-796a-4e44-ba84-3c6dc05664b9" providerId="AD" clId="Web-{7F643F50-BD8A-E092-7BF3-454D37779AE6}" dt="2026-03-09T03:04:39.507" v="1609"/>
        <pc:sldMkLst>
          <pc:docMk/>
          <pc:sldMk cId="2561631246" sldId="281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2" creationId="{16684294-49A0-4C63-A7D7-E3BF9E591F59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3" creationId="{BA35BD6B-402B-4987-9FCE-9A6924EE2F00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4" creationId="{E259ECD5-0EAD-48D0-B30B-16305BC1062F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2:54:45.501" v="1533"/>
          <ac:spMkLst>
            <pc:docMk/>
            <pc:sldMk cId="2561631246" sldId="281"/>
            <ac:spMk id="6" creationId="{A6861FF3-B902-4DEC-B46D-0F2E499C51CF}"/>
          </ac:spMkLst>
        </pc:spChg>
        <pc:spChg chg="del mod">
          <ac:chgData name="Vanessa Lisseth Najarro Mejia (2433089)" userId="S::2433089@student.uwtsd.ac.uk::8f04e26e-796a-4e44-ba84-3c6dc05664b9" providerId="AD" clId="Web-{7F643F50-BD8A-E092-7BF3-454D37779AE6}" dt="2026-03-09T02:55:02.345" v="1536"/>
          <ac:spMkLst>
            <pc:docMk/>
            <pc:sldMk cId="2561631246" sldId="281"/>
            <ac:spMk id="7" creationId="{05941AA2-C85B-41A7-9264-A0C66F32930C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06.705" v="1537"/>
          <ac:spMkLst>
            <pc:docMk/>
            <pc:sldMk cId="2561631246" sldId="281"/>
            <ac:spMk id="8" creationId="{2C4BD3D3-C7A9-46F1-8ED8-AB8D1BB8926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15.392" v="1539"/>
          <ac:spMkLst>
            <pc:docMk/>
            <pc:sldMk cId="2561631246" sldId="281"/>
            <ac:spMk id="9" creationId="{873EDDDB-6509-4407-BA35-232AAF9F198D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893" v="1549"/>
          <ac:spMkLst>
            <pc:docMk/>
            <pc:sldMk cId="2561631246" sldId="281"/>
            <ac:spMk id="10" creationId="{A33A061F-AC2A-4E3F-B448-DC6FEC307A53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627" v="1577"/>
          <ac:spMkLst>
            <pc:docMk/>
            <pc:sldMk cId="2561631246" sldId="281"/>
            <ac:spMk id="11" creationId="{44D29552-2F85-4F4F-9B7F-B79798681FB6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799" v="1548"/>
          <ac:spMkLst>
            <pc:docMk/>
            <pc:sldMk cId="2561631246" sldId="281"/>
            <ac:spMk id="12" creationId="{FAC81818-8260-4E49-9FCC-569FDE30B0B1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721" v="1547"/>
          <ac:spMkLst>
            <pc:docMk/>
            <pc:sldMk cId="2561631246" sldId="281"/>
            <ac:spMk id="13" creationId="{D1FD068B-6917-4C40-B40D-5F7B670EA7BE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627" v="1546"/>
          <ac:spMkLst>
            <pc:docMk/>
            <pc:sldMk cId="2561631246" sldId="281"/>
            <ac:spMk id="14" creationId="{EEAE71AD-30AF-4021-B577-B686EC6DA329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346" v="1543"/>
          <ac:spMkLst>
            <pc:docMk/>
            <pc:sldMk cId="2561631246" sldId="281"/>
            <ac:spMk id="15" creationId="{4A477EE3-A17C-4158-91E8-03A401BE96CB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533" v="1545"/>
          <ac:spMkLst>
            <pc:docMk/>
            <pc:sldMk cId="2561631246" sldId="281"/>
            <ac:spMk id="16" creationId="{D8E5FFBE-125E-43C8-A66E-DE8D2FE7AF38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440" v="1544"/>
          <ac:spMkLst>
            <pc:docMk/>
            <pc:sldMk cId="2561631246" sldId="281"/>
            <ac:spMk id="17" creationId="{7209F81D-5EC6-4D97-B0C2-AC00081AB1A7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268" v="1542"/>
          <ac:spMkLst>
            <pc:docMk/>
            <pc:sldMk cId="2561631246" sldId="281"/>
            <ac:spMk id="18" creationId="{C477818B-3CAB-4A39-939D-99E98D2EE68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5:30.174" v="1541"/>
          <ac:spMkLst>
            <pc:docMk/>
            <pc:sldMk cId="2561631246" sldId="281"/>
            <ac:spMk id="19" creationId="{A7907FC8-DAAF-4896-A2B1-C173BF2FAE69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565" v="1576"/>
          <ac:spMkLst>
            <pc:docMk/>
            <pc:sldMk cId="2561631246" sldId="281"/>
            <ac:spMk id="20" creationId="{FEC65619-A68A-4D21-9D17-40F8692EF196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502" v="1575"/>
          <ac:spMkLst>
            <pc:docMk/>
            <pc:sldMk cId="2561631246" sldId="281"/>
            <ac:spMk id="21" creationId="{D9C4CCA5-A2BE-4897-994D-9B1669D69FD3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440" v="1574"/>
          <ac:spMkLst>
            <pc:docMk/>
            <pc:sldMk cId="2561631246" sldId="281"/>
            <ac:spMk id="22" creationId="{0C5FD452-DC3E-4D62-B19B-0A79E604A8A8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393" v="1573"/>
          <ac:spMkLst>
            <pc:docMk/>
            <pc:sldMk cId="2561631246" sldId="281"/>
            <ac:spMk id="23" creationId="{96D290B2-F312-4D9A-96C7-D40523406AC5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331" v="1572"/>
          <ac:spMkLst>
            <pc:docMk/>
            <pc:sldMk cId="2561631246" sldId="281"/>
            <ac:spMk id="24" creationId="{80E52477-0BA9-471B-B2C2-F1A03FCF188F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284" v="1571"/>
          <ac:spMkLst>
            <pc:docMk/>
            <pc:sldMk cId="2561631246" sldId="281"/>
            <ac:spMk id="25" creationId="{70D1D022-03FA-47E6-8430-252C6D5B4C4E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221" v="1570"/>
          <ac:spMkLst>
            <pc:docMk/>
            <pc:sldMk cId="2561631246" sldId="281"/>
            <ac:spMk id="26" creationId="{FA7483FC-7290-41B1-B371-ECA1174519DE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065" v="1567"/>
          <ac:spMkLst>
            <pc:docMk/>
            <pc:sldMk cId="2561631246" sldId="281"/>
            <ac:spMk id="27" creationId="{1787EDAC-5EAB-4A0D-9BD2-D6E9FD0B26A1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174" v="1569"/>
          <ac:spMkLst>
            <pc:docMk/>
            <pc:sldMk cId="2561631246" sldId="281"/>
            <ac:spMk id="28" creationId="{D149E385-DCE9-4DC9-8F0A-F8BAF02D9797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112" v="1568"/>
          <ac:spMkLst>
            <pc:docMk/>
            <pc:sldMk cId="2561631246" sldId="281"/>
            <ac:spMk id="29" creationId="{B7A506EE-32D5-4685-97A6-8FDFEF238C43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10.002" v="1566"/>
          <ac:spMkLst>
            <pc:docMk/>
            <pc:sldMk cId="2561631246" sldId="281"/>
            <ac:spMk id="30" creationId="{E80CB353-63CA-4305-9748-807B6905DBFF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09.940" v="1565"/>
          <ac:spMkLst>
            <pc:docMk/>
            <pc:sldMk cId="2561631246" sldId="281"/>
            <ac:spMk id="31" creationId="{1B52C010-5159-4F61-821F-E73647E7C06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4:52.314" v="1534"/>
          <ac:spMkLst>
            <pc:docMk/>
            <pc:sldMk cId="2561631246" sldId="281"/>
            <ac:spMk id="32" creationId="{E5565B25-3118-B6F5-E853-D7B9A2045144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11.627" v="1538"/>
          <ac:spMkLst>
            <pc:docMk/>
            <pc:sldMk cId="2561631246" sldId="281"/>
            <ac:spMk id="34" creationId="{BD8677C7-81FC-5794-AC95-30204F00ACA0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17.971" v="1540"/>
          <ac:spMkLst>
            <pc:docMk/>
            <pc:sldMk cId="2561631246" sldId="281"/>
            <ac:spMk id="36" creationId="{4668B582-2D01-0A55-1196-6E08794362D3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40" v="1558"/>
          <ac:spMkLst>
            <pc:docMk/>
            <pc:sldMk cId="2561631246" sldId="281"/>
            <ac:spMk id="38" creationId="{8C78D693-023F-FBC5-A3D9-74EDE54CF9B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40" v="1557"/>
          <ac:spMkLst>
            <pc:docMk/>
            <pc:sldMk cId="2561631246" sldId="281"/>
            <ac:spMk id="40" creationId="{66602A13-2655-192C-DD6B-8FF137E801E4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40" v="1556"/>
          <ac:spMkLst>
            <pc:docMk/>
            <pc:sldMk cId="2561631246" sldId="281"/>
            <ac:spMk id="42" creationId="{8B490419-A0A3-C9C9-38FB-F315ED8AED0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5"/>
          <ac:spMkLst>
            <pc:docMk/>
            <pc:sldMk cId="2561631246" sldId="281"/>
            <ac:spMk id="44" creationId="{8F4D86C6-128A-01BD-8BA2-4F1E876E4FC1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4"/>
          <ac:spMkLst>
            <pc:docMk/>
            <pc:sldMk cId="2561631246" sldId="281"/>
            <ac:spMk id="46" creationId="{00628E0C-9B88-75EB-5C08-0060355D4E98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3"/>
          <ac:spMkLst>
            <pc:docMk/>
            <pc:sldMk cId="2561631246" sldId="281"/>
            <ac:spMk id="48" creationId="{48EAB65A-1D98-69FD-A22D-B22D3615C87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2"/>
          <ac:spMkLst>
            <pc:docMk/>
            <pc:sldMk cId="2561631246" sldId="281"/>
            <ac:spMk id="50" creationId="{5C5BF618-D1C9-4D5D-FCCB-BA9F86FC54DC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1"/>
          <ac:spMkLst>
            <pc:docMk/>
            <pc:sldMk cId="2561631246" sldId="281"/>
            <ac:spMk id="52" creationId="{28FFF563-5492-5555-28EE-1A54F5AF4079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5:46.424" v="1550"/>
          <ac:spMkLst>
            <pc:docMk/>
            <pc:sldMk cId="2561631246" sldId="281"/>
            <ac:spMk id="54" creationId="{5C7D527C-9711-6C68-388B-00AB90A3BEEF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90"/>
          <ac:spMkLst>
            <pc:docMk/>
            <pc:sldMk cId="2561631246" sldId="281"/>
            <ac:spMk id="56" creationId="{82A7C44D-C31D-FF9E-0BAA-9A1F82ECBEE0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9"/>
          <ac:spMkLst>
            <pc:docMk/>
            <pc:sldMk cId="2561631246" sldId="281"/>
            <ac:spMk id="58" creationId="{3B8F0ACD-B8C1-B0D2-300D-020E2E54EEF6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8"/>
          <ac:spMkLst>
            <pc:docMk/>
            <pc:sldMk cId="2561631246" sldId="281"/>
            <ac:spMk id="60" creationId="{6BB2EC3F-2831-F3AE-46F7-90F661145AB0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7"/>
          <ac:spMkLst>
            <pc:docMk/>
            <pc:sldMk cId="2561631246" sldId="281"/>
            <ac:spMk id="62" creationId="{1E46FEA4-6061-BD3C-1390-738BFE9DEBA2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6"/>
          <ac:spMkLst>
            <pc:docMk/>
            <pc:sldMk cId="2561631246" sldId="281"/>
            <ac:spMk id="64" creationId="{4F63AA5F-7416-8A68-1A17-30C09F4FC7BF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5"/>
          <ac:spMkLst>
            <pc:docMk/>
            <pc:sldMk cId="2561631246" sldId="281"/>
            <ac:spMk id="66" creationId="{EEA01507-874F-88D2-F8DA-32B345CEE567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4"/>
          <ac:spMkLst>
            <pc:docMk/>
            <pc:sldMk cId="2561631246" sldId="281"/>
            <ac:spMk id="68" creationId="{D616FEF1-03A6-3197-A6E6-FF73E6436A0B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3"/>
          <ac:spMkLst>
            <pc:docMk/>
            <pc:sldMk cId="2561631246" sldId="281"/>
            <ac:spMk id="70" creationId="{73312262-7C7D-58F2-838C-8413CE6A9BBC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2"/>
          <ac:spMkLst>
            <pc:docMk/>
            <pc:sldMk cId="2561631246" sldId="281"/>
            <ac:spMk id="72" creationId="{1859FC4E-4D3B-BE13-9A9B-203B141CBD38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1"/>
          <ac:spMkLst>
            <pc:docMk/>
            <pc:sldMk cId="2561631246" sldId="281"/>
            <ac:spMk id="74" creationId="{A37D73ED-1E01-DE5A-DA68-35C8808C402E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80"/>
          <ac:spMkLst>
            <pc:docMk/>
            <pc:sldMk cId="2561631246" sldId="281"/>
            <ac:spMk id="76" creationId="{B141D68A-8864-8ACF-036F-286A0B6587A5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79"/>
          <ac:spMkLst>
            <pc:docMk/>
            <pc:sldMk cId="2561631246" sldId="281"/>
            <ac:spMk id="78" creationId="{D61E10E0-86D0-363F-DF5C-C36668650E80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56:25.284" v="1578"/>
          <ac:spMkLst>
            <pc:docMk/>
            <pc:sldMk cId="2561631246" sldId="281"/>
            <ac:spMk id="80" creationId="{A41C55BE-1A6A-258D-0E61-DA0D17D425A6}"/>
          </ac:spMkLst>
        </pc:spChg>
        <pc:spChg chg="ad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86" creationId="{76906711-0AFB-47DD-A4B6-4E94B38B8C91}"/>
          </ac:spMkLst>
        </pc:spChg>
        <pc:spChg chg="ad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88" creationId="{AA91F649-894C-41F6-A21D-3D1AC558E934}"/>
          </ac:spMkLst>
        </pc:spChg>
        <pc:spChg chg="add">
          <ac:chgData name="Vanessa Lisseth Najarro Mejia (2433089)" userId="S::2433089@student.uwtsd.ac.uk::8f04e26e-796a-4e44-ba84-3c6dc05664b9" providerId="AD" clId="Web-{7F643F50-BD8A-E092-7BF3-454D37779AE6}" dt="2026-03-09T03:04:39.507" v="1609"/>
          <ac:spMkLst>
            <pc:docMk/>
            <pc:sldMk cId="2561631246" sldId="281"/>
            <ac:spMk id="90" creationId="{56037404-66BD-46B5-9323-1B531319671A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4:34.298" v="1528"/>
          <ac:spMkLst>
            <pc:docMk/>
            <pc:sldMk cId="2561631246" sldId="281"/>
            <ac:spMk id="120" creationId="{6B319B81-E8CC-4816-B014-B96B60398937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4:37.111" v="1529"/>
          <ac:spMkLst>
            <pc:docMk/>
            <pc:sldMk cId="2561631246" sldId="281"/>
            <ac:spMk id="122" creationId="{0E99F605-C523-4260-A912-A2E86F745A52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09.893" v="1561"/>
          <ac:spMkLst>
            <pc:docMk/>
            <pc:sldMk cId="2561631246" sldId="281"/>
            <ac:spMk id="124" creationId="{A90962CB-4CE7-4B7E-9389-A3D6E9AD7A94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09.893" v="1560"/>
          <ac:spMkLst>
            <pc:docMk/>
            <pc:sldMk cId="2561631246" sldId="281"/>
            <ac:spMk id="126" creationId="{3B938745-0E32-4D9A-B119-C3C0A02CDA78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6:09.893" v="1559"/>
          <ac:spMkLst>
            <pc:docMk/>
            <pc:sldMk cId="2561631246" sldId="281"/>
            <ac:spMk id="128" creationId="{ECE593A2-46FF-43CE-82E9-F9F271C63186}"/>
          </ac:spMkLst>
        </pc:spChg>
        <pc:spChg chg="del">
          <ac:chgData name="Vanessa Lisseth Najarro Mejia (2433089)" userId="S::2433089@student.uwtsd.ac.uk::8f04e26e-796a-4e44-ba84-3c6dc05664b9" providerId="AD" clId="Web-{7F643F50-BD8A-E092-7BF3-454D37779AE6}" dt="2026-03-09T02:54:31.329" v="1527"/>
          <ac:spMkLst>
            <pc:docMk/>
            <pc:sldMk cId="2561631246" sldId="281"/>
            <ac:spMk id="132" creationId="{E3CF9CA5-FC66-4F16-AC95-4EE4D2FE0C71}"/>
          </ac:spMkLst>
        </pc:spChg>
        <pc:picChg chg="add mod ord">
          <ac:chgData name="Vanessa Lisseth Najarro Mejia (2433089)" userId="S::2433089@student.uwtsd.ac.uk::8f04e26e-796a-4e44-ba84-3c6dc05664b9" providerId="AD" clId="Web-{7F643F50-BD8A-E092-7BF3-454D37779AE6}" dt="2026-03-09T03:04:39.507" v="1609"/>
          <ac:picMkLst>
            <pc:docMk/>
            <pc:sldMk cId="2561631246" sldId="281"/>
            <ac:picMk id="81" creationId="{B5BC012A-4685-EFF8-D7C2-98DF6E06C1D1}"/>
          </ac:picMkLst>
        </pc:picChg>
        <pc:cxnChg chg="del">
          <ac:chgData name="Vanessa Lisseth Najarro Mejia (2433089)" userId="S::2433089@student.uwtsd.ac.uk::8f04e26e-796a-4e44-ba84-3c6dc05664b9" providerId="AD" clId="Web-{7F643F50-BD8A-E092-7BF3-454D37779AE6}" dt="2026-03-09T02:54:28.454" v="1526"/>
          <ac:cxnSpMkLst>
            <pc:docMk/>
            <pc:sldMk cId="2561631246" sldId="281"/>
            <ac:cxnSpMk id="108" creationId="{A4BBE5C7-0F68-4638-9C16-5623706D939B}"/>
          </ac:cxnSpMkLst>
        </pc:cxnChg>
        <pc:cxnChg chg="del">
          <ac:chgData name="Vanessa Lisseth Najarro Mejia (2433089)" userId="S::2433089@student.uwtsd.ac.uk::8f04e26e-796a-4e44-ba84-3c6dc05664b9" providerId="AD" clId="Web-{7F643F50-BD8A-E092-7BF3-454D37779AE6}" dt="2026-03-09T02:54:38.798" v="1530"/>
          <ac:cxnSpMkLst>
            <pc:docMk/>
            <pc:sldMk cId="2561631246" sldId="281"/>
            <ac:cxnSpMk id="109" creationId="{BC5621AD-3E3A-42D0-819B-CEB44C03244D}"/>
          </ac:cxnSpMkLst>
        </pc:cxnChg>
        <pc:cxnChg chg="del">
          <ac:chgData name="Vanessa Lisseth Najarro Mejia (2433089)" userId="S::2433089@student.uwtsd.ac.uk::8f04e26e-796a-4e44-ba84-3c6dc05664b9" providerId="AD" clId="Web-{7F643F50-BD8A-E092-7BF3-454D37779AE6}" dt="2026-03-09T02:54:40.580" v="1531"/>
          <ac:cxnSpMkLst>
            <pc:docMk/>
            <pc:sldMk cId="2561631246" sldId="281"/>
            <ac:cxnSpMk id="110" creationId="{3810021B-8A44-47D3-B2A9-C36186983EC8}"/>
          </ac:cxnSpMkLst>
        </pc:cxnChg>
        <pc:cxnChg chg="del">
          <ac:chgData name="Vanessa Lisseth Najarro Mejia (2433089)" userId="S::2433089@student.uwtsd.ac.uk::8f04e26e-796a-4e44-ba84-3c6dc05664b9" providerId="AD" clId="Web-{7F643F50-BD8A-E092-7BF3-454D37779AE6}" dt="2026-03-09T02:56:09.893" v="1564"/>
          <ac:cxnSpMkLst>
            <pc:docMk/>
            <pc:sldMk cId="2561631246" sldId="281"/>
            <ac:cxnSpMk id="111" creationId="{7E106C3E-C8D4-42E4-8CBA-1D676A711AA6}"/>
          </ac:cxnSpMkLst>
        </pc:cxnChg>
        <pc:cxnChg chg="del">
          <ac:chgData name="Vanessa Lisseth Najarro Mejia (2433089)" userId="S::2433089@student.uwtsd.ac.uk::8f04e26e-796a-4e44-ba84-3c6dc05664b9" providerId="AD" clId="Web-{7F643F50-BD8A-E092-7BF3-454D37779AE6}" dt="2026-03-09T02:56:09.893" v="1563"/>
          <ac:cxnSpMkLst>
            <pc:docMk/>
            <pc:sldMk cId="2561631246" sldId="281"/>
            <ac:cxnSpMk id="112" creationId="{175B288B-E228-4B20-9363-A20A7B84FD4D}"/>
          </ac:cxnSpMkLst>
        </pc:cxnChg>
        <pc:cxnChg chg="del">
          <ac:chgData name="Vanessa Lisseth Najarro Mejia (2433089)" userId="S::2433089@student.uwtsd.ac.uk::8f04e26e-796a-4e44-ba84-3c6dc05664b9" providerId="AD" clId="Web-{7F643F50-BD8A-E092-7BF3-454D37779AE6}" dt="2026-03-09T02:56:09.893" v="1562"/>
          <ac:cxnSpMkLst>
            <pc:docMk/>
            <pc:sldMk cId="2561631246" sldId="281"/>
            <ac:cxnSpMk id="113" creationId="{1317A45C-24E8-4685-A262-E9BBAA39E445}"/>
          </ac:cxnSpMkLst>
        </pc:cxnChg>
      </pc:sldChg>
      <pc:sldChg chg="addSp delSp modSp add replId">
        <pc:chgData name="Vanessa Lisseth Najarro Mejia (2433089)" userId="S::2433089@student.uwtsd.ac.uk::8f04e26e-796a-4e44-ba84-3c6dc05664b9" providerId="AD" clId="Web-{7F643F50-BD8A-E092-7BF3-454D37779AE6}" dt="2026-03-09T02:23:13.446" v="971" actId="1076"/>
        <pc:sldMkLst>
          <pc:docMk/>
          <pc:sldMk cId="2500956064" sldId="284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2:16:52.943" v="924" actId="1076"/>
          <ac:spMkLst>
            <pc:docMk/>
            <pc:sldMk cId="2500956064" sldId="284"/>
            <ac:spMk id="2" creationId="{5F232872-C50E-7A76-53C6-84248DB0A456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21:32.256" v="956" actId="20577"/>
          <ac:spMkLst>
            <pc:docMk/>
            <pc:sldMk cId="2500956064" sldId="284"/>
            <ac:spMk id="3" creationId="{F6F0F8BB-1A84-6C38-8952-E2E6101BDD6F}"/>
          </ac:spMkLst>
        </pc:spChg>
        <pc:spChg chg="add del mod">
          <ac:chgData name="Vanessa Lisseth Najarro Mejia (2433089)" userId="S::2433089@student.uwtsd.ac.uk::8f04e26e-796a-4e44-ba84-3c6dc05664b9" providerId="AD" clId="Web-{7F643F50-BD8A-E092-7BF3-454D37779AE6}" dt="2026-03-09T02:21:14.771" v="955"/>
          <ac:spMkLst>
            <pc:docMk/>
            <pc:sldMk cId="2500956064" sldId="284"/>
            <ac:spMk id="5" creationId="{EC286E8B-8989-B6C4-0A64-38C861C9F01C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23:13.446" v="971" actId="1076"/>
          <ac:spMkLst>
            <pc:docMk/>
            <pc:sldMk cId="2500956064" sldId="284"/>
            <ac:spMk id="8" creationId="{13BBE068-7617-B302-82A0-7F9F239353DD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16:42.708" v="922" actId="1076"/>
          <ac:spMkLst>
            <pc:docMk/>
            <pc:sldMk cId="2500956064" sldId="284"/>
            <ac:spMk id="28" creationId="{52D3EFFF-DAD4-9444-BF74-0AC1D753E254}"/>
          </ac:spMkLst>
        </pc:spChg>
        <pc:picChg chg="del mod">
          <ac:chgData name="Vanessa Lisseth Najarro Mejia (2433089)" userId="S::2433089@student.uwtsd.ac.uk::8f04e26e-796a-4e44-ba84-3c6dc05664b9" providerId="AD" clId="Web-{7F643F50-BD8A-E092-7BF3-454D37779AE6}" dt="2026-03-09T02:21:11.303" v="954"/>
          <ac:picMkLst>
            <pc:docMk/>
            <pc:sldMk cId="2500956064" sldId="284"/>
            <ac:picMk id="7" creationId="{0A6909F6-244D-89B3-24B0-257E48D0CD86}"/>
          </ac:picMkLst>
        </pc:picChg>
      </pc:sldChg>
      <pc:sldChg chg="addSp modSp add replId">
        <pc:chgData name="Vanessa Lisseth Najarro Mejia (2433089)" userId="S::2433089@student.uwtsd.ac.uk::8f04e26e-796a-4e44-ba84-3c6dc05664b9" providerId="AD" clId="Web-{7F643F50-BD8A-E092-7BF3-454D37779AE6}" dt="2026-03-09T02:46:06.748" v="1464" actId="1076"/>
        <pc:sldMkLst>
          <pc:docMk/>
          <pc:sldMk cId="1390205129" sldId="285"/>
        </pc:sldMkLst>
        <pc:spChg chg="mod">
          <ac:chgData name="Vanessa Lisseth Najarro Mejia (2433089)" userId="S::2433089@student.uwtsd.ac.uk::8f04e26e-796a-4e44-ba84-3c6dc05664b9" providerId="AD" clId="Web-{7F643F50-BD8A-E092-7BF3-454D37779AE6}" dt="2026-03-09T02:39:03.005" v="1389" actId="1076"/>
          <ac:spMkLst>
            <pc:docMk/>
            <pc:sldMk cId="1390205129" sldId="285"/>
            <ac:spMk id="2" creationId="{B6AC3352-0DF1-ED1B-A344-C9B241D78B4C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39:46.490" v="1399" actId="1076"/>
          <ac:spMkLst>
            <pc:docMk/>
            <pc:sldMk cId="1390205129" sldId="285"/>
            <ac:spMk id="3" creationId="{8FED798D-44B6-C76D-C32F-2B437EAA3CD4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45:48.170" v="1461" actId="1076"/>
          <ac:spMkLst>
            <pc:docMk/>
            <pc:sldMk cId="1390205129" sldId="285"/>
            <ac:spMk id="5" creationId="{4A904372-EAF3-BB13-EDE0-7AFDE4570224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46:06.748" v="1464" actId="1076"/>
          <ac:spMkLst>
            <pc:docMk/>
            <pc:sldMk cId="1390205129" sldId="285"/>
            <ac:spMk id="6" creationId="{848E4A61-5F59-8F47-3E44-C45806C16764}"/>
          </ac:spMkLst>
        </pc:spChg>
        <pc:spChg chg="add mod">
          <ac:chgData name="Vanessa Lisseth Najarro Mejia (2433089)" userId="S::2433089@student.uwtsd.ac.uk::8f04e26e-796a-4e44-ba84-3c6dc05664b9" providerId="AD" clId="Web-{7F643F50-BD8A-E092-7BF3-454D37779AE6}" dt="2026-03-09T02:45:56.435" v="1462" actId="1076"/>
          <ac:spMkLst>
            <pc:docMk/>
            <pc:sldMk cId="1390205129" sldId="285"/>
            <ac:spMk id="7" creationId="{B9367761-56B7-0A47-341D-0BDB51CC1C5A}"/>
          </ac:spMkLst>
        </pc:spChg>
        <pc:spChg chg="mod">
          <ac:chgData name="Vanessa Lisseth Najarro Mejia (2433089)" userId="S::2433089@student.uwtsd.ac.uk::8f04e26e-796a-4e44-ba84-3c6dc05664b9" providerId="AD" clId="Web-{7F643F50-BD8A-E092-7BF3-454D37779AE6}" dt="2026-03-09T02:45:59.373" v="1463" actId="1076"/>
          <ac:spMkLst>
            <pc:docMk/>
            <pc:sldMk cId="1390205129" sldId="285"/>
            <ac:spMk id="8" creationId="{0DAA5271-340D-DDEE-4F4C-1CBAE511959F}"/>
          </ac:spMkLst>
        </pc:spChg>
      </pc:sldChg>
      <pc:sldChg chg="new del">
        <pc:chgData name="Vanessa Lisseth Najarro Mejia (2433089)" userId="S::2433089@student.uwtsd.ac.uk::8f04e26e-796a-4e44-ba84-3c6dc05664b9" providerId="AD" clId="Web-{7F643F50-BD8A-E092-7BF3-454D37779AE6}" dt="2026-03-09T02:54:05.641" v="1525"/>
        <pc:sldMkLst>
          <pc:docMk/>
          <pc:sldMk cId="3220652688" sldId="286"/>
        </pc:sldMkLst>
      </pc:sldChg>
    </pc:docChg>
  </pc:docChgLst>
  <pc:docChgLst>
    <pc:chgData name="Vanessa Lisseth Najarro Mejia (2433089)" userId="S::2433089@student.uwtsd.ac.uk::8f04e26e-796a-4e44-ba84-3c6dc05664b9" providerId="AD" clId="Web-{3AB20D0A-211C-81AA-89A7-00CB99E799F0}"/>
    <pc:docChg chg="addSld delSld modSld">
      <pc:chgData name="Vanessa Lisseth Najarro Mejia (2433089)" userId="S::2433089@student.uwtsd.ac.uk::8f04e26e-796a-4e44-ba84-3c6dc05664b9" providerId="AD" clId="Web-{3AB20D0A-211C-81AA-89A7-00CB99E799F0}" dt="2026-03-09T03:56:22.641" v="335" actId="20577"/>
      <pc:docMkLst>
        <pc:docMk/>
      </pc:docMkLst>
      <pc:sldChg chg="addSp modSp">
        <pc:chgData name="Vanessa Lisseth Najarro Mejia (2433089)" userId="S::2433089@student.uwtsd.ac.uk::8f04e26e-796a-4e44-ba84-3c6dc05664b9" providerId="AD" clId="Web-{3AB20D0A-211C-81AA-89A7-00CB99E799F0}" dt="2026-03-09T03:56:22.641" v="335" actId="20577"/>
        <pc:sldMkLst>
          <pc:docMk/>
          <pc:sldMk cId="1642425379" sldId="256"/>
        </pc:sldMkLst>
        <pc:spChg chg="add mod">
          <ac:chgData name="Vanessa Lisseth Najarro Mejia (2433089)" userId="S::2433089@student.uwtsd.ac.uk::8f04e26e-796a-4e44-ba84-3c6dc05664b9" providerId="AD" clId="Web-{3AB20D0A-211C-81AA-89A7-00CB99E799F0}" dt="2026-03-09T03:56:01.234" v="332" actId="20577"/>
          <ac:spMkLst>
            <pc:docMk/>
            <pc:sldMk cId="1642425379" sldId="256"/>
            <ac:spMk id="6" creationId="{9C4622F5-F43D-829D-0622-477BA279FFF0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56:22.641" v="335" actId="20577"/>
          <ac:spMkLst>
            <pc:docMk/>
            <pc:sldMk cId="1642425379" sldId="256"/>
            <ac:spMk id="31" creationId="{2AA5CFA6-DFAB-4166-9748-6F0CAB135BE6}"/>
          </ac:spMkLst>
        </pc:spChg>
      </pc:sldChg>
      <pc:sldChg chg="addSp delSp modSp">
        <pc:chgData name="Vanessa Lisseth Najarro Mejia (2433089)" userId="S::2433089@student.uwtsd.ac.uk::8f04e26e-796a-4e44-ba84-3c6dc05664b9" providerId="AD" clId="Web-{3AB20D0A-211C-81AA-89A7-00CB99E799F0}" dt="2026-03-09T03:50:55.534" v="293" actId="1076"/>
        <pc:sldMkLst>
          <pc:docMk/>
          <pc:sldMk cId="707789176" sldId="258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08:56.817" v="26" actId="1076"/>
          <ac:spMkLst>
            <pc:docMk/>
            <pc:sldMk cId="707789176" sldId="258"/>
            <ac:spMk id="2" creationId="{A29DE7F2-E890-4744-88DD-A75F5E300513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06:49.502" v="9"/>
          <ac:spMkLst>
            <pc:docMk/>
            <pc:sldMk cId="707789176" sldId="258"/>
            <ac:spMk id="4" creationId="{D2680803-6521-5EB3-5A15-E3AF2C8F7523}"/>
          </ac:spMkLst>
        </pc:spChg>
        <pc:spChg chg="add mod">
          <ac:chgData name="Vanessa Lisseth Najarro Mejia (2433089)" userId="S::2433089@student.uwtsd.ac.uk::8f04e26e-796a-4e44-ba84-3c6dc05664b9" providerId="AD" clId="Web-{3AB20D0A-211C-81AA-89A7-00CB99E799F0}" dt="2026-03-09T03:50:55.534" v="293" actId="1076"/>
          <ac:spMkLst>
            <pc:docMk/>
            <pc:sldMk cId="707789176" sldId="258"/>
            <ac:spMk id="7" creationId="{08A4CD70-A9FA-B3C4-4D2C-A78D028F0B76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06:46.502" v="8"/>
          <ac:spMkLst>
            <pc:docMk/>
            <pc:sldMk cId="707789176" sldId="258"/>
            <ac:spMk id="14" creationId="{DCEABE39-41C7-4800-A83E-F43375B450A4}"/>
          </ac:spMkLst>
        </pc:spChg>
        <pc:picChg chg="add mod">
          <ac:chgData name="Vanessa Lisseth Najarro Mejia (2433089)" userId="S::2433089@student.uwtsd.ac.uk::8f04e26e-796a-4e44-ba84-3c6dc05664b9" providerId="AD" clId="Web-{3AB20D0A-211C-81AA-89A7-00CB99E799F0}" dt="2026-03-09T03:07:14.690" v="12" actId="14100"/>
          <ac:picMkLst>
            <pc:docMk/>
            <pc:sldMk cId="707789176" sldId="258"/>
            <ac:picMk id="5" creationId="{3F5235DB-909A-3A68-2763-CC079F569AA3}"/>
          </ac:picMkLst>
        </pc:picChg>
        <pc:picChg chg="add mod">
          <ac:chgData name="Vanessa Lisseth Najarro Mejia (2433089)" userId="S::2433089@student.uwtsd.ac.uk::8f04e26e-796a-4e44-ba84-3c6dc05664b9" providerId="AD" clId="Web-{3AB20D0A-211C-81AA-89A7-00CB99E799F0}" dt="2026-03-09T03:07:45.128" v="18" actId="14100"/>
          <ac:picMkLst>
            <pc:docMk/>
            <pc:sldMk cId="707789176" sldId="258"/>
            <ac:picMk id="6" creationId="{08397935-983F-2ACB-2C07-23193B3158D5}"/>
          </ac:picMkLst>
        </pc:picChg>
      </pc:sldChg>
      <pc:sldChg chg="modSp">
        <pc:chgData name="Vanessa Lisseth Najarro Mejia (2433089)" userId="S::2433089@student.uwtsd.ac.uk::8f04e26e-796a-4e44-ba84-3c6dc05664b9" providerId="AD" clId="Web-{3AB20D0A-211C-81AA-89A7-00CB99E799F0}" dt="2026-03-09T03:50:21.468" v="287" actId="1076"/>
        <pc:sldMkLst>
          <pc:docMk/>
          <pc:sldMk cId="566997565" sldId="260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50:21.468" v="287" actId="1076"/>
          <ac:spMkLst>
            <pc:docMk/>
            <pc:sldMk cId="566997565" sldId="260"/>
            <ac:spMk id="7" creationId="{92DD883E-A834-43D6-8528-4C7B3458BEDC}"/>
          </ac:spMkLst>
        </pc:spChg>
      </pc:sldChg>
      <pc:sldChg chg="modSp">
        <pc:chgData name="Vanessa Lisseth Najarro Mejia (2433089)" userId="S::2433089@student.uwtsd.ac.uk::8f04e26e-796a-4e44-ba84-3c6dc05664b9" providerId="AD" clId="Web-{3AB20D0A-211C-81AA-89A7-00CB99E799F0}" dt="2026-03-09T03:44:08.138" v="271" actId="20577"/>
        <pc:sldMkLst>
          <pc:docMk/>
          <pc:sldMk cId="1593920805" sldId="262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44:08.138" v="271" actId="20577"/>
          <ac:spMkLst>
            <pc:docMk/>
            <pc:sldMk cId="1593920805" sldId="262"/>
            <ac:spMk id="2" creationId="{75031FE9-9059-4FE8-B4AC-9771F23A1B89}"/>
          </ac:spMkLst>
        </pc:spChg>
      </pc:sldChg>
      <pc:sldChg chg="addSp delSp modSp">
        <pc:chgData name="Vanessa Lisseth Najarro Mejia (2433089)" userId="S::2433089@student.uwtsd.ac.uk::8f04e26e-796a-4e44-ba84-3c6dc05664b9" providerId="AD" clId="Web-{3AB20D0A-211C-81AA-89A7-00CB99E799F0}" dt="2026-03-09T03:51:07.363" v="296" actId="20577"/>
        <pc:sldMkLst>
          <pc:docMk/>
          <pc:sldMk cId="2121178069" sldId="266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12:51.007" v="47" actId="1076"/>
          <ac:spMkLst>
            <pc:docMk/>
            <pc:sldMk cId="2121178069" sldId="266"/>
            <ac:spMk id="2" creationId="{5CE54ABB-4929-4810-950B-2DAEA0A5BAB4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7:52.463" v="108" actId="20577"/>
          <ac:spMkLst>
            <pc:docMk/>
            <pc:sldMk cId="2121178069" sldId="266"/>
            <ac:spMk id="3" creationId="{D5E1C399-8F48-44F5-9461-3C89866D4CE1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8:18.496" v="113" actId="1076"/>
          <ac:spMkLst>
            <pc:docMk/>
            <pc:sldMk cId="2121178069" sldId="266"/>
            <ac:spMk id="4" creationId="{A112B089-A8F9-45B1-BE6E-EAC10163F082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8:07.198" v="111" actId="1076"/>
          <ac:spMkLst>
            <pc:docMk/>
            <pc:sldMk cId="2121178069" sldId="266"/>
            <ac:spMk id="5" creationId="{CF515C5D-2CDB-4E66-B2B8-1451BC44247F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4:02.524" v="59" actId="1076"/>
          <ac:spMkLst>
            <pc:docMk/>
            <pc:sldMk cId="2121178069" sldId="266"/>
            <ac:spMk id="6" creationId="{0FE22F9B-4BF8-41DC-8F1C-836B546E59AD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6:27.958" v="91" actId="1076"/>
          <ac:spMkLst>
            <pc:docMk/>
            <pc:sldMk cId="2121178069" sldId="266"/>
            <ac:spMk id="7" creationId="{6B35F89A-6CDF-41F7-BD87-18B45BD7330B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19:04.998" v="117" actId="1076"/>
          <ac:spMkLst>
            <pc:docMk/>
            <pc:sldMk cId="2121178069" sldId="266"/>
            <ac:spMk id="8" creationId="{E92B9716-8D44-4864-8986-720957B34362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23:47.779" v="158"/>
          <ac:spMkLst>
            <pc:docMk/>
            <pc:sldMk cId="2121178069" sldId="266"/>
            <ac:spMk id="9" creationId="{4EEA9114-0EBD-D455-65B9-045E9517C803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51:07.363" v="296" actId="20577"/>
          <ac:spMkLst>
            <pc:docMk/>
            <pc:sldMk cId="2121178069" sldId="266"/>
            <ac:spMk id="70" creationId="{12B1BCF5-B7EC-40D8-A897-F2D078E8BB07}"/>
          </ac:spMkLst>
        </pc:spChg>
        <pc:picChg chg="mod">
          <ac:chgData name="Vanessa Lisseth Najarro Mejia (2433089)" userId="S::2433089@student.uwtsd.ac.uk::8f04e26e-796a-4e44-ba84-3c6dc05664b9" providerId="AD" clId="Web-{3AB20D0A-211C-81AA-89A7-00CB99E799F0}" dt="2026-03-09T03:22:49.527" v="153"/>
          <ac:picMkLst>
            <pc:docMk/>
            <pc:sldMk cId="2121178069" sldId="266"/>
            <ac:picMk id="66" creationId="{C3E1B7B8-079D-4A7E-9C9D-2238847A5636}"/>
          </ac:picMkLst>
        </pc:picChg>
        <pc:picChg chg="mod">
          <ac:chgData name="Vanessa Lisseth Najarro Mejia (2433089)" userId="S::2433089@student.uwtsd.ac.uk::8f04e26e-796a-4e44-ba84-3c6dc05664b9" providerId="AD" clId="Web-{3AB20D0A-211C-81AA-89A7-00CB99E799F0}" dt="2026-03-09T03:23:43.169" v="155"/>
          <ac:picMkLst>
            <pc:docMk/>
            <pc:sldMk cId="2121178069" sldId="266"/>
            <ac:picMk id="68" creationId="{40720171-A57D-4B75-8C19-882ECC4A3A4B}"/>
          </ac:picMkLst>
        </pc:picChg>
      </pc:sldChg>
      <pc:sldChg chg="del">
        <pc:chgData name="Vanessa Lisseth Najarro Mejia (2433089)" userId="S::2433089@student.uwtsd.ac.uk::8f04e26e-796a-4e44-ba84-3c6dc05664b9" providerId="AD" clId="Web-{3AB20D0A-211C-81AA-89A7-00CB99E799F0}" dt="2026-03-09T03:37:17.973" v="220"/>
        <pc:sldMkLst>
          <pc:docMk/>
          <pc:sldMk cId="1472106130" sldId="270"/>
        </pc:sldMkLst>
      </pc:sldChg>
      <pc:sldChg chg="addSp delSp modSp mod modClrScheme chgLayout">
        <pc:chgData name="Vanessa Lisseth Najarro Mejia (2433089)" userId="S::2433089@student.uwtsd.ac.uk::8f04e26e-796a-4e44-ba84-3c6dc05664b9" providerId="AD" clId="Web-{3AB20D0A-211C-81AA-89A7-00CB99E799F0}" dt="2026-03-09T03:46:51.441" v="284" actId="1076"/>
        <pc:sldMkLst>
          <pc:docMk/>
          <pc:sldMk cId="920173932" sldId="275"/>
        </pc:sldMkLst>
        <pc:spChg chg="mod ord">
          <ac:chgData name="Vanessa Lisseth Najarro Mejia (2433089)" userId="S::2433089@student.uwtsd.ac.uk::8f04e26e-796a-4e44-ba84-3c6dc05664b9" providerId="AD" clId="Web-{3AB20D0A-211C-81AA-89A7-00CB99E799F0}" dt="2026-03-09T03:46:08.175" v="279" actId="1076"/>
          <ac:spMkLst>
            <pc:docMk/>
            <pc:sldMk cId="920173932" sldId="275"/>
            <ac:spMk id="2" creationId="{38FFA191-5CCC-43CB-BD83-4F80ED362608}"/>
          </ac:spMkLst>
        </pc:spChg>
        <pc:spChg chg="del mod">
          <ac:chgData name="Vanessa Lisseth Najarro Mejia (2433089)" userId="S::2433089@student.uwtsd.ac.uk::8f04e26e-796a-4e44-ba84-3c6dc05664b9" providerId="AD" clId="Web-{3AB20D0A-211C-81AA-89A7-00CB99E799F0}" dt="2026-03-09T03:30:32.621" v="180"/>
          <ac:spMkLst>
            <pc:docMk/>
            <pc:sldMk cId="920173932" sldId="275"/>
            <ac:spMk id="3" creationId="{E14BBEAF-B516-45F4-9EF6-A9F65111580F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29:27.475" v="175"/>
          <ac:spMkLst>
            <pc:docMk/>
            <pc:sldMk cId="920173932" sldId="275"/>
            <ac:spMk id="5" creationId="{87F0C043-8029-68CB-D309-2879914CEF36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0:10.996" v="178"/>
          <ac:spMkLst>
            <pc:docMk/>
            <pc:sldMk cId="920173932" sldId="275"/>
            <ac:spMk id="8" creationId="{B827BC0D-9D12-3310-0723-46A45F404488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0:35.668" v="181"/>
          <ac:spMkLst>
            <pc:docMk/>
            <pc:sldMk cId="920173932" sldId="275"/>
            <ac:spMk id="10" creationId="{A0CC2BFF-6607-9486-D01B-7D8D3630C250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30:23.449" v="179"/>
          <ac:spMkLst>
            <pc:docMk/>
            <pc:sldMk cId="920173932" sldId="275"/>
            <ac:spMk id="11" creationId="{FD18B073-7FC8-4AF7-9838-05528CF06B5F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30:23.449" v="179"/>
          <ac:spMkLst>
            <pc:docMk/>
            <pc:sldMk cId="920173932" sldId="275"/>
            <ac:spMk id="12" creationId="{9C5DD987-D8F4-4ECB-9385-50D7771BBDEF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0:42.481" v="183"/>
          <ac:spMkLst>
            <pc:docMk/>
            <pc:sldMk cId="920173932" sldId="275"/>
            <ac:spMk id="17" creationId="{34C7A1B4-0234-086E-2D79-1C1FC4C6CA97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0:39.559" v="182"/>
          <ac:spMkLst>
            <pc:docMk/>
            <pc:sldMk cId="920173932" sldId="275"/>
            <ac:spMk id="19" creationId="{33306929-4676-DB4E-2996-8ED44D243F6D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0:44.997" v="184"/>
          <ac:spMkLst>
            <pc:docMk/>
            <pc:sldMk cId="920173932" sldId="275"/>
            <ac:spMk id="21" creationId="{90F308B7-5694-0C93-1989-C7B247DFCAAC}"/>
          </ac:spMkLst>
        </pc:spChg>
        <pc:spChg chg="add mod">
          <ac:chgData name="Vanessa Lisseth Najarro Mejia (2433089)" userId="S::2433089@student.uwtsd.ac.uk::8f04e26e-796a-4e44-ba84-3c6dc05664b9" providerId="AD" clId="Web-{3AB20D0A-211C-81AA-89A7-00CB99E799F0}" dt="2026-03-09T03:46:51.441" v="284" actId="1076"/>
          <ac:spMkLst>
            <pc:docMk/>
            <pc:sldMk cId="920173932" sldId="275"/>
            <ac:spMk id="23" creationId="{70488715-8F43-43A9-061A-2A2ABD651AFE}"/>
          </ac:spMkLst>
        </pc:spChg>
        <pc:spChg chg="del mod">
          <ac:chgData name="Vanessa Lisseth Najarro Mejia (2433089)" userId="S::2433089@student.uwtsd.ac.uk::8f04e26e-796a-4e44-ba84-3c6dc05664b9" providerId="AD" clId="Web-{3AB20D0A-211C-81AA-89A7-00CB99E799F0}" dt="2026-03-09T03:30:08.215" v="177"/>
          <ac:spMkLst>
            <pc:docMk/>
            <pc:sldMk cId="920173932" sldId="275"/>
            <ac:spMk id="28" creationId="{1487DD97-BF4A-479A-843F-3BF5E7D3CE5D}"/>
          </ac:spMkLst>
        </pc:spChg>
        <pc:picChg chg="del">
          <ac:chgData name="Vanessa Lisseth Najarro Mejia (2433089)" userId="S::2433089@student.uwtsd.ac.uk::8f04e26e-796a-4e44-ba84-3c6dc05664b9" providerId="AD" clId="Web-{3AB20D0A-211C-81AA-89A7-00CB99E799F0}" dt="2026-03-09T03:29:23.787" v="174"/>
          <ac:picMkLst>
            <pc:docMk/>
            <pc:sldMk cId="920173932" sldId="275"/>
            <ac:picMk id="7" creationId="{3AAC5E4A-4D3B-4380-AAAC-5C44641AD52B}"/>
          </ac:picMkLst>
        </pc:picChg>
      </pc:sldChg>
      <pc:sldChg chg="del">
        <pc:chgData name="Vanessa Lisseth Najarro Mejia (2433089)" userId="S::2433089@student.uwtsd.ac.uk::8f04e26e-796a-4e44-ba84-3c6dc05664b9" providerId="AD" clId="Web-{3AB20D0A-211C-81AA-89A7-00CB99E799F0}" dt="2026-03-09T03:43:14.762" v="267"/>
        <pc:sldMkLst>
          <pc:docMk/>
          <pc:sldMk cId="2436493926" sldId="276"/>
        </pc:sldMkLst>
      </pc:sldChg>
      <pc:sldChg chg="modSp">
        <pc:chgData name="Vanessa Lisseth Najarro Mejia (2433089)" userId="S::2433089@student.uwtsd.ac.uk::8f04e26e-796a-4e44-ba84-3c6dc05664b9" providerId="AD" clId="Web-{3AB20D0A-211C-81AA-89A7-00CB99E799F0}" dt="2026-03-09T03:51:02.644" v="295" actId="1076"/>
        <pc:sldMkLst>
          <pc:docMk/>
          <pc:sldMk cId="2069393026" sldId="278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51:02.644" v="295" actId="1076"/>
          <ac:spMkLst>
            <pc:docMk/>
            <pc:sldMk cId="2069393026" sldId="278"/>
            <ac:spMk id="3" creationId="{005C44B1-BA82-483C-BD91-F89067442F9E}"/>
          </ac:spMkLst>
        </pc:spChg>
      </pc:sldChg>
      <pc:sldChg chg="del">
        <pc:chgData name="Vanessa Lisseth Najarro Mejia (2433089)" userId="S::2433089@student.uwtsd.ac.uk::8f04e26e-796a-4e44-ba84-3c6dc05664b9" providerId="AD" clId="Web-{3AB20D0A-211C-81AA-89A7-00CB99E799F0}" dt="2026-03-09T03:37:14.504" v="219"/>
        <pc:sldMkLst>
          <pc:docMk/>
          <pc:sldMk cId="4252466045" sldId="279"/>
        </pc:sldMkLst>
      </pc:sldChg>
      <pc:sldChg chg="addSp modSp del">
        <pc:chgData name="Vanessa Lisseth Najarro Mejia (2433089)" userId="S::2433089@student.uwtsd.ac.uk::8f04e26e-796a-4e44-ba84-3c6dc05664b9" providerId="AD" clId="Web-{3AB20D0A-211C-81AA-89A7-00CB99E799F0}" dt="2026-03-09T03:09:00.661" v="27"/>
        <pc:sldMkLst>
          <pc:docMk/>
          <pc:sldMk cId="2561631246" sldId="281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06:05.705" v="6" actId="14100"/>
          <ac:spMkLst>
            <pc:docMk/>
            <pc:sldMk cId="2561631246" sldId="281"/>
            <ac:spMk id="2" creationId="{16684294-49A0-4C63-A7D7-E3BF9E591F59}"/>
          </ac:spMkLst>
        </pc:spChg>
        <pc:picChg chg="add mod">
          <ac:chgData name="Vanessa Lisseth Najarro Mejia (2433089)" userId="S::2433089@student.uwtsd.ac.uk::8f04e26e-796a-4e44-ba84-3c6dc05664b9" providerId="AD" clId="Web-{3AB20D0A-211C-81AA-89A7-00CB99E799F0}" dt="2026-03-09T03:05:46.751" v="1" actId="1076"/>
          <ac:picMkLst>
            <pc:docMk/>
            <pc:sldMk cId="2561631246" sldId="281"/>
            <ac:picMk id="5" creationId="{A7B020BC-4260-5CCE-1B15-59B1DA0E5A27}"/>
          </ac:picMkLst>
        </pc:picChg>
        <pc:picChg chg="mod">
          <ac:chgData name="Vanessa Lisseth Najarro Mejia (2433089)" userId="S::2433089@student.uwtsd.ac.uk::8f04e26e-796a-4e44-ba84-3c6dc05664b9" providerId="AD" clId="Web-{3AB20D0A-211C-81AA-89A7-00CB99E799F0}" dt="2026-03-09T03:05:59.673" v="5" actId="1076"/>
          <ac:picMkLst>
            <pc:docMk/>
            <pc:sldMk cId="2561631246" sldId="281"/>
            <ac:picMk id="81" creationId="{B5BC012A-4685-EFF8-D7C2-98DF6E06C1D1}"/>
          </ac:picMkLst>
        </pc:picChg>
      </pc:sldChg>
      <pc:sldChg chg="addSp delSp modSp add del">
        <pc:chgData name="Vanessa Lisseth Najarro Mejia (2433089)" userId="S::2433089@student.uwtsd.ac.uk::8f04e26e-796a-4e44-ba84-3c6dc05664b9" providerId="AD" clId="Web-{3AB20D0A-211C-81AA-89A7-00CB99E799F0}" dt="2026-03-09T03:52:45.915" v="306" actId="1076"/>
        <pc:sldMkLst>
          <pc:docMk/>
          <pc:sldMk cId="3477453048" sldId="282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52:06.945" v="304" actId="1076"/>
          <ac:spMkLst>
            <pc:docMk/>
            <pc:sldMk cId="3477453048" sldId="282"/>
            <ac:spMk id="2" creationId="{27A6F7BB-30A8-4980-AD4A-2FB0B53FA6C9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8:34.991" v="225"/>
          <ac:spMkLst>
            <pc:docMk/>
            <pc:sldMk cId="3477453048" sldId="282"/>
            <ac:spMk id="4" creationId="{93A0EDF6-36BD-1F3E-BA0D-29306E50FC75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8:46.413" v="229"/>
          <ac:spMkLst>
            <pc:docMk/>
            <pc:sldMk cId="3477453048" sldId="282"/>
            <ac:spMk id="6" creationId="{30F44F7C-64C5-3224-2651-5C4F9BA42327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605" v="255"/>
          <ac:spMkLst>
            <pc:docMk/>
            <pc:sldMk cId="3477453048" sldId="282"/>
            <ac:spMk id="7" creationId="{04C601CC-5B2F-4CCA-8AB4-2253FA771F75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38:43.944" v="228"/>
          <ac:spMkLst>
            <pc:docMk/>
            <pc:sldMk cId="3477453048" sldId="282"/>
            <ac:spMk id="9" creationId="{5BB208B7-42D4-AC91-87CE-3DCE152F5153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63"/>
          <ac:spMkLst>
            <pc:docMk/>
            <pc:sldMk cId="3477453048" sldId="282"/>
            <ac:spMk id="11" creationId="{3190E176-5AAC-CB49-D6C0-4011F68BBF25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62"/>
          <ac:spMkLst>
            <pc:docMk/>
            <pc:sldMk cId="3477453048" sldId="282"/>
            <ac:spMk id="13" creationId="{7CEE5B14-85F1-555B-6330-7B7A4254CF1D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61"/>
          <ac:spMkLst>
            <pc:docMk/>
            <pc:sldMk cId="3477453048" sldId="282"/>
            <ac:spMk id="15" creationId="{DE151B3F-2E89-684A-4664-3B5BECD5B861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1.980" v="249"/>
          <ac:spMkLst>
            <pc:docMk/>
            <pc:sldMk cId="3477453048" sldId="282"/>
            <ac:spMk id="17" creationId="{2B854A7E-D096-4839-ACC3-0F1751870924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1.871" v="248"/>
          <ac:spMkLst>
            <pc:docMk/>
            <pc:sldMk cId="3477453048" sldId="282"/>
            <ac:spMk id="18" creationId="{831A4D31-5461-4A11-8DCF-5C93EDED9FDD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402" v="253"/>
          <ac:spMkLst>
            <pc:docMk/>
            <pc:sldMk cId="3477453048" sldId="282"/>
            <ac:spMk id="19" creationId="{DFD77723-BA0E-4903-BA70-BE8B1049D358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293" v="252"/>
          <ac:spMkLst>
            <pc:docMk/>
            <pc:sldMk cId="3477453048" sldId="282"/>
            <ac:spMk id="20" creationId="{4700E54A-97ED-4802-87BA-D82F8BA8298E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183" v="251"/>
          <ac:spMkLst>
            <pc:docMk/>
            <pc:sldMk cId="3477453048" sldId="282"/>
            <ac:spMk id="21" creationId="{3DE81128-5EF2-423E-80FD-93C57A818335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074" v="250"/>
          <ac:spMkLst>
            <pc:docMk/>
            <pc:sldMk cId="3477453048" sldId="282"/>
            <ac:spMk id="22" creationId="{8B797D6B-812C-4E80-8088-6BC4F219528E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60"/>
          <ac:spMkLst>
            <pc:docMk/>
            <pc:sldMk cId="3477453048" sldId="282"/>
            <ac:spMk id="23" creationId="{2E20E74E-C52A-128E-B835-F8392E58DC84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59"/>
          <ac:spMkLst>
            <pc:docMk/>
            <pc:sldMk cId="3477453048" sldId="282"/>
            <ac:spMk id="26" creationId="{F9D3A8C8-16B4-4064-E685-A59A9C3F0C77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58"/>
          <ac:spMkLst>
            <pc:docMk/>
            <pc:sldMk cId="3477453048" sldId="282"/>
            <ac:spMk id="28" creationId="{135761A9-F590-084B-8182-43CEF16AB94F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57"/>
          <ac:spMkLst>
            <pc:docMk/>
            <pc:sldMk cId="3477453048" sldId="282"/>
            <ac:spMk id="31" creationId="{7EA874F2-AC73-6BE3-E277-B18CE293AF17}"/>
          </ac:spMkLst>
        </pc:spChg>
        <pc:spChg chg="add del mod">
          <ac:chgData name="Vanessa Lisseth Najarro Mejia (2433089)" userId="S::2433089@student.uwtsd.ac.uk::8f04e26e-796a-4e44-ba84-3c6dc05664b9" providerId="AD" clId="Web-{3AB20D0A-211C-81AA-89A7-00CB99E799F0}" dt="2026-03-09T03:42:30.152" v="256"/>
          <ac:spMkLst>
            <pc:docMk/>
            <pc:sldMk cId="3477453048" sldId="282"/>
            <ac:spMk id="35" creationId="{737C882F-57CF-D98D-3C05-7258DECF4E57}"/>
          </ac:spMkLst>
        </pc:spChg>
        <pc:spChg chg="add mod">
          <ac:chgData name="Vanessa Lisseth Najarro Mejia (2433089)" userId="S::2433089@student.uwtsd.ac.uk::8f04e26e-796a-4e44-ba84-3c6dc05664b9" providerId="AD" clId="Web-{3AB20D0A-211C-81AA-89A7-00CB99E799F0}" dt="2026-03-09T03:51:56.741" v="303" actId="1076"/>
          <ac:spMkLst>
            <pc:docMk/>
            <pc:sldMk cId="3477453048" sldId="282"/>
            <ac:spMk id="37" creationId="{6D85CB59-212D-F0DF-3441-B57E5A32F670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42:22.496" v="254"/>
          <ac:spMkLst>
            <pc:docMk/>
            <pc:sldMk cId="3477453048" sldId="282"/>
            <ac:spMk id="60" creationId="{42829A7F-467F-4B5E-BAF9-59B6252FF5D4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51:18.005" v="298" actId="20577"/>
          <ac:spMkLst>
            <pc:docMk/>
            <pc:sldMk cId="3477453048" sldId="282"/>
            <ac:spMk id="62" creationId="{675DD62E-5A6B-4350-B4F8-EC75A70EAFB5}"/>
          </ac:spMkLst>
        </pc:spChg>
        <pc:picChg chg="add del mod modCrop">
          <ac:chgData name="Vanessa Lisseth Najarro Mejia (2433089)" userId="S::2433089@student.uwtsd.ac.uk::8f04e26e-796a-4e44-ba84-3c6dc05664b9" providerId="AD" clId="Web-{3AB20D0A-211C-81AA-89A7-00CB99E799F0}" dt="2026-03-09T03:52:45.915" v="306" actId="1076"/>
          <ac:picMkLst>
            <pc:docMk/>
            <pc:sldMk cId="3477453048" sldId="282"/>
            <ac:picMk id="24" creationId="{0B2FD881-60C0-412B-B373-76C345F1EBA5}"/>
          </ac:picMkLst>
        </pc:picChg>
        <pc:picChg chg="del">
          <ac:chgData name="Vanessa Lisseth Najarro Mejia (2433089)" userId="S::2433089@student.uwtsd.ac.uk::8f04e26e-796a-4e44-ba84-3c6dc05664b9" providerId="AD" clId="Web-{3AB20D0A-211C-81AA-89A7-00CB99E799F0}" dt="2026-03-09T03:38:39.491" v="226"/>
          <ac:picMkLst>
            <pc:docMk/>
            <pc:sldMk cId="3477453048" sldId="282"/>
            <ac:picMk id="30" creationId="{5160593B-7F71-433A-ABEB-B52EBE075187}"/>
          </ac:picMkLst>
        </pc:picChg>
        <pc:picChg chg="mod">
          <ac:chgData name="Vanessa Lisseth Najarro Mejia (2433089)" userId="S::2433089@student.uwtsd.ac.uk::8f04e26e-796a-4e44-ba84-3c6dc05664b9" providerId="AD" clId="Web-{3AB20D0A-211C-81AA-89A7-00CB99E799F0}" dt="2026-03-09T03:52:41.353" v="305" actId="1076"/>
          <ac:picMkLst>
            <pc:docMk/>
            <pc:sldMk cId="3477453048" sldId="282"/>
            <ac:picMk id="32" creationId="{2F4583C6-96F2-4E60-AC92-591CAEE2436C}"/>
          </ac:picMkLst>
        </pc:picChg>
        <pc:picChg chg="del">
          <ac:chgData name="Vanessa Lisseth Najarro Mejia (2433089)" userId="S::2433089@student.uwtsd.ac.uk::8f04e26e-796a-4e44-ba84-3c6dc05664b9" providerId="AD" clId="Web-{3AB20D0A-211C-81AA-89A7-00CB99E799F0}" dt="2026-03-09T03:38:41.710" v="227"/>
          <ac:picMkLst>
            <pc:docMk/>
            <pc:sldMk cId="3477453048" sldId="282"/>
            <ac:picMk id="34" creationId="{46AD5EB1-3CA5-4085-8338-883A3FC5801B}"/>
          </ac:picMkLst>
        </pc:picChg>
      </pc:sldChg>
      <pc:sldChg chg="del">
        <pc:chgData name="Vanessa Lisseth Najarro Mejia (2433089)" userId="S::2433089@student.uwtsd.ac.uk::8f04e26e-796a-4e44-ba84-3c6dc05664b9" providerId="AD" clId="Web-{3AB20D0A-211C-81AA-89A7-00CB99E799F0}" dt="2026-03-09T03:38:20.334" v="223"/>
        <pc:sldMkLst>
          <pc:docMk/>
          <pc:sldMk cId="3396266754" sldId="283"/>
        </pc:sldMkLst>
      </pc:sldChg>
      <pc:sldChg chg="modSp">
        <pc:chgData name="Vanessa Lisseth Najarro Mejia (2433089)" userId="S::2433089@student.uwtsd.ac.uk::8f04e26e-796a-4e44-ba84-3c6dc05664b9" providerId="AD" clId="Web-{3AB20D0A-211C-81AA-89A7-00CB99E799F0}" dt="2026-03-09T03:50:10.124" v="285" actId="20577"/>
        <pc:sldMkLst>
          <pc:docMk/>
          <pc:sldMk cId="2500956064" sldId="284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50:10.124" v="285" actId="20577"/>
          <ac:spMkLst>
            <pc:docMk/>
            <pc:sldMk cId="2500956064" sldId="284"/>
            <ac:spMk id="11" creationId="{47241223-625F-9D1A-039F-C20816F1C354}"/>
          </ac:spMkLst>
        </pc:spChg>
      </pc:sldChg>
      <pc:sldChg chg="modSp">
        <pc:chgData name="Vanessa Lisseth Najarro Mejia (2433089)" userId="S::2433089@student.uwtsd.ac.uk::8f04e26e-796a-4e44-ba84-3c6dc05664b9" providerId="AD" clId="Web-{3AB20D0A-211C-81AA-89A7-00CB99E799F0}" dt="2026-03-09T03:50:40.955" v="290" actId="20577"/>
        <pc:sldMkLst>
          <pc:docMk/>
          <pc:sldMk cId="1390205129" sldId="285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50:40.955" v="290" actId="20577"/>
          <ac:spMkLst>
            <pc:docMk/>
            <pc:sldMk cId="1390205129" sldId="285"/>
            <ac:spMk id="11" creationId="{E075CB36-0EE0-EC0A-E8D4-F76A68E7BDFB}"/>
          </ac:spMkLst>
        </pc:spChg>
      </pc:sldChg>
      <pc:sldChg chg="addSp delSp modSp new">
        <pc:chgData name="Vanessa Lisseth Najarro Mejia (2433089)" userId="S::2433089@student.uwtsd.ac.uk::8f04e26e-796a-4e44-ba84-3c6dc05664b9" providerId="AD" clId="Web-{3AB20D0A-211C-81AA-89A7-00CB99E799F0}" dt="2026-03-09T03:51:13.411" v="297" actId="20577"/>
        <pc:sldMkLst>
          <pc:docMk/>
          <pc:sldMk cId="856019590" sldId="286"/>
        </pc:sldMkLst>
        <pc:spChg chg="del">
          <ac:chgData name="Vanessa Lisseth Najarro Mejia (2433089)" userId="S::2433089@student.uwtsd.ac.uk::8f04e26e-796a-4e44-ba84-3c6dc05664b9" providerId="AD" clId="Web-{3AB20D0A-211C-81AA-89A7-00CB99E799F0}" dt="2026-03-09T03:19:35.172" v="121"/>
          <ac:spMkLst>
            <pc:docMk/>
            <pc:sldMk cId="856019590" sldId="286"/>
            <ac:spMk id="2" creationId="{5DEDBAB2-41BD-E4F9-FCD9-FEB810EE44E6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20:26.611" v="133" actId="20577"/>
          <ac:spMkLst>
            <pc:docMk/>
            <pc:sldMk cId="856019590" sldId="286"/>
            <ac:spMk id="3" creationId="{AC209CF2-F298-CAB1-BBB4-EBC5275CC503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51:13.411" v="297" actId="20577"/>
          <ac:spMkLst>
            <pc:docMk/>
            <pc:sldMk cId="856019590" sldId="286"/>
            <ac:spMk id="4" creationId="{CAFDCF7D-E024-B790-EE1D-C70E42D6DBE5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27:07.297" v="164"/>
          <ac:spMkLst>
            <pc:docMk/>
            <pc:sldMk cId="856019590" sldId="286"/>
            <ac:spMk id="6" creationId="{DC723344-D67C-1B25-ABF2-4DAFDFDE7F96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20:48.680" v="137" actId="1076"/>
          <ac:spMkLst>
            <pc:docMk/>
            <pc:sldMk cId="856019590" sldId="286"/>
            <ac:spMk id="7" creationId="{BB65E05D-1F3B-FFB0-D848-75B474C2F23E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21:27.088" v="146" actId="1076"/>
          <ac:spMkLst>
            <pc:docMk/>
            <pc:sldMk cId="856019590" sldId="286"/>
            <ac:spMk id="8" creationId="{3AA254F6-A819-2E49-21A1-1BB8FF14154B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21:39.963" v="150" actId="1076"/>
          <ac:spMkLst>
            <pc:docMk/>
            <pc:sldMk cId="856019590" sldId="286"/>
            <ac:spMk id="9" creationId="{EB201697-F04E-C979-F036-50C280EA7C52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22:11.542" v="152"/>
          <ac:spMkLst>
            <pc:docMk/>
            <pc:sldMk cId="856019590" sldId="286"/>
            <ac:spMk id="10" creationId="{56AE908F-FDBC-C03A-38C7-EDF4B18FD698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22:07.557" v="151"/>
          <ac:spMkLst>
            <pc:docMk/>
            <pc:sldMk cId="856019590" sldId="286"/>
            <ac:spMk id="11" creationId="{CD6D15D8-0A80-2FEB-E2B2-8738AD424D07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27:24.173" v="166"/>
          <ac:spMkLst>
            <pc:docMk/>
            <pc:sldMk cId="856019590" sldId="286"/>
            <ac:spMk id="12" creationId="{B6E3A81C-5601-E6FF-FD0F-BBBA86084790}"/>
          </ac:spMkLst>
        </pc:spChg>
        <pc:spChg chg="add mod">
          <ac:chgData name="Vanessa Lisseth Najarro Mejia (2433089)" userId="S::2433089@student.uwtsd.ac.uk::8f04e26e-796a-4e44-ba84-3c6dc05664b9" providerId="AD" clId="Web-{3AB20D0A-211C-81AA-89A7-00CB99E799F0}" dt="2026-03-09T03:19:55.063" v="127" actId="1076"/>
          <ac:spMkLst>
            <pc:docMk/>
            <pc:sldMk cId="856019590" sldId="286"/>
            <ac:spMk id="13" creationId="{C4C698DD-F527-7222-1BEB-17E7253D4274}"/>
          </ac:spMkLst>
        </pc:spChg>
        <pc:picChg chg="add mod">
          <ac:chgData name="Vanessa Lisseth Najarro Mejia (2433089)" userId="S::2433089@student.uwtsd.ac.uk::8f04e26e-796a-4e44-ba84-3c6dc05664b9" providerId="AD" clId="Web-{3AB20D0A-211C-81AA-89A7-00CB99E799F0}" dt="2026-03-09T03:27:12.829" v="165" actId="1076"/>
          <ac:picMkLst>
            <pc:docMk/>
            <pc:sldMk cId="856019590" sldId="286"/>
            <ac:picMk id="15" creationId="{6BBE7240-9CAE-8193-EC78-2634850BB73E}"/>
          </ac:picMkLst>
        </pc:picChg>
        <pc:picChg chg="add mod">
          <ac:chgData name="Vanessa Lisseth Najarro Mejia (2433089)" userId="S::2433089@student.uwtsd.ac.uk::8f04e26e-796a-4e44-ba84-3c6dc05664b9" providerId="AD" clId="Web-{3AB20D0A-211C-81AA-89A7-00CB99E799F0}" dt="2026-03-09T03:28:15.267" v="169"/>
          <ac:picMkLst>
            <pc:docMk/>
            <pc:sldMk cId="856019590" sldId="286"/>
            <ac:picMk id="16" creationId="{ACB4F391-6212-9315-4714-9847B5DDEF74}"/>
          </ac:picMkLst>
        </pc:picChg>
      </pc:sldChg>
      <pc:sldChg chg="addSp delSp modSp new">
        <pc:chgData name="Vanessa Lisseth Najarro Mejia (2433089)" userId="S::2433089@student.uwtsd.ac.uk::8f04e26e-796a-4e44-ba84-3c6dc05664b9" providerId="AD" clId="Web-{3AB20D0A-211C-81AA-89A7-00CB99E799F0}" dt="2026-03-09T03:50:30.845" v="289" actId="1076"/>
        <pc:sldMkLst>
          <pc:docMk/>
          <pc:sldMk cId="614549915" sldId="287"/>
        </pc:sldMkLst>
        <pc:spChg chg="mod">
          <ac:chgData name="Vanessa Lisseth Najarro Mejia (2433089)" userId="S::2433089@student.uwtsd.ac.uk::8f04e26e-796a-4e44-ba84-3c6dc05664b9" providerId="AD" clId="Web-{3AB20D0A-211C-81AA-89A7-00CB99E799F0}" dt="2026-03-09T03:35:27.484" v="204" actId="20577"/>
          <ac:spMkLst>
            <pc:docMk/>
            <pc:sldMk cId="614549915" sldId="287"/>
            <ac:spMk id="2" creationId="{47E838CD-7300-17EB-17B5-2D35CACC17E8}"/>
          </ac:spMkLst>
        </pc:spChg>
        <pc:spChg chg="del">
          <ac:chgData name="Vanessa Lisseth Najarro Mejia (2433089)" userId="S::2433089@student.uwtsd.ac.uk::8f04e26e-796a-4e44-ba84-3c6dc05664b9" providerId="AD" clId="Web-{3AB20D0A-211C-81AA-89A7-00CB99E799F0}" dt="2026-03-09T03:34:15.308" v="195"/>
          <ac:spMkLst>
            <pc:docMk/>
            <pc:sldMk cId="614549915" sldId="287"/>
            <ac:spMk id="3" creationId="{3F1A5BE9-1071-B10B-939E-F990DB20390E}"/>
          </ac:spMkLst>
        </pc:spChg>
        <pc:spChg chg="mod">
          <ac:chgData name="Vanessa Lisseth Najarro Mejia (2433089)" userId="S::2433089@student.uwtsd.ac.uk::8f04e26e-796a-4e44-ba84-3c6dc05664b9" providerId="AD" clId="Web-{3AB20D0A-211C-81AA-89A7-00CB99E799F0}" dt="2026-03-09T03:50:30.845" v="289" actId="1076"/>
          <ac:spMkLst>
            <pc:docMk/>
            <pc:sldMk cId="614549915" sldId="287"/>
            <ac:spMk id="4" creationId="{F37120D5-B36D-C5CB-BD32-F8A8615B680F}"/>
          </ac:spMkLst>
        </pc:spChg>
        <pc:spChg chg="add mod">
          <ac:chgData name="Vanessa Lisseth Najarro Mejia (2433089)" userId="S::2433089@student.uwtsd.ac.uk::8f04e26e-796a-4e44-ba84-3c6dc05664b9" providerId="AD" clId="Web-{3AB20D0A-211C-81AA-89A7-00CB99E799F0}" dt="2026-03-09T03:35:53.891" v="210" actId="1076"/>
          <ac:spMkLst>
            <pc:docMk/>
            <pc:sldMk cId="614549915" sldId="287"/>
            <ac:spMk id="6" creationId="{970C6D07-E1E4-B913-BEE6-5F25792EB040}"/>
          </ac:spMkLst>
        </pc:spChg>
        <pc:picChg chg="add mod">
          <ac:chgData name="Vanessa Lisseth Najarro Mejia (2433089)" userId="S::2433089@student.uwtsd.ac.uk::8f04e26e-796a-4e44-ba84-3c6dc05664b9" providerId="AD" clId="Web-{3AB20D0A-211C-81AA-89A7-00CB99E799F0}" dt="2026-03-09T03:36:44.518" v="218" actId="14100"/>
          <ac:picMkLst>
            <pc:docMk/>
            <pc:sldMk cId="614549915" sldId="287"/>
            <ac:picMk id="7" creationId="{54448091-1BB0-1856-E2AD-D5EEE1630D63}"/>
          </ac:picMkLst>
        </pc:picChg>
      </pc:sldChg>
    </pc:docChg>
  </pc:docChgLst>
  <pc:docChgLst>
    <pc:chgData name="Vanessa Lisseth Najarro Mejia (2433089)" userId="S::2433089@student.uwtsd.ac.uk::8f04e26e-796a-4e44-ba84-3c6dc05664b9" providerId="AD" clId="Web-{7AD773C6-3BBD-4A93-1EC4-41A166680B73}"/>
    <pc:docChg chg="modSld">
      <pc:chgData name="Vanessa Lisseth Najarro Mejia (2433089)" userId="S::2433089@student.uwtsd.ac.uk::8f04e26e-796a-4e44-ba84-3c6dc05664b9" providerId="AD" clId="Web-{7AD773C6-3BBD-4A93-1EC4-41A166680B73}" dt="2026-03-09T04:03:51.739" v="26" actId="1076"/>
      <pc:docMkLst>
        <pc:docMk/>
      </pc:docMkLst>
      <pc:sldChg chg="modSp">
        <pc:chgData name="Vanessa Lisseth Najarro Mejia (2433089)" userId="S::2433089@student.uwtsd.ac.uk::8f04e26e-796a-4e44-ba84-3c6dc05664b9" providerId="AD" clId="Web-{7AD773C6-3BBD-4A93-1EC4-41A166680B73}" dt="2026-03-09T04:03:51.739" v="26" actId="1076"/>
        <pc:sldMkLst>
          <pc:docMk/>
          <pc:sldMk cId="1738561688" sldId="261"/>
        </pc:sldMkLst>
        <pc:spChg chg="mod">
          <ac:chgData name="Vanessa Lisseth Najarro Mejia (2433089)" userId="S::2433089@student.uwtsd.ac.uk::8f04e26e-796a-4e44-ba84-3c6dc05664b9" providerId="AD" clId="Web-{7AD773C6-3BBD-4A93-1EC4-41A166680B73}" dt="2026-03-09T04:03:51.739" v="26" actId="1076"/>
          <ac:spMkLst>
            <pc:docMk/>
            <pc:sldMk cId="1738561688" sldId="261"/>
            <ac:spMk id="3" creationId="{7D779DE4-CAEA-4617-897E-FEC9A2AC2D6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819D7FC0-1DD1-4CA8-8112-A8C7F40EA6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s-ES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7F0B4FAB-25C6-4E98-9EBB-B23B53E6691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0B978DA-446A-43A8-9BB7-679F421AD886}" type="datetime1">
              <a:rPr lang="es-ES" smtClean="0"/>
              <a:t>08/03/2026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4D1D8D7A-73C0-4D72-A352-EECD76243E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EF5E284F-EDF0-4258-A6DB-1E971D45519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3436F7D-74B8-491D-9B56-3C7529DF59F4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4143263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s-ES" noProof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7CD97CC-32DD-4DE6-B9DD-B59ACEFA8899}" type="datetime1">
              <a:rPr lang="es-ES" noProof="0" smtClean="0"/>
              <a:t>08/03/2026</a:t>
            </a:fld>
            <a:endParaRPr lang="es-ES" noProof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s-ES" noProof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5EB07D3-876E-4CE3-BE97-1887ED6BB637}" type="slidenum">
              <a:rPr lang="es-ES" noProof="0" smtClean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274725966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5EB07D3-876E-4CE3-BE97-1887ED6BB637}" type="slidenum">
              <a:rPr lang="es-ES" smtClean="0"/>
              <a:t>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56931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24563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06158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65991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65628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481326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66866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58ECC-ED68-199C-4356-C79B8F720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FE9F0D96-6E41-9D50-69D5-DB9B2533DE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4D05E4E4-5CB8-D59E-C562-1131CAFBD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4FA4F02-E2AD-1795-9718-1C964EAE7F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91079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497905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B0FC00-DF57-F00F-3A1B-0C794A7F4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5A00AF4C-BCC6-4FB6-7429-EF3147D413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EF0FB14-DFF4-246B-E84A-88F23F73F4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60E3567-7EA4-D4DF-7F92-8A80D1522B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6144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558045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169929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114840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165779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s-ES" smtClean="0"/>
              <a:t>17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55408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9996762E-98CA-45F3-8778-C77264B5047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610600" cy="6858000"/>
          </a:xfrm>
          <a:prstGeom prst="rect">
            <a:avLst/>
          </a:prstGeom>
        </p:spPr>
      </p:pic>
      <p:sp>
        <p:nvSpPr>
          <p:cNvPr id="3" name="Subtítulo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768840" y="4723772"/>
            <a:ext cx="1708784" cy="1156332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s-ES" noProof="0"/>
              <a:t>Hacer clic para editar</a:t>
            </a:r>
          </a:p>
        </p:txBody>
      </p:sp>
      <p:sp>
        <p:nvSpPr>
          <p:cNvPr id="10" name="Marcador de posición de imagen 9">
            <a:extLst>
              <a:ext uri="{FF2B5EF4-FFF2-40B4-BE49-F238E27FC236}">
                <a16:creationId xmlns:a16="http://schemas.microsoft.com/office/drawing/2014/main" id="{0D510E1D-A8A6-4E4B-8055-B484B48533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" y="536574"/>
            <a:ext cx="7620000" cy="5784853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9768840" y="5701668"/>
            <a:ext cx="2423161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ítulo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8480" y="1122363"/>
            <a:ext cx="4446270" cy="2387600"/>
          </a:xfrm>
        </p:spPr>
        <p:txBody>
          <a:bodyPr rtlCol="0" anchor="t">
            <a:noAutofit/>
          </a:bodyPr>
          <a:lstStyle>
            <a:lvl1pPr algn="l">
              <a:defRPr sz="660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C277D2B5-DEF8-4833-801A-DC6C2692B9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341358" y="4162298"/>
            <a:ext cx="1993392" cy="199339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s-ES" noProof="0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contenid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EEDAD97A-3707-4927-B006-8E1F9FA7A1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03286" y="0"/>
            <a:ext cx="6588714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2050" y="523875"/>
            <a:ext cx="3975802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Hacer clic para editar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662486"/>
            <a:ext cx="3975804" cy="151447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E3A83D3B-4878-44A9-ADD4-00764E5E82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68718" y="523875"/>
            <a:ext cx="5657850" cy="5810250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5" name="Conector recto 14">
            <a:extLst>
              <a:ext uri="{FF2B5EF4-FFF2-40B4-BE49-F238E27FC236}">
                <a16:creationId xmlns:a16="http://schemas.microsoft.com/office/drawing/2014/main" id="{FFB9B857-A210-44D8-8C91-781E2B69B771}"/>
              </a:ext>
            </a:extLst>
          </p:cNvPr>
          <p:cNvCxnSpPr/>
          <p:nvPr userDrawn="1"/>
        </p:nvCxnSpPr>
        <p:spPr>
          <a:xfrm>
            <a:off x="1162050" y="2333625"/>
            <a:ext cx="0" cy="200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Marcador de texto 4">
            <a:extLst>
              <a:ext uri="{FF2B5EF4-FFF2-40B4-BE49-F238E27FC236}">
                <a16:creationId xmlns:a16="http://schemas.microsoft.com/office/drawing/2014/main" id="{4BED8496-5E7C-4C78-B8EF-9319D4BF8E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" y="768096"/>
            <a:ext cx="1856232" cy="185623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s-ES" noProof="0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 descr="Una imagen con árbol, naturaleza, primavera&#10;&#10;Descripción generada automáticamente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-381000" y="381000"/>
            <a:ext cx="6858000" cy="6096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244" y="473869"/>
            <a:ext cx="4603750" cy="1226572"/>
          </a:xfrm>
        </p:spPr>
        <p:txBody>
          <a:bodyPr lIns="0"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35800" y="2160591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>
            <a:lvl1pPr algn="l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6736" y="525463"/>
            <a:ext cx="4962526" cy="5807075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6743700" y="1859273"/>
            <a:ext cx="0" cy="4360552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Marcador de texto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7035800" y="1859273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0" name="Marcador de texto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035800" y="3271768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1" name="Marcador de texto 2">
            <a:extLst>
              <a:ext uri="{FF2B5EF4-FFF2-40B4-BE49-F238E27FC236}">
                <a16:creationId xmlns:a16="http://schemas.microsoft.com/office/drawing/2014/main" id="{70CB8BDA-C60A-4110-9D29-E59BA67AAD0C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7035800" y="2970450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2" name="Marcador de texto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035800" y="4382945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3" name="Marcador de texto 2">
            <a:extLst>
              <a:ext uri="{FF2B5EF4-FFF2-40B4-BE49-F238E27FC236}">
                <a16:creationId xmlns:a16="http://schemas.microsoft.com/office/drawing/2014/main" id="{7659D317-0B72-4047-84EB-EF154C96B979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7035800" y="4081627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4" name="Marcador de texto 2">
            <a:extLst>
              <a:ext uri="{FF2B5EF4-FFF2-40B4-BE49-F238E27FC236}">
                <a16:creationId xmlns:a16="http://schemas.microsoft.com/office/drawing/2014/main" id="{802DCFFD-63E0-4E21-908F-7B3242F6AAB4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7035800" y="5494123"/>
            <a:ext cx="4298950" cy="72570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5" name="Marcador de texto 2">
            <a:extLst>
              <a:ext uri="{FF2B5EF4-FFF2-40B4-BE49-F238E27FC236}">
                <a16:creationId xmlns:a16="http://schemas.microsoft.com/office/drawing/2014/main" id="{3A7E7A4C-470C-4831-907E-3338C5B817F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7035800" y="5192805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8107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10" name="Marcador de texto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8107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1" name="Marcador de texto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73102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2</a:t>
            </a:r>
          </a:p>
        </p:txBody>
      </p:sp>
      <p:sp>
        <p:nvSpPr>
          <p:cNvPr id="12" name="Marcador de texto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73102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3" name="Marcador de texto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8097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3</a:t>
            </a:r>
          </a:p>
        </p:txBody>
      </p:sp>
      <p:sp>
        <p:nvSpPr>
          <p:cNvPr id="14" name="Marcador de texto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48097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6" name="Marcador de contenido 15">
            <a:extLst>
              <a:ext uri="{FF2B5EF4-FFF2-40B4-BE49-F238E27FC236}">
                <a16:creationId xmlns:a16="http://schemas.microsoft.com/office/drawing/2014/main" id="{FF934EF9-BF0B-4A73-8F03-1BA80EE0608B}"/>
              </a:ext>
            </a:extLst>
          </p:cNvPr>
          <p:cNvSpPr>
            <a:spLocks noGrp="1"/>
          </p:cNvSpPr>
          <p:nvPr>
            <p:ph sz="quarter" idx="46"/>
          </p:nvPr>
        </p:nvSpPr>
        <p:spPr>
          <a:xfrm>
            <a:off x="122717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sp>
        <p:nvSpPr>
          <p:cNvPr id="21" name="Marcador de texto 8">
            <a:extLst>
              <a:ext uri="{FF2B5EF4-FFF2-40B4-BE49-F238E27FC236}">
                <a16:creationId xmlns:a16="http://schemas.microsoft.com/office/drawing/2014/main" id="{4182E807-0C2E-4BC5-BF7E-526F4625C965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84088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4</a:t>
            </a:r>
          </a:p>
        </p:txBody>
      </p:sp>
      <p:sp>
        <p:nvSpPr>
          <p:cNvPr id="22" name="Marcador de texto 10">
            <a:extLst>
              <a:ext uri="{FF2B5EF4-FFF2-40B4-BE49-F238E27FC236}">
                <a16:creationId xmlns:a16="http://schemas.microsoft.com/office/drawing/2014/main" id="{8B21E869-F893-4182-B4C9-9C6D4C1E709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84087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23" name="Marcador de contenido 15">
            <a:extLst>
              <a:ext uri="{FF2B5EF4-FFF2-40B4-BE49-F238E27FC236}">
                <a16:creationId xmlns:a16="http://schemas.microsoft.com/office/drawing/2014/main" id="{B86A7EE6-1FE6-48B5-8747-AB276F95128F}"/>
              </a:ext>
            </a:extLst>
          </p:cNvPr>
          <p:cNvSpPr>
            <a:spLocks noGrp="1"/>
          </p:cNvSpPr>
          <p:nvPr>
            <p:ph sz="quarter" idx="49"/>
          </p:nvPr>
        </p:nvSpPr>
        <p:spPr>
          <a:xfrm>
            <a:off x="397712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sp>
        <p:nvSpPr>
          <p:cNvPr id="24" name="Marcador de contenido 15">
            <a:extLst>
              <a:ext uri="{FF2B5EF4-FFF2-40B4-BE49-F238E27FC236}">
                <a16:creationId xmlns:a16="http://schemas.microsoft.com/office/drawing/2014/main" id="{5C937C49-EB73-4979-B8CF-CACF0EA242DA}"/>
              </a:ext>
            </a:extLst>
          </p:cNvPr>
          <p:cNvSpPr>
            <a:spLocks noGrp="1"/>
          </p:cNvSpPr>
          <p:nvPr>
            <p:ph sz="quarter" idx="50"/>
          </p:nvPr>
        </p:nvSpPr>
        <p:spPr>
          <a:xfrm>
            <a:off x="672707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sp>
        <p:nvSpPr>
          <p:cNvPr id="25" name="Marcador de contenido 15">
            <a:extLst>
              <a:ext uri="{FF2B5EF4-FFF2-40B4-BE49-F238E27FC236}">
                <a16:creationId xmlns:a16="http://schemas.microsoft.com/office/drawing/2014/main" id="{5B5AE825-32F0-4FF5-AD58-C846CFE482B5}"/>
              </a:ext>
            </a:extLst>
          </p:cNvPr>
          <p:cNvSpPr>
            <a:spLocks noGrp="1"/>
          </p:cNvSpPr>
          <p:nvPr>
            <p:ph sz="quarter" idx="51"/>
          </p:nvPr>
        </p:nvSpPr>
        <p:spPr>
          <a:xfrm>
            <a:off x="9430188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cxnSp>
        <p:nvCxnSpPr>
          <p:cNvPr id="26" name="Conector recto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1513875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cto 27">
            <a:extLst>
              <a:ext uri="{FF2B5EF4-FFF2-40B4-BE49-F238E27FC236}">
                <a16:creationId xmlns:a16="http://schemas.microsoft.com/office/drawing/2014/main" id="{BD86C94F-FF53-46BA-B125-57E5D572D064}"/>
              </a:ext>
            </a:extLst>
          </p:cNvPr>
          <p:cNvCxnSpPr>
            <a:cxnSpLocks/>
          </p:cNvCxnSpPr>
          <p:nvPr userDrawn="1"/>
        </p:nvCxnSpPr>
        <p:spPr>
          <a:xfrm>
            <a:off x="4248911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cto 29">
            <a:extLst>
              <a:ext uri="{FF2B5EF4-FFF2-40B4-BE49-F238E27FC236}">
                <a16:creationId xmlns:a16="http://schemas.microsoft.com/office/drawing/2014/main" id="{BFC882BF-032B-4B67-AF3E-CF79FBCC4FD4}"/>
              </a:ext>
            </a:extLst>
          </p:cNvPr>
          <p:cNvCxnSpPr>
            <a:cxnSpLocks/>
          </p:cNvCxnSpPr>
          <p:nvPr userDrawn="1"/>
        </p:nvCxnSpPr>
        <p:spPr>
          <a:xfrm>
            <a:off x="6983947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ector recto 31">
            <a:extLst>
              <a:ext uri="{FF2B5EF4-FFF2-40B4-BE49-F238E27FC236}">
                <a16:creationId xmlns:a16="http://schemas.microsoft.com/office/drawing/2014/main" id="{B5750C30-59A4-4345-B670-0030A6828B14}"/>
              </a:ext>
            </a:extLst>
          </p:cNvPr>
          <p:cNvCxnSpPr>
            <a:cxnSpLocks/>
          </p:cNvCxnSpPr>
          <p:nvPr userDrawn="1"/>
        </p:nvCxnSpPr>
        <p:spPr>
          <a:xfrm>
            <a:off x="9718983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Imagen 33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3E2CAEA6-2840-4C2D-B6E2-A17A0A9F06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36" name="Imagen 35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7C270418-FBBE-4523-812C-440495951DA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37" name="Marcador de fecha 3">
            <a:extLst>
              <a:ext uri="{FF2B5EF4-FFF2-40B4-BE49-F238E27FC236}">
                <a16:creationId xmlns:a16="http://schemas.microsoft.com/office/drawing/2014/main" id="{4F3022F7-3702-4466-9986-D2645E60F2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ntenido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Una masa de agua con árboles alrededor&#10;&#10;Descripción generada automáticamente con confianza media">
            <a:extLst>
              <a:ext uri="{FF2B5EF4-FFF2-40B4-BE49-F238E27FC236}">
                <a16:creationId xmlns:a16="http://schemas.microsoft.com/office/drawing/2014/main" id="{4FA989F3-E380-4D92-BD33-21366C4663E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1400" y="0"/>
            <a:ext cx="5029200" cy="6858000"/>
          </a:xfrm>
          <a:prstGeom prst="rect">
            <a:avLst/>
          </a:prstGeom>
        </p:spPr>
      </p:pic>
      <p:sp>
        <p:nvSpPr>
          <p:cNvPr id="11" name="Marcador de posición de imagen 10">
            <a:extLst>
              <a:ext uri="{FF2B5EF4-FFF2-40B4-BE49-F238E27FC236}">
                <a16:creationId xmlns:a16="http://schemas.microsoft.com/office/drawing/2014/main" id="{E97333B9-F523-4307-B469-F66B0C6E9D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38600" y="508000"/>
            <a:ext cx="4114800" cy="5842000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12" name="Marcador de texto 8">
            <a:extLst>
              <a:ext uri="{FF2B5EF4-FFF2-40B4-BE49-F238E27FC236}">
                <a16:creationId xmlns:a16="http://schemas.microsoft.com/office/drawing/2014/main" id="{D42CD466-114C-48B9-82B3-DC830491B35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96500" y="2704606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13" name="Marcador de texto 10">
            <a:extLst>
              <a:ext uri="{FF2B5EF4-FFF2-40B4-BE49-F238E27FC236}">
                <a16:creationId xmlns:a16="http://schemas.microsoft.com/office/drawing/2014/main" id="{51758243-C023-46F4-AA0D-115263FADCF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6500" y="3128324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5" name="Marcador de texto 8">
            <a:extLst>
              <a:ext uri="{FF2B5EF4-FFF2-40B4-BE49-F238E27FC236}">
                <a16:creationId xmlns:a16="http://schemas.microsoft.com/office/drawing/2014/main" id="{6CE54372-39E4-429B-909F-1B393078547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96500" y="4530478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3</a:t>
            </a:r>
          </a:p>
        </p:txBody>
      </p:sp>
      <p:sp>
        <p:nvSpPr>
          <p:cNvPr id="16" name="Marcador de texto 10">
            <a:extLst>
              <a:ext uri="{FF2B5EF4-FFF2-40B4-BE49-F238E27FC236}">
                <a16:creationId xmlns:a16="http://schemas.microsoft.com/office/drawing/2014/main" id="{180615B5-AB0C-4460-96CC-11C15E7D74F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500" y="4954196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7" name="Marcador de texto 8">
            <a:extLst>
              <a:ext uri="{FF2B5EF4-FFF2-40B4-BE49-F238E27FC236}">
                <a16:creationId xmlns:a16="http://schemas.microsoft.com/office/drawing/2014/main" id="{09C3E351-39C7-4529-B6CD-B0EF6A4BB0D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05900" y="2704606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2</a:t>
            </a:r>
          </a:p>
        </p:txBody>
      </p:sp>
      <p:sp>
        <p:nvSpPr>
          <p:cNvPr id="18" name="Marcador de texto 10">
            <a:extLst>
              <a:ext uri="{FF2B5EF4-FFF2-40B4-BE49-F238E27FC236}">
                <a16:creationId xmlns:a16="http://schemas.microsoft.com/office/drawing/2014/main" id="{0762CB53-1EBD-4B1E-8562-33910E88334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05900" y="3128324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19" name="Marcador de texto 8">
            <a:extLst>
              <a:ext uri="{FF2B5EF4-FFF2-40B4-BE49-F238E27FC236}">
                <a16:creationId xmlns:a16="http://schemas.microsoft.com/office/drawing/2014/main" id="{7F9CB6CB-1D5E-4484-BDCC-67FDE981AA7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105900" y="4530478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4</a:t>
            </a:r>
          </a:p>
        </p:txBody>
      </p:sp>
      <p:sp>
        <p:nvSpPr>
          <p:cNvPr id="20" name="Marcador de texto 10">
            <a:extLst>
              <a:ext uri="{FF2B5EF4-FFF2-40B4-BE49-F238E27FC236}">
                <a16:creationId xmlns:a16="http://schemas.microsoft.com/office/drawing/2014/main" id="{8229F1D8-00A2-407C-974C-4F22FE98AB1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105900" y="4954196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22" name="Marcador de fecha 2">
            <a:extLst>
              <a:ext uri="{FF2B5EF4-FFF2-40B4-BE49-F238E27FC236}">
                <a16:creationId xmlns:a16="http://schemas.microsoft.com/office/drawing/2014/main" id="{7E9D7FB7-F0D3-47C2-95E6-B2D047FF23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23" name="Marcador de pie de página 3">
            <a:extLst>
              <a:ext uri="{FF2B5EF4-FFF2-40B4-BE49-F238E27FC236}">
                <a16:creationId xmlns:a16="http://schemas.microsoft.com/office/drawing/2014/main" id="{C73EC134-FDBF-4113-B825-23125EE86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24" name="Marcador de número de diapositiva 4">
            <a:extLst>
              <a:ext uri="{FF2B5EF4-FFF2-40B4-BE49-F238E27FC236}">
                <a16:creationId xmlns:a16="http://schemas.microsoft.com/office/drawing/2014/main" id="{12C2DA51-699D-4FD6-9B2A-2FA0915C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punto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5800" y="473869"/>
            <a:ext cx="4603750" cy="1226572"/>
          </a:xfrm>
        </p:spPr>
        <p:txBody>
          <a:bodyPr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45828" y="2468880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pic>
        <p:nvPicPr>
          <p:cNvPr id="10" name="Imagen 9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8467" y="0"/>
            <a:ext cx="304268" cy="6858000"/>
          </a:xfrm>
          <a:prstGeom prst="rect">
            <a:avLst/>
          </a:prstGeom>
        </p:spPr>
      </p:pic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58466" cy="6857999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7256237" y="2928256"/>
            <a:ext cx="0" cy="69668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Marcador de texto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7117447" y="2468617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1.</a:t>
            </a:r>
          </a:p>
        </p:txBody>
      </p:sp>
      <p:sp>
        <p:nvSpPr>
          <p:cNvPr id="20" name="Marcador de texto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445828" y="3808800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2" name="Marcador de texto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445828" y="5101562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19" name="Marcador de texto 2">
            <a:extLst>
              <a:ext uri="{FF2B5EF4-FFF2-40B4-BE49-F238E27FC236}">
                <a16:creationId xmlns:a16="http://schemas.microsoft.com/office/drawing/2014/main" id="{FCE75E29-1E56-4BC2-9665-A103D29D944B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7117447" y="3808800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2.</a:t>
            </a:r>
          </a:p>
        </p:txBody>
      </p:sp>
      <p:sp>
        <p:nvSpPr>
          <p:cNvPr id="26" name="Marcador de texto 2">
            <a:extLst>
              <a:ext uri="{FF2B5EF4-FFF2-40B4-BE49-F238E27FC236}">
                <a16:creationId xmlns:a16="http://schemas.microsoft.com/office/drawing/2014/main" id="{24A65D09-92B8-4044-9560-43DACBD6E367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7117447" y="5101562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3.</a:t>
            </a:r>
          </a:p>
        </p:txBody>
      </p:sp>
      <p:cxnSp>
        <p:nvCxnSpPr>
          <p:cNvPr id="13" name="Conector recto 12">
            <a:extLst>
              <a:ext uri="{FF2B5EF4-FFF2-40B4-BE49-F238E27FC236}">
                <a16:creationId xmlns:a16="http://schemas.microsoft.com/office/drawing/2014/main" id="{0AF3E8EA-AD86-4D53-99F2-514C73069694}"/>
              </a:ext>
            </a:extLst>
          </p:cNvPr>
          <p:cNvCxnSpPr>
            <a:cxnSpLocks/>
          </p:cNvCxnSpPr>
          <p:nvPr userDrawn="1"/>
        </p:nvCxnSpPr>
        <p:spPr>
          <a:xfrm>
            <a:off x="7256237" y="4268439"/>
            <a:ext cx="0" cy="69668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Marcador de fecha 3">
            <a:extLst>
              <a:ext uri="{FF2B5EF4-FFF2-40B4-BE49-F238E27FC236}">
                <a16:creationId xmlns:a16="http://schemas.microsoft.com/office/drawing/2014/main" id="{A21C585D-982F-4820-83DB-2EC69C5574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29" name="Marcador de pie de página 4">
            <a:extLst>
              <a:ext uri="{FF2B5EF4-FFF2-40B4-BE49-F238E27FC236}">
                <a16:creationId xmlns:a16="http://schemas.microsoft.com/office/drawing/2014/main" id="{CF6BFE9E-EF76-481D-9C8A-7AB36DF5E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>
            <a:lvl1pPr algn="l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30" name="Marcador de número de diapositiva 5">
            <a:extLst>
              <a:ext uri="{FF2B5EF4-FFF2-40B4-BE49-F238E27FC236}">
                <a16:creationId xmlns:a16="http://schemas.microsoft.com/office/drawing/2014/main" id="{CD8FBCDE-F8D9-49DC-B34B-2D3463C50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1042456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becera de secció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magen 11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9996762E-98CA-45F3-8778-C77264B5047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01"/>
          <a:stretch/>
        </p:blipFill>
        <p:spPr>
          <a:xfrm>
            <a:off x="0" y="0"/>
            <a:ext cx="4446270" cy="6879772"/>
          </a:xfrm>
          <a:prstGeom prst="rect">
            <a:avLst/>
          </a:prstGeom>
        </p:spPr>
      </p:pic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3752850" y="4047144"/>
            <a:ext cx="843915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arcador de texto 4">
            <a:extLst>
              <a:ext uri="{FF2B5EF4-FFF2-40B4-BE49-F238E27FC236}">
                <a16:creationId xmlns:a16="http://schemas.microsoft.com/office/drawing/2014/main" id="{7DB9F2E2-2FA7-41DA-91AC-B4A535BFF534}"/>
              </a:ext>
            </a:extLst>
          </p:cNvPr>
          <p:cNvSpPr>
            <a:spLocks noGrp="1" noChangeAspect="1"/>
          </p:cNvSpPr>
          <p:nvPr>
            <p:ph type="body" sz="quarter" idx="14"/>
          </p:nvPr>
        </p:nvSpPr>
        <p:spPr>
          <a:xfrm>
            <a:off x="2542032" y="1033272"/>
            <a:ext cx="4690872" cy="469087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3200" b="0" cap="all" spc="0" baseline="0" dirty="0">
                <a:ln w="0"/>
                <a:solidFill>
                  <a:schemeClr val="accent1">
                    <a:lumMod val="75000"/>
                    <a:alpha val="70000"/>
                  </a:schemeClr>
                </a:solidFill>
              </a:defRPr>
            </a:lvl1pPr>
          </a:lstStyle>
          <a:p>
            <a:pPr marL="0" lvl="0" algn="ctr" rtl="0"/>
            <a:r>
              <a:rPr lang="es-ES" noProof="1"/>
              <a:t>Haga clic para modificar los estilos de texto del patrón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8558" y="2171699"/>
            <a:ext cx="7581900" cy="1681163"/>
          </a:xfrm>
        </p:spPr>
        <p:txBody>
          <a:bodyPr rtlCol="0" anchor="b">
            <a:noAutofit/>
          </a:bodyPr>
          <a:lstStyle>
            <a:lvl1pPr algn="l">
              <a:defRPr sz="6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1"/>
              <a:t>Haga clic para modificar el estilo de título del patrón</a:t>
            </a:r>
          </a:p>
        </p:txBody>
      </p:sp>
    </p:spTree>
    <p:extLst>
      <p:ext uri="{BB962C8B-B14F-4D97-AF65-F5344CB8AC3E}">
        <p14:creationId xmlns:p14="http://schemas.microsoft.com/office/powerpoint/2010/main" val="48088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a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E72A4962-4D36-46EC-8ABF-17FD991808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ángulo 4">
            <a:extLst>
              <a:ext uri="{FF2B5EF4-FFF2-40B4-BE49-F238E27FC236}">
                <a16:creationId xmlns:a16="http://schemas.microsoft.com/office/drawing/2014/main" id="{52230D65-DB5A-4BE3-9C4F-2537D5FDECB5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3560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10" name="Marcador de texto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35605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1" name="Marcador de texto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60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2</a:t>
            </a:r>
          </a:p>
        </p:txBody>
      </p:sp>
      <p:sp>
        <p:nvSpPr>
          <p:cNvPr id="12" name="Marcador de texto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0600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13" name="Marcador de texto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559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3</a:t>
            </a:r>
          </a:p>
        </p:txBody>
      </p:sp>
      <p:sp>
        <p:nvSpPr>
          <p:cNvPr id="14" name="Marcador de texto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85595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16" name="Marcador de contenido 15">
            <a:extLst>
              <a:ext uri="{FF2B5EF4-FFF2-40B4-BE49-F238E27FC236}">
                <a16:creationId xmlns:a16="http://schemas.microsoft.com/office/drawing/2014/main" id="{FF934EF9-BF0B-4A73-8F03-1BA80EE0608B}"/>
              </a:ext>
            </a:extLst>
          </p:cNvPr>
          <p:cNvSpPr>
            <a:spLocks noGrp="1"/>
          </p:cNvSpPr>
          <p:nvPr>
            <p:ph sz="quarter" idx="46"/>
          </p:nvPr>
        </p:nvSpPr>
        <p:spPr>
          <a:xfrm>
            <a:off x="260215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sp>
        <p:nvSpPr>
          <p:cNvPr id="23" name="Marcador de contenido 15">
            <a:extLst>
              <a:ext uri="{FF2B5EF4-FFF2-40B4-BE49-F238E27FC236}">
                <a16:creationId xmlns:a16="http://schemas.microsoft.com/office/drawing/2014/main" id="{B86A7EE6-1FE6-48B5-8747-AB276F95128F}"/>
              </a:ext>
            </a:extLst>
          </p:cNvPr>
          <p:cNvSpPr>
            <a:spLocks noGrp="1"/>
          </p:cNvSpPr>
          <p:nvPr>
            <p:ph sz="quarter" idx="49"/>
          </p:nvPr>
        </p:nvSpPr>
        <p:spPr>
          <a:xfrm>
            <a:off x="535210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sp>
        <p:nvSpPr>
          <p:cNvPr id="24" name="Marcador de contenido 15">
            <a:extLst>
              <a:ext uri="{FF2B5EF4-FFF2-40B4-BE49-F238E27FC236}">
                <a16:creationId xmlns:a16="http://schemas.microsoft.com/office/drawing/2014/main" id="{5C937C49-EB73-4979-B8CF-CACF0EA242DA}"/>
              </a:ext>
            </a:extLst>
          </p:cNvPr>
          <p:cNvSpPr>
            <a:spLocks noGrp="1"/>
          </p:cNvSpPr>
          <p:nvPr>
            <p:ph sz="quarter" idx="50"/>
          </p:nvPr>
        </p:nvSpPr>
        <p:spPr>
          <a:xfrm>
            <a:off x="810205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endParaRPr lang="es-ES" noProof="0"/>
          </a:p>
        </p:txBody>
      </p:sp>
      <p:cxnSp>
        <p:nvCxnSpPr>
          <p:cNvPr id="26" name="Conector recto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2888850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recto 27">
            <a:extLst>
              <a:ext uri="{FF2B5EF4-FFF2-40B4-BE49-F238E27FC236}">
                <a16:creationId xmlns:a16="http://schemas.microsoft.com/office/drawing/2014/main" id="{BD86C94F-FF53-46BA-B125-57E5D572D064}"/>
              </a:ext>
            </a:extLst>
          </p:cNvPr>
          <p:cNvCxnSpPr>
            <a:cxnSpLocks/>
          </p:cNvCxnSpPr>
          <p:nvPr userDrawn="1"/>
        </p:nvCxnSpPr>
        <p:spPr>
          <a:xfrm>
            <a:off x="5638800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recto 29">
            <a:extLst>
              <a:ext uri="{FF2B5EF4-FFF2-40B4-BE49-F238E27FC236}">
                <a16:creationId xmlns:a16="http://schemas.microsoft.com/office/drawing/2014/main" id="{BFC882BF-032B-4B67-AF3E-CF79FBCC4FD4}"/>
              </a:ext>
            </a:extLst>
          </p:cNvPr>
          <p:cNvCxnSpPr>
            <a:cxnSpLocks/>
          </p:cNvCxnSpPr>
          <p:nvPr userDrawn="1"/>
        </p:nvCxnSpPr>
        <p:spPr>
          <a:xfrm>
            <a:off x="8358922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Marcador de pie de página 5">
            <a:extLst>
              <a:ext uri="{FF2B5EF4-FFF2-40B4-BE49-F238E27FC236}">
                <a16:creationId xmlns:a16="http://schemas.microsoft.com/office/drawing/2014/main" id="{148E808A-AB67-4B52-B35C-7487342F4AD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29" name="Marcador de número de diapositiva 6">
            <a:extLst>
              <a:ext uri="{FF2B5EF4-FFF2-40B4-BE49-F238E27FC236}">
                <a16:creationId xmlns:a16="http://schemas.microsoft.com/office/drawing/2014/main" id="{88B2564D-D1B9-47FE-9DC9-1BB5316148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31" name="Marcador de fecha 3">
            <a:extLst>
              <a:ext uri="{FF2B5EF4-FFF2-40B4-BE49-F238E27FC236}">
                <a16:creationId xmlns:a16="http://schemas.microsoft.com/office/drawing/2014/main" id="{E250C28C-FA72-4324-9DA9-3AE75077DB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1558022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puntos con 2 imágene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n 9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39025" y="0"/>
            <a:ext cx="4752975" cy="685800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3869"/>
            <a:ext cx="4603750" cy="1226572"/>
          </a:xfrm>
        </p:spPr>
        <p:txBody>
          <a:bodyPr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2260384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3213" y="525463"/>
            <a:ext cx="3784599" cy="2629175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947991" y="3459082"/>
            <a:ext cx="566928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Marcador de texto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57251" y="2260384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20" name="Marcador de texto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3771900" y="3652757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1" name="Marcador de texto 2">
            <a:extLst>
              <a:ext uri="{FF2B5EF4-FFF2-40B4-BE49-F238E27FC236}">
                <a16:creationId xmlns:a16="http://schemas.microsoft.com/office/drawing/2014/main" id="{70CB8BDA-C60A-4110-9D29-E59BA67AAD0C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57251" y="3652757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editar</a:t>
            </a:r>
          </a:p>
        </p:txBody>
      </p:sp>
      <p:sp>
        <p:nvSpPr>
          <p:cNvPr id="22" name="Marcador de texto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771900" y="5054655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3" name="Marcador de texto 2">
            <a:extLst>
              <a:ext uri="{FF2B5EF4-FFF2-40B4-BE49-F238E27FC236}">
                <a16:creationId xmlns:a16="http://schemas.microsoft.com/office/drawing/2014/main" id="{7659D317-0B72-4047-84EB-EF154C96B979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857251" y="5054655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editar</a:t>
            </a:r>
          </a:p>
        </p:txBody>
      </p:sp>
      <p:sp>
        <p:nvSpPr>
          <p:cNvPr id="26" name="Marcador de posición de imagen 11">
            <a:extLst>
              <a:ext uri="{FF2B5EF4-FFF2-40B4-BE49-F238E27FC236}">
                <a16:creationId xmlns:a16="http://schemas.microsoft.com/office/drawing/2014/main" id="{974B9287-7FD2-4AE5-BA59-7B3E9C8B5FC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923213" y="3632600"/>
            <a:ext cx="3784599" cy="2629175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5" name="Conector recto 14">
            <a:extLst>
              <a:ext uri="{FF2B5EF4-FFF2-40B4-BE49-F238E27FC236}">
                <a16:creationId xmlns:a16="http://schemas.microsoft.com/office/drawing/2014/main" id="{7620A735-5706-4C08-8345-E542A71DCF4C}"/>
              </a:ext>
            </a:extLst>
          </p:cNvPr>
          <p:cNvCxnSpPr>
            <a:cxnSpLocks/>
          </p:cNvCxnSpPr>
          <p:nvPr userDrawn="1"/>
        </p:nvCxnSpPr>
        <p:spPr>
          <a:xfrm>
            <a:off x="947991" y="4873016"/>
            <a:ext cx="566928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29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viñeta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E72A4962-4D36-46EC-8ABF-17FD991808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ángulo 4">
            <a:extLst>
              <a:ext uri="{FF2B5EF4-FFF2-40B4-BE49-F238E27FC236}">
                <a16:creationId xmlns:a16="http://schemas.microsoft.com/office/drawing/2014/main" id="{52230D65-DB5A-4BE3-9C4F-2537D5FDECB5}"/>
              </a:ext>
            </a:extLst>
          </p:cNvPr>
          <p:cNvSpPr/>
          <p:nvPr userDrawn="1"/>
        </p:nvSpPr>
        <p:spPr>
          <a:xfrm>
            <a:off x="1099958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547229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10" name="Marcador de texto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547229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cxnSp>
        <p:nvCxnSpPr>
          <p:cNvPr id="26" name="Conector recto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2179458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ángulo 21">
            <a:extLst>
              <a:ext uri="{FF2B5EF4-FFF2-40B4-BE49-F238E27FC236}">
                <a16:creationId xmlns:a16="http://schemas.microsoft.com/office/drawing/2014/main" id="{0A93A97B-BCBE-41A6-8F7C-75F49A3E9414}"/>
              </a:ext>
            </a:extLst>
          </p:cNvPr>
          <p:cNvSpPr/>
          <p:nvPr userDrawn="1"/>
        </p:nvSpPr>
        <p:spPr>
          <a:xfrm>
            <a:off x="8043609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25" name="Marcador de texto 8">
            <a:extLst>
              <a:ext uri="{FF2B5EF4-FFF2-40B4-BE49-F238E27FC236}">
                <a16:creationId xmlns:a16="http://schemas.microsoft.com/office/drawing/2014/main" id="{C740CCCA-3569-463C-B2AC-A5A7F0D4978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490880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27" name="Marcador de texto 10">
            <a:extLst>
              <a:ext uri="{FF2B5EF4-FFF2-40B4-BE49-F238E27FC236}">
                <a16:creationId xmlns:a16="http://schemas.microsoft.com/office/drawing/2014/main" id="{F8CE8B97-7C16-44A0-BFB9-F96C5984325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490880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cxnSp>
        <p:nvCxnSpPr>
          <p:cNvPr id="29" name="Conector recto 28">
            <a:extLst>
              <a:ext uri="{FF2B5EF4-FFF2-40B4-BE49-F238E27FC236}">
                <a16:creationId xmlns:a16="http://schemas.microsoft.com/office/drawing/2014/main" id="{DE2C4107-B380-4B54-A179-81B6EE4FE61C}"/>
              </a:ext>
            </a:extLst>
          </p:cNvPr>
          <p:cNvCxnSpPr>
            <a:cxnSpLocks/>
          </p:cNvCxnSpPr>
          <p:nvPr userDrawn="1"/>
        </p:nvCxnSpPr>
        <p:spPr>
          <a:xfrm>
            <a:off x="9123109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ángulo 30">
            <a:extLst>
              <a:ext uri="{FF2B5EF4-FFF2-40B4-BE49-F238E27FC236}">
                <a16:creationId xmlns:a16="http://schemas.microsoft.com/office/drawing/2014/main" id="{F1DCE194-0C0A-4B39-AC60-F38FF6DF9302}"/>
              </a:ext>
            </a:extLst>
          </p:cNvPr>
          <p:cNvSpPr/>
          <p:nvPr userDrawn="1"/>
        </p:nvSpPr>
        <p:spPr>
          <a:xfrm>
            <a:off x="4559300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32" name="Marcador de texto 8">
            <a:extLst>
              <a:ext uri="{FF2B5EF4-FFF2-40B4-BE49-F238E27FC236}">
                <a16:creationId xmlns:a16="http://schemas.microsoft.com/office/drawing/2014/main" id="{89436B85-0AC5-4B9C-991F-09BD4B25D6D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006571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Viñeta 1</a:t>
            </a:r>
          </a:p>
        </p:txBody>
      </p:sp>
      <p:sp>
        <p:nvSpPr>
          <p:cNvPr id="33" name="Marcador de texto 10">
            <a:extLst>
              <a:ext uri="{FF2B5EF4-FFF2-40B4-BE49-F238E27FC236}">
                <a16:creationId xmlns:a16="http://schemas.microsoft.com/office/drawing/2014/main" id="{A5815370-788B-420F-8599-14DD0C007C0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006571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cxnSp>
        <p:nvCxnSpPr>
          <p:cNvPr id="34" name="Conector recto 33">
            <a:extLst>
              <a:ext uri="{FF2B5EF4-FFF2-40B4-BE49-F238E27FC236}">
                <a16:creationId xmlns:a16="http://schemas.microsoft.com/office/drawing/2014/main" id="{7B9BE1E5-4A83-4CB5-9052-BC1A7677D705}"/>
              </a:ext>
            </a:extLst>
          </p:cNvPr>
          <p:cNvCxnSpPr>
            <a:cxnSpLocks/>
          </p:cNvCxnSpPr>
          <p:nvPr userDrawn="1"/>
        </p:nvCxnSpPr>
        <p:spPr>
          <a:xfrm>
            <a:off x="5638800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Marcador de fecha 2">
            <a:extLst>
              <a:ext uri="{FF2B5EF4-FFF2-40B4-BE49-F238E27FC236}">
                <a16:creationId xmlns:a16="http://schemas.microsoft.com/office/drawing/2014/main" id="{C3697011-E6CC-4901-995E-295A6B2A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36" name="Marcador de pie de página 3">
            <a:extLst>
              <a:ext uri="{FF2B5EF4-FFF2-40B4-BE49-F238E27FC236}">
                <a16:creationId xmlns:a16="http://schemas.microsoft.com/office/drawing/2014/main" id="{EA6FBB3A-E08E-4C9D-A6BC-A44376293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37" name="Marcador de número de diapositiva 4">
            <a:extLst>
              <a:ext uri="{FF2B5EF4-FFF2-40B4-BE49-F238E27FC236}">
                <a16:creationId xmlns:a16="http://schemas.microsoft.com/office/drawing/2014/main" id="{741F3B34-2439-43D5-886C-2652B0BFD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2192051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ació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ángulo 16">
            <a:extLst>
              <a:ext uri="{FF2B5EF4-FFF2-40B4-BE49-F238E27FC236}">
                <a16:creationId xmlns:a16="http://schemas.microsoft.com/office/drawing/2014/main" id="{B4CF7930-2AA6-47D6-A0F2-438A1BDA76F6}"/>
              </a:ext>
            </a:extLst>
          </p:cNvPr>
          <p:cNvSpPr/>
          <p:nvPr userDrawn="1"/>
        </p:nvSpPr>
        <p:spPr>
          <a:xfrm>
            <a:off x="7551735" y="0"/>
            <a:ext cx="464026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775779ED-1BC5-487B-8B42-16D736E7AD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7467" y="0"/>
            <a:ext cx="304268" cy="6858000"/>
          </a:xfrm>
          <a:prstGeom prst="rect">
            <a:avLst/>
          </a:prstGeom>
        </p:spPr>
      </p:pic>
      <p:sp>
        <p:nvSpPr>
          <p:cNvPr id="18" name="Marcador de contenido 2">
            <a:extLst>
              <a:ext uri="{FF2B5EF4-FFF2-40B4-BE49-F238E27FC236}">
                <a16:creationId xmlns:a16="http://schemas.microsoft.com/office/drawing/2014/main" id="{E5BF40A6-F21A-4A84-8F8C-11A4BBCD9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347256"/>
            <a:ext cx="3975804" cy="182970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cxnSp>
        <p:nvCxnSpPr>
          <p:cNvPr id="19" name="Conector recto 18">
            <a:extLst>
              <a:ext uri="{FF2B5EF4-FFF2-40B4-BE49-F238E27FC236}">
                <a16:creationId xmlns:a16="http://schemas.microsoft.com/office/drawing/2014/main" id="{6DCCE84A-20A5-4E69-9CF9-78FA30B351AC}"/>
              </a:ext>
            </a:extLst>
          </p:cNvPr>
          <p:cNvCxnSpPr>
            <a:cxnSpLocks/>
          </p:cNvCxnSpPr>
          <p:nvPr userDrawn="1"/>
        </p:nvCxnSpPr>
        <p:spPr>
          <a:xfrm>
            <a:off x="1162050" y="2333625"/>
            <a:ext cx="0" cy="129131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ítulo 1">
            <a:extLst>
              <a:ext uri="{FF2B5EF4-FFF2-40B4-BE49-F238E27FC236}">
                <a16:creationId xmlns:a16="http://schemas.microsoft.com/office/drawing/2014/main" id="{A7D45E80-A572-4F1F-A6DC-46C7E86A6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49" y="523875"/>
            <a:ext cx="4514849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s-ES" noProof="0"/>
              <a:t>Haga clic para modificar el estilo de título del patrón</a:t>
            </a:r>
          </a:p>
        </p:txBody>
      </p:sp>
      <p:sp>
        <p:nvSpPr>
          <p:cNvPr id="23" name="Marcador de texto 22">
            <a:extLst>
              <a:ext uri="{FF2B5EF4-FFF2-40B4-BE49-F238E27FC236}">
                <a16:creationId xmlns:a16="http://schemas.microsoft.com/office/drawing/2014/main" id="{4EEF521D-CBF5-4B15-9226-23563A8C3A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61346" y="3956731"/>
            <a:ext cx="3975804" cy="390525"/>
          </a:xfrm>
        </p:spPr>
        <p:txBody>
          <a:bodyPr lIns="0" rtlCol="0">
            <a:noAutofit/>
          </a:bodyPr>
          <a:lstStyle>
            <a:lvl1pPr marL="0" indent="0">
              <a:buNone/>
              <a:defRPr sz="1200" b="1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5" name="Marcador de contenido 2">
            <a:extLst>
              <a:ext uri="{FF2B5EF4-FFF2-40B4-BE49-F238E27FC236}">
                <a16:creationId xmlns:a16="http://schemas.microsoft.com/office/drawing/2014/main" id="{B85B4523-BC07-42A3-8A4D-5E2D9CAE0DA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920887" y="2856735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6" name="Marcador de texto 22">
            <a:extLst>
              <a:ext uri="{FF2B5EF4-FFF2-40B4-BE49-F238E27FC236}">
                <a16:creationId xmlns:a16="http://schemas.microsoft.com/office/drawing/2014/main" id="{534AB7F6-3491-4274-B3F2-F871EFB7202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920183" y="2542410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8" name="Marcador de contenido 2">
            <a:extLst>
              <a:ext uri="{FF2B5EF4-FFF2-40B4-BE49-F238E27FC236}">
                <a16:creationId xmlns:a16="http://schemas.microsoft.com/office/drawing/2014/main" id="{4B1BC6A9-C15F-4476-80D3-8E9A9A98B2F9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920887" y="4162990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9" name="Marcador de texto 22">
            <a:extLst>
              <a:ext uri="{FF2B5EF4-FFF2-40B4-BE49-F238E27FC236}">
                <a16:creationId xmlns:a16="http://schemas.microsoft.com/office/drawing/2014/main" id="{99021676-27CC-4430-A253-24147747F46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920183" y="3848665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32" name="Marcador de contenido 2">
            <a:extLst>
              <a:ext uri="{FF2B5EF4-FFF2-40B4-BE49-F238E27FC236}">
                <a16:creationId xmlns:a16="http://schemas.microsoft.com/office/drawing/2014/main" id="{9CDFC7FE-62FA-4943-BCDD-808A7ABBF21F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7920887" y="5469245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33" name="Marcador de texto 22">
            <a:extLst>
              <a:ext uri="{FF2B5EF4-FFF2-40B4-BE49-F238E27FC236}">
                <a16:creationId xmlns:a16="http://schemas.microsoft.com/office/drawing/2014/main" id="{F0CD399E-155D-416D-8EF4-4190995DC16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20183" y="5154920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34" name="Marcador de texto 22">
            <a:extLst>
              <a:ext uri="{FF2B5EF4-FFF2-40B4-BE49-F238E27FC236}">
                <a16:creationId xmlns:a16="http://schemas.microsoft.com/office/drawing/2014/main" id="{34648533-B8C6-451A-A70F-831EBFABA6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920184" y="1652142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enci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15" name="Marcador de texto 14">
            <a:extLst>
              <a:ext uri="{FF2B5EF4-FFF2-40B4-BE49-F238E27FC236}">
                <a16:creationId xmlns:a16="http://schemas.microsoft.com/office/drawing/2014/main" id="{75DDABA0-16CE-4E19-BE69-D9B7A7E49D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16" name="Marcador de texto 14">
            <a:extLst>
              <a:ext uri="{FF2B5EF4-FFF2-40B4-BE49-F238E27FC236}">
                <a16:creationId xmlns:a16="http://schemas.microsoft.com/office/drawing/2014/main" id="{9EFF9B48-1E60-4470-A40A-EA2726265BE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agregar el nombre</a:t>
            </a:r>
          </a:p>
        </p:txBody>
      </p:sp>
      <p:sp>
        <p:nvSpPr>
          <p:cNvPr id="17" name="Marcador de texto 14">
            <a:extLst>
              <a:ext uri="{FF2B5EF4-FFF2-40B4-BE49-F238E27FC236}">
                <a16:creationId xmlns:a16="http://schemas.microsoft.com/office/drawing/2014/main" id="{2886CA7A-CC77-44B3-A1CA-BBA33F221C4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6329" y="3528829"/>
            <a:ext cx="1380681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18" name="Marcador de texto 14">
            <a:extLst>
              <a:ext uri="{FF2B5EF4-FFF2-40B4-BE49-F238E27FC236}">
                <a16:creationId xmlns:a16="http://schemas.microsoft.com/office/drawing/2014/main" id="{2132A9FB-F78E-4979-8041-C3FA3A93D81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19" name="Marcador de texto 14">
            <a:extLst>
              <a:ext uri="{FF2B5EF4-FFF2-40B4-BE49-F238E27FC236}">
                <a16:creationId xmlns:a16="http://schemas.microsoft.com/office/drawing/2014/main" id="{2A01AEF9-4E0C-4384-AAB1-9B179A87913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20" name="Marcador de texto 14">
            <a:extLst>
              <a:ext uri="{FF2B5EF4-FFF2-40B4-BE49-F238E27FC236}">
                <a16:creationId xmlns:a16="http://schemas.microsoft.com/office/drawing/2014/main" id="{08B5B546-0DF9-45E4-A795-FE967C5ECD4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21" name="Marcador de texto 14">
            <a:extLst>
              <a:ext uri="{FF2B5EF4-FFF2-40B4-BE49-F238E27FC236}">
                <a16:creationId xmlns:a16="http://schemas.microsoft.com/office/drawing/2014/main" id="{B68C7EB3-2B31-41FF-89E8-F0EBD766217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22" name="Marcador de texto 14">
            <a:extLst>
              <a:ext uri="{FF2B5EF4-FFF2-40B4-BE49-F238E27FC236}">
                <a16:creationId xmlns:a16="http://schemas.microsoft.com/office/drawing/2014/main" id="{66C27F8B-B209-493E-BAB8-FDDE2157DB0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sp>
        <p:nvSpPr>
          <p:cNvPr id="23" name="Marcador de texto 14">
            <a:extLst>
              <a:ext uri="{FF2B5EF4-FFF2-40B4-BE49-F238E27FC236}">
                <a16:creationId xmlns:a16="http://schemas.microsoft.com/office/drawing/2014/main" id="{884BDCF5-6254-4805-96B8-A31EE31D46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64990" y="3528829"/>
            <a:ext cx="1393863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cxnSp>
        <p:nvCxnSpPr>
          <p:cNvPr id="24" name="Conector recto 23">
            <a:extLst>
              <a:ext uri="{FF2B5EF4-FFF2-40B4-BE49-F238E27FC236}">
                <a16:creationId xmlns:a16="http://schemas.microsoft.com/office/drawing/2014/main" id="{9E963DDA-51A3-4DBA-B9AB-9476FA302735}"/>
              </a:ext>
            </a:extLst>
          </p:cNvPr>
          <p:cNvCxnSpPr>
            <a:cxnSpLocks/>
          </p:cNvCxnSpPr>
          <p:nvPr userDrawn="1"/>
        </p:nvCxnSpPr>
        <p:spPr>
          <a:xfrm>
            <a:off x="3762680" y="3774842"/>
            <a:ext cx="4683649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ector recto 24">
            <a:extLst>
              <a:ext uri="{FF2B5EF4-FFF2-40B4-BE49-F238E27FC236}">
                <a16:creationId xmlns:a16="http://schemas.microsoft.com/office/drawing/2014/main" id="{1DCA1E21-932F-47C4-A095-3D682884EC3F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Marcador de texto 14">
            <a:extLst>
              <a:ext uri="{FF2B5EF4-FFF2-40B4-BE49-F238E27FC236}">
                <a16:creationId xmlns:a16="http://schemas.microsoft.com/office/drawing/2014/main" id="{8A636DFD-D98E-4314-BD69-68D2528C01D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8897" y="2169263"/>
            <a:ext cx="1706965" cy="104857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 cap="none" spc="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s-ES" noProof="0"/>
              <a:t>Haga clic para agregar un nombre</a:t>
            </a:r>
          </a:p>
        </p:txBody>
      </p:sp>
      <p:pic>
        <p:nvPicPr>
          <p:cNvPr id="4" name="Imagen 3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7036201C-6A4F-4D68-A5F0-E6E149C82E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5" name="Imagen 4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1FDEBCE5-FECF-4290-856D-FCF83DC52E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29" name="Marcador de fecha 2">
            <a:extLst>
              <a:ext uri="{FF2B5EF4-FFF2-40B4-BE49-F238E27FC236}">
                <a16:creationId xmlns:a16="http://schemas.microsoft.com/office/drawing/2014/main" id="{84F6DC17-DADB-40C5-8E7F-38D27EF3BB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30" name="Marcador de pie de página 3">
            <a:extLst>
              <a:ext uri="{FF2B5EF4-FFF2-40B4-BE49-F238E27FC236}">
                <a16:creationId xmlns:a16="http://schemas.microsoft.com/office/drawing/2014/main" id="{14F47C4C-5E74-433D-AB6E-745852380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31" name="Marcador de número de diapositiva 4">
            <a:extLst>
              <a:ext uri="{FF2B5EF4-FFF2-40B4-BE49-F238E27FC236}">
                <a16:creationId xmlns:a16="http://schemas.microsoft.com/office/drawing/2014/main" id="{7A9C981C-6AC9-4F33-9E4B-D1117A823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427803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scala de tiempo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7A395641-1C03-493E-ACE5-E9354716EF89}"/>
              </a:ext>
            </a:extLst>
          </p:cNvPr>
          <p:cNvCxnSpPr>
            <a:cxnSpLocks/>
          </p:cNvCxnSpPr>
          <p:nvPr userDrawn="1"/>
        </p:nvCxnSpPr>
        <p:spPr>
          <a:xfrm>
            <a:off x="1295400" y="3012972"/>
            <a:ext cx="960120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Marcador de texto 23">
            <a:extLst>
              <a:ext uri="{FF2B5EF4-FFF2-40B4-BE49-F238E27FC236}">
                <a16:creationId xmlns:a16="http://schemas.microsoft.com/office/drawing/2014/main" id="{D3B699B4-D7C4-43CC-AC50-5547F9C3C6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1463675"/>
            <a:ext cx="10515600" cy="365125"/>
          </a:xfrm>
        </p:spPr>
        <p:txBody>
          <a:bodyPr rtlCol="0"/>
          <a:lstStyle>
            <a:lvl1pPr marL="0" indent="0" algn="ctr">
              <a:buNone/>
              <a:defRPr lang="en-US" sz="2000" kern="120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accent3"/>
                </a:solidFill>
              </a:defRPr>
            </a:lvl2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endParaRPr lang="es-ES" noProof="0"/>
          </a:p>
        </p:txBody>
      </p:sp>
      <p:sp>
        <p:nvSpPr>
          <p:cNvPr id="25" name="Marcador de texto 23">
            <a:extLst>
              <a:ext uri="{FF2B5EF4-FFF2-40B4-BE49-F238E27FC236}">
                <a16:creationId xmlns:a16="http://schemas.microsoft.com/office/drawing/2014/main" id="{7DCCF6F7-DBE5-45B0-9C0D-6E34E9D9AEE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6350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Enero</a:t>
            </a:r>
          </a:p>
        </p:txBody>
      </p:sp>
      <p:sp>
        <p:nvSpPr>
          <p:cNvPr id="26" name="Marcador de texto 23">
            <a:extLst>
              <a:ext uri="{FF2B5EF4-FFF2-40B4-BE49-F238E27FC236}">
                <a16:creationId xmlns:a16="http://schemas.microsoft.com/office/drawing/2014/main" id="{D7EF43C7-231B-47B6-9B8E-A499BF6E79E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844927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Febrero</a:t>
            </a:r>
          </a:p>
        </p:txBody>
      </p:sp>
      <p:sp>
        <p:nvSpPr>
          <p:cNvPr id="27" name="Marcador de texto 23">
            <a:extLst>
              <a:ext uri="{FF2B5EF4-FFF2-40B4-BE49-F238E27FC236}">
                <a16:creationId xmlns:a16="http://schemas.microsoft.com/office/drawing/2014/main" id="{1976C642-2512-45C1-AC66-B501FB870F7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13504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Marzo</a:t>
            </a:r>
          </a:p>
        </p:txBody>
      </p:sp>
      <p:sp>
        <p:nvSpPr>
          <p:cNvPr id="28" name="Marcador de texto 23">
            <a:extLst>
              <a:ext uri="{FF2B5EF4-FFF2-40B4-BE49-F238E27FC236}">
                <a16:creationId xmlns:a16="http://schemas.microsoft.com/office/drawing/2014/main" id="{9947EF49-FB58-4C6A-8C0A-D2D680B7A86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82081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Abril</a:t>
            </a:r>
          </a:p>
        </p:txBody>
      </p:sp>
      <p:sp>
        <p:nvSpPr>
          <p:cNvPr id="29" name="Marcador de texto 23">
            <a:extLst>
              <a:ext uri="{FF2B5EF4-FFF2-40B4-BE49-F238E27FC236}">
                <a16:creationId xmlns:a16="http://schemas.microsoft.com/office/drawing/2014/main" id="{9C7C07AF-3FF2-44C6-9D32-B57CEE6E12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30121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Junio</a:t>
            </a:r>
          </a:p>
        </p:txBody>
      </p:sp>
      <p:sp>
        <p:nvSpPr>
          <p:cNvPr id="30" name="Marcador de texto 23">
            <a:extLst>
              <a:ext uri="{FF2B5EF4-FFF2-40B4-BE49-F238E27FC236}">
                <a16:creationId xmlns:a16="http://schemas.microsoft.com/office/drawing/2014/main" id="{08859D92-084B-4AAC-A35E-9997F82C509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50658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Mayo</a:t>
            </a:r>
          </a:p>
        </p:txBody>
      </p:sp>
      <p:cxnSp>
        <p:nvCxnSpPr>
          <p:cNvPr id="31" name="Conector recto 30">
            <a:extLst>
              <a:ext uri="{FF2B5EF4-FFF2-40B4-BE49-F238E27FC236}">
                <a16:creationId xmlns:a16="http://schemas.microsoft.com/office/drawing/2014/main" id="{599D4720-091C-4EB1-BC99-606EB7793472}"/>
              </a:ext>
            </a:extLst>
          </p:cNvPr>
          <p:cNvCxnSpPr>
            <a:cxnSpLocks/>
          </p:cNvCxnSpPr>
          <p:nvPr userDrawn="1"/>
        </p:nvCxnSpPr>
        <p:spPr>
          <a:xfrm>
            <a:off x="1295400" y="5070508"/>
            <a:ext cx="960120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Marcador de texto 23">
            <a:extLst>
              <a:ext uri="{FF2B5EF4-FFF2-40B4-BE49-F238E27FC236}">
                <a16:creationId xmlns:a16="http://schemas.microsoft.com/office/drawing/2014/main" id="{A88A27CA-6841-483D-BB86-43C77BB6A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76350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Julio</a:t>
            </a:r>
          </a:p>
        </p:txBody>
      </p:sp>
      <p:sp>
        <p:nvSpPr>
          <p:cNvPr id="33" name="Marcador de texto 23">
            <a:extLst>
              <a:ext uri="{FF2B5EF4-FFF2-40B4-BE49-F238E27FC236}">
                <a16:creationId xmlns:a16="http://schemas.microsoft.com/office/drawing/2014/main" id="{68ED6D85-DDFA-46B4-BA5A-892D7ED6CB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44927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Agosto</a:t>
            </a:r>
          </a:p>
        </p:txBody>
      </p:sp>
      <p:sp>
        <p:nvSpPr>
          <p:cNvPr id="34" name="Marcador de texto 23">
            <a:extLst>
              <a:ext uri="{FF2B5EF4-FFF2-40B4-BE49-F238E27FC236}">
                <a16:creationId xmlns:a16="http://schemas.microsoft.com/office/drawing/2014/main" id="{D248DAEC-4E3D-4A0E-8EE4-64C5E83372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504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Septiembre</a:t>
            </a:r>
          </a:p>
        </p:txBody>
      </p:sp>
      <p:sp>
        <p:nvSpPr>
          <p:cNvPr id="35" name="Marcador de texto 23">
            <a:extLst>
              <a:ext uri="{FF2B5EF4-FFF2-40B4-BE49-F238E27FC236}">
                <a16:creationId xmlns:a16="http://schemas.microsoft.com/office/drawing/2014/main" id="{BE3E7173-46E0-4647-AF6E-3D3F923D70D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82081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Octubre</a:t>
            </a:r>
          </a:p>
        </p:txBody>
      </p:sp>
      <p:sp>
        <p:nvSpPr>
          <p:cNvPr id="36" name="Marcador de texto 23">
            <a:extLst>
              <a:ext uri="{FF2B5EF4-FFF2-40B4-BE49-F238E27FC236}">
                <a16:creationId xmlns:a16="http://schemas.microsoft.com/office/drawing/2014/main" id="{383EE998-C462-4F32-BF67-164C6CB58F5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30121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Diciembre</a:t>
            </a:r>
          </a:p>
        </p:txBody>
      </p:sp>
      <p:sp>
        <p:nvSpPr>
          <p:cNvPr id="37" name="Marcador de texto 23">
            <a:extLst>
              <a:ext uri="{FF2B5EF4-FFF2-40B4-BE49-F238E27FC236}">
                <a16:creationId xmlns:a16="http://schemas.microsoft.com/office/drawing/2014/main" id="{2A189DDD-670F-46A8-8840-E981413F434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50658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s-ES" noProof="0"/>
              <a:t>Noviembre</a:t>
            </a:r>
          </a:p>
        </p:txBody>
      </p:sp>
      <p:sp>
        <p:nvSpPr>
          <p:cNvPr id="38" name="Marcador de texto 10">
            <a:extLst>
              <a:ext uri="{FF2B5EF4-FFF2-40B4-BE49-F238E27FC236}">
                <a16:creationId xmlns:a16="http://schemas.microsoft.com/office/drawing/2014/main" id="{540CE67A-DD2D-46B5-B05E-82306D2FCB02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618463" y="3119254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la viñeta</a:t>
            </a:r>
          </a:p>
        </p:txBody>
      </p:sp>
      <p:sp>
        <p:nvSpPr>
          <p:cNvPr id="39" name="Marcador de texto 10">
            <a:extLst>
              <a:ext uri="{FF2B5EF4-FFF2-40B4-BE49-F238E27FC236}">
                <a16:creationId xmlns:a16="http://schemas.microsoft.com/office/drawing/2014/main" id="{BB6DC8F1-E86C-4CDB-9265-94B50CFEF99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324194" y="3119254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40" name="Marcador de texto 10">
            <a:extLst>
              <a:ext uri="{FF2B5EF4-FFF2-40B4-BE49-F238E27FC236}">
                <a16:creationId xmlns:a16="http://schemas.microsoft.com/office/drawing/2014/main" id="{75CE6662-3A66-45A1-9FCC-9BBA8BE55B1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755617" y="5176789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41" name="Marcador de pie de página 5">
            <a:extLst>
              <a:ext uri="{FF2B5EF4-FFF2-40B4-BE49-F238E27FC236}">
                <a16:creationId xmlns:a16="http://schemas.microsoft.com/office/drawing/2014/main" id="{89DF173C-4274-4F9C-BC1A-F47863A470F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42" name="Marcador de número de diapositiva 6">
            <a:extLst>
              <a:ext uri="{FF2B5EF4-FFF2-40B4-BE49-F238E27FC236}">
                <a16:creationId xmlns:a16="http://schemas.microsoft.com/office/drawing/2014/main" id="{5BE446B2-5954-4D98-A1D5-7BD2F202DA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43" name="Marcador de fecha 3">
            <a:extLst>
              <a:ext uri="{FF2B5EF4-FFF2-40B4-BE49-F238E27FC236}">
                <a16:creationId xmlns:a16="http://schemas.microsoft.com/office/drawing/2014/main" id="{4D7E30F2-3820-4445-A623-44B83424C9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28527232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s contenido con título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7" name="Marcador de contenido 2">
            <a:extLst>
              <a:ext uri="{FF2B5EF4-FFF2-40B4-BE49-F238E27FC236}">
                <a16:creationId xmlns:a16="http://schemas.microsoft.com/office/drawing/2014/main" id="{F7FFB265-53A1-4F4A-93D5-B32472F0BE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57499"/>
            <a:ext cx="5905500" cy="3319463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accent3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accent3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accent3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accent3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accent3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8" name="Marcador de contenido 3">
            <a:extLst>
              <a:ext uri="{FF2B5EF4-FFF2-40B4-BE49-F238E27FC236}">
                <a16:creationId xmlns:a16="http://schemas.microsoft.com/office/drawing/2014/main" id="{A1E4F1F9-8369-4C88-9B00-48ACF4934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0" y="2857499"/>
            <a:ext cx="4114800" cy="3319463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accent3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accent3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accent3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accent3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accent3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0C593D2C-0F56-450C-86CD-A019ADD077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273300"/>
            <a:ext cx="5905500" cy="584199"/>
          </a:xfrm>
        </p:spPr>
        <p:txBody>
          <a:bodyPr rtlCol="0">
            <a:normAutofit/>
          </a:bodyPr>
          <a:lstStyle>
            <a:lvl1pPr marL="0" indent="0">
              <a:buNone/>
              <a:defRPr sz="2000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10" name="Marcador de texto 8">
            <a:extLst>
              <a:ext uri="{FF2B5EF4-FFF2-40B4-BE49-F238E27FC236}">
                <a16:creationId xmlns:a16="http://schemas.microsoft.com/office/drawing/2014/main" id="{312AF4CF-A37C-4010-9731-C33A8197CF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39000" y="2273300"/>
            <a:ext cx="4114800" cy="584199"/>
          </a:xfrm>
        </p:spPr>
        <p:txBody>
          <a:bodyPr rtlCol="0">
            <a:normAutofit/>
          </a:bodyPr>
          <a:lstStyle>
            <a:lvl1pPr marL="0" indent="0">
              <a:buNone/>
              <a:defRPr sz="2000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pic>
        <p:nvPicPr>
          <p:cNvPr id="12" name="Imagen 11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8CD853FB-B552-43EE-A55D-E13ADC8B67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14" name="Imagen 13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C95FC6BE-3777-46FA-A4A2-6C667016B8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15" name="Marcador de texto 23">
            <a:extLst>
              <a:ext uri="{FF2B5EF4-FFF2-40B4-BE49-F238E27FC236}">
                <a16:creationId xmlns:a16="http://schemas.microsoft.com/office/drawing/2014/main" id="{DD19217A-B411-49D0-84C7-16BA3F21FE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1463675"/>
            <a:ext cx="10515600" cy="365125"/>
          </a:xfrm>
        </p:spPr>
        <p:txBody>
          <a:bodyPr rtlCol="0"/>
          <a:lstStyle>
            <a:lvl1pPr marL="0" indent="0" algn="l">
              <a:buNone/>
              <a:defRPr lang="en-US" sz="2000" kern="120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algn="l">
              <a:defRPr>
                <a:solidFill>
                  <a:schemeClr val="accent3"/>
                </a:solidFill>
              </a:defRPr>
            </a:lvl2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endParaRPr lang="es-ES" noProof="0"/>
          </a:p>
        </p:txBody>
      </p:sp>
      <p:sp>
        <p:nvSpPr>
          <p:cNvPr id="16" name="Marcador de pie de página 5">
            <a:extLst>
              <a:ext uri="{FF2B5EF4-FFF2-40B4-BE49-F238E27FC236}">
                <a16:creationId xmlns:a16="http://schemas.microsoft.com/office/drawing/2014/main" id="{EA82BD0B-4BD1-40BF-865D-C6A32C6406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17" name="Marcador de número de diapositiva 6">
            <a:extLst>
              <a:ext uri="{FF2B5EF4-FFF2-40B4-BE49-F238E27FC236}">
                <a16:creationId xmlns:a16="http://schemas.microsoft.com/office/drawing/2014/main" id="{C34C6F6C-1D22-4E30-BC57-12F1408D70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8" name="Marcador de fecha 3">
            <a:extLst>
              <a:ext uri="{FF2B5EF4-FFF2-40B4-BE49-F238E27FC236}">
                <a16:creationId xmlns:a16="http://schemas.microsoft.com/office/drawing/2014/main" id="{94B53078-6930-4337-8412-A0228A7BEF3D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2019585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scala de tiempo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Imagen 34" descr="Una imagen con exteriores, cielo, naturaleza, duna&#10;&#10;Descripción generada automáticamente">
            <a:extLst>
              <a:ext uri="{FF2B5EF4-FFF2-40B4-BE49-F238E27FC236}">
                <a16:creationId xmlns:a16="http://schemas.microsoft.com/office/drawing/2014/main" id="{B184911A-D23E-4AE4-AA9D-D9351F3961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640" y="3995381"/>
            <a:ext cx="10332720" cy="12232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7" name="Marcador de texto 10">
            <a:extLst>
              <a:ext uri="{FF2B5EF4-FFF2-40B4-BE49-F238E27FC236}">
                <a16:creationId xmlns:a16="http://schemas.microsoft.com/office/drawing/2014/main" id="{FB058FB8-1105-4C4A-BC46-FC5263C51B4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Año</a:t>
            </a:r>
          </a:p>
        </p:txBody>
      </p:sp>
      <p:sp>
        <p:nvSpPr>
          <p:cNvPr id="8" name="Marcador de texto 10">
            <a:extLst>
              <a:ext uri="{FF2B5EF4-FFF2-40B4-BE49-F238E27FC236}">
                <a16:creationId xmlns:a16="http://schemas.microsoft.com/office/drawing/2014/main" id="{0F15AF40-266A-4348-9B27-CBABA9E3D92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9" name="Marcador de texto 10">
            <a:extLst>
              <a:ext uri="{FF2B5EF4-FFF2-40B4-BE49-F238E27FC236}">
                <a16:creationId xmlns:a16="http://schemas.microsoft.com/office/drawing/2014/main" id="{ECD58177-9C19-4D24-9FFF-58EECDE7657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0" name="Marcador de texto 10">
            <a:extLst>
              <a:ext uri="{FF2B5EF4-FFF2-40B4-BE49-F238E27FC236}">
                <a16:creationId xmlns:a16="http://schemas.microsoft.com/office/drawing/2014/main" id="{ABE7486E-0AF8-4124-830C-420FA1F92BB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1" name="Marcador de texto 10">
            <a:extLst>
              <a:ext uri="{FF2B5EF4-FFF2-40B4-BE49-F238E27FC236}">
                <a16:creationId xmlns:a16="http://schemas.microsoft.com/office/drawing/2014/main" id="{F64A74A1-7AA0-4CCA-91E2-173B9CC7AFD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2" name="Marcador de texto 10">
            <a:extLst>
              <a:ext uri="{FF2B5EF4-FFF2-40B4-BE49-F238E27FC236}">
                <a16:creationId xmlns:a16="http://schemas.microsoft.com/office/drawing/2014/main" id="{128FF9BA-B29D-439F-A4A3-BFE6BC8B45C3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Año</a:t>
            </a:r>
          </a:p>
        </p:txBody>
      </p:sp>
      <p:sp>
        <p:nvSpPr>
          <p:cNvPr id="13" name="Marcador de texto 10">
            <a:extLst>
              <a:ext uri="{FF2B5EF4-FFF2-40B4-BE49-F238E27FC236}">
                <a16:creationId xmlns:a16="http://schemas.microsoft.com/office/drawing/2014/main" id="{671CD701-6647-40A3-B851-9CA1C8D3566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4" name="Marcador de texto 10">
            <a:extLst>
              <a:ext uri="{FF2B5EF4-FFF2-40B4-BE49-F238E27FC236}">
                <a16:creationId xmlns:a16="http://schemas.microsoft.com/office/drawing/2014/main" id="{B6A8BFC1-7FA0-4CAA-97FD-9A01BA00D2D5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5" name="Marcador de texto 10">
            <a:extLst>
              <a:ext uri="{FF2B5EF4-FFF2-40B4-BE49-F238E27FC236}">
                <a16:creationId xmlns:a16="http://schemas.microsoft.com/office/drawing/2014/main" id="{ED0C2842-0D4E-486C-A993-1D0D75D4943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6" name="Marcador de texto 10">
            <a:extLst>
              <a:ext uri="{FF2B5EF4-FFF2-40B4-BE49-F238E27FC236}">
                <a16:creationId xmlns:a16="http://schemas.microsoft.com/office/drawing/2014/main" id="{A59B4F0E-8F16-42CC-8346-A00DADA20ED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7" name="Marcador de texto 10">
            <a:extLst>
              <a:ext uri="{FF2B5EF4-FFF2-40B4-BE49-F238E27FC236}">
                <a16:creationId xmlns:a16="http://schemas.microsoft.com/office/drawing/2014/main" id="{99D7695C-A738-4500-B476-95B5729911DC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8" name="Marcador de texto 10">
            <a:extLst>
              <a:ext uri="{FF2B5EF4-FFF2-40B4-BE49-F238E27FC236}">
                <a16:creationId xmlns:a16="http://schemas.microsoft.com/office/drawing/2014/main" id="{B3B984CB-A282-404B-8B4C-8FEE071EB27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19" name="Marcador de texto 10">
            <a:extLst>
              <a:ext uri="{FF2B5EF4-FFF2-40B4-BE49-F238E27FC236}">
                <a16:creationId xmlns:a16="http://schemas.microsoft.com/office/drawing/2014/main" id="{5F337119-92E1-4057-81DB-A0B6F5747A3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0" name="Marcador de texto 10">
            <a:extLst>
              <a:ext uri="{FF2B5EF4-FFF2-40B4-BE49-F238E27FC236}">
                <a16:creationId xmlns:a16="http://schemas.microsoft.com/office/drawing/2014/main" id="{688EEFA1-753B-4733-8686-F3A10A131B8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1" name="Marcador de texto 10">
            <a:extLst>
              <a:ext uri="{FF2B5EF4-FFF2-40B4-BE49-F238E27FC236}">
                <a16:creationId xmlns:a16="http://schemas.microsoft.com/office/drawing/2014/main" id="{C7B05348-942A-4131-9A3F-479F3F9A9A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2" name="Marcador de texto 10">
            <a:extLst>
              <a:ext uri="{FF2B5EF4-FFF2-40B4-BE49-F238E27FC236}">
                <a16:creationId xmlns:a16="http://schemas.microsoft.com/office/drawing/2014/main" id="{B3C00ACD-1C1A-4069-B8CB-DB8CA8A0B80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3" name="Marcador de texto 10">
            <a:extLst>
              <a:ext uri="{FF2B5EF4-FFF2-40B4-BE49-F238E27FC236}">
                <a16:creationId xmlns:a16="http://schemas.microsoft.com/office/drawing/2014/main" id="{CA74A790-DCD1-46EB-8261-607BEF403CCF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4" name="Marcador de texto 10">
            <a:extLst>
              <a:ext uri="{FF2B5EF4-FFF2-40B4-BE49-F238E27FC236}">
                <a16:creationId xmlns:a16="http://schemas.microsoft.com/office/drawing/2014/main" id="{17825B37-7E7B-4D73-967B-AA07F007C07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5" name="Marcador de texto 10">
            <a:extLst>
              <a:ext uri="{FF2B5EF4-FFF2-40B4-BE49-F238E27FC236}">
                <a16:creationId xmlns:a16="http://schemas.microsoft.com/office/drawing/2014/main" id="{DA6EB697-D6DD-4343-BAC9-49514C5D518A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6" name="Marcador de texto 10">
            <a:extLst>
              <a:ext uri="{FF2B5EF4-FFF2-40B4-BE49-F238E27FC236}">
                <a16:creationId xmlns:a16="http://schemas.microsoft.com/office/drawing/2014/main" id="{9E70367E-C969-4F8A-AC6F-5E7AC2C0BC59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7" name="Marcador de texto 10">
            <a:extLst>
              <a:ext uri="{FF2B5EF4-FFF2-40B4-BE49-F238E27FC236}">
                <a16:creationId xmlns:a16="http://schemas.microsoft.com/office/drawing/2014/main" id="{30575E90-7198-47A0-805F-3162B2386DC9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8" name="Marcador de texto 10">
            <a:extLst>
              <a:ext uri="{FF2B5EF4-FFF2-40B4-BE49-F238E27FC236}">
                <a16:creationId xmlns:a16="http://schemas.microsoft.com/office/drawing/2014/main" id="{3ED2274A-F2D9-4427-99BF-1D78414DBCD1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29" name="Marcador de texto 10">
            <a:extLst>
              <a:ext uri="{FF2B5EF4-FFF2-40B4-BE49-F238E27FC236}">
                <a16:creationId xmlns:a16="http://schemas.microsoft.com/office/drawing/2014/main" id="{231D0A8C-CD54-4D10-A8F5-97CF139C25D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30" name="Marcador de texto 10">
            <a:extLst>
              <a:ext uri="{FF2B5EF4-FFF2-40B4-BE49-F238E27FC236}">
                <a16:creationId xmlns:a16="http://schemas.microsoft.com/office/drawing/2014/main" id="{AFC15A55-7462-4E94-8DA3-5549FE7AAC87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31" name="Marcador de texto 10">
            <a:extLst>
              <a:ext uri="{FF2B5EF4-FFF2-40B4-BE49-F238E27FC236}">
                <a16:creationId xmlns:a16="http://schemas.microsoft.com/office/drawing/2014/main" id="{4D808E3A-2D47-4508-B487-97E7B840A17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  <p:sp>
        <p:nvSpPr>
          <p:cNvPr id="32" name="Marcador de texto 10">
            <a:extLst>
              <a:ext uri="{FF2B5EF4-FFF2-40B4-BE49-F238E27FC236}">
                <a16:creationId xmlns:a16="http://schemas.microsoft.com/office/drawing/2014/main" id="{2B7FEF61-4C66-42E8-81B2-CB838535F7E5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Mm</a:t>
            </a:r>
          </a:p>
        </p:txBody>
      </p:sp>
    </p:spTree>
    <p:extLst>
      <p:ext uri="{BB962C8B-B14F-4D97-AF65-F5344CB8AC3E}">
        <p14:creationId xmlns:p14="http://schemas.microsoft.com/office/powerpoint/2010/main" val="2254080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A88965D1-1506-43AA-A066-5CA60D2ADFC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ángulo 8">
            <a:extLst>
              <a:ext uri="{FF2B5EF4-FFF2-40B4-BE49-F238E27FC236}">
                <a16:creationId xmlns:a16="http://schemas.microsoft.com/office/drawing/2014/main" id="{4345AFDE-8D65-480B-9D80-F8B2868463F1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11" name="Marcador de posición de gráfico 10">
            <a:extLst>
              <a:ext uri="{FF2B5EF4-FFF2-40B4-BE49-F238E27FC236}">
                <a16:creationId xmlns:a16="http://schemas.microsoft.com/office/drawing/2014/main" id="{2F91974B-F58F-4C8E-8D68-7DBAD42BE6C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1690688"/>
            <a:ext cx="10515600" cy="3984625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12" name="Marcador de pie de página 5">
            <a:extLst>
              <a:ext uri="{FF2B5EF4-FFF2-40B4-BE49-F238E27FC236}">
                <a16:creationId xmlns:a16="http://schemas.microsoft.com/office/drawing/2014/main" id="{ED055213-4B28-4DFA-B283-C64E50841B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13" name="Marcador de número de diapositiva 6">
            <a:extLst>
              <a:ext uri="{FF2B5EF4-FFF2-40B4-BE49-F238E27FC236}">
                <a16:creationId xmlns:a16="http://schemas.microsoft.com/office/drawing/2014/main" id="{C4C9E28E-8406-48BC-8F90-9483DF3E26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4" name="Marcador de fecha 3">
            <a:extLst>
              <a:ext uri="{FF2B5EF4-FFF2-40B4-BE49-F238E27FC236}">
                <a16:creationId xmlns:a16="http://schemas.microsoft.com/office/drawing/2014/main" id="{A592DA0A-15A7-4B7C-BDC1-6C40C548BD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941151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quipo - 4 arrib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92722E05-40B7-4586-82D6-7C5F7330DF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40" y="0"/>
            <a:ext cx="12207240" cy="380333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07165"/>
            <a:ext cx="10515600" cy="1004255"/>
          </a:xfrm>
        </p:spPr>
        <p:txBody>
          <a:bodyPr rtlCol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11" name="Marcador de posición de imagen 10">
            <a:extLst>
              <a:ext uri="{FF2B5EF4-FFF2-40B4-BE49-F238E27FC236}">
                <a16:creationId xmlns:a16="http://schemas.microsoft.com/office/drawing/2014/main" id="{0439DA59-3D52-4E19-81F6-B5ABF87E1D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4520" y="518474"/>
            <a:ext cx="2743200" cy="2743200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14" name="Marcador de posición de imagen 10">
            <a:extLst>
              <a:ext uri="{FF2B5EF4-FFF2-40B4-BE49-F238E27FC236}">
                <a16:creationId xmlns:a16="http://schemas.microsoft.com/office/drawing/2014/main" id="{5C9FFDAF-229D-4FED-B81C-20FB820A0E2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47720" y="518474"/>
            <a:ext cx="2743200" cy="2743200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15" name="Marcador de posición de imagen 10">
            <a:extLst>
              <a:ext uri="{FF2B5EF4-FFF2-40B4-BE49-F238E27FC236}">
                <a16:creationId xmlns:a16="http://schemas.microsoft.com/office/drawing/2014/main" id="{DEC1D1B6-BF8B-41EF-B2E1-ED1471B19F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0920" y="518474"/>
            <a:ext cx="2743200" cy="2743200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16" name="Marcador de posición de imagen 10">
            <a:extLst>
              <a:ext uri="{FF2B5EF4-FFF2-40B4-BE49-F238E27FC236}">
                <a16:creationId xmlns:a16="http://schemas.microsoft.com/office/drawing/2014/main" id="{686FC79D-5E8C-4928-AEB6-5F8C282E3C7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34120" y="518474"/>
            <a:ext cx="2743200" cy="2743200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18" name="Marcador de texto 8">
            <a:extLst>
              <a:ext uri="{FF2B5EF4-FFF2-40B4-BE49-F238E27FC236}">
                <a16:creationId xmlns:a16="http://schemas.microsoft.com/office/drawing/2014/main" id="{1BB6C15B-8373-47B7-B8A7-194BD68DDFD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4520" y="5229500"/>
            <a:ext cx="274320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lang="en-ZA" sz="1600" kern="120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19" name="Marcador de texto 10">
            <a:extLst>
              <a:ext uri="{FF2B5EF4-FFF2-40B4-BE49-F238E27FC236}">
                <a16:creationId xmlns:a16="http://schemas.microsoft.com/office/drawing/2014/main" id="{61C257EA-B130-4866-8A65-1EF1173716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04520" y="5693075"/>
            <a:ext cx="274320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2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20" name="Marcador de texto 8">
            <a:extLst>
              <a:ext uri="{FF2B5EF4-FFF2-40B4-BE49-F238E27FC236}">
                <a16:creationId xmlns:a16="http://schemas.microsoft.com/office/drawing/2014/main" id="{9C2B29A0-592A-4DF1-809E-B5265DACA3A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34120" y="5224905"/>
            <a:ext cx="275336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21" name="Marcador de texto 10">
            <a:extLst>
              <a:ext uri="{FF2B5EF4-FFF2-40B4-BE49-F238E27FC236}">
                <a16:creationId xmlns:a16="http://schemas.microsoft.com/office/drawing/2014/main" id="{203C6378-59CC-47B4-9E9F-BAC6C2C389E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4120" y="5688480"/>
            <a:ext cx="275336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22" name="Marcador de texto 8">
            <a:extLst>
              <a:ext uri="{FF2B5EF4-FFF2-40B4-BE49-F238E27FC236}">
                <a16:creationId xmlns:a16="http://schemas.microsoft.com/office/drawing/2014/main" id="{448AA424-5B3D-40C4-BBDC-2C338C03859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347720" y="5229500"/>
            <a:ext cx="274320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23" name="Marcador de texto 10">
            <a:extLst>
              <a:ext uri="{FF2B5EF4-FFF2-40B4-BE49-F238E27FC236}">
                <a16:creationId xmlns:a16="http://schemas.microsoft.com/office/drawing/2014/main" id="{B9AE277D-FC5E-4B64-A3FA-A9BD4919D97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347720" y="5693075"/>
            <a:ext cx="274320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24" name="Marcador de texto 8">
            <a:extLst>
              <a:ext uri="{FF2B5EF4-FFF2-40B4-BE49-F238E27FC236}">
                <a16:creationId xmlns:a16="http://schemas.microsoft.com/office/drawing/2014/main" id="{4FC21568-200C-4310-B462-B36358C4D23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01082" y="5229500"/>
            <a:ext cx="2733038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25" name="Marcador de texto 10">
            <a:extLst>
              <a:ext uri="{FF2B5EF4-FFF2-40B4-BE49-F238E27FC236}">
                <a16:creationId xmlns:a16="http://schemas.microsoft.com/office/drawing/2014/main" id="{B24FCA02-7F7F-4B5F-833A-CE244C22096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101082" y="5693075"/>
            <a:ext cx="2733038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3082658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quipo - 8 arrib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>
            <a:extLst>
              <a:ext uri="{FF2B5EF4-FFF2-40B4-BE49-F238E27FC236}">
                <a16:creationId xmlns:a16="http://schemas.microsoft.com/office/drawing/2014/main" id="{92722E05-40B7-4586-82D6-7C5F7330DF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3740" y="1737360"/>
            <a:ext cx="10764520" cy="1741253"/>
          </a:xfrm>
          <a:prstGeom prst="rect">
            <a:avLst/>
          </a:prstGeom>
        </p:spPr>
      </p:pic>
      <p:sp>
        <p:nvSpPr>
          <p:cNvPr id="11" name="Marcador de posición de imagen 10">
            <a:extLst>
              <a:ext uri="{FF2B5EF4-FFF2-40B4-BE49-F238E27FC236}">
                <a16:creationId xmlns:a16="http://schemas.microsoft.com/office/drawing/2014/main" id="{0439DA59-3D52-4E19-81F6-B5ABF87E1D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24561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14" name="Marcador de posición de imagen 10">
            <a:extLst>
              <a:ext uri="{FF2B5EF4-FFF2-40B4-BE49-F238E27FC236}">
                <a16:creationId xmlns:a16="http://schemas.microsoft.com/office/drawing/2014/main" id="{5C9FFDAF-229D-4FED-B81C-20FB820A0E2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218029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15" name="Marcador de posición de imagen 10">
            <a:extLst>
              <a:ext uri="{FF2B5EF4-FFF2-40B4-BE49-F238E27FC236}">
                <a16:creationId xmlns:a16="http://schemas.microsoft.com/office/drawing/2014/main" id="{DEC1D1B6-BF8B-41EF-B2E1-ED1471B19F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11497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16" name="Marcador de posición de imagen 10">
            <a:extLst>
              <a:ext uri="{FF2B5EF4-FFF2-40B4-BE49-F238E27FC236}">
                <a16:creationId xmlns:a16="http://schemas.microsoft.com/office/drawing/2014/main" id="{686FC79D-5E8C-4928-AEB6-5F8C282E3C7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804965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18" name="Marcador de texto 8">
            <a:extLst>
              <a:ext uri="{FF2B5EF4-FFF2-40B4-BE49-F238E27FC236}">
                <a16:creationId xmlns:a16="http://schemas.microsoft.com/office/drawing/2014/main" id="{1BB6C15B-8373-47B7-B8A7-194BD68DDFD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5955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19" name="Marcador de texto 10">
            <a:extLst>
              <a:ext uri="{FF2B5EF4-FFF2-40B4-BE49-F238E27FC236}">
                <a16:creationId xmlns:a16="http://schemas.microsoft.com/office/drawing/2014/main" id="{61C257EA-B130-4866-8A65-1EF1173716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5955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26" name="Marcador de posición de imagen 10">
            <a:extLst>
              <a:ext uri="{FF2B5EF4-FFF2-40B4-BE49-F238E27FC236}">
                <a16:creationId xmlns:a16="http://schemas.microsoft.com/office/drawing/2014/main" id="{6BF177F2-C312-4467-A8E7-2F7C06DF7D6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098433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27" name="Marcador de posición de imagen 10">
            <a:extLst>
              <a:ext uri="{FF2B5EF4-FFF2-40B4-BE49-F238E27FC236}">
                <a16:creationId xmlns:a16="http://schemas.microsoft.com/office/drawing/2014/main" id="{5D26BA3A-860A-4168-9872-0A0D22BEA7A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391901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28" name="Marcador de posición de imagen 10">
            <a:extLst>
              <a:ext uri="{FF2B5EF4-FFF2-40B4-BE49-F238E27FC236}">
                <a16:creationId xmlns:a16="http://schemas.microsoft.com/office/drawing/2014/main" id="{A95FA78C-CC95-43FC-8BB5-17A796D7B9E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8685369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29" name="Marcador de posición de imagen 10">
            <a:extLst>
              <a:ext uri="{FF2B5EF4-FFF2-40B4-BE49-F238E27FC236}">
                <a16:creationId xmlns:a16="http://schemas.microsoft.com/office/drawing/2014/main" id="{7EA70B51-4FF2-42F8-BAFF-83B593ADB78D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9978838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endParaRPr lang="es-ES" noProof="0"/>
          </a:p>
        </p:txBody>
      </p:sp>
      <p:sp>
        <p:nvSpPr>
          <p:cNvPr id="30" name="Título 1">
            <a:extLst>
              <a:ext uri="{FF2B5EF4-FFF2-40B4-BE49-F238E27FC236}">
                <a16:creationId xmlns:a16="http://schemas.microsoft.com/office/drawing/2014/main" id="{708EF00C-774E-4D73-AFEF-EEC6196D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740" y="365125"/>
            <a:ext cx="10764520" cy="1325563"/>
          </a:xfrm>
        </p:spPr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1" name="Marcador de texto 8">
            <a:extLst>
              <a:ext uri="{FF2B5EF4-FFF2-40B4-BE49-F238E27FC236}">
                <a16:creationId xmlns:a16="http://schemas.microsoft.com/office/drawing/2014/main" id="{7633A346-456C-4917-800A-85F73F876E7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324019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32" name="Marcador de texto 10">
            <a:extLst>
              <a:ext uri="{FF2B5EF4-FFF2-40B4-BE49-F238E27FC236}">
                <a16:creationId xmlns:a16="http://schemas.microsoft.com/office/drawing/2014/main" id="{E0C31CC6-C8A8-4831-94CD-366DC97C2B1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24019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33" name="Marcador de texto 8">
            <a:extLst>
              <a:ext uri="{FF2B5EF4-FFF2-40B4-BE49-F238E27FC236}">
                <a16:creationId xmlns:a16="http://schemas.microsoft.com/office/drawing/2014/main" id="{CB652A06-2CE0-42F0-8186-DBBD4219FC86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82083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34" name="Marcador de texto 10">
            <a:extLst>
              <a:ext uri="{FF2B5EF4-FFF2-40B4-BE49-F238E27FC236}">
                <a16:creationId xmlns:a16="http://schemas.microsoft.com/office/drawing/2014/main" id="{CE6091FC-D3C2-46A7-9A51-90A64C97CF8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82083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35" name="Marcador de texto 8">
            <a:extLst>
              <a:ext uri="{FF2B5EF4-FFF2-40B4-BE49-F238E27FC236}">
                <a16:creationId xmlns:a16="http://schemas.microsoft.com/office/drawing/2014/main" id="{B663F697-5494-47B5-8888-F76EE36A561E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40147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36" name="Marcador de texto 10">
            <a:extLst>
              <a:ext uri="{FF2B5EF4-FFF2-40B4-BE49-F238E27FC236}">
                <a16:creationId xmlns:a16="http://schemas.microsoft.com/office/drawing/2014/main" id="{95B42005-A70C-498A-A357-1492B1393F4D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40147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37" name="Marcador de texto 8">
            <a:extLst>
              <a:ext uri="{FF2B5EF4-FFF2-40B4-BE49-F238E27FC236}">
                <a16:creationId xmlns:a16="http://schemas.microsoft.com/office/drawing/2014/main" id="{FA3E4CA4-4074-4C29-853C-A8857A156AC8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94987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38" name="Marcador de texto 10">
            <a:extLst>
              <a:ext uri="{FF2B5EF4-FFF2-40B4-BE49-F238E27FC236}">
                <a16:creationId xmlns:a16="http://schemas.microsoft.com/office/drawing/2014/main" id="{1308FE93-15B6-4FC2-A5CF-53AA6064DAB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94987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39" name="Marcador de texto 8">
            <a:extLst>
              <a:ext uri="{FF2B5EF4-FFF2-40B4-BE49-F238E27FC236}">
                <a16:creationId xmlns:a16="http://schemas.microsoft.com/office/drawing/2014/main" id="{B08AE9FA-2EBC-416A-B525-59A5F1258E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453051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40" name="Marcador de texto 10">
            <a:extLst>
              <a:ext uri="{FF2B5EF4-FFF2-40B4-BE49-F238E27FC236}">
                <a16:creationId xmlns:a16="http://schemas.microsoft.com/office/drawing/2014/main" id="{EE168CBD-2F60-4551-9129-2ED8A59499B4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453051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41" name="Marcador de texto 8">
            <a:extLst>
              <a:ext uri="{FF2B5EF4-FFF2-40B4-BE49-F238E27FC236}">
                <a16:creationId xmlns:a16="http://schemas.microsoft.com/office/drawing/2014/main" id="{E05EDFD4-CA70-451D-A8F0-BF688EDBFC7B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11115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42" name="Marcador de texto 10">
            <a:extLst>
              <a:ext uri="{FF2B5EF4-FFF2-40B4-BE49-F238E27FC236}">
                <a16:creationId xmlns:a16="http://schemas.microsoft.com/office/drawing/2014/main" id="{8E47CD55-3098-4BD6-A269-794D40911ED0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11115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sp>
        <p:nvSpPr>
          <p:cNvPr id="43" name="Marcador de texto 8">
            <a:extLst>
              <a:ext uri="{FF2B5EF4-FFF2-40B4-BE49-F238E27FC236}">
                <a16:creationId xmlns:a16="http://schemas.microsoft.com/office/drawing/2014/main" id="{EA65938B-08CE-4FA4-A95B-5A66E901ACD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69179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Nombre</a:t>
            </a:r>
          </a:p>
        </p:txBody>
      </p:sp>
      <p:sp>
        <p:nvSpPr>
          <p:cNvPr id="44" name="Marcador de texto 10">
            <a:extLst>
              <a:ext uri="{FF2B5EF4-FFF2-40B4-BE49-F238E27FC236}">
                <a16:creationId xmlns:a16="http://schemas.microsoft.com/office/drawing/2014/main" id="{A72442A0-E7C5-4604-A4AA-9A86DD29841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969179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-ES" noProof="0"/>
              <a:t>Título</a:t>
            </a:r>
          </a:p>
        </p:txBody>
      </p:sp>
      <p:cxnSp>
        <p:nvCxnSpPr>
          <p:cNvPr id="46" name="Conector recto 45">
            <a:extLst>
              <a:ext uri="{FF2B5EF4-FFF2-40B4-BE49-F238E27FC236}">
                <a16:creationId xmlns:a16="http://schemas.microsoft.com/office/drawing/2014/main" id="{66946F89-1A32-4CE8-9F85-45EDF090AB96}"/>
              </a:ext>
            </a:extLst>
          </p:cNvPr>
          <p:cNvCxnSpPr>
            <a:cxnSpLocks/>
            <a:stCxn id="11" idx="2"/>
          </p:cNvCxnSpPr>
          <p:nvPr userDrawn="1"/>
        </p:nvCxnSpPr>
        <p:spPr>
          <a:xfrm flipH="1">
            <a:off x="1558635" y="3248066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Conector recto 48">
            <a:extLst>
              <a:ext uri="{FF2B5EF4-FFF2-40B4-BE49-F238E27FC236}">
                <a16:creationId xmlns:a16="http://schemas.microsoft.com/office/drawing/2014/main" id="{63EE9F58-7707-4E5A-8C6B-C3D66810327C}"/>
              </a:ext>
            </a:extLst>
          </p:cNvPr>
          <p:cNvCxnSpPr>
            <a:cxnSpLocks/>
          </p:cNvCxnSpPr>
          <p:nvPr userDrawn="1"/>
        </p:nvCxnSpPr>
        <p:spPr>
          <a:xfrm flipH="1">
            <a:off x="4145279" y="3250315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Conector recto 50">
            <a:extLst>
              <a:ext uri="{FF2B5EF4-FFF2-40B4-BE49-F238E27FC236}">
                <a16:creationId xmlns:a16="http://schemas.microsoft.com/office/drawing/2014/main" id="{BD1897E7-33EE-452E-B67F-D676DB9630EB}"/>
              </a:ext>
            </a:extLst>
          </p:cNvPr>
          <p:cNvCxnSpPr>
            <a:cxnSpLocks/>
          </p:cNvCxnSpPr>
          <p:nvPr userDrawn="1"/>
        </p:nvCxnSpPr>
        <p:spPr>
          <a:xfrm flipH="1">
            <a:off x="6732507" y="3243467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Conector recto 52">
            <a:extLst>
              <a:ext uri="{FF2B5EF4-FFF2-40B4-BE49-F238E27FC236}">
                <a16:creationId xmlns:a16="http://schemas.microsoft.com/office/drawing/2014/main" id="{3DF35791-C763-4163-9B05-68EE7814EDBD}"/>
              </a:ext>
            </a:extLst>
          </p:cNvPr>
          <p:cNvCxnSpPr>
            <a:cxnSpLocks/>
          </p:cNvCxnSpPr>
          <p:nvPr userDrawn="1"/>
        </p:nvCxnSpPr>
        <p:spPr>
          <a:xfrm flipH="1">
            <a:off x="9316732" y="3243467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Conector recto 54">
            <a:extLst>
              <a:ext uri="{FF2B5EF4-FFF2-40B4-BE49-F238E27FC236}">
                <a16:creationId xmlns:a16="http://schemas.microsoft.com/office/drawing/2014/main" id="{96F2A3C7-B018-4022-B2BB-D8D2B03190AB}"/>
              </a:ext>
            </a:extLst>
          </p:cNvPr>
          <p:cNvCxnSpPr>
            <a:cxnSpLocks/>
          </p:cNvCxnSpPr>
          <p:nvPr userDrawn="1"/>
        </p:nvCxnSpPr>
        <p:spPr>
          <a:xfrm>
            <a:off x="2854035" y="3254943"/>
            <a:ext cx="0" cy="192615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ector recto 56">
            <a:extLst>
              <a:ext uri="{FF2B5EF4-FFF2-40B4-BE49-F238E27FC236}">
                <a16:creationId xmlns:a16="http://schemas.microsoft.com/office/drawing/2014/main" id="{3F52EF5B-4C4F-451E-B0B4-8226109ADE91}"/>
              </a:ext>
            </a:extLst>
          </p:cNvPr>
          <p:cNvCxnSpPr>
            <a:cxnSpLocks/>
          </p:cNvCxnSpPr>
          <p:nvPr userDrawn="1"/>
        </p:nvCxnSpPr>
        <p:spPr>
          <a:xfrm>
            <a:off x="5440679" y="3233453"/>
            <a:ext cx="0" cy="1949898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Conector recto 58">
            <a:extLst>
              <a:ext uri="{FF2B5EF4-FFF2-40B4-BE49-F238E27FC236}">
                <a16:creationId xmlns:a16="http://schemas.microsoft.com/office/drawing/2014/main" id="{07D6748B-4A98-4935-BC51-E43412110392}"/>
              </a:ext>
            </a:extLst>
          </p:cNvPr>
          <p:cNvCxnSpPr>
            <a:cxnSpLocks/>
          </p:cNvCxnSpPr>
          <p:nvPr userDrawn="1"/>
        </p:nvCxnSpPr>
        <p:spPr>
          <a:xfrm>
            <a:off x="8027907" y="3257242"/>
            <a:ext cx="0" cy="1919261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ector recto 60">
            <a:extLst>
              <a:ext uri="{FF2B5EF4-FFF2-40B4-BE49-F238E27FC236}">
                <a16:creationId xmlns:a16="http://schemas.microsoft.com/office/drawing/2014/main" id="{EBA0E4AC-BE6A-45AA-B639-A8288815E8F9}"/>
              </a:ext>
            </a:extLst>
          </p:cNvPr>
          <p:cNvCxnSpPr>
            <a:cxnSpLocks/>
          </p:cNvCxnSpPr>
          <p:nvPr userDrawn="1"/>
        </p:nvCxnSpPr>
        <p:spPr>
          <a:xfrm>
            <a:off x="10612132" y="3254943"/>
            <a:ext cx="0" cy="1929384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Marcador de pie de página 5">
            <a:extLst>
              <a:ext uri="{FF2B5EF4-FFF2-40B4-BE49-F238E27FC236}">
                <a16:creationId xmlns:a16="http://schemas.microsoft.com/office/drawing/2014/main" id="{12CD4C44-15F4-4517-B3CC-D07D4B93DD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79" name="Marcador de número de diapositiva 6">
            <a:extLst>
              <a:ext uri="{FF2B5EF4-FFF2-40B4-BE49-F238E27FC236}">
                <a16:creationId xmlns:a16="http://schemas.microsoft.com/office/drawing/2014/main" id="{9F988C33-C2E3-49AE-9BC1-9123EADC3E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80" name="Marcador de fecha 3">
            <a:extLst>
              <a:ext uri="{FF2B5EF4-FFF2-40B4-BE49-F238E27FC236}">
                <a16:creationId xmlns:a16="http://schemas.microsoft.com/office/drawing/2014/main" id="{757004CA-7955-4C10-8542-83D291BF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17045987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76">
          <p15:clr>
            <a:srgbClr val="FBAE40"/>
          </p15:clr>
        </p15:guide>
        <p15:guide id="2" pos="1392">
          <p15:clr>
            <a:srgbClr val="FBAE40"/>
          </p15:clr>
        </p15:guide>
        <p15:guide id="3" pos="2208">
          <p15:clr>
            <a:srgbClr val="FBAE40"/>
          </p15:clr>
        </p15:guide>
        <p15:guide id="4" pos="302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ció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n 19" descr="Un grupo de personas montando a caballo&#10;&#10;Descripción generada automáticamente con confianza media">
            <a:extLst>
              <a:ext uri="{FF2B5EF4-FFF2-40B4-BE49-F238E27FC236}">
                <a16:creationId xmlns:a16="http://schemas.microsoft.com/office/drawing/2014/main" id="{0E805C5A-1029-4D1B-94B3-422EC2CA34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2" name="Rectángulo 21">
            <a:extLst>
              <a:ext uri="{FF2B5EF4-FFF2-40B4-BE49-F238E27FC236}">
                <a16:creationId xmlns:a16="http://schemas.microsoft.com/office/drawing/2014/main" id="{ADF9E512-1300-47FB-86AC-F8C946EE6985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noProof="0"/>
          </a:p>
        </p:txBody>
      </p:sp>
      <p:sp>
        <p:nvSpPr>
          <p:cNvPr id="5" name="Marcador de contenido 7">
            <a:extLst>
              <a:ext uri="{FF2B5EF4-FFF2-40B4-BE49-F238E27FC236}">
                <a16:creationId xmlns:a16="http://schemas.microsoft.com/office/drawing/2014/main" id="{A399EA4A-18B9-4C3F-A6B1-0D80C2598D3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2700" y="913448"/>
            <a:ext cx="5041900" cy="5134927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98907808-FD8D-4C4A-A5E4-068D94BF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700" y="2766219"/>
            <a:ext cx="5041900" cy="1325563"/>
          </a:xfrm>
        </p:spPr>
        <p:txBody>
          <a:bodyPr rtlCol="0">
            <a:normAutofit/>
          </a:bodyPr>
          <a:lstStyle>
            <a:lvl1pPr algn="ctr">
              <a:defRPr sz="3600" spc="0" baseline="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8FC98BF5-ED87-4BF7-BB07-29187F8C8B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467600" y="913448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8" name="Marcador de texto 6">
            <a:extLst>
              <a:ext uri="{FF2B5EF4-FFF2-40B4-BE49-F238E27FC236}">
                <a16:creationId xmlns:a16="http://schemas.microsoft.com/office/drawing/2014/main" id="{90E0AB9E-D60D-4299-B73A-B96F7B7F81C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67600" y="1275398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9" name="Marcador de texto 6">
            <a:extLst>
              <a:ext uri="{FF2B5EF4-FFF2-40B4-BE49-F238E27FC236}">
                <a16:creationId xmlns:a16="http://schemas.microsoft.com/office/drawing/2014/main" id="{ED9663C9-EA8F-404F-A640-85028F6F30A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67600" y="1672273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0" name="Marcador de texto 6">
            <a:extLst>
              <a:ext uri="{FF2B5EF4-FFF2-40B4-BE49-F238E27FC236}">
                <a16:creationId xmlns:a16="http://schemas.microsoft.com/office/drawing/2014/main" id="{BD9C0574-6721-4F80-A5F8-8C4C5D2B972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67600" y="2231390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1" name="Marcador de texto 6">
            <a:extLst>
              <a:ext uri="{FF2B5EF4-FFF2-40B4-BE49-F238E27FC236}">
                <a16:creationId xmlns:a16="http://schemas.microsoft.com/office/drawing/2014/main" id="{386F510A-D29A-4582-ADA6-290E1D6A0B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67600" y="2593340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2" name="Marcador de texto 6">
            <a:extLst>
              <a:ext uri="{FF2B5EF4-FFF2-40B4-BE49-F238E27FC236}">
                <a16:creationId xmlns:a16="http://schemas.microsoft.com/office/drawing/2014/main" id="{7576EF89-ABF3-4312-A3E7-E1909CA744B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67600" y="2990215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3" name="Marcador de texto 6">
            <a:extLst>
              <a:ext uri="{FF2B5EF4-FFF2-40B4-BE49-F238E27FC236}">
                <a16:creationId xmlns:a16="http://schemas.microsoft.com/office/drawing/2014/main" id="{0B198549-FECA-4B92-9906-8D1F79E14DC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467600" y="3543935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4" name="Marcador de texto 6">
            <a:extLst>
              <a:ext uri="{FF2B5EF4-FFF2-40B4-BE49-F238E27FC236}">
                <a16:creationId xmlns:a16="http://schemas.microsoft.com/office/drawing/2014/main" id="{210D5A62-4015-4F75-A2AC-D3C1B70911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67600" y="3905885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5" name="Marcador de texto 6">
            <a:extLst>
              <a:ext uri="{FF2B5EF4-FFF2-40B4-BE49-F238E27FC236}">
                <a16:creationId xmlns:a16="http://schemas.microsoft.com/office/drawing/2014/main" id="{267DEAF9-25BD-404A-A5F3-30A81E38D25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67600" y="4302760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6" name="Marcador de texto 6">
            <a:extLst>
              <a:ext uri="{FF2B5EF4-FFF2-40B4-BE49-F238E27FC236}">
                <a16:creationId xmlns:a16="http://schemas.microsoft.com/office/drawing/2014/main" id="{A03C6E4A-B7FD-4BD7-A807-52FE5D27E38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67600" y="4856480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1">
                    <a:lumMod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7" name="Marcador de texto 6">
            <a:extLst>
              <a:ext uri="{FF2B5EF4-FFF2-40B4-BE49-F238E27FC236}">
                <a16:creationId xmlns:a16="http://schemas.microsoft.com/office/drawing/2014/main" id="{69798A4B-546D-497E-8DC4-67F69916B6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467600" y="5218430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1">
                    <a:lumMod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18" name="Marcador de texto 6">
            <a:extLst>
              <a:ext uri="{FF2B5EF4-FFF2-40B4-BE49-F238E27FC236}">
                <a16:creationId xmlns:a16="http://schemas.microsoft.com/office/drawing/2014/main" id="{B0720791-8657-4D3A-9912-1CF7D48EA1A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67600" y="5615305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Hacer clic para editar</a:t>
            </a:r>
          </a:p>
        </p:txBody>
      </p:sp>
      <p:sp>
        <p:nvSpPr>
          <p:cNvPr id="26" name="Marcador de pie de página 5">
            <a:extLst>
              <a:ext uri="{FF2B5EF4-FFF2-40B4-BE49-F238E27FC236}">
                <a16:creationId xmlns:a16="http://schemas.microsoft.com/office/drawing/2014/main" id="{8AD16A67-F6AC-4CFA-B638-3076C15682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27" name="Marcador de número de diapositiva 6">
            <a:extLst>
              <a:ext uri="{FF2B5EF4-FFF2-40B4-BE49-F238E27FC236}">
                <a16:creationId xmlns:a16="http://schemas.microsoft.com/office/drawing/2014/main" id="{8619925E-10F5-4FE2-B665-672B18AF9E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 spc="0"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28" name="Marcador de fecha 3">
            <a:extLst>
              <a:ext uri="{FF2B5EF4-FFF2-40B4-BE49-F238E27FC236}">
                <a16:creationId xmlns:a16="http://schemas.microsoft.com/office/drawing/2014/main" id="{99B42EE4-8774-49D2-8B69-8D680E8012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</p:spTree>
    <p:extLst>
      <p:ext uri="{BB962C8B-B14F-4D97-AF65-F5344CB8AC3E}">
        <p14:creationId xmlns:p14="http://schemas.microsoft.com/office/powerpoint/2010/main" val="39254976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sume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662486"/>
            <a:ext cx="3975804" cy="151447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925285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64971" y="6356350"/>
            <a:ext cx="2372881" cy="365125"/>
          </a:xfrm>
        </p:spPr>
        <p:txBody>
          <a:bodyPr rtlCol="0"/>
          <a:lstStyle>
            <a:lvl1pPr algn="r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E3A83D3B-4878-44A9-ADD4-00764E5E82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4640" y="0"/>
            <a:ext cx="5547360" cy="6858000"/>
          </a:xfrm>
        </p:spPr>
        <p:txBody>
          <a:bodyPr rtlCol="0"/>
          <a:lstStyle/>
          <a:p>
            <a:pPr rtl="0"/>
            <a:endParaRPr lang="es-ES" noProof="0"/>
          </a:p>
        </p:txBody>
      </p:sp>
      <p:cxnSp>
        <p:nvCxnSpPr>
          <p:cNvPr id="15" name="Conector recto 14">
            <a:extLst>
              <a:ext uri="{FF2B5EF4-FFF2-40B4-BE49-F238E27FC236}">
                <a16:creationId xmlns:a16="http://schemas.microsoft.com/office/drawing/2014/main" id="{FFB9B857-A210-44D8-8C91-781E2B69B771}"/>
              </a:ext>
            </a:extLst>
          </p:cNvPr>
          <p:cNvCxnSpPr/>
          <p:nvPr userDrawn="1"/>
        </p:nvCxnSpPr>
        <p:spPr>
          <a:xfrm>
            <a:off x="1162050" y="2333625"/>
            <a:ext cx="0" cy="200025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Imagen 8" descr="Una imagen con árbol, naturaleza, primavera&#10;&#10;Descripción generada automáticamente">
            <a:extLst>
              <a:ext uri="{FF2B5EF4-FFF2-40B4-BE49-F238E27FC236}">
                <a16:creationId xmlns:a16="http://schemas.microsoft.com/office/drawing/2014/main" id="{4A63342F-743C-459F-B121-7E344300D8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3078480" y="3291840"/>
            <a:ext cx="6858000" cy="274320"/>
          </a:xfrm>
          <a:prstGeom prst="rect">
            <a:avLst/>
          </a:prstGeom>
        </p:spPr>
      </p:pic>
      <p:sp>
        <p:nvSpPr>
          <p:cNvPr id="10" name="Marcador de texto 4">
            <a:extLst>
              <a:ext uri="{FF2B5EF4-FFF2-40B4-BE49-F238E27FC236}">
                <a16:creationId xmlns:a16="http://schemas.microsoft.com/office/drawing/2014/main" id="{5E13AA0B-9749-4C5F-A7F8-7C789F44293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" y="768096"/>
            <a:ext cx="1856232" cy="185623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2050" y="523875"/>
            <a:ext cx="3975802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editar</a:t>
            </a:r>
          </a:p>
        </p:txBody>
      </p:sp>
    </p:spTree>
    <p:extLst>
      <p:ext uri="{BB962C8B-B14F-4D97-AF65-F5344CB8AC3E}">
        <p14:creationId xmlns:p14="http://schemas.microsoft.com/office/powerpoint/2010/main" val="12543626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er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 descr="Una imagen con árbol, naturaleza, primavera&#10;&#10;Descripción generada automáticamente">
            <a:extLst>
              <a:ext uri="{FF2B5EF4-FFF2-40B4-BE49-F238E27FC236}">
                <a16:creationId xmlns:a16="http://schemas.microsoft.com/office/drawing/2014/main" id="{518D6250-5EE6-4875-8BAD-D7140B01B23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4392931" y="-941071"/>
            <a:ext cx="6858000" cy="8740141"/>
          </a:xfrm>
          <a:prstGeom prst="rect">
            <a:avLst/>
          </a:prstGeom>
        </p:spPr>
      </p:pic>
      <p:sp>
        <p:nvSpPr>
          <p:cNvPr id="10" name="Marcador de posición de imagen 9">
            <a:extLst>
              <a:ext uri="{FF2B5EF4-FFF2-40B4-BE49-F238E27FC236}">
                <a16:creationId xmlns:a16="http://schemas.microsoft.com/office/drawing/2014/main" id="{0D510E1D-A8A6-4E4B-8055-B484B48533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31921" y="536574"/>
            <a:ext cx="7780020" cy="5784853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5300" y="1122363"/>
            <a:ext cx="4446270" cy="1874837"/>
          </a:xfrm>
        </p:spPr>
        <p:txBody>
          <a:bodyPr rtlCol="0" anchor="t">
            <a:noAutofit/>
          </a:bodyPr>
          <a:lstStyle>
            <a:lvl1pPr algn="l">
              <a:defRPr sz="6600">
                <a:solidFill>
                  <a:schemeClr val="accent3"/>
                </a:solidFill>
              </a:defRPr>
            </a:lvl1pPr>
          </a:lstStyle>
          <a:p>
            <a:pPr rtl="0"/>
            <a:r>
              <a:rPr lang="es-ES" noProof="0"/>
              <a:t>Haga clic para modificar el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45858" y="3779212"/>
            <a:ext cx="1708784" cy="1156332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s-ES" noProof="0"/>
              <a:t>Hacer clic para editar</a:t>
            </a:r>
          </a:p>
        </p:txBody>
      </p:sp>
      <p:cxnSp>
        <p:nvCxnSpPr>
          <p:cNvPr id="14" name="Conector recto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1145859" y="4757108"/>
            <a:ext cx="2306001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Marcador de texto 10">
            <a:extLst>
              <a:ext uri="{FF2B5EF4-FFF2-40B4-BE49-F238E27FC236}">
                <a16:creationId xmlns:a16="http://schemas.microsoft.com/office/drawing/2014/main" id="{ACDE2589-A5DF-4CFB-80DA-F3EB6E9A25A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145858" y="5579334"/>
            <a:ext cx="1708784" cy="1116118"/>
          </a:xfrm>
        </p:spPr>
        <p:txBody>
          <a:bodyPr rtlCol="0">
            <a:normAutofit/>
          </a:bodyPr>
          <a:lstStyle>
            <a:lvl1pPr marL="0" indent="0" algn="l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s-ES" noProof="0"/>
              <a:t>Descripción de viñeta</a:t>
            </a:r>
          </a:p>
        </p:txBody>
      </p:sp>
      <p:sp>
        <p:nvSpPr>
          <p:cNvPr id="11" name="Marcador de texto 4">
            <a:extLst>
              <a:ext uri="{FF2B5EF4-FFF2-40B4-BE49-F238E27FC236}">
                <a16:creationId xmlns:a16="http://schemas.microsoft.com/office/drawing/2014/main" id="{5CE3F9E1-78CA-4716-9303-F5DE95A907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2376" y="3264408"/>
            <a:ext cx="1993392" cy="199339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s-ES" noProof="0"/>
              <a:t>Haga clic para modificar los estilos de texto del patrón</a:t>
            </a:r>
          </a:p>
        </p:txBody>
      </p:sp>
    </p:spTree>
    <p:extLst>
      <p:ext uri="{BB962C8B-B14F-4D97-AF65-F5344CB8AC3E}">
        <p14:creationId xmlns:p14="http://schemas.microsoft.com/office/powerpoint/2010/main" val="113835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s-ES" noProof="0"/>
              <a:t>22/06/20XX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s-ES" noProof="0"/>
              <a:t>Presentación de lanzamiento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54" r:id="rId5"/>
    <p:sldLayoutId id="2147483667" r:id="rId6"/>
    <p:sldLayoutId id="2147483668" r:id="rId7"/>
    <p:sldLayoutId id="2147483669" r:id="rId8"/>
    <p:sldLayoutId id="2147483671" r:id="rId9"/>
    <p:sldLayoutId id="2147483672" r:id="rId10"/>
    <p:sldLayoutId id="2147483653" r:id="rId11"/>
    <p:sldLayoutId id="2147483663" r:id="rId12"/>
    <p:sldLayoutId id="2147483666" r:id="rId13"/>
    <p:sldLayoutId id="2147483678" r:id="rId14"/>
    <p:sldLayoutId id="2147483680" r:id="rId15"/>
    <p:sldLayoutId id="2147483679" r:id="rId16"/>
    <p:sldLayoutId id="2147483674" r:id="rId17"/>
    <p:sldLayoutId id="2147483675" r:id="rId18"/>
    <p:sldLayoutId id="2147483655" r:id="rId19"/>
    <p:sldLayoutId id="2147483676" r:id="rId20"/>
    <p:sldLayoutId id="2147483677" r:id="rId2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revistamagisterioelrecreo.blogspot.com/2023/05/el-uso-de-las-redes-sociales-en-la.html" TargetMode="External"/><Relationship Id="rId4" Type="http://schemas.openxmlformats.org/officeDocument/2006/relationships/image" Target="../media/image4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lectriccarscheme.com/blog/why-are-electric-cars-more-expensive" TargetMode="External"/><Relationship Id="rId13" Type="http://schemas.openxmlformats.org/officeDocument/2006/relationships/hyperlink" Target="https://www.rac.co.uk/drive/news/motoring-news/fuel-prices-rising-at-their-fastest-rate-in-18-months/" TargetMode="External"/><Relationship Id="rId3" Type="http://schemas.openxmlformats.org/officeDocument/2006/relationships/hyperlink" Target="https://www.iea.org/reports/global-ev-outlook-2025/trends-in-electric-car-markets-2" TargetMode="External"/><Relationship Id="rId7" Type="http://schemas.openxmlformats.org/officeDocument/2006/relationships/hyperlink" Target="https://www.environmental-protection.org.uk/policy-areas/air-quality/air-pollution-and-transport/car-pollution/" TargetMode="External"/><Relationship Id="rId12" Type="http://schemas.openxmlformats.org/officeDocument/2006/relationships/hyperlink" Target="https://www.gov.uk/government/news/pathway-for-zero-emission-vehicle-transition-by-2035-becomes-la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health.org.uk/evidence-hub/transport/trends-in-transport-costs" TargetMode="External"/><Relationship Id="rId11" Type="http://schemas.openxmlformats.org/officeDocument/2006/relationships/hyperlink" Target="https://www.sciencedirect.com/science/article/pii/S2352484724008709" TargetMode="External"/><Relationship Id="rId5" Type="http://schemas.openxmlformats.org/officeDocument/2006/relationships/hyperlink" Target="https://squareup.com/gb/en/glossary/limited-liability-company#:~:text=The%20most%20popular%20form%20of,similar%20to%20private%20limited%20companies" TargetMode="External"/><Relationship Id="rId10" Type="http://schemas.openxmlformats.org/officeDocument/2006/relationships/hyperlink" Target="https://www.ama.org/marketing-news/what-is-strategic-marketing-definition-importance-and-key-components/" TargetMode="External"/><Relationship Id="rId4" Type="http://schemas.openxmlformats.org/officeDocument/2006/relationships/hyperlink" Target="https://www.theguardian.com/environment/2020/sep/04/higher-price-of-electric-cars-a-concern-for-more-than-half-of-uk-consumers" TargetMode="External"/><Relationship Id="rId9" Type="http://schemas.openxmlformats.org/officeDocument/2006/relationships/hyperlink" Target="https://www.stellantisfinancialservices.co.uk/drivers-hub/electric-car-costs" TargetMode="External"/><Relationship Id="rId14" Type="http://schemas.openxmlformats.org/officeDocument/2006/relationships/hyperlink" Target="https://lassonde.utah.edu/how-startups-can-best-use-a-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3347" y="1250246"/>
            <a:ext cx="4618128" cy="1226572"/>
          </a:xfrm>
        </p:spPr>
        <p:txBody>
          <a:bodyPr rtlCol="0" anchor="b">
            <a:normAutofit fontScale="90000"/>
          </a:bodyPr>
          <a:lstStyle/>
          <a:p>
            <a:pPr algn="ctr"/>
            <a:r>
              <a:rPr lang="es-ES" sz="4100" b="1" dirty="0"/>
              <a:t>ECOMINI CARS</a:t>
            </a:r>
            <a:r>
              <a:rPr lang="es-ES" sz="4100" dirty="0"/>
              <a:t> </a:t>
            </a:r>
            <a:r>
              <a:rPr lang="es-ES" sz="4100" dirty="0" err="1">
                <a:ea typeface="+mj-lt"/>
                <a:cs typeface="+mj-lt"/>
              </a:rPr>
              <a:t>Affordable</a:t>
            </a:r>
            <a:r>
              <a:rPr lang="es-ES" sz="4100" dirty="0">
                <a:ea typeface="+mj-lt"/>
                <a:cs typeface="+mj-lt"/>
              </a:rPr>
              <a:t> </a:t>
            </a:r>
            <a:r>
              <a:rPr lang="es-ES" sz="4100" dirty="0" err="1">
                <a:ea typeface="+mj-lt"/>
                <a:cs typeface="+mj-lt"/>
              </a:rPr>
              <a:t>urban</a:t>
            </a:r>
            <a:r>
              <a:rPr lang="es-ES" sz="4100" dirty="0">
                <a:ea typeface="+mj-lt"/>
                <a:cs typeface="+mj-lt"/>
              </a:rPr>
              <a:t> </a:t>
            </a:r>
            <a:r>
              <a:rPr lang="es-ES" sz="4100" dirty="0" err="1">
                <a:ea typeface="+mj-lt"/>
                <a:cs typeface="+mj-lt"/>
              </a:rPr>
              <a:t>electric</a:t>
            </a:r>
            <a:r>
              <a:rPr lang="es-ES" sz="4100" dirty="0">
                <a:ea typeface="+mj-lt"/>
                <a:cs typeface="+mj-lt"/>
              </a:rPr>
              <a:t> </a:t>
            </a:r>
            <a:r>
              <a:rPr lang="es-ES" sz="4100" dirty="0" err="1">
                <a:ea typeface="+mj-lt"/>
                <a:cs typeface="+mj-lt"/>
              </a:rPr>
              <a:t>mobility</a:t>
            </a:r>
            <a:endParaRPr lang="es-ES" sz="4100" dirty="0" err="1"/>
          </a:p>
        </p:txBody>
      </p:sp>
      <p:sp>
        <p:nvSpPr>
          <p:cNvPr id="31" name="Marcador de texto 30">
            <a:extLst>
              <a:ext uri="{FF2B5EF4-FFF2-40B4-BE49-F238E27FC236}">
                <a16:creationId xmlns:a16="http://schemas.microsoft.com/office/drawing/2014/main" id="{2AA5CFA6-DFAB-4166-9748-6F0CAB135B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0809" y="3187748"/>
            <a:ext cx="3888921" cy="7257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b="1" dirty="0"/>
              <a:t> </a:t>
            </a:r>
            <a:r>
              <a:rPr lang="es-ES" sz="2000" b="1" dirty="0" err="1">
                <a:ea typeface="+mn-lt"/>
                <a:cs typeface="+mn-lt"/>
              </a:rPr>
              <a:t>Investment</a:t>
            </a:r>
            <a:r>
              <a:rPr lang="es-ES" sz="2000" b="1" dirty="0">
                <a:ea typeface="+mn-lt"/>
                <a:cs typeface="+mn-lt"/>
              </a:rPr>
              <a:t> </a:t>
            </a:r>
            <a:r>
              <a:rPr lang="es-ES" sz="2000" b="1" dirty="0" err="1">
                <a:ea typeface="+mn-lt"/>
                <a:cs typeface="+mn-lt"/>
              </a:rPr>
              <a:t>proposal</a:t>
            </a:r>
            <a:r>
              <a:rPr lang="es-ES" sz="2000" b="1" dirty="0">
                <a:ea typeface="+mn-lt"/>
                <a:cs typeface="+mn-lt"/>
              </a:rPr>
              <a:t>: £100,000</a:t>
            </a:r>
          </a:p>
          <a:p>
            <a:endParaRPr lang="es-ES" dirty="0"/>
          </a:p>
        </p:txBody>
      </p:sp>
      <p:pic>
        <p:nvPicPr>
          <p:cNvPr id="8" name="Marcador de posición de imagen 7">
            <a:extLst>
              <a:ext uri="{FF2B5EF4-FFF2-40B4-BE49-F238E27FC236}">
                <a16:creationId xmlns:a16="http://schemas.microsoft.com/office/drawing/2014/main" id="{32238C12-2174-4712-863E-D187FCA60EF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tretch/>
        </p:blipFill>
        <p:spPr>
          <a:xfrm>
            <a:off x="1" y="249766"/>
            <a:ext cx="6358466" cy="6358466"/>
          </a:xfrm>
          <a:noFill/>
        </p:spPr>
      </p:pic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2CA3999C-2DBC-7027-9DFA-C14DACC8F540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7117447" y="2468617"/>
            <a:ext cx="410028" cy="459639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/>
          </a:p>
          <a:p>
            <a:endParaRPr lang="en-US" dirty="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359563" y="4297630"/>
            <a:ext cx="3831411" cy="7257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sz="2000"/>
              <a:t>Vanessa Najarro (2433089)</a:t>
            </a:r>
            <a:endParaRPr lang="es-ES" sz="2000" dirty="0"/>
          </a:p>
        </p:txBody>
      </p:sp>
      <p:sp>
        <p:nvSpPr>
          <p:cNvPr id="47" name="Text Placeholder 6">
            <a:extLst>
              <a:ext uri="{FF2B5EF4-FFF2-40B4-BE49-F238E27FC236}">
                <a16:creationId xmlns:a16="http://schemas.microsoft.com/office/drawing/2014/main" id="{78CA0DB5-936D-FA8C-35D1-AA6F966C375A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877149" y="4655864"/>
            <a:ext cx="3888921" cy="7257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9th March 2026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C581AAB3-E3F4-5668-A0B9-9E8A9EE51B55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7117447" y="3808800"/>
            <a:ext cx="410028" cy="459639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/>
          </a:p>
          <a:p>
            <a:endParaRPr lang="en-US" dirty="0"/>
          </a:p>
        </p:txBody>
      </p:sp>
      <p:sp>
        <p:nvSpPr>
          <p:cNvPr id="44" name="Footer Placeholder 9">
            <a:extLst>
              <a:ext uri="{FF2B5EF4-FFF2-40B4-BE49-F238E27FC236}">
                <a16:creationId xmlns:a16="http://schemas.microsoft.com/office/drawing/2014/main" id="{DC489D8B-D67C-77E3-45AA-F359FD2C5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414478" y="6413859"/>
            <a:ext cx="1607664" cy="250106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s-ES"/>
              <a:t>Business Plan Ecomini Cars</a:t>
            </a:r>
          </a:p>
        </p:txBody>
      </p:sp>
      <p:sp>
        <p:nvSpPr>
          <p:cNvPr id="46" name="Slide Number Placeholder 10">
            <a:extLst>
              <a:ext uri="{FF2B5EF4-FFF2-40B4-BE49-F238E27FC236}">
                <a16:creationId xmlns:a16="http://schemas.microsoft.com/office/drawing/2014/main" id="{C5AE3085-8FE3-AB91-7BFC-A243E1E0C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s-ES" noProof="0" smtClean="0"/>
              <a:pPr rtl="0">
                <a:spcAft>
                  <a:spcPts val="600"/>
                </a:spcAft>
              </a:pPr>
              <a:t>1</a:t>
            </a:fld>
            <a:endParaRPr lang="es-ES" noProof="0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DD05A24A-10AD-3788-CE42-94607182FD0F}"/>
              </a:ext>
            </a:extLst>
          </p:cNvPr>
          <p:cNvSpPr txBox="1">
            <a:spLocks/>
          </p:cNvSpPr>
          <p:nvPr/>
        </p:nvSpPr>
        <p:spPr>
          <a:xfrm>
            <a:off x="6807473" y="5944075"/>
            <a:ext cx="3888921" cy="7257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/>
              <a:t>Managing Enterprice</a:t>
            </a:r>
          </a:p>
          <a:p>
            <a:r>
              <a:rPr lang="en-US" sz="1600"/>
              <a:t>Jaliya de Silva</a:t>
            </a:r>
            <a:endParaRPr lang="en-US" sz="1600" dirty="0"/>
          </a:p>
        </p:txBody>
      </p:sp>
      <p:sp>
        <p:nvSpPr>
          <p:cNvPr id="6" name="Marcador de texto 30">
            <a:extLst>
              <a:ext uri="{FF2B5EF4-FFF2-40B4-BE49-F238E27FC236}">
                <a16:creationId xmlns:a16="http://schemas.microsoft.com/office/drawing/2014/main" id="{9C4622F5-F43D-829D-0622-477BA279FFF0}"/>
              </a:ext>
            </a:extLst>
          </p:cNvPr>
          <p:cNvSpPr txBox="1">
            <a:spLocks/>
          </p:cNvSpPr>
          <p:nvPr/>
        </p:nvSpPr>
        <p:spPr>
          <a:xfrm>
            <a:off x="6807474" y="5583015"/>
            <a:ext cx="4622166" cy="7257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600" b="1" dirty="0" err="1">
                <a:ea typeface="+mn-lt"/>
                <a:cs typeface="+mn-lt"/>
              </a:rPr>
              <a:t>University</a:t>
            </a:r>
            <a:r>
              <a:rPr lang="es-ES" sz="1600" b="1" dirty="0">
                <a:ea typeface="+mn-lt"/>
                <a:cs typeface="+mn-lt"/>
              </a:rPr>
              <a:t> </a:t>
            </a:r>
            <a:r>
              <a:rPr lang="es-ES" sz="1600" b="1" dirty="0" err="1">
                <a:ea typeface="+mn-lt"/>
                <a:cs typeface="+mn-lt"/>
              </a:rPr>
              <a:t>of</a:t>
            </a:r>
            <a:r>
              <a:rPr lang="es-ES" sz="1600" b="1" dirty="0">
                <a:ea typeface="+mn-lt"/>
                <a:cs typeface="+mn-lt"/>
              </a:rPr>
              <a:t> </a:t>
            </a:r>
            <a:r>
              <a:rPr lang="es-ES" sz="1600" b="1" dirty="0" err="1">
                <a:ea typeface="+mn-lt"/>
                <a:cs typeface="+mn-lt"/>
              </a:rPr>
              <a:t>Wales</a:t>
            </a:r>
            <a:r>
              <a:rPr lang="es-ES" sz="1600" b="1" dirty="0">
                <a:ea typeface="+mn-lt"/>
                <a:cs typeface="+mn-lt"/>
              </a:rPr>
              <a:t> Trinity Saint David</a:t>
            </a:r>
            <a:endParaRPr lang="es-ES" sz="1600" b="1" dirty="0"/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Marcador de texto 26">
            <a:extLst>
              <a:ext uri="{FF2B5EF4-FFF2-40B4-BE49-F238E27FC236}">
                <a16:creationId xmlns:a16="http://schemas.microsoft.com/office/drawing/2014/main" id="{5ED85059-9DA7-4AE3-9C9C-D4BCB1FDA68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242382" y="566813"/>
            <a:ext cx="1856232" cy="1856232"/>
          </a:xfrm>
        </p:spPr>
        <p:txBody>
          <a:bodyPr spcFirstLastPara="1" vert="horz" wrap="square" lIns="91440" tIns="45720" rIns="91440" bIns="45720" numCol="1" rtlCol="0" anchor="t">
            <a:prstTxWarp prst="textCircle">
              <a:avLst/>
            </a:prstTxWarp>
            <a:spAutoFit/>
          </a:bodyPr>
          <a:lstStyle/>
          <a:p>
            <a:r>
              <a:rPr lang="es-ES" sz="3700" b="1">
                <a:solidFill>
                  <a:srgbClr val="5D4C41"/>
                </a:solidFill>
                <a:latin typeface="Bodoni MT"/>
              </a:rPr>
              <a:t>ECOMINI CARS</a:t>
            </a:r>
            <a:r>
              <a:rPr lang="es-ES" sz="3700">
                <a:solidFill>
                  <a:srgbClr val="5D4C41"/>
                </a:solidFill>
                <a:latin typeface="Bodoni MT"/>
              </a:rPr>
              <a:t> Affordable urban electric mobility</a:t>
            </a:r>
            <a:endParaRPr lang="es-ES" sz="3700">
              <a:solidFill>
                <a:srgbClr val="000000"/>
              </a:solidFill>
              <a:latin typeface="Bodoni MT"/>
            </a:endParaRPr>
          </a:p>
          <a:p>
            <a:endParaRPr lang="es-E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238" y="1501536"/>
            <a:ext cx="3975802" cy="1514476"/>
          </a:xfrm>
        </p:spPr>
        <p:txBody>
          <a:bodyPr rtlCol="0">
            <a:normAutofit/>
          </a:bodyPr>
          <a:lstStyle/>
          <a:p>
            <a:r>
              <a:rPr lang="es-ES" sz="6000" dirty="0" err="1"/>
              <a:t>About</a:t>
            </a:r>
            <a:r>
              <a:rPr lang="es-ES" sz="6000" dirty="0">
                <a:ea typeface="+mj-lt"/>
                <a:cs typeface="+mj-lt"/>
              </a:rPr>
              <a:t> </a:t>
            </a:r>
            <a:r>
              <a:rPr lang="es-ES" sz="6000" dirty="0" err="1">
                <a:ea typeface="+mj-lt"/>
                <a:cs typeface="+mj-lt"/>
              </a:rPr>
              <a:t>us</a:t>
            </a:r>
            <a:endParaRPr lang="es-ES" sz="6000" dirty="0" err="1"/>
          </a:p>
          <a:p>
            <a:endParaRPr lang="es-ES" dirty="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088" y="3052222"/>
            <a:ext cx="3975804" cy="3297268"/>
          </a:xfrm>
        </p:spPr>
        <p:txBody>
          <a:bodyPr vert="horz" lIns="0" tIns="45720" rIns="91440" bIns="45720" rtlCol="0" anchor="ctr">
            <a:noAutofit/>
          </a:bodyPr>
          <a:lstStyle/>
          <a:p>
            <a:pPr algn="ctr">
              <a:lnSpc>
                <a:spcPct val="100000"/>
              </a:lnSpc>
              <a:spcAft>
                <a:spcPts val="1000"/>
              </a:spcAft>
            </a:pPr>
            <a:r>
              <a:rPr lang="es-ES" sz="3000" b="1" dirty="0" err="1"/>
              <a:t>Ecomini</a:t>
            </a:r>
            <a:r>
              <a:rPr lang="es-ES" sz="3000" b="1" dirty="0"/>
              <a:t> Cars</a:t>
            </a:r>
            <a:r>
              <a:rPr lang="es-ES" sz="3000" dirty="0"/>
              <a:t> </a:t>
            </a:r>
            <a:r>
              <a:rPr lang="es-ES" sz="3000" dirty="0" err="1"/>
              <a:t>will</a:t>
            </a:r>
            <a:r>
              <a:rPr lang="es-ES" sz="3000" dirty="0"/>
              <a:t> be a </a:t>
            </a:r>
            <a:r>
              <a:rPr lang="es-ES" sz="3000" dirty="0" err="1"/>
              <a:t>company</a:t>
            </a:r>
            <a:r>
              <a:rPr lang="es-ES" sz="3000" dirty="0"/>
              <a:t> </a:t>
            </a:r>
            <a:r>
              <a:rPr lang="es-ES" sz="3000" dirty="0" err="1"/>
              <a:t>specialising</a:t>
            </a:r>
            <a:r>
              <a:rPr lang="es-ES" sz="3000" dirty="0"/>
              <a:t> in </a:t>
            </a:r>
            <a:r>
              <a:rPr lang="es-ES" sz="3000" dirty="0" err="1"/>
              <a:t>the</a:t>
            </a:r>
            <a:r>
              <a:rPr lang="es-ES" sz="3000" dirty="0"/>
              <a:t> sale </a:t>
            </a:r>
            <a:r>
              <a:rPr lang="es-ES" sz="3000" dirty="0" err="1"/>
              <a:t>of</a:t>
            </a:r>
            <a:r>
              <a:rPr lang="es-ES" sz="3000" dirty="0"/>
              <a:t> compact </a:t>
            </a:r>
            <a:r>
              <a:rPr lang="es-ES" sz="3000" dirty="0" err="1"/>
              <a:t>electric</a:t>
            </a:r>
            <a:r>
              <a:rPr lang="es-ES" sz="3000" dirty="0"/>
              <a:t> </a:t>
            </a:r>
            <a:r>
              <a:rPr lang="es-ES" sz="3000" dirty="0" err="1"/>
              <a:t>microcars</a:t>
            </a:r>
            <a:r>
              <a:rPr lang="es-ES" sz="3000" dirty="0"/>
              <a:t> </a:t>
            </a:r>
            <a:r>
              <a:rPr lang="es-ES" sz="3000" dirty="0" err="1"/>
              <a:t>designed</a:t>
            </a:r>
            <a:r>
              <a:rPr lang="es-ES" sz="3000" dirty="0"/>
              <a:t> </a:t>
            </a:r>
            <a:r>
              <a:rPr lang="es-ES" sz="3000" dirty="0" err="1"/>
              <a:t>for</a:t>
            </a:r>
            <a:r>
              <a:rPr lang="es-ES" sz="3000" dirty="0"/>
              <a:t> </a:t>
            </a:r>
            <a:r>
              <a:rPr lang="es-ES" sz="3000" dirty="0" err="1"/>
              <a:t>urban</a:t>
            </a:r>
            <a:r>
              <a:rPr lang="es-ES" sz="3000" dirty="0"/>
              <a:t> </a:t>
            </a:r>
            <a:r>
              <a:rPr lang="es-ES" sz="3000" dirty="0" err="1"/>
              <a:t>mobility</a:t>
            </a:r>
            <a:r>
              <a:rPr lang="es-ES" sz="3000" dirty="0"/>
              <a:t>.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r>
              <a:rPr lang="es-ES"/>
              <a:t>Business Plan Ecomini Cars</a:t>
            </a:r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s-ES" smtClean="0"/>
              <a:pPr/>
              <a:t>2</a:t>
            </a:fld>
            <a:endParaRPr lang="es-ES"/>
          </a:p>
        </p:txBody>
      </p:sp>
      <p:pic>
        <p:nvPicPr>
          <p:cNvPr id="8" name="Marcador de posición de imagen 7">
            <a:extLst>
              <a:ext uri="{FF2B5EF4-FFF2-40B4-BE49-F238E27FC236}">
                <a16:creationId xmlns:a16="http://schemas.microsoft.com/office/drawing/2014/main" id="{963BAAC4-7546-5479-6C34-38D99D0FB6C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11" r="1311"/>
          <a:stretch/>
        </p:blipFill>
        <p:spPr>
          <a:xfrm>
            <a:off x="6068718" y="523875"/>
            <a:ext cx="5657850" cy="58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244" y="473869"/>
            <a:ext cx="4603750" cy="1226572"/>
          </a:xfrm>
        </p:spPr>
        <p:txBody>
          <a:bodyPr rtlCol="0">
            <a:normAutofit/>
          </a:bodyPr>
          <a:lstStyle/>
          <a:p>
            <a:pPr rtl="0"/>
            <a:r>
              <a:rPr lang="es-ES" dirty="0" err="1"/>
              <a:t>Problems</a:t>
            </a:r>
          </a:p>
        </p:txBody>
      </p:sp>
      <p:pic>
        <p:nvPicPr>
          <p:cNvPr id="69" name="Marcador de posición de imagen 68" descr="Imagen que contiene cepillo, tabla&#10;&#10;El contenido generado por IA puede ser incorrecto.">
            <a:extLst>
              <a:ext uri="{FF2B5EF4-FFF2-40B4-BE49-F238E27FC236}">
                <a16:creationId xmlns:a16="http://schemas.microsoft.com/office/drawing/2014/main" id="{26DA75F1-4499-46E3-8E93-C380B7C6E9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422963" y="703007"/>
            <a:ext cx="5178186" cy="5523874"/>
          </a:xfrm>
        </p:spPr>
      </p:pic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AF86624C-064C-4D4F-B613-C815EDD797BC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7035800" y="1859273"/>
            <a:ext cx="4298950" cy="334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Cities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face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several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mobility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challenges</a:t>
            </a:r>
            <a:r>
              <a:rPr lang="es-ES" dirty="0">
                <a:ea typeface="+mj-lt"/>
                <a:cs typeface="+mj-lt"/>
              </a:rPr>
              <a:t>:</a:t>
            </a:r>
            <a:endParaRPr lang="es-E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8328" y="2476893"/>
            <a:ext cx="4298950" cy="17177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Expensive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public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transport</a:t>
            </a:r>
            <a:endParaRPr lang="es-ES" dirty="0" err="1"/>
          </a:p>
          <a:p>
            <a:r>
              <a:rPr lang="es-ES" dirty="0">
                <a:ea typeface="+mn-lt"/>
                <a:cs typeface="+mn-lt"/>
              </a:rPr>
              <a:t>• High fuel </a:t>
            </a:r>
            <a:r>
              <a:rPr lang="es-ES" dirty="0" err="1">
                <a:ea typeface="+mn-lt"/>
                <a:cs typeface="+mn-lt"/>
              </a:rPr>
              <a:t>prices</a:t>
            </a:r>
            <a:endParaRPr lang="es-ES" dirty="0" err="1"/>
          </a:p>
          <a:p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Environmental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pollution</a:t>
            </a:r>
            <a:endParaRPr lang="es-ES" dirty="0" err="1"/>
          </a:p>
          <a:p>
            <a:r>
              <a:rPr lang="es-ES" dirty="0">
                <a:ea typeface="+mn-lt"/>
                <a:cs typeface="+mn-lt"/>
              </a:rPr>
              <a:t>• Electric cars are </a:t>
            </a:r>
            <a:r>
              <a:rPr lang="es-ES" dirty="0" err="1">
                <a:ea typeface="+mn-lt"/>
                <a:cs typeface="+mn-lt"/>
              </a:rPr>
              <a:t>too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expensive</a:t>
            </a:r>
            <a:endParaRPr lang="es-ES" dirty="0" err="1"/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009BC5DA-EF42-4CF4-AF0E-A65F3AC8C654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7035800" y="4034374"/>
            <a:ext cx="4298950" cy="334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>
                <a:ea typeface="+mj-lt"/>
                <a:cs typeface="+mj-lt"/>
              </a:rPr>
              <a:t>Key facts:</a:t>
            </a:r>
            <a:endParaRPr lang="es-ES"/>
          </a:p>
        </p:txBody>
      </p:sp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FF27C6CE-351E-4F5B-A389-E4B6542A678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208329" y="4551353"/>
            <a:ext cx="4298950" cy="10851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Many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electric</a:t>
            </a:r>
            <a:r>
              <a:rPr lang="es-ES" dirty="0">
                <a:ea typeface="+mn-lt"/>
                <a:cs typeface="+mn-lt"/>
              </a:rPr>
              <a:t> cars </a:t>
            </a:r>
            <a:r>
              <a:rPr lang="es-ES" dirty="0" err="1">
                <a:ea typeface="+mn-lt"/>
                <a:cs typeface="+mn-lt"/>
              </a:rPr>
              <a:t>cost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over</a:t>
            </a:r>
            <a:r>
              <a:rPr lang="es-ES" dirty="0">
                <a:ea typeface="+mn-lt"/>
                <a:cs typeface="+mn-lt"/>
              </a:rPr>
              <a:t> £20,000</a:t>
            </a:r>
            <a:endParaRPr lang="es-ES"/>
          </a:p>
          <a:p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Most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consumers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cannot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afford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this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technology</a:t>
            </a:r>
            <a:endParaRPr lang="es-ES" dirty="0" err="1"/>
          </a:p>
          <a:p>
            <a:pPr rtl="0"/>
            <a:endParaRPr lang="es-ES" sz="1100" dirty="0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48101B1D-67EA-45C2-8240-D5F9BBACEB7E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7050179" y="5490609"/>
            <a:ext cx="4327704" cy="6222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/>
            <a:r>
              <a:rPr lang="es-ES" dirty="0" err="1">
                <a:ea typeface="+mj-lt"/>
                <a:cs typeface="+mj-lt"/>
              </a:rPr>
              <a:t>According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to</a:t>
            </a:r>
            <a:r>
              <a:rPr lang="es-ES" dirty="0">
                <a:ea typeface="+mj-lt"/>
                <a:cs typeface="+mj-lt"/>
              </a:rPr>
              <a:t> Global EV Outlook (2025) and </a:t>
            </a:r>
            <a:r>
              <a:rPr lang="es-ES" dirty="0" err="1">
                <a:ea typeface="+mj-lt"/>
                <a:cs typeface="+mj-lt"/>
              </a:rPr>
              <a:t>The</a:t>
            </a:r>
            <a:r>
              <a:rPr lang="es-ES" dirty="0">
                <a:ea typeface="+mj-lt"/>
                <a:cs typeface="+mj-lt"/>
              </a:rPr>
              <a:t> Guardian (2020), </a:t>
            </a:r>
            <a:r>
              <a:rPr lang="es-ES" dirty="0" err="1">
                <a:ea typeface="+mj-lt"/>
                <a:cs typeface="+mj-lt"/>
              </a:rPr>
              <a:t>price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remains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one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of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the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main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barriers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to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electric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vehicle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adoption</a:t>
            </a:r>
            <a:r>
              <a:rPr lang="es-ES" dirty="0">
                <a:ea typeface="+mj-lt"/>
                <a:cs typeface="+mj-lt"/>
              </a:rPr>
              <a:t>.</a:t>
            </a:r>
            <a:endParaRPr lang="es-ES" dirty="0"/>
          </a:p>
        </p:txBody>
      </p:sp>
      <p:sp>
        <p:nvSpPr>
          <p:cNvPr id="173" name="Marcador de pie de página 172">
            <a:extLst>
              <a:ext uri="{FF2B5EF4-FFF2-40B4-BE49-F238E27FC236}">
                <a16:creationId xmlns:a16="http://schemas.microsoft.com/office/drawing/2014/main" id="{26CF735C-7912-4C79-880A-D5EC8D2FC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/>
          <a:p>
            <a:r>
              <a:rPr lang="es-ES"/>
              <a:t>Business Plan Ecomini Cars</a:t>
            </a:r>
            <a:endParaRPr lang="es-ES" dirty="0"/>
          </a:p>
        </p:txBody>
      </p:sp>
      <p:sp>
        <p:nvSpPr>
          <p:cNvPr id="174" name="Marcador de número de diapositiva 173">
            <a:extLst>
              <a:ext uri="{FF2B5EF4-FFF2-40B4-BE49-F238E27FC236}">
                <a16:creationId xmlns:a16="http://schemas.microsoft.com/office/drawing/2014/main" id="{AE1BEBAA-2955-4EA2-8409-F46EC167D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2786"/>
            <a:ext cx="10515600" cy="1397449"/>
          </a:xfrm>
        </p:spPr>
        <p:txBody>
          <a:bodyPr rtlCol="0">
            <a:normAutofit fontScale="90000"/>
          </a:bodyPr>
          <a:lstStyle/>
          <a:p>
            <a:r>
              <a:rPr lang="es-ES" dirty="0" err="1">
                <a:ea typeface="+mj-lt"/>
                <a:cs typeface="+mj-lt"/>
              </a:rPr>
              <a:t>Solution</a:t>
            </a:r>
            <a:br>
              <a:rPr lang="es-ES" dirty="0">
                <a:ea typeface="+mj-lt"/>
                <a:cs typeface="+mj-lt"/>
              </a:rPr>
            </a:br>
            <a:br>
              <a:rPr lang="es-ES" dirty="0">
                <a:ea typeface="+mj-lt"/>
                <a:cs typeface="+mj-lt"/>
              </a:rPr>
            </a:br>
            <a:r>
              <a:rPr lang="es-ES" sz="2000" dirty="0" err="1">
                <a:ea typeface="+mj-lt"/>
                <a:cs typeface="+mj-lt"/>
              </a:rPr>
              <a:t>EcoMini</a:t>
            </a:r>
            <a:r>
              <a:rPr lang="es-ES" sz="2000" dirty="0">
                <a:ea typeface="+mj-lt"/>
                <a:cs typeface="+mj-lt"/>
              </a:rPr>
              <a:t> Cars </a:t>
            </a:r>
            <a:r>
              <a:rPr lang="es-ES" sz="2000" dirty="0" err="1">
                <a:ea typeface="+mj-lt"/>
                <a:cs typeface="+mj-lt"/>
              </a:rPr>
              <a:t>sells</a:t>
            </a:r>
            <a:r>
              <a:rPr lang="es-ES" sz="2000" dirty="0">
                <a:ea typeface="+mj-lt"/>
                <a:cs typeface="+mj-lt"/>
              </a:rPr>
              <a:t> low-cost </a:t>
            </a:r>
            <a:r>
              <a:rPr lang="es-ES" sz="2000" dirty="0" err="1">
                <a:ea typeface="+mj-lt"/>
                <a:cs typeface="+mj-lt"/>
              </a:rPr>
              <a:t>electric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microcars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imported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directly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from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Asian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manufacturers</a:t>
            </a:r>
            <a:r>
              <a:rPr lang="es-ES" sz="2000" dirty="0">
                <a:ea typeface="+mj-lt"/>
                <a:cs typeface="+mj-lt"/>
              </a:rPr>
              <a:t>.</a:t>
            </a:r>
            <a:br>
              <a:rPr lang="es-ES" sz="2000" dirty="0">
                <a:ea typeface="+mj-lt"/>
                <a:cs typeface="+mj-lt"/>
              </a:rPr>
            </a:br>
            <a:r>
              <a:rPr lang="es-ES" sz="2000" dirty="0"/>
              <a:t>(</a:t>
            </a:r>
            <a:r>
              <a:rPr lang="es-ES" sz="2000" dirty="0" err="1">
                <a:ea typeface="+mj-lt"/>
                <a:cs typeface="+mj-lt"/>
              </a:rPr>
              <a:t>According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to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Garrat</a:t>
            </a:r>
            <a:r>
              <a:rPr lang="es-ES" sz="2000" dirty="0">
                <a:ea typeface="+mj-lt"/>
                <a:cs typeface="+mj-lt"/>
              </a:rPr>
              <a:t> (2025), compact </a:t>
            </a:r>
            <a:r>
              <a:rPr lang="es-ES" sz="2000" dirty="0" err="1">
                <a:ea typeface="+mj-lt"/>
                <a:cs typeface="+mj-lt"/>
              </a:rPr>
              <a:t>electric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vehicles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represent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one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of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the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emerging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solutions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for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urban</a:t>
            </a:r>
            <a:r>
              <a:rPr lang="es-ES" sz="2000" dirty="0">
                <a:ea typeface="+mj-lt"/>
                <a:cs typeface="+mj-lt"/>
              </a:rPr>
              <a:t> </a:t>
            </a:r>
            <a:r>
              <a:rPr lang="es-ES" sz="2000" dirty="0" err="1">
                <a:ea typeface="+mj-lt"/>
                <a:cs typeface="+mj-lt"/>
              </a:rPr>
              <a:t>mobility</a:t>
            </a:r>
            <a:r>
              <a:rPr lang="es-ES" sz="2000" dirty="0">
                <a:ea typeface="+mj-lt"/>
                <a:cs typeface="+mj-lt"/>
              </a:rPr>
              <a:t>)</a:t>
            </a:r>
            <a:endParaRPr lang="es-ES" sz="2000" dirty="0"/>
          </a:p>
          <a:p>
            <a:endParaRPr lang="es-ES" dirty="0">
              <a:ea typeface="+mj-lt"/>
              <a:cs typeface="+mj-lt"/>
            </a:endParaRPr>
          </a:p>
          <a:p>
            <a:endParaRPr lang="es-ES" dirty="0">
              <a:ea typeface="+mj-lt"/>
              <a:cs typeface="+mj-lt"/>
            </a:endParaRPr>
          </a:p>
          <a:p>
            <a:endParaRPr lang="es-ES" dirty="0"/>
          </a:p>
        </p:txBody>
      </p:sp>
      <p:pic>
        <p:nvPicPr>
          <p:cNvPr id="16" name="Marcador de contenido 15" descr="Contorno de comercio electrónico">
            <a:extLst>
              <a:ext uri="{FF2B5EF4-FFF2-40B4-BE49-F238E27FC236}">
                <a16:creationId xmlns:a16="http://schemas.microsoft.com/office/drawing/2014/main" id="{6FF24885-E9BF-4E11-B11D-D2826551BCF9}"/>
              </a:ext>
            </a:extLst>
          </p:cNvPr>
          <p:cNvPicPr>
            <a:picLocks noGrp="1" noChangeAspect="1"/>
          </p:cNvPicPr>
          <p:nvPr>
            <p:ph sz="quarter" idx="4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13681" y="2496344"/>
            <a:ext cx="914400" cy="914400"/>
          </a:xfrm>
        </p:spPr>
      </p:pic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940D39C8-B1F1-42EF-8CD9-3AD32F6D79A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37943" y="3971432"/>
            <a:ext cx="2066264" cy="6763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Very</a:t>
            </a:r>
            <a:r>
              <a:rPr lang="es-ES" dirty="0">
                <a:ea typeface="+mj-lt"/>
                <a:cs typeface="+mj-lt"/>
              </a:rPr>
              <a:t> competitive </a:t>
            </a:r>
            <a:r>
              <a:rPr lang="es-ES" dirty="0" err="1">
                <a:ea typeface="+mj-lt"/>
                <a:cs typeface="+mj-lt"/>
              </a:rPr>
              <a:t>price</a:t>
            </a:r>
            <a:endParaRPr lang="es-ES" dirty="0" err="1"/>
          </a:p>
          <a:p>
            <a:endParaRPr lang="es-ES" dirty="0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6C32B264-86C5-4719-9D12-2C89B955D52E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31324" y="4716277"/>
            <a:ext cx="2208896" cy="13319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n-lt"/>
                <a:cs typeface="+mn-lt"/>
              </a:rPr>
              <a:t>Very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low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cost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compared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to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electric</a:t>
            </a:r>
            <a:r>
              <a:rPr lang="es-ES" dirty="0">
                <a:ea typeface="+mn-lt"/>
                <a:cs typeface="+mn-lt"/>
              </a:rPr>
              <a:t> cars </a:t>
            </a:r>
            <a:r>
              <a:rPr lang="es-ES" dirty="0" err="1">
                <a:ea typeface="+mn-lt"/>
                <a:cs typeface="+mn-lt"/>
              </a:rPr>
              <a:t>on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market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  <a:p>
            <a:r>
              <a:rPr lang="en-US" dirty="0">
                <a:ea typeface="+mn-lt"/>
                <a:cs typeface="+mn-lt"/>
              </a:rPr>
              <a:t>A conventional electric car costs £20,000 upwards and an </a:t>
            </a:r>
            <a:r>
              <a:rPr lang="en-US" dirty="0" err="1">
                <a:ea typeface="+mn-lt"/>
                <a:cs typeface="+mn-lt"/>
              </a:rPr>
              <a:t>Ecominica</a:t>
            </a:r>
            <a:r>
              <a:rPr lang="en-US" dirty="0">
                <a:ea typeface="+mn-lt"/>
                <a:cs typeface="+mn-lt"/>
              </a:rPr>
              <a:t> car from £3,000.</a:t>
            </a:r>
            <a:endParaRPr lang="en-US" dirty="0"/>
          </a:p>
          <a:p>
            <a:endParaRPr lang="en-US" dirty="0">
              <a:latin typeface="Seaford"/>
              <a:ea typeface="+mn-lt"/>
              <a:cs typeface="Arial"/>
            </a:endParaRPr>
          </a:p>
          <a:p>
            <a:pPr rtl="0"/>
            <a:endParaRPr lang="es-ES" dirty="0"/>
          </a:p>
          <a:p>
            <a:endParaRPr lang="es-ES"/>
          </a:p>
        </p:txBody>
      </p:sp>
      <p:pic>
        <p:nvPicPr>
          <p:cNvPr id="18" name="Marcador de contenido 17" descr="Contorno de grupo">
            <a:extLst>
              <a:ext uri="{FF2B5EF4-FFF2-40B4-BE49-F238E27FC236}">
                <a16:creationId xmlns:a16="http://schemas.microsoft.com/office/drawing/2014/main" id="{4519A87B-B871-4979-BE2F-4ADBE8AA1B68}"/>
              </a:ext>
            </a:extLst>
          </p:cNvPr>
          <p:cNvPicPr>
            <a:picLocks noGrp="1" noChangeAspect="1"/>
          </p:cNvPicPr>
          <p:nvPr>
            <p:ph sz="quarter" idx="4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63231" y="2496344"/>
            <a:ext cx="914400" cy="914400"/>
          </a:xfrm>
        </p:spPr>
      </p:pic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AEF729D8-8842-4E51-A541-DCAD67FB2EA9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731025" y="397143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>
                <a:ea typeface="+mj-lt"/>
                <a:cs typeface="+mj-lt"/>
              </a:rPr>
              <a:t>Target </a:t>
            </a:r>
            <a:r>
              <a:rPr lang="es-ES" dirty="0" err="1">
                <a:ea typeface="+mj-lt"/>
                <a:cs typeface="+mj-lt"/>
              </a:rPr>
              <a:t>audience</a:t>
            </a:r>
            <a:endParaRPr lang="es-ES" dirty="0" err="1"/>
          </a:p>
          <a:p>
            <a:endParaRPr lang="es-ES" dirty="0"/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AD03D287-7C97-43BE-ABCA-D242D29C3BE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3443478" y="4644390"/>
            <a:ext cx="2454452" cy="18926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s-ES" dirty="0">
                <a:ea typeface="+mn-lt"/>
                <a:cs typeface="+mn-lt"/>
              </a:rPr>
              <a:t>As </a:t>
            </a:r>
            <a:r>
              <a:rPr lang="es-ES" dirty="0" err="1">
                <a:ea typeface="+mn-lt"/>
                <a:cs typeface="+mn-lt"/>
              </a:rPr>
              <a:t>it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urban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vehicle</a:t>
            </a:r>
            <a:r>
              <a:rPr lang="es-ES" dirty="0">
                <a:ea typeface="+mn-lt"/>
                <a:cs typeface="+mn-lt"/>
              </a:rPr>
              <a:t>, </a:t>
            </a:r>
            <a:r>
              <a:rPr lang="es-ES" dirty="0" err="1">
                <a:ea typeface="+mn-lt"/>
                <a:cs typeface="+mn-lt"/>
              </a:rPr>
              <a:t>anyone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aged</a:t>
            </a:r>
            <a:r>
              <a:rPr lang="es-ES" dirty="0">
                <a:ea typeface="+mn-lt"/>
                <a:cs typeface="+mn-lt"/>
              </a:rPr>
              <a:t> 18 </a:t>
            </a:r>
            <a:r>
              <a:rPr lang="es-ES" dirty="0" err="1">
                <a:ea typeface="+mn-lt"/>
                <a:cs typeface="+mn-lt"/>
              </a:rPr>
              <a:t>or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over</a:t>
            </a:r>
            <a:r>
              <a:rPr lang="es-ES" dirty="0">
                <a:ea typeface="+mn-lt"/>
                <a:cs typeface="+mn-lt"/>
              </a:rPr>
              <a:t> can drive </a:t>
            </a:r>
            <a:r>
              <a:rPr lang="es-ES" dirty="0" err="1">
                <a:ea typeface="+mn-lt"/>
                <a:cs typeface="+mn-lt"/>
              </a:rPr>
              <a:t>it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  <a:p>
            <a:pPr marL="171450" indent="-171450">
              <a:lnSpc>
                <a:spcPct val="120000"/>
              </a:lnSpc>
              <a:buChar char="•"/>
            </a:pPr>
            <a:r>
              <a:rPr lang="es-ES" dirty="0" err="1"/>
              <a:t>Students</a:t>
            </a:r>
            <a:endParaRPr lang="es-ES" dirty="0"/>
          </a:p>
          <a:p>
            <a:pPr marL="171450" indent="-171450">
              <a:lnSpc>
                <a:spcPct val="120000"/>
              </a:lnSpc>
              <a:buChar char="•"/>
            </a:pPr>
            <a:r>
              <a:rPr lang="es-ES" dirty="0"/>
              <a:t> </a:t>
            </a:r>
            <a:r>
              <a:rPr lang="es-ES" dirty="0" err="1"/>
              <a:t>Delivery</a:t>
            </a:r>
            <a:r>
              <a:rPr lang="es-ES" dirty="0"/>
              <a:t> Drivers.</a:t>
            </a:r>
          </a:p>
          <a:p>
            <a:pPr marL="171450" indent="-171450">
              <a:lnSpc>
                <a:spcPct val="120000"/>
              </a:lnSpc>
              <a:buChar char="•"/>
            </a:pPr>
            <a:r>
              <a:rPr lang="es-ES" dirty="0" err="1"/>
              <a:t>moms</a:t>
            </a:r>
            <a:r>
              <a:rPr lang="es-ES" dirty="0"/>
              <a:t>.</a:t>
            </a:r>
          </a:p>
          <a:p>
            <a:r>
              <a:rPr lang="es-ES"/>
              <a:t>.</a:t>
            </a:r>
          </a:p>
          <a:p>
            <a:pPr rtl="0"/>
            <a:endParaRPr lang="es-ES"/>
          </a:p>
        </p:txBody>
      </p:sp>
      <p:pic>
        <p:nvPicPr>
          <p:cNvPr id="20" name="Marcador de contenido 19" descr="Contorno de dinero">
            <a:extLst>
              <a:ext uri="{FF2B5EF4-FFF2-40B4-BE49-F238E27FC236}">
                <a16:creationId xmlns:a16="http://schemas.microsoft.com/office/drawing/2014/main" id="{3136C472-958E-4551-B801-A030BBD15483}"/>
              </a:ext>
            </a:extLst>
          </p:cNvPr>
          <p:cNvPicPr>
            <a:picLocks noGrp="1" noChangeAspect="1"/>
          </p:cNvPicPr>
          <p:nvPr>
            <p:ph sz="quarter" idx="5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14369" y="2496344"/>
            <a:ext cx="914400" cy="914400"/>
          </a:xfrm>
        </p:spPr>
      </p:pic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6AA50A97-0C1A-4F2C-ADF6-6DC29BFE4D61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480975" y="397143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Cost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savings</a:t>
            </a:r>
            <a:endParaRPr lang="es-ES" dirty="0" err="1"/>
          </a:p>
          <a:p>
            <a:endParaRPr lang="es-ES" dirty="0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58239B51-6DAC-4FB7-944F-DB02DB8A1DB2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480975" y="4644390"/>
            <a:ext cx="2138150" cy="14038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>
                <a:ea typeface="+mn-lt"/>
                <a:cs typeface="+mn-lt"/>
              </a:rPr>
              <a:t>As </a:t>
            </a:r>
            <a:r>
              <a:rPr lang="es-ES" dirty="0" err="1">
                <a:ea typeface="+mn-lt"/>
                <a:cs typeface="+mn-lt"/>
              </a:rPr>
              <a:t>it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an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electric</a:t>
            </a:r>
            <a:r>
              <a:rPr lang="es-ES" dirty="0">
                <a:ea typeface="+mn-lt"/>
                <a:cs typeface="+mn-lt"/>
              </a:rPr>
              <a:t> car </a:t>
            </a:r>
            <a:r>
              <a:rPr lang="es-ES" dirty="0" err="1">
                <a:ea typeface="+mn-lt"/>
                <a:cs typeface="+mn-lt"/>
              </a:rPr>
              <a:t>that</a:t>
            </a:r>
            <a:r>
              <a:rPr lang="es-ES" dirty="0">
                <a:ea typeface="+mn-lt"/>
                <a:cs typeface="+mn-lt"/>
              </a:rPr>
              <a:t> can be </a:t>
            </a:r>
            <a:r>
              <a:rPr lang="es-ES" dirty="0" err="1">
                <a:ea typeface="+mn-lt"/>
                <a:cs typeface="+mn-lt"/>
              </a:rPr>
              <a:t>charged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from</a:t>
            </a:r>
            <a:r>
              <a:rPr lang="es-ES" dirty="0">
                <a:ea typeface="+mn-lt"/>
                <a:cs typeface="+mn-lt"/>
              </a:rPr>
              <a:t> a </a:t>
            </a:r>
            <a:r>
              <a:rPr lang="es-ES" dirty="0" err="1">
                <a:ea typeface="+mn-lt"/>
                <a:cs typeface="+mn-lt"/>
              </a:rPr>
              <a:t>domestic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power</a:t>
            </a:r>
            <a:r>
              <a:rPr lang="es-ES" dirty="0">
                <a:ea typeface="+mn-lt"/>
                <a:cs typeface="+mn-lt"/>
              </a:rPr>
              <a:t> socket, </a:t>
            </a:r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cost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lower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than</a:t>
            </a:r>
            <a:r>
              <a:rPr lang="es-ES" dirty="0">
                <a:ea typeface="+mn-lt"/>
                <a:cs typeface="+mn-lt"/>
              </a:rPr>
              <a:t> a </a:t>
            </a:r>
            <a:r>
              <a:rPr lang="es-ES" dirty="0" err="1">
                <a:ea typeface="+mn-lt"/>
                <a:cs typeface="+mn-lt"/>
              </a:rPr>
              <a:t>conventional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electric</a:t>
            </a:r>
            <a:r>
              <a:rPr lang="es-ES" dirty="0">
                <a:ea typeface="+mn-lt"/>
                <a:cs typeface="+mn-lt"/>
              </a:rPr>
              <a:t> car and </a:t>
            </a:r>
            <a:r>
              <a:rPr lang="es-ES" dirty="0" err="1">
                <a:ea typeface="+mn-lt"/>
                <a:cs typeface="+mn-lt"/>
              </a:rPr>
              <a:t>much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lower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than</a:t>
            </a:r>
            <a:r>
              <a:rPr lang="es-ES" dirty="0">
                <a:ea typeface="+mn-lt"/>
                <a:cs typeface="+mn-lt"/>
              </a:rPr>
              <a:t> a </a:t>
            </a:r>
            <a:r>
              <a:rPr lang="es-ES" dirty="0" err="1">
                <a:ea typeface="+mn-lt"/>
                <a:cs typeface="+mn-lt"/>
              </a:rPr>
              <a:t>petrol</a:t>
            </a:r>
            <a:r>
              <a:rPr lang="es-ES" dirty="0">
                <a:ea typeface="+mn-lt"/>
                <a:cs typeface="+mn-lt"/>
              </a:rPr>
              <a:t> car.</a:t>
            </a:r>
            <a:endParaRPr lang="es-ES" dirty="0"/>
          </a:p>
          <a:p>
            <a:endParaRPr lang="es-ES" dirty="0"/>
          </a:p>
          <a:p>
            <a:pPr rtl="0"/>
            <a:endParaRPr lang="es-ES"/>
          </a:p>
        </p:txBody>
      </p:sp>
      <p:pic>
        <p:nvPicPr>
          <p:cNvPr id="22" name="Marcador de contenido 21" descr="Contorno de la señal de pulgar hacia arriba">
            <a:extLst>
              <a:ext uri="{FF2B5EF4-FFF2-40B4-BE49-F238E27FC236}">
                <a16:creationId xmlns:a16="http://schemas.microsoft.com/office/drawing/2014/main" id="{5FEDC1CE-9A48-4F87-B8B7-59E0A9327A65}"/>
              </a:ext>
            </a:extLst>
          </p:cNvPr>
          <p:cNvPicPr>
            <a:picLocks noGrp="1" noChangeAspect="1"/>
          </p:cNvPicPr>
          <p:nvPr>
            <p:ph sz="quarter" idx="51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16294" y="2496344"/>
            <a:ext cx="914400" cy="914400"/>
          </a:xfrm>
        </p:spPr>
      </p:pic>
      <p:sp>
        <p:nvSpPr>
          <p:cNvPr id="10" name="Marcador de texto 9">
            <a:extLst>
              <a:ext uri="{FF2B5EF4-FFF2-40B4-BE49-F238E27FC236}">
                <a16:creationId xmlns:a16="http://schemas.microsoft.com/office/drawing/2014/main" id="{7CE32A3A-587F-45B9-8FF3-A21B2574C395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9184088" y="397143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>
                <a:ea typeface="+mj-lt"/>
                <a:cs typeface="+mj-lt"/>
              </a:rPr>
              <a:t>Easy </a:t>
            </a:r>
            <a:r>
              <a:rPr lang="es-ES" dirty="0" err="1">
                <a:ea typeface="+mj-lt"/>
                <a:cs typeface="+mj-lt"/>
              </a:rPr>
              <a:t>to</a:t>
            </a:r>
            <a:r>
              <a:rPr lang="es-ES" dirty="0">
                <a:ea typeface="+mj-lt"/>
                <a:cs typeface="+mj-lt"/>
              </a:rPr>
              <a:t> use</a:t>
            </a:r>
            <a:endParaRPr lang="es-ES" dirty="0"/>
          </a:p>
          <a:p>
            <a:endParaRPr lang="es-ES" dirty="0"/>
          </a:p>
        </p:txBody>
      </p:sp>
      <p:sp>
        <p:nvSpPr>
          <p:cNvPr id="11" name="Marcador de texto 10">
            <a:extLst>
              <a:ext uri="{FF2B5EF4-FFF2-40B4-BE49-F238E27FC236}">
                <a16:creationId xmlns:a16="http://schemas.microsoft.com/office/drawing/2014/main" id="{B3D2B65E-985D-4E98-BA0E-667C921458A8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896539" y="4644390"/>
            <a:ext cx="2583848" cy="1705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buChar char="•"/>
            </a:pPr>
            <a:r>
              <a:rPr lang="es-ES" dirty="0" err="1">
                <a:ea typeface="+mn-lt"/>
                <a:cs typeface="+mn-lt"/>
              </a:rPr>
              <a:t>Automatic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>
              <a:ea typeface="+mn-lt"/>
              <a:cs typeface="+mn-lt"/>
            </a:endParaRPr>
          </a:p>
          <a:p>
            <a:pPr marL="171450" indent="-171450">
              <a:buChar char="•"/>
            </a:pPr>
            <a:r>
              <a:rPr lang="es-ES" dirty="0">
                <a:ea typeface="+mn-lt"/>
                <a:cs typeface="+mn-lt"/>
              </a:rPr>
              <a:t>A compact </a:t>
            </a:r>
            <a:r>
              <a:rPr lang="es-ES" dirty="0" err="1">
                <a:ea typeface="+mn-lt"/>
                <a:cs typeface="+mn-lt"/>
              </a:rPr>
              <a:t>size</a:t>
            </a:r>
            <a:r>
              <a:rPr lang="es-ES" dirty="0">
                <a:ea typeface="+mn-lt"/>
                <a:cs typeface="+mn-lt"/>
              </a:rPr>
              <a:t> ideal </a:t>
            </a:r>
            <a:r>
              <a:rPr lang="es-ES" dirty="0" err="1">
                <a:ea typeface="+mn-lt"/>
                <a:cs typeface="+mn-lt"/>
              </a:rPr>
              <a:t>for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city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>
              <a:ea typeface="+mn-lt"/>
              <a:cs typeface="+mn-lt"/>
            </a:endParaRPr>
          </a:p>
          <a:p>
            <a:pPr>
              <a:buChar char="•"/>
            </a:pPr>
            <a:r>
              <a:rPr lang="es-ES" dirty="0">
                <a:ea typeface="+mn-lt"/>
                <a:cs typeface="+mn-lt"/>
              </a:rPr>
              <a:t> 2–4 </a:t>
            </a:r>
            <a:r>
              <a:rPr lang="es-ES" dirty="0" err="1">
                <a:ea typeface="+mn-lt"/>
                <a:cs typeface="+mn-lt"/>
              </a:rPr>
              <a:t>passengers</a:t>
            </a:r>
            <a:endParaRPr lang="es-ES" dirty="0" err="1"/>
          </a:p>
          <a:p>
            <a:pPr>
              <a:buChar char="•"/>
            </a:pP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range</a:t>
            </a:r>
            <a:r>
              <a:rPr lang="es-ES" dirty="0">
                <a:ea typeface="+mn-lt"/>
                <a:cs typeface="+mn-lt"/>
              </a:rPr>
              <a:t> 60–120 miles.</a:t>
            </a:r>
            <a:endParaRPr lang="es-ES" dirty="0"/>
          </a:p>
          <a:p>
            <a:pPr marL="171450" indent="-171450">
              <a:buChar char="•"/>
            </a:pPr>
            <a:endParaRPr lang="es-ES" dirty="0"/>
          </a:p>
        </p:txBody>
      </p:sp>
      <p:sp>
        <p:nvSpPr>
          <p:cNvPr id="62" name="Marcador de pie de página 61">
            <a:extLst>
              <a:ext uri="{FF2B5EF4-FFF2-40B4-BE49-F238E27FC236}">
                <a16:creationId xmlns:a16="http://schemas.microsoft.com/office/drawing/2014/main" id="{ACCBE4EF-6416-442B-BED0-AF70D1152DE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r>
              <a:rPr lang="es-ES"/>
              <a:t>Business Plan Ecomini Cars</a:t>
            </a:r>
            <a:endParaRPr lang="es-ES" dirty="0"/>
          </a:p>
          <a:p>
            <a:endParaRPr lang="es-ES" dirty="0"/>
          </a:p>
        </p:txBody>
      </p:sp>
      <p:sp>
        <p:nvSpPr>
          <p:cNvPr id="63" name="Marcador de número de diapositiva 62">
            <a:extLst>
              <a:ext uri="{FF2B5EF4-FFF2-40B4-BE49-F238E27FC236}">
                <a16:creationId xmlns:a16="http://schemas.microsoft.com/office/drawing/2014/main" id="{7774D196-C2DA-43A5-9A5E-AF7D6BC135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s-ES" smtClean="0"/>
              <a:pPr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Marcador de pie de página 14">
            <a:extLst>
              <a:ext uri="{FF2B5EF4-FFF2-40B4-BE49-F238E27FC236}">
                <a16:creationId xmlns:a16="http://schemas.microsoft.com/office/drawing/2014/main" id="{517CB065-12C9-4FDE-8F99-2A75CDC0F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s-ES"/>
              <a:t>Business Plan Ecomini Cars</a:t>
            </a:r>
            <a:endParaRPr lang="es-ES" dirty="0"/>
          </a:p>
        </p:txBody>
      </p:sp>
      <p:sp>
        <p:nvSpPr>
          <p:cNvPr id="16" name="Marcador de número de diapositiva 15">
            <a:extLst>
              <a:ext uri="{FF2B5EF4-FFF2-40B4-BE49-F238E27FC236}">
                <a16:creationId xmlns:a16="http://schemas.microsoft.com/office/drawing/2014/main" id="{E547C99D-A54A-4305-AC4B-9D2B2EC9B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s-ES" smtClean="0"/>
              <a:pPr rtl="0">
                <a:spcAft>
                  <a:spcPts val="600"/>
                </a:spcAft>
              </a:pPr>
              <a:t>5</a:t>
            </a:fld>
            <a:endParaRPr lang="es-ES"/>
          </a:p>
        </p:txBody>
      </p:sp>
      <p:pic>
        <p:nvPicPr>
          <p:cNvPr id="13" name="Marcador de posición de imagen 12" descr="Un coche deportivo en una calle&#10;&#10;El contenido generado por IA puede ser incorrecto.">
            <a:extLst>
              <a:ext uri="{FF2B5EF4-FFF2-40B4-BE49-F238E27FC236}">
                <a16:creationId xmlns:a16="http://schemas.microsoft.com/office/drawing/2014/main" id="{F1C2BE4B-E482-42FA-A56B-7095553DA5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418" t="33860" r="628" b="19649"/>
          <a:stretch>
            <a:fillRect/>
          </a:stretch>
        </p:blipFill>
        <p:spPr>
          <a:xfrm>
            <a:off x="299408" y="2377559"/>
            <a:ext cx="6851295" cy="3814769"/>
          </a:xfrm>
          <a:noFill/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521" y="696403"/>
            <a:ext cx="4514849" cy="1514476"/>
          </a:xfrm>
        </p:spPr>
        <p:txBody>
          <a:bodyPr rtlCol="0" anchor="b">
            <a:normAutofit/>
          </a:bodyPr>
          <a:lstStyle/>
          <a:p>
            <a:pPr algn="ctr"/>
            <a:r>
              <a:rPr lang="es-ES" sz="5400" dirty="0" err="1">
                <a:ea typeface="+mj-lt"/>
                <a:cs typeface="+mj-lt"/>
              </a:rPr>
              <a:t>Mission</a:t>
            </a:r>
            <a:endParaRPr lang="es-ES" sz="5400" dirty="0" err="1"/>
          </a:p>
          <a:p>
            <a:endParaRPr lang="es-ES" sz="4100" dirty="0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116537D5-4FEF-4664-81C1-2C05E312718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992774" y="5329641"/>
            <a:ext cx="3902664" cy="71273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s-ES" dirty="0">
                <a:ea typeface="+mn-lt"/>
                <a:cs typeface="+mn-lt"/>
              </a:rPr>
              <a:t>(</a:t>
            </a:r>
            <a:r>
              <a:rPr lang="es-ES" dirty="0" err="1">
                <a:ea typeface="+mn-lt"/>
                <a:cs typeface="+mn-lt"/>
              </a:rPr>
              <a:t>The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Health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Foundation</a:t>
            </a:r>
            <a:r>
              <a:rPr lang="es-ES" dirty="0">
                <a:ea typeface="+mn-lt"/>
                <a:cs typeface="+mn-lt"/>
              </a:rPr>
              <a:t>, 2023; </a:t>
            </a:r>
            <a:r>
              <a:rPr lang="es-ES" dirty="0" err="1">
                <a:ea typeface="+mn-lt"/>
                <a:cs typeface="+mn-lt"/>
              </a:rPr>
              <a:t>Environmental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Protection</a:t>
            </a:r>
            <a:r>
              <a:rPr lang="es-ES" dirty="0">
                <a:ea typeface="+mn-lt"/>
                <a:cs typeface="+mn-lt"/>
              </a:rPr>
              <a:t> UK, 2026)</a:t>
            </a:r>
            <a:endParaRPr lang="es-ES" dirty="0"/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A21BDD33-CAD9-4927-AB65-90B33242945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35201" y="1464108"/>
            <a:ext cx="3902664" cy="3452902"/>
          </a:xfrm>
        </p:spPr>
        <p:txBody>
          <a:bodyPr vert="horz" lIns="0" tIns="45720" rIns="91440" bIns="45720" rtlCol="0" anchor="t">
            <a:normAutofit/>
          </a:bodyPr>
          <a:lstStyle/>
          <a:p>
            <a:r>
              <a:rPr lang="es-ES" sz="3600" b="0" dirty="0" err="1">
                <a:ea typeface="+mn-lt"/>
                <a:cs typeface="+mn-lt"/>
              </a:rPr>
              <a:t>Providing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accessible</a:t>
            </a:r>
            <a:r>
              <a:rPr lang="es-ES" sz="3600" b="0" dirty="0">
                <a:ea typeface="+mn-lt"/>
                <a:cs typeface="+mn-lt"/>
              </a:rPr>
              <a:t> and </a:t>
            </a:r>
            <a:r>
              <a:rPr lang="es-ES" sz="3600" b="0" dirty="0" err="1">
                <a:ea typeface="+mn-lt"/>
                <a:cs typeface="+mn-lt"/>
              </a:rPr>
              <a:t>sustainable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electric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mobility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for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cities</a:t>
            </a:r>
            <a:r>
              <a:rPr lang="es-ES" sz="3600" b="0" dirty="0">
                <a:ea typeface="+mn-lt"/>
                <a:cs typeface="+mn-lt"/>
              </a:rPr>
              <a:t> at </a:t>
            </a:r>
            <a:r>
              <a:rPr lang="es-ES" sz="3600" b="0" dirty="0" err="1">
                <a:ea typeface="+mn-lt"/>
                <a:cs typeface="+mn-lt"/>
              </a:rPr>
              <a:t>an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affordable</a:t>
            </a:r>
            <a:r>
              <a:rPr lang="es-ES" sz="3600" b="0" dirty="0">
                <a:ea typeface="+mn-lt"/>
                <a:cs typeface="+mn-lt"/>
              </a:rPr>
              <a:t> </a:t>
            </a:r>
            <a:r>
              <a:rPr lang="es-ES" sz="3600" b="0" dirty="0" err="1">
                <a:ea typeface="+mn-lt"/>
                <a:cs typeface="+mn-lt"/>
              </a:rPr>
              <a:t>price</a:t>
            </a:r>
            <a:r>
              <a:rPr lang="es-ES" sz="3600" b="0" dirty="0">
                <a:ea typeface="+mn-lt"/>
                <a:cs typeface="+mn-lt"/>
              </a:rPr>
              <a:t>.</a:t>
            </a:r>
            <a:endParaRPr lang="es-ES" sz="3600" dirty="0"/>
          </a:p>
          <a:p>
            <a:endParaRPr lang="es-ES" sz="1000" dirty="0"/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214" y="732662"/>
            <a:ext cx="4696124" cy="1226572"/>
          </a:xfrm>
        </p:spPr>
        <p:txBody>
          <a:bodyPr rtlCol="0">
            <a:normAutofit/>
          </a:bodyPr>
          <a:lstStyle/>
          <a:p>
            <a:r>
              <a:rPr lang="es-ES" sz="4000" dirty="0">
                <a:ea typeface="+mj-lt"/>
                <a:cs typeface="+mj-lt"/>
              </a:rPr>
              <a:t>SMART </a:t>
            </a:r>
            <a:r>
              <a:rPr lang="es-ES" sz="4000" dirty="0" err="1">
                <a:ea typeface="+mj-lt"/>
                <a:cs typeface="+mj-lt"/>
              </a:rPr>
              <a:t>objectives</a:t>
            </a:r>
            <a:endParaRPr lang="es-ES" sz="4000" dirty="0" err="1"/>
          </a:p>
          <a:p>
            <a:endParaRPr lang="es-ES" dirty="0"/>
          </a:p>
        </p:txBody>
      </p:sp>
      <p:pic>
        <p:nvPicPr>
          <p:cNvPr id="13" name="Marcador de posición de imagen 12" descr="Camioneta azul en la calle&#10;&#10;El contenido generado por IA puede ser incorrecto.">
            <a:extLst>
              <a:ext uri="{FF2B5EF4-FFF2-40B4-BE49-F238E27FC236}">
                <a16:creationId xmlns:a16="http://schemas.microsoft.com/office/drawing/2014/main" id="{F72A3323-6ABC-4B85-A189-A29EF07FEF7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158152" y="249766"/>
            <a:ext cx="6358466" cy="6358466"/>
          </a:xfr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75225" y="1563971"/>
            <a:ext cx="4118957" cy="197653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Sell</a:t>
            </a:r>
            <a:r>
              <a:rPr lang="es-ES" sz="1600" dirty="0">
                <a:ea typeface="+mn-lt"/>
                <a:cs typeface="+mn-lt"/>
              </a:rPr>
              <a:t> 120 </a:t>
            </a:r>
            <a:r>
              <a:rPr lang="es-ES" sz="1600" dirty="0" err="1">
                <a:ea typeface="+mn-lt"/>
                <a:cs typeface="+mn-lt"/>
              </a:rPr>
              <a:t>microcars</a:t>
            </a:r>
            <a:r>
              <a:rPr lang="es-ES" sz="1600" dirty="0">
                <a:ea typeface="+mn-lt"/>
                <a:cs typeface="+mn-lt"/>
              </a:rPr>
              <a:t> in </a:t>
            </a:r>
            <a:r>
              <a:rPr lang="es-ES" sz="1600" dirty="0" err="1">
                <a:ea typeface="+mn-lt"/>
                <a:cs typeface="+mn-lt"/>
              </a:rPr>
              <a:t>the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first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year</a:t>
            </a:r>
            <a:r>
              <a:rPr lang="es-ES" sz="1600" dirty="0">
                <a:ea typeface="+mn-lt"/>
                <a:cs typeface="+mn-lt"/>
              </a:rPr>
              <a:t>.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Generate</a:t>
            </a:r>
            <a:r>
              <a:rPr lang="es-ES" sz="1600" dirty="0">
                <a:ea typeface="+mn-lt"/>
                <a:cs typeface="+mn-lt"/>
              </a:rPr>
              <a:t> £120,000 in </a:t>
            </a:r>
            <a:r>
              <a:rPr lang="es-ES" sz="1600" dirty="0" err="1">
                <a:ea typeface="+mn-lt"/>
                <a:cs typeface="+mn-lt"/>
              </a:rPr>
              <a:t>revenue</a:t>
            </a:r>
            <a:r>
              <a:rPr lang="es-ES" sz="1600" dirty="0">
                <a:ea typeface="+mn-lt"/>
                <a:cs typeface="+mn-lt"/>
              </a:rPr>
              <a:t>.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Reach</a:t>
            </a:r>
            <a:r>
              <a:rPr lang="es-ES" sz="1600" dirty="0">
                <a:ea typeface="+mn-lt"/>
                <a:cs typeface="+mn-lt"/>
              </a:rPr>
              <a:t> 10,000 </a:t>
            </a:r>
            <a:r>
              <a:rPr lang="es-ES" sz="1600" dirty="0" err="1">
                <a:ea typeface="+mn-lt"/>
                <a:cs typeface="+mn-lt"/>
              </a:rPr>
              <a:t>followers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on</a:t>
            </a:r>
            <a:r>
              <a:rPr lang="es-ES" sz="1600" dirty="0">
                <a:ea typeface="+mn-lt"/>
                <a:cs typeface="+mn-lt"/>
              </a:rPr>
              <a:t> social media in 6 </a:t>
            </a:r>
            <a:r>
              <a:rPr lang="es-ES" sz="1600" dirty="0" err="1">
                <a:ea typeface="+mn-lt"/>
                <a:cs typeface="+mn-lt"/>
              </a:rPr>
              <a:t>months</a:t>
            </a:r>
            <a:r>
              <a:rPr lang="es-ES" sz="1600" dirty="0">
                <a:ea typeface="+mn-lt"/>
                <a:cs typeface="+mn-lt"/>
              </a:rPr>
              <a:t>.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Establish</a:t>
            </a:r>
            <a:r>
              <a:rPr lang="es-ES" sz="1600" dirty="0">
                <a:ea typeface="+mn-lt"/>
                <a:cs typeface="+mn-lt"/>
              </a:rPr>
              <a:t> 2 </a:t>
            </a:r>
            <a:r>
              <a:rPr lang="es-ES" sz="1600" dirty="0" err="1">
                <a:ea typeface="+mn-lt"/>
                <a:cs typeface="+mn-lt"/>
              </a:rPr>
              <a:t>agreements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with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international</a:t>
            </a:r>
            <a:r>
              <a:rPr lang="es-ES" sz="1600" dirty="0">
                <a:ea typeface="+mn-lt"/>
                <a:cs typeface="+mn-lt"/>
              </a:rPr>
              <a:t>. </a:t>
            </a:r>
            <a:r>
              <a:rPr lang="es-ES" sz="1600" dirty="0" err="1">
                <a:ea typeface="+mn-lt"/>
                <a:cs typeface="+mn-lt"/>
              </a:rPr>
              <a:t>suppliers</a:t>
            </a:r>
            <a:endParaRPr lang="es-ES" sz="1600" dirty="0" err="1"/>
          </a:p>
          <a:p>
            <a:endParaRPr lang="es-ES" dirty="0"/>
          </a:p>
          <a:p>
            <a:pPr rtl="0"/>
            <a:endParaRPr lang="es-ES" dirty="0"/>
          </a:p>
        </p:txBody>
      </p:sp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990DA149-7863-4E7C-957C-3D5E1610A1FD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575224" y="5331600"/>
            <a:ext cx="4118957" cy="12145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sz="1600" noProof="1">
                <a:ea typeface="+mn-lt"/>
                <a:cs typeface="+mn-lt"/>
              </a:rPr>
              <a:t>While a traditional electric car costs over £20,000 (Stellantis, 2023), EcoMini Cars offers vehicles from £3,000.</a:t>
            </a:r>
            <a:endParaRPr lang="es-ES" sz="1600" dirty="0"/>
          </a:p>
          <a:p>
            <a:endParaRPr lang="es-ES" noProof="1"/>
          </a:p>
        </p:txBody>
      </p:sp>
      <p:sp>
        <p:nvSpPr>
          <p:cNvPr id="47" name="Marcador de pie de página 46">
            <a:extLst>
              <a:ext uri="{FF2B5EF4-FFF2-40B4-BE49-F238E27FC236}">
                <a16:creationId xmlns:a16="http://schemas.microsoft.com/office/drawing/2014/main" id="{A5CB8E0F-30DF-4192-AB40-029D65AA6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/>
          <a:p>
            <a:r>
              <a:rPr lang="es-ES"/>
              <a:t>Business Plan Ecomini Cars</a:t>
            </a:r>
            <a:endParaRPr lang="es-ES" dirty="0"/>
          </a:p>
        </p:txBody>
      </p:sp>
      <p:sp>
        <p:nvSpPr>
          <p:cNvPr id="48" name="Marcador de número de diapositiva 47">
            <a:extLst>
              <a:ext uri="{FF2B5EF4-FFF2-40B4-BE49-F238E27FC236}">
                <a16:creationId xmlns:a16="http://schemas.microsoft.com/office/drawing/2014/main" id="{4542EF84-4B0A-4795-A38E-331B003A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/>
              <a:t>6</a:t>
            </a:fld>
            <a:endParaRPr lang="es-ES" dirty="0"/>
          </a:p>
        </p:txBody>
      </p:sp>
      <p:sp>
        <p:nvSpPr>
          <p:cNvPr id="19" name="Título 1">
            <a:extLst>
              <a:ext uri="{FF2B5EF4-FFF2-40B4-BE49-F238E27FC236}">
                <a16:creationId xmlns:a16="http://schemas.microsoft.com/office/drawing/2014/main" id="{F0D51E52-46E8-25D3-BF1D-D936F0279DE4}"/>
              </a:ext>
            </a:extLst>
          </p:cNvPr>
          <p:cNvSpPr txBox="1">
            <a:spLocks/>
          </p:cNvSpPr>
          <p:nvPr/>
        </p:nvSpPr>
        <p:spPr>
          <a:xfrm>
            <a:off x="7490123" y="4996985"/>
            <a:ext cx="4696124" cy="12265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4000" dirty="0" err="1">
                <a:ea typeface="+mj-lt"/>
                <a:cs typeface="+mj-lt"/>
              </a:rPr>
              <a:t>Unique</a:t>
            </a:r>
            <a:r>
              <a:rPr lang="es-ES" sz="4000" dirty="0">
                <a:ea typeface="+mj-lt"/>
                <a:cs typeface="+mj-lt"/>
              </a:rPr>
              <a:t> </a:t>
            </a:r>
            <a:r>
              <a:rPr lang="es-ES" sz="4000" dirty="0" err="1">
                <a:ea typeface="+mj-lt"/>
                <a:cs typeface="+mj-lt"/>
              </a:rPr>
              <a:t>selling</a:t>
            </a:r>
            <a:r>
              <a:rPr lang="es-ES" sz="4000" dirty="0">
                <a:ea typeface="+mj-lt"/>
                <a:cs typeface="+mj-lt"/>
              </a:rPr>
              <a:t> </a:t>
            </a:r>
            <a:r>
              <a:rPr lang="es-ES" sz="4000" dirty="0" err="1">
                <a:ea typeface="+mj-lt"/>
                <a:cs typeface="+mj-lt"/>
              </a:rPr>
              <a:t>proposition</a:t>
            </a:r>
            <a:r>
              <a:rPr lang="es-ES" sz="4000" dirty="0">
                <a:ea typeface="+mj-lt"/>
                <a:cs typeface="+mj-lt"/>
              </a:rPr>
              <a:t> (USP)</a:t>
            </a:r>
            <a:endParaRPr lang="es-ES" dirty="0"/>
          </a:p>
          <a:p>
            <a:endParaRPr lang="es-ES" sz="4000" dirty="0"/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7256" y="-51219"/>
            <a:ext cx="2372623" cy="1514476"/>
          </a:xfrm>
        </p:spPr>
        <p:txBody>
          <a:bodyPr rtlCol="0"/>
          <a:lstStyle/>
          <a:p>
            <a:r>
              <a:rPr lang="es-ES" dirty="0" err="1">
                <a:ea typeface="+mj-lt"/>
                <a:cs typeface="+mj-lt"/>
              </a:rPr>
              <a:t>Location</a:t>
            </a:r>
            <a:endParaRPr lang="es-ES" dirty="0" err="1"/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955" y="2190652"/>
            <a:ext cx="4536520" cy="3612497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Possible areas: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Swansea Enterprise Park.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Fforestfach.</a:t>
            </a:r>
            <a:endParaRPr lang="es-ES" sz="1600" dirty="0" err="1"/>
          </a:p>
          <a:p>
            <a:pPr>
              <a:lnSpc>
                <a:spcPct val="120000"/>
              </a:lnSpc>
            </a:pPr>
            <a:endParaRPr lang="es-ES" sz="1600" noProof="1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Potential customers: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university students.</a:t>
            </a:r>
            <a:endParaRPr lang="es-ES" sz="1600" dirty="0" err="1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delivery drivers.</a:t>
            </a:r>
            <a:endParaRPr lang="es-ES" sz="1600" dirty="0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urban workers.</a:t>
            </a:r>
            <a:endParaRPr lang="es-ES" sz="1600" dirty="0" err="1"/>
          </a:p>
          <a:p>
            <a:pPr>
              <a:lnSpc>
                <a:spcPct val="120000"/>
              </a:lnSpc>
            </a:pPr>
            <a:r>
              <a:rPr lang="es-ES" sz="1600" noProof="1">
                <a:ea typeface="+mn-lt"/>
                <a:cs typeface="+mn-lt"/>
              </a:rPr>
              <a:t>• people looking for an economical second car.</a:t>
            </a:r>
            <a:endParaRPr lang="es-ES" sz="1600" dirty="0"/>
          </a:p>
        </p:txBody>
      </p:sp>
      <p:sp>
        <p:nvSpPr>
          <p:cNvPr id="33" name="Marcador de texto 32">
            <a:extLst>
              <a:ext uri="{FF2B5EF4-FFF2-40B4-BE49-F238E27FC236}">
                <a16:creationId xmlns:a16="http://schemas.microsoft.com/office/drawing/2014/main" id="{DE716E2A-DCFA-4839-B1DB-933E8340977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920184" y="1091425"/>
            <a:ext cx="3902664" cy="390525"/>
          </a:xfrm>
        </p:spPr>
        <p:txBody>
          <a:bodyPr vert="horz" lIns="0" tIns="45720" rIns="91440" bIns="45720" rtlCol="0" anchor="t">
            <a:noAutofit/>
          </a:bodyPr>
          <a:lstStyle/>
          <a:p>
            <a:r>
              <a:rPr lang="es-ES" sz="3600" b="0" dirty="0">
                <a:ea typeface="+mj-lt"/>
                <a:cs typeface="+mj-lt"/>
              </a:rPr>
              <a:t>Legal </a:t>
            </a:r>
            <a:r>
              <a:rPr lang="es-ES" sz="3600" b="0" dirty="0" err="1">
                <a:ea typeface="+mj-lt"/>
                <a:cs typeface="+mj-lt"/>
              </a:rPr>
              <a:t>structure</a:t>
            </a:r>
            <a:endParaRPr lang="es-ES" sz="3200"/>
          </a:p>
        </p:txBody>
      </p:sp>
      <p:sp>
        <p:nvSpPr>
          <p:cNvPr id="55" name="Marcador de pie de página 54">
            <a:extLst>
              <a:ext uri="{FF2B5EF4-FFF2-40B4-BE49-F238E27FC236}">
                <a16:creationId xmlns:a16="http://schemas.microsoft.com/office/drawing/2014/main" id="{3D23A1B3-2C47-4D37-BEED-D28259CF4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r>
              <a:rPr lang="es-ES"/>
              <a:t>Business Plan Ecomini Cars</a:t>
            </a:r>
            <a:endParaRPr lang="es-ES" dirty="0"/>
          </a:p>
        </p:txBody>
      </p:sp>
      <p:sp>
        <p:nvSpPr>
          <p:cNvPr id="56" name="Marcador de número de diapositiva 55">
            <a:extLst>
              <a:ext uri="{FF2B5EF4-FFF2-40B4-BE49-F238E27FC236}">
                <a16:creationId xmlns:a16="http://schemas.microsoft.com/office/drawing/2014/main" id="{3BAEF036-3E79-4566-A2B2-4137AD58F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7</a:t>
            </a:fld>
            <a:endParaRPr lang="es-ES" dirty="0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C60F35B-69A4-0587-9BAD-7CE78356B3A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vert="horz" lIns="0" tIns="45720" rIns="91440" bIns="45720" rtlCol="0" anchor="t">
            <a:noAutofit/>
          </a:bodyPr>
          <a:lstStyle/>
          <a:p>
            <a:r>
              <a:rPr lang="es-ES" sz="1800" b="0" dirty="0" err="1">
                <a:ea typeface="+mn-lt"/>
                <a:cs typeface="+mn-lt"/>
              </a:rPr>
              <a:t>Private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Limited</a:t>
            </a:r>
            <a:r>
              <a:rPr lang="es-ES" sz="1800" b="0" dirty="0">
                <a:ea typeface="+mn-lt"/>
                <a:cs typeface="+mn-lt"/>
              </a:rPr>
              <a:t> Company (</a:t>
            </a:r>
            <a:r>
              <a:rPr lang="es-ES" sz="1800" b="0" dirty="0" err="1">
                <a:ea typeface="+mn-lt"/>
                <a:cs typeface="+mn-lt"/>
              </a:rPr>
              <a:t>Ltd</a:t>
            </a:r>
            <a:r>
              <a:rPr lang="es-ES" sz="1800" b="0" dirty="0">
                <a:ea typeface="+mn-lt"/>
                <a:cs typeface="+mn-lt"/>
              </a:rPr>
              <a:t>)</a:t>
            </a:r>
            <a:endParaRPr lang="es-ES" sz="1800" dirty="0"/>
          </a:p>
          <a:p>
            <a:r>
              <a:rPr lang="es-ES" sz="1800" b="0" dirty="0">
                <a:ea typeface="+mn-lt"/>
                <a:cs typeface="+mn-lt"/>
              </a:rPr>
              <a:t>(Business </a:t>
            </a:r>
            <a:r>
              <a:rPr lang="es-ES" sz="1800" b="0" dirty="0" err="1">
                <a:ea typeface="+mn-lt"/>
                <a:cs typeface="+mn-lt"/>
              </a:rPr>
              <a:t>Glossary</a:t>
            </a:r>
            <a:r>
              <a:rPr lang="es-ES" sz="1800" b="0" dirty="0">
                <a:ea typeface="+mn-lt"/>
                <a:cs typeface="+mn-lt"/>
              </a:rPr>
              <a:t>, 2026)</a:t>
            </a:r>
            <a:endParaRPr lang="es-ES" dirty="0"/>
          </a:p>
          <a:p>
            <a:endParaRPr lang="es-ES" sz="1800" dirty="0">
              <a:ea typeface="+mn-lt"/>
              <a:cs typeface="+mn-lt"/>
            </a:endParaRPr>
          </a:p>
          <a:p>
            <a:r>
              <a:rPr lang="es-ES" sz="1800" b="0" dirty="0" err="1">
                <a:ea typeface="+mn-lt"/>
                <a:cs typeface="+mn-lt"/>
              </a:rPr>
              <a:t>Advantages</a:t>
            </a:r>
            <a:r>
              <a:rPr lang="es-ES" sz="1800" b="0" dirty="0">
                <a:ea typeface="+mn-lt"/>
                <a:cs typeface="+mn-lt"/>
              </a:rPr>
              <a:t>:</a:t>
            </a:r>
            <a:endParaRPr lang="es-ES" sz="1800" dirty="0"/>
          </a:p>
          <a:p>
            <a:endParaRPr lang="es-ES" sz="1800" dirty="0"/>
          </a:p>
          <a:p>
            <a:r>
              <a:rPr lang="es-ES" sz="1800" b="0" dirty="0">
                <a:ea typeface="+mn-lt"/>
                <a:cs typeface="+mn-lt"/>
              </a:rPr>
              <a:t>• </a:t>
            </a:r>
            <a:r>
              <a:rPr lang="es-ES" sz="1800" b="0" dirty="0" err="1">
                <a:ea typeface="+mn-lt"/>
                <a:cs typeface="+mn-lt"/>
              </a:rPr>
              <a:t>limited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liability</a:t>
            </a:r>
            <a:endParaRPr lang="es-ES" sz="1800" dirty="0"/>
          </a:p>
          <a:p>
            <a:r>
              <a:rPr lang="es-ES" sz="1800" b="0" dirty="0">
                <a:ea typeface="+mn-lt"/>
                <a:cs typeface="+mn-lt"/>
              </a:rPr>
              <a:t>• </a:t>
            </a:r>
            <a:r>
              <a:rPr lang="es-ES" sz="1800" b="0" dirty="0" err="1">
                <a:ea typeface="+mn-lt"/>
                <a:cs typeface="+mn-lt"/>
              </a:rPr>
              <a:t>greater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credibility</a:t>
            </a:r>
            <a:endParaRPr lang="es-ES" sz="1800" dirty="0"/>
          </a:p>
          <a:p>
            <a:r>
              <a:rPr lang="es-ES" sz="1800" b="0" dirty="0">
                <a:ea typeface="+mn-lt"/>
                <a:cs typeface="+mn-lt"/>
              </a:rPr>
              <a:t>• </a:t>
            </a:r>
            <a:r>
              <a:rPr lang="es-ES" sz="1800" b="0" dirty="0" err="1">
                <a:ea typeface="+mn-lt"/>
                <a:cs typeface="+mn-lt"/>
              </a:rPr>
              <a:t>ease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of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attracting</a:t>
            </a:r>
            <a:r>
              <a:rPr lang="es-ES" sz="1800" b="0" dirty="0">
                <a:ea typeface="+mn-lt"/>
                <a:cs typeface="+mn-lt"/>
              </a:rPr>
              <a:t> </a:t>
            </a:r>
            <a:r>
              <a:rPr lang="es-ES" sz="1800" b="0" dirty="0" err="1">
                <a:ea typeface="+mn-lt"/>
                <a:cs typeface="+mn-lt"/>
              </a:rPr>
              <a:t>investment</a:t>
            </a:r>
            <a:endParaRPr lang="es-ES" sz="1400" dirty="0" err="1"/>
          </a:p>
        </p:txBody>
      </p:sp>
      <p:sp>
        <p:nvSpPr>
          <p:cNvPr id="24" name="Marcador de texto 23">
            <a:extLst>
              <a:ext uri="{FF2B5EF4-FFF2-40B4-BE49-F238E27FC236}">
                <a16:creationId xmlns:a16="http://schemas.microsoft.com/office/drawing/2014/main" id="{D5C5DC1B-F3C2-75E5-5856-A2041028235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426553" y="1526957"/>
            <a:ext cx="3975804" cy="390525"/>
          </a:xfrm>
        </p:spPr>
        <p:txBody>
          <a:bodyPr vert="horz" lIns="0" tIns="45720" rIns="91440" bIns="45720" rtlCol="0" anchor="t">
            <a:noAutofit/>
          </a:bodyPr>
          <a:lstStyle/>
          <a:p>
            <a:r>
              <a:rPr lang="es-ES" sz="1600" dirty="0">
                <a:ea typeface="+mn-lt"/>
                <a:cs typeface="+mn-lt"/>
              </a:rPr>
              <a:t>City: Swansea, </a:t>
            </a:r>
            <a:r>
              <a:rPr lang="es-ES" sz="1600" dirty="0" err="1">
                <a:ea typeface="+mn-lt"/>
                <a:cs typeface="+mn-lt"/>
              </a:rPr>
              <a:t>Wales</a:t>
            </a:r>
            <a:endParaRPr lang="es-ES" dirty="0" err="1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5AECD-D67A-EFA4-290E-7D35BEE0F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6F0F8BB-1A84-6C38-8952-E2E6101BD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598" y="2879694"/>
            <a:ext cx="4479011" cy="3361637"/>
          </a:xfrm>
        </p:spPr>
        <p:txBody>
          <a:bodyPr vert="horz" lIns="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s-ES" sz="1800" b="1" dirty="0" err="1">
                <a:ea typeface="+mn-lt"/>
                <a:cs typeface="+mn-lt"/>
              </a:rPr>
              <a:t>Primary</a:t>
            </a:r>
            <a:r>
              <a:rPr lang="es-ES" sz="1800" b="1" dirty="0">
                <a:ea typeface="+mn-lt"/>
                <a:cs typeface="+mn-lt"/>
              </a:rPr>
              <a:t> </a:t>
            </a:r>
            <a:r>
              <a:rPr lang="es-ES" sz="1800" b="1" dirty="0" err="1">
                <a:ea typeface="+mn-lt"/>
                <a:cs typeface="+mn-lt"/>
              </a:rPr>
              <a:t>research</a:t>
            </a:r>
            <a:endParaRPr lang="es-ES" sz="1800" b="1" dirty="0" err="1"/>
          </a:p>
          <a:p>
            <a:pPr>
              <a:lnSpc>
                <a:spcPct val="120000"/>
              </a:lnSpc>
            </a:pPr>
            <a:r>
              <a:rPr lang="es-ES" sz="1800" dirty="0" err="1">
                <a:ea typeface="+mn-lt"/>
                <a:cs typeface="+mn-lt"/>
              </a:rPr>
              <a:t>Survey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of</a:t>
            </a:r>
            <a:r>
              <a:rPr lang="es-ES" sz="1800" dirty="0">
                <a:ea typeface="+mn-lt"/>
                <a:cs typeface="+mn-lt"/>
              </a:rPr>
              <a:t> 50 </a:t>
            </a:r>
            <a:r>
              <a:rPr lang="es-ES" sz="1800" dirty="0" err="1">
                <a:ea typeface="+mn-lt"/>
                <a:cs typeface="+mn-lt"/>
              </a:rPr>
              <a:t>people</a:t>
            </a:r>
            <a:r>
              <a:rPr lang="es-ES" sz="1800" dirty="0">
                <a:ea typeface="+mn-lt"/>
                <a:cs typeface="+mn-lt"/>
              </a:rPr>
              <a:t> (</a:t>
            </a:r>
            <a:r>
              <a:rPr lang="es-ES" sz="1800" dirty="0" err="1">
                <a:ea typeface="+mn-lt"/>
                <a:cs typeface="+mn-lt"/>
              </a:rPr>
              <a:t>aged</a:t>
            </a:r>
            <a:r>
              <a:rPr lang="es-ES" sz="1800" dirty="0">
                <a:ea typeface="+mn-lt"/>
                <a:cs typeface="+mn-lt"/>
              </a:rPr>
              <a:t> 18–35)</a:t>
            </a:r>
            <a:endParaRPr lang="es-ES" sz="1800" dirty="0"/>
          </a:p>
          <a:p>
            <a:pPr>
              <a:lnSpc>
                <a:spcPct val="120000"/>
              </a:lnSpc>
            </a:pPr>
            <a:r>
              <a:rPr lang="es-ES" sz="1800" dirty="0" err="1">
                <a:ea typeface="+mn-lt"/>
                <a:cs typeface="+mn-lt"/>
              </a:rPr>
              <a:t>Results</a:t>
            </a:r>
            <a:r>
              <a:rPr lang="es-ES" sz="1800" dirty="0">
                <a:ea typeface="+mn-lt"/>
                <a:cs typeface="+mn-lt"/>
              </a:rPr>
              <a:t>:</a:t>
            </a:r>
            <a:endParaRPr lang="es-ES" sz="1800" dirty="0"/>
          </a:p>
          <a:p>
            <a:pPr>
              <a:lnSpc>
                <a:spcPct val="120000"/>
              </a:lnSpc>
            </a:pPr>
            <a:r>
              <a:rPr lang="es-ES" sz="1800" dirty="0">
                <a:ea typeface="+mn-lt"/>
                <a:cs typeface="+mn-lt"/>
              </a:rPr>
              <a:t>• 72% </a:t>
            </a:r>
            <a:r>
              <a:rPr lang="es-ES" sz="1800" dirty="0" err="1">
                <a:ea typeface="+mn-lt"/>
                <a:cs typeface="+mn-lt"/>
              </a:rPr>
              <a:t>interested</a:t>
            </a:r>
            <a:r>
              <a:rPr lang="es-ES" sz="1800" dirty="0">
                <a:ea typeface="+mn-lt"/>
                <a:cs typeface="+mn-lt"/>
              </a:rPr>
              <a:t> in </a:t>
            </a:r>
            <a:r>
              <a:rPr lang="es-ES" sz="1800" dirty="0" err="1">
                <a:ea typeface="+mn-lt"/>
                <a:cs typeface="+mn-lt"/>
              </a:rPr>
              <a:t>electric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vehicles</a:t>
            </a:r>
            <a:endParaRPr lang="es-ES" sz="1800" dirty="0"/>
          </a:p>
          <a:p>
            <a:pPr>
              <a:lnSpc>
                <a:spcPct val="120000"/>
              </a:lnSpc>
            </a:pPr>
            <a:r>
              <a:rPr lang="es-ES" sz="1800" dirty="0">
                <a:ea typeface="+mn-lt"/>
                <a:cs typeface="+mn-lt"/>
              </a:rPr>
              <a:t>• 64% </a:t>
            </a:r>
            <a:r>
              <a:rPr lang="es-ES" sz="1800" dirty="0" err="1">
                <a:ea typeface="+mn-lt"/>
                <a:cs typeface="+mn-lt"/>
              </a:rPr>
              <a:t>consider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them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too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expensive</a:t>
            </a:r>
            <a:endParaRPr lang="es-ES" sz="1800" dirty="0"/>
          </a:p>
          <a:p>
            <a:pPr>
              <a:lnSpc>
                <a:spcPct val="120000"/>
              </a:lnSpc>
            </a:pPr>
            <a:r>
              <a:rPr lang="es-ES" sz="1800" dirty="0">
                <a:ea typeface="+mn-lt"/>
                <a:cs typeface="+mn-lt"/>
              </a:rPr>
              <a:t>• 68% </a:t>
            </a:r>
            <a:r>
              <a:rPr lang="es-ES" sz="1800" dirty="0" err="1">
                <a:ea typeface="+mn-lt"/>
                <a:cs typeface="+mn-lt"/>
              </a:rPr>
              <a:t>would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buy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an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affordable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electric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microcar</a:t>
            </a:r>
            <a:endParaRPr lang="es-ES" sz="1800" dirty="0" err="1"/>
          </a:p>
          <a:p>
            <a:pPr rtl="0"/>
            <a:endParaRPr lang="es-ES" sz="1800" dirty="0"/>
          </a:p>
        </p:txBody>
      </p:sp>
      <p:sp>
        <p:nvSpPr>
          <p:cNvPr id="11" name="Marcador de pie de página 10">
            <a:extLst>
              <a:ext uri="{FF2B5EF4-FFF2-40B4-BE49-F238E27FC236}">
                <a16:creationId xmlns:a16="http://schemas.microsoft.com/office/drawing/2014/main" id="{47241223-625F-9D1A-039F-C20816F1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64971" y="6356350"/>
            <a:ext cx="2372881" cy="365125"/>
          </a:xfrm>
        </p:spPr>
        <p:txBody>
          <a:bodyPr rtlCol="0"/>
          <a:lstStyle/>
          <a:p>
            <a:r>
              <a:rPr lang="es-ES"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28" name="Marcador de texto 27">
            <a:extLst>
              <a:ext uri="{FF2B5EF4-FFF2-40B4-BE49-F238E27FC236}">
                <a16:creationId xmlns:a16="http://schemas.microsoft.com/office/drawing/2014/main" id="{52D3EFFF-DAD4-9444-BF74-0AC1D753E2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61891" y="609945"/>
            <a:ext cx="1856232" cy="1856232"/>
          </a:xfrm>
        </p:spPr>
        <p:txBody>
          <a:bodyPr spcFirstLastPara="1" vert="horz" wrap="square" lIns="91440" tIns="45720" rIns="91440" bIns="45720" numCol="1" rtlCol="0" anchor="t">
            <a:prstTxWarp prst="textCircle">
              <a:avLst/>
            </a:prstTxWarp>
            <a:spAutoFit/>
          </a:bodyPr>
          <a:lstStyle/>
          <a:p>
            <a:r>
              <a:rPr lang="es-ES" sz="3700" b="1">
                <a:solidFill>
                  <a:srgbClr val="5D4C41"/>
                </a:solidFill>
                <a:latin typeface="Bodoni MT"/>
              </a:rPr>
              <a:t>ECOMINI CARS</a:t>
            </a:r>
            <a:r>
              <a:rPr lang="es-ES" sz="3700">
                <a:solidFill>
                  <a:srgbClr val="5D4C41"/>
                </a:solidFill>
                <a:latin typeface="Bodoni MT"/>
              </a:rPr>
              <a:t> Affordable urban electric mobility</a:t>
            </a:r>
            <a:endParaRPr lang="es-ES" sz="3700">
              <a:solidFill>
                <a:srgbClr val="000000"/>
              </a:solidFill>
              <a:latin typeface="Bodoni MT"/>
            </a:endParaRPr>
          </a:p>
          <a:p>
            <a:endParaRPr lang="es-ES" dirty="0"/>
          </a:p>
        </p:txBody>
      </p:sp>
      <p:sp>
        <p:nvSpPr>
          <p:cNvPr id="12" name="Marcador de número de diapositiva 11">
            <a:extLst>
              <a:ext uri="{FF2B5EF4-FFF2-40B4-BE49-F238E27FC236}">
                <a16:creationId xmlns:a16="http://schemas.microsoft.com/office/drawing/2014/main" id="{A260F61E-C8A1-FDC8-97D9-21C743F20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8</a:t>
            </a:fld>
            <a:endParaRPr lang="es-E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F232872-C50E-7A76-53C6-84248DB0A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560" y="1357762"/>
            <a:ext cx="3975802" cy="1514476"/>
          </a:xfrm>
        </p:spPr>
        <p:txBody>
          <a:bodyPr rtlCol="0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Market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research</a:t>
            </a:r>
            <a:endParaRPr lang="es-ES" dirty="0" err="1"/>
          </a:p>
          <a:p>
            <a:endParaRPr lang="es-ES" dirty="0"/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13BBE068-7617-B302-82A0-7F9F239353DD}"/>
              </a:ext>
            </a:extLst>
          </p:cNvPr>
          <p:cNvSpPr txBox="1">
            <a:spLocks/>
          </p:cNvSpPr>
          <p:nvPr/>
        </p:nvSpPr>
        <p:spPr>
          <a:xfrm>
            <a:off x="7482338" y="1364320"/>
            <a:ext cx="4479011" cy="4727486"/>
          </a:xfrm>
          <a:prstGeom prst="rect">
            <a:avLst/>
          </a:prstGeom>
        </p:spPr>
        <p:txBody>
          <a:bodyPr vert="horz" lIns="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b="1" dirty="0" err="1">
                <a:ea typeface="+mn-lt"/>
                <a:cs typeface="+mn-lt"/>
              </a:rPr>
              <a:t>Secondary</a:t>
            </a:r>
            <a:r>
              <a:rPr lang="es-ES" sz="1800" b="1" dirty="0">
                <a:ea typeface="+mn-lt"/>
                <a:cs typeface="+mn-lt"/>
              </a:rPr>
              <a:t> </a:t>
            </a:r>
            <a:r>
              <a:rPr lang="es-ES" sz="1800" b="1" dirty="0" err="1">
                <a:ea typeface="+mn-lt"/>
                <a:cs typeface="+mn-lt"/>
              </a:rPr>
              <a:t>research</a:t>
            </a:r>
            <a:endParaRPr lang="es-ES" b="1" dirty="0" err="1"/>
          </a:p>
          <a:p>
            <a:endParaRPr lang="es-ES" sz="1800" dirty="0">
              <a:ea typeface="+mn-lt"/>
              <a:cs typeface="+mn-lt"/>
            </a:endParaRPr>
          </a:p>
          <a:p>
            <a:r>
              <a:rPr lang="es-ES" sz="1800" dirty="0" err="1">
                <a:ea typeface="+mn-lt"/>
                <a:cs typeface="+mn-lt"/>
              </a:rPr>
              <a:t>The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electric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vehicle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market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is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growing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rapidly</a:t>
            </a:r>
            <a:r>
              <a:rPr lang="es-ES" sz="1800" dirty="0">
                <a:ea typeface="+mn-lt"/>
                <a:cs typeface="+mn-lt"/>
              </a:rPr>
              <a:t>.</a:t>
            </a:r>
            <a:endParaRPr lang="es-ES"/>
          </a:p>
          <a:p>
            <a:endParaRPr lang="es-ES"/>
          </a:p>
          <a:p>
            <a:r>
              <a:rPr lang="es-ES" sz="1800" dirty="0" err="1">
                <a:ea typeface="+mn-lt"/>
                <a:cs typeface="+mn-lt"/>
              </a:rPr>
              <a:t>Factors</a:t>
            </a:r>
            <a:r>
              <a:rPr lang="es-ES" sz="1800" dirty="0">
                <a:ea typeface="+mn-lt"/>
                <a:cs typeface="+mn-lt"/>
              </a:rPr>
              <a:t>:</a:t>
            </a:r>
            <a:endParaRPr lang="es-ES" dirty="0">
              <a:ea typeface="+mn-lt"/>
              <a:cs typeface="+mn-lt"/>
            </a:endParaRPr>
          </a:p>
          <a:p>
            <a:endParaRPr lang="es-ES"/>
          </a:p>
          <a:p>
            <a:r>
              <a:rPr lang="es-ES" sz="1800" dirty="0">
                <a:ea typeface="+mn-lt"/>
                <a:cs typeface="+mn-lt"/>
              </a:rPr>
              <a:t>• </a:t>
            </a:r>
            <a:r>
              <a:rPr lang="es-ES" sz="1800" dirty="0" err="1">
                <a:ea typeface="+mn-lt"/>
                <a:cs typeface="+mn-lt"/>
              </a:rPr>
              <a:t>environmental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policies</a:t>
            </a:r>
            <a:endParaRPr lang="es-ES" dirty="0" err="1"/>
          </a:p>
          <a:p>
            <a:r>
              <a:rPr lang="es-ES" sz="1800" dirty="0">
                <a:ea typeface="+mn-lt"/>
                <a:cs typeface="+mn-lt"/>
              </a:rPr>
              <a:t>• </a:t>
            </a:r>
            <a:r>
              <a:rPr lang="es-ES" sz="1800" dirty="0" err="1">
                <a:ea typeface="+mn-lt"/>
                <a:cs typeface="+mn-lt"/>
              </a:rPr>
              <a:t>rising</a:t>
            </a:r>
            <a:r>
              <a:rPr lang="es-ES" sz="1800" dirty="0">
                <a:ea typeface="+mn-lt"/>
                <a:cs typeface="+mn-lt"/>
              </a:rPr>
              <a:t> fuel </a:t>
            </a:r>
            <a:r>
              <a:rPr lang="es-ES" sz="1800" dirty="0" err="1">
                <a:ea typeface="+mn-lt"/>
                <a:cs typeface="+mn-lt"/>
              </a:rPr>
              <a:t>prices</a:t>
            </a:r>
            <a:endParaRPr lang="es-ES" dirty="0" err="1"/>
          </a:p>
          <a:p>
            <a:r>
              <a:rPr lang="es-ES" sz="1800" dirty="0">
                <a:ea typeface="+mn-lt"/>
                <a:cs typeface="+mn-lt"/>
              </a:rPr>
              <a:t>• </a:t>
            </a:r>
            <a:r>
              <a:rPr lang="es-ES" sz="1800" dirty="0" err="1">
                <a:ea typeface="+mn-lt"/>
                <a:cs typeface="+mn-lt"/>
              </a:rPr>
              <a:t>regulatory</a:t>
            </a:r>
            <a:r>
              <a:rPr lang="es-ES" sz="1800" dirty="0">
                <a:ea typeface="+mn-lt"/>
                <a:cs typeface="+mn-lt"/>
              </a:rPr>
              <a:t> </a:t>
            </a:r>
            <a:r>
              <a:rPr lang="es-ES" sz="1800" dirty="0" err="1">
                <a:ea typeface="+mn-lt"/>
                <a:cs typeface="+mn-lt"/>
              </a:rPr>
              <a:t>pressure</a:t>
            </a:r>
            <a:endParaRPr lang="es-ES" dirty="0" err="1"/>
          </a:p>
          <a:p>
            <a:endParaRPr lang="es-ES"/>
          </a:p>
          <a:p>
            <a:endParaRPr lang="es-ES"/>
          </a:p>
          <a:p>
            <a:pPr>
              <a:lnSpc>
                <a:spcPct val="120000"/>
              </a:lnSpc>
            </a:pPr>
            <a:r>
              <a:rPr lang="es-ES" sz="1800" dirty="0">
                <a:ea typeface="+mn-lt"/>
                <a:cs typeface="+mn-lt"/>
              </a:rPr>
              <a:t>(Wang &amp; </a:t>
            </a:r>
            <a:r>
              <a:rPr lang="es-ES" sz="1800" dirty="0" err="1">
                <a:ea typeface="+mn-lt"/>
                <a:cs typeface="+mn-lt"/>
              </a:rPr>
              <a:t>Witlox</a:t>
            </a:r>
            <a:r>
              <a:rPr lang="es-ES" sz="1800" dirty="0">
                <a:ea typeface="+mn-lt"/>
                <a:cs typeface="+mn-lt"/>
              </a:rPr>
              <a:t>, 2025; Browne, 2024; Cotton, 2025)</a:t>
            </a:r>
            <a:endParaRPr lang="es-ES" dirty="0"/>
          </a:p>
          <a:p>
            <a:endParaRPr lang="es-ES" sz="1800" dirty="0"/>
          </a:p>
        </p:txBody>
      </p:sp>
    </p:spTree>
    <p:extLst>
      <p:ext uri="{BB962C8B-B14F-4D97-AF65-F5344CB8AC3E}">
        <p14:creationId xmlns:p14="http://schemas.microsoft.com/office/powerpoint/2010/main" val="2500956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ítulo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9502"/>
            <a:ext cx="10515600" cy="1325563"/>
          </a:xfrm>
        </p:spPr>
        <p:txBody>
          <a:bodyPr rtlCol="0">
            <a:normAutofit/>
          </a:bodyPr>
          <a:lstStyle/>
          <a:p>
            <a:r>
              <a:rPr lang="es-ES">
                <a:ea typeface="+mj-lt"/>
                <a:cs typeface="+mj-lt"/>
              </a:rPr>
              <a:t>Finance</a:t>
            </a:r>
            <a:endParaRPr lang="es-ES"/>
          </a:p>
          <a:p>
            <a:endParaRPr lang="es-ES" dirty="0"/>
          </a:p>
        </p:txBody>
      </p:sp>
      <p:graphicFrame>
        <p:nvGraphicFramePr>
          <p:cNvPr id="9" name="Tabla 9">
            <a:extLst>
              <a:ext uri="{FF2B5EF4-FFF2-40B4-BE49-F238E27FC236}">
                <a16:creationId xmlns:a16="http://schemas.microsoft.com/office/drawing/2014/main" id="{4FEE1642-B122-4C8C-812B-30F133EF6C27}"/>
              </a:ext>
            </a:extLst>
          </p:cNvPr>
          <p:cNvGraphicFramePr>
            <a:graphicFrameLocks noGrp="1"/>
          </p:cNvGraphicFramePr>
          <p:nvPr>
            <p:ph type="chart" sz="quarter" idx="13"/>
            <p:extLst>
              <p:ext uri="{D42A27DB-BD31-4B8C-83A1-F6EECF244321}">
                <p14:modId xmlns:p14="http://schemas.microsoft.com/office/powerpoint/2010/main" val="1642740294"/>
              </p:ext>
            </p:extLst>
          </p:nvPr>
        </p:nvGraphicFramePr>
        <p:xfrm>
          <a:off x="1427672" y="1546914"/>
          <a:ext cx="9359611" cy="4016362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092791">
                  <a:extLst>
                    <a:ext uri="{9D8B030D-6E8A-4147-A177-3AD203B41FA5}">
                      <a16:colId xmlns:a16="http://schemas.microsoft.com/office/drawing/2014/main" val="3446012419"/>
                    </a:ext>
                  </a:extLst>
                </a:gridCol>
                <a:gridCol w="3266820">
                  <a:extLst>
                    <a:ext uri="{9D8B030D-6E8A-4147-A177-3AD203B41FA5}">
                      <a16:colId xmlns:a16="http://schemas.microsoft.com/office/drawing/2014/main" val="4052646397"/>
                    </a:ext>
                  </a:extLst>
                </a:gridCol>
              </a:tblGrid>
              <a:tr h="573766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2400" b="0" i="0" u="none" strike="noStrike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Initial Costs</a:t>
                      </a:r>
                      <a:endParaRPr lang="en-US" sz="2400" b="0" i="0" u="none" strike="noStrike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 1 </a:t>
                      </a:r>
                      <a:r>
                        <a:rPr lang="es" sz="2000" b="0" u="none" strike="noStrike" dirty="0" err="1">
                          <a:solidFill>
                            <a:schemeClr val="bg1"/>
                          </a:solidFill>
                          <a:effectLst/>
                        </a:rPr>
                        <a:t>Year</a:t>
                      </a:r>
                      <a:endParaRPr lang="en-US" sz="2000" b="0" i="0" u="none" strike="noStrike" dirty="0" err="1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0773105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" sz="2000" b="0" i="0" u="none" strike="noStrike" noProof="0" dirty="0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       </a:t>
                      </a:r>
                      <a:r>
                        <a:rPr lang="es" sz="2000" b="0" i="0" u="none" strike="noStrike" noProof="0" dirty="0" err="1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Vehicle</a:t>
                      </a:r>
                      <a:r>
                        <a:rPr lang="es" sz="2000" b="0" i="0" u="none" strike="noStrike" noProof="0" dirty="0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 </a:t>
                      </a:r>
                      <a:r>
                        <a:rPr lang="es" sz="2000" b="0" i="0" u="none" strike="noStrike" noProof="0" dirty="0" err="1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inventory</a:t>
                      </a:r>
                      <a:endParaRPr lang="es-ES" sz="2000"/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2000" b="0" i="0" u="none" strike="noStrike">
                          <a:solidFill>
                            <a:schemeClr val="accent3"/>
                          </a:solidFill>
                          <a:effectLst/>
                          <a:latin typeface="+mn-lt"/>
                        </a:rPr>
                        <a:t>50,000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2911372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lvl="1" algn="l">
                        <a:buNone/>
                      </a:pPr>
                      <a:r>
                        <a:rPr lang="es" sz="2000" b="0" i="0" u="none" strike="noStrike" noProof="0" dirty="0" err="1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Commercial</a:t>
                      </a:r>
                      <a:r>
                        <a:rPr lang="es" sz="2000" b="0" i="0" u="none" strike="noStrike" noProof="0" dirty="0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 premises</a:t>
                      </a:r>
                      <a:endParaRPr lang="es-ES" sz="2000"/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>
                          <a:solidFill>
                            <a:schemeClr val="accent3"/>
                          </a:solidFill>
                          <a:effectLst/>
                        </a:rPr>
                        <a:t>15,000</a:t>
                      </a:r>
                      <a:endParaRPr lang="es" sz="2000" b="0" u="none" strike="noStrike" dirty="0">
                        <a:solidFill>
                          <a:schemeClr val="accent3"/>
                        </a:solidFill>
                        <a:effectLst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393929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lvl="1" algn="l">
                        <a:buNone/>
                      </a:pPr>
                      <a:r>
                        <a:rPr lang="es" sz="2000" b="0" i="0" u="none" strike="noStrike" noProof="0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Marketing</a:t>
                      </a:r>
                      <a:endParaRPr lang="es-ES" sz="2000"/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>
                          <a:solidFill>
                            <a:schemeClr val="accent3"/>
                          </a:solidFill>
                          <a:effectLst/>
                        </a:rPr>
                        <a:t>5,000</a:t>
                      </a:r>
                      <a:endParaRPr lang="en-US" sz="2000" b="0" i="0" u="none" strike="noStrike">
                        <a:solidFill>
                          <a:schemeClr val="accent3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711469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lvl="1" algn="l">
                        <a:buNone/>
                      </a:pPr>
                      <a:r>
                        <a:rPr lang="es" sz="2000" b="0" i="0" u="none" strike="noStrike" noProof="0" dirty="0" err="1">
                          <a:solidFill>
                            <a:schemeClr val="accent3"/>
                          </a:solidFill>
                          <a:effectLst/>
                        </a:rPr>
                        <a:t>Logistics</a:t>
                      </a:r>
                      <a:endParaRPr lang="es-ES" sz="2000"/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>
                          <a:solidFill>
                            <a:schemeClr val="accent3"/>
                          </a:solidFill>
                          <a:effectLst/>
                        </a:rPr>
                        <a:t>10,000</a:t>
                      </a:r>
                      <a:endParaRPr lang="es" sz="2000" b="0" u="none" strike="noStrike" dirty="0">
                        <a:solidFill>
                          <a:schemeClr val="accent3"/>
                        </a:solidFill>
                        <a:effectLst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8944196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lvl="1" algn="l">
                        <a:buNone/>
                      </a:pPr>
                      <a:r>
                        <a:rPr lang="es" sz="2000" b="0" i="0" u="none" strike="noStrike" noProof="0">
                          <a:solidFill>
                            <a:schemeClr val="accent3"/>
                          </a:solidFill>
                          <a:effectLst/>
                          <a:latin typeface="Seaford"/>
                        </a:rPr>
                        <a:t>Salaries</a:t>
                      </a:r>
                      <a:endParaRPr lang="es-ES" sz="2000"/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>
                          <a:solidFill>
                            <a:schemeClr val="accent3"/>
                          </a:solidFill>
                          <a:effectLst/>
                        </a:rPr>
                        <a:t>40, 000</a:t>
                      </a:r>
                      <a:endParaRPr lang="en-US" sz="2000" b="0" i="0" u="none" strike="noStrike">
                        <a:solidFill>
                          <a:schemeClr val="accent3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1606819"/>
                  </a:ext>
                </a:extLst>
              </a:tr>
              <a:tr h="573766">
                <a:tc>
                  <a:txBody>
                    <a:bodyPr/>
                    <a:lstStyle/>
                    <a:p>
                      <a:pPr algn="l" rtl="0" fontAlgn="b"/>
                      <a:endParaRPr lang="es" sz="2000" b="0" u="none" strike="noStrike" dirty="0">
                        <a:solidFill>
                          <a:schemeClr val="accent3"/>
                        </a:solidFill>
                        <a:effectLst/>
                      </a:endParaRPr>
                    </a:p>
                  </a:txBody>
                  <a:tcPr marL="28800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s" sz="2000" b="0" u="none" strike="noStrike">
                          <a:solidFill>
                            <a:schemeClr val="accent3"/>
                          </a:solidFill>
                          <a:effectLst/>
                        </a:rPr>
                        <a:t>120,000</a:t>
                      </a:r>
                      <a:endParaRPr lang="es" sz="2000" b="0" u="none" strike="noStrike" dirty="0">
                        <a:solidFill>
                          <a:schemeClr val="accent3"/>
                        </a:solidFill>
                        <a:effectLst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120011"/>
                  </a:ext>
                </a:extLst>
              </a:tr>
            </a:tbl>
          </a:graphicData>
        </a:graphic>
      </p:graphicFrame>
      <p:sp>
        <p:nvSpPr>
          <p:cNvPr id="7" name="Marcador de pie de página 6">
            <a:extLst>
              <a:ext uri="{FF2B5EF4-FFF2-40B4-BE49-F238E27FC236}">
                <a16:creationId xmlns:a16="http://schemas.microsoft.com/office/drawing/2014/main" id="{92DD883E-A834-43D6-8528-4C7B3458BED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52977" y="6138431"/>
            <a:ext cx="4114800" cy="365125"/>
          </a:xfrm>
        </p:spPr>
        <p:txBody>
          <a:bodyPr rtlCol="0"/>
          <a:lstStyle/>
          <a:p>
            <a:r>
              <a:rPr lang="es-ES">
                <a:solidFill>
                  <a:srgbClr val="A89183"/>
                </a:solidFill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8" name="Marcador de número de diapositiva 7">
            <a:extLst>
              <a:ext uri="{FF2B5EF4-FFF2-40B4-BE49-F238E27FC236}">
                <a16:creationId xmlns:a16="http://schemas.microsoft.com/office/drawing/2014/main" id="{BC10C15D-71F1-4096-82BD-903A823B96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7E838CD-7300-17EB-17B5-2D35CACC1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/>
              <a:t>Finance</a:t>
            </a:r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F37120D5-B36D-C5CB-BD32-F8A8615B680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880449" y="6138431"/>
            <a:ext cx="4114800" cy="365125"/>
          </a:xfrm>
        </p:spPr>
        <p:txBody>
          <a:bodyPr/>
          <a:lstStyle/>
          <a:p>
            <a:r>
              <a:rPr lang="es-ES">
                <a:solidFill>
                  <a:srgbClr val="A89183"/>
                </a:solidFill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4173C1ED-80A3-8D8C-9CDF-2DA7EABB85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s-ES" noProof="0" smtClean="0"/>
              <a:pPr rtl="0"/>
              <a:t>10</a:t>
            </a:fld>
            <a:endParaRPr lang="es-ES" noProof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70C6D07-E1E4-B913-BEE6-5F25792EB040}"/>
              </a:ext>
            </a:extLst>
          </p:cNvPr>
          <p:cNvSpPr txBox="1"/>
          <p:nvPr/>
        </p:nvSpPr>
        <p:spPr>
          <a:xfrm>
            <a:off x="718868" y="2020019"/>
            <a:ext cx="5851585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dirty="0">
                <a:solidFill>
                  <a:schemeClr val="accent3"/>
                </a:solidFill>
                <a:latin typeface="Arial"/>
              </a:rPr>
              <a:t>These microcars will be imported from Asian manufacturers at an approximate cost of £1,500 to £2,500 per unit and sold on the local market at an estimated price of £3,000 to £4,500, generating a profit margin of approximately 30% to 50%.</a:t>
            </a:r>
            <a:r>
              <a:rPr sz="3200" dirty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 </a:t>
            </a:r>
            <a:endParaRPr lang="es-ES" sz="3200" dirty="0">
              <a:solidFill>
                <a:schemeClr val="accent3"/>
              </a:solidFill>
            </a:endParaRPr>
          </a:p>
          <a:p>
            <a:pPr algn="ctr"/>
            <a:endParaRPr lang="es-ES" sz="3200" dirty="0">
              <a:solidFill>
                <a:schemeClr val="accent3"/>
              </a:solidFill>
            </a:endParaRPr>
          </a:p>
        </p:txBody>
      </p:sp>
      <p:pic>
        <p:nvPicPr>
          <p:cNvPr id="7" name="Imagen 6" descr="Una camioneta blanca&#10;&#10;El contenido generado por IA puede ser incorrecto.">
            <a:extLst>
              <a:ext uri="{FF2B5EF4-FFF2-40B4-BE49-F238E27FC236}">
                <a16:creationId xmlns:a16="http://schemas.microsoft.com/office/drawing/2014/main" id="{54448091-1BB0-1856-E2AD-D5EEE1630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062" y="1579353"/>
            <a:ext cx="4927838" cy="434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49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DC76ED-9375-13E5-9DAE-92AA916C0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FED798D-44B6-C76D-C32F-2B437EAA3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126" y="2994713"/>
            <a:ext cx="4479011" cy="3361637"/>
          </a:xfrm>
        </p:spPr>
        <p:txBody>
          <a:bodyPr vert="horz" lIns="0" tIns="45720" rIns="91440" bIns="45720" rtlCol="0" anchor="t">
            <a:noAutofit/>
          </a:bodyPr>
          <a:lstStyle/>
          <a:p>
            <a:endParaRPr lang="es-ES" sz="2000" dirty="0"/>
          </a:p>
          <a:p>
            <a:r>
              <a:rPr lang="es-ES" sz="2000" dirty="0" err="1">
                <a:ea typeface="+mn-lt"/>
                <a:cs typeface="+mn-lt"/>
              </a:rPr>
              <a:t>Monthly</a:t>
            </a:r>
            <a:r>
              <a:rPr lang="es-ES" sz="2000" dirty="0">
                <a:ea typeface="+mn-lt"/>
                <a:cs typeface="+mn-lt"/>
              </a:rPr>
              <a:t> sales: 10 </a:t>
            </a:r>
            <a:r>
              <a:rPr lang="es-ES" sz="2000" dirty="0" err="1">
                <a:ea typeface="+mn-lt"/>
                <a:cs typeface="+mn-lt"/>
              </a:rPr>
              <a:t>vehicles</a:t>
            </a:r>
            <a:endParaRPr lang="es-ES" sz="2000" dirty="0" err="1"/>
          </a:p>
          <a:p>
            <a:endParaRPr lang="es-ES" sz="1400" dirty="0"/>
          </a:p>
          <a:p>
            <a:r>
              <a:rPr lang="es-ES" sz="2000" dirty="0" err="1">
                <a:ea typeface="+mn-lt"/>
                <a:cs typeface="+mn-lt"/>
              </a:rPr>
              <a:t>Profit</a:t>
            </a:r>
            <a:r>
              <a:rPr lang="es-ES" sz="2000" dirty="0">
                <a:ea typeface="+mn-lt"/>
                <a:cs typeface="+mn-lt"/>
              </a:rPr>
              <a:t> per car: £1,000</a:t>
            </a:r>
            <a:endParaRPr lang="es-ES" sz="2000" dirty="0"/>
          </a:p>
          <a:p>
            <a:endParaRPr lang="es-ES" sz="1400" dirty="0"/>
          </a:p>
          <a:p>
            <a:r>
              <a:rPr lang="es-ES" sz="2000" dirty="0" err="1">
                <a:ea typeface="+mn-lt"/>
                <a:cs typeface="+mn-lt"/>
              </a:rPr>
              <a:t>Estimated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dirty="0" err="1">
                <a:ea typeface="+mn-lt"/>
                <a:cs typeface="+mn-lt"/>
              </a:rPr>
              <a:t>monthly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dirty="0" err="1">
                <a:ea typeface="+mn-lt"/>
                <a:cs typeface="+mn-lt"/>
              </a:rPr>
              <a:t>profit</a:t>
            </a:r>
            <a:r>
              <a:rPr lang="es-ES" sz="2000" dirty="0">
                <a:ea typeface="+mn-lt"/>
                <a:cs typeface="+mn-lt"/>
              </a:rPr>
              <a:t>:</a:t>
            </a:r>
          </a:p>
          <a:p>
            <a:endParaRPr lang="es-ES" sz="1400" dirty="0"/>
          </a:p>
          <a:p>
            <a:r>
              <a:rPr lang="es-ES" sz="2000">
                <a:ea typeface="+mn-lt"/>
                <a:cs typeface="+mn-lt"/>
              </a:rPr>
              <a:t>£10,000</a:t>
            </a:r>
            <a:endParaRPr lang="es-ES" sz="2000"/>
          </a:p>
          <a:p>
            <a:pPr>
              <a:lnSpc>
                <a:spcPct val="120000"/>
              </a:lnSpc>
            </a:pPr>
            <a:endParaRPr lang="es-ES" sz="1800" b="1" dirty="0"/>
          </a:p>
          <a:p>
            <a:pPr rtl="0"/>
            <a:endParaRPr lang="es-ES" sz="1800" dirty="0"/>
          </a:p>
        </p:txBody>
      </p:sp>
      <p:sp>
        <p:nvSpPr>
          <p:cNvPr id="11" name="Marcador de pie de página 10">
            <a:extLst>
              <a:ext uri="{FF2B5EF4-FFF2-40B4-BE49-F238E27FC236}">
                <a16:creationId xmlns:a16="http://schemas.microsoft.com/office/drawing/2014/main" id="{E075CB36-0EE0-EC0A-E8D4-F76A68E7B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64971" y="6356350"/>
            <a:ext cx="2372881" cy="365125"/>
          </a:xfrm>
        </p:spPr>
        <p:txBody>
          <a:bodyPr rtlCol="0"/>
          <a:lstStyle/>
          <a:p>
            <a:r>
              <a:rPr lang="es-ES"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28" name="Marcador de texto 27">
            <a:extLst>
              <a:ext uri="{FF2B5EF4-FFF2-40B4-BE49-F238E27FC236}">
                <a16:creationId xmlns:a16="http://schemas.microsoft.com/office/drawing/2014/main" id="{887E8375-54B7-C3CE-CD47-82795AC1B4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61891" y="609945"/>
            <a:ext cx="1856232" cy="1856232"/>
          </a:xfrm>
        </p:spPr>
        <p:txBody>
          <a:bodyPr spcFirstLastPara="1" vert="horz" wrap="square" lIns="91440" tIns="45720" rIns="91440" bIns="45720" numCol="1" rtlCol="0" anchor="t">
            <a:prstTxWarp prst="textCircle">
              <a:avLst/>
            </a:prstTxWarp>
            <a:spAutoFit/>
          </a:bodyPr>
          <a:lstStyle/>
          <a:p>
            <a:r>
              <a:rPr lang="es-ES" sz="3700" b="1">
                <a:solidFill>
                  <a:srgbClr val="5D4C41"/>
                </a:solidFill>
                <a:latin typeface="Bodoni MT"/>
              </a:rPr>
              <a:t>ECOMINI CARS</a:t>
            </a:r>
            <a:r>
              <a:rPr lang="es-ES" sz="3700">
                <a:solidFill>
                  <a:srgbClr val="5D4C41"/>
                </a:solidFill>
                <a:latin typeface="Bodoni MT"/>
              </a:rPr>
              <a:t> Affordable urban electric mobility</a:t>
            </a:r>
            <a:endParaRPr lang="es-ES" sz="3700">
              <a:solidFill>
                <a:srgbClr val="000000"/>
              </a:solidFill>
              <a:latin typeface="Bodoni MT"/>
            </a:endParaRPr>
          </a:p>
          <a:p>
            <a:endParaRPr lang="es-ES" dirty="0"/>
          </a:p>
        </p:txBody>
      </p:sp>
      <p:sp>
        <p:nvSpPr>
          <p:cNvPr id="12" name="Marcador de número de diapositiva 11">
            <a:extLst>
              <a:ext uri="{FF2B5EF4-FFF2-40B4-BE49-F238E27FC236}">
                <a16:creationId xmlns:a16="http://schemas.microsoft.com/office/drawing/2014/main" id="{FDBCAB24-D621-AD57-F3A6-A7AFAF523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11</a:t>
            </a:fld>
            <a:endParaRPr lang="es-E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6AC3352-0DF1-ED1B-A344-C9B241D78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334" y="1544668"/>
            <a:ext cx="3975802" cy="1514476"/>
          </a:xfrm>
        </p:spPr>
        <p:txBody>
          <a:bodyPr rtlCol="0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Projection</a:t>
            </a:r>
            <a:endParaRPr lang="es-ES" dirty="0" err="1"/>
          </a:p>
          <a:p>
            <a:endParaRPr lang="es-ES" dirty="0"/>
          </a:p>
        </p:txBody>
      </p:sp>
      <p:sp>
        <p:nvSpPr>
          <p:cNvPr id="8" name="Marcador de contenido 2">
            <a:extLst>
              <a:ext uri="{FF2B5EF4-FFF2-40B4-BE49-F238E27FC236}">
                <a16:creationId xmlns:a16="http://schemas.microsoft.com/office/drawing/2014/main" id="{0DAA5271-340D-DDEE-4F4C-1CBAE511959F}"/>
              </a:ext>
            </a:extLst>
          </p:cNvPr>
          <p:cNvSpPr txBox="1">
            <a:spLocks/>
          </p:cNvSpPr>
          <p:nvPr/>
        </p:nvSpPr>
        <p:spPr>
          <a:xfrm>
            <a:off x="6461545" y="2485752"/>
            <a:ext cx="3098785" cy="2225827"/>
          </a:xfrm>
          <a:prstGeom prst="rect">
            <a:avLst/>
          </a:prstGeom>
        </p:spPr>
        <p:txBody>
          <a:bodyPr vert="horz" lIns="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-ES" sz="1600" dirty="0" err="1">
                <a:ea typeface="+mn-lt"/>
                <a:cs typeface="+mn-lt"/>
              </a:rPr>
              <a:t>Strengths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Affordable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price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Low </a:t>
            </a:r>
            <a:r>
              <a:rPr lang="es-ES" sz="1600" dirty="0" err="1">
                <a:ea typeface="+mn-lt"/>
                <a:cs typeface="+mn-lt"/>
              </a:rPr>
              <a:t>consumption</a:t>
            </a:r>
            <a:endParaRPr lang="es-ES" sz="1600" dirty="0"/>
          </a:p>
          <a:p>
            <a:pPr algn="ctr"/>
            <a:endParaRPr lang="es-ES" sz="1600" dirty="0">
              <a:ea typeface="+mn-lt"/>
              <a:cs typeface="+mn-lt"/>
            </a:endParaRPr>
          </a:p>
          <a:p>
            <a:pPr algn="ctr"/>
            <a:r>
              <a:rPr lang="es-ES" sz="1600" dirty="0" err="1">
                <a:ea typeface="+mn-lt"/>
                <a:cs typeface="+mn-lt"/>
              </a:rPr>
              <a:t>Weaknesses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New </a:t>
            </a:r>
            <a:r>
              <a:rPr lang="es-ES" sz="1600" dirty="0" err="1">
                <a:ea typeface="+mn-lt"/>
                <a:cs typeface="+mn-lt"/>
              </a:rPr>
              <a:t>brand</a:t>
            </a:r>
            <a:endParaRPr lang="es-ES" sz="1600"/>
          </a:p>
          <a:p>
            <a:pPr algn="ctr"/>
            <a:endParaRPr lang="es-ES" sz="1050" dirty="0"/>
          </a:p>
          <a:p>
            <a:pPr algn="ctr"/>
            <a:endParaRPr lang="es-ES" sz="1800" dirty="0"/>
          </a:p>
          <a:p>
            <a:pPr algn="ctr"/>
            <a:endParaRPr lang="es-ES"/>
          </a:p>
          <a:p>
            <a:pPr algn="ctr"/>
            <a:endParaRPr lang="es-ES" sz="1800" dirty="0"/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4A904372-EAF3-BB13-EDE0-7AFDE4570224}"/>
              </a:ext>
            </a:extLst>
          </p:cNvPr>
          <p:cNvSpPr txBox="1">
            <a:spLocks/>
          </p:cNvSpPr>
          <p:nvPr/>
        </p:nvSpPr>
        <p:spPr>
          <a:xfrm>
            <a:off x="7769885" y="-157611"/>
            <a:ext cx="3975802" cy="1514476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4000" dirty="0">
                <a:ea typeface="+mj-lt"/>
                <a:cs typeface="+mj-lt"/>
              </a:rPr>
              <a:t>SWOT </a:t>
            </a:r>
            <a:r>
              <a:rPr lang="es-ES" sz="3600" dirty="0" err="1">
                <a:ea typeface="+mj-lt"/>
                <a:cs typeface="+mj-lt"/>
              </a:rPr>
              <a:t>Analysis</a:t>
            </a:r>
            <a:endParaRPr lang="es-ES" sz="1800" dirty="0" err="1"/>
          </a:p>
        </p:txBody>
      </p:sp>
      <p:sp>
        <p:nvSpPr>
          <p:cNvPr id="6" name="Marcador de contenido 2">
            <a:extLst>
              <a:ext uri="{FF2B5EF4-FFF2-40B4-BE49-F238E27FC236}">
                <a16:creationId xmlns:a16="http://schemas.microsoft.com/office/drawing/2014/main" id="{848E4A61-5F59-8F47-3E44-C45806C16764}"/>
              </a:ext>
            </a:extLst>
          </p:cNvPr>
          <p:cNvSpPr txBox="1">
            <a:spLocks/>
          </p:cNvSpPr>
          <p:nvPr/>
        </p:nvSpPr>
        <p:spPr>
          <a:xfrm>
            <a:off x="9250752" y="1881903"/>
            <a:ext cx="3098785" cy="2225827"/>
          </a:xfrm>
          <a:prstGeom prst="rect">
            <a:avLst/>
          </a:prstGeom>
        </p:spPr>
        <p:txBody>
          <a:bodyPr vert="horz" lIns="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s-ES" sz="1400" dirty="0"/>
          </a:p>
          <a:p>
            <a:pPr algn="ctr"/>
            <a:endParaRPr lang="es-ES" sz="1050" dirty="0"/>
          </a:p>
          <a:p>
            <a:pPr algn="ctr"/>
            <a:r>
              <a:rPr lang="es-ES" sz="1600" dirty="0" err="1">
                <a:ea typeface="+mn-lt"/>
                <a:cs typeface="+mn-lt"/>
              </a:rPr>
              <a:t>Opportunities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Growth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of</a:t>
            </a:r>
            <a:r>
              <a:rPr lang="es-ES" sz="1600" dirty="0">
                <a:ea typeface="+mn-lt"/>
                <a:cs typeface="+mn-lt"/>
              </a:rPr>
              <a:t> </a:t>
            </a:r>
            <a:r>
              <a:rPr lang="es-ES" sz="1600" dirty="0" err="1">
                <a:ea typeface="+mn-lt"/>
                <a:cs typeface="+mn-lt"/>
              </a:rPr>
              <a:t>the</a:t>
            </a:r>
            <a:r>
              <a:rPr lang="es-ES" sz="1600" dirty="0">
                <a:ea typeface="+mn-lt"/>
                <a:cs typeface="+mn-lt"/>
              </a:rPr>
              <a:t> EV </a:t>
            </a:r>
            <a:r>
              <a:rPr lang="es-ES" sz="1600" dirty="0" err="1">
                <a:ea typeface="+mn-lt"/>
                <a:cs typeface="+mn-lt"/>
              </a:rPr>
              <a:t>market</a:t>
            </a:r>
            <a:endParaRPr lang="es-ES" sz="1600"/>
          </a:p>
          <a:p>
            <a:pPr algn="ctr"/>
            <a:endParaRPr lang="es-ES" sz="1100" dirty="0"/>
          </a:p>
          <a:p>
            <a:pPr algn="ctr"/>
            <a:r>
              <a:rPr lang="es-ES" sz="1600" dirty="0" err="1">
                <a:ea typeface="+mn-lt"/>
                <a:cs typeface="+mn-lt"/>
              </a:rPr>
              <a:t>Threats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Regulations</a:t>
            </a:r>
            <a:endParaRPr lang="es-ES" sz="1600"/>
          </a:p>
          <a:p>
            <a:pPr algn="ctr"/>
            <a:r>
              <a:rPr lang="es-ES" sz="1600" dirty="0">
                <a:ea typeface="+mn-lt"/>
                <a:cs typeface="+mn-lt"/>
              </a:rPr>
              <a:t>• </a:t>
            </a:r>
            <a:r>
              <a:rPr lang="es-ES" sz="1600" dirty="0" err="1">
                <a:ea typeface="+mn-lt"/>
                <a:cs typeface="+mn-lt"/>
              </a:rPr>
              <a:t>Competition</a:t>
            </a:r>
            <a:endParaRPr lang="es-ES" sz="1600" dirty="0" err="1"/>
          </a:p>
          <a:p>
            <a:pPr algn="ctr"/>
            <a:endParaRPr lang="es-ES"/>
          </a:p>
          <a:p>
            <a:pPr algn="ctr"/>
            <a:endParaRPr lang="es-ES" sz="1800" dirty="0"/>
          </a:p>
          <a:p>
            <a:pPr algn="ctr"/>
            <a:endParaRPr lang="es-ES"/>
          </a:p>
          <a:p>
            <a:pPr algn="ctr"/>
            <a:endParaRPr lang="es-ES" sz="1800" dirty="0"/>
          </a:p>
        </p:txBody>
      </p:sp>
      <p:sp>
        <p:nvSpPr>
          <p:cNvPr id="7" name="Título 1">
            <a:extLst>
              <a:ext uri="{FF2B5EF4-FFF2-40B4-BE49-F238E27FC236}">
                <a16:creationId xmlns:a16="http://schemas.microsoft.com/office/drawing/2014/main" id="{B9367761-56B7-0A47-341D-0BDB51CC1C5A}"/>
              </a:ext>
            </a:extLst>
          </p:cNvPr>
          <p:cNvSpPr txBox="1">
            <a:spLocks/>
          </p:cNvSpPr>
          <p:nvPr/>
        </p:nvSpPr>
        <p:spPr>
          <a:xfrm>
            <a:off x="8603771" y="1352011"/>
            <a:ext cx="3975802" cy="1514476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1800">
                <a:ea typeface="+mj-lt"/>
                <a:cs typeface="+mj-lt"/>
              </a:rPr>
              <a:t>(Alder, </a:t>
            </a:r>
            <a:r>
              <a:rPr lang="es-ES" sz="1800" dirty="0">
                <a:ea typeface="+mj-lt"/>
                <a:cs typeface="+mj-lt"/>
              </a:rPr>
              <a:t>2019)</a:t>
            </a:r>
            <a:endParaRPr lang="es-ES" sz="1800" dirty="0" err="1"/>
          </a:p>
          <a:p>
            <a:endParaRPr lang="es-ES" sz="3600" dirty="0"/>
          </a:p>
          <a:p>
            <a:r>
              <a:rPr lang="es-E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90205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1463" y="1481586"/>
            <a:ext cx="4692051" cy="1681163"/>
          </a:xfrm>
        </p:spPr>
        <p:txBody>
          <a:bodyPr rtlCol="0">
            <a:normAutofit/>
          </a:bodyPr>
          <a:lstStyle/>
          <a:p>
            <a:pPr algn="ctr"/>
            <a:r>
              <a:rPr lang="es-ES" sz="4400" dirty="0" err="1">
                <a:ea typeface="+mj-lt"/>
                <a:cs typeface="+mj-lt"/>
              </a:rPr>
              <a:t>Example</a:t>
            </a:r>
            <a:r>
              <a:rPr lang="es-ES" sz="4400" dirty="0">
                <a:ea typeface="+mj-lt"/>
                <a:cs typeface="+mj-lt"/>
              </a:rPr>
              <a:t> </a:t>
            </a:r>
            <a:r>
              <a:rPr lang="es-ES" sz="4400" dirty="0" err="1">
                <a:ea typeface="+mj-lt"/>
                <a:cs typeface="+mj-lt"/>
              </a:rPr>
              <a:t>of</a:t>
            </a:r>
            <a:r>
              <a:rPr lang="es-ES" sz="4400" dirty="0">
                <a:ea typeface="+mj-lt"/>
                <a:cs typeface="+mj-lt"/>
              </a:rPr>
              <a:t> Visual Marketing</a:t>
            </a:r>
            <a:endParaRPr lang="es-ES" sz="4400" dirty="0"/>
          </a:p>
          <a:p>
            <a:endParaRPr lang="es-ES" sz="4000" dirty="0"/>
          </a:p>
        </p:txBody>
      </p:sp>
      <p:pic>
        <p:nvPicPr>
          <p:cNvPr id="5" name="Imagen 4" descr="Imagen que contiene coche, firmar, camioneta, manejar&#10;&#10;El contenido generado por IA puede ser incorrecto.">
            <a:extLst>
              <a:ext uri="{FF2B5EF4-FFF2-40B4-BE49-F238E27FC236}">
                <a16:creationId xmlns:a16="http://schemas.microsoft.com/office/drawing/2014/main" id="{3F5235DB-909A-3A68-2763-CC079F569A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1" y="0"/>
            <a:ext cx="4978002" cy="6858000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08397935-983F-2ACB-2C07-23193B3158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2754" y="3424208"/>
            <a:ext cx="6570454" cy="2396227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08A4CD70-A9FA-B3C4-4D2C-A78D028F0B76}"/>
              </a:ext>
            </a:extLst>
          </p:cNvPr>
          <p:cNvSpPr txBox="1"/>
          <p:nvPr/>
        </p:nvSpPr>
        <p:spPr>
          <a:xfrm>
            <a:off x="6958642" y="6462623"/>
            <a:ext cx="6096000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900" baseline="0">
                <a:solidFill>
                  <a:srgbClr val="A89183"/>
                </a:solidFill>
                <a:latin typeface="Calibri"/>
              </a:rPr>
              <a:t>Business Plan Ecomini Cars</a:t>
            </a:r>
            <a:endParaRPr lang="es-ES"/>
          </a:p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/>
          <a:p>
            <a:r>
              <a:rPr lang="es-ES" dirty="0">
                <a:ea typeface="+mj-lt"/>
                <a:cs typeface="+mj-lt"/>
              </a:rPr>
              <a:t>Marketing and branding </a:t>
            </a:r>
            <a:r>
              <a:rPr lang="es-ES" dirty="0" err="1">
                <a:ea typeface="+mj-lt"/>
                <a:cs typeface="+mj-lt"/>
              </a:rPr>
              <a:t>strategy</a:t>
            </a:r>
            <a:endParaRPr lang="es-ES" dirty="0" err="1"/>
          </a:p>
        </p:txBody>
      </p:sp>
      <p:pic>
        <p:nvPicPr>
          <p:cNvPr id="27" name="Marcador de posición de imagen 11" descr="Contorno de investigación">
            <a:extLst>
              <a:ext uri="{FF2B5EF4-FFF2-40B4-BE49-F238E27FC236}">
                <a16:creationId xmlns:a16="http://schemas.microsoft.com/office/drawing/2014/main" id="{E7501A7A-87F1-48B8-AE66-9FB3CB45D40B}"/>
              </a:ext>
            </a:extLst>
          </p:cNvPr>
          <p:cNvPicPr>
            <a:picLocks noGrp="1" noChangeAspect="1"/>
          </p:cNvPicPr>
          <p:nvPr>
            <p:ph sz="quarter" idx="4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396246" y="2523081"/>
            <a:ext cx="914400" cy="914400"/>
          </a:xfrm>
          <a:noFill/>
          <a:ln w="95250" cap="sq" cmpd="sng" algn="ctr">
            <a:noFill/>
            <a:prstDash val="solid"/>
            <a:miter lim="800000"/>
          </a:ln>
          <a:effectLst/>
        </p:spPr>
      </p:pic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06E82690-B145-4D4F-B2D1-0B2A8C50FD7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356050" y="397143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Channels</a:t>
            </a:r>
            <a:endParaRPr lang="es-ES" dirty="0" err="1"/>
          </a:p>
        </p:txBody>
      </p:sp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2356050" y="4082916"/>
            <a:ext cx="1980000" cy="111611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s-ES"/>
          </a:p>
          <a:p>
            <a:r>
              <a:rPr lang="es-ES" noProof="1">
                <a:ea typeface="+mn-lt"/>
                <a:cs typeface="+mn-lt"/>
              </a:rPr>
              <a:t>• Instagram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TikTok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Facebook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Google Ads</a:t>
            </a:r>
            <a:endParaRPr lang="es-ES" dirty="0" err="1"/>
          </a:p>
        </p:txBody>
      </p:sp>
      <p:pic>
        <p:nvPicPr>
          <p:cNvPr id="28" name="Marcador de posición de imagen 15" descr="Contorno de internet">
            <a:extLst>
              <a:ext uri="{FF2B5EF4-FFF2-40B4-BE49-F238E27FC236}">
                <a16:creationId xmlns:a16="http://schemas.microsoft.com/office/drawing/2014/main" id="{55BF36B0-70C1-41A7-97F7-10772AE3E317}"/>
              </a:ext>
            </a:extLst>
          </p:cNvPr>
          <p:cNvPicPr>
            <a:picLocks noGrp="1" noChangeAspect="1"/>
          </p:cNvPicPr>
          <p:nvPr>
            <p:ph sz="quarter" idx="4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2884905" y="2523081"/>
            <a:ext cx="914400" cy="914400"/>
          </a:xfrm>
          <a:noFill/>
          <a:ln w="95250" cap="sq" cmpd="sng" algn="ctr">
            <a:noFill/>
            <a:prstDash val="solid"/>
            <a:miter lim="800000"/>
          </a:ln>
          <a:effectLst/>
        </p:spPr>
      </p:pic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40297407-CE4E-4284-879D-AEC395713625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106000" y="3971432"/>
            <a:ext cx="19800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>
                <a:ea typeface="+mj-lt"/>
                <a:cs typeface="+mj-lt"/>
              </a:rPr>
              <a:t>Actions</a:t>
            </a:r>
            <a:endParaRPr lang="es-ES" dirty="0" err="1"/>
          </a:p>
        </p:txBody>
      </p:sp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651474" y="4082914"/>
            <a:ext cx="2875683" cy="14242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s-ES"/>
          </a:p>
          <a:p>
            <a:r>
              <a:rPr lang="es-ES" noProof="1">
                <a:ea typeface="+mn-lt"/>
                <a:cs typeface="+mn-lt"/>
              </a:rPr>
              <a:t>• Videos comparing petrol vs electricity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Posts about monthly savings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Free test drives</a:t>
            </a:r>
            <a:endParaRPr lang="es-ES" dirty="0"/>
          </a:p>
          <a:p>
            <a:r>
              <a:rPr lang="es-ES" noProof="1">
                <a:ea typeface="+mn-lt"/>
                <a:cs typeface="+mn-lt"/>
              </a:rPr>
              <a:t>• Collaboration with influencers</a:t>
            </a:r>
            <a:endParaRPr lang="es-ES" dirty="0"/>
          </a:p>
          <a:p>
            <a:endParaRPr lang="es-ES" noProof="1"/>
          </a:p>
        </p:txBody>
      </p:sp>
      <p:pic>
        <p:nvPicPr>
          <p:cNvPr id="29" name="Marcador de posición de imagen 17" descr="Contorno de ilustración">
            <a:extLst>
              <a:ext uri="{FF2B5EF4-FFF2-40B4-BE49-F238E27FC236}">
                <a16:creationId xmlns:a16="http://schemas.microsoft.com/office/drawing/2014/main" id="{3F6B18F7-FCBF-493A-AD96-1FFF95A95E2F}"/>
              </a:ext>
            </a:extLst>
          </p:cNvPr>
          <p:cNvPicPr>
            <a:picLocks noGrp="1" noChangeAspect="1"/>
          </p:cNvPicPr>
          <p:nvPr>
            <p:ph sz="quarter" idx="5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5648618" y="2496344"/>
            <a:ext cx="914400" cy="914400"/>
          </a:xfrm>
          <a:noFill/>
          <a:ln w="95250" cap="sq" cmpd="sng" algn="ctr">
            <a:noFill/>
            <a:prstDash val="solid"/>
            <a:miter lim="800000"/>
          </a:ln>
          <a:effectLst/>
        </p:spPr>
      </p:pic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855950" y="3971432"/>
            <a:ext cx="1980000" cy="36000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s-ES" dirty="0">
                <a:ea typeface="+mj-lt"/>
                <a:cs typeface="+mj-lt"/>
              </a:rPr>
              <a:t>Marketing </a:t>
            </a:r>
            <a:r>
              <a:rPr lang="es-ES" dirty="0" err="1">
                <a:ea typeface="+mj-lt"/>
                <a:cs typeface="+mj-lt"/>
              </a:rPr>
              <a:t>examples</a:t>
            </a:r>
            <a:r>
              <a:rPr lang="es-ES" dirty="0">
                <a:ea typeface="+mj-lt"/>
                <a:cs typeface="+mj-lt"/>
              </a:rPr>
              <a:t>:</a:t>
            </a:r>
            <a:endParaRPr lang="es-ES" dirty="0"/>
          </a:p>
        </p:txBody>
      </p:sp>
      <p:sp>
        <p:nvSpPr>
          <p:cNvPr id="10" name="Marcador de texto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7855950" y="4443863"/>
            <a:ext cx="2193894" cy="13166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business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card</a:t>
            </a:r>
            <a:endParaRPr lang="es-ES" dirty="0" err="1"/>
          </a:p>
          <a:p>
            <a:pPr>
              <a:lnSpc>
                <a:spcPct val="120000"/>
              </a:lnSpc>
            </a:pPr>
            <a:r>
              <a:rPr lang="es-ES" dirty="0">
                <a:ea typeface="+mn-lt"/>
                <a:cs typeface="+mn-lt"/>
              </a:rPr>
              <a:t>• TikTok </a:t>
            </a:r>
            <a:r>
              <a:rPr lang="es-ES" dirty="0" err="1">
                <a:ea typeface="+mn-lt"/>
                <a:cs typeface="+mn-lt"/>
              </a:rPr>
              <a:t>advert</a:t>
            </a:r>
            <a:endParaRPr lang="es-ES" dirty="0" err="1"/>
          </a:p>
          <a:p>
            <a:pPr>
              <a:lnSpc>
                <a:spcPct val="120000"/>
              </a:lnSpc>
            </a:pPr>
            <a:r>
              <a:rPr lang="es-ES">
                <a:ea typeface="+mn-lt"/>
                <a:cs typeface="+mn-lt"/>
              </a:rPr>
              <a:t>• Instagram post</a:t>
            </a:r>
            <a:endParaRPr lang="es-ES"/>
          </a:p>
          <a:p>
            <a:pPr>
              <a:lnSpc>
                <a:spcPct val="120000"/>
              </a:lnSpc>
            </a:pPr>
            <a:r>
              <a:rPr lang="es-ES" dirty="0">
                <a:ea typeface="+mn-lt"/>
                <a:cs typeface="+mn-lt"/>
              </a:rPr>
              <a:t>• </a:t>
            </a:r>
            <a:r>
              <a:rPr lang="es-ES" dirty="0" err="1">
                <a:ea typeface="+mn-lt"/>
                <a:cs typeface="+mn-lt"/>
              </a:rPr>
              <a:t>promotional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leaflet</a:t>
            </a:r>
            <a:endParaRPr lang="es-ES" dirty="0" err="1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005C44B1-BA82-483C-BD91-F89067442F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894826" y="6138431"/>
            <a:ext cx="4114800" cy="365125"/>
          </a:xfrm>
        </p:spPr>
        <p:txBody>
          <a:bodyPr rtlCol="0"/>
          <a:lstStyle/>
          <a:p>
            <a:r>
              <a:rPr lang="es-ES">
                <a:solidFill>
                  <a:srgbClr val="A89183"/>
                </a:solidFill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s-ES" smtClean="0"/>
              <a:pPr rtl="0"/>
              <a:t>13</a:t>
            </a:fld>
            <a:endParaRPr lang="es-ES" dirty="0"/>
          </a:p>
        </p:txBody>
      </p:sp>
      <p:sp>
        <p:nvSpPr>
          <p:cNvPr id="12" name="Título 1">
            <a:extLst>
              <a:ext uri="{FF2B5EF4-FFF2-40B4-BE49-F238E27FC236}">
                <a16:creationId xmlns:a16="http://schemas.microsoft.com/office/drawing/2014/main" id="{4B3E9491-13EA-56F5-29DB-A7E6AE9EDCF2}"/>
              </a:ext>
            </a:extLst>
          </p:cNvPr>
          <p:cNvSpPr txBox="1">
            <a:spLocks/>
          </p:cNvSpPr>
          <p:nvPr/>
        </p:nvSpPr>
        <p:spPr>
          <a:xfrm>
            <a:off x="2527968" y="1373104"/>
            <a:ext cx="7307179" cy="683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1200" dirty="0">
                <a:latin typeface="Seaford"/>
                <a:ea typeface="+mj-lt"/>
                <a:cs typeface="+mj-lt"/>
              </a:rPr>
              <a:t>(American Marketing </a:t>
            </a:r>
            <a:r>
              <a:rPr lang="es-ES" sz="1200" dirty="0" err="1">
                <a:latin typeface="Seaford"/>
                <a:ea typeface="+mj-lt"/>
                <a:cs typeface="+mj-lt"/>
              </a:rPr>
              <a:t>Association</a:t>
            </a:r>
            <a:r>
              <a:rPr lang="es-ES" sz="1200" dirty="0">
                <a:latin typeface="Seaford"/>
                <a:ea typeface="+mj-lt"/>
                <a:cs typeface="+mj-lt"/>
              </a:rPr>
              <a:t>, 2024)</a:t>
            </a:r>
            <a:endParaRPr lang="es-ES" dirty="0"/>
          </a:p>
          <a:p>
            <a:r>
              <a:rPr lang="es-ES" sz="2000" dirty="0">
                <a:ea typeface="+mj-lt"/>
                <a:cs typeface="+mj-lt"/>
              </a:rPr>
              <a:t>Digital </a:t>
            </a:r>
            <a:r>
              <a:rPr lang="es-ES" sz="2000" dirty="0" err="1">
                <a:ea typeface="+mj-lt"/>
                <a:cs typeface="+mj-lt"/>
              </a:rPr>
              <a:t>strategy</a:t>
            </a:r>
            <a:r>
              <a:rPr lang="es-ES" sz="2000" dirty="0">
                <a:ea typeface="+mj-lt"/>
                <a:cs typeface="+mj-lt"/>
              </a:rPr>
              <a:t> (12 </a:t>
            </a:r>
            <a:r>
              <a:rPr lang="es-ES" sz="2000" dirty="0" err="1">
                <a:ea typeface="+mj-lt"/>
                <a:cs typeface="+mj-lt"/>
              </a:rPr>
              <a:t>months</a:t>
            </a:r>
            <a:r>
              <a:rPr lang="es-ES" sz="2000" dirty="0">
                <a:ea typeface="+mj-lt"/>
                <a:cs typeface="+mj-lt"/>
              </a:rPr>
              <a:t>)</a:t>
            </a:r>
            <a:endParaRPr lang="es-ES" sz="2000"/>
          </a:p>
        </p:txBody>
      </p:sp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45" y="1077717"/>
            <a:ext cx="7436089" cy="1183440"/>
          </a:xfrm>
        </p:spPr>
        <p:txBody>
          <a:bodyPr rtlCol="0">
            <a:normAutofit fontScale="90000"/>
          </a:bodyPr>
          <a:lstStyle/>
          <a:p>
            <a:pPr algn="ctr"/>
            <a:r>
              <a:rPr lang="es-ES" dirty="0" err="1">
                <a:ea typeface="+mj-lt"/>
                <a:cs typeface="+mj-lt"/>
              </a:rPr>
              <a:t>Expansion</a:t>
            </a:r>
            <a:r>
              <a:rPr lang="es-ES" dirty="0">
                <a:ea typeface="+mj-lt"/>
                <a:cs typeface="+mj-lt"/>
              </a:rPr>
              <a:t> plan (use </a:t>
            </a:r>
            <a:r>
              <a:rPr lang="es-ES" dirty="0" err="1">
                <a:ea typeface="+mj-lt"/>
                <a:cs typeface="+mj-lt"/>
              </a:rPr>
              <a:t>of</a:t>
            </a:r>
            <a:r>
              <a:rPr lang="es-ES" dirty="0">
                <a:ea typeface="+mj-lt"/>
                <a:cs typeface="+mj-lt"/>
              </a:rPr>
              <a:t> £100,000.)</a:t>
            </a:r>
            <a:br>
              <a:rPr lang="es-ES" dirty="0">
                <a:ea typeface="+mj-lt"/>
                <a:cs typeface="+mj-lt"/>
              </a:rPr>
            </a:br>
            <a:r>
              <a:rPr lang="es-ES" dirty="0" err="1">
                <a:ea typeface="+mj-lt"/>
                <a:cs typeface="+mj-lt"/>
              </a:rPr>
              <a:t>for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months</a:t>
            </a:r>
            <a:r>
              <a:rPr lang="es-ES" dirty="0">
                <a:ea typeface="+mj-lt"/>
                <a:cs typeface="+mj-lt"/>
              </a:rPr>
              <a:t> 12-24 </a:t>
            </a:r>
            <a:r>
              <a:rPr lang="es-ES" dirty="0" err="1">
                <a:ea typeface="+mj-lt"/>
                <a:cs typeface="+mj-lt"/>
              </a:rPr>
              <a:t>will</a:t>
            </a:r>
            <a:r>
              <a:rPr lang="es-ES" dirty="0">
                <a:ea typeface="+mj-lt"/>
                <a:cs typeface="+mj-lt"/>
              </a:rPr>
              <a:t> be</a:t>
            </a:r>
            <a:br>
              <a:rPr lang="es-ES" dirty="0">
                <a:ea typeface="+mj-lt"/>
                <a:cs typeface="+mj-lt"/>
              </a:rPr>
            </a:br>
            <a:r>
              <a:rPr lang="es-ES" dirty="0">
                <a:ea typeface="+mj-lt"/>
                <a:cs typeface="+mj-lt"/>
              </a:rPr>
              <a:t> </a:t>
            </a:r>
            <a:endParaRPr lang="es-ES"/>
          </a:p>
        </p:txBody>
      </p:sp>
      <p:sp>
        <p:nvSpPr>
          <p:cNvPr id="6" name="Marcador de texto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986647" y="2346648"/>
            <a:ext cx="2381245" cy="5243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4000"/>
              <a:t>£40,000</a:t>
            </a:r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8730" y="2461667"/>
            <a:ext cx="3772971" cy="1154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s-ES" sz="1400" dirty="0" err="1">
                <a:ea typeface="+mn-lt"/>
                <a:cs typeface="+mn-lt"/>
              </a:rPr>
              <a:t>Increase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inventory</a:t>
            </a:r>
            <a:r>
              <a:rPr lang="es-ES" sz="1400" dirty="0">
                <a:ea typeface="+mn-lt"/>
                <a:cs typeface="+mn-lt"/>
              </a:rPr>
              <a:t> </a:t>
            </a:r>
            <a:endParaRPr lang="es-ES" sz="1400"/>
          </a:p>
          <a:p>
            <a:pPr algn="ctr"/>
            <a:r>
              <a:rPr lang="es-ES" sz="1400" dirty="0" err="1">
                <a:ea typeface="+mn-lt"/>
                <a:cs typeface="+mn-lt"/>
              </a:rPr>
              <a:t>Purchase</a:t>
            </a:r>
            <a:r>
              <a:rPr lang="es-ES" sz="1400" dirty="0">
                <a:ea typeface="+mn-lt"/>
                <a:cs typeface="+mn-lt"/>
              </a:rPr>
              <a:t> 20 </a:t>
            </a:r>
            <a:r>
              <a:rPr lang="es-ES" sz="1400" dirty="0" err="1">
                <a:ea typeface="+mn-lt"/>
                <a:cs typeface="+mn-lt"/>
              </a:rPr>
              <a:t>additional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vehicles</a:t>
            </a:r>
            <a:endParaRPr lang="es-ES" sz="1400" dirty="0" err="1"/>
          </a:p>
        </p:txBody>
      </p:sp>
      <p:sp>
        <p:nvSpPr>
          <p:cNvPr id="7" name="Marcador de contenido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986647" y="3897172"/>
            <a:ext cx="2381245" cy="5243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s-ES" sz="4000" noProof="1"/>
              <a:t>£25,000</a:t>
            </a:r>
            <a:endParaRPr lang="es-ES" dirty="0"/>
          </a:p>
        </p:txBody>
      </p:sp>
      <p:sp>
        <p:nvSpPr>
          <p:cNvPr id="5" name="Marcador de contenido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3771900" y="3422720"/>
            <a:ext cx="2838444" cy="15284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s-ES" sz="1400" noProof="1">
                <a:ea typeface="+mn-lt"/>
                <a:cs typeface="+mn-lt"/>
              </a:rPr>
              <a:t>Aggressive digital marketing</a:t>
            </a:r>
            <a:endParaRPr lang="es-ES" sz="1400" dirty="0">
              <a:ea typeface="+mn-lt"/>
              <a:cs typeface="+mn-lt"/>
            </a:endParaRPr>
          </a:p>
          <a:p>
            <a:pPr algn="ctr">
              <a:lnSpc>
                <a:spcPct val="120000"/>
              </a:lnSpc>
            </a:pPr>
            <a:r>
              <a:rPr lang="es-ES" sz="1400" noProof="1">
                <a:ea typeface="+mn-lt"/>
                <a:cs typeface="+mn-lt"/>
              </a:rPr>
              <a:t>• TikTok campaigns</a:t>
            </a:r>
            <a:endParaRPr lang="es-ES" sz="1400" dirty="0" err="1">
              <a:ea typeface="+mn-lt"/>
              <a:cs typeface="+mn-lt"/>
            </a:endParaRPr>
          </a:p>
          <a:p>
            <a:pPr algn="ctr">
              <a:lnSpc>
                <a:spcPct val="120000"/>
              </a:lnSpc>
            </a:pPr>
            <a:r>
              <a:rPr lang="es-ES" sz="1400" noProof="1">
                <a:ea typeface="+mn-lt"/>
                <a:cs typeface="+mn-lt"/>
              </a:rPr>
              <a:t>• Influencers</a:t>
            </a:r>
            <a:endParaRPr lang="es-ES" sz="1400" dirty="0" err="1">
              <a:ea typeface="+mn-lt"/>
              <a:cs typeface="+mn-lt"/>
            </a:endParaRPr>
          </a:p>
          <a:p>
            <a:pPr algn="ctr">
              <a:lnSpc>
                <a:spcPct val="120000"/>
              </a:lnSpc>
            </a:pPr>
            <a:r>
              <a:rPr lang="es-ES" sz="1400" noProof="1">
                <a:ea typeface="+mn-lt"/>
                <a:cs typeface="+mn-lt"/>
              </a:rPr>
              <a:t>• Geolocated advertising</a:t>
            </a:r>
            <a:endParaRPr lang="es-ES" sz="1400" dirty="0" err="1">
              <a:ea typeface="+mn-lt"/>
              <a:cs typeface="+mn-lt"/>
            </a:endParaRPr>
          </a:p>
        </p:txBody>
      </p:sp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E92B9716-8D44-4864-8986-720957B34362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986647" y="5054655"/>
            <a:ext cx="2381245" cy="5243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3700"/>
              <a:t>£20,000</a:t>
            </a:r>
            <a:endParaRPr lang="es-ES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5E1C399-8F48-44F5-9461-3C89866D4CE1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771900" y="5054655"/>
            <a:ext cx="2838444" cy="122657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s-ES" sz="1400" noProof="1">
                <a:ea typeface="+mn-lt"/>
                <a:cs typeface="+mn-lt"/>
              </a:rPr>
              <a:t>Technical service centre</a:t>
            </a:r>
            <a:endParaRPr lang="es-ES" sz="1400" dirty="0"/>
          </a:p>
          <a:p>
            <a:pPr marL="171450" indent="-171450" algn="ctr">
              <a:lnSpc>
                <a:spcPct val="120000"/>
              </a:lnSpc>
              <a:buChar char="•"/>
            </a:pPr>
            <a:r>
              <a:rPr lang="es-ES" sz="1400" noProof="1">
                <a:ea typeface="+mn-lt"/>
                <a:cs typeface="+mn-lt"/>
              </a:rPr>
              <a:t>Equipment</a:t>
            </a:r>
            <a:endParaRPr lang="es-ES" sz="1400" dirty="0" err="1"/>
          </a:p>
          <a:p>
            <a:pPr marL="171450" indent="-171450" algn="ctr">
              <a:lnSpc>
                <a:spcPct val="120000"/>
              </a:lnSpc>
              <a:buChar char="•"/>
            </a:pPr>
            <a:r>
              <a:rPr lang="es-ES" sz="1400" noProof="1">
                <a:ea typeface="+mn-lt"/>
                <a:cs typeface="+mn-lt"/>
              </a:rPr>
              <a:t>Tools</a:t>
            </a:r>
            <a:endParaRPr lang="es-ES" sz="1400" dirty="0"/>
          </a:p>
          <a:p>
            <a:pPr marL="171450" indent="-171450" algn="ctr">
              <a:lnSpc>
                <a:spcPct val="120000"/>
              </a:lnSpc>
              <a:buChar char="•"/>
            </a:pPr>
            <a:r>
              <a:rPr lang="es-ES" sz="1400" noProof="1">
                <a:ea typeface="+mn-lt"/>
                <a:cs typeface="+mn-lt"/>
              </a:rPr>
              <a:t>Spare parts</a:t>
            </a:r>
            <a:endParaRPr lang="es-ES" sz="1400" dirty="0" err="1"/>
          </a:p>
        </p:txBody>
      </p:sp>
      <p:pic>
        <p:nvPicPr>
          <p:cNvPr id="66" name="Marcador de posición de imagen 65">
            <a:extLst>
              <a:ext uri="{FF2B5EF4-FFF2-40B4-BE49-F238E27FC236}">
                <a16:creationId xmlns:a16="http://schemas.microsoft.com/office/drawing/2014/main" id="{C3E1B7B8-079D-4A7E-9C9D-2238847A563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923213" y="780363"/>
            <a:ext cx="3784599" cy="2119375"/>
          </a:xfrm>
        </p:spPr>
      </p:pic>
      <p:pic>
        <p:nvPicPr>
          <p:cNvPr id="68" name="Marcador de posición de imagen 67" descr="Imagen que contiene Interfaz de usuario gráfica&#10;&#10;El contenido generado por IA puede ser incorrecto.">
            <a:extLst>
              <a:ext uri="{FF2B5EF4-FFF2-40B4-BE49-F238E27FC236}">
                <a16:creationId xmlns:a16="http://schemas.microsoft.com/office/drawing/2014/main" id="{40720171-A57D-4B75-8C19-882ECC4A3A4B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7923213" y="3894596"/>
            <a:ext cx="3784599" cy="2105183"/>
          </a:xfrm>
        </p:spPr>
      </p:pic>
      <p:sp>
        <p:nvSpPr>
          <p:cNvPr id="70" name="Marcador de pie de página 69">
            <a:extLst>
              <a:ext uri="{FF2B5EF4-FFF2-40B4-BE49-F238E27FC236}">
                <a16:creationId xmlns:a16="http://schemas.microsoft.com/office/drawing/2014/main" id="{12B1BCF5-B7EC-40D8-A897-F2D078E8B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749060" y="6270086"/>
            <a:ext cx="4114800" cy="365125"/>
          </a:xfrm>
        </p:spPr>
        <p:txBody>
          <a:bodyPr rtlCol="0"/>
          <a:lstStyle/>
          <a:p>
            <a:r>
              <a:rPr lang="es-ES"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71" name="Marcador de número de diapositiva 70">
            <a:extLst>
              <a:ext uri="{FF2B5EF4-FFF2-40B4-BE49-F238E27FC236}">
                <a16:creationId xmlns:a16="http://schemas.microsoft.com/office/drawing/2014/main" id="{4CFFF867-B1AF-42AA-BEA4-FC371900A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14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C209CF2-F298-CAB1-BBB4-EBC5275CC5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s-ES" sz="1400" dirty="0" err="1">
                <a:ea typeface="+mn-lt"/>
                <a:cs typeface="+mn-lt"/>
              </a:rPr>
              <a:t>Rental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platform</a:t>
            </a:r>
            <a:endParaRPr lang="es-ES" sz="1400" dirty="0">
              <a:ea typeface="+mn-lt"/>
              <a:cs typeface="+mn-lt"/>
            </a:endParaRPr>
          </a:p>
          <a:p>
            <a:pPr algn="ctr"/>
            <a:r>
              <a:rPr lang="es-ES" sz="1400" dirty="0" err="1">
                <a:ea typeface="+mn-lt"/>
                <a:cs typeface="+mn-lt"/>
              </a:rPr>
              <a:t>Launch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microcars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on</a:t>
            </a:r>
            <a:r>
              <a:rPr lang="es-ES" sz="1400" dirty="0">
                <a:ea typeface="+mn-lt"/>
                <a:cs typeface="+mn-lt"/>
              </a:rPr>
              <a:t> a </a:t>
            </a:r>
            <a:r>
              <a:rPr lang="es-ES" sz="1400" dirty="0" err="1">
                <a:ea typeface="+mn-lt"/>
                <a:cs typeface="+mn-lt"/>
              </a:rPr>
              <a:t>monthly</a:t>
            </a:r>
            <a:r>
              <a:rPr lang="es-ES" sz="1400" dirty="0">
                <a:ea typeface="+mn-lt"/>
                <a:cs typeface="+mn-lt"/>
              </a:rPr>
              <a:t> </a:t>
            </a:r>
            <a:r>
              <a:rPr lang="es-ES" sz="1400" dirty="0" err="1">
                <a:ea typeface="+mn-lt"/>
                <a:cs typeface="+mn-lt"/>
              </a:rPr>
              <a:t>subscription</a:t>
            </a:r>
            <a:r>
              <a:rPr lang="es-ES" sz="1400" dirty="0">
                <a:ea typeface="+mn-lt"/>
                <a:cs typeface="+mn-lt"/>
              </a:rPr>
              <a:t> basis</a:t>
            </a:r>
            <a:endParaRPr lang="es-ES" sz="1400" dirty="0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CAFDCF7D-E024-B790-EE1D-C70E42D6D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ES"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370A56F4-F0BB-EE16-0BF4-2D375471B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s-ES" noProof="0" smtClean="0"/>
              <a:pPr rtl="0"/>
              <a:t>15</a:t>
            </a:fld>
            <a:endParaRPr lang="es-ES" noProof="0"/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BB65E05D-1F3B-FFB0-D848-75B474C2F23E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972270" y="2576686"/>
            <a:ext cx="2381245" cy="5243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4000"/>
              <a:t>£10,000</a:t>
            </a:r>
            <a:endParaRPr lang="es-ES"/>
          </a:p>
        </p:txBody>
      </p:sp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3AA254F6-A819-2E49-21A1-1BB8FF14154B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3771900" y="3839663"/>
            <a:ext cx="2838444" cy="12265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s-ES" err="1">
                <a:ea typeface="+mn-lt"/>
                <a:cs typeface="+mn-lt"/>
              </a:rPr>
              <a:t>Commercial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err="1">
                <a:ea typeface="+mn-lt"/>
                <a:cs typeface="+mn-lt"/>
              </a:rPr>
              <a:t>expansion</a:t>
            </a:r>
            <a:endParaRPr lang="es-ES" err="1"/>
          </a:p>
          <a:p>
            <a:pPr algn="ctr"/>
            <a:r>
              <a:rPr lang="es-ES" dirty="0" err="1">
                <a:ea typeface="+mn-lt"/>
                <a:cs typeface="+mn-lt"/>
              </a:rPr>
              <a:t>Events</a:t>
            </a:r>
            <a:r>
              <a:rPr lang="es-ES" dirty="0">
                <a:ea typeface="+mn-lt"/>
                <a:cs typeface="+mn-lt"/>
              </a:rPr>
              <a:t>, test drives and </a:t>
            </a:r>
            <a:r>
              <a:rPr lang="es-ES" dirty="0" err="1">
                <a:ea typeface="+mn-lt"/>
                <a:cs typeface="+mn-lt"/>
              </a:rPr>
              <a:t>agreements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with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universities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EB201697-F04E-C979-F036-50C280EA7C52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972270" y="3839663"/>
            <a:ext cx="2381245" cy="5243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4000"/>
              <a:t>£5,000</a:t>
            </a:r>
            <a:endParaRPr lang="es-ES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4C698DD-F527-7222-1BEB-17E7253D4274}"/>
              </a:ext>
            </a:extLst>
          </p:cNvPr>
          <p:cNvSpPr txBox="1"/>
          <p:nvPr/>
        </p:nvSpPr>
        <p:spPr>
          <a:xfrm>
            <a:off x="100642" y="352245"/>
            <a:ext cx="7346829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4000" baseline="0">
                <a:solidFill>
                  <a:srgbClr val="5D4C41"/>
                </a:solidFill>
                <a:latin typeface="Bodoni MT"/>
              </a:rPr>
              <a:t>Expansion plan (use of £100,000.)</a:t>
            </a:r>
            <a:r>
              <a:rPr sz="4000">
                <a:latin typeface="Bodoni MT"/>
                <a:ea typeface="Bodoni MT"/>
                <a:cs typeface="Bodoni MT"/>
              </a:rPr>
              <a:t>​</a:t>
            </a:r>
            <a:br>
              <a:rPr sz="4000">
                <a:latin typeface="Bodoni MT"/>
                <a:ea typeface="Bodoni MT"/>
                <a:cs typeface="Bodoni MT"/>
              </a:rPr>
            </a:br>
            <a:r>
              <a:rPr lang="es-ES" sz="4000" baseline="0">
                <a:solidFill>
                  <a:srgbClr val="5D4C41"/>
                </a:solidFill>
                <a:latin typeface="Bodoni MT"/>
              </a:rPr>
              <a:t>for months 12-24 will be</a:t>
            </a:r>
            <a:endParaRPr lang="es-ES"/>
          </a:p>
          <a:p>
            <a:pPr algn="ctr"/>
            <a:endParaRPr lang="es-ES"/>
          </a:p>
        </p:txBody>
      </p:sp>
      <p:pic>
        <p:nvPicPr>
          <p:cNvPr id="15" name="Marcador de posición de imagen 65" descr="Images Gratuites : shake hand, acheter, traiter, Entreprise, client ...">
            <a:extLst>
              <a:ext uri="{FF2B5EF4-FFF2-40B4-BE49-F238E27FC236}">
                <a16:creationId xmlns:a16="http://schemas.microsoft.com/office/drawing/2014/main" id="{6BBE7240-9CAE-8193-EC78-2634850BB7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7929302" y="492816"/>
            <a:ext cx="3786796" cy="2608205"/>
          </a:xfrm>
          <a:prstGeom prst="rect">
            <a:avLst/>
          </a:prstGeom>
        </p:spPr>
      </p:pic>
      <p:pic>
        <p:nvPicPr>
          <p:cNvPr id="16" name="Marcador de posición de imagen 65" descr="Images Gratuites : réussite, une analyse, Remue-méninges, Entreprise ...">
            <a:extLst>
              <a:ext uri="{FF2B5EF4-FFF2-40B4-BE49-F238E27FC236}">
                <a16:creationId xmlns:a16="http://schemas.microsoft.com/office/drawing/2014/main" id="{ACB4F391-6212-9315-4714-9847B5DDEF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7929301" y="3654381"/>
            <a:ext cx="3786796" cy="252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0195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049" y="5531166"/>
            <a:ext cx="10515600" cy="1004255"/>
          </a:xfrm>
        </p:spPr>
        <p:txBody>
          <a:bodyPr rtlCol="0"/>
          <a:lstStyle/>
          <a:p>
            <a:r>
              <a:rPr lang="es-ES" dirty="0" err="1">
                <a:ea typeface="+mj-lt"/>
                <a:cs typeface="+mj-lt"/>
              </a:rPr>
              <a:t>Thank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you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for</a:t>
            </a:r>
            <a:r>
              <a:rPr lang="es-ES" dirty="0">
                <a:ea typeface="+mj-lt"/>
                <a:cs typeface="+mj-lt"/>
              </a:rPr>
              <a:t> </a:t>
            </a:r>
            <a:r>
              <a:rPr lang="es-ES" dirty="0" err="1">
                <a:ea typeface="+mj-lt"/>
                <a:cs typeface="+mj-lt"/>
              </a:rPr>
              <a:t>your</a:t>
            </a:r>
            <a:r>
              <a:rPr lang="es-ES" dirty="0">
                <a:ea typeface="+mj-lt"/>
                <a:cs typeface="+mj-lt"/>
              </a:rPr>
              <a:t> time.</a:t>
            </a:r>
            <a:endParaRPr lang="es-ES" dirty="0"/>
          </a:p>
          <a:p>
            <a:endParaRPr lang="es-ES" dirty="0"/>
          </a:p>
        </p:txBody>
      </p:sp>
      <p:pic>
        <p:nvPicPr>
          <p:cNvPr id="24" name="Marcador de posición de imagen 23" descr="Un coche deportivo en una calle&#10;&#10;El contenido generado por IA puede ser incorrecto.">
            <a:extLst>
              <a:ext uri="{FF2B5EF4-FFF2-40B4-BE49-F238E27FC236}">
                <a16:creationId xmlns:a16="http://schemas.microsoft.com/office/drawing/2014/main" id="{0B2FD881-60C0-412B-B373-76C345F1EBA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-392" t="-3478" b="2609"/>
          <a:stretch>
            <a:fillRect/>
          </a:stretch>
        </p:blipFill>
        <p:spPr>
          <a:xfrm>
            <a:off x="1869726" y="216549"/>
            <a:ext cx="3689480" cy="3343899"/>
          </a:xfrm>
        </p:spPr>
      </p:pic>
      <p:pic>
        <p:nvPicPr>
          <p:cNvPr id="32" name="Marcador de posición de imagen 31">
            <a:extLst>
              <a:ext uri="{FF2B5EF4-FFF2-40B4-BE49-F238E27FC236}">
                <a16:creationId xmlns:a16="http://schemas.microsoft.com/office/drawing/2014/main" id="{2F4583C6-96F2-4E60-AC92-591CAEE2436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/>
          <a:stretch/>
        </p:blipFill>
        <p:spPr>
          <a:xfrm>
            <a:off x="6824165" y="345946"/>
            <a:ext cx="3577086" cy="3217652"/>
          </a:xfrm>
        </p:spPr>
      </p:pic>
      <p:sp>
        <p:nvSpPr>
          <p:cNvPr id="62" name="Marcador de pie de página 61">
            <a:extLst>
              <a:ext uri="{FF2B5EF4-FFF2-40B4-BE49-F238E27FC236}">
                <a16:creationId xmlns:a16="http://schemas.microsoft.com/office/drawing/2014/main" id="{675DD62E-5A6B-4350-B4F8-EC75A70EA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r>
              <a:rPr lang="es-ES">
                <a:solidFill>
                  <a:srgbClr val="A89183"/>
                </a:solidFill>
                <a:latin typeface="Calibri"/>
                <a:ea typeface="Calibri"/>
                <a:cs typeface="Calibri"/>
              </a:rPr>
              <a:t>Business Plan Ecomini Cars</a:t>
            </a:r>
            <a:endParaRPr lang="es-ES"/>
          </a:p>
        </p:txBody>
      </p:sp>
      <p:sp>
        <p:nvSpPr>
          <p:cNvPr id="63" name="Marcador de número de diapositiva 62">
            <a:extLst>
              <a:ext uri="{FF2B5EF4-FFF2-40B4-BE49-F238E27FC236}">
                <a16:creationId xmlns:a16="http://schemas.microsoft.com/office/drawing/2014/main" id="{C8AD60CA-E071-4F79-8130-6A5789C8A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s-ES" smtClean="0"/>
              <a:pPr rtl="0"/>
              <a:t>16</a:t>
            </a:fld>
            <a:endParaRPr lang="es-ES"/>
          </a:p>
        </p:txBody>
      </p:sp>
      <p:sp>
        <p:nvSpPr>
          <p:cNvPr id="37" name="Marcador de texto 27">
            <a:extLst>
              <a:ext uri="{FF2B5EF4-FFF2-40B4-BE49-F238E27FC236}">
                <a16:creationId xmlns:a16="http://schemas.microsoft.com/office/drawing/2014/main" id="{6D85CB59-212D-F0DF-3441-B57E5A32F670}"/>
              </a:ext>
            </a:extLst>
          </p:cNvPr>
          <p:cNvSpPr txBox="1">
            <a:spLocks/>
          </p:cNvSpPr>
          <p:nvPr/>
        </p:nvSpPr>
        <p:spPr>
          <a:xfrm>
            <a:off x="8605136" y="4405568"/>
            <a:ext cx="1856232" cy="1856232"/>
          </a:xfrm>
          <a:prstGeom prst="rect">
            <a:avLst/>
          </a:prstGeom>
        </p:spPr>
        <p:txBody>
          <a:bodyPr spcFirstLastPara="1" vert="horz" wrap="square" lIns="91440" tIns="45720" rIns="91440" bIns="45720" numCol="1" rtlCol="0" anchor="t">
            <a:prstTxWarp prst="textCircl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3700" b="1">
                <a:solidFill>
                  <a:srgbClr val="5D4C41"/>
                </a:solidFill>
                <a:latin typeface="Bodoni MT"/>
              </a:rPr>
              <a:t>ECOMINI CARS</a:t>
            </a:r>
            <a:r>
              <a:rPr lang="es-ES" sz="3700">
                <a:solidFill>
                  <a:srgbClr val="5D4C41"/>
                </a:solidFill>
                <a:latin typeface="Bodoni MT"/>
              </a:rPr>
              <a:t> Affordable urban electric mobility</a:t>
            </a:r>
            <a:endParaRPr lang="es-ES" sz="3700">
              <a:solidFill>
                <a:srgbClr val="000000"/>
              </a:solidFill>
              <a:latin typeface="Bodoni MT"/>
            </a:endParaRP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4351" y="-152460"/>
            <a:ext cx="10515600" cy="1325563"/>
          </a:xfrm>
        </p:spPr>
        <p:txBody>
          <a:bodyPr rtlCol="0" anchor="ctr">
            <a:normAutofit/>
          </a:bodyPr>
          <a:lstStyle/>
          <a:p>
            <a:r>
              <a:rPr lang="es-ES" dirty="0"/>
              <a:t>Reference </a:t>
            </a:r>
            <a:r>
              <a:rPr lang="es-ES" dirty="0" err="1"/>
              <a:t>List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70488715-8F43-43A9-061A-2A2ABD651AF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81974" y="687297"/>
            <a:ext cx="10515600" cy="483648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900"/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1. </a:t>
            </a:r>
            <a:r>
              <a:rPr lang="en-US" sz="1200" err="1">
                <a:latin typeface="Arial"/>
                <a:ea typeface="+mj-lt"/>
                <a:cs typeface="Arial"/>
              </a:rPr>
              <a:t>Gloval</a:t>
            </a:r>
            <a:r>
              <a:rPr lang="en-US" sz="1200">
                <a:latin typeface="Arial"/>
                <a:ea typeface="+mj-lt"/>
                <a:cs typeface="Arial"/>
              </a:rPr>
              <a:t> EV Outlook (2025). Trends in Electric Car Markets, IEA,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https://www.iea.org/reports/global-ev-outlook-2025/trends-in-electric-car-markets-2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2. The Guardian (2020). Higher price of electric cars a concern for more than half of UK costumers,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https://www.theguardian.com/environment/2020/sep/04/higher-price-of-electric-cars-a-concern-for-more-than-half-of-uk-consumers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3. Business </a:t>
            </a:r>
            <a:r>
              <a:rPr lang="en-US" sz="1200" err="1">
                <a:latin typeface="Arial"/>
                <a:ea typeface="+mj-lt"/>
                <a:cs typeface="Arial"/>
              </a:rPr>
              <a:t>Glosary</a:t>
            </a:r>
            <a:r>
              <a:rPr lang="en-US" sz="1200">
                <a:latin typeface="Arial"/>
                <a:ea typeface="+mj-lt"/>
                <a:cs typeface="Arial"/>
              </a:rPr>
              <a:t> (2026). What is a Limited Liability Company?, SQUARE,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https://squareup.com/gb/en/glossary/limited-liability-company#:~:text=The%20most%20popular%20form%20of,similar%20to%20private%20limited%20companies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4. The </a:t>
            </a:r>
            <a:r>
              <a:rPr lang="en-US" sz="1200" err="1">
                <a:latin typeface="Arial"/>
                <a:ea typeface="+mj-lt"/>
                <a:cs typeface="Arial"/>
              </a:rPr>
              <a:t>Healt</a:t>
            </a:r>
            <a:r>
              <a:rPr lang="en-US" sz="1200">
                <a:latin typeface="Arial"/>
                <a:ea typeface="+mj-lt"/>
                <a:cs typeface="Arial"/>
              </a:rPr>
              <a:t> Foundation (2023). Trends in transport costs,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https://www.health.org.uk/evidence-hub/transport/trends-in-transport-costs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5. </a:t>
            </a:r>
            <a:r>
              <a:rPr lang="en-US" sz="1200" err="1">
                <a:latin typeface="Arial"/>
                <a:ea typeface="+mj-lt"/>
                <a:cs typeface="Arial"/>
              </a:rPr>
              <a:t>Enviromental</a:t>
            </a:r>
            <a:r>
              <a:rPr lang="en-US" sz="1200">
                <a:latin typeface="Arial"/>
                <a:ea typeface="+mj-lt"/>
                <a:cs typeface="Arial"/>
              </a:rPr>
              <a:t> Protection UK (2026). Car </a:t>
            </a:r>
            <a:r>
              <a:rPr lang="en-US" sz="1200" err="1">
                <a:latin typeface="Arial"/>
                <a:ea typeface="+mj-lt"/>
                <a:cs typeface="Arial"/>
              </a:rPr>
              <a:t>Pullution</a:t>
            </a:r>
            <a:r>
              <a:rPr lang="en-US" sz="1200">
                <a:latin typeface="Arial"/>
                <a:ea typeface="+mj-lt"/>
                <a:cs typeface="Arial"/>
              </a:rPr>
              <a:t>, available at: https: </a:t>
            </a:r>
            <a:r>
              <a:rPr lang="en-US" sz="1200" u="sng">
                <a:latin typeface="Arial"/>
                <a:ea typeface="+mj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https://www.environmental-protection.org.uk/policy-areas/air-quality/air-pollution-and-transport/car-pollution/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6. Garrat, Ellie (2025). Why are electric cars more expensive?, The Electric Car Scheme,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https://www.electriccarscheme.com/blog/why-are-electric-cars-more-expensive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7. Stellantis (2023). How much does an electric car cost?, Stellantis Financial Services,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https://www.stellantisfinancialservices.co.uk/drivers-hub/electric-car-costs</a:t>
            </a:r>
            <a:endParaRPr lang="es-ES" sz="1200">
              <a:latin typeface="Arial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8. AMA (2024). What is </a:t>
            </a:r>
            <a:r>
              <a:rPr lang="en-US" sz="1200" err="1">
                <a:latin typeface="Arial"/>
                <a:ea typeface="+mj-lt"/>
                <a:cs typeface="Arial"/>
              </a:rPr>
              <a:t>Startegic</a:t>
            </a:r>
            <a:r>
              <a:rPr lang="en-US" sz="1200">
                <a:latin typeface="Arial"/>
                <a:ea typeface="+mj-lt"/>
                <a:cs typeface="Arial"/>
              </a:rPr>
              <a:t> Marketing? Definition, importance, and key components,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https://www.ama.org/marketing-news/what-is-strategic-marketing-definition-importance-and-key-components/</a:t>
            </a:r>
            <a:endParaRPr lang="es-ES" sz="1200">
              <a:latin typeface="Arial"/>
              <a:ea typeface="+mj-lt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9. Wang, Y &amp; </a:t>
            </a:r>
            <a:r>
              <a:rPr lang="en-US" sz="1200" err="1">
                <a:latin typeface="Arial"/>
                <a:ea typeface="+mj-lt"/>
                <a:cs typeface="Arial"/>
              </a:rPr>
              <a:t>Witlox</a:t>
            </a:r>
            <a:r>
              <a:rPr lang="en-US" sz="1200">
                <a:latin typeface="Arial"/>
                <a:ea typeface="+mj-lt"/>
                <a:cs typeface="Arial"/>
              </a:rPr>
              <a:t>, F (2025). Global trends in electric vehicle adoption and the impact of environmental awareness, </a:t>
            </a:r>
            <a:r>
              <a:rPr lang="en-US" sz="1200" err="1">
                <a:latin typeface="Arial"/>
                <a:ea typeface="+mj-lt"/>
                <a:cs typeface="Arial"/>
              </a:rPr>
              <a:t>usser</a:t>
            </a:r>
            <a:r>
              <a:rPr lang="en-US" sz="1200">
                <a:latin typeface="Arial"/>
                <a:ea typeface="+mj-lt"/>
                <a:cs typeface="Arial"/>
              </a:rPr>
              <a:t> attributes, and barriers, Science Direct,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https://www.sciencedirect.com/science/article/pii/S2352484724008709</a:t>
            </a:r>
            <a:endParaRPr lang="es-ES" sz="1200">
              <a:latin typeface="Arial"/>
              <a:ea typeface="+mj-lt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10. Browne, A (2024). Pathway for zero emission vehicle transition by 2035 becomes law, GOV.UK,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https://www.gov.uk/government/news/pathway-for-zero-emission-vehicle-transition-by-2035-becomes-law</a:t>
            </a:r>
            <a:endParaRPr lang="es-ES" sz="1200">
              <a:latin typeface="Arial"/>
              <a:ea typeface="+mj-lt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11. Cotton, B (2025). Fuel price rising at their fastest rate in eighteen months, RAC,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https://www.rac.co.uk/drive/news/motoring-news/fuel-prices-rising-at-their-fastest-rate-in-18-months/</a:t>
            </a:r>
            <a:endParaRPr lang="es-ES" sz="1200">
              <a:latin typeface="Arial"/>
              <a:ea typeface="+mj-lt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Arial"/>
              <a:buChar char="•"/>
            </a:pPr>
            <a:r>
              <a:rPr lang="en-US" sz="1200">
                <a:latin typeface="Arial"/>
                <a:ea typeface="+mj-lt"/>
                <a:cs typeface="Arial"/>
              </a:rPr>
              <a:t>12. Alder, C (2019). How startups can best use a swot analysis, Lassonde, available at: </a:t>
            </a:r>
            <a:r>
              <a:rPr lang="en-US" sz="1200" u="sng">
                <a:latin typeface="Arial"/>
                <a:ea typeface="+mj-lt"/>
                <a:cs typeface="Arial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https://lassonde.utah.edu/how-startups-can-best-use-a-swot-analysis/</a:t>
            </a:r>
            <a:endParaRPr lang="en-US">
              <a:hlinkClick r:id="rId1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endParaRPr lang="en-US" sz="1900"/>
          </a:p>
          <a:p>
            <a:endParaRPr lang="en-US" dirty="0"/>
          </a:p>
        </p:txBody>
      </p:sp>
      <p:sp>
        <p:nvSpPr>
          <p:cNvPr id="11" name="Marcador de pie de página 10">
            <a:extLst>
              <a:ext uri="{FF2B5EF4-FFF2-40B4-BE49-F238E27FC236}">
                <a16:creationId xmlns:a16="http://schemas.microsoft.com/office/drawing/2014/main" id="{FD18B073-7FC8-4AF7-9838-05528CF06B5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s-ES"/>
              <a:t>Presentación de lanzamiento</a:t>
            </a:r>
          </a:p>
        </p:txBody>
      </p:sp>
      <p:sp>
        <p:nvSpPr>
          <p:cNvPr id="12" name="Marcador de número de diapositiva 11">
            <a:extLst>
              <a:ext uri="{FF2B5EF4-FFF2-40B4-BE49-F238E27FC236}">
                <a16:creationId xmlns:a16="http://schemas.microsoft.com/office/drawing/2014/main" id="{9C5DD987-D8F4-4ECB-9385-50D7771BBD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s-ES" smtClean="0"/>
              <a:pPr rtl="0">
                <a:spcAft>
                  <a:spcPts val="600"/>
                </a:spcAft>
              </a:pPr>
              <a:t>17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Custom 17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FEAE4"/>
      </a:accent1>
      <a:accent2>
        <a:srgbClr val="7C6B62"/>
      </a:accent2>
      <a:accent3>
        <a:srgbClr val="5D4C41"/>
      </a:accent3>
      <a:accent4>
        <a:srgbClr val="AA6256"/>
      </a:accent4>
      <a:accent5>
        <a:srgbClr val="ACC6D8"/>
      </a:accent5>
      <a:accent6>
        <a:srgbClr val="CBA863"/>
      </a:accent6>
      <a:hlink>
        <a:srgbClr val="0563C1"/>
      </a:hlink>
      <a:folHlink>
        <a:srgbClr val="954F72"/>
      </a:folHlink>
    </a:clrScheme>
    <a:fontScheme name="Custom 59">
      <a:majorFont>
        <a:latin typeface="Bodoni MT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ail Pitch Deck_tm33850888_Win32_LW_v2" id="{21D4C133-B138-437B-BFF1-67D24AB9BE6A}" vid="{6567EB89-0C65-46DF-A501-1761A25C7FBC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77C25F-C953-4A44-B54A-FC566F91027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644C90E-53ED-40E8-9D13-49C365FEAC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626E9D-6D2C-483A-BB3D-5DFEDA73BA7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1086</Words>
  <Application>Microsoft Office PowerPoint</Application>
  <PresentationFormat>Panorámica</PresentationFormat>
  <Paragraphs>284</Paragraphs>
  <Slides>17</Slides>
  <Notes>15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17</vt:i4>
      </vt:variant>
    </vt:vector>
  </HeadingPairs>
  <TitlesOfParts>
    <vt:vector size="18" baseType="lpstr">
      <vt:lpstr>Tema de Office</vt:lpstr>
      <vt:lpstr>ECOMINI CARS Affordable urban electric mobility</vt:lpstr>
      <vt:lpstr>About us </vt:lpstr>
      <vt:lpstr>Problems</vt:lpstr>
      <vt:lpstr>Solution  EcoMini Cars sells low-cost electric microcars imported directly from Asian manufacturers. (According to Garrat (2025), compact electric vehicles represent one of the emerging solutions for urban mobility)   </vt:lpstr>
      <vt:lpstr>Mission </vt:lpstr>
      <vt:lpstr>SMART objectives </vt:lpstr>
      <vt:lpstr>Location</vt:lpstr>
      <vt:lpstr>Market research </vt:lpstr>
      <vt:lpstr>Finance </vt:lpstr>
      <vt:lpstr>Finance</vt:lpstr>
      <vt:lpstr>Projection </vt:lpstr>
      <vt:lpstr>Example of Visual Marketing </vt:lpstr>
      <vt:lpstr>Marketing and branding strategy</vt:lpstr>
      <vt:lpstr>Expansion plan (use of £100,000.) for months 12-24 will be  </vt:lpstr>
      <vt:lpstr>Presentación de PowerPoint</vt:lpstr>
      <vt:lpstr>Thank you for your time.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839</cp:revision>
  <dcterms:created xsi:type="dcterms:W3CDTF">2026-03-08T23:58:12Z</dcterms:created>
  <dcterms:modified xsi:type="dcterms:W3CDTF">2026-03-09T04:03:51Z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