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B74C6-02BA-546F-A725-12A5DF53C100}"/>
              </a:ext>
            </a:extLst>
          </p:cNvPr>
          <p:cNvSpPr txBox="1">
            <a:spLocks noGrp="1"/>
          </p:cNvSpPr>
          <p:nvPr>
            <p:ph type="ctrTitle"/>
          </p:nvPr>
        </p:nvSpPr>
        <p:spPr>
          <a:xfrm>
            <a:off x="1524003" y="1122361"/>
            <a:ext cx="9144000" cy="2387598"/>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62FF74E1-353D-73D2-A7C9-F259C2347822}"/>
              </a:ext>
            </a:extLst>
          </p:cNvPr>
          <p:cNvSpPr txBox="1">
            <a:spLocks noGrp="1"/>
          </p:cNvSpPr>
          <p:nvPr>
            <p:ph type="subTitle" idx="1"/>
          </p:nvPr>
        </p:nvSpPr>
        <p:spPr>
          <a:xfrm>
            <a:off x="1524003" y="3602041"/>
            <a:ext cx="9144000" cy="1655758"/>
          </a:xfrm>
        </p:spPr>
        <p:txBody>
          <a:bodyPr anchorCtr="1"/>
          <a:lstStyle>
            <a:lvl1pPr marL="0" indent="0" algn="ctr">
              <a:buNone/>
              <a:defRPr sz="2000"/>
            </a:lvl1pPr>
          </a:lstStyle>
          <a:p>
            <a:pPr lvl="0"/>
            <a:r>
              <a:rPr lang="en-US"/>
              <a:t>Click to edit Master subtitle style</a:t>
            </a:r>
          </a:p>
        </p:txBody>
      </p:sp>
      <p:sp>
        <p:nvSpPr>
          <p:cNvPr id="4" name="Date Placeholder 3">
            <a:extLst>
              <a:ext uri="{FF2B5EF4-FFF2-40B4-BE49-F238E27FC236}">
                <a16:creationId xmlns:a16="http://schemas.microsoft.com/office/drawing/2014/main" id="{85BD6AFE-3CED-2C5C-FB80-7B019CD4F36A}"/>
              </a:ext>
            </a:extLst>
          </p:cNvPr>
          <p:cNvSpPr txBox="1">
            <a:spLocks noGrp="1"/>
          </p:cNvSpPr>
          <p:nvPr>
            <p:ph type="dt" sz="half" idx="7"/>
          </p:nvPr>
        </p:nvSpPr>
        <p:spPr/>
        <p:txBody>
          <a:bodyPr/>
          <a:lstStyle>
            <a:lvl1pPr>
              <a:defRPr/>
            </a:lvl1pPr>
          </a:lstStyle>
          <a:p>
            <a:pPr lvl="0"/>
            <a:fld id="{7CDE0BAE-0E8C-4F6B-8D0F-7FEE085D57E8}" type="datetime1">
              <a:rPr lang="en-US"/>
              <a:pPr lvl="0"/>
              <a:t>7/13/2022</a:t>
            </a:fld>
            <a:endParaRPr lang="en-US"/>
          </a:p>
        </p:txBody>
      </p:sp>
      <p:sp>
        <p:nvSpPr>
          <p:cNvPr id="5" name="Footer Placeholder 4">
            <a:extLst>
              <a:ext uri="{FF2B5EF4-FFF2-40B4-BE49-F238E27FC236}">
                <a16:creationId xmlns:a16="http://schemas.microsoft.com/office/drawing/2014/main" id="{978D1E4D-2AC8-04A7-9D08-C5BCED44D85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E8ADEFC-6B27-69D9-20D6-0AC356460DFC}"/>
              </a:ext>
            </a:extLst>
          </p:cNvPr>
          <p:cNvSpPr txBox="1">
            <a:spLocks noGrp="1"/>
          </p:cNvSpPr>
          <p:nvPr>
            <p:ph type="sldNum" sz="quarter" idx="8"/>
          </p:nvPr>
        </p:nvSpPr>
        <p:spPr/>
        <p:txBody>
          <a:bodyPr/>
          <a:lstStyle>
            <a:lvl1pPr>
              <a:defRPr/>
            </a:lvl1pPr>
          </a:lstStyle>
          <a:p>
            <a:pPr lvl="0"/>
            <a:fld id="{F75063D1-D946-4D1E-9084-7CEFBC93AFBB}" type="slidenum">
              <a:t>‹#›</a:t>
            </a:fld>
            <a:endParaRPr lang="en-US"/>
          </a:p>
        </p:txBody>
      </p:sp>
    </p:spTree>
    <p:extLst>
      <p:ext uri="{BB962C8B-B14F-4D97-AF65-F5344CB8AC3E}">
        <p14:creationId xmlns:p14="http://schemas.microsoft.com/office/powerpoint/2010/main" val="7549476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21CF-DA1A-642F-EC32-CCE10BF0B064}"/>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93515B6-895D-5849-E6C8-393A84A7C24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A5EFA4-5F68-8227-F2C5-48F021A8D80E}"/>
              </a:ext>
            </a:extLst>
          </p:cNvPr>
          <p:cNvSpPr txBox="1">
            <a:spLocks noGrp="1"/>
          </p:cNvSpPr>
          <p:nvPr>
            <p:ph type="dt" sz="half" idx="7"/>
          </p:nvPr>
        </p:nvSpPr>
        <p:spPr/>
        <p:txBody>
          <a:bodyPr/>
          <a:lstStyle>
            <a:lvl1pPr>
              <a:defRPr/>
            </a:lvl1pPr>
          </a:lstStyle>
          <a:p>
            <a:pPr lvl="0"/>
            <a:fld id="{434FF361-2788-4EF4-B16B-439D09057472}" type="datetime1">
              <a:rPr lang="en-US"/>
              <a:pPr lvl="0"/>
              <a:t>7/13/2022</a:t>
            </a:fld>
            <a:endParaRPr lang="en-US"/>
          </a:p>
        </p:txBody>
      </p:sp>
      <p:sp>
        <p:nvSpPr>
          <p:cNvPr id="5" name="Footer Placeholder 4">
            <a:extLst>
              <a:ext uri="{FF2B5EF4-FFF2-40B4-BE49-F238E27FC236}">
                <a16:creationId xmlns:a16="http://schemas.microsoft.com/office/drawing/2014/main" id="{85D679E6-ED5B-952A-3F71-A701033C901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637A466-D27E-70A4-71CD-29A64B380672}"/>
              </a:ext>
            </a:extLst>
          </p:cNvPr>
          <p:cNvSpPr txBox="1">
            <a:spLocks noGrp="1"/>
          </p:cNvSpPr>
          <p:nvPr>
            <p:ph type="sldNum" sz="quarter" idx="8"/>
          </p:nvPr>
        </p:nvSpPr>
        <p:spPr/>
        <p:txBody>
          <a:bodyPr/>
          <a:lstStyle>
            <a:lvl1pPr>
              <a:defRPr/>
            </a:lvl1pPr>
          </a:lstStyle>
          <a:p>
            <a:pPr lvl="0"/>
            <a:fld id="{893EAE30-2A89-45B9-9AB3-6DECC819CB5A}" type="slidenum">
              <a:t>‹#›</a:t>
            </a:fld>
            <a:endParaRPr lang="en-US"/>
          </a:p>
        </p:txBody>
      </p:sp>
    </p:spTree>
    <p:extLst>
      <p:ext uri="{BB962C8B-B14F-4D97-AF65-F5344CB8AC3E}">
        <p14:creationId xmlns:p14="http://schemas.microsoft.com/office/powerpoint/2010/main" val="31029458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6FF33-2E85-874C-C24E-F9C40B7952FF}"/>
              </a:ext>
            </a:extLst>
          </p:cNvPr>
          <p:cNvSpPr txBox="1">
            <a:spLocks noGrp="1"/>
          </p:cNvSpPr>
          <p:nvPr>
            <p:ph type="title"/>
          </p:nvPr>
        </p:nvSpPr>
        <p:spPr>
          <a:xfrm>
            <a:off x="831847" y="1709735"/>
            <a:ext cx="10515600"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5F21AF5-1D03-4012-B106-35A5AD5FC9EF}"/>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86C3D8-C96C-0602-C4F4-0EA100B9B409}"/>
              </a:ext>
            </a:extLst>
          </p:cNvPr>
          <p:cNvSpPr txBox="1">
            <a:spLocks noGrp="1"/>
          </p:cNvSpPr>
          <p:nvPr>
            <p:ph type="dt" sz="half" idx="7"/>
          </p:nvPr>
        </p:nvSpPr>
        <p:spPr/>
        <p:txBody>
          <a:bodyPr/>
          <a:lstStyle>
            <a:lvl1pPr>
              <a:defRPr/>
            </a:lvl1pPr>
          </a:lstStyle>
          <a:p>
            <a:pPr lvl="0"/>
            <a:fld id="{8DFB8226-E79C-4381-8FA4-D2942024BF99}" type="datetime1">
              <a:rPr lang="en-US"/>
              <a:pPr lvl="0"/>
              <a:t>7/13/2022</a:t>
            </a:fld>
            <a:endParaRPr lang="en-US"/>
          </a:p>
        </p:txBody>
      </p:sp>
      <p:sp>
        <p:nvSpPr>
          <p:cNvPr id="5" name="Footer Placeholder 4">
            <a:extLst>
              <a:ext uri="{FF2B5EF4-FFF2-40B4-BE49-F238E27FC236}">
                <a16:creationId xmlns:a16="http://schemas.microsoft.com/office/drawing/2014/main" id="{2BA879BD-F71E-0093-D322-0CA9C88F47C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C183C05-C499-B3D7-0B45-F1CBB3D684A9}"/>
              </a:ext>
            </a:extLst>
          </p:cNvPr>
          <p:cNvSpPr txBox="1">
            <a:spLocks noGrp="1"/>
          </p:cNvSpPr>
          <p:nvPr>
            <p:ph type="sldNum" sz="quarter" idx="8"/>
          </p:nvPr>
        </p:nvSpPr>
        <p:spPr/>
        <p:txBody>
          <a:bodyPr/>
          <a:lstStyle>
            <a:lvl1pPr>
              <a:defRPr/>
            </a:lvl1pPr>
          </a:lstStyle>
          <a:p>
            <a:pPr lvl="0"/>
            <a:fld id="{92D645A0-1364-47B0-86D4-7CEBB7643972}" type="slidenum">
              <a:t>‹#›</a:t>
            </a:fld>
            <a:endParaRPr lang="en-US"/>
          </a:p>
        </p:txBody>
      </p:sp>
    </p:spTree>
    <p:extLst>
      <p:ext uri="{BB962C8B-B14F-4D97-AF65-F5344CB8AC3E}">
        <p14:creationId xmlns:p14="http://schemas.microsoft.com/office/powerpoint/2010/main" val="2637405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DEA4-3B25-E9D5-65AB-69C6E0745F51}"/>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A8D4C0A-E7A1-76E7-3D5D-DD884186681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1D773-C503-B7BE-4A69-27B07C7C5B6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ECF92A-AD7E-F598-A0C4-DE88A7987C34}"/>
              </a:ext>
            </a:extLst>
          </p:cNvPr>
          <p:cNvSpPr txBox="1">
            <a:spLocks noGrp="1"/>
          </p:cNvSpPr>
          <p:nvPr>
            <p:ph type="dt" sz="half" idx="7"/>
          </p:nvPr>
        </p:nvSpPr>
        <p:spPr/>
        <p:txBody>
          <a:bodyPr/>
          <a:lstStyle>
            <a:lvl1pPr>
              <a:defRPr/>
            </a:lvl1pPr>
          </a:lstStyle>
          <a:p>
            <a:pPr lvl="0"/>
            <a:fld id="{37CDF318-B0E1-4338-9E9D-2E99AC3F298E}" type="datetime1">
              <a:rPr lang="en-US"/>
              <a:pPr lvl="0"/>
              <a:t>7/13/2022</a:t>
            </a:fld>
            <a:endParaRPr lang="en-US"/>
          </a:p>
        </p:txBody>
      </p:sp>
      <p:sp>
        <p:nvSpPr>
          <p:cNvPr id="6" name="Footer Placeholder 5">
            <a:extLst>
              <a:ext uri="{FF2B5EF4-FFF2-40B4-BE49-F238E27FC236}">
                <a16:creationId xmlns:a16="http://schemas.microsoft.com/office/drawing/2014/main" id="{71B38C86-9574-AE5A-0899-3736D243A9E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943807D-13D5-1122-3A5F-AE4FEA2C28A4}"/>
              </a:ext>
            </a:extLst>
          </p:cNvPr>
          <p:cNvSpPr txBox="1">
            <a:spLocks noGrp="1"/>
          </p:cNvSpPr>
          <p:nvPr>
            <p:ph type="sldNum" sz="quarter" idx="8"/>
          </p:nvPr>
        </p:nvSpPr>
        <p:spPr/>
        <p:txBody>
          <a:bodyPr/>
          <a:lstStyle>
            <a:lvl1pPr>
              <a:defRPr/>
            </a:lvl1pPr>
          </a:lstStyle>
          <a:p>
            <a:pPr lvl="0"/>
            <a:fld id="{4AB70FEF-FF32-418F-8FEE-4292ADD1A953}" type="slidenum">
              <a:t>‹#›</a:t>
            </a:fld>
            <a:endParaRPr lang="en-US"/>
          </a:p>
        </p:txBody>
      </p:sp>
    </p:spTree>
    <p:extLst>
      <p:ext uri="{BB962C8B-B14F-4D97-AF65-F5344CB8AC3E}">
        <p14:creationId xmlns:p14="http://schemas.microsoft.com/office/powerpoint/2010/main" val="2562593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C0993-3770-DCE3-CE7E-E3F19B29442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C4995C8-4128-2EE5-B837-3E9BF28BD54B}"/>
              </a:ext>
            </a:extLst>
          </p:cNvPr>
          <p:cNvSpPr txBox="1">
            <a:spLocks noGrp="1"/>
          </p:cNvSpPr>
          <p:nvPr>
            <p:ph type="body" idx="1"/>
          </p:nvPr>
        </p:nvSpPr>
        <p:spPr>
          <a:xfrm>
            <a:off x="839784" y="1752603"/>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5272039-CB7E-5DF6-6506-A51FB6F45E26}"/>
              </a:ext>
            </a:extLst>
          </p:cNvPr>
          <p:cNvSpPr txBox="1">
            <a:spLocks noGrp="1"/>
          </p:cNvSpPr>
          <p:nvPr>
            <p:ph idx="2"/>
          </p:nvPr>
        </p:nvSpPr>
        <p:spPr>
          <a:xfrm>
            <a:off x="839784" y="2667003"/>
            <a:ext cx="5157782"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3338360-223B-A1B5-402A-8994E4B4BB32}"/>
              </a:ext>
            </a:extLst>
          </p:cNvPr>
          <p:cNvSpPr txBox="1">
            <a:spLocks noGrp="1"/>
          </p:cNvSpPr>
          <p:nvPr>
            <p:ph type="body" idx="3"/>
          </p:nvPr>
        </p:nvSpPr>
        <p:spPr>
          <a:xfrm>
            <a:off x="6172200" y="1752603"/>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2C7D827-D367-DD8E-7834-1B233E46D8DF}"/>
              </a:ext>
            </a:extLst>
          </p:cNvPr>
          <p:cNvSpPr txBox="1">
            <a:spLocks noGrp="1"/>
          </p:cNvSpPr>
          <p:nvPr>
            <p:ph idx="4"/>
          </p:nvPr>
        </p:nvSpPr>
        <p:spPr>
          <a:xfrm>
            <a:off x="6172200" y="2667003"/>
            <a:ext cx="5183184"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B9A118-D883-9CD7-0286-1C94821EDF8B}"/>
              </a:ext>
            </a:extLst>
          </p:cNvPr>
          <p:cNvSpPr txBox="1">
            <a:spLocks noGrp="1"/>
          </p:cNvSpPr>
          <p:nvPr>
            <p:ph type="dt" sz="half" idx="7"/>
          </p:nvPr>
        </p:nvSpPr>
        <p:spPr/>
        <p:txBody>
          <a:bodyPr/>
          <a:lstStyle>
            <a:lvl1pPr>
              <a:defRPr/>
            </a:lvl1pPr>
          </a:lstStyle>
          <a:p>
            <a:pPr lvl="0"/>
            <a:fld id="{DF40FAD9-ABC5-4212-8D80-F59732B3671D}" type="datetime1">
              <a:rPr lang="en-US"/>
              <a:pPr lvl="0"/>
              <a:t>7/13/2022</a:t>
            </a:fld>
            <a:endParaRPr lang="en-US"/>
          </a:p>
        </p:txBody>
      </p:sp>
      <p:sp>
        <p:nvSpPr>
          <p:cNvPr id="8" name="Footer Placeholder 7">
            <a:extLst>
              <a:ext uri="{FF2B5EF4-FFF2-40B4-BE49-F238E27FC236}">
                <a16:creationId xmlns:a16="http://schemas.microsoft.com/office/drawing/2014/main" id="{8633B2AD-45C0-FCF6-895F-C4F9C2F0668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E522B6E-C746-74EC-C26E-CE1FF9A45456}"/>
              </a:ext>
            </a:extLst>
          </p:cNvPr>
          <p:cNvSpPr txBox="1">
            <a:spLocks noGrp="1"/>
          </p:cNvSpPr>
          <p:nvPr>
            <p:ph type="sldNum" sz="quarter" idx="8"/>
          </p:nvPr>
        </p:nvSpPr>
        <p:spPr/>
        <p:txBody>
          <a:bodyPr/>
          <a:lstStyle>
            <a:lvl1pPr>
              <a:defRPr/>
            </a:lvl1pPr>
          </a:lstStyle>
          <a:p>
            <a:pPr lvl="0"/>
            <a:fld id="{571FF6E0-1E66-4691-B9AF-65222B271903}" type="slidenum">
              <a:t>‹#›</a:t>
            </a:fld>
            <a:endParaRPr lang="en-US"/>
          </a:p>
        </p:txBody>
      </p:sp>
    </p:spTree>
    <p:extLst>
      <p:ext uri="{BB962C8B-B14F-4D97-AF65-F5344CB8AC3E}">
        <p14:creationId xmlns:p14="http://schemas.microsoft.com/office/powerpoint/2010/main" val="177108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6EFF4-2179-3F5E-5F4D-E8580484044B}"/>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74098D7-3311-E16C-52B9-51B3AFD82B31}"/>
              </a:ext>
            </a:extLst>
          </p:cNvPr>
          <p:cNvSpPr txBox="1">
            <a:spLocks noGrp="1"/>
          </p:cNvSpPr>
          <p:nvPr>
            <p:ph type="dt" sz="half" idx="7"/>
          </p:nvPr>
        </p:nvSpPr>
        <p:spPr/>
        <p:txBody>
          <a:bodyPr/>
          <a:lstStyle>
            <a:lvl1pPr>
              <a:defRPr/>
            </a:lvl1pPr>
          </a:lstStyle>
          <a:p>
            <a:pPr lvl="0"/>
            <a:fld id="{02716150-441F-4533-80CE-18369C8AE85F}" type="datetime1">
              <a:rPr lang="en-US"/>
              <a:pPr lvl="0"/>
              <a:t>7/13/2022</a:t>
            </a:fld>
            <a:endParaRPr lang="en-US"/>
          </a:p>
        </p:txBody>
      </p:sp>
      <p:sp>
        <p:nvSpPr>
          <p:cNvPr id="4" name="Footer Placeholder 3">
            <a:extLst>
              <a:ext uri="{FF2B5EF4-FFF2-40B4-BE49-F238E27FC236}">
                <a16:creationId xmlns:a16="http://schemas.microsoft.com/office/drawing/2014/main" id="{5DDEB366-8F4B-9DD4-A2DF-3B23E1E2920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DC34E4C-8FF8-B1AA-B641-B5E0768C8C42}"/>
              </a:ext>
            </a:extLst>
          </p:cNvPr>
          <p:cNvSpPr txBox="1">
            <a:spLocks noGrp="1"/>
          </p:cNvSpPr>
          <p:nvPr>
            <p:ph type="sldNum" sz="quarter" idx="8"/>
          </p:nvPr>
        </p:nvSpPr>
        <p:spPr/>
        <p:txBody>
          <a:bodyPr/>
          <a:lstStyle>
            <a:lvl1pPr>
              <a:defRPr/>
            </a:lvl1pPr>
          </a:lstStyle>
          <a:p>
            <a:pPr lvl="0"/>
            <a:fld id="{A0BCBC98-CFC7-4C8E-9A6A-99665DFF9E15}" type="slidenum">
              <a:t>‹#›</a:t>
            </a:fld>
            <a:endParaRPr lang="en-US"/>
          </a:p>
        </p:txBody>
      </p:sp>
    </p:spTree>
    <p:extLst>
      <p:ext uri="{BB962C8B-B14F-4D97-AF65-F5344CB8AC3E}">
        <p14:creationId xmlns:p14="http://schemas.microsoft.com/office/powerpoint/2010/main" val="2469323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CC1FA4-4AF3-485F-A1CF-46C425CBFBB8}"/>
              </a:ext>
            </a:extLst>
          </p:cNvPr>
          <p:cNvSpPr txBox="1">
            <a:spLocks noGrp="1"/>
          </p:cNvSpPr>
          <p:nvPr>
            <p:ph type="dt" sz="half" idx="7"/>
          </p:nvPr>
        </p:nvSpPr>
        <p:spPr/>
        <p:txBody>
          <a:bodyPr/>
          <a:lstStyle>
            <a:lvl1pPr>
              <a:defRPr/>
            </a:lvl1pPr>
          </a:lstStyle>
          <a:p>
            <a:pPr lvl="0"/>
            <a:fld id="{D732E149-29EC-4AA0-BA4B-F7DF97EE6243}" type="datetime1">
              <a:rPr lang="en-US"/>
              <a:pPr lvl="0"/>
              <a:t>7/13/2022</a:t>
            </a:fld>
            <a:endParaRPr lang="en-US"/>
          </a:p>
        </p:txBody>
      </p:sp>
      <p:sp>
        <p:nvSpPr>
          <p:cNvPr id="3" name="Footer Placeholder 2">
            <a:extLst>
              <a:ext uri="{FF2B5EF4-FFF2-40B4-BE49-F238E27FC236}">
                <a16:creationId xmlns:a16="http://schemas.microsoft.com/office/drawing/2014/main" id="{B3F4B573-9D2B-69C9-8090-F67A29F7516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F2BFFAF-776E-9AFC-774C-D4CF49C6B450}"/>
              </a:ext>
            </a:extLst>
          </p:cNvPr>
          <p:cNvSpPr txBox="1">
            <a:spLocks noGrp="1"/>
          </p:cNvSpPr>
          <p:nvPr>
            <p:ph type="sldNum" sz="quarter" idx="8"/>
          </p:nvPr>
        </p:nvSpPr>
        <p:spPr/>
        <p:txBody>
          <a:bodyPr/>
          <a:lstStyle>
            <a:lvl1pPr>
              <a:defRPr/>
            </a:lvl1pPr>
          </a:lstStyle>
          <a:p>
            <a:pPr lvl="0"/>
            <a:fld id="{CF803455-0C4A-4016-9D98-D08F33ECF289}" type="slidenum">
              <a:t>‹#›</a:t>
            </a:fld>
            <a:endParaRPr lang="en-US"/>
          </a:p>
        </p:txBody>
      </p:sp>
    </p:spTree>
    <p:extLst>
      <p:ext uri="{BB962C8B-B14F-4D97-AF65-F5344CB8AC3E}">
        <p14:creationId xmlns:p14="http://schemas.microsoft.com/office/powerpoint/2010/main" val="2117262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0F40-96A1-04C5-9771-991BD824802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7DF6B5B3-6978-0CAD-FE63-F21976FC1A1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D364DC-6C6B-1A65-77B7-35EACF94261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631E754-6EDF-A42F-C935-95D0F17719B8}"/>
              </a:ext>
            </a:extLst>
          </p:cNvPr>
          <p:cNvSpPr txBox="1">
            <a:spLocks noGrp="1"/>
          </p:cNvSpPr>
          <p:nvPr>
            <p:ph type="dt" sz="half" idx="7"/>
          </p:nvPr>
        </p:nvSpPr>
        <p:spPr/>
        <p:txBody>
          <a:bodyPr/>
          <a:lstStyle>
            <a:lvl1pPr>
              <a:defRPr/>
            </a:lvl1pPr>
          </a:lstStyle>
          <a:p>
            <a:pPr lvl="0"/>
            <a:fld id="{939C5EC8-1471-49A4-B554-F75E56135F0C}" type="datetime1">
              <a:rPr lang="en-US"/>
              <a:pPr lvl="0"/>
              <a:t>7/13/2022</a:t>
            </a:fld>
            <a:endParaRPr lang="en-US"/>
          </a:p>
        </p:txBody>
      </p:sp>
      <p:sp>
        <p:nvSpPr>
          <p:cNvPr id="6" name="Footer Placeholder 5">
            <a:extLst>
              <a:ext uri="{FF2B5EF4-FFF2-40B4-BE49-F238E27FC236}">
                <a16:creationId xmlns:a16="http://schemas.microsoft.com/office/drawing/2014/main" id="{755DDA01-38A3-70BD-1660-58E348753F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D81D32A-3974-63F8-8F11-9CFC073E4B1C}"/>
              </a:ext>
            </a:extLst>
          </p:cNvPr>
          <p:cNvSpPr txBox="1">
            <a:spLocks noGrp="1"/>
          </p:cNvSpPr>
          <p:nvPr>
            <p:ph type="sldNum" sz="quarter" idx="8"/>
          </p:nvPr>
        </p:nvSpPr>
        <p:spPr/>
        <p:txBody>
          <a:bodyPr/>
          <a:lstStyle>
            <a:lvl1pPr>
              <a:defRPr/>
            </a:lvl1pPr>
          </a:lstStyle>
          <a:p>
            <a:pPr lvl="0"/>
            <a:fld id="{EFDD35DB-7792-4849-A326-E4142CE11379}" type="slidenum">
              <a:t>‹#›</a:t>
            </a:fld>
            <a:endParaRPr lang="en-US"/>
          </a:p>
        </p:txBody>
      </p:sp>
    </p:spTree>
    <p:extLst>
      <p:ext uri="{BB962C8B-B14F-4D97-AF65-F5344CB8AC3E}">
        <p14:creationId xmlns:p14="http://schemas.microsoft.com/office/powerpoint/2010/main" val="2678704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DA47A-7142-D54F-F63A-12F1A8345FC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71E54D3-858D-4E5C-0994-ECDDB60BBA94}"/>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4866219-FE9E-5665-C67E-12B3A68126D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4059744-1341-9796-657E-218CF5B526B8}"/>
              </a:ext>
            </a:extLst>
          </p:cNvPr>
          <p:cNvSpPr txBox="1">
            <a:spLocks noGrp="1"/>
          </p:cNvSpPr>
          <p:nvPr>
            <p:ph type="dt" sz="half" idx="7"/>
          </p:nvPr>
        </p:nvSpPr>
        <p:spPr/>
        <p:txBody>
          <a:bodyPr/>
          <a:lstStyle>
            <a:lvl1pPr>
              <a:defRPr/>
            </a:lvl1pPr>
          </a:lstStyle>
          <a:p>
            <a:pPr lvl="0"/>
            <a:fld id="{AC5A1D2E-E350-414D-A229-AF4D9DFDDB49}" type="datetime1">
              <a:rPr lang="en-US"/>
              <a:pPr lvl="0"/>
              <a:t>7/13/2022</a:t>
            </a:fld>
            <a:endParaRPr lang="en-US"/>
          </a:p>
        </p:txBody>
      </p:sp>
      <p:sp>
        <p:nvSpPr>
          <p:cNvPr id="6" name="Footer Placeholder 5">
            <a:extLst>
              <a:ext uri="{FF2B5EF4-FFF2-40B4-BE49-F238E27FC236}">
                <a16:creationId xmlns:a16="http://schemas.microsoft.com/office/drawing/2014/main" id="{0777C086-5755-A8D1-BB9C-F08850A963F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E490F00-F617-1B3B-A0D1-96217C793F90}"/>
              </a:ext>
            </a:extLst>
          </p:cNvPr>
          <p:cNvSpPr txBox="1">
            <a:spLocks noGrp="1"/>
          </p:cNvSpPr>
          <p:nvPr>
            <p:ph type="sldNum" sz="quarter" idx="8"/>
          </p:nvPr>
        </p:nvSpPr>
        <p:spPr/>
        <p:txBody>
          <a:bodyPr/>
          <a:lstStyle>
            <a:lvl1pPr>
              <a:defRPr/>
            </a:lvl1pPr>
          </a:lstStyle>
          <a:p>
            <a:pPr lvl="0"/>
            <a:fld id="{AE34C709-FAC4-451E-A9DB-F30525B7F49B}" type="slidenum">
              <a:t>‹#›</a:t>
            </a:fld>
            <a:endParaRPr lang="en-US"/>
          </a:p>
        </p:txBody>
      </p:sp>
    </p:spTree>
    <p:extLst>
      <p:ext uri="{BB962C8B-B14F-4D97-AF65-F5344CB8AC3E}">
        <p14:creationId xmlns:p14="http://schemas.microsoft.com/office/powerpoint/2010/main" val="225933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72A8-B59A-753A-1BD2-F6E034F3F88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5CB6B7-8516-B403-30EA-ED8163EA9E5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83EB22-ACD5-AC1E-1BE8-3752D6879FC7}"/>
              </a:ext>
            </a:extLst>
          </p:cNvPr>
          <p:cNvSpPr txBox="1">
            <a:spLocks noGrp="1"/>
          </p:cNvSpPr>
          <p:nvPr>
            <p:ph type="dt" sz="half" idx="7"/>
          </p:nvPr>
        </p:nvSpPr>
        <p:spPr/>
        <p:txBody>
          <a:bodyPr/>
          <a:lstStyle>
            <a:lvl1pPr>
              <a:defRPr/>
            </a:lvl1pPr>
          </a:lstStyle>
          <a:p>
            <a:pPr lvl="0"/>
            <a:fld id="{F413AC38-6DA6-41BC-B0C8-DA64297768AE}" type="datetime1">
              <a:rPr lang="en-US"/>
              <a:pPr lvl="0"/>
              <a:t>7/13/2022</a:t>
            </a:fld>
            <a:endParaRPr lang="en-US"/>
          </a:p>
        </p:txBody>
      </p:sp>
      <p:sp>
        <p:nvSpPr>
          <p:cNvPr id="5" name="Footer Placeholder 4">
            <a:extLst>
              <a:ext uri="{FF2B5EF4-FFF2-40B4-BE49-F238E27FC236}">
                <a16:creationId xmlns:a16="http://schemas.microsoft.com/office/drawing/2014/main" id="{490054F1-60C8-B418-D6DF-AE13657F12F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B828748-BFAA-9C99-CB2E-49C40B4D2E6C}"/>
              </a:ext>
            </a:extLst>
          </p:cNvPr>
          <p:cNvSpPr txBox="1">
            <a:spLocks noGrp="1"/>
          </p:cNvSpPr>
          <p:nvPr>
            <p:ph type="sldNum" sz="quarter" idx="8"/>
          </p:nvPr>
        </p:nvSpPr>
        <p:spPr/>
        <p:txBody>
          <a:bodyPr/>
          <a:lstStyle>
            <a:lvl1pPr>
              <a:defRPr/>
            </a:lvl1pPr>
          </a:lstStyle>
          <a:p>
            <a:pPr lvl="0"/>
            <a:fld id="{6907FC3E-2C3B-4E67-942E-288DA960EC34}" type="slidenum">
              <a:t>‹#›</a:t>
            </a:fld>
            <a:endParaRPr lang="en-US"/>
          </a:p>
        </p:txBody>
      </p:sp>
    </p:spTree>
    <p:extLst>
      <p:ext uri="{BB962C8B-B14F-4D97-AF65-F5344CB8AC3E}">
        <p14:creationId xmlns:p14="http://schemas.microsoft.com/office/powerpoint/2010/main" val="1446919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F07362-8EE0-7FD9-31A3-67B30A577A3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3826FE9-9A73-4A5A-38B6-43CFDB7F36E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F92DEF-707B-2591-E3E9-32FFC1EEF7FB}"/>
              </a:ext>
            </a:extLst>
          </p:cNvPr>
          <p:cNvSpPr txBox="1">
            <a:spLocks noGrp="1"/>
          </p:cNvSpPr>
          <p:nvPr>
            <p:ph type="dt" sz="half" idx="7"/>
          </p:nvPr>
        </p:nvSpPr>
        <p:spPr/>
        <p:txBody>
          <a:bodyPr/>
          <a:lstStyle>
            <a:lvl1pPr>
              <a:defRPr/>
            </a:lvl1pPr>
          </a:lstStyle>
          <a:p>
            <a:pPr lvl="0"/>
            <a:fld id="{E4E56BC1-7887-44C9-A5F5-1184471DFA92}" type="datetime1">
              <a:rPr lang="en-US"/>
              <a:pPr lvl="0"/>
              <a:t>7/13/2022</a:t>
            </a:fld>
            <a:endParaRPr lang="en-US"/>
          </a:p>
        </p:txBody>
      </p:sp>
      <p:sp>
        <p:nvSpPr>
          <p:cNvPr id="5" name="Footer Placeholder 4">
            <a:extLst>
              <a:ext uri="{FF2B5EF4-FFF2-40B4-BE49-F238E27FC236}">
                <a16:creationId xmlns:a16="http://schemas.microsoft.com/office/drawing/2014/main" id="{5585419D-1341-4E39-C735-5E80E069E85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9FE80D9-E760-E16D-8921-694977F2A6FC}"/>
              </a:ext>
            </a:extLst>
          </p:cNvPr>
          <p:cNvSpPr txBox="1">
            <a:spLocks noGrp="1"/>
          </p:cNvSpPr>
          <p:nvPr>
            <p:ph type="sldNum" sz="quarter" idx="8"/>
          </p:nvPr>
        </p:nvSpPr>
        <p:spPr/>
        <p:txBody>
          <a:bodyPr/>
          <a:lstStyle>
            <a:lvl1pPr>
              <a:defRPr/>
            </a:lvl1pPr>
          </a:lstStyle>
          <a:p>
            <a:pPr lvl="0"/>
            <a:fld id="{2837E542-4A23-4D4D-9CCC-6E85478A2BF7}" type="slidenum">
              <a:t>‹#›</a:t>
            </a:fld>
            <a:endParaRPr lang="en-US"/>
          </a:p>
        </p:txBody>
      </p:sp>
    </p:spTree>
    <p:extLst>
      <p:ext uri="{BB962C8B-B14F-4D97-AF65-F5344CB8AC3E}">
        <p14:creationId xmlns:p14="http://schemas.microsoft.com/office/powerpoint/2010/main" val="3490376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766D1545-837B-24E9-D0BA-FAB34DE45936}"/>
              </a:ext>
            </a:extLst>
          </p:cNvPr>
          <p:cNvSpPr/>
          <p:nvPr/>
        </p:nvSpPr>
        <p:spPr>
          <a:xfrm>
            <a:off x="0" y="0"/>
            <a:ext cx="12191996" cy="6858000"/>
          </a:xfrm>
          <a:prstGeom prst="rect">
            <a:avLst/>
          </a:prstGeom>
          <a:solidFill>
            <a:srgbClr val="651C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39">
            <a:extLst>
              <a:ext uri="{FF2B5EF4-FFF2-40B4-BE49-F238E27FC236}">
                <a16:creationId xmlns:a16="http://schemas.microsoft.com/office/drawing/2014/main" id="{9C11E322-C0BD-56BF-0A3B-D5866F1494A0}"/>
              </a:ext>
            </a:extLst>
          </p:cNvPr>
          <p:cNvPicPr>
            <a:picLocks noChangeAspect="1"/>
          </p:cNvPicPr>
          <p:nvPr/>
        </p:nvPicPr>
        <p:blipFill>
          <a:blip r:embed="rId13">
            <a:alphaModFix amt="35000"/>
          </a:blip>
          <a:stretch>
            <a:fillRect/>
          </a:stretch>
        </p:blipFill>
        <p:spPr>
          <a:xfrm>
            <a:off x="0" y="0"/>
            <a:ext cx="12191996" cy="1392402"/>
          </a:xfrm>
          <a:prstGeom prst="rect">
            <a:avLst/>
          </a:prstGeom>
          <a:noFill/>
          <a:ln cap="flat">
            <a:noFill/>
          </a:ln>
        </p:spPr>
      </p:pic>
      <p:sp>
        <p:nvSpPr>
          <p:cNvPr id="4" name="Title Placeholder 1">
            <a:extLst>
              <a:ext uri="{FF2B5EF4-FFF2-40B4-BE49-F238E27FC236}">
                <a16:creationId xmlns:a16="http://schemas.microsoft.com/office/drawing/2014/main" id="{70860EB8-1E67-D010-8CE0-A62E042BA011}"/>
              </a:ext>
            </a:extLst>
          </p:cNvPr>
          <p:cNvSpPr txBox="1">
            <a:spLocks noGrp="1"/>
          </p:cNvSpPr>
          <p:nvPr>
            <p:ph type="title"/>
          </p:nvPr>
        </p:nvSpPr>
        <p:spPr>
          <a:xfrm>
            <a:off x="838203" y="425452"/>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59CBD138-D552-8D8A-B0C0-B65F2CBB2967}"/>
              </a:ext>
            </a:extLst>
          </p:cNvPr>
          <p:cNvSpPr txBox="1">
            <a:spLocks noGrp="1"/>
          </p:cNvSpPr>
          <p:nvPr>
            <p:ph type="body" idx="1"/>
          </p:nvPr>
        </p:nvSpPr>
        <p:spPr>
          <a:xfrm>
            <a:off x="838203" y="1949445"/>
            <a:ext cx="10515600" cy="419576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C3A17912-962F-35DF-BAB0-9CF1D0E70520}"/>
              </a:ext>
            </a:extLst>
          </p:cNvPr>
          <p:cNvSpPr txBox="1">
            <a:spLocks noGrp="1"/>
          </p:cNvSpPr>
          <p:nvPr>
            <p:ph type="dt" sz="half" idx="2"/>
          </p:nvPr>
        </p:nvSpPr>
        <p:spPr>
          <a:xfrm>
            <a:off x="8382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EE346800-8497-4C95-991C-144C78E53819}" type="datetime1">
              <a:rPr lang="en-US"/>
              <a:pPr lvl="0"/>
              <a:t>7/13/2022</a:t>
            </a:fld>
            <a:endParaRPr lang="en-US"/>
          </a:p>
        </p:txBody>
      </p:sp>
      <p:sp>
        <p:nvSpPr>
          <p:cNvPr id="7" name="Footer Placeholder 4">
            <a:extLst>
              <a:ext uri="{FF2B5EF4-FFF2-40B4-BE49-F238E27FC236}">
                <a16:creationId xmlns:a16="http://schemas.microsoft.com/office/drawing/2014/main" id="{75B0AC70-CE68-56CB-16CD-42F4C2FC3101}"/>
              </a:ext>
            </a:extLst>
          </p:cNvPr>
          <p:cNvSpPr txBox="1">
            <a:spLocks noGrp="1"/>
          </p:cNvSpPr>
          <p:nvPr>
            <p:ph type="ftr" sz="quarter" idx="3"/>
          </p:nvPr>
        </p:nvSpPr>
        <p:spPr>
          <a:xfrm>
            <a:off x="4038603" y="6324603"/>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endParaRPr lang="en-US"/>
          </a:p>
        </p:txBody>
      </p:sp>
      <p:sp>
        <p:nvSpPr>
          <p:cNvPr id="8" name="Slide Number Placeholder 5">
            <a:extLst>
              <a:ext uri="{FF2B5EF4-FFF2-40B4-BE49-F238E27FC236}">
                <a16:creationId xmlns:a16="http://schemas.microsoft.com/office/drawing/2014/main" id="{05D4DBF7-864E-57D8-1BD8-CFE017F52652}"/>
              </a:ext>
            </a:extLst>
          </p:cNvPr>
          <p:cNvSpPr txBox="1">
            <a:spLocks noGrp="1"/>
          </p:cNvSpPr>
          <p:nvPr>
            <p:ph type="sldNum" sz="quarter" idx="4"/>
          </p:nvPr>
        </p:nvSpPr>
        <p:spPr>
          <a:xfrm>
            <a:off x="86106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C62CAAD4-32E1-4977-9774-DBE5AFF630D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FFFFFF"/>
          </a:solidFill>
          <a:uFillTx/>
          <a:latin typeface="Avenir Next LT Pro"/>
        </a:defRPr>
      </a:lvl1pPr>
    </p:titleStyle>
    <p:bodyStyle>
      <a:lvl1pPr marL="228600" marR="0" lvl="0" indent="-228600" algn="l" defTabSz="914400" rtl="0" fontAlgn="auto" hangingPunct="1">
        <a:lnSpc>
          <a:spcPct val="110000"/>
        </a:lnSpc>
        <a:spcBef>
          <a:spcPts val="1000"/>
        </a:spcBef>
        <a:spcAft>
          <a:spcPts val="0"/>
        </a:spcAft>
        <a:buClr>
          <a:srgbClr val="A62C52"/>
        </a:buClr>
        <a:buSzPct val="100000"/>
        <a:buFont typeface="Arial" pitchFamily="34"/>
        <a:buChar char="•"/>
        <a:tabLst/>
        <a:defRPr lang="en-US" sz="2800" b="0" i="0" u="none" strike="noStrike" kern="1200" cap="none" spc="0" baseline="0">
          <a:solidFill>
            <a:srgbClr val="FFFFFF"/>
          </a:solidFill>
          <a:uFillTx/>
          <a:latin typeface="Avenir Next LT Pro"/>
        </a:defRPr>
      </a:lvl1pPr>
      <a:lvl2pPr marL="685800" marR="0" lvl="1"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2400" b="0" i="0" u="none" strike="noStrike" kern="1200" cap="none" spc="0" baseline="0">
          <a:solidFill>
            <a:srgbClr val="FFFFFF"/>
          </a:solidFill>
          <a:uFillTx/>
          <a:latin typeface="Avenir Next LT Pro"/>
        </a:defRPr>
      </a:lvl2pPr>
      <a:lvl3pPr marL="1143000" marR="0" lvl="2"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2000" b="0" i="0" u="none" strike="noStrike" kern="1200" cap="none" spc="0" baseline="0">
          <a:solidFill>
            <a:srgbClr val="FFFFFF"/>
          </a:solidFill>
          <a:uFillTx/>
          <a:latin typeface="Avenir Next LT Pro"/>
        </a:defRPr>
      </a:lvl3pPr>
      <a:lvl4pPr marL="1600200" marR="0" lvl="3"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1800" b="0" i="0" u="none" strike="noStrike" kern="1200" cap="none" spc="0" baseline="0">
          <a:solidFill>
            <a:srgbClr val="FFFFFF"/>
          </a:solidFill>
          <a:uFillTx/>
          <a:latin typeface="Avenir Next LT Pro"/>
        </a:defRPr>
      </a:lvl4pPr>
      <a:lvl5pPr marL="2057400" marR="0" lvl="4"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1800" b="0" i="0" u="none" strike="noStrike" kern="1200" cap="none" spc="0" baseline="0">
          <a:solidFill>
            <a:srgbClr val="FFFFFF"/>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studygs.net/problem" TargetMode="External"/><Relationship Id="rId2" Type="http://schemas.openxmlformats.org/officeDocument/2006/relationships/hyperlink" Target="https://hbr.org/2007/03/from-swot-to-tows-answering-a-readers-strategy-question/" TargetMode="External"/><Relationship Id="rId1" Type="http://schemas.openxmlformats.org/officeDocument/2006/relationships/slideLayout" Target="../slideLayouts/slideLayout2.xml"/><Relationship Id="rId5" Type="http://schemas.openxmlformats.org/officeDocument/2006/relationships/hyperlink" Target="http://www.i/" TargetMode="External"/><Relationship Id="rId4" Type="http://schemas.openxmlformats.org/officeDocument/2006/relationships/hyperlink" Target="https://serc.carleton.edu/NAGTWorkshops/assess/post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A0DA3F9C-9C3A-627C-2F70-60686109A542}"/>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Rectangle 17">
            <a:extLst>
              <a:ext uri="{FF2B5EF4-FFF2-40B4-BE49-F238E27FC236}">
                <a16:creationId xmlns:a16="http://schemas.microsoft.com/office/drawing/2014/main" id="{641F860F-493F-AA29-E610-3ADC70C9B9AA}"/>
              </a:ext>
            </a:extLst>
          </p:cNvPr>
          <p:cNvSpPr>
            <a:spLocks noMove="1" noResize="1"/>
          </p:cNvSpPr>
          <p:nvPr/>
        </p:nvSpPr>
        <p:spPr>
          <a:xfrm>
            <a:off x="0" y="0"/>
            <a:ext cx="12188952"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4" name="Rectangle 19">
            <a:extLst>
              <a:ext uri="{FF2B5EF4-FFF2-40B4-BE49-F238E27FC236}">
                <a16:creationId xmlns:a16="http://schemas.microsoft.com/office/drawing/2014/main" id="{714D56FD-CFD7-836E-292B-79C3877C2BDB}"/>
              </a:ext>
            </a:extLst>
          </p:cNvPr>
          <p:cNvSpPr>
            <a:spLocks noMove="1" noResize="1"/>
          </p:cNvSpPr>
          <p:nvPr/>
        </p:nvSpPr>
        <p:spPr>
          <a:xfrm>
            <a:off x="0" y="0"/>
            <a:ext cx="12179926" cy="6858000"/>
          </a:xfrm>
          <a:prstGeom prst="rect">
            <a:avLst/>
          </a:prstGeom>
          <a:blipFill>
            <a:blip r:embed="rId2">
              <a:alphaModFix amt="20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5" name="Picture 3" descr="Rock ledge at the sea">
            <a:extLst>
              <a:ext uri="{FF2B5EF4-FFF2-40B4-BE49-F238E27FC236}">
                <a16:creationId xmlns:a16="http://schemas.microsoft.com/office/drawing/2014/main" id="{1EE06C9D-10C2-E41C-8821-E00BD7B6112C}"/>
              </a:ext>
            </a:extLst>
          </p:cNvPr>
          <p:cNvPicPr>
            <a:picLocks noChangeAspect="1"/>
          </p:cNvPicPr>
          <p:nvPr/>
        </p:nvPicPr>
        <p:blipFill>
          <a:blip r:embed="rId3">
            <a:alphaModFix amt="70000"/>
          </a:blip>
          <a:srcRect t="16970" r="-1" b="-1"/>
          <a:stretch>
            <a:fillRect/>
          </a:stretch>
        </p:blipFill>
        <p:spPr>
          <a:xfrm>
            <a:off x="18" y="9"/>
            <a:ext cx="12188933" cy="6856610"/>
          </a:xfrm>
          <a:prstGeom prst="rect">
            <a:avLst/>
          </a:prstGeom>
          <a:noFill/>
          <a:ln cap="flat">
            <a:noFill/>
          </a:ln>
        </p:spPr>
      </p:pic>
      <p:sp>
        <p:nvSpPr>
          <p:cNvPr id="6" name="Title 1">
            <a:extLst>
              <a:ext uri="{FF2B5EF4-FFF2-40B4-BE49-F238E27FC236}">
                <a16:creationId xmlns:a16="http://schemas.microsoft.com/office/drawing/2014/main" id="{93E594B7-DFA4-BC77-3694-041073A34368}"/>
              </a:ext>
            </a:extLst>
          </p:cNvPr>
          <p:cNvSpPr txBox="1">
            <a:spLocks noGrp="1"/>
          </p:cNvSpPr>
          <p:nvPr>
            <p:ph type="ctrTitle"/>
          </p:nvPr>
        </p:nvSpPr>
        <p:spPr>
          <a:xfrm>
            <a:off x="996275" y="744906"/>
            <a:ext cx="10190073" cy="3145856"/>
          </a:xfrm>
        </p:spPr>
        <p:txBody>
          <a:bodyPr/>
          <a:lstStyle/>
          <a:p>
            <a:pPr lvl="0"/>
            <a:r>
              <a:rPr lang="en-GB" sz="5200"/>
              <a:t>PROBLEM SOLVING AND        DECISION MAKING	</a:t>
            </a:r>
          </a:p>
        </p:txBody>
      </p:sp>
      <p:sp>
        <p:nvSpPr>
          <p:cNvPr id="7" name="Subtitle 2">
            <a:extLst>
              <a:ext uri="{FF2B5EF4-FFF2-40B4-BE49-F238E27FC236}">
                <a16:creationId xmlns:a16="http://schemas.microsoft.com/office/drawing/2014/main" id="{85648088-F150-CD10-5472-396571AA8039}"/>
              </a:ext>
            </a:extLst>
          </p:cNvPr>
          <p:cNvSpPr txBox="1">
            <a:spLocks noGrp="1"/>
          </p:cNvSpPr>
          <p:nvPr>
            <p:ph type="subTitle" idx="1"/>
          </p:nvPr>
        </p:nvSpPr>
        <p:spPr>
          <a:xfrm>
            <a:off x="1218712" y="4069784"/>
            <a:ext cx="9781327" cy="2056613"/>
          </a:xfrm>
        </p:spPr>
        <p:txBody>
          <a:bodyPr/>
          <a:lstStyle/>
          <a:p>
            <a:pPr lvl="0"/>
            <a:r>
              <a:rPr lang="en-GB" sz="2200"/>
              <a:t>MODULE CODE: BMSW 4004</a:t>
            </a:r>
          </a:p>
          <a:p>
            <a:pPr lvl="0"/>
            <a:r>
              <a:rPr lang="en-GB" sz="2200"/>
              <a:t>STUDENT NAME: MIRCEA CATALIN DOCIU</a:t>
            </a:r>
          </a:p>
          <a:p>
            <a:pPr lvl="0"/>
            <a:r>
              <a:rPr lang="en-GB" sz="2200"/>
              <a:t>STUDENT NUMBER: 2019337</a:t>
            </a:r>
          </a:p>
          <a:p>
            <a:pPr lvl="0"/>
            <a:r>
              <a:rPr lang="en-GB" sz="2200"/>
              <a:t>LECTURER: ABDI RAHMAN</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17AC7-A77A-52A6-68FA-8D393095038A}"/>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DA4ACDC4-999F-4848-977B-D080337CA0B3}"/>
              </a:ext>
            </a:extLst>
          </p:cNvPr>
          <p:cNvSpPr txBox="1">
            <a:spLocks noGrp="1"/>
          </p:cNvSpPr>
          <p:nvPr>
            <p:ph idx="1"/>
          </p:nvPr>
        </p:nvSpPr>
        <p:spPr/>
        <p:txBody>
          <a:bodyPr/>
          <a:lstStyle/>
          <a:p>
            <a:pPr lvl="0">
              <a:lnSpc>
                <a:spcPct val="100000"/>
              </a:lnSpc>
            </a:pPr>
            <a:r>
              <a:rPr lang="en-GB" sz="2400" dirty="0"/>
              <a:t>Decision Making talk about to the act of selecting an different  a set of given alternatives (Yates &amp; de Oliveira 2016)</a:t>
            </a:r>
            <a:endParaRPr lang="en-IN" sz="2400" dirty="0"/>
          </a:p>
          <a:p>
            <a:pPr lvl="0">
              <a:lnSpc>
                <a:spcPct val="100000"/>
              </a:lnSpc>
            </a:pPr>
            <a:r>
              <a:rPr lang="en-IN" sz="2400" dirty="0"/>
              <a:t>This presentation will discuss the  impact  of staff shortage in Proper Care in UK on organisations. </a:t>
            </a:r>
          </a:p>
          <a:p>
            <a:pPr lvl="0">
              <a:lnSpc>
                <a:spcPct val="100000"/>
              </a:lnSpc>
            </a:pPr>
            <a:r>
              <a:rPr lang="en-IN" sz="2400" dirty="0"/>
              <a:t>A cause-and-effect along with a SWOT analysis and FISHBONE DIAGRAM of the macro-environmental factors to the complex problem will be provided here.</a:t>
            </a:r>
          </a:p>
          <a:p>
            <a:pPr lvl="0">
              <a:lnSpc>
                <a:spcPct val="100000"/>
              </a:lnSpc>
            </a:pPr>
            <a:r>
              <a:rPr lang="en-IN" sz="2400" dirty="0"/>
              <a:t>An evaluation of alternative solutions to choose the most effective solution among these alternatives will be discussed in this presentation. </a:t>
            </a:r>
            <a:endParaRPr lang="en-GB" sz="2400" dirty="0"/>
          </a:p>
          <a:p>
            <a:pPr lvl="0">
              <a:lnSpc>
                <a:spcPct val="100000"/>
              </a:lnSpc>
            </a:pP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D5C68-7C1E-D30B-EEBE-F7AC7C9810D7}"/>
              </a:ext>
            </a:extLst>
          </p:cNvPr>
          <p:cNvSpPr txBox="1">
            <a:spLocks noGrp="1"/>
          </p:cNvSpPr>
          <p:nvPr>
            <p:ph type="title"/>
          </p:nvPr>
        </p:nvSpPr>
        <p:spPr/>
        <p:txBody>
          <a:bodyPr/>
          <a:lstStyle/>
          <a:p>
            <a:pPr lvl="0"/>
            <a:r>
              <a:rPr lang="en-GB"/>
              <a:t>DEFINE THE PROBLEM</a:t>
            </a:r>
          </a:p>
        </p:txBody>
      </p:sp>
      <p:sp>
        <p:nvSpPr>
          <p:cNvPr id="3" name="Content Placeholder 2">
            <a:extLst>
              <a:ext uri="{FF2B5EF4-FFF2-40B4-BE49-F238E27FC236}">
                <a16:creationId xmlns:a16="http://schemas.microsoft.com/office/drawing/2014/main" id="{814359F4-4D29-887E-D299-12052D571072}"/>
              </a:ext>
            </a:extLst>
          </p:cNvPr>
          <p:cNvSpPr txBox="1">
            <a:spLocks noGrp="1"/>
          </p:cNvSpPr>
          <p:nvPr>
            <p:ph idx="1"/>
          </p:nvPr>
        </p:nvSpPr>
        <p:spPr>
          <a:xfrm>
            <a:off x="838203" y="1452881"/>
            <a:ext cx="10515600" cy="4692335"/>
          </a:xfrm>
        </p:spPr>
        <p:txBody>
          <a:bodyPr/>
          <a:lstStyle/>
          <a:p>
            <a:pPr marL="0" lvl="0" indent="0">
              <a:lnSpc>
                <a:spcPct val="90000"/>
              </a:lnSpc>
              <a:buNone/>
            </a:pPr>
            <a:endParaRPr lang="en-US" sz="2600" dirty="0"/>
          </a:p>
          <a:p>
            <a:pPr lvl="0">
              <a:lnSpc>
                <a:spcPct val="90000"/>
              </a:lnSpc>
            </a:pPr>
            <a:r>
              <a:rPr lang="en-US" sz="2600" dirty="0"/>
              <a:t>The main problem for NHS in England is the lack of workforce . This problem began to emerge in 2020 with the emergence of the pandemic when the medical system was outdated, which forced the British government to make  investment an £900 million per year  . (What? Where? When? How?}</a:t>
            </a:r>
          </a:p>
          <a:p>
            <a:pPr lvl="0">
              <a:lnSpc>
                <a:spcPct val="90000"/>
              </a:lnSpc>
            </a:pPr>
            <a:endParaRPr lang="en-US" sz="2600" dirty="0"/>
          </a:p>
          <a:p>
            <a:pPr lvl="0">
              <a:lnSpc>
                <a:spcPct val="90000"/>
              </a:lnSpc>
            </a:pPr>
            <a:endParaRPr lang="en-US" sz="2600" dirty="0"/>
          </a:p>
          <a:p>
            <a:pPr lvl="0">
              <a:lnSpc>
                <a:spcPct val="90000"/>
              </a:lnSpc>
            </a:pPr>
            <a:endParaRPr lang="en-GB"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6BC39-04DB-AD30-CF61-4045695889D1}"/>
              </a:ext>
            </a:extLst>
          </p:cNvPr>
          <p:cNvSpPr txBox="1">
            <a:spLocks noGrp="1"/>
          </p:cNvSpPr>
          <p:nvPr>
            <p:ph type="title"/>
          </p:nvPr>
        </p:nvSpPr>
        <p:spPr/>
        <p:txBody>
          <a:bodyPr/>
          <a:lstStyle/>
          <a:p>
            <a:pPr lvl="0"/>
            <a:r>
              <a:rPr lang="en-GB" sz="4000"/>
              <a:t>ANALYSIS OF ORGANISATION AND PROBLEM USE SWOT ANALYSIS</a:t>
            </a:r>
          </a:p>
        </p:txBody>
      </p:sp>
      <p:sp>
        <p:nvSpPr>
          <p:cNvPr id="3" name="Content Placeholder 2">
            <a:extLst>
              <a:ext uri="{FF2B5EF4-FFF2-40B4-BE49-F238E27FC236}">
                <a16:creationId xmlns:a16="http://schemas.microsoft.com/office/drawing/2014/main" id="{3F06F6C4-0A3F-3AD5-4A45-74617B5138CE}"/>
              </a:ext>
            </a:extLst>
          </p:cNvPr>
          <p:cNvSpPr txBox="1">
            <a:spLocks noGrp="1"/>
          </p:cNvSpPr>
          <p:nvPr>
            <p:ph idx="1"/>
          </p:nvPr>
        </p:nvSpPr>
        <p:spPr/>
        <p:txBody>
          <a:bodyPr/>
          <a:lstStyle/>
          <a:p>
            <a:pPr lvl="0">
              <a:lnSpc>
                <a:spcPct val="100000"/>
              </a:lnSpc>
            </a:pPr>
            <a:r>
              <a:rPr lang="en-GB" dirty="0"/>
              <a:t>The word ‘S W O T’ speak of  Strengths, Weaknesses, Opportunities, and Threats. The first two are internal causes: they be existent exclusive the association. The second two are external: they be present outside the association.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E4E-83CA-D87D-6564-5842FE62FD98}"/>
              </a:ext>
            </a:extLst>
          </p:cNvPr>
          <p:cNvSpPr txBox="1">
            <a:spLocks noGrp="1"/>
          </p:cNvSpPr>
          <p:nvPr>
            <p:ph type="title"/>
          </p:nvPr>
        </p:nvSpPr>
        <p:spPr>
          <a:xfrm>
            <a:off x="838203" y="314955"/>
            <a:ext cx="10515600" cy="1325559"/>
          </a:xfrm>
        </p:spPr>
        <p:txBody>
          <a:bodyPr/>
          <a:lstStyle/>
          <a:p>
            <a:pPr lvl="0"/>
            <a:r>
              <a:rPr lang="en-GB" sz="4000"/>
              <a:t>ANALYSIS OF THE ORGANISATION AND PROBLEM (SWOT-external origin)</a:t>
            </a:r>
          </a:p>
        </p:txBody>
      </p:sp>
      <p:sp>
        <p:nvSpPr>
          <p:cNvPr id="3" name="Content Placeholder 2">
            <a:extLst>
              <a:ext uri="{FF2B5EF4-FFF2-40B4-BE49-F238E27FC236}">
                <a16:creationId xmlns:a16="http://schemas.microsoft.com/office/drawing/2014/main" id="{45B4C0FC-7DB8-EC41-2EC1-FF43FB542874}"/>
              </a:ext>
            </a:extLst>
          </p:cNvPr>
          <p:cNvSpPr txBox="1">
            <a:spLocks noGrp="1"/>
          </p:cNvSpPr>
          <p:nvPr>
            <p:ph idx="1"/>
          </p:nvPr>
        </p:nvSpPr>
        <p:spPr/>
        <p:txBody>
          <a:bodyPr/>
          <a:lstStyle/>
          <a:p>
            <a:pPr lvl="0">
              <a:lnSpc>
                <a:spcPct val="90000"/>
              </a:lnSpc>
            </a:pPr>
            <a:r>
              <a:rPr lang="en-GB" sz="2600" dirty="0"/>
              <a:t>OPORTUNITIES : They need to recruited nurses another 5,000 international staff.</a:t>
            </a:r>
          </a:p>
          <a:p>
            <a:pPr lvl="0">
              <a:lnSpc>
                <a:spcPct val="90000"/>
              </a:lnSpc>
            </a:pPr>
            <a:r>
              <a:rPr lang="en-GB" sz="2600" dirty="0"/>
              <a:t>THREATS: Rapidly shifting patient necessities and technological developments mean all front staff resolve enhance their skills. Current evolution is ample too slow. The fiasco investment in the expansion of present  also shows a powerful, negative signal about the NHS’s requirement to its people and their career progress.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755D1D2-0B7D-BBD0-47E5-8AC76B3E9DD4}"/>
              </a:ext>
            </a:extLst>
          </p:cNvPr>
          <p:cNvSpPr txBox="1">
            <a:spLocks noGrp="1"/>
          </p:cNvSpPr>
          <p:nvPr>
            <p:ph idx="1"/>
          </p:nvPr>
        </p:nvSpPr>
        <p:spPr/>
        <p:txBody>
          <a:bodyPr/>
          <a:lstStyle/>
          <a:p>
            <a:pPr lvl="0"/>
            <a:r>
              <a:rPr lang="en-GB" dirty="0"/>
              <a:t>STRENGHT: Student funding – re-establishing finance to cover tuition fees for advanced nursing progressions and contribution  of about £5,200 a year for learner and student nursing degrees.</a:t>
            </a:r>
          </a:p>
          <a:p>
            <a:pPr lvl="0"/>
            <a:r>
              <a:rPr lang="en-GB" dirty="0"/>
              <a:t>WEAKNESSES: Organisational influences that increase healthcare budget reduce healthcare quality.</a:t>
            </a:r>
          </a:p>
        </p:txBody>
      </p:sp>
      <p:sp>
        <p:nvSpPr>
          <p:cNvPr id="3" name="Title 1">
            <a:extLst>
              <a:ext uri="{FF2B5EF4-FFF2-40B4-BE49-F238E27FC236}">
                <a16:creationId xmlns:a16="http://schemas.microsoft.com/office/drawing/2014/main" id="{0DEB8706-D330-A29A-5A8B-A50D529C809E}"/>
              </a:ext>
            </a:extLst>
          </p:cNvPr>
          <p:cNvSpPr txBox="1">
            <a:spLocks noGrp="1"/>
          </p:cNvSpPr>
          <p:nvPr>
            <p:ph type="title"/>
          </p:nvPr>
        </p:nvSpPr>
        <p:spPr>
          <a:xfrm>
            <a:off x="838203" y="365129"/>
            <a:ext cx="10515600" cy="1325559"/>
          </a:xfrm>
        </p:spPr>
        <p:txBody>
          <a:bodyPr/>
          <a:lstStyle/>
          <a:p>
            <a:pPr lvl="0"/>
            <a:r>
              <a:rPr lang="en-GB" sz="4000"/>
              <a:t>ANALYSIS OF THE ORGANISATION AND PROBLEM (SWOT-internal origin)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AB84-DFE3-B5E2-DBE0-3E6C3DA0FB2F}"/>
              </a:ext>
            </a:extLst>
          </p:cNvPr>
          <p:cNvSpPr txBox="1">
            <a:spLocks noGrp="1"/>
          </p:cNvSpPr>
          <p:nvPr>
            <p:ph type="title"/>
          </p:nvPr>
        </p:nvSpPr>
        <p:spPr/>
        <p:txBody>
          <a:bodyPr/>
          <a:lstStyle/>
          <a:p>
            <a:pPr lvl="0"/>
            <a:r>
              <a:rPr lang="en-GB"/>
              <a:t>FISHBONE DIAGRAM</a:t>
            </a:r>
          </a:p>
        </p:txBody>
      </p:sp>
      <p:sp>
        <p:nvSpPr>
          <p:cNvPr id="3" name="TextBox 5">
            <a:extLst>
              <a:ext uri="{FF2B5EF4-FFF2-40B4-BE49-F238E27FC236}">
                <a16:creationId xmlns:a16="http://schemas.microsoft.com/office/drawing/2014/main" id="{DF9C0B00-66D4-428E-DA75-036B96BCDD4D}"/>
              </a:ext>
            </a:extLst>
          </p:cNvPr>
          <p:cNvSpPr txBox="1"/>
          <p:nvPr/>
        </p:nvSpPr>
        <p:spPr>
          <a:xfrm>
            <a:off x="3048856" y="3246906"/>
            <a:ext cx="609771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
        <p:nvSpPr>
          <p:cNvPr id="4" name="Flowchart: Delay 6">
            <a:extLst>
              <a:ext uri="{FF2B5EF4-FFF2-40B4-BE49-F238E27FC236}">
                <a16:creationId xmlns:a16="http://schemas.microsoft.com/office/drawing/2014/main" id="{2A9CF251-95F2-3F82-EFFA-FBB3D90CC3D5}"/>
              </a:ext>
            </a:extLst>
          </p:cNvPr>
          <p:cNvSpPr/>
          <p:nvPr/>
        </p:nvSpPr>
        <p:spPr>
          <a:xfrm>
            <a:off x="9146569" y="3698034"/>
            <a:ext cx="1374169" cy="483571"/>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val f6"/>
              <a:gd name="f12" fmla="+- 2700000 f1 0"/>
              <a:gd name="f13" fmla="?: f8 f3 1"/>
              <a:gd name="f14" fmla="?: f9 f4 1"/>
              <a:gd name="f15" fmla="?: f10 f5 1"/>
              <a:gd name="f16" fmla="*/ f12 f7 1"/>
              <a:gd name="f17" fmla="*/ f13 1 21600"/>
              <a:gd name="f18" fmla="*/ f14 1 21600"/>
              <a:gd name="f19" fmla="*/ 21600 f13 1"/>
              <a:gd name="f20" fmla="*/ 21600 f14 1"/>
              <a:gd name="f21" fmla="*/ f16 1 f0"/>
              <a:gd name="f22" fmla="min f18 f17"/>
              <a:gd name="f23" fmla="*/ f19 1 f15"/>
              <a:gd name="f24" fmla="*/ f20 1 f15"/>
              <a:gd name="f25" fmla="+- 0 0 f21"/>
              <a:gd name="f26" fmla="val f23"/>
              <a:gd name="f27" fmla="val f24"/>
              <a:gd name="f28" fmla="+- 0 0 f25"/>
              <a:gd name="f29" fmla="*/ f11 f22 1"/>
              <a:gd name="f30" fmla="+- f27 0 f11"/>
              <a:gd name="f31" fmla="+- f26 0 f11"/>
              <a:gd name="f32" fmla="*/ f28 f0 1"/>
              <a:gd name="f33" fmla="*/ f27 f22 1"/>
              <a:gd name="f34" fmla="*/ f30 1 2"/>
              <a:gd name="f35" fmla="*/ f31 1 2"/>
              <a:gd name="f36" fmla="*/ f32 1 f7"/>
              <a:gd name="f37" fmla="+- f11 f34 0"/>
              <a:gd name="f38" fmla="+- f11 f35 0"/>
              <a:gd name="f39" fmla="+- f36 0 f1"/>
              <a:gd name="f40" fmla="*/ f35 f22 1"/>
              <a:gd name="f41" fmla="*/ f34 f22 1"/>
              <a:gd name="f42" fmla="cos 1 f39"/>
              <a:gd name="f43" fmla="sin 1 f39"/>
              <a:gd name="f44" fmla="*/ f38 f22 1"/>
              <a:gd name="f45" fmla="+- 0 0 f42"/>
              <a:gd name="f46" fmla="+- 0 0 f43"/>
              <a:gd name="f47" fmla="+- 0 0 f45"/>
              <a:gd name="f48" fmla="+- 0 0 f46"/>
              <a:gd name="f49" fmla="*/ f47 f35 1"/>
              <a:gd name="f50" fmla="*/ f48 f34 1"/>
              <a:gd name="f51" fmla="+- f38 f49 0"/>
              <a:gd name="f52" fmla="+- f37 0 f50"/>
              <a:gd name="f53" fmla="+- f37 f50 0"/>
              <a:gd name="f54" fmla="*/ f52 f22 1"/>
              <a:gd name="f55" fmla="*/ f51 f22 1"/>
              <a:gd name="f56" fmla="*/ f53 f22 1"/>
            </a:gdLst>
            <a:ahLst/>
            <a:cxnLst>
              <a:cxn ang="3cd4">
                <a:pos x="hc" y="t"/>
              </a:cxn>
              <a:cxn ang="0">
                <a:pos x="r" y="vc"/>
              </a:cxn>
              <a:cxn ang="cd4">
                <a:pos x="hc" y="b"/>
              </a:cxn>
              <a:cxn ang="cd2">
                <a:pos x="l" y="vc"/>
              </a:cxn>
            </a:cxnLst>
            <a:rect l="f29" t="f54" r="f55" b="f56"/>
            <a:pathLst>
              <a:path>
                <a:moveTo>
                  <a:pt x="f29" y="f29"/>
                </a:moveTo>
                <a:lnTo>
                  <a:pt x="f44" y="f29"/>
                </a:lnTo>
                <a:arcTo wR="f40" hR="f41" stAng="f2" swAng="f0"/>
                <a:lnTo>
                  <a:pt x="f29" y="f33"/>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Isosceles Triangle 7">
            <a:extLst>
              <a:ext uri="{FF2B5EF4-FFF2-40B4-BE49-F238E27FC236}">
                <a16:creationId xmlns:a16="http://schemas.microsoft.com/office/drawing/2014/main" id="{F30D57D2-82A3-0806-0AF0-95DF3F6814E6}"/>
              </a:ext>
            </a:extLst>
          </p:cNvPr>
          <p:cNvSpPr/>
          <p:nvPr/>
        </p:nvSpPr>
        <p:spPr>
          <a:xfrm rot="5400013">
            <a:off x="1879481" y="3605218"/>
            <a:ext cx="297948" cy="714375"/>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6" name="Content Placeholder 11">
            <a:extLst>
              <a:ext uri="{FF2B5EF4-FFF2-40B4-BE49-F238E27FC236}">
                <a16:creationId xmlns:a16="http://schemas.microsoft.com/office/drawing/2014/main" id="{114925F4-6D4A-3B3D-C1DE-22EED2247CED}"/>
              </a:ext>
            </a:extLst>
          </p:cNvPr>
          <p:cNvSpPr txBox="1">
            <a:spLocks noGrp="1"/>
          </p:cNvSpPr>
          <p:nvPr>
            <p:ph idx="1"/>
          </p:nvPr>
        </p:nvSpPr>
        <p:spPr>
          <a:solidFill>
            <a:srgbClr val="FFFFFF"/>
          </a:solidFill>
          <a:ln w="12701" cap="flat">
            <a:solidFill>
              <a:srgbClr val="000000"/>
            </a:solidFill>
            <a:prstDash val="solid"/>
            <a:miter/>
          </a:ln>
        </p:spPr>
        <p:txBody>
          <a:bodyPr/>
          <a:lstStyle/>
          <a:p>
            <a:pPr lvl="0"/>
            <a:endParaRPr lang="en-GB">
              <a:solidFill>
                <a:srgbClr val="000000"/>
              </a:solidFill>
            </a:endParaRPr>
          </a:p>
          <a:p>
            <a:pPr marL="0" lvl="0" indent="0">
              <a:buNone/>
            </a:pPr>
            <a:endParaRPr lang="en-GB">
              <a:solidFill>
                <a:srgbClr val="000000"/>
              </a:solidFill>
            </a:endParaRPr>
          </a:p>
          <a:p>
            <a:pPr lvl="0"/>
            <a:r>
              <a:rPr lang="en-GB">
                <a:solidFill>
                  <a:srgbClr val="000000"/>
                </a:solidFill>
              </a:rPr>
              <a:t>                     </a:t>
            </a:r>
            <a:r>
              <a:rPr lang="en-GB" sz="1400">
                <a:solidFill>
                  <a:srgbClr val="000000"/>
                </a:solidFill>
              </a:rPr>
              <a:t>INCREASE INVESTMENT                              STAFF GROWTH   </a:t>
            </a:r>
          </a:p>
          <a:p>
            <a:pPr lvl="0"/>
            <a:endParaRPr lang="en-GB" sz="1400">
              <a:solidFill>
                <a:srgbClr val="000000"/>
              </a:solidFill>
            </a:endParaRPr>
          </a:p>
          <a:p>
            <a:pPr lvl="0"/>
            <a:r>
              <a:rPr lang="en-GB" sz="1400">
                <a:solidFill>
                  <a:srgbClr val="000000"/>
                </a:solidFill>
              </a:rPr>
              <a:t>                                                        LEGISLATION                                                         </a:t>
            </a:r>
          </a:p>
          <a:p>
            <a:pPr lvl="0"/>
            <a:r>
              <a:rPr lang="en-GB" sz="1400">
                <a:solidFill>
                  <a:srgbClr val="000000"/>
                </a:solidFill>
              </a:rPr>
              <a:t>                                       LONG-TERM DECISIONS                                    BALANCED LIFE (WORK-FAMILY) </a:t>
            </a:r>
          </a:p>
          <a:p>
            <a:pPr lvl="0"/>
            <a:r>
              <a:rPr lang="en-GB" sz="1400">
                <a:solidFill>
                  <a:srgbClr val="000000"/>
                </a:solidFill>
              </a:rPr>
              <a:t>                                                                                                                                                         DEMOGRAFIC                                                                                               </a:t>
            </a:r>
            <a:endParaRPr lang="en-GB">
              <a:solidFill>
                <a:srgbClr val="000000"/>
              </a:solidFill>
            </a:endParaRPr>
          </a:p>
        </p:txBody>
      </p:sp>
      <p:sp>
        <p:nvSpPr>
          <p:cNvPr id="7" name="Flowchart: Delay 12">
            <a:extLst>
              <a:ext uri="{FF2B5EF4-FFF2-40B4-BE49-F238E27FC236}">
                <a16:creationId xmlns:a16="http://schemas.microsoft.com/office/drawing/2014/main" id="{2AFB51DF-7E53-E07B-2EA9-054D391A25E4}"/>
              </a:ext>
            </a:extLst>
          </p:cNvPr>
          <p:cNvSpPr/>
          <p:nvPr/>
        </p:nvSpPr>
        <p:spPr>
          <a:xfrm>
            <a:off x="9146569" y="3159965"/>
            <a:ext cx="1688009" cy="1266114"/>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val f6"/>
              <a:gd name="f12" fmla="+- 2700000 f1 0"/>
              <a:gd name="f13" fmla="?: f8 f3 1"/>
              <a:gd name="f14" fmla="?: f9 f4 1"/>
              <a:gd name="f15" fmla="?: f10 f5 1"/>
              <a:gd name="f16" fmla="*/ f12 f7 1"/>
              <a:gd name="f17" fmla="*/ f13 1 21600"/>
              <a:gd name="f18" fmla="*/ f14 1 21600"/>
              <a:gd name="f19" fmla="*/ 21600 f13 1"/>
              <a:gd name="f20" fmla="*/ 21600 f14 1"/>
              <a:gd name="f21" fmla="*/ f16 1 f0"/>
              <a:gd name="f22" fmla="min f18 f17"/>
              <a:gd name="f23" fmla="*/ f19 1 f15"/>
              <a:gd name="f24" fmla="*/ f20 1 f15"/>
              <a:gd name="f25" fmla="+- 0 0 f21"/>
              <a:gd name="f26" fmla="val f23"/>
              <a:gd name="f27" fmla="val f24"/>
              <a:gd name="f28" fmla="+- 0 0 f25"/>
              <a:gd name="f29" fmla="*/ f11 f22 1"/>
              <a:gd name="f30" fmla="+- f27 0 f11"/>
              <a:gd name="f31" fmla="+- f26 0 f11"/>
              <a:gd name="f32" fmla="*/ f28 f0 1"/>
              <a:gd name="f33" fmla="*/ f27 f22 1"/>
              <a:gd name="f34" fmla="*/ f30 1 2"/>
              <a:gd name="f35" fmla="*/ f31 1 2"/>
              <a:gd name="f36" fmla="*/ f32 1 f7"/>
              <a:gd name="f37" fmla="+- f11 f34 0"/>
              <a:gd name="f38" fmla="+- f11 f35 0"/>
              <a:gd name="f39" fmla="+- f36 0 f1"/>
              <a:gd name="f40" fmla="*/ f35 f22 1"/>
              <a:gd name="f41" fmla="*/ f34 f22 1"/>
              <a:gd name="f42" fmla="cos 1 f39"/>
              <a:gd name="f43" fmla="sin 1 f39"/>
              <a:gd name="f44" fmla="*/ f38 f22 1"/>
              <a:gd name="f45" fmla="+- 0 0 f42"/>
              <a:gd name="f46" fmla="+- 0 0 f43"/>
              <a:gd name="f47" fmla="+- 0 0 f45"/>
              <a:gd name="f48" fmla="+- 0 0 f46"/>
              <a:gd name="f49" fmla="*/ f47 f35 1"/>
              <a:gd name="f50" fmla="*/ f48 f34 1"/>
              <a:gd name="f51" fmla="+- f38 f49 0"/>
              <a:gd name="f52" fmla="+- f37 0 f50"/>
              <a:gd name="f53" fmla="+- f37 f50 0"/>
              <a:gd name="f54" fmla="*/ f52 f22 1"/>
              <a:gd name="f55" fmla="*/ f51 f22 1"/>
              <a:gd name="f56" fmla="*/ f53 f22 1"/>
            </a:gdLst>
            <a:ahLst/>
            <a:cxnLst>
              <a:cxn ang="3cd4">
                <a:pos x="hc" y="t"/>
              </a:cxn>
              <a:cxn ang="0">
                <a:pos x="r" y="vc"/>
              </a:cxn>
              <a:cxn ang="cd4">
                <a:pos x="hc" y="b"/>
              </a:cxn>
              <a:cxn ang="cd2">
                <a:pos x="l" y="vc"/>
              </a:cxn>
            </a:cxnLst>
            <a:rect l="f29" t="f54" r="f55" b="f56"/>
            <a:pathLst>
              <a:path>
                <a:moveTo>
                  <a:pt x="f29" y="f29"/>
                </a:moveTo>
                <a:lnTo>
                  <a:pt x="f44" y="f29"/>
                </a:lnTo>
                <a:arcTo wR="f40" hR="f41" stAng="f2" swAng="f0"/>
                <a:lnTo>
                  <a:pt x="f29" y="f33"/>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PROBLEM OR EFFECT</a:t>
            </a:r>
          </a:p>
        </p:txBody>
      </p:sp>
      <p:cxnSp>
        <p:nvCxnSpPr>
          <p:cNvPr id="8" name="Straight Connector 14">
            <a:extLst>
              <a:ext uri="{FF2B5EF4-FFF2-40B4-BE49-F238E27FC236}">
                <a16:creationId xmlns:a16="http://schemas.microsoft.com/office/drawing/2014/main" id="{A7C278C7-1767-4F93-8587-CFCD1A41373E}"/>
              </a:ext>
            </a:extLst>
          </p:cNvPr>
          <p:cNvCxnSpPr>
            <a:endCxn id="7" idx="3"/>
          </p:cNvCxnSpPr>
          <p:nvPr/>
        </p:nvCxnSpPr>
        <p:spPr>
          <a:xfrm flipV="1">
            <a:off x="2272622" y="3793022"/>
            <a:ext cx="6873947" cy="80641"/>
          </a:xfrm>
          <a:prstGeom prst="straightConnector1">
            <a:avLst/>
          </a:prstGeom>
          <a:noFill/>
          <a:ln w="6345" cap="flat">
            <a:solidFill>
              <a:srgbClr val="A62C52"/>
            </a:solidFill>
            <a:prstDash val="solid"/>
            <a:miter/>
          </a:ln>
        </p:spPr>
      </p:cxnSp>
      <p:sp>
        <p:nvSpPr>
          <p:cNvPr id="9" name="Isosceles Triangle 16">
            <a:extLst>
              <a:ext uri="{FF2B5EF4-FFF2-40B4-BE49-F238E27FC236}">
                <a16:creationId xmlns:a16="http://schemas.microsoft.com/office/drawing/2014/main" id="{3C328B77-EE94-8009-BB85-AB6CBEB0B6F4}"/>
              </a:ext>
            </a:extLst>
          </p:cNvPr>
          <p:cNvSpPr/>
          <p:nvPr/>
        </p:nvSpPr>
        <p:spPr>
          <a:xfrm rot="5574719">
            <a:off x="1731709" y="3244932"/>
            <a:ext cx="593473" cy="1406795"/>
          </a:xfrm>
          <a:custGeom>
            <a:avLst>
              <a:gd name="f8" fmla="val 30773"/>
            </a:avLst>
            <a:gdLst>
              <a:gd name="f1" fmla="val 10800000"/>
              <a:gd name="f2" fmla="val 5400000"/>
              <a:gd name="f3" fmla="val 180"/>
              <a:gd name="f4" fmla="val w"/>
              <a:gd name="f5" fmla="val h"/>
              <a:gd name="f6" fmla="val ss"/>
              <a:gd name="f7" fmla="val 0"/>
              <a:gd name="f8" fmla="val 30773"/>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10" name="Rectangle: Rounded Corners 19">
            <a:extLst>
              <a:ext uri="{FF2B5EF4-FFF2-40B4-BE49-F238E27FC236}">
                <a16:creationId xmlns:a16="http://schemas.microsoft.com/office/drawing/2014/main" id="{783E8EDC-893B-02EB-7C12-891199A45D40}"/>
              </a:ext>
            </a:extLst>
          </p:cNvPr>
          <p:cNvSpPr/>
          <p:nvPr/>
        </p:nvSpPr>
        <p:spPr>
          <a:xfrm>
            <a:off x="6368905" y="2437058"/>
            <a:ext cx="1765002" cy="551721"/>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HUMAN FACTOR</a:t>
            </a:r>
          </a:p>
        </p:txBody>
      </p:sp>
      <p:sp>
        <p:nvSpPr>
          <p:cNvPr id="11" name="Rectangle: Rounded Corners 21">
            <a:extLst>
              <a:ext uri="{FF2B5EF4-FFF2-40B4-BE49-F238E27FC236}">
                <a16:creationId xmlns:a16="http://schemas.microsoft.com/office/drawing/2014/main" id="{5E5C6269-8646-47A2-3B8D-9F29DBB081C0}"/>
              </a:ext>
            </a:extLst>
          </p:cNvPr>
          <p:cNvSpPr/>
          <p:nvPr/>
        </p:nvSpPr>
        <p:spPr>
          <a:xfrm>
            <a:off x="3149010" y="2460275"/>
            <a:ext cx="1688009" cy="46548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FINANCIAL</a:t>
            </a:r>
          </a:p>
        </p:txBody>
      </p:sp>
      <p:sp>
        <p:nvSpPr>
          <p:cNvPr id="12" name="Rectangle: Rounded Corners 22">
            <a:extLst>
              <a:ext uri="{FF2B5EF4-FFF2-40B4-BE49-F238E27FC236}">
                <a16:creationId xmlns:a16="http://schemas.microsoft.com/office/drawing/2014/main" id="{2EA84DDC-C31F-E697-B84A-C676ED30A599}"/>
              </a:ext>
            </a:extLst>
          </p:cNvPr>
          <p:cNvSpPr/>
          <p:nvPr/>
        </p:nvSpPr>
        <p:spPr>
          <a:xfrm>
            <a:off x="3434312" y="5146160"/>
            <a:ext cx="1573618" cy="57177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POLITICAL</a:t>
            </a:r>
          </a:p>
        </p:txBody>
      </p:sp>
      <p:sp>
        <p:nvSpPr>
          <p:cNvPr id="13" name="Rectangle: Rounded Corners 23">
            <a:extLst>
              <a:ext uri="{FF2B5EF4-FFF2-40B4-BE49-F238E27FC236}">
                <a16:creationId xmlns:a16="http://schemas.microsoft.com/office/drawing/2014/main" id="{7FF66F4A-9E1E-4E75-8CDE-A0023446888D}"/>
              </a:ext>
            </a:extLst>
          </p:cNvPr>
          <p:cNvSpPr/>
          <p:nvPr/>
        </p:nvSpPr>
        <p:spPr>
          <a:xfrm>
            <a:off x="7091912" y="5422602"/>
            <a:ext cx="202018" cy="4572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14" name="Rectangle: Rounded Corners 24">
            <a:extLst>
              <a:ext uri="{FF2B5EF4-FFF2-40B4-BE49-F238E27FC236}">
                <a16:creationId xmlns:a16="http://schemas.microsoft.com/office/drawing/2014/main" id="{6E4D8FCD-087D-5DE0-C4B8-2F166CBF7545}"/>
              </a:ext>
            </a:extLst>
          </p:cNvPr>
          <p:cNvSpPr/>
          <p:nvPr/>
        </p:nvSpPr>
        <p:spPr>
          <a:xfrm>
            <a:off x="6974960" y="5146160"/>
            <a:ext cx="1573618" cy="57107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SOCIAL</a:t>
            </a:r>
          </a:p>
        </p:txBody>
      </p:sp>
      <p:cxnSp>
        <p:nvCxnSpPr>
          <p:cNvPr id="15" name="Straight Connector 26">
            <a:extLst>
              <a:ext uri="{FF2B5EF4-FFF2-40B4-BE49-F238E27FC236}">
                <a16:creationId xmlns:a16="http://schemas.microsoft.com/office/drawing/2014/main" id="{F508BADF-83EA-C218-5AE4-9CFC3CA5A60A}"/>
              </a:ext>
            </a:extLst>
          </p:cNvPr>
          <p:cNvCxnSpPr/>
          <p:nvPr/>
        </p:nvCxnSpPr>
        <p:spPr>
          <a:xfrm>
            <a:off x="4169737" y="2925759"/>
            <a:ext cx="838194" cy="1042901"/>
          </a:xfrm>
          <a:prstGeom prst="straightConnector1">
            <a:avLst/>
          </a:prstGeom>
          <a:noFill/>
          <a:ln w="6345" cap="flat">
            <a:solidFill>
              <a:srgbClr val="A62C52"/>
            </a:solidFill>
            <a:prstDash val="solid"/>
            <a:miter/>
          </a:ln>
        </p:spPr>
      </p:cxnSp>
      <p:cxnSp>
        <p:nvCxnSpPr>
          <p:cNvPr id="16" name="Straight Connector 28">
            <a:extLst>
              <a:ext uri="{FF2B5EF4-FFF2-40B4-BE49-F238E27FC236}">
                <a16:creationId xmlns:a16="http://schemas.microsoft.com/office/drawing/2014/main" id="{8EAF342D-C2A1-BBC5-B6EC-D7E2969BBD7B}"/>
              </a:ext>
            </a:extLst>
          </p:cNvPr>
          <p:cNvCxnSpPr/>
          <p:nvPr/>
        </p:nvCxnSpPr>
        <p:spPr>
          <a:xfrm>
            <a:off x="7293931" y="2988771"/>
            <a:ext cx="595429" cy="824661"/>
          </a:xfrm>
          <a:prstGeom prst="straightConnector1">
            <a:avLst/>
          </a:prstGeom>
          <a:noFill/>
          <a:ln w="6345" cap="flat">
            <a:solidFill>
              <a:srgbClr val="A62C52"/>
            </a:solidFill>
            <a:prstDash val="solid"/>
            <a:miter/>
          </a:ln>
        </p:spPr>
      </p:cxnSp>
      <p:cxnSp>
        <p:nvCxnSpPr>
          <p:cNvPr id="17" name="Straight Connector 30">
            <a:extLst>
              <a:ext uri="{FF2B5EF4-FFF2-40B4-BE49-F238E27FC236}">
                <a16:creationId xmlns:a16="http://schemas.microsoft.com/office/drawing/2014/main" id="{F5FD1AFF-224C-3478-68E5-8480A5E6012F}"/>
              </a:ext>
            </a:extLst>
          </p:cNvPr>
          <p:cNvCxnSpPr/>
          <p:nvPr/>
        </p:nvCxnSpPr>
        <p:spPr>
          <a:xfrm flipV="1">
            <a:off x="4277901" y="3813432"/>
            <a:ext cx="1032879" cy="1272497"/>
          </a:xfrm>
          <a:prstGeom prst="straightConnector1">
            <a:avLst/>
          </a:prstGeom>
          <a:noFill/>
          <a:ln w="6345" cap="flat">
            <a:solidFill>
              <a:srgbClr val="A62C52"/>
            </a:solidFill>
            <a:prstDash val="solid"/>
            <a:miter/>
          </a:ln>
        </p:spPr>
      </p:cxnSp>
      <p:cxnSp>
        <p:nvCxnSpPr>
          <p:cNvPr id="18" name="Straight Connector 32">
            <a:extLst>
              <a:ext uri="{FF2B5EF4-FFF2-40B4-BE49-F238E27FC236}">
                <a16:creationId xmlns:a16="http://schemas.microsoft.com/office/drawing/2014/main" id="{07A40518-B4ED-A9F7-F7FC-187FA8D20DA2}"/>
              </a:ext>
            </a:extLst>
          </p:cNvPr>
          <p:cNvCxnSpPr/>
          <p:nvPr/>
        </p:nvCxnSpPr>
        <p:spPr>
          <a:xfrm flipV="1">
            <a:off x="7751131" y="3819814"/>
            <a:ext cx="739594" cy="1286524"/>
          </a:xfrm>
          <a:prstGeom prst="straightConnector1">
            <a:avLst/>
          </a:prstGeom>
          <a:noFill/>
          <a:ln w="6345" cap="flat">
            <a:solidFill>
              <a:srgbClr val="A62C52"/>
            </a:solidFill>
            <a:prstDash val="solid"/>
            <a:miter/>
          </a:ln>
        </p:spPr>
      </p:cxnSp>
      <p:cxnSp>
        <p:nvCxnSpPr>
          <p:cNvPr id="19" name="Straight Connector 34">
            <a:extLst>
              <a:ext uri="{FF2B5EF4-FFF2-40B4-BE49-F238E27FC236}">
                <a16:creationId xmlns:a16="http://schemas.microsoft.com/office/drawing/2014/main" id="{A2AD2415-9BC4-8E47-64A5-091356B6B904}"/>
              </a:ext>
            </a:extLst>
          </p:cNvPr>
          <p:cNvCxnSpPr/>
          <p:nvPr/>
        </p:nvCxnSpPr>
        <p:spPr>
          <a:xfrm flipV="1">
            <a:off x="2987006" y="3616232"/>
            <a:ext cx="1712589" cy="26792"/>
          </a:xfrm>
          <a:prstGeom prst="straightConnector1">
            <a:avLst/>
          </a:prstGeom>
          <a:noFill/>
          <a:ln w="6345" cap="flat">
            <a:solidFill>
              <a:srgbClr val="A62C52"/>
            </a:solidFill>
            <a:prstDash val="solid"/>
            <a:miter/>
          </a:ln>
        </p:spPr>
      </p:cxnSp>
      <p:cxnSp>
        <p:nvCxnSpPr>
          <p:cNvPr id="20" name="Straight Connector 36">
            <a:extLst>
              <a:ext uri="{FF2B5EF4-FFF2-40B4-BE49-F238E27FC236}">
                <a16:creationId xmlns:a16="http://schemas.microsoft.com/office/drawing/2014/main" id="{65C15FE5-C089-9CD4-930D-3CD605AA0466}"/>
              </a:ext>
            </a:extLst>
          </p:cNvPr>
          <p:cNvCxnSpPr/>
          <p:nvPr/>
        </p:nvCxnSpPr>
        <p:spPr>
          <a:xfrm>
            <a:off x="6368905" y="3530004"/>
            <a:ext cx="1382226" cy="0"/>
          </a:xfrm>
          <a:prstGeom prst="straightConnector1">
            <a:avLst/>
          </a:prstGeom>
          <a:noFill/>
          <a:ln w="6345" cap="flat">
            <a:solidFill>
              <a:srgbClr val="A62C52"/>
            </a:solidFill>
            <a:prstDash val="solid"/>
            <a:miter/>
          </a:ln>
        </p:spPr>
      </p:cxnSp>
      <p:cxnSp>
        <p:nvCxnSpPr>
          <p:cNvPr id="21" name="Straight Connector 38">
            <a:extLst>
              <a:ext uri="{FF2B5EF4-FFF2-40B4-BE49-F238E27FC236}">
                <a16:creationId xmlns:a16="http://schemas.microsoft.com/office/drawing/2014/main" id="{855A8C7A-C40D-E276-EC1B-BA9CF6255149}"/>
              </a:ext>
            </a:extLst>
          </p:cNvPr>
          <p:cNvCxnSpPr/>
          <p:nvPr/>
        </p:nvCxnSpPr>
        <p:spPr>
          <a:xfrm>
            <a:off x="2746016" y="4688960"/>
            <a:ext cx="2187492" cy="0"/>
          </a:xfrm>
          <a:prstGeom prst="straightConnector1">
            <a:avLst/>
          </a:prstGeom>
          <a:noFill/>
          <a:ln w="6345" cap="flat">
            <a:solidFill>
              <a:srgbClr val="A62C52"/>
            </a:solidFill>
            <a:prstDash val="solid"/>
            <a:miter/>
          </a:ln>
        </p:spPr>
      </p:cxnSp>
      <p:cxnSp>
        <p:nvCxnSpPr>
          <p:cNvPr id="22" name="Straight Connector 41">
            <a:extLst>
              <a:ext uri="{FF2B5EF4-FFF2-40B4-BE49-F238E27FC236}">
                <a16:creationId xmlns:a16="http://schemas.microsoft.com/office/drawing/2014/main" id="{0B39852B-7896-9F43-1D6D-7FE5A8F2C180}"/>
              </a:ext>
            </a:extLst>
          </p:cNvPr>
          <p:cNvCxnSpPr/>
          <p:nvPr/>
        </p:nvCxnSpPr>
        <p:spPr>
          <a:xfrm>
            <a:off x="6560289" y="4688960"/>
            <a:ext cx="2586280" cy="0"/>
          </a:xfrm>
          <a:prstGeom prst="straightConnector1">
            <a:avLst/>
          </a:prstGeom>
          <a:noFill/>
          <a:ln w="6345" cap="flat">
            <a:solidFill>
              <a:srgbClr val="A62C52"/>
            </a:solidFill>
            <a:prstDash val="solid"/>
            <a:miter/>
          </a:ln>
        </p:spPr>
      </p:cxnSp>
      <p:cxnSp>
        <p:nvCxnSpPr>
          <p:cNvPr id="23" name="Straight Connector 43">
            <a:extLst>
              <a:ext uri="{FF2B5EF4-FFF2-40B4-BE49-F238E27FC236}">
                <a16:creationId xmlns:a16="http://schemas.microsoft.com/office/drawing/2014/main" id="{59DE347C-EF86-579E-F927-EFBEA35E40BD}"/>
              </a:ext>
            </a:extLst>
          </p:cNvPr>
          <p:cNvCxnSpPr/>
          <p:nvPr/>
        </p:nvCxnSpPr>
        <p:spPr>
          <a:xfrm flipV="1">
            <a:off x="3583167" y="4280406"/>
            <a:ext cx="74433" cy="68306"/>
          </a:xfrm>
          <a:prstGeom prst="straightConnector1">
            <a:avLst/>
          </a:prstGeom>
          <a:noFill/>
          <a:ln w="6345" cap="flat">
            <a:solidFill>
              <a:srgbClr val="A62C52"/>
            </a:solidFill>
            <a:prstDash val="solid"/>
            <a:miter/>
          </a:ln>
        </p:spPr>
      </p:cxnSp>
      <p:cxnSp>
        <p:nvCxnSpPr>
          <p:cNvPr id="24" name="Straight Connector 46">
            <a:extLst>
              <a:ext uri="{FF2B5EF4-FFF2-40B4-BE49-F238E27FC236}">
                <a16:creationId xmlns:a16="http://schemas.microsoft.com/office/drawing/2014/main" id="{99826E48-15D0-4CE9-29FD-5CCB3C2B1C09}"/>
              </a:ext>
            </a:extLst>
          </p:cNvPr>
          <p:cNvCxnSpPr/>
          <p:nvPr/>
        </p:nvCxnSpPr>
        <p:spPr>
          <a:xfrm>
            <a:off x="3583167" y="4426080"/>
            <a:ext cx="1253853" cy="0"/>
          </a:xfrm>
          <a:prstGeom prst="straightConnector1">
            <a:avLst/>
          </a:prstGeom>
          <a:noFill/>
          <a:ln w="6345" cap="flat">
            <a:solidFill>
              <a:srgbClr val="A62C52"/>
            </a:solidFill>
            <a:prstDash val="solid"/>
            <a:miter/>
          </a:ln>
        </p:spPr>
      </p:cxnSp>
      <p:cxnSp>
        <p:nvCxnSpPr>
          <p:cNvPr id="25" name="Straight Connector 48">
            <a:extLst>
              <a:ext uri="{FF2B5EF4-FFF2-40B4-BE49-F238E27FC236}">
                <a16:creationId xmlns:a16="http://schemas.microsoft.com/office/drawing/2014/main" id="{44399018-99BD-3D91-DA85-E5981EB8D3BF}"/>
              </a:ext>
            </a:extLst>
          </p:cNvPr>
          <p:cNvCxnSpPr/>
          <p:nvPr/>
        </p:nvCxnSpPr>
        <p:spPr>
          <a:xfrm flipH="1">
            <a:off x="7889360" y="5085929"/>
            <a:ext cx="1257209" cy="0"/>
          </a:xfrm>
          <a:prstGeom prst="straightConnector1">
            <a:avLst/>
          </a:prstGeom>
          <a:noFill/>
          <a:ln w="6345" cap="flat">
            <a:solidFill>
              <a:srgbClr val="A62C52"/>
            </a:solidFill>
            <a:prstDash val="solid"/>
            <a:miter/>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48D-502E-A4E8-DED2-9A8516CF79DF}"/>
              </a:ext>
            </a:extLst>
          </p:cNvPr>
          <p:cNvSpPr txBox="1">
            <a:spLocks noGrp="1"/>
          </p:cNvSpPr>
          <p:nvPr>
            <p:ph type="title"/>
          </p:nvPr>
        </p:nvSpPr>
        <p:spPr/>
        <p:txBody>
          <a:bodyPr/>
          <a:lstStyle/>
          <a:p>
            <a:pPr lvl="0"/>
            <a:r>
              <a:rPr lang="en-GB"/>
              <a:t>EVALUATION</a:t>
            </a:r>
          </a:p>
        </p:txBody>
      </p:sp>
      <p:sp>
        <p:nvSpPr>
          <p:cNvPr id="3" name="Content Placeholder 16">
            <a:extLst>
              <a:ext uri="{FF2B5EF4-FFF2-40B4-BE49-F238E27FC236}">
                <a16:creationId xmlns:a16="http://schemas.microsoft.com/office/drawing/2014/main" id="{05BB54E0-CB5A-AA26-F7D6-633A3CDA2FB9}"/>
              </a:ext>
            </a:extLst>
          </p:cNvPr>
          <p:cNvSpPr txBox="1">
            <a:spLocks noGrp="1"/>
          </p:cNvSpPr>
          <p:nvPr>
            <p:ph idx="1"/>
          </p:nvPr>
        </p:nvSpPr>
        <p:spPr/>
        <p:txBody>
          <a:bodyPr/>
          <a:lstStyle/>
          <a:p>
            <a:pPr lvl="0">
              <a:lnSpc>
                <a:spcPct val="100000"/>
              </a:lnSpc>
            </a:pPr>
            <a:r>
              <a:rPr lang="en-GB" dirty="0"/>
              <a:t>National determinations to growth the number of nurses requirement to stay focused, but the stark reality is that level with a major focus on cumulative the number of GPs in training in the next years. But the key issue is the speed, consistency and quality of application across the NHS. Outside the explicit actions on nursing and general practice, the workforce implementation plan need focus on how the NHS can become a better employer and a place where staff want to construct a career.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D64B5-2E49-EA34-C348-07249A208345}"/>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8F3121FE-3CC9-B2B2-2545-A2C206C38DFF}"/>
              </a:ext>
            </a:extLst>
          </p:cNvPr>
          <p:cNvSpPr txBox="1">
            <a:spLocks noGrp="1"/>
          </p:cNvSpPr>
          <p:nvPr>
            <p:ph idx="1"/>
          </p:nvPr>
        </p:nvSpPr>
        <p:spPr/>
        <p:txBody>
          <a:bodyPr/>
          <a:lstStyle/>
          <a:p>
            <a:pPr lvl="0">
              <a:lnSpc>
                <a:spcPct val="100000"/>
              </a:lnSpc>
            </a:pPr>
            <a:r>
              <a:rPr lang="en-GB" dirty="0"/>
              <a:t>Fast changing tolerant wants and technological improvements mean totally frontline team will need to familiarize and increase their skills. Present progress is much too slow</a:t>
            </a:r>
            <a:r>
              <a:rPr lang="en-GB"/>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2751-C85C-BB2C-B4A2-D43C9B53A61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5B18BB6-1BD6-81AB-F5B1-945E9A69C450}"/>
              </a:ext>
            </a:extLst>
          </p:cNvPr>
          <p:cNvSpPr txBox="1">
            <a:spLocks noGrp="1"/>
          </p:cNvSpPr>
          <p:nvPr>
            <p:ph idx="1"/>
          </p:nvPr>
        </p:nvSpPr>
        <p:spPr/>
        <p:txBody>
          <a:bodyPr/>
          <a:lstStyle/>
          <a:p>
            <a:pPr marL="0" lvl="0" indent="0">
              <a:buNone/>
            </a:pPr>
            <a:r>
              <a:rPr lang="en-GB">
                <a:hlinkClick r:id="rId2"/>
              </a:rPr>
              <a:t>https://hbr.org/2007/03/from-swot-to-tows-answering-a-readers-strategy-question/</a:t>
            </a:r>
            <a:endParaRPr lang="en-GB"/>
          </a:p>
          <a:p>
            <a:pPr marL="0" lvl="0" indent="0">
              <a:buNone/>
            </a:pPr>
            <a:r>
              <a:rPr lang="en-GB">
                <a:hlinkClick r:id="rId3"/>
              </a:rPr>
              <a:t>http://www.studygs.net/problem</a:t>
            </a:r>
            <a:endParaRPr lang="en-GB"/>
          </a:p>
          <a:p>
            <a:pPr marL="0" lvl="0" indent="0">
              <a:buNone/>
            </a:pPr>
            <a:r>
              <a:rPr lang="en-GB">
                <a:hlinkClick r:id="rId4"/>
              </a:rPr>
              <a:t>https://serc.carleton.edu/NAGTWorkshops/assess/poster.html</a:t>
            </a:r>
            <a:endParaRPr lang="en-GB"/>
          </a:p>
          <a:p>
            <a:pPr marL="0" lvl="0" indent="0">
              <a:buNone/>
            </a:pPr>
            <a:r>
              <a:rPr lang="en-GB">
                <a:hlinkClick r:id="rId5"/>
              </a:rPr>
              <a:t>http://www.i</a:t>
            </a:r>
            <a:r>
              <a:rPr lang="en-GB"/>
              <a:t> l m.com</a:t>
            </a:r>
          </a:p>
          <a:p>
            <a:pPr marL="0" lvl="0" indent="0">
              <a:buNone/>
            </a:pPr>
            <a:endParaRPr lang="en-GB"/>
          </a:p>
        </p:txBody>
      </p:sp>
      <p:sp>
        <p:nvSpPr>
          <p:cNvPr id="4" name="TextBox 3">
            <a:extLst>
              <a:ext uri="{FF2B5EF4-FFF2-40B4-BE49-F238E27FC236}">
                <a16:creationId xmlns:a16="http://schemas.microsoft.com/office/drawing/2014/main" id="{DF441E58-AF96-D32F-B6B3-611F55A57FE5}"/>
              </a:ext>
            </a:extLst>
          </p:cNvPr>
          <p:cNvSpPr txBox="1"/>
          <p:nvPr/>
        </p:nvSpPr>
        <p:spPr>
          <a:xfrm>
            <a:off x="2998381" y="3678868"/>
            <a:ext cx="457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Tree>
  </p:cSld>
  <p:clrMapOvr>
    <a:masterClrMapping/>
  </p:clrMapOvr>
</p:sld>
</file>

<file path=ppt/theme/theme1.xml><?xml version="1.0" encoding="utf-8"?>
<a:theme xmlns:a="http://schemas.openxmlformats.org/drawingml/2006/main" name="Blockprin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3082</TotalTime>
  <Words>540</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AvenirNext LT Pro Medium</vt:lpstr>
      <vt:lpstr>BlockprintVTI</vt:lpstr>
      <vt:lpstr>PROBLEM SOLVING AND        DECISION MAKING </vt:lpstr>
      <vt:lpstr>INTRODUCTION</vt:lpstr>
      <vt:lpstr>DEFINE THE PROBLEM</vt:lpstr>
      <vt:lpstr>ANALYSIS OF ORGANISATION AND PROBLEM USE SWOT ANALYSIS</vt:lpstr>
      <vt:lpstr>ANALYSIS OF THE ORGANISATION AND PROBLEM (SWOT-external origin)</vt:lpstr>
      <vt:lpstr>ANALYSIS OF THE ORGANISATION AND PROBLEM (SWOT-internal origin)</vt:lpstr>
      <vt:lpstr>FISHBONE DIAGRAM</vt:lpstr>
      <vt:lpstr>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Mircea Catalin Dociu</dc:creator>
  <cp:lastModifiedBy>Mircea Catalin Dociu</cp:lastModifiedBy>
  <cp:revision>14</cp:revision>
  <cp:lastPrinted>2022-07-13T09:04:31Z</cp:lastPrinted>
  <dcterms:created xsi:type="dcterms:W3CDTF">2022-07-08T13:22:04Z</dcterms:created>
  <dcterms:modified xsi:type="dcterms:W3CDTF">2022-07-13T18:02:43Z</dcterms:modified>
</cp:coreProperties>
</file>