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67" r:id="rId7"/>
    <p:sldId id="266" r:id="rId8"/>
    <p:sldId id="269" r:id="rId9"/>
    <p:sldId id="270" r:id="rId10"/>
    <p:sldId id="268" r:id="rId11"/>
    <p:sldId id="273" r:id="rId12"/>
    <p:sldId id="272"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7AB289-063D-4D6B-B589-7752176DAD50}" v="332" dt="2022-07-14T21:16:51.3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88" autoAdjust="0"/>
    <p:restoredTop sz="94162" autoAdjust="0"/>
  </p:normalViewPr>
  <p:slideViewPr>
    <p:cSldViewPr snapToGrid="0">
      <p:cViewPr varScale="1">
        <p:scale>
          <a:sx n="64" d="100"/>
          <a:sy n="64" d="100"/>
        </p:scale>
        <p:origin x="954" y="78"/>
      </p:cViewPr>
      <p:guideLst/>
    </p:cSldViewPr>
  </p:slideViewPr>
  <p:outlineViewPr>
    <p:cViewPr>
      <p:scale>
        <a:sx n="50" d="100"/>
        <a:sy n="50"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ristina Negesc" userId="c08affbce93c9c1d" providerId="LiveId" clId="{FA7AB289-063D-4D6B-B589-7752176DAD50}"/>
    <pc:docChg chg="undo redo custSel addSld delSld modSld">
      <pc:chgData name="Cristina Negesc" userId="c08affbce93c9c1d" providerId="LiveId" clId="{FA7AB289-063D-4D6B-B589-7752176DAD50}" dt="2022-07-14T21:33:23.702" v="1638" actId="20577"/>
      <pc:docMkLst>
        <pc:docMk/>
      </pc:docMkLst>
      <pc:sldChg chg="addSp modSp mod">
        <pc:chgData name="Cristina Negesc" userId="c08affbce93c9c1d" providerId="LiveId" clId="{FA7AB289-063D-4D6B-B589-7752176DAD50}" dt="2022-07-07T19:10:21.487" v="395" actId="1076"/>
        <pc:sldMkLst>
          <pc:docMk/>
          <pc:sldMk cId="3373438385" sldId="256"/>
        </pc:sldMkLst>
        <pc:spChg chg="mod">
          <ac:chgData name="Cristina Negesc" userId="c08affbce93c9c1d" providerId="LiveId" clId="{FA7AB289-063D-4D6B-B589-7752176DAD50}" dt="2022-07-07T19:07:12.020" v="360" actId="14100"/>
          <ac:spMkLst>
            <pc:docMk/>
            <pc:sldMk cId="3373438385" sldId="256"/>
            <ac:spMk id="2" creationId="{464B3249-A5AF-AE8B-B03C-0AA4CA268434}"/>
          </ac:spMkLst>
        </pc:spChg>
        <pc:spChg chg="mod">
          <ac:chgData name="Cristina Negesc" userId="c08affbce93c9c1d" providerId="LiveId" clId="{FA7AB289-063D-4D6B-B589-7752176DAD50}" dt="2022-07-07T19:08:42.373" v="385" actId="1076"/>
          <ac:spMkLst>
            <pc:docMk/>
            <pc:sldMk cId="3373438385" sldId="256"/>
            <ac:spMk id="3" creationId="{1618DF49-F1DA-A602-E9F9-29A2DBAAC2B5}"/>
          </ac:spMkLst>
        </pc:spChg>
        <pc:spChg chg="add mod">
          <ac:chgData name="Cristina Negesc" userId="c08affbce93c9c1d" providerId="LiveId" clId="{FA7AB289-063D-4D6B-B589-7752176DAD50}" dt="2022-07-07T19:10:21.487" v="395" actId="1076"/>
          <ac:spMkLst>
            <pc:docMk/>
            <pc:sldMk cId="3373438385" sldId="256"/>
            <ac:spMk id="4" creationId="{F480E2E7-7D69-0255-1E89-6F667F6C3F2B}"/>
          </ac:spMkLst>
        </pc:spChg>
        <pc:picChg chg="mod">
          <ac:chgData name="Cristina Negesc" userId="c08affbce93c9c1d" providerId="LiveId" clId="{FA7AB289-063D-4D6B-B589-7752176DAD50}" dt="2022-07-07T19:06:36.795" v="355" actId="1076"/>
          <ac:picMkLst>
            <pc:docMk/>
            <pc:sldMk cId="3373438385" sldId="256"/>
            <ac:picMk id="16" creationId="{8E45D54D-8ACF-B577-4C16-313740C4122E}"/>
          </ac:picMkLst>
        </pc:picChg>
      </pc:sldChg>
      <pc:sldChg chg="modSp mod">
        <pc:chgData name="Cristina Negesc" userId="c08affbce93c9c1d" providerId="LiveId" clId="{FA7AB289-063D-4D6B-B589-7752176DAD50}" dt="2022-07-14T21:20:30.130" v="1281" actId="20577"/>
        <pc:sldMkLst>
          <pc:docMk/>
          <pc:sldMk cId="1577784333" sldId="257"/>
        </pc:sldMkLst>
        <pc:spChg chg="mod">
          <ac:chgData name="Cristina Negesc" userId="c08affbce93c9c1d" providerId="LiveId" clId="{FA7AB289-063D-4D6B-B589-7752176DAD50}" dt="2022-07-14T21:20:30.130" v="1281" actId="20577"/>
          <ac:spMkLst>
            <pc:docMk/>
            <pc:sldMk cId="1577784333" sldId="257"/>
            <ac:spMk id="3" creationId="{FA3D43B5-ECD1-D254-C4E0-4406B74C1516}"/>
          </ac:spMkLst>
        </pc:spChg>
      </pc:sldChg>
      <pc:sldChg chg="modSp del mod">
        <pc:chgData name="Cristina Negesc" userId="c08affbce93c9c1d" providerId="LiveId" clId="{FA7AB289-063D-4D6B-B589-7752176DAD50}" dt="2022-07-14T21:19:59.377" v="1270" actId="2696"/>
        <pc:sldMkLst>
          <pc:docMk/>
          <pc:sldMk cId="765456329" sldId="264"/>
        </pc:sldMkLst>
        <pc:spChg chg="mod">
          <ac:chgData name="Cristina Negesc" userId="c08affbce93c9c1d" providerId="LiveId" clId="{FA7AB289-063D-4D6B-B589-7752176DAD50}" dt="2022-07-11T09:42:24.891" v="869" actId="207"/>
          <ac:spMkLst>
            <pc:docMk/>
            <pc:sldMk cId="765456329" sldId="264"/>
            <ac:spMk id="3" creationId="{2FF60C1F-330B-81EE-180C-674A2B91D35F}"/>
          </ac:spMkLst>
        </pc:spChg>
      </pc:sldChg>
      <pc:sldChg chg="addSp modSp del mod">
        <pc:chgData name="Cristina Negesc" userId="c08affbce93c9c1d" providerId="LiveId" clId="{FA7AB289-063D-4D6B-B589-7752176DAD50}" dt="2022-07-14T21:19:32.946" v="1269" actId="2696"/>
        <pc:sldMkLst>
          <pc:docMk/>
          <pc:sldMk cId="3114986274" sldId="265"/>
        </pc:sldMkLst>
        <pc:spChg chg="add mod">
          <ac:chgData name="Cristina Negesc" userId="c08affbce93c9c1d" providerId="LiveId" clId="{FA7AB289-063D-4D6B-B589-7752176DAD50}" dt="2022-07-11T08:40:49.541" v="472" actId="20577"/>
          <ac:spMkLst>
            <pc:docMk/>
            <pc:sldMk cId="3114986274" sldId="265"/>
            <ac:spMk id="3" creationId="{8B89C094-C26F-C183-6C96-6B1ED088BBE2}"/>
          </ac:spMkLst>
        </pc:spChg>
      </pc:sldChg>
      <pc:sldChg chg="modSp mod">
        <pc:chgData name="Cristina Negesc" userId="c08affbce93c9c1d" providerId="LiveId" clId="{FA7AB289-063D-4D6B-B589-7752176DAD50}" dt="2022-07-14T21:25:08.074" v="1552" actId="20577"/>
        <pc:sldMkLst>
          <pc:docMk/>
          <pc:sldMk cId="1557046550" sldId="266"/>
        </pc:sldMkLst>
        <pc:spChg chg="mod">
          <ac:chgData name="Cristina Negesc" userId="c08affbce93c9c1d" providerId="LiveId" clId="{FA7AB289-063D-4D6B-B589-7752176DAD50}" dt="2022-07-14T21:25:08.074" v="1552" actId="20577"/>
          <ac:spMkLst>
            <pc:docMk/>
            <pc:sldMk cId="1557046550" sldId="266"/>
            <ac:spMk id="4" creationId="{F71F8A9D-25C6-F9C1-52A7-641EFB884435}"/>
          </ac:spMkLst>
        </pc:spChg>
      </pc:sldChg>
      <pc:sldChg chg="addSp delSp modSp mod setBg setClrOvrMap">
        <pc:chgData name="Cristina Negesc" userId="c08affbce93c9c1d" providerId="LiveId" clId="{FA7AB289-063D-4D6B-B589-7752176DAD50}" dt="2022-07-07T18:58:58.326" v="340" actId="20577"/>
        <pc:sldMkLst>
          <pc:docMk/>
          <pc:sldMk cId="4154114640" sldId="267"/>
        </pc:sldMkLst>
        <pc:spChg chg="mod">
          <ac:chgData name="Cristina Negesc" userId="c08affbce93c9c1d" providerId="LiveId" clId="{FA7AB289-063D-4D6B-B589-7752176DAD50}" dt="2022-07-07T18:54:43.953" v="0" actId="26606"/>
          <ac:spMkLst>
            <pc:docMk/>
            <pc:sldMk cId="4154114640" sldId="267"/>
            <ac:spMk id="2" creationId="{F16A0116-ED61-843D-09E1-91D67227608A}"/>
          </ac:spMkLst>
        </pc:spChg>
        <pc:spChg chg="mod">
          <ac:chgData name="Cristina Negesc" userId="c08affbce93c9c1d" providerId="LiveId" clId="{FA7AB289-063D-4D6B-B589-7752176DAD50}" dt="2022-07-07T18:58:58.326" v="340" actId="20577"/>
          <ac:spMkLst>
            <pc:docMk/>
            <pc:sldMk cId="4154114640" sldId="267"/>
            <ac:spMk id="3" creationId="{570CD7CF-BBEC-E68B-97CE-5C2BCB8032E2}"/>
          </ac:spMkLst>
        </pc:spChg>
        <pc:spChg chg="del">
          <ac:chgData name="Cristina Negesc" userId="c08affbce93c9c1d" providerId="LiveId" clId="{FA7AB289-063D-4D6B-B589-7752176DAD50}" dt="2022-07-07T18:54:43.953" v="0" actId="26606"/>
          <ac:spMkLst>
            <pc:docMk/>
            <pc:sldMk cId="4154114640" sldId="267"/>
            <ac:spMk id="8" creationId="{74CD14DB-BB81-479F-A1FC-1C75640E9F84}"/>
          </ac:spMkLst>
        </pc:spChg>
        <pc:spChg chg="del">
          <ac:chgData name="Cristina Negesc" userId="c08affbce93c9c1d" providerId="LiveId" clId="{FA7AB289-063D-4D6B-B589-7752176DAD50}" dt="2022-07-07T18:54:43.953" v="0" actId="26606"/>
          <ac:spMkLst>
            <pc:docMk/>
            <pc:sldMk cId="4154114640" sldId="267"/>
            <ac:spMk id="10" creationId="{C943A91B-7CA7-4592-A975-73B1BF8C4C74}"/>
          </ac:spMkLst>
        </pc:spChg>
        <pc:spChg chg="del">
          <ac:chgData name="Cristina Negesc" userId="c08affbce93c9c1d" providerId="LiveId" clId="{FA7AB289-063D-4D6B-B589-7752176DAD50}" dt="2022-07-07T18:54:43.953" v="0" actId="26606"/>
          <ac:spMkLst>
            <pc:docMk/>
            <pc:sldMk cId="4154114640" sldId="267"/>
            <ac:spMk id="12" creationId="{EC471314-E46A-414B-8D91-74880E84F187}"/>
          </ac:spMkLst>
        </pc:spChg>
        <pc:spChg chg="del">
          <ac:chgData name="Cristina Negesc" userId="c08affbce93c9c1d" providerId="LiveId" clId="{FA7AB289-063D-4D6B-B589-7752176DAD50}" dt="2022-07-07T18:54:43.953" v="0" actId="26606"/>
          <ac:spMkLst>
            <pc:docMk/>
            <pc:sldMk cId="4154114640" sldId="267"/>
            <ac:spMk id="14" creationId="{6A681326-1C9D-44A3-A627-3871BDAE4127}"/>
          </ac:spMkLst>
        </pc:spChg>
        <pc:spChg chg="add">
          <ac:chgData name="Cristina Negesc" userId="c08affbce93c9c1d" providerId="LiveId" clId="{FA7AB289-063D-4D6B-B589-7752176DAD50}" dt="2022-07-07T18:54:43.953" v="0" actId="26606"/>
          <ac:spMkLst>
            <pc:docMk/>
            <pc:sldMk cId="4154114640" sldId="267"/>
            <ac:spMk id="20" creationId="{C8A3C342-1D03-412F-8DD3-BF519E8E0AE9}"/>
          </ac:spMkLst>
        </pc:spChg>
        <pc:spChg chg="add">
          <ac:chgData name="Cristina Negesc" userId="c08affbce93c9c1d" providerId="LiveId" clId="{FA7AB289-063D-4D6B-B589-7752176DAD50}" dt="2022-07-07T18:54:43.953" v="0" actId="26606"/>
          <ac:spMkLst>
            <pc:docMk/>
            <pc:sldMk cId="4154114640" sldId="267"/>
            <ac:spMk id="22" creationId="{81CC9B02-E087-4350-AEBD-2C3CF001AF01}"/>
          </ac:spMkLst>
        </pc:spChg>
        <pc:picChg chg="add">
          <ac:chgData name="Cristina Negesc" userId="c08affbce93c9c1d" providerId="LiveId" clId="{FA7AB289-063D-4D6B-B589-7752176DAD50}" dt="2022-07-07T18:54:43.953" v="0" actId="26606"/>
          <ac:picMkLst>
            <pc:docMk/>
            <pc:sldMk cId="4154114640" sldId="267"/>
            <ac:picMk id="16" creationId="{1EA255A9-DFA5-FF52-CE11-7E88F9A88E5E}"/>
          </ac:picMkLst>
        </pc:picChg>
      </pc:sldChg>
      <pc:sldChg chg="addSp delSp modSp mod">
        <pc:chgData name="Cristina Negesc" userId="c08affbce93c9c1d" providerId="LiveId" clId="{FA7AB289-063D-4D6B-B589-7752176DAD50}" dt="2022-07-14T21:20:50.516" v="1282" actId="21"/>
        <pc:sldMkLst>
          <pc:docMk/>
          <pc:sldMk cId="1662811892" sldId="268"/>
        </pc:sldMkLst>
        <pc:spChg chg="add del mod">
          <ac:chgData name="Cristina Negesc" userId="c08affbce93c9c1d" providerId="LiveId" clId="{FA7AB289-063D-4D6B-B589-7752176DAD50}" dt="2022-07-11T08:38:07.266" v="428"/>
          <ac:spMkLst>
            <pc:docMk/>
            <pc:sldMk cId="1662811892" sldId="268"/>
            <ac:spMk id="3" creationId="{444C8124-A314-366E-3761-29F27C48BEE6}"/>
          </ac:spMkLst>
        </pc:spChg>
        <pc:spChg chg="add mod">
          <ac:chgData name="Cristina Negesc" userId="c08affbce93c9c1d" providerId="LiveId" clId="{FA7AB289-063D-4D6B-B589-7752176DAD50}" dt="2022-07-11T08:39:39.196" v="456" actId="20577"/>
          <ac:spMkLst>
            <pc:docMk/>
            <pc:sldMk cId="1662811892" sldId="268"/>
            <ac:spMk id="4" creationId="{455FB670-2184-AFE9-4198-4D5CCB4F3A32}"/>
          </ac:spMkLst>
        </pc:spChg>
        <pc:spChg chg="del">
          <ac:chgData name="Cristina Negesc" userId="c08affbce93c9c1d" providerId="LiveId" clId="{FA7AB289-063D-4D6B-B589-7752176DAD50}" dt="2022-07-14T21:20:50.516" v="1282" actId="21"/>
          <ac:spMkLst>
            <pc:docMk/>
            <pc:sldMk cId="1662811892" sldId="268"/>
            <ac:spMk id="32" creationId="{7B4FC92C-593F-A33F-D28D-07F403149C05}"/>
          </ac:spMkLst>
        </pc:spChg>
      </pc:sldChg>
      <pc:sldChg chg="modSp mod">
        <pc:chgData name="Cristina Negesc" userId="c08affbce93c9c1d" providerId="LiveId" clId="{FA7AB289-063D-4D6B-B589-7752176DAD50}" dt="2022-07-14T21:30:36.802" v="1593" actId="20577"/>
        <pc:sldMkLst>
          <pc:docMk/>
          <pc:sldMk cId="218711057" sldId="269"/>
        </pc:sldMkLst>
        <pc:spChg chg="mod">
          <ac:chgData name="Cristina Negesc" userId="c08affbce93c9c1d" providerId="LiveId" clId="{FA7AB289-063D-4D6B-B589-7752176DAD50}" dt="2022-07-14T21:30:36.802" v="1593" actId="20577"/>
          <ac:spMkLst>
            <pc:docMk/>
            <pc:sldMk cId="218711057" sldId="269"/>
            <ac:spMk id="4" creationId="{A400BCE6-4504-38E9-ABD2-029EC59A6724}"/>
          </ac:spMkLst>
        </pc:spChg>
      </pc:sldChg>
      <pc:sldChg chg="modSp mod">
        <pc:chgData name="Cristina Negesc" userId="c08affbce93c9c1d" providerId="LiveId" clId="{FA7AB289-063D-4D6B-B589-7752176DAD50}" dt="2022-07-14T21:33:23.702" v="1638" actId="20577"/>
        <pc:sldMkLst>
          <pc:docMk/>
          <pc:sldMk cId="1688279100" sldId="270"/>
        </pc:sldMkLst>
        <pc:spChg chg="mod">
          <ac:chgData name="Cristina Negesc" userId="c08affbce93c9c1d" providerId="LiveId" clId="{FA7AB289-063D-4D6B-B589-7752176DAD50}" dt="2022-07-14T21:33:23.702" v="1638" actId="20577"/>
          <ac:spMkLst>
            <pc:docMk/>
            <pc:sldMk cId="1688279100" sldId="270"/>
            <ac:spMk id="4" creationId="{B779D59F-CC05-8A64-C0D1-B802274ACED4}"/>
          </ac:spMkLst>
        </pc:spChg>
      </pc:sldChg>
      <pc:sldChg chg="modSp mod">
        <pc:chgData name="Cristina Negesc" userId="c08affbce93c9c1d" providerId="LiveId" clId="{FA7AB289-063D-4D6B-B589-7752176DAD50}" dt="2022-07-14T21:32:45.854" v="1602" actId="27636"/>
        <pc:sldMkLst>
          <pc:docMk/>
          <pc:sldMk cId="3266688626" sldId="271"/>
        </pc:sldMkLst>
        <pc:spChg chg="mod">
          <ac:chgData name="Cristina Negesc" userId="c08affbce93c9c1d" providerId="LiveId" clId="{FA7AB289-063D-4D6B-B589-7752176DAD50}" dt="2022-07-14T21:32:45.854" v="1602" actId="27636"/>
          <ac:spMkLst>
            <pc:docMk/>
            <pc:sldMk cId="3266688626" sldId="271"/>
            <ac:spMk id="3" creationId="{2893F7F4-4101-DCA1-946F-D2D79D1E5599}"/>
          </ac:spMkLst>
        </pc:spChg>
      </pc:sldChg>
      <pc:sldChg chg="modSp new mod">
        <pc:chgData name="Cristina Negesc" userId="c08affbce93c9c1d" providerId="LiveId" clId="{FA7AB289-063D-4D6B-B589-7752176DAD50}" dt="2022-07-14T21:23:21.004" v="1536" actId="20577"/>
        <pc:sldMkLst>
          <pc:docMk/>
          <pc:sldMk cId="690500886" sldId="272"/>
        </pc:sldMkLst>
        <pc:spChg chg="mod">
          <ac:chgData name="Cristina Negesc" userId="c08affbce93c9c1d" providerId="LiveId" clId="{FA7AB289-063D-4D6B-B589-7752176DAD50}" dt="2022-07-11T13:51:20.406" v="1248" actId="122"/>
          <ac:spMkLst>
            <pc:docMk/>
            <pc:sldMk cId="690500886" sldId="272"/>
            <ac:spMk id="2" creationId="{9A3C00DB-7052-CD26-B1F3-97537410490A}"/>
          </ac:spMkLst>
        </pc:spChg>
        <pc:spChg chg="mod">
          <ac:chgData name="Cristina Negesc" userId="c08affbce93c9c1d" providerId="LiveId" clId="{FA7AB289-063D-4D6B-B589-7752176DAD50}" dt="2022-07-14T21:23:21.004" v="1536" actId="20577"/>
          <ac:spMkLst>
            <pc:docMk/>
            <pc:sldMk cId="690500886" sldId="272"/>
            <ac:spMk id="3" creationId="{9AD5863D-8C9A-ED57-D10A-D7D0896F06DF}"/>
          </ac:spMkLst>
        </pc:spChg>
      </pc:sldChg>
      <pc:sldChg chg="new del">
        <pc:chgData name="Cristina Negesc" userId="c08affbce93c9c1d" providerId="LiveId" clId="{FA7AB289-063D-4D6B-B589-7752176DAD50}" dt="2022-07-11T10:08:26.438" v="871" actId="2696"/>
        <pc:sldMkLst>
          <pc:docMk/>
          <pc:sldMk cId="766647797" sldId="273"/>
        </pc:sldMkLst>
      </pc:sldChg>
      <pc:sldChg chg="addSp delSp modSp new mod">
        <pc:chgData name="Cristina Negesc" userId="c08affbce93c9c1d" providerId="LiveId" clId="{FA7AB289-063D-4D6B-B589-7752176DAD50}" dt="2022-07-14T21:19:04.751" v="1268" actId="120"/>
        <pc:sldMkLst>
          <pc:docMk/>
          <pc:sldMk cId="1297321081" sldId="273"/>
        </pc:sldMkLst>
        <pc:spChg chg="mod">
          <ac:chgData name="Cristina Negesc" userId="c08affbce93c9c1d" providerId="LiveId" clId="{FA7AB289-063D-4D6B-B589-7752176DAD50}" dt="2022-07-14T21:19:04.751" v="1268" actId="120"/>
          <ac:spMkLst>
            <pc:docMk/>
            <pc:sldMk cId="1297321081" sldId="273"/>
            <ac:spMk id="2" creationId="{E6C68598-D3BA-56C2-27BD-90062E1D22B4}"/>
          </ac:spMkLst>
        </pc:spChg>
        <pc:spChg chg="mod">
          <ac:chgData name="Cristina Negesc" userId="c08affbce93c9c1d" providerId="LiveId" clId="{FA7AB289-063D-4D6B-B589-7752176DAD50}" dt="2022-07-14T21:18:16.845" v="1262" actId="1076"/>
          <ac:spMkLst>
            <pc:docMk/>
            <pc:sldMk cId="1297321081" sldId="273"/>
            <ac:spMk id="3" creationId="{128470A5-B31F-9D1E-2943-03ECAAF50E59}"/>
          </ac:spMkLst>
        </pc:spChg>
        <pc:spChg chg="mod">
          <ac:chgData name="Cristina Negesc" userId="c08affbce93c9c1d" providerId="LiveId" clId="{FA7AB289-063D-4D6B-B589-7752176DAD50}" dt="2022-07-14T21:18:24.373" v="1263" actId="1076"/>
          <ac:spMkLst>
            <pc:docMk/>
            <pc:sldMk cId="1297321081" sldId="273"/>
            <ac:spMk id="4" creationId="{1A9FEF34-8131-89F8-9E8D-391484C7D65B}"/>
          </ac:spMkLst>
        </pc:spChg>
        <pc:spChg chg="mod">
          <ac:chgData name="Cristina Negesc" userId="c08affbce93c9c1d" providerId="LiveId" clId="{FA7AB289-063D-4D6B-B589-7752176DAD50}" dt="2022-07-14T21:18:57.676" v="1267" actId="14100"/>
          <ac:spMkLst>
            <pc:docMk/>
            <pc:sldMk cId="1297321081" sldId="273"/>
            <ac:spMk id="5" creationId="{EFFB2C45-EF18-DEE6-3509-DFFE50CCE286}"/>
          </ac:spMkLst>
        </pc:spChg>
        <pc:spChg chg="del">
          <ac:chgData name="Cristina Negesc" userId="c08affbce93c9c1d" providerId="LiveId" clId="{FA7AB289-063D-4D6B-B589-7752176DAD50}" dt="2022-07-11T10:10:14.554" v="925" actId="3680"/>
          <ac:spMkLst>
            <pc:docMk/>
            <pc:sldMk cId="1297321081" sldId="273"/>
            <ac:spMk id="6" creationId="{1751B29C-E05C-81A8-6E44-0E9D38ADB4E2}"/>
          </ac:spMkLst>
        </pc:spChg>
        <pc:graphicFrameChg chg="add mod ord modGraphic">
          <ac:chgData name="Cristina Negesc" userId="c08affbce93c9c1d" providerId="LiveId" clId="{FA7AB289-063D-4D6B-B589-7752176DAD50}" dt="2022-07-14T21:18:45.804" v="1266" actId="1076"/>
          <ac:graphicFrameMkLst>
            <pc:docMk/>
            <pc:sldMk cId="1297321081" sldId="273"/>
            <ac:graphicFrameMk id="7" creationId="{11C21C2F-CD5B-AB29-A4C4-A2F09A2D1514}"/>
          </ac:graphicFrameMkLst>
        </pc:graphicFrameChg>
        <pc:picChg chg="add mod">
          <ac:chgData name="Cristina Negesc" userId="c08affbce93c9c1d" providerId="LiveId" clId="{FA7AB289-063D-4D6B-B589-7752176DAD50}" dt="2022-07-14T21:17:22.670" v="1253" actId="1076"/>
          <ac:picMkLst>
            <pc:docMk/>
            <pc:sldMk cId="1297321081" sldId="273"/>
            <ac:picMk id="8" creationId="{8E7EEBCB-5598-A41C-B961-6D3767A9D9E2}"/>
          </ac:picMkLst>
        </pc:picChg>
      </pc:sldChg>
      <pc:sldChg chg="add del">
        <pc:chgData name="Cristina Negesc" userId="c08affbce93c9c1d" providerId="LiveId" clId="{FA7AB289-063D-4D6B-B589-7752176DAD50}" dt="2022-07-11T10:08:48.043" v="874"/>
        <pc:sldMkLst>
          <pc:docMk/>
          <pc:sldMk cId="3515960353" sldId="274"/>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D8D4F17-B7D6-4CFC-AA59-F03BBA705AA9}"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5C7E5-CB5A-446B-9FF7-1EC00FE8EB23}" type="slidenum">
              <a:rPr lang="en-GB" smtClean="0"/>
              <a:t>‹#›</a:t>
            </a:fld>
            <a:endParaRPr lang="en-GB"/>
          </a:p>
        </p:txBody>
      </p:sp>
    </p:spTree>
    <p:extLst>
      <p:ext uri="{BB962C8B-B14F-4D97-AF65-F5344CB8AC3E}">
        <p14:creationId xmlns:p14="http://schemas.microsoft.com/office/powerpoint/2010/main" val="2540889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6D8D4F17-B7D6-4CFC-AA59-F03BBA705AA9}"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5C7E5-CB5A-446B-9FF7-1EC00FE8EB23}" type="slidenum">
              <a:rPr lang="en-GB" smtClean="0"/>
              <a:t>‹#›</a:t>
            </a:fld>
            <a:endParaRPr lang="en-GB"/>
          </a:p>
        </p:txBody>
      </p:sp>
    </p:spTree>
    <p:extLst>
      <p:ext uri="{BB962C8B-B14F-4D97-AF65-F5344CB8AC3E}">
        <p14:creationId xmlns:p14="http://schemas.microsoft.com/office/powerpoint/2010/main" val="38685919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8D4F17-B7D6-4CFC-AA59-F03BBA705AA9}"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5C7E5-CB5A-446B-9FF7-1EC00FE8EB23}" type="slidenum">
              <a:rPr lang="en-GB" smtClean="0"/>
              <a:t>‹#›</a:t>
            </a:fld>
            <a:endParaRPr lang="en-GB"/>
          </a:p>
        </p:txBody>
      </p:sp>
    </p:spTree>
    <p:extLst>
      <p:ext uri="{BB962C8B-B14F-4D97-AF65-F5344CB8AC3E}">
        <p14:creationId xmlns:p14="http://schemas.microsoft.com/office/powerpoint/2010/main" val="1343443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D8D4F17-B7D6-4CFC-AA59-F03BBA705AA9}" type="datetimeFigureOut">
              <a:rPr lang="en-GB" smtClean="0"/>
              <a:t>14/07/2022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75C7E5-CB5A-446B-9FF7-1EC00FE8EB23}" type="slidenum">
              <a:rPr lang="en-GB" smtClean="0"/>
              <a:t>‹#›</a:t>
            </a:fld>
            <a:endParaRPr lang="en-GB"/>
          </a:p>
        </p:txBody>
      </p:sp>
    </p:spTree>
    <p:extLst>
      <p:ext uri="{BB962C8B-B14F-4D97-AF65-F5344CB8AC3E}">
        <p14:creationId xmlns:p14="http://schemas.microsoft.com/office/powerpoint/2010/main" val="1911328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D8D4F17-B7D6-4CFC-AA59-F03BBA705AA9}" type="datetimeFigureOut">
              <a:rPr lang="en-GB" smtClean="0"/>
              <a:t>14/07/2022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75C7E5-CB5A-446B-9FF7-1EC00FE8EB23}" type="slidenum">
              <a:rPr lang="en-GB" smtClean="0"/>
              <a:t>‹#›</a:t>
            </a:fld>
            <a:endParaRPr lang="en-GB"/>
          </a:p>
        </p:txBody>
      </p:sp>
    </p:spTree>
    <p:extLst>
      <p:ext uri="{BB962C8B-B14F-4D97-AF65-F5344CB8AC3E}">
        <p14:creationId xmlns:p14="http://schemas.microsoft.com/office/powerpoint/2010/main" val="1725979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6D8D4F17-B7D6-4CFC-AA59-F03BBA705AA9}" type="datetimeFigureOut">
              <a:rPr lang="en-GB" smtClean="0"/>
              <a:t>14/07/2022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0875C7E5-CB5A-446B-9FF7-1EC00FE8EB23}" type="slidenum">
              <a:rPr lang="en-GB" smtClean="0"/>
              <a:t>‹#›</a:t>
            </a:fld>
            <a:endParaRPr lang="en-GB"/>
          </a:p>
        </p:txBody>
      </p:sp>
    </p:spTree>
    <p:extLst>
      <p:ext uri="{BB962C8B-B14F-4D97-AF65-F5344CB8AC3E}">
        <p14:creationId xmlns:p14="http://schemas.microsoft.com/office/powerpoint/2010/main" val="2007988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6D8D4F17-B7D6-4CFC-AA59-F03BBA705AA9}" type="datetimeFigureOut">
              <a:rPr lang="en-GB" smtClean="0"/>
              <a:t>14/07/2022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0875C7E5-CB5A-446B-9FF7-1EC00FE8EB23}" type="slidenum">
              <a:rPr lang="en-GB" smtClean="0"/>
              <a:t>‹#›</a:t>
            </a:fld>
            <a:endParaRPr lang="en-GB"/>
          </a:p>
        </p:txBody>
      </p:sp>
    </p:spTree>
    <p:extLst>
      <p:ext uri="{BB962C8B-B14F-4D97-AF65-F5344CB8AC3E}">
        <p14:creationId xmlns:p14="http://schemas.microsoft.com/office/powerpoint/2010/main" val="4217732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6D8D4F17-B7D6-4CFC-AA59-F03BBA705AA9}" type="datetimeFigureOut">
              <a:rPr lang="en-GB" smtClean="0"/>
              <a:t>14/07/2022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0875C7E5-CB5A-446B-9FF7-1EC00FE8EB23}" type="slidenum">
              <a:rPr lang="en-GB" smtClean="0"/>
              <a:t>‹#›</a:t>
            </a:fld>
            <a:endParaRPr lang="en-GB"/>
          </a:p>
        </p:txBody>
      </p:sp>
    </p:spTree>
    <p:extLst>
      <p:ext uri="{BB962C8B-B14F-4D97-AF65-F5344CB8AC3E}">
        <p14:creationId xmlns:p14="http://schemas.microsoft.com/office/powerpoint/2010/main" val="40422032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D8D4F17-B7D6-4CFC-AA59-F03BBA705AA9}" type="datetimeFigureOut">
              <a:rPr lang="en-GB" smtClean="0"/>
              <a:t>14/07/2022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75C7E5-CB5A-446B-9FF7-1EC00FE8EB23}" type="slidenum">
              <a:rPr lang="en-GB" smtClean="0"/>
              <a:t>‹#›</a:t>
            </a:fld>
            <a:endParaRPr lang="en-GB"/>
          </a:p>
        </p:txBody>
      </p:sp>
    </p:spTree>
    <p:extLst>
      <p:ext uri="{BB962C8B-B14F-4D97-AF65-F5344CB8AC3E}">
        <p14:creationId xmlns:p14="http://schemas.microsoft.com/office/powerpoint/2010/main" val="1109124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D8D4F17-B7D6-4CFC-AA59-F03BBA705AA9}" type="datetimeFigureOut">
              <a:rPr lang="en-GB" smtClean="0"/>
              <a:t>14/07/2022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75C7E5-CB5A-446B-9FF7-1EC00FE8EB23}" type="slidenum">
              <a:rPr lang="en-GB" smtClean="0"/>
              <a:t>‹#›</a:t>
            </a:fld>
            <a:endParaRPr lang="en-GB"/>
          </a:p>
        </p:txBody>
      </p:sp>
    </p:spTree>
    <p:extLst>
      <p:ext uri="{BB962C8B-B14F-4D97-AF65-F5344CB8AC3E}">
        <p14:creationId xmlns:p14="http://schemas.microsoft.com/office/powerpoint/2010/main" val="20149432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D8D4F17-B7D6-4CFC-AA59-F03BBA705AA9}"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5C7E5-CB5A-446B-9FF7-1EC00FE8EB23}" type="slidenum">
              <a:rPr lang="en-GB" smtClean="0"/>
              <a:t>‹#›</a:t>
            </a:fld>
            <a:endParaRPr lang="en-GB"/>
          </a:p>
        </p:txBody>
      </p:sp>
    </p:spTree>
    <p:extLst>
      <p:ext uri="{BB962C8B-B14F-4D97-AF65-F5344CB8AC3E}">
        <p14:creationId xmlns:p14="http://schemas.microsoft.com/office/powerpoint/2010/main" val="32935005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D8D4F17-B7D6-4CFC-AA59-F03BBA705AA9}"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5C7E5-CB5A-446B-9FF7-1EC00FE8EB2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660123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8D4F17-B7D6-4CFC-AA59-F03BBA705AA9}"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5C7E5-CB5A-446B-9FF7-1EC00FE8EB23}" type="slidenum">
              <a:rPr lang="en-GB" smtClean="0"/>
              <a:t>‹#›</a:t>
            </a:fld>
            <a:endParaRPr lang="en-GB"/>
          </a:p>
        </p:txBody>
      </p:sp>
    </p:spTree>
    <p:extLst>
      <p:ext uri="{BB962C8B-B14F-4D97-AF65-F5344CB8AC3E}">
        <p14:creationId xmlns:p14="http://schemas.microsoft.com/office/powerpoint/2010/main" val="42776231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D8D4F17-B7D6-4CFC-AA59-F03BBA705AA9}" type="datetimeFigureOut">
              <a:rPr lang="en-GB" smtClean="0"/>
              <a:t>14/07/2022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5C7E5-CB5A-446B-9FF7-1EC00FE8EB23}" type="slidenum">
              <a:rPr lang="en-GB" smtClean="0"/>
              <a:t>‹#›</a:t>
            </a:fld>
            <a:endParaRPr lang="en-GB"/>
          </a:p>
        </p:txBody>
      </p:sp>
    </p:spTree>
    <p:extLst>
      <p:ext uri="{BB962C8B-B14F-4D97-AF65-F5344CB8AC3E}">
        <p14:creationId xmlns:p14="http://schemas.microsoft.com/office/powerpoint/2010/main" val="42367203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6D8D4F17-B7D6-4CFC-AA59-F03BBA705AA9}" type="datetimeFigureOut">
              <a:rPr lang="en-GB" smtClean="0"/>
              <a:t>14/07/2022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5C7E5-CB5A-446B-9FF7-1EC00FE8EB23}" type="slidenum">
              <a:rPr lang="en-GB" smtClean="0"/>
              <a:t>‹#›</a:t>
            </a:fld>
            <a:endParaRPr lang="en-GB"/>
          </a:p>
        </p:txBody>
      </p:sp>
    </p:spTree>
    <p:extLst>
      <p:ext uri="{BB962C8B-B14F-4D97-AF65-F5344CB8AC3E}">
        <p14:creationId xmlns:p14="http://schemas.microsoft.com/office/powerpoint/2010/main" val="39119915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8D4F17-B7D6-4CFC-AA59-F03BBA705AA9}"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5C7E5-CB5A-446B-9FF7-1EC00FE8EB23}" type="slidenum">
              <a:rPr lang="en-GB" smtClean="0"/>
              <a:t>‹#›</a:t>
            </a:fld>
            <a:endParaRPr lang="en-GB"/>
          </a:p>
        </p:txBody>
      </p:sp>
    </p:spTree>
    <p:extLst>
      <p:ext uri="{BB962C8B-B14F-4D97-AF65-F5344CB8AC3E}">
        <p14:creationId xmlns:p14="http://schemas.microsoft.com/office/powerpoint/2010/main" val="5153703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D8D4F17-B7D6-4CFC-AA59-F03BBA705AA9}" type="datetimeFigureOut">
              <a:rPr lang="en-GB" smtClean="0"/>
              <a:t>14/07/2022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75C7E5-CB5A-446B-9FF7-1EC00FE8EB23}" type="slidenum">
              <a:rPr lang="en-GB" smtClean="0"/>
              <a:t>‹#›</a:t>
            </a:fld>
            <a:endParaRPr lang="en-GB"/>
          </a:p>
        </p:txBody>
      </p:sp>
    </p:spTree>
    <p:extLst>
      <p:ext uri="{BB962C8B-B14F-4D97-AF65-F5344CB8AC3E}">
        <p14:creationId xmlns:p14="http://schemas.microsoft.com/office/powerpoint/2010/main" val="30406620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6D8D4F17-B7D6-4CFC-AA59-F03BBA705AA9}" type="datetimeFigureOut">
              <a:rPr lang="en-GB" smtClean="0"/>
              <a:t>14/07/2022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875C7E5-CB5A-446B-9FF7-1EC00FE8EB23}" type="slidenum">
              <a:rPr lang="en-GB" smtClean="0"/>
              <a:t>‹#›</a:t>
            </a:fld>
            <a:endParaRPr lang="en-GB"/>
          </a:p>
        </p:txBody>
      </p:sp>
    </p:spTree>
    <p:extLst>
      <p:ext uri="{BB962C8B-B14F-4D97-AF65-F5344CB8AC3E}">
        <p14:creationId xmlns:p14="http://schemas.microsoft.com/office/powerpoint/2010/main" val="357466062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www.mtdtraining.com/blog/what-is-the-difference-between-transactional-and-transformational-leadership.ht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6" name="Picture 15" descr="One in a crowd">
            <a:extLst>
              <a:ext uri="{FF2B5EF4-FFF2-40B4-BE49-F238E27FC236}">
                <a16:creationId xmlns:a16="http://schemas.microsoft.com/office/drawing/2014/main" id="{8E45D54D-8ACF-B577-4C16-313740C4122E}"/>
              </a:ext>
            </a:extLst>
          </p:cNvPr>
          <p:cNvPicPr>
            <a:picLocks noChangeAspect="1"/>
          </p:cNvPicPr>
          <p:nvPr/>
        </p:nvPicPr>
        <p:blipFill rotWithShape="1">
          <a:blip r:embed="rId3">
            <a:duotone>
              <a:prstClr val="black"/>
              <a:schemeClr val="accent5">
                <a:tint val="45000"/>
                <a:satMod val="400000"/>
              </a:schemeClr>
            </a:duotone>
            <a:alphaModFix amt="25000"/>
          </a:blip>
          <a:srcRect t="23984" b="1016"/>
          <a:stretch/>
        </p:blipFill>
        <p:spPr>
          <a:xfrm>
            <a:off x="20" y="10"/>
            <a:ext cx="12191980" cy="6857990"/>
          </a:xfrm>
          <a:prstGeom prst="rect">
            <a:avLst/>
          </a:prstGeom>
        </p:spPr>
      </p:pic>
      <p:sp>
        <p:nvSpPr>
          <p:cNvPr id="2" name="Title 1">
            <a:extLst>
              <a:ext uri="{FF2B5EF4-FFF2-40B4-BE49-F238E27FC236}">
                <a16:creationId xmlns:a16="http://schemas.microsoft.com/office/drawing/2014/main" id="{464B3249-A5AF-AE8B-B03C-0AA4CA268434}"/>
              </a:ext>
            </a:extLst>
          </p:cNvPr>
          <p:cNvSpPr>
            <a:spLocks noGrp="1"/>
          </p:cNvSpPr>
          <p:nvPr>
            <p:ph type="ctrTitle"/>
          </p:nvPr>
        </p:nvSpPr>
        <p:spPr>
          <a:xfrm>
            <a:off x="1955054" y="2631286"/>
            <a:ext cx="7074646" cy="1076918"/>
          </a:xfrm>
        </p:spPr>
        <p:txBody>
          <a:bodyPr>
            <a:normAutofit fontScale="90000"/>
          </a:bodyPr>
          <a:lstStyle/>
          <a:p>
            <a:r>
              <a:rPr lang="en-GB" dirty="0"/>
              <a:t>Leadership styles</a:t>
            </a:r>
          </a:p>
        </p:txBody>
      </p:sp>
      <p:sp>
        <p:nvSpPr>
          <p:cNvPr id="3" name="Subtitle 2">
            <a:extLst>
              <a:ext uri="{FF2B5EF4-FFF2-40B4-BE49-F238E27FC236}">
                <a16:creationId xmlns:a16="http://schemas.microsoft.com/office/drawing/2014/main" id="{1618DF49-F1DA-A602-E9F9-29A2DBAAC2B5}"/>
              </a:ext>
            </a:extLst>
          </p:cNvPr>
          <p:cNvSpPr>
            <a:spLocks noGrp="1"/>
          </p:cNvSpPr>
          <p:nvPr>
            <p:ph type="subTitle" idx="1"/>
          </p:nvPr>
        </p:nvSpPr>
        <p:spPr>
          <a:xfrm>
            <a:off x="2557464" y="3708204"/>
            <a:ext cx="6129336" cy="861420"/>
          </a:xfrm>
        </p:spPr>
        <p:txBody>
          <a:bodyPr>
            <a:normAutofit fontScale="92500"/>
          </a:bodyPr>
          <a:lstStyle/>
          <a:p>
            <a:r>
              <a:rPr lang="en-GB" dirty="0"/>
              <a:t>Emergent Leadership Skills in the Workplace</a:t>
            </a:r>
          </a:p>
          <a:p>
            <a:r>
              <a:rPr lang="en-GB" dirty="0"/>
              <a:t>6101</a:t>
            </a:r>
          </a:p>
        </p:txBody>
      </p:sp>
      <p:sp>
        <p:nvSpPr>
          <p:cNvPr id="20" name="Rectangle 19">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F480E2E7-7D69-0255-1E89-6F667F6C3F2B}"/>
              </a:ext>
            </a:extLst>
          </p:cNvPr>
          <p:cNvSpPr txBox="1"/>
          <p:nvPr/>
        </p:nvSpPr>
        <p:spPr>
          <a:xfrm>
            <a:off x="185738" y="5824539"/>
            <a:ext cx="4329112" cy="923330"/>
          </a:xfrm>
          <a:prstGeom prst="rect">
            <a:avLst/>
          </a:prstGeom>
          <a:noFill/>
        </p:spPr>
        <p:txBody>
          <a:bodyPr wrap="square" rtlCol="0">
            <a:spAutoFit/>
          </a:bodyPr>
          <a:lstStyle/>
          <a:p>
            <a:pPr>
              <a:buFont typeface="Arial" panose="020B0604020202020204" pitchFamily="34" charset="0"/>
              <a:buNone/>
            </a:pPr>
            <a:r>
              <a:rPr lang="en-GB" altLang="en-US" dirty="0">
                <a:latin typeface="Calibri" panose="020F0502020204030204" pitchFamily="34" charset="0"/>
                <a:sym typeface="Tahoma" panose="020B0604030504040204" pitchFamily="34" charset="0"/>
              </a:rPr>
              <a:t>Student name: Cristina Larisa Negesc</a:t>
            </a:r>
          </a:p>
          <a:p>
            <a:r>
              <a:rPr lang="en-US" altLang="zh-CN" dirty="0">
                <a:latin typeface="Calibri" panose="020F0502020204030204" pitchFamily="34" charset="0"/>
                <a:sym typeface="Tahoma" panose="020B0604030504040204" pitchFamily="34" charset="0"/>
              </a:rPr>
              <a:t>Student Number: </a:t>
            </a:r>
            <a:r>
              <a:rPr lang="en-GB" altLang="en-US" dirty="0">
                <a:latin typeface="Calibri" panose="020F0502020204030204" pitchFamily="34" charset="0"/>
                <a:sym typeface="Tahoma" panose="020B0604030504040204" pitchFamily="34" charset="0"/>
              </a:rPr>
              <a:t>1917996 </a:t>
            </a:r>
            <a:endParaRPr lang="en-US" altLang="zh-CN" dirty="0">
              <a:latin typeface="Calibri" panose="020F0502020204030204" pitchFamily="34" charset="0"/>
              <a:sym typeface="Tahoma" panose="020B0604030504040204" pitchFamily="34" charset="0"/>
            </a:endParaRPr>
          </a:p>
          <a:p>
            <a:pPr>
              <a:buFont typeface="Arial" panose="020B0604020202020204" pitchFamily="34" charset="0"/>
              <a:buNone/>
            </a:pPr>
            <a:r>
              <a:rPr lang="en-US" altLang="zh-CN" dirty="0">
                <a:latin typeface="Calibri" panose="020F0502020204030204" pitchFamily="34" charset="0"/>
                <a:sym typeface="Tahoma" panose="020B0604030504040204" pitchFamily="34" charset="0"/>
              </a:rPr>
              <a:t>Lecturer’s name: </a:t>
            </a:r>
            <a:r>
              <a:rPr lang="en-US" altLang="zh-CN" dirty="0" err="1">
                <a:latin typeface="Calibri" panose="020F0502020204030204" pitchFamily="34" charset="0"/>
                <a:sym typeface="Tahoma" panose="020B0604030504040204" pitchFamily="34" charset="0"/>
              </a:rPr>
              <a:t>Sujeewa</a:t>
            </a:r>
            <a:r>
              <a:rPr lang="en-US" altLang="zh-CN" dirty="0">
                <a:latin typeface="Calibri" panose="020F0502020204030204" pitchFamily="34" charset="0"/>
                <a:sym typeface="Tahoma" panose="020B0604030504040204" pitchFamily="34" charset="0"/>
              </a:rPr>
              <a:t> Herath</a:t>
            </a:r>
          </a:p>
        </p:txBody>
      </p:sp>
    </p:spTree>
    <p:extLst>
      <p:ext uri="{BB962C8B-B14F-4D97-AF65-F5344CB8AC3E}">
        <p14:creationId xmlns:p14="http://schemas.microsoft.com/office/powerpoint/2010/main" val="3373438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A71838E-98C2-1C98-7AF5-C416FC3AEAB4}"/>
              </a:ext>
            </a:extLst>
          </p:cNvPr>
          <p:cNvSpPr>
            <a:spLocks noGrp="1"/>
          </p:cNvSpPr>
          <p:nvPr>
            <p:ph type="title"/>
          </p:nvPr>
        </p:nvSpPr>
        <p:spPr>
          <a:xfrm>
            <a:off x="653143" y="1645920"/>
            <a:ext cx="3522879" cy="4470821"/>
          </a:xfrm>
        </p:spPr>
        <p:txBody>
          <a:bodyPr>
            <a:normAutofit/>
          </a:bodyPr>
          <a:lstStyle/>
          <a:p>
            <a:pPr algn="r"/>
            <a:r>
              <a:rPr lang="en-GB" dirty="0">
                <a:solidFill>
                  <a:srgbClr val="FFFFFF"/>
                </a:solidFill>
              </a:rPr>
              <a:t>Table of contents</a:t>
            </a:r>
          </a:p>
        </p:txBody>
      </p:sp>
      <p:sp>
        <p:nvSpPr>
          <p:cNvPr id="3" name="Content Placeholder 2">
            <a:extLst>
              <a:ext uri="{FF2B5EF4-FFF2-40B4-BE49-F238E27FC236}">
                <a16:creationId xmlns:a16="http://schemas.microsoft.com/office/drawing/2014/main" id="{FA3D43B5-ECD1-D254-C4E0-4406B74C1516}"/>
              </a:ext>
            </a:extLst>
          </p:cNvPr>
          <p:cNvSpPr>
            <a:spLocks noGrp="1"/>
          </p:cNvSpPr>
          <p:nvPr>
            <p:ph idx="1"/>
          </p:nvPr>
        </p:nvSpPr>
        <p:spPr>
          <a:xfrm>
            <a:off x="5204109" y="1645920"/>
            <a:ext cx="6147063" cy="4470821"/>
          </a:xfrm>
        </p:spPr>
        <p:txBody>
          <a:bodyPr>
            <a:normAutofit/>
          </a:bodyPr>
          <a:lstStyle/>
          <a:p>
            <a:r>
              <a:rPr lang="en-GB" dirty="0"/>
              <a:t>Slide 3 –-Introduction</a:t>
            </a:r>
          </a:p>
          <a:p>
            <a:r>
              <a:rPr lang="en-GB" dirty="0"/>
              <a:t>Slide 4 - Authoritarian Leadership &amp; Theory X</a:t>
            </a:r>
          </a:p>
          <a:p>
            <a:r>
              <a:rPr lang="en-GB" dirty="0"/>
              <a:t>Slide 5 - Democratic Leadership &amp; Theory Y</a:t>
            </a:r>
          </a:p>
          <a:p>
            <a:r>
              <a:rPr lang="en-GB" dirty="0"/>
              <a:t>Slide 6 -  </a:t>
            </a:r>
            <a:r>
              <a:rPr lang="en-GB" dirty="0" err="1"/>
              <a:t>Laisez</a:t>
            </a:r>
            <a:r>
              <a:rPr lang="en-GB" dirty="0"/>
              <a:t>-Faire Leadership &amp; Theory Z</a:t>
            </a:r>
          </a:p>
          <a:p>
            <a:r>
              <a:rPr lang="en-GB" dirty="0"/>
              <a:t>Slide 7 -  Transformational vs. Transactional</a:t>
            </a:r>
          </a:p>
          <a:p>
            <a:r>
              <a:rPr lang="en-GB" dirty="0"/>
              <a:t>Slide 8 -  Personal Leadership Style </a:t>
            </a:r>
          </a:p>
          <a:p>
            <a:r>
              <a:rPr lang="en-GB" dirty="0"/>
              <a:t>Slide 9 - Conclusion</a:t>
            </a:r>
          </a:p>
          <a:p>
            <a:r>
              <a:rPr lang="en-GB" dirty="0"/>
              <a:t>Slide 10 - Reference List</a:t>
            </a:r>
          </a:p>
        </p:txBody>
      </p:sp>
    </p:spTree>
    <p:extLst>
      <p:ext uri="{BB962C8B-B14F-4D97-AF65-F5344CB8AC3E}">
        <p14:creationId xmlns:p14="http://schemas.microsoft.com/office/powerpoint/2010/main" val="157778433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6A0116-ED61-843D-09E1-91D67227608A}"/>
              </a:ext>
            </a:extLst>
          </p:cNvPr>
          <p:cNvSpPr>
            <a:spLocks noGrp="1"/>
          </p:cNvSpPr>
          <p:nvPr>
            <p:ph type="title"/>
          </p:nvPr>
        </p:nvSpPr>
        <p:spPr>
          <a:xfrm>
            <a:off x="648930" y="629266"/>
            <a:ext cx="6188190" cy="1622321"/>
          </a:xfrm>
        </p:spPr>
        <p:txBody>
          <a:bodyPr>
            <a:normAutofit/>
          </a:bodyPr>
          <a:lstStyle/>
          <a:p>
            <a:r>
              <a:rPr lang="en-GB" dirty="0">
                <a:solidFill>
                  <a:srgbClr val="EBEBEB"/>
                </a:solidFill>
              </a:rPr>
              <a:t>Introduction</a:t>
            </a:r>
          </a:p>
        </p:txBody>
      </p:sp>
      <p:sp>
        <p:nvSpPr>
          <p:cNvPr id="3" name="Content Placeholder 2">
            <a:extLst>
              <a:ext uri="{FF2B5EF4-FFF2-40B4-BE49-F238E27FC236}">
                <a16:creationId xmlns:a16="http://schemas.microsoft.com/office/drawing/2014/main" id="{570CD7CF-BBEC-E68B-97CE-5C2BCB8032E2}"/>
              </a:ext>
            </a:extLst>
          </p:cNvPr>
          <p:cNvSpPr>
            <a:spLocks noGrp="1"/>
          </p:cNvSpPr>
          <p:nvPr>
            <p:ph idx="1"/>
          </p:nvPr>
        </p:nvSpPr>
        <p:spPr>
          <a:xfrm>
            <a:off x="648930" y="2438400"/>
            <a:ext cx="6188189" cy="3785419"/>
          </a:xfrm>
        </p:spPr>
        <p:txBody>
          <a:bodyPr>
            <a:normAutofit/>
          </a:bodyPr>
          <a:lstStyle/>
          <a:p>
            <a:r>
              <a:rPr lang="en-GB" dirty="0">
                <a:solidFill>
                  <a:srgbClr val="FFFFFF"/>
                </a:solidFill>
              </a:rPr>
              <a:t>The purpose of this work is to present the different leadership styles backed up by the Theories X, Y and Z, comparing the transactional and transformational leadership and at the end exploring my own personal leadership style including advantages and disadvantages.</a:t>
            </a:r>
          </a:p>
        </p:txBody>
      </p:sp>
      <p:sp>
        <p:nvSpPr>
          <p:cNvPr id="22"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6" name="Picture 15" descr="Aqua and green fractal background like floral petal">
            <a:extLst>
              <a:ext uri="{FF2B5EF4-FFF2-40B4-BE49-F238E27FC236}">
                <a16:creationId xmlns:a16="http://schemas.microsoft.com/office/drawing/2014/main" id="{1EA255A9-DFA5-FF52-CE11-7E88F9A88E5E}"/>
              </a:ext>
            </a:extLst>
          </p:cNvPr>
          <p:cNvPicPr>
            <a:picLocks noChangeAspect="1"/>
          </p:cNvPicPr>
          <p:nvPr/>
        </p:nvPicPr>
        <p:blipFill rotWithShape="1">
          <a:blip r:embed="rId3"/>
          <a:srcRect l="18971" r="26750"/>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4154114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80386-C3C2-1224-2FC7-7BAE1F8769CE}"/>
              </a:ext>
            </a:extLst>
          </p:cNvPr>
          <p:cNvSpPr>
            <a:spLocks noGrp="1"/>
          </p:cNvSpPr>
          <p:nvPr>
            <p:ph type="title"/>
          </p:nvPr>
        </p:nvSpPr>
        <p:spPr/>
        <p:txBody>
          <a:bodyPr/>
          <a:lstStyle/>
          <a:p>
            <a:pPr algn="ctr"/>
            <a:r>
              <a:rPr lang="en-GB" dirty="0"/>
              <a:t>Leadership Style</a:t>
            </a:r>
          </a:p>
        </p:txBody>
      </p:sp>
      <p:sp>
        <p:nvSpPr>
          <p:cNvPr id="3" name="Text Placeholder 2">
            <a:extLst>
              <a:ext uri="{FF2B5EF4-FFF2-40B4-BE49-F238E27FC236}">
                <a16:creationId xmlns:a16="http://schemas.microsoft.com/office/drawing/2014/main" id="{48A0B156-1E1B-BE6F-4B37-67F0316AEA92}"/>
              </a:ext>
            </a:extLst>
          </p:cNvPr>
          <p:cNvSpPr>
            <a:spLocks noGrp="1"/>
          </p:cNvSpPr>
          <p:nvPr>
            <p:ph type="body" idx="1"/>
          </p:nvPr>
        </p:nvSpPr>
        <p:spPr/>
        <p:txBody>
          <a:bodyPr/>
          <a:lstStyle/>
          <a:p>
            <a:r>
              <a:rPr lang="en-GB" dirty="0"/>
              <a:t>Authoritarian</a:t>
            </a:r>
          </a:p>
        </p:txBody>
      </p:sp>
      <p:sp>
        <p:nvSpPr>
          <p:cNvPr id="4" name="Content Placeholder 3">
            <a:extLst>
              <a:ext uri="{FF2B5EF4-FFF2-40B4-BE49-F238E27FC236}">
                <a16:creationId xmlns:a16="http://schemas.microsoft.com/office/drawing/2014/main" id="{F71F8A9D-25C6-F9C1-52A7-641EFB884435}"/>
              </a:ext>
            </a:extLst>
          </p:cNvPr>
          <p:cNvSpPr>
            <a:spLocks noGrp="1"/>
          </p:cNvSpPr>
          <p:nvPr>
            <p:ph sz="half" idx="2"/>
          </p:nvPr>
        </p:nvSpPr>
        <p:spPr/>
        <p:txBody>
          <a:bodyPr/>
          <a:lstStyle/>
          <a:p>
            <a:r>
              <a:rPr lang="en-GB" dirty="0"/>
              <a:t>Authoritarian leaders have complete control. Authoritarian leaders advise their followers what to do. This technique allows the leader to make a rapid choice and give straightforward directions under time pressure (Carlin, 2019)</a:t>
            </a:r>
          </a:p>
          <a:p>
            <a:endParaRPr lang="en-GB" dirty="0"/>
          </a:p>
        </p:txBody>
      </p:sp>
      <p:sp>
        <p:nvSpPr>
          <p:cNvPr id="5" name="Text Placeholder 4">
            <a:extLst>
              <a:ext uri="{FF2B5EF4-FFF2-40B4-BE49-F238E27FC236}">
                <a16:creationId xmlns:a16="http://schemas.microsoft.com/office/drawing/2014/main" id="{AA14E9CC-BF6D-8F04-CB96-AEBAE82B2B90}"/>
              </a:ext>
            </a:extLst>
          </p:cNvPr>
          <p:cNvSpPr>
            <a:spLocks noGrp="1"/>
          </p:cNvSpPr>
          <p:nvPr>
            <p:ph type="body" sz="quarter" idx="3"/>
          </p:nvPr>
        </p:nvSpPr>
        <p:spPr/>
        <p:txBody>
          <a:bodyPr/>
          <a:lstStyle/>
          <a:p>
            <a:r>
              <a:rPr lang="en-GB" dirty="0"/>
              <a:t>Theory X</a:t>
            </a:r>
          </a:p>
        </p:txBody>
      </p:sp>
      <p:sp>
        <p:nvSpPr>
          <p:cNvPr id="6" name="Content Placeholder 5">
            <a:extLst>
              <a:ext uri="{FF2B5EF4-FFF2-40B4-BE49-F238E27FC236}">
                <a16:creationId xmlns:a16="http://schemas.microsoft.com/office/drawing/2014/main" id="{6995B0D2-8BE9-B0A5-C869-9A27DAF06725}"/>
              </a:ext>
            </a:extLst>
          </p:cNvPr>
          <p:cNvSpPr>
            <a:spLocks noGrp="1"/>
          </p:cNvSpPr>
          <p:nvPr>
            <p:ph sz="quarter" idx="4"/>
          </p:nvPr>
        </p:nvSpPr>
        <p:spPr/>
        <p:txBody>
          <a:bodyPr/>
          <a:lstStyle/>
          <a:p>
            <a:r>
              <a:rPr lang="en-GB" dirty="0"/>
              <a:t>The employees must be forced to work towards the goal.</a:t>
            </a:r>
          </a:p>
          <a:p>
            <a:pPr marL="0" indent="0">
              <a:buNone/>
            </a:pPr>
            <a:endParaRPr lang="en-GB" dirty="0"/>
          </a:p>
        </p:txBody>
      </p:sp>
    </p:spTree>
    <p:extLst>
      <p:ext uri="{BB962C8B-B14F-4D97-AF65-F5344CB8AC3E}">
        <p14:creationId xmlns:p14="http://schemas.microsoft.com/office/powerpoint/2010/main" val="15570465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C1EEA-E5BE-0CC0-0923-FA9560DF44BA}"/>
              </a:ext>
            </a:extLst>
          </p:cNvPr>
          <p:cNvSpPr>
            <a:spLocks noGrp="1"/>
          </p:cNvSpPr>
          <p:nvPr>
            <p:ph type="title"/>
          </p:nvPr>
        </p:nvSpPr>
        <p:spPr/>
        <p:txBody>
          <a:bodyPr/>
          <a:lstStyle/>
          <a:p>
            <a:pPr algn="ctr"/>
            <a:r>
              <a:rPr lang="en-GB" dirty="0"/>
              <a:t>Leadership Style</a:t>
            </a:r>
          </a:p>
        </p:txBody>
      </p:sp>
      <p:sp>
        <p:nvSpPr>
          <p:cNvPr id="3" name="Text Placeholder 2">
            <a:extLst>
              <a:ext uri="{FF2B5EF4-FFF2-40B4-BE49-F238E27FC236}">
                <a16:creationId xmlns:a16="http://schemas.microsoft.com/office/drawing/2014/main" id="{EA30E999-99C7-4417-543F-F5DC070A80F5}"/>
              </a:ext>
            </a:extLst>
          </p:cNvPr>
          <p:cNvSpPr>
            <a:spLocks noGrp="1"/>
          </p:cNvSpPr>
          <p:nvPr>
            <p:ph type="body" idx="1"/>
          </p:nvPr>
        </p:nvSpPr>
        <p:spPr/>
        <p:txBody>
          <a:bodyPr/>
          <a:lstStyle/>
          <a:p>
            <a:r>
              <a:rPr lang="en-GB" dirty="0"/>
              <a:t>Democratic</a:t>
            </a:r>
          </a:p>
        </p:txBody>
      </p:sp>
      <p:sp>
        <p:nvSpPr>
          <p:cNvPr id="4" name="Content Placeholder 3">
            <a:extLst>
              <a:ext uri="{FF2B5EF4-FFF2-40B4-BE49-F238E27FC236}">
                <a16:creationId xmlns:a16="http://schemas.microsoft.com/office/drawing/2014/main" id="{A400BCE6-4504-38E9-ABD2-029EC59A6724}"/>
              </a:ext>
            </a:extLst>
          </p:cNvPr>
          <p:cNvSpPr>
            <a:spLocks noGrp="1"/>
          </p:cNvSpPr>
          <p:nvPr>
            <p:ph sz="half" idx="2"/>
          </p:nvPr>
        </p:nvSpPr>
        <p:spPr/>
        <p:txBody>
          <a:bodyPr/>
          <a:lstStyle/>
          <a:p>
            <a:r>
              <a:rPr lang="en-GB" dirty="0"/>
              <a:t>Democratic leadership combines group and leader decision-making. Democratic leaders participate in conversations but also listen to others. This method creates good, collaborative work environments. A good democratic leader may boost collective innovation (</a:t>
            </a:r>
            <a:r>
              <a:rPr lang="en-GB" dirty="0" err="1"/>
              <a:t>Gastil</a:t>
            </a:r>
            <a:r>
              <a:rPr lang="en-GB" dirty="0"/>
              <a:t>, 1994). </a:t>
            </a:r>
          </a:p>
          <a:p>
            <a:endParaRPr lang="en-GB" dirty="0"/>
          </a:p>
        </p:txBody>
      </p:sp>
      <p:sp>
        <p:nvSpPr>
          <p:cNvPr id="5" name="Text Placeholder 4">
            <a:extLst>
              <a:ext uri="{FF2B5EF4-FFF2-40B4-BE49-F238E27FC236}">
                <a16:creationId xmlns:a16="http://schemas.microsoft.com/office/drawing/2014/main" id="{6891A757-2867-5F56-4E79-2C84BE6BBF32}"/>
              </a:ext>
            </a:extLst>
          </p:cNvPr>
          <p:cNvSpPr>
            <a:spLocks noGrp="1"/>
          </p:cNvSpPr>
          <p:nvPr>
            <p:ph type="body" sz="quarter" idx="3"/>
          </p:nvPr>
        </p:nvSpPr>
        <p:spPr/>
        <p:txBody>
          <a:bodyPr/>
          <a:lstStyle/>
          <a:p>
            <a:r>
              <a:rPr lang="en-GB" dirty="0"/>
              <a:t>Theory Y</a:t>
            </a:r>
          </a:p>
        </p:txBody>
      </p:sp>
      <p:sp>
        <p:nvSpPr>
          <p:cNvPr id="6" name="Content Placeholder 5">
            <a:extLst>
              <a:ext uri="{FF2B5EF4-FFF2-40B4-BE49-F238E27FC236}">
                <a16:creationId xmlns:a16="http://schemas.microsoft.com/office/drawing/2014/main" id="{FDF10330-2FDD-D599-0072-D692FFE4F942}"/>
              </a:ext>
            </a:extLst>
          </p:cNvPr>
          <p:cNvSpPr>
            <a:spLocks noGrp="1"/>
          </p:cNvSpPr>
          <p:nvPr>
            <p:ph sz="quarter" idx="4"/>
          </p:nvPr>
        </p:nvSpPr>
        <p:spPr/>
        <p:txBody>
          <a:bodyPr/>
          <a:lstStyle/>
          <a:p>
            <a:r>
              <a:rPr lang="en-GB" dirty="0"/>
              <a:t>The authority is divided among the employees. The employees take responsibility.</a:t>
            </a:r>
          </a:p>
        </p:txBody>
      </p:sp>
    </p:spTree>
    <p:extLst>
      <p:ext uri="{BB962C8B-B14F-4D97-AF65-F5344CB8AC3E}">
        <p14:creationId xmlns:p14="http://schemas.microsoft.com/office/powerpoint/2010/main" val="2187110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F22EF-9F8A-554B-826E-EB4341CADA1F}"/>
              </a:ext>
            </a:extLst>
          </p:cNvPr>
          <p:cNvSpPr>
            <a:spLocks noGrp="1"/>
          </p:cNvSpPr>
          <p:nvPr>
            <p:ph type="title"/>
          </p:nvPr>
        </p:nvSpPr>
        <p:spPr/>
        <p:txBody>
          <a:bodyPr/>
          <a:lstStyle/>
          <a:p>
            <a:pPr algn="ctr"/>
            <a:r>
              <a:rPr lang="en-GB" dirty="0"/>
              <a:t>Leadership Style</a:t>
            </a:r>
          </a:p>
        </p:txBody>
      </p:sp>
      <p:sp>
        <p:nvSpPr>
          <p:cNvPr id="3" name="Text Placeholder 2">
            <a:extLst>
              <a:ext uri="{FF2B5EF4-FFF2-40B4-BE49-F238E27FC236}">
                <a16:creationId xmlns:a16="http://schemas.microsoft.com/office/drawing/2014/main" id="{1779FE47-1897-A3F9-505A-4D6384F1E1C7}"/>
              </a:ext>
            </a:extLst>
          </p:cNvPr>
          <p:cNvSpPr>
            <a:spLocks noGrp="1"/>
          </p:cNvSpPr>
          <p:nvPr>
            <p:ph type="body" idx="1"/>
          </p:nvPr>
        </p:nvSpPr>
        <p:spPr/>
        <p:txBody>
          <a:bodyPr/>
          <a:lstStyle/>
          <a:p>
            <a:r>
              <a:rPr lang="en-GB" dirty="0" err="1"/>
              <a:t>Laisez</a:t>
            </a:r>
            <a:r>
              <a:rPr lang="en-GB" dirty="0"/>
              <a:t>-Faire</a:t>
            </a:r>
          </a:p>
        </p:txBody>
      </p:sp>
      <p:sp>
        <p:nvSpPr>
          <p:cNvPr id="4" name="Content Placeholder 3">
            <a:extLst>
              <a:ext uri="{FF2B5EF4-FFF2-40B4-BE49-F238E27FC236}">
                <a16:creationId xmlns:a16="http://schemas.microsoft.com/office/drawing/2014/main" id="{B779D59F-CC05-8A64-C0D1-B802274ACED4}"/>
              </a:ext>
            </a:extLst>
          </p:cNvPr>
          <p:cNvSpPr>
            <a:spLocks noGrp="1"/>
          </p:cNvSpPr>
          <p:nvPr>
            <p:ph sz="half" idx="2"/>
          </p:nvPr>
        </p:nvSpPr>
        <p:spPr/>
        <p:txBody>
          <a:bodyPr/>
          <a:lstStyle/>
          <a:p>
            <a:r>
              <a:rPr lang="en-GB" dirty="0"/>
              <a:t>Laissez-faire leadership gives everyone freedom. Laissez-faire leaders never engage in decision-making. This technique works effectively with motivated and skilled groups. Without a leader, group members might fight over positions and duties (Sharma et. </a:t>
            </a:r>
            <a:r>
              <a:rPr lang="en-GB"/>
              <a:t>All, 2013)</a:t>
            </a:r>
            <a:endParaRPr lang="en-GB" dirty="0"/>
          </a:p>
          <a:p>
            <a:endParaRPr lang="en-GB" dirty="0"/>
          </a:p>
        </p:txBody>
      </p:sp>
      <p:sp>
        <p:nvSpPr>
          <p:cNvPr id="5" name="Text Placeholder 4">
            <a:extLst>
              <a:ext uri="{FF2B5EF4-FFF2-40B4-BE49-F238E27FC236}">
                <a16:creationId xmlns:a16="http://schemas.microsoft.com/office/drawing/2014/main" id="{1D0FE971-B3A1-D5B3-FD92-AEFC27051AF2}"/>
              </a:ext>
            </a:extLst>
          </p:cNvPr>
          <p:cNvSpPr>
            <a:spLocks noGrp="1"/>
          </p:cNvSpPr>
          <p:nvPr>
            <p:ph type="body" sz="quarter" idx="3"/>
          </p:nvPr>
        </p:nvSpPr>
        <p:spPr/>
        <p:txBody>
          <a:bodyPr/>
          <a:lstStyle/>
          <a:p>
            <a:r>
              <a:rPr lang="en-GB" dirty="0"/>
              <a:t>Theory Z</a:t>
            </a:r>
          </a:p>
        </p:txBody>
      </p:sp>
      <p:sp>
        <p:nvSpPr>
          <p:cNvPr id="6" name="Content Placeholder 5">
            <a:extLst>
              <a:ext uri="{FF2B5EF4-FFF2-40B4-BE49-F238E27FC236}">
                <a16:creationId xmlns:a16="http://schemas.microsoft.com/office/drawing/2014/main" id="{D8175C89-7CA9-CC69-7A11-A2E5AFE38E57}"/>
              </a:ext>
            </a:extLst>
          </p:cNvPr>
          <p:cNvSpPr>
            <a:spLocks noGrp="1"/>
          </p:cNvSpPr>
          <p:nvPr>
            <p:ph sz="quarter" idx="4"/>
          </p:nvPr>
        </p:nvSpPr>
        <p:spPr/>
        <p:txBody>
          <a:bodyPr/>
          <a:lstStyle/>
          <a:p>
            <a:r>
              <a:rPr lang="en-GB" dirty="0"/>
              <a:t>Theory Z is characterised by long term job security, consensual decision making, group goals and responsibility achievement.</a:t>
            </a:r>
          </a:p>
        </p:txBody>
      </p:sp>
    </p:spTree>
    <p:extLst>
      <p:ext uri="{BB962C8B-B14F-4D97-AF65-F5344CB8AC3E}">
        <p14:creationId xmlns:p14="http://schemas.microsoft.com/office/powerpoint/2010/main" val="16882791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4">
            <a:extLst>
              <a:ext uri="{FF2B5EF4-FFF2-40B4-BE49-F238E27FC236}">
                <a16:creationId xmlns:a16="http://schemas.microsoft.com/office/drawing/2014/main" id="{5F3FC718-FDE3-4EF7-921E-A5F374EAF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A63CF5-983A-C7FC-738A-35D3EE409512}"/>
              </a:ext>
            </a:extLst>
          </p:cNvPr>
          <p:cNvSpPr>
            <a:spLocks noGrp="1"/>
          </p:cNvSpPr>
          <p:nvPr>
            <p:ph type="title"/>
          </p:nvPr>
        </p:nvSpPr>
        <p:spPr>
          <a:xfrm>
            <a:off x="643855" y="1447799"/>
            <a:ext cx="3108626" cy="1444752"/>
          </a:xfrm>
        </p:spPr>
        <p:txBody>
          <a:bodyPr anchor="b">
            <a:normAutofit/>
          </a:bodyPr>
          <a:lstStyle/>
          <a:p>
            <a:pPr>
              <a:lnSpc>
                <a:spcPct val="90000"/>
              </a:lnSpc>
            </a:pPr>
            <a:r>
              <a:rPr lang="en-GB" sz="2700" dirty="0">
                <a:solidFill>
                  <a:srgbClr val="EBEBEB"/>
                </a:solidFill>
              </a:rPr>
              <a:t>Transformational versus transactional</a:t>
            </a:r>
          </a:p>
        </p:txBody>
      </p:sp>
      <p:sp>
        <p:nvSpPr>
          <p:cNvPr id="29" name="Freeform 11">
            <a:extLst>
              <a:ext uri="{FF2B5EF4-FFF2-40B4-BE49-F238E27FC236}">
                <a16:creationId xmlns:a16="http://schemas.microsoft.com/office/drawing/2014/main" id="{FAA0F719-3DC8-4F08-AD8F-5A845658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30" name="Freeform: Shape 18">
            <a:extLst>
              <a:ext uri="{FF2B5EF4-FFF2-40B4-BE49-F238E27FC236}">
                <a16:creationId xmlns:a16="http://schemas.microsoft.com/office/drawing/2014/main" id="{7DCB61BE-FA0F-4EFB-BE0E-268BAD8E3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31" name="Rectangle 20">
            <a:extLst>
              <a:ext uri="{FF2B5EF4-FFF2-40B4-BE49-F238E27FC236}">
                <a16:creationId xmlns:a16="http://schemas.microsoft.com/office/drawing/2014/main" id="{A4B31EAA-7423-46F7-9B90-4AB2B09C3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8" name="Content Placeholder 7">
            <a:hlinkClick r:id="rId2"/>
            <a:extLst>
              <a:ext uri="{FF2B5EF4-FFF2-40B4-BE49-F238E27FC236}">
                <a16:creationId xmlns:a16="http://schemas.microsoft.com/office/drawing/2014/main" id="{A9E84BE0-CC07-403C-1CC5-6123E9E0AD06}"/>
              </a:ext>
            </a:extLst>
          </p:cNvPr>
          <p:cNvPicPr>
            <a:picLocks noChangeAspect="1"/>
          </p:cNvPicPr>
          <p:nvPr/>
        </p:nvPicPr>
        <p:blipFill>
          <a:blip r:embed="rId3"/>
          <a:stretch>
            <a:fillRect/>
          </a:stretch>
        </p:blipFill>
        <p:spPr>
          <a:xfrm>
            <a:off x="4703211" y="1302197"/>
            <a:ext cx="7341152" cy="4814888"/>
          </a:xfrm>
          <a:prstGeom prst="rect">
            <a:avLst/>
          </a:prstGeom>
          <a:effectLst/>
        </p:spPr>
      </p:pic>
      <p:sp>
        <p:nvSpPr>
          <p:cNvPr id="4" name="TextBox 3">
            <a:extLst>
              <a:ext uri="{FF2B5EF4-FFF2-40B4-BE49-F238E27FC236}">
                <a16:creationId xmlns:a16="http://schemas.microsoft.com/office/drawing/2014/main" id="{455FB670-2184-AFE9-4198-4D5CCB4F3A32}"/>
              </a:ext>
            </a:extLst>
          </p:cNvPr>
          <p:cNvSpPr txBox="1"/>
          <p:nvPr/>
        </p:nvSpPr>
        <p:spPr>
          <a:xfrm>
            <a:off x="9872663" y="6272213"/>
            <a:ext cx="2171700" cy="369332"/>
          </a:xfrm>
          <a:prstGeom prst="rect">
            <a:avLst/>
          </a:prstGeom>
          <a:noFill/>
        </p:spPr>
        <p:txBody>
          <a:bodyPr wrap="square" rtlCol="0">
            <a:spAutoFit/>
          </a:bodyPr>
          <a:lstStyle/>
          <a:p>
            <a:r>
              <a:rPr lang="en-GB" dirty="0"/>
              <a:t>(</a:t>
            </a:r>
            <a:r>
              <a:rPr lang="en-GB" dirty="0" err="1"/>
              <a:t>McPheat</a:t>
            </a:r>
            <a:r>
              <a:rPr lang="en-GB" dirty="0"/>
              <a:t>, 2020)</a:t>
            </a:r>
          </a:p>
        </p:txBody>
      </p:sp>
    </p:spTree>
    <p:extLst>
      <p:ext uri="{BB962C8B-B14F-4D97-AF65-F5344CB8AC3E}">
        <p14:creationId xmlns:p14="http://schemas.microsoft.com/office/powerpoint/2010/main" val="1662811892"/>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68598-D3BA-56C2-27BD-90062E1D22B4}"/>
              </a:ext>
            </a:extLst>
          </p:cNvPr>
          <p:cNvSpPr>
            <a:spLocks noGrp="1"/>
          </p:cNvSpPr>
          <p:nvPr>
            <p:ph type="title"/>
          </p:nvPr>
        </p:nvSpPr>
        <p:spPr>
          <a:xfrm>
            <a:off x="511200" y="32242"/>
            <a:ext cx="9404723" cy="774594"/>
          </a:xfrm>
        </p:spPr>
        <p:txBody>
          <a:bodyPr/>
          <a:lstStyle/>
          <a:p>
            <a:r>
              <a:rPr lang="en-GB" dirty="0"/>
              <a:t>Personal Leadership Style</a:t>
            </a:r>
          </a:p>
        </p:txBody>
      </p:sp>
      <p:sp>
        <p:nvSpPr>
          <p:cNvPr id="3" name="Text Placeholder 2">
            <a:extLst>
              <a:ext uri="{FF2B5EF4-FFF2-40B4-BE49-F238E27FC236}">
                <a16:creationId xmlns:a16="http://schemas.microsoft.com/office/drawing/2014/main" id="{128470A5-B31F-9D1E-2943-03ECAAF50E59}"/>
              </a:ext>
            </a:extLst>
          </p:cNvPr>
          <p:cNvSpPr>
            <a:spLocks noGrp="1"/>
          </p:cNvSpPr>
          <p:nvPr>
            <p:ph type="body" idx="1"/>
          </p:nvPr>
        </p:nvSpPr>
        <p:spPr>
          <a:xfrm>
            <a:off x="0" y="952886"/>
            <a:ext cx="5499651" cy="576262"/>
          </a:xfrm>
        </p:spPr>
        <p:txBody>
          <a:bodyPr/>
          <a:lstStyle/>
          <a:p>
            <a:pPr algn="ctr"/>
            <a:r>
              <a:rPr lang="en-GB" dirty="0"/>
              <a:t>Democratic Style</a:t>
            </a:r>
          </a:p>
        </p:txBody>
      </p:sp>
      <p:sp>
        <p:nvSpPr>
          <p:cNvPr id="4" name="Content Placeholder 3">
            <a:extLst>
              <a:ext uri="{FF2B5EF4-FFF2-40B4-BE49-F238E27FC236}">
                <a16:creationId xmlns:a16="http://schemas.microsoft.com/office/drawing/2014/main" id="{1A9FEF34-8131-89F8-9E8D-391484C7D65B}"/>
              </a:ext>
            </a:extLst>
          </p:cNvPr>
          <p:cNvSpPr>
            <a:spLocks noGrp="1"/>
          </p:cNvSpPr>
          <p:nvPr>
            <p:ph sz="half" idx="2"/>
          </p:nvPr>
        </p:nvSpPr>
        <p:spPr>
          <a:xfrm>
            <a:off x="0" y="1502763"/>
            <a:ext cx="5499651" cy="1501125"/>
          </a:xfrm>
        </p:spPr>
        <p:txBody>
          <a:bodyPr/>
          <a:lstStyle/>
          <a:p>
            <a:r>
              <a:rPr lang="en-GB" dirty="0"/>
              <a:t>I always involve people in the decision process, I provide directions when needed, I let my group members know I am there if needed and I love involving people in every decision.</a:t>
            </a:r>
          </a:p>
          <a:p>
            <a:endParaRPr lang="en-GB" dirty="0"/>
          </a:p>
        </p:txBody>
      </p:sp>
      <p:sp>
        <p:nvSpPr>
          <p:cNvPr id="5" name="Text Placeholder 4">
            <a:extLst>
              <a:ext uri="{FF2B5EF4-FFF2-40B4-BE49-F238E27FC236}">
                <a16:creationId xmlns:a16="http://schemas.microsoft.com/office/drawing/2014/main" id="{EFFB2C45-EF18-DEE6-3509-DFFE50CCE286}"/>
              </a:ext>
            </a:extLst>
          </p:cNvPr>
          <p:cNvSpPr>
            <a:spLocks noGrp="1"/>
          </p:cNvSpPr>
          <p:nvPr>
            <p:ph type="body" sz="quarter" idx="3"/>
          </p:nvPr>
        </p:nvSpPr>
        <p:spPr>
          <a:xfrm>
            <a:off x="-166475" y="2977503"/>
            <a:ext cx="6702186" cy="576262"/>
          </a:xfrm>
        </p:spPr>
        <p:txBody>
          <a:bodyPr/>
          <a:lstStyle/>
          <a:p>
            <a:pPr algn="ctr"/>
            <a:r>
              <a:rPr lang="en-GB" dirty="0"/>
              <a:t>Advantages and Disadvantages</a:t>
            </a:r>
          </a:p>
        </p:txBody>
      </p:sp>
      <p:graphicFrame>
        <p:nvGraphicFramePr>
          <p:cNvPr id="7" name="Table 7">
            <a:extLst>
              <a:ext uri="{FF2B5EF4-FFF2-40B4-BE49-F238E27FC236}">
                <a16:creationId xmlns:a16="http://schemas.microsoft.com/office/drawing/2014/main" id="{11C21C2F-CD5B-AB29-A4C4-A2F09A2D1514}"/>
              </a:ext>
            </a:extLst>
          </p:cNvPr>
          <p:cNvGraphicFramePr>
            <a:graphicFrameLocks noGrp="1"/>
          </p:cNvGraphicFramePr>
          <p:nvPr>
            <p:ph sz="quarter" idx="4"/>
            <p:extLst>
              <p:ext uri="{D42A27DB-BD31-4B8C-83A1-F6EECF244321}">
                <p14:modId xmlns:p14="http://schemas.microsoft.com/office/powerpoint/2010/main" val="1290235974"/>
              </p:ext>
            </p:extLst>
          </p:nvPr>
        </p:nvGraphicFramePr>
        <p:xfrm>
          <a:off x="149903" y="3678307"/>
          <a:ext cx="6261100" cy="3114040"/>
        </p:xfrm>
        <a:graphic>
          <a:graphicData uri="http://schemas.openxmlformats.org/drawingml/2006/table">
            <a:tbl>
              <a:tblPr firstRow="1" bandRow="1">
                <a:tableStyleId>{5C22544A-7EE6-4342-B048-85BDC9FD1C3A}</a:tableStyleId>
              </a:tblPr>
              <a:tblGrid>
                <a:gridCol w="3130550">
                  <a:extLst>
                    <a:ext uri="{9D8B030D-6E8A-4147-A177-3AD203B41FA5}">
                      <a16:colId xmlns:a16="http://schemas.microsoft.com/office/drawing/2014/main" val="686925784"/>
                    </a:ext>
                  </a:extLst>
                </a:gridCol>
                <a:gridCol w="3130550">
                  <a:extLst>
                    <a:ext uri="{9D8B030D-6E8A-4147-A177-3AD203B41FA5}">
                      <a16:colId xmlns:a16="http://schemas.microsoft.com/office/drawing/2014/main" val="123000930"/>
                    </a:ext>
                  </a:extLst>
                </a:gridCol>
              </a:tblGrid>
              <a:tr h="370840">
                <a:tc>
                  <a:txBody>
                    <a:bodyPr/>
                    <a:lstStyle/>
                    <a:p>
                      <a:pPr algn="ctr"/>
                      <a:r>
                        <a:rPr lang="en-GB" dirty="0"/>
                        <a:t>Pros</a:t>
                      </a:r>
                    </a:p>
                  </a:txBody>
                  <a:tcPr/>
                </a:tc>
                <a:tc>
                  <a:txBody>
                    <a:bodyPr/>
                    <a:lstStyle/>
                    <a:p>
                      <a:r>
                        <a:rPr lang="en-GB" dirty="0"/>
                        <a:t>Cons</a:t>
                      </a:r>
                    </a:p>
                  </a:txBody>
                  <a:tcPr/>
                </a:tc>
                <a:extLst>
                  <a:ext uri="{0D108BD9-81ED-4DB2-BD59-A6C34878D82A}">
                    <a16:rowId xmlns:a16="http://schemas.microsoft.com/office/drawing/2014/main" val="1932832929"/>
                  </a:ext>
                </a:extLst>
              </a:tr>
              <a:tr h="370840">
                <a:tc>
                  <a:txBody>
                    <a:bodyPr/>
                    <a:lstStyle/>
                    <a:p>
                      <a:r>
                        <a:rPr lang="en-GB" dirty="0"/>
                        <a:t>Creates higher job satisfaction among the employees</a:t>
                      </a:r>
                    </a:p>
                  </a:txBody>
                  <a:tcPr/>
                </a:tc>
                <a:tc>
                  <a:txBody>
                    <a:bodyPr/>
                    <a:lstStyle/>
                    <a:p>
                      <a:r>
                        <a:rPr lang="en-GB" dirty="0"/>
                        <a:t>Leads to a slower decision-making process</a:t>
                      </a:r>
                    </a:p>
                  </a:txBody>
                  <a:tcPr/>
                </a:tc>
                <a:extLst>
                  <a:ext uri="{0D108BD9-81ED-4DB2-BD59-A6C34878D82A}">
                    <a16:rowId xmlns:a16="http://schemas.microsoft.com/office/drawing/2014/main" val="3353272117"/>
                  </a:ext>
                </a:extLst>
              </a:tr>
              <a:tr h="370840">
                <a:tc>
                  <a:txBody>
                    <a:bodyPr/>
                    <a:lstStyle/>
                    <a:p>
                      <a:r>
                        <a:rPr lang="en-GB" dirty="0"/>
                        <a:t>Inspires increased innovation</a:t>
                      </a:r>
                    </a:p>
                  </a:txBody>
                  <a:tcPr/>
                </a:tc>
                <a:tc>
                  <a:txBody>
                    <a:bodyPr/>
                    <a:lstStyle/>
                    <a:p>
                      <a:r>
                        <a:rPr lang="en-GB" dirty="0"/>
                        <a:t>Can be ineffective with unskilled employees</a:t>
                      </a:r>
                    </a:p>
                  </a:txBody>
                  <a:tcPr/>
                </a:tc>
                <a:extLst>
                  <a:ext uri="{0D108BD9-81ED-4DB2-BD59-A6C34878D82A}">
                    <a16:rowId xmlns:a16="http://schemas.microsoft.com/office/drawing/2014/main" val="1998828814"/>
                  </a:ext>
                </a:extLst>
              </a:tr>
              <a:tr h="370840">
                <a:tc>
                  <a:txBody>
                    <a:bodyPr/>
                    <a:lstStyle/>
                    <a:p>
                      <a:r>
                        <a:rPr lang="en-GB" dirty="0"/>
                        <a:t>Endangers a culture of trust</a:t>
                      </a:r>
                    </a:p>
                  </a:txBody>
                  <a:tcPr/>
                </a:tc>
                <a:tc>
                  <a:txBody>
                    <a:bodyPr/>
                    <a:lstStyle/>
                    <a:p>
                      <a:r>
                        <a:rPr lang="en-GB" dirty="0"/>
                        <a:t>May lead to disappointment when offered ideas are not accepted</a:t>
                      </a:r>
                    </a:p>
                  </a:txBody>
                  <a:tcPr/>
                </a:tc>
                <a:extLst>
                  <a:ext uri="{0D108BD9-81ED-4DB2-BD59-A6C34878D82A}">
                    <a16:rowId xmlns:a16="http://schemas.microsoft.com/office/drawing/2014/main" val="2187415925"/>
                  </a:ext>
                </a:extLst>
              </a:tr>
            </a:tbl>
          </a:graphicData>
        </a:graphic>
      </p:graphicFrame>
      <p:pic>
        <p:nvPicPr>
          <p:cNvPr id="8" name="Picture 7" descr="A picture containing graphical user interface&#10;&#10;Description automatically generated">
            <a:extLst>
              <a:ext uri="{FF2B5EF4-FFF2-40B4-BE49-F238E27FC236}">
                <a16:creationId xmlns:a16="http://schemas.microsoft.com/office/drawing/2014/main" id="{8E7EEBCB-5598-A41C-B961-6D3767A9D9E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56248" y="0"/>
            <a:ext cx="4098860" cy="6858000"/>
          </a:xfrm>
          <a:prstGeom prst="rect">
            <a:avLst/>
          </a:prstGeom>
        </p:spPr>
      </p:pic>
    </p:spTree>
    <p:extLst>
      <p:ext uri="{BB962C8B-B14F-4D97-AF65-F5344CB8AC3E}">
        <p14:creationId xmlns:p14="http://schemas.microsoft.com/office/powerpoint/2010/main" val="12973210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C00DB-7052-CD26-B1F3-97537410490A}"/>
              </a:ext>
            </a:extLst>
          </p:cNvPr>
          <p:cNvSpPr>
            <a:spLocks noGrp="1"/>
          </p:cNvSpPr>
          <p:nvPr>
            <p:ph type="title"/>
          </p:nvPr>
        </p:nvSpPr>
        <p:spPr/>
        <p:txBody>
          <a:bodyPr/>
          <a:lstStyle/>
          <a:p>
            <a:pPr algn="ctr"/>
            <a:r>
              <a:rPr lang="en-GB" dirty="0"/>
              <a:t>Conclusion</a:t>
            </a:r>
          </a:p>
        </p:txBody>
      </p:sp>
      <p:sp>
        <p:nvSpPr>
          <p:cNvPr id="3" name="Content Placeholder 2">
            <a:extLst>
              <a:ext uri="{FF2B5EF4-FFF2-40B4-BE49-F238E27FC236}">
                <a16:creationId xmlns:a16="http://schemas.microsoft.com/office/drawing/2014/main" id="{9AD5863D-8C9A-ED57-D10A-D7D0896F06DF}"/>
              </a:ext>
            </a:extLst>
          </p:cNvPr>
          <p:cNvSpPr>
            <a:spLocks noGrp="1"/>
          </p:cNvSpPr>
          <p:nvPr>
            <p:ph idx="1"/>
          </p:nvPr>
        </p:nvSpPr>
        <p:spPr/>
        <p:txBody>
          <a:bodyPr/>
          <a:lstStyle/>
          <a:p>
            <a:r>
              <a:rPr lang="en-GB" dirty="0"/>
              <a:t>In conclusion, all leadership styles are important and relevant if applied correctly, at the right time and in the right environment. However, the most balanced one for the every day use from my point of view, is the Democratic Leadership style.</a:t>
            </a:r>
          </a:p>
        </p:txBody>
      </p:sp>
    </p:spTree>
    <p:extLst>
      <p:ext uri="{BB962C8B-B14F-4D97-AF65-F5344CB8AC3E}">
        <p14:creationId xmlns:p14="http://schemas.microsoft.com/office/powerpoint/2010/main" val="6905008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E1071-F192-3A77-261A-1C054A264C7B}"/>
              </a:ext>
            </a:extLst>
          </p:cNvPr>
          <p:cNvSpPr>
            <a:spLocks noGrp="1"/>
          </p:cNvSpPr>
          <p:nvPr>
            <p:ph type="title"/>
          </p:nvPr>
        </p:nvSpPr>
        <p:spPr/>
        <p:txBody>
          <a:bodyPr/>
          <a:lstStyle/>
          <a:p>
            <a:pPr algn="ctr"/>
            <a:r>
              <a:rPr lang="en-GB" dirty="0"/>
              <a:t>Reference List</a:t>
            </a:r>
          </a:p>
        </p:txBody>
      </p:sp>
      <p:sp>
        <p:nvSpPr>
          <p:cNvPr id="3" name="Content Placeholder 2">
            <a:extLst>
              <a:ext uri="{FF2B5EF4-FFF2-40B4-BE49-F238E27FC236}">
                <a16:creationId xmlns:a16="http://schemas.microsoft.com/office/drawing/2014/main" id="{2893F7F4-4101-DCA1-946F-D2D79D1E5599}"/>
              </a:ext>
            </a:extLst>
          </p:cNvPr>
          <p:cNvSpPr>
            <a:spLocks noGrp="1"/>
          </p:cNvSpPr>
          <p:nvPr>
            <p:ph idx="1"/>
          </p:nvPr>
        </p:nvSpPr>
        <p:spPr/>
        <p:txBody>
          <a:bodyPr>
            <a:normAutofit fontScale="92500" lnSpcReduction="20000"/>
          </a:bodyPr>
          <a:lstStyle/>
          <a:p>
            <a:r>
              <a:rPr lang="en-GB" sz="1200" b="0" i="0" dirty="0" err="1">
                <a:solidFill>
                  <a:schemeClr val="bg1"/>
                </a:solidFill>
                <a:effectLst/>
                <a:latin typeface="Verdana" panose="020B0604030504040204" pitchFamily="34" charset="0"/>
                <a:ea typeface="Verdana" panose="020B0604030504040204" pitchFamily="34" charset="0"/>
              </a:rPr>
              <a:t>Aithal</a:t>
            </a:r>
            <a:r>
              <a:rPr lang="en-GB" sz="1200" b="0" i="0" dirty="0">
                <a:solidFill>
                  <a:schemeClr val="bg1"/>
                </a:solidFill>
                <a:effectLst/>
                <a:latin typeface="Verdana" panose="020B0604030504040204" pitchFamily="34" charset="0"/>
                <a:ea typeface="Verdana" panose="020B0604030504040204" pitchFamily="34" charset="0"/>
              </a:rPr>
              <a:t>, P.S., &amp; Kumar, P.M. (2016). Comparative Analysis of Theory X, Theory Y, Theory Z, and Theory A for Managing People and Performance. </a:t>
            </a:r>
            <a:r>
              <a:rPr lang="en-GB" sz="1200" b="0" i="1" dirty="0">
                <a:solidFill>
                  <a:schemeClr val="bg1"/>
                </a:solidFill>
                <a:effectLst/>
                <a:latin typeface="Verdana" panose="020B0604030504040204" pitchFamily="34" charset="0"/>
                <a:ea typeface="Verdana" panose="020B0604030504040204" pitchFamily="34" charset="0"/>
              </a:rPr>
              <a:t>Management of Innovation </a:t>
            </a:r>
            <a:r>
              <a:rPr lang="en-GB" sz="1200" b="0" i="1" dirty="0" err="1">
                <a:solidFill>
                  <a:schemeClr val="bg1"/>
                </a:solidFill>
                <a:effectLst/>
                <a:latin typeface="Verdana" panose="020B0604030504040204" pitchFamily="34" charset="0"/>
                <a:ea typeface="Verdana" panose="020B0604030504040204" pitchFamily="34" charset="0"/>
              </a:rPr>
              <a:t>eJournal</a:t>
            </a:r>
            <a:r>
              <a:rPr lang="en-GB" sz="1200" b="0" i="0" dirty="0">
                <a:solidFill>
                  <a:schemeClr val="bg1"/>
                </a:solidFill>
                <a:effectLst/>
                <a:latin typeface="Verdana" panose="020B0604030504040204" pitchFamily="34" charset="0"/>
                <a:ea typeface="Verdana" panose="020B0604030504040204" pitchFamily="34" charset="0"/>
              </a:rPr>
              <a:t>.</a:t>
            </a:r>
          </a:p>
          <a:p>
            <a:r>
              <a:rPr lang="en-GB" sz="1200" b="0" i="0" dirty="0">
                <a:solidFill>
                  <a:srgbClr val="000000"/>
                </a:solidFill>
                <a:effectLst/>
                <a:latin typeface="verdana" panose="020B0604030504040204" pitchFamily="34" charset="0"/>
              </a:rPr>
              <a:t>Bouchard, J. (2019). Transformational and Transactional Leadership. </a:t>
            </a:r>
            <a:r>
              <a:rPr lang="en-GB" sz="1200" b="0" i="1" dirty="0" err="1">
                <a:solidFill>
                  <a:srgbClr val="000000"/>
                </a:solidFill>
                <a:effectLst/>
                <a:latin typeface="verdana" panose="020B0604030504040204" pitchFamily="34" charset="0"/>
              </a:rPr>
              <a:t>Reaserchgate</a:t>
            </a:r>
            <a:r>
              <a:rPr lang="en-GB" sz="1200" b="0" i="0" dirty="0">
                <a:solidFill>
                  <a:srgbClr val="000000"/>
                </a:solidFill>
                <a:effectLst/>
                <a:latin typeface="verdana" panose="020B0604030504040204" pitchFamily="34" charset="0"/>
              </a:rPr>
              <a:t>. , p3-8.</a:t>
            </a:r>
          </a:p>
          <a:p>
            <a:r>
              <a:rPr lang="en-GB" sz="1200" b="0" i="0" dirty="0">
                <a:solidFill>
                  <a:srgbClr val="000000"/>
                </a:solidFill>
                <a:effectLst/>
                <a:latin typeface="verdana" panose="020B0604030504040204" pitchFamily="34" charset="0"/>
              </a:rPr>
              <a:t>Carlin, D. (2019). </a:t>
            </a:r>
            <a:r>
              <a:rPr lang="en-GB" sz="1200" b="0" i="1" dirty="0">
                <a:solidFill>
                  <a:srgbClr val="000000"/>
                </a:solidFill>
                <a:effectLst/>
                <a:latin typeface="verdana" panose="020B0604030504040204" pitchFamily="34" charset="0"/>
              </a:rPr>
              <a:t>Democratic, Authoritarian, Laissez-Faire: What Type Of Leader Are You?.</a:t>
            </a:r>
            <a:r>
              <a:rPr lang="en-GB" sz="1200" b="0" i="0" dirty="0">
                <a:solidFill>
                  <a:srgbClr val="000000"/>
                </a:solidFill>
                <a:effectLst/>
                <a:latin typeface="verdana" panose="020B0604030504040204" pitchFamily="34" charset="0"/>
              </a:rPr>
              <a:t> Available: https://www.forbes.com/sites/davidcarlin/2019/10/18/democratic-authoritarian-laissez-faire-what-type-of-leader-are-you/?sh=37bdc6cc2a6b. Last accessed 7th Jul 2022.</a:t>
            </a:r>
          </a:p>
          <a:p>
            <a:r>
              <a:rPr lang="en-GB" sz="1200" b="0" i="0" dirty="0" err="1">
                <a:solidFill>
                  <a:srgbClr val="000000"/>
                </a:solidFill>
                <a:effectLst/>
                <a:latin typeface="verdana" panose="020B0604030504040204" pitchFamily="34" charset="0"/>
              </a:rPr>
              <a:t>Droege</a:t>
            </a:r>
            <a:r>
              <a:rPr lang="en-GB" sz="1200" b="0" i="0" dirty="0">
                <a:solidFill>
                  <a:srgbClr val="000000"/>
                </a:solidFill>
                <a:effectLst/>
                <a:latin typeface="verdana" panose="020B0604030504040204" pitchFamily="34" charset="0"/>
              </a:rPr>
              <a:t>, S. (2018). </a:t>
            </a:r>
            <a:r>
              <a:rPr lang="en-GB" sz="1200" b="0" i="1" dirty="0">
                <a:solidFill>
                  <a:srgbClr val="000000"/>
                </a:solidFill>
                <a:effectLst/>
                <a:latin typeface="verdana" panose="020B0604030504040204" pitchFamily="34" charset="0"/>
              </a:rPr>
              <a:t>THEORY Z.</a:t>
            </a:r>
            <a:r>
              <a:rPr lang="en-GB" sz="1200" b="0" i="0" dirty="0">
                <a:solidFill>
                  <a:srgbClr val="000000"/>
                </a:solidFill>
                <a:effectLst/>
                <a:latin typeface="verdana" panose="020B0604030504040204" pitchFamily="34" charset="0"/>
              </a:rPr>
              <a:t> Available: https://www.referenceforbusiness.com/management/Str-Ti/Theory-Z.html. Last accessed 7th Jul 2022.</a:t>
            </a:r>
          </a:p>
          <a:p>
            <a:r>
              <a:rPr lang="en-GB" sz="1200" b="0" i="0" dirty="0" err="1">
                <a:solidFill>
                  <a:srgbClr val="000000"/>
                </a:solidFill>
                <a:effectLst/>
                <a:latin typeface="verdana" panose="020B0604030504040204" pitchFamily="34" charset="0"/>
              </a:rPr>
              <a:t>Gastil</a:t>
            </a:r>
            <a:r>
              <a:rPr lang="en-GB" sz="1200" b="0" i="0" dirty="0">
                <a:solidFill>
                  <a:srgbClr val="000000"/>
                </a:solidFill>
                <a:effectLst/>
                <a:latin typeface="verdana" panose="020B0604030504040204" pitchFamily="34" charset="0"/>
              </a:rPr>
              <a:t>, J. (1994) ‘A Definition and Illustration of Democratic Leadership’, Human Relations, 47(8), pp. 953–975. </a:t>
            </a:r>
            <a:r>
              <a:rPr lang="en-GB" sz="1200" b="0" i="0" dirty="0" err="1">
                <a:solidFill>
                  <a:srgbClr val="000000"/>
                </a:solidFill>
                <a:effectLst/>
                <a:latin typeface="verdana" panose="020B0604030504040204" pitchFamily="34" charset="0"/>
              </a:rPr>
              <a:t>doi</a:t>
            </a:r>
            <a:r>
              <a:rPr lang="en-GB" sz="1200" b="0" i="0" dirty="0">
                <a:solidFill>
                  <a:srgbClr val="000000"/>
                </a:solidFill>
                <a:effectLst/>
                <a:latin typeface="verdana" panose="020B0604030504040204" pitchFamily="34" charset="0"/>
              </a:rPr>
              <a:t>: 10.1177/001872679404700805.</a:t>
            </a:r>
          </a:p>
          <a:p>
            <a:r>
              <a:rPr lang="en-GB" sz="1200" b="0" i="0" dirty="0" err="1">
                <a:solidFill>
                  <a:srgbClr val="000000"/>
                </a:solidFill>
                <a:effectLst/>
                <a:latin typeface="verdana" panose="020B0604030504040204" pitchFamily="34" charset="0"/>
              </a:rPr>
              <a:t>McPheat</a:t>
            </a:r>
            <a:r>
              <a:rPr lang="en-GB" sz="1200" b="0" i="0" dirty="0">
                <a:solidFill>
                  <a:srgbClr val="000000"/>
                </a:solidFill>
                <a:effectLst/>
                <a:latin typeface="verdana" panose="020B0604030504040204" pitchFamily="34" charset="0"/>
              </a:rPr>
              <a:t>, S. (2020). </a:t>
            </a:r>
            <a:r>
              <a:rPr lang="en-GB" sz="1200" b="0" i="1" dirty="0">
                <a:solidFill>
                  <a:srgbClr val="000000"/>
                </a:solidFill>
                <a:effectLst/>
                <a:latin typeface="verdana" panose="020B0604030504040204" pitchFamily="34" charset="0"/>
              </a:rPr>
              <a:t>What Is The Difference Between Transactional and Transformational Leadership?.</a:t>
            </a:r>
            <a:r>
              <a:rPr lang="en-GB" sz="1200" b="0" i="0" dirty="0">
                <a:solidFill>
                  <a:srgbClr val="000000"/>
                </a:solidFill>
                <a:effectLst/>
                <a:latin typeface="verdana" panose="020B0604030504040204" pitchFamily="34" charset="0"/>
              </a:rPr>
              <a:t> Available: https://www.mtdtraining.com/blog/what-is-the-difference-between-transactional-and-transformational-leadership.htm. Last accessed 6th Jul 2022.</a:t>
            </a:r>
          </a:p>
          <a:p>
            <a:r>
              <a:rPr lang="en-US" sz="12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Piccolo, R. F., &amp; Colquitt, J. A. (2006). Transformational leadership and job behaviors: The 	mediating role of core job characteristics. </a:t>
            </a:r>
            <a:r>
              <a:rPr lang="en-US" sz="1200" i="1"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Academy of Management journal</a:t>
            </a:r>
            <a:r>
              <a:rPr lang="en-US" sz="12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 </a:t>
            </a:r>
            <a:r>
              <a:rPr lang="en-US" sz="1200" i="1"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49</a:t>
            </a:r>
            <a:r>
              <a:rPr lang="en-US" sz="12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(2), 327-3	340.</a:t>
            </a:r>
          </a:p>
          <a:p>
            <a:r>
              <a:rPr lang="en-GB" sz="1200" dirty="0">
                <a:solidFill>
                  <a:schemeClr val="bg1"/>
                </a:solidFill>
                <a:effectLst/>
                <a:latin typeface="Verdana" panose="020B0604030504040204" pitchFamily="34" charset="0"/>
                <a:ea typeface="Verdana" panose="020B0604030504040204" pitchFamily="34" charset="0"/>
                <a:cs typeface="Times New Roman" panose="02020603050405020304" pitchFamily="18" charset="0"/>
              </a:rPr>
              <a:t>SHARMA, L.J.K. and SINGH, S.K. (2013) ‘Characteristics of Laissez-Faire Leadership Style: A Case Study’, CLEAR International Journal of Research in Commerce &amp; Management, 4(3), pp. 29–31. Available at: https://search.ebscohost.com/login.aspx?direct=true&amp;db=bth&amp;AN=119659430&amp;site=ehost-live (Accessed: 14 July 2022).</a:t>
            </a:r>
          </a:p>
          <a:p>
            <a:r>
              <a:rPr lang="en-GB" sz="1200" b="0" i="0" dirty="0">
                <a:solidFill>
                  <a:srgbClr val="000000"/>
                </a:solidFill>
                <a:effectLst/>
                <a:latin typeface="verdana" panose="020B0604030504040204" pitchFamily="34" charset="0"/>
              </a:rPr>
              <a:t>Taylor, K. (2022). </a:t>
            </a:r>
            <a:r>
              <a:rPr lang="en-GB" sz="1200" b="0" i="1" dirty="0">
                <a:solidFill>
                  <a:srgbClr val="000000"/>
                </a:solidFill>
                <a:effectLst/>
                <a:latin typeface="verdana" panose="020B0604030504040204" pitchFamily="34" charset="0"/>
              </a:rPr>
              <a:t>How to use a democratic leadership style without succumbing to ‘majority rules’.</a:t>
            </a:r>
            <a:r>
              <a:rPr lang="en-GB" sz="1200" b="0" i="0" dirty="0">
                <a:solidFill>
                  <a:srgbClr val="000000"/>
                </a:solidFill>
                <a:effectLst/>
                <a:latin typeface="verdana" panose="020B0604030504040204" pitchFamily="34" charset="0"/>
              </a:rPr>
              <a:t> Available: https://www.atlassian.com/blog/leadership/democratic-leadership-style. Last accessed 7th Jul 2022.</a:t>
            </a:r>
            <a:endParaRPr lang="en-GB" sz="1200" dirty="0"/>
          </a:p>
        </p:txBody>
      </p:sp>
    </p:spTree>
    <p:extLst>
      <p:ext uri="{BB962C8B-B14F-4D97-AF65-F5344CB8AC3E}">
        <p14:creationId xmlns:p14="http://schemas.microsoft.com/office/powerpoint/2010/main" val="32666886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1" ma:contentTypeDescription="Create a new document." ma:contentTypeScope="" ma:versionID="6ef7596af6f78f67c386f6044d030e58">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ea8244be1cb733cbff19568c6b5e6ac8"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0098849-CFAA-480A-BFF8-788069041DA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15EBDEC-37A6-4CD1-A922-D92E0C41CF67}">
  <ds:schemaRefs>
    <ds:schemaRef ds:uri="http://schemas.microsoft.com/sharepoint/v3/contenttype/forms"/>
  </ds:schemaRefs>
</ds:datastoreItem>
</file>

<file path=customXml/itemProps3.xml><?xml version="1.0" encoding="utf-8"?>
<ds:datastoreItem xmlns:ds="http://schemas.openxmlformats.org/officeDocument/2006/customXml" ds:itemID="{4007776A-E6C0-406A-904E-DF82387B9074}">
  <ds:schemaRefs>
    <ds:schemaRef ds:uri="http://schemas.microsoft.com/office/2006/documentManagement/types"/>
    <ds:schemaRef ds:uri="http://www.w3.org/XML/1998/namespace"/>
    <ds:schemaRef ds:uri="d2ec016d-25cf-4c07-aa6b-c53e267faa6f"/>
    <ds:schemaRef ds:uri="9902240c-f584-4322-946e-7b0be23bca91"/>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Ion</Template>
  <TotalTime>545</TotalTime>
  <Words>818</Words>
  <Application>Microsoft Office PowerPoint</Application>
  <PresentationFormat>Widescreen</PresentationFormat>
  <Paragraphs>58</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Century Gothic</vt:lpstr>
      <vt:lpstr>Verdana</vt:lpstr>
      <vt:lpstr>Verdana</vt:lpstr>
      <vt:lpstr>Wingdings 3</vt:lpstr>
      <vt:lpstr>Ion</vt:lpstr>
      <vt:lpstr>Leadership styles</vt:lpstr>
      <vt:lpstr>Table of contents</vt:lpstr>
      <vt:lpstr>Introduction</vt:lpstr>
      <vt:lpstr>Leadership Style</vt:lpstr>
      <vt:lpstr>Leadership Style</vt:lpstr>
      <vt:lpstr>Leadership Style</vt:lpstr>
      <vt:lpstr>Transformational versus transactional</vt:lpstr>
      <vt:lpstr>Personal Leadership Style</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styles</dc:title>
  <dc:creator>Cristina Negesc</dc:creator>
  <cp:lastModifiedBy>Cristina Negesc</cp:lastModifiedBy>
  <cp:revision>7</cp:revision>
  <dcterms:created xsi:type="dcterms:W3CDTF">2022-07-06T20:23:31Z</dcterms:created>
  <dcterms:modified xsi:type="dcterms:W3CDTF">2022-07-14T21:33:30Z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