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4" r:id="rId1"/>
  </p:sldMasterIdLst>
  <p:notesMasterIdLst>
    <p:notesMasterId r:id="rId27"/>
  </p:notesMasterIdLst>
  <p:sldIdLst>
    <p:sldId id="298" r:id="rId2"/>
    <p:sldId id="300" r:id="rId3"/>
    <p:sldId id="257" r:id="rId4"/>
    <p:sldId id="261" r:id="rId5"/>
    <p:sldId id="262" r:id="rId6"/>
    <p:sldId id="302" r:id="rId7"/>
    <p:sldId id="301" r:id="rId8"/>
    <p:sldId id="303" r:id="rId9"/>
    <p:sldId id="266" r:id="rId10"/>
    <p:sldId id="267" r:id="rId11"/>
    <p:sldId id="269" r:id="rId12"/>
    <p:sldId id="271" r:id="rId13"/>
    <p:sldId id="310" r:id="rId14"/>
    <p:sldId id="304" r:id="rId15"/>
    <p:sldId id="273" r:id="rId16"/>
    <p:sldId id="274" r:id="rId17"/>
    <p:sldId id="292" r:id="rId18"/>
    <p:sldId id="305" r:id="rId19"/>
    <p:sldId id="299" r:id="rId20"/>
    <p:sldId id="306" r:id="rId21"/>
    <p:sldId id="307" r:id="rId22"/>
    <p:sldId id="309" r:id="rId23"/>
    <p:sldId id="308" r:id="rId24"/>
    <p:sldId id="295" r:id="rId25"/>
    <p:sldId id="296" r:id="rId2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2CC"/>
    <a:srgbClr val="F2E5C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2DF16F7-4CB7-FA5D-CF0C-957FBB165146}" v="226" dt="2022-10-21T20:47:49.307"/>
    <p1510:client id="{666F6A50-FB27-4EBC-6EA8-5E2A20034AD1}" v="503" dt="2022-10-24T17:41:03.664"/>
    <p1510:client id="{8BC138B6-D2A8-4403-A893-47D4FACBA76A}" v="565" dt="2022-10-21T20:35:02.784"/>
    <p1510:client id="{AF766EB8-2833-4136-ADB8-B0870AAAC4B2}" v="124" dt="2022-10-21T13:31:47.56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638" autoAdjust="0"/>
    <p:restoredTop sz="70906"/>
  </p:normalViewPr>
  <p:slideViewPr>
    <p:cSldViewPr snapToGrid="0">
      <p:cViewPr>
        <p:scale>
          <a:sx n="80" d="100"/>
          <a:sy n="80" d="100"/>
        </p:scale>
        <p:origin x="344" y="-248"/>
      </p:cViewPr>
      <p:guideLst/>
    </p:cSldViewPr>
  </p:slideViewPr>
  <p:outlineViewPr>
    <p:cViewPr>
      <p:scale>
        <a:sx n="33" d="100"/>
        <a:sy n="33" d="100"/>
      </p:scale>
      <p:origin x="0" y="0"/>
    </p:cViewPr>
  </p:outlineViewPr>
  <p:notesTextViewPr>
    <p:cViewPr>
      <p:scale>
        <a:sx n="114" d="100"/>
        <a:sy n="114" d="100"/>
      </p:scale>
      <p:origin x="0" y="-758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Zita Draper" userId="S::z.draper@uwtsd.ac.uk::b063123c-f51f-481b-b99c-f574606c9ace" providerId="AD" clId="Web-{666F6A50-FB27-4EBC-6EA8-5E2A20034AD1}"/>
    <pc:docChg chg="addSld delSld modSld">
      <pc:chgData name="Zita Draper" userId="S::z.draper@uwtsd.ac.uk::b063123c-f51f-481b-b99c-f574606c9ace" providerId="AD" clId="Web-{666F6A50-FB27-4EBC-6EA8-5E2A20034AD1}" dt="2022-10-24T17:42:12.369" v="506"/>
      <pc:docMkLst>
        <pc:docMk/>
      </pc:docMkLst>
      <pc:sldChg chg="addSp delSp modSp mod setBg">
        <pc:chgData name="Zita Draper" userId="S::z.draper@uwtsd.ac.uk::b063123c-f51f-481b-b99c-f574606c9ace" providerId="AD" clId="Web-{666F6A50-FB27-4EBC-6EA8-5E2A20034AD1}" dt="2022-10-24T17:29:15.106" v="122" actId="20577"/>
        <pc:sldMkLst>
          <pc:docMk/>
          <pc:sldMk cId="410156826" sldId="267"/>
        </pc:sldMkLst>
        <pc:spChg chg="mod">
          <ac:chgData name="Zita Draper" userId="S::z.draper@uwtsd.ac.uk::b063123c-f51f-481b-b99c-f574606c9ace" providerId="AD" clId="Web-{666F6A50-FB27-4EBC-6EA8-5E2A20034AD1}" dt="2022-10-24T17:29:15.106" v="122" actId="20577"/>
          <ac:spMkLst>
            <pc:docMk/>
            <pc:sldMk cId="410156826" sldId="267"/>
            <ac:spMk id="2" creationId="{CC79F0A9-4CB5-86F8-82DB-7B85DEA19326}"/>
          </ac:spMkLst>
        </pc:spChg>
        <pc:spChg chg="del mod">
          <ac:chgData name="Zita Draper" userId="S::z.draper@uwtsd.ac.uk::b063123c-f51f-481b-b99c-f574606c9ace" providerId="AD" clId="Web-{666F6A50-FB27-4EBC-6EA8-5E2A20034AD1}" dt="2022-10-24T17:29:03.137" v="119"/>
          <ac:spMkLst>
            <pc:docMk/>
            <pc:sldMk cId="410156826" sldId="267"/>
            <ac:spMk id="3" creationId="{602D557C-778A-9F0E-2EEE-17FA53873749}"/>
          </ac:spMkLst>
        </pc:spChg>
        <pc:spChg chg="add">
          <ac:chgData name="Zita Draper" userId="S::z.draper@uwtsd.ac.uk::b063123c-f51f-481b-b99c-f574606c9ace" providerId="AD" clId="Web-{666F6A50-FB27-4EBC-6EA8-5E2A20034AD1}" dt="2022-10-24T17:29:03.137" v="119"/>
          <ac:spMkLst>
            <pc:docMk/>
            <pc:sldMk cId="410156826" sldId="267"/>
            <ac:spMk id="9" creationId="{51A01047-632B-4F57-9CDB-AA680D5BBB19}"/>
          </ac:spMkLst>
        </pc:spChg>
        <pc:spChg chg="add">
          <ac:chgData name="Zita Draper" userId="S::z.draper@uwtsd.ac.uk::b063123c-f51f-481b-b99c-f574606c9ace" providerId="AD" clId="Web-{666F6A50-FB27-4EBC-6EA8-5E2A20034AD1}" dt="2022-10-24T17:29:03.137" v="119"/>
          <ac:spMkLst>
            <pc:docMk/>
            <pc:sldMk cId="410156826" sldId="267"/>
            <ac:spMk id="11" creationId="{6D7753FE-7408-46D8-999A-0B0C34EA8C09}"/>
          </ac:spMkLst>
        </pc:spChg>
        <pc:grpChg chg="add">
          <ac:chgData name="Zita Draper" userId="S::z.draper@uwtsd.ac.uk::b063123c-f51f-481b-b99c-f574606c9ace" providerId="AD" clId="Web-{666F6A50-FB27-4EBC-6EA8-5E2A20034AD1}" dt="2022-10-24T17:29:03.137" v="119"/>
          <ac:grpSpMkLst>
            <pc:docMk/>
            <pc:sldMk cId="410156826" sldId="267"/>
            <ac:grpSpMk id="13" creationId="{E30DE9CB-4267-487A-915E-5665607E9F36}"/>
          </ac:grpSpMkLst>
        </pc:grpChg>
        <pc:graphicFrameChg chg="add">
          <ac:chgData name="Zita Draper" userId="S::z.draper@uwtsd.ac.uk::b063123c-f51f-481b-b99c-f574606c9ace" providerId="AD" clId="Web-{666F6A50-FB27-4EBC-6EA8-5E2A20034AD1}" dt="2022-10-24T17:29:03.137" v="119"/>
          <ac:graphicFrameMkLst>
            <pc:docMk/>
            <pc:sldMk cId="410156826" sldId="267"/>
            <ac:graphicFrameMk id="5" creationId="{41A97CE2-2835-680B-196B-DA4D45D4442B}"/>
          </ac:graphicFrameMkLst>
        </pc:graphicFrameChg>
      </pc:sldChg>
      <pc:sldChg chg="addSp modSp mod setBg">
        <pc:chgData name="Zita Draper" userId="S::z.draper@uwtsd.ac.uk::b063123c-f51f-481b-b99c-f574606c9ace" providerId="AD" clId="Web-{666F6A50-FB27-4EBC-6EA8-5E2A20034AD1}" dt="2022-10-24T17:28:40.715" v="118" actId="20577"/>
        <pc:sldMkLst>
          <pc:docMk/>
          <pc:sldMk cId="649577616" sldId="268"/>
        </pc:sldMkLst>
        <pc:spChg chg="mod">
          <ac:chgData name="Zita Draper" userId="S::z.draper@uwtsd.ac.uk::b063123c-f51f-481b-b99c-f574606c9ace" providerId="AD" clId="Web-{666F6A50-FB27-4EBC-6EA8-5E2A20034AD1}" dt="2022-10-24T17:28:40.715" v="118" actId="20577"/>
          <ac:spMkLst>
            <pc:docMk/>
            <pc:sldMk cId="649577616" sldId="268"/>
            <ac:spMk id="2" creationId="{560AC87B-C3BB-7190-6053-218A7A4DDEC0}"/>
          </ac:spMkLst>
        </pc:spChg>
        <pc:spChg chg="mod">
          <ac:chgData name="Zita Draper" userId="S::z.draper@uwtsd.ac.uk::b063123c-f51f-481b-b99c-f574606c9ace" providerId="AD" clId="Web-{666F6A50-FB27-4EBC-6EA8-5E2A20034AD1}" dt="2022-10-24T17:28:25.637" v="113"/>
          <ac:spMkLst>
            <pc:docMk/>
            <pc:sldMk cId="649577616" sldId="268"/>
            <ac:spMk id="3" creationId="{188F1B74-94A2-5289-A64E-824838820F80}"/>
          </ac:spMkLst>
        </pc:spChg>
        <pc:spChg chg="add">
          <ac:chgData name="Zita Draper" userId="S::z.draper@uwtsd.ac.uk::b063123c-f51f-481b-b99c-f574606c9ace" providerId="AD" clId="Web-{666F6A50-FB27-4EBC-6EA8-5E2A20034AD1}" dt="2022-10-24T17:28:25.637" v="113"/>
          <ac:spMkLst>
            <pc:docMk/>
            <pc:sldMk cId="649577616" sldId="268"/>
            <ac:spMk id="9" creationId="{158E38A4-F699-490C-8D1F-E8AD332D9B45}"/>
          </ac:spMkLst>
        </pc:spChg>
        <pc:spChg chg="add">
          <ac:chgData name="Zita Draper" userId="S::z.draper@uwtsd.ac.uk::b063123c-f51f-481b-b99c-f574606c9ace" providerId="AD" clId="Web-{666F6A50-FB27-4EBC-6EA8-5E2A20034AD1}" dt="2022-10-24T17:28:25.637" v="113"/>
          <ac:spMkLst>
            <pc:docMk/>
            <pc:sldMk cId="649577616" sldId="268"/>
            <ac:spMk id="11" creationId="{939C6AAB-48AC-41A3-95C2-6BF83715DF62}"/>
          </ac:spMkLst>
        </pc:spChg>
        <pc:spChg chg="add">
          <ac:chgData name="Zita Draper" userId="S::z.draper@uwtsd.ac.uk::b063123c-f51f-481b-b99c-f574606c9ace" providerId="AD" clId="Web-{666F6A50-FB27-4EBC-6EA8-5E2A20034AD1}" dt="2022-10-24T17:28:25.637" v="113"/>
          <ac:spMkLst>
            <pc:docMk/>
            <pc:sldMk cId="649577616" sldId="268"/>
            <ac:spMk id="13" creationId="{F6EE861B-7D2F-4B7C-A6E3-5937E81B8025}"/>
          </ac:spMkLst>
        </pc:spChg>
        <pc:grpChg chg="add">
          <ac:chgData name="Zita Draper" userId="S::z.draper@uwtsd.ac.uk::b063123c-f51f-481b-b99c-f574606c9ace" providerId="AD" clId="Web-{666F6A50-FB27-4EBC-6EA8-5E2A20034AD1}" dt="2022-10-24T17:28:25.637" v="113"/>
          <ac:grpSpMkLst>
            <pc:docMk/>
            <pc:sldMk cId="649577616" sldId="268"/>
            <ac:grpSpMk id="15" creationId="{53745597-CF0F-4C14-83C4-612B382A9091}"/>
          </ac:grpSpMkLst>
        </pc:grpChg>
        <pc:picChg chg="add">
          <ac:chgData name="Zita Draper" userId="S::z.draper@uwtsd.ac.uk::b063123c-f51f-481b-b99c-f574606c9ace" providerId="AD" clId="Web-{666F6A50-FB27-4EBC-6EA8-5E2A20034AD1}" dt="2022-10-24T17:28:25.637" v="113"/>
          <ac:picMkLst>
            <pc:docMk/>
            <pc:sldMk cId="649577616" sldId="268"/>
            <ac:picMk id="5" creationId="{169E5F4E-A52E-9E4C-092A-2425D3AAE63D}"/>
          </ac:picMkLst>
        </pc:picChg>
      </pc:sldChg>
      <pc:sldChg chg="addSp modSp mod setBg">
        <pc:chgData name="Zita Draper" userId="S::z.draper@uwtsd.ac.uk::b063123c-f51f-481b-b99c-f574606c9ace" providerId="AD" clId="Web-{666F6A50-FB27-4EBC-6EA8-5E2A20034AD1}" dt="2022-10-24T17:33:08.188" v="229"/>
        <pc:sldMkLst>
          <pc:docMk/>
          <pc:sldMk cId="3723568632" sldId="269"/>
        </pc:sldMkLst>
        <pc:spChg chg="mod">
          <ac:chgData name="Zita Draper" userId="S::z.draper@uwtsd.ac.uk::b063123c-f51f-481b-b99c-f574606c9ace" providerId="AD" clId="Web-{666F6A50-FB27-4EBC-6EA8-5E2A20034AD1}" dt="2022-10-24T17:33:08.188" v="229"/>
          <ac:spMkLst>
            <pc:docMk/>
            <pc:sldMk cId="3723568632" sldId="269"/>
            <ac:spMk id="2" creationId="{B0A02A0C-5B11-9116-38D1-174D9086C0BE}"/>
          </ac:spMkLst>
        </pc:spChg>
        <pc:spChg chg="mod">
          <ac:chgData name="Zita Draper" userId="S::z.draper@uwtsd.ac.uk::b063123c-f51f-481b-b99c-f574606c9ace" providerId="AD" clId="Web-{666F6A50-FB27-4EBC-6EA8-5E2A20034AD1}" dt="2022-10-24T17:33:08.188" v="229"/>
          <ac:spMkLst>
            <pc:docMk/>
            <pc:sldMk cId="3723568632" sldId="269"/>
            <ac:spMk id="3" creationId="{81183A73-E744-7571-D5B4-957EABF0AFAE}"/>
          </ac:spMkLst>
        </pc:spChg>
        <pc:spChg chg="add">
          <ac:chgData name="Zita Draper" userId="S::z.draper@uwtsd.ac.uk::b063123c-f51f-481b-b99c-f574606c9ace" providerId="AD" clId="Web-{666F6A50-FB27-4EBC-6EA8-5E2A20034AD1}" dt="2022-10-24T17:33:08.188" v="229"/>
          <ac:spMkLst>
            <pc:docMk/>
            <pc:sldMk cId="3723568632" sldId="269"/>
            <ac:spMk id="8" creationId="{7B4854C3-58CC-4A2C-B4CA-926819F0C2A6}"/>
          </ac:spMkLst>
        </pc:spChg>
        <pc:spChg chg="add">
          <ac:chgData name="Zita Draper" userId="S::z.draper@uwtsd.ac.uk::b063123c-f51f-481b-b99c-f574606c9ace" providerId="AD" clId="Web-{666F6A50-FB27-4EBC-6EA8-5E2A20034AD1}" dt="2022-10-24T17:33:08.188" v="229"/>
          <ac:spMkLst>
            <pc:docMk/>
            <pc:sldMk cId="3723568632" sldId="269"/>
            <ac:spMk id="10" creationId="{FA7B9933-15AE-4ACB-B091-21C9F385332A}"/>
          </ac:spMkLst>
        </pc:spChg>
        <pc:grpChg chg="add">
          <ac:chgData name="Zita Draper" userId="S::z.draper@uwtsd.ac.uk::b063123c-f51f-481b-b99c-f574606c9ace" providerId="AD" clId="Web-{666F6A50-FB27-4EBC-6EA8-5E2A20034AD1}" dt="2022-10-24T17:33:08.188" v="229"/>
          <ac:grpSpMkLst>
            <pc:docMk/>
            <pc:sldMk cId="3723568632" sldId="269"/>
            <ac:grpSpMk id="12" creationId="{DE57BB50-0A5D-4AD7-87AB-5904B788BC54}"/>
          </ac:grpSpMkLst>
        </pc:grpChg>
      </pc:sldChg>
      <pc:sldChg chg="addSp modSp mod setBg modNotes">
        <pc:chgData name="Zita Draper" userId="S::z.draper@uwtsd.ac.uk::b063123c-f51f-481b-b99c-f574606c9ace" providerId="AD" clId="Web-{666F6A50-FB27-4EBC-6EA8-5E2A20034AD1}" dt="2022-10-24T17:33:24.219" v="230"/>
        <pc:sldMkLst>
          <pc:docMk/>
          <pc:sldMk cId="3574146963" sldId="270"/>
        </pc:sldMkLst>
        <pc:spChg chg="mod">
          <ac:chgData name="Zita Draper" userId="S::z.draper@uwtsd.ac.uk::b063123c-f51f-481b-b99c-f574606c9ace" providerId="AD" clId="Web-{666F6A50-FB27-4EBC-6EA8-5E2A20034AD1}" dt="2022-10-24T17:33:24.219" v="230"/>
          <ac:spMkLst>
            <pc:docMk/>
            <pc:sldMk cId="3574146963" sldId="270"/>
            <ac:spMk id="2" creationId="{7E10FC18-378B-69EF-14B8-84CD817A9F2E}"/>
          </ac:spMkLst>
        </pc:spChg>
        <pc:spChg chg="mod">
          <ac:chgData name="Zita Draper" userId="S::z.draper@uwtsd.ac.uk::b063123c-f51f-481b-b99c-f574606c9ace" providerId="AD" clId="Web-{666F6A50-FB27-4EBC-6EA8-5E2A20034AD1}" dt="2022-10-24T17:33:24.219" v="230"/>
          <ac:spMkLst>
            <pc:docMk/>
            <pc:sldMk cId="3574146963" sldId="270"/>
            <ac:spMk id="3" creationId="{7C136190-06C9-4640-49F1-283C6A7E2B63}"/>
          </ac:spMkLst>
        </pc:spChg>
        <pc:spChg chg="add">
          <ac:chgData name="Zita Draper" userId="S::z.draper@uwtsd.ac.uk::b063123c-f51f-481b-b99c-f574606c9ace" providerId="AD" clId="Web-{666F6A50-FB27-4EBC-6EA8-5E2A20034AD1}" dt="2022-10-24T17:33:24.219" v="230"/>
          <ac:spMkLst>
            <pc:docMk/>
            <pc:sldMk cId="3574146963" sldId="270"/>
            <ac:spMk id="8" creationId="{7B4854C3-58CC-4A2C-B4CA-926819F0C2A6}"/>
          </ac:spMkLst>
        </pc:spChg>
        <pc:spChg chg="add">
          <ac:chgData name="Zita Draper" userId="S::z.draper@uwtsd.ac.uk::b063123c-f51f-481b-b99c-f574606c9ace" providerId="AD" clId="Web-{666F6A50-FB27-4EBC-6EA8-5E2A20034AD1}" dt="2022-10-24T17:33:24.219" v="230"/>
          <ac:spMkLst>
            <pc:docMk/>
            <pc:sldMk cId="3574146963" sldId="270"/>
            <ac:spMk id="10" creationId="{FA7B9933-15AE-4ACB-B091-21C9F385332A}"/>
          </ac:spMkLst>
        </pc:spChg>
        <pc:grpChg chg="add">
          <ac:chgData name="Zita Draper" userId="S::z.draper@uwtsd.ac.uk::b063123c-f51f-481b-b99c-f574606c9ace" providerId="AD" clId="Web-{666F6A50-FB27-4EBC-6EA8-5E2A20034AD1}" dt="2022-10-24T17:33:24.219" v="230"/>
          <ac:grpSpMkLst>
            <pc:docMk/>
            <pc:sldMk cId="3574146963" sldId="270"/>
            <ac:grpSpMk id="12" creationId="{DE57BB50-0A5D-4AD7-87AB-5904B788BC54}"/>
          </ac:grpSpMkLst>
        </pc:grpChg>
      </pc:sldChg>
      <pc:sldChg chg="addSp delSp modSp mod setBg">
        <pc:chgData name="Zita Draper" userId="S::z.draper@uwtsd.ac.uk::b063123c-f51f-481b-b99c-f574606c9ace" providerId="AD" clId="Web-{666F6A50-FB27-4EBC-6EA8-5E2A20034AD1}" dt="2022-10-24T17:41:24.712" v="503"/>
        <pc:sldMkLst>
          <pc:docMk/>
          <pc:sldMk cId="3762063270" sldId="271"/>
        </pc:sldMkLst>
        <pc:spChg chg="mod">
          <ac:chgData name="Zita Draper" userId="S::z.draper@uwtsd.ac.uk::b063123c-f51f-481b-b99c-f574606c9ace" providerId="AD" clId="Web-{666F6A50-FB27-4EBC-6EA8-5E2A20034AD1}" dt="2022-10-24T17:41:24.712" v="503"/>
          <ac:spMkLst>
            <pc:docMk/>
            <pc:sldMk cId="3762063270" sldId="271"/>
            <ac:spMk id="2" creationId="{EE1B0257-F252-3979-42F1-ABF41D84787B}"/>
          </ac:spMkLst>
        </pc:spChg>
        <pc:spChg chg="mod">
          <ac:chgData name="Zita Draper" userId="S::z.draper@uwtsd.ac.uk::b063123c-f51f-481b-b99c-f574606c9ace" providerId="AD" clId="Web-{666F6A50-FB27-4EBC-6EA8-5E2A20034AD1}" dt="2022-10-24T17:41:24.712" v="503"/>
          <ac:spMkLst>
            <pc:docMk/>
            <pc:sldMk cId="3762063270" sldId="271"/>
            <ac:spMk id="3" creationId="{6337AF88-44C3-4654-B347-83327C94D0C4}"/>
          </ac:spMkLst>
        </pc:spChg>
        <pc:spChg chg="add del">
          <ac:chgData name="Zita Draper" userId="S::z.draper@uwtsd.ac.uk::b063123c-f51f-481b-b99c-f574606c9ace" providerId="AD" clId="Web-{666F6A50-FB27-4EBC-6EA8-5E2A20034AD1}" dt="2022-10-24T17:41:24.696" v="502"/>
          <ac:spMkLst>
            <pc:docMk/>
            <pc:sldMk cId="3762063270" sldId="271"/>
            <ac:spMk id="9" creationId="{158E38A4-F699-490C-8D1F-E8AD332D9B45}"/>
          </ac:spMkLst>
        </pc:spChg>
        <pc:spChg chg="add del">
          <ac:chgData name="Zita Draper" userId="S::z.draper@uwtsd.ac.uk::b063123c-f51f-481b-b99c-f574606c9ace" providerId="AD" clId="Web-{666F6A50-FB27-4EBC-6EA8-5E2A20034AD1}" dt="2022-10-24T17:41:24.696" v="502"/>
          <ac:spMkLst>
            <pc:docMk/>
            <pc:sldMk cId="3762063270" sldId="271"/>
            <ac:spMk id="11" creationId="{939C6AAB-48AC-41A3-95C2-6BF83715DF62}"/>
          </ac:spMkLst>
        </pc:spChg>
        <pc:spChg chg="add del">
          <ac:chgData name="Zita Draper" userId="S::z.draper@uwtsd.ac.uk::b063123c-f51f-481b-b99c-f574606c9ace" providerId="AD" clId="Web-{666F6A50-FB27-4EBC-6EA8-5E2A20034AD1}" dt="2022-10-24T17:41:24.696" v="502"/>
          <ac:spMkLst>
            <pc:docMk/>
            <pc:sldMk cId="3762063270" sldId="271"/>
            <ac:spMk id="13" creationId="{F6EE861B-7D2F-4B7C-A6E3-5937E81B8025}"/>
          </ac:spMkLst>
        </pc:spChg>
        <pc:spChg chg="add">
          <ac:chgData name="Zita Draper" userId="S::z.draper@uwtsd.ac.uk::b063123c-f51f-481b-b99c-f574606c9ace" providerId="AD" clId="Web-{666F6A50-FB27-4EBC-6EA8-5E2A20034AD1}" dt="2022-10-24T17:41:24.712" v="503"/>
          <ac:spMkLst>
            <pc:docMk/>
            <pc:sldMk cId="3762063270" sldId="271"/>
            <ac:spMk id="20" creationId="{51A01047-632B-4F57-9CDB-AA680D5BBB19}"/>
          </ac:spMkLst>
        </pc:spChg>
        <pc:spChg chg="add">
          <ac:chgData name="Zita Draper" userId="S::z.draper@uwtsd.ac.uk::b063123c-f51f-481b-b99c-f574606c9ace" providerId="AD" clId="Web-{666F6A50-FB27-4EBC-6EA8-5E2A20034AD1}" dt="2022-10-24T17:41:24.712" v="503"/>
          <ac:spMkLst>
            <pc:docMk/>
            <pc:sldMk cId="3762063270" sldId="271"/>
            <ac:spMk id="21" creationId="{48EF695B-E7DE-4164-862A-9CD06DFB0EC0}"/>
          </ac:spMkLst>
        </pc:spChg>
        <pc:grpChg chg="add del">
          <ac:chgData name="Zita Draper" userId="S::z.draper@uwtsd.ac.uk::b063123c-f51f-481b-b99c-f574606c9ace" providerId="AD" clId="Web-{666F6A50-FB27-4EBC-6EA8-5E2A20034AD1}" dt="2022-10-24T17:41:24.696" v="502"/>
          <ac:grpSpMkLst>
            <pc:docMk/>
            <pc:sldMk cId="3762063270" sldId="271"/>
            <ac:grpSpMk id="15" creationId="{073091F1-AA5A-47C6-9502-D5870A72D50C}"/>
          </ac:grpSpMkLst>
        </pc:grpChg>
        <pc:grpChg chg="add">
          <ac:chgData name="Zita Draper" userId="S::z.draper@uwtsd.ac.uk::b063123c-f51f-481b-b99c-f574606c9ace" providerId="AD" clId="Web-{666F6A50-FB27-4EBC-6EA8-5E2A20034AD1}" dt="2022-10-24T17:41:24.712" v="503"/>
          <ac:grpSpMkLst>
            <pc:docMk/>
            <pc:sldMk cId="3762063270" sldId="271"/>
            <ac:grpSpMk id="22" creationId="{D5ADB088-C125-457F-9C61-DFE21DCEF4A5}"/>
          </ac:grpSpMkLst>
        </pc:grpChg>
        <pc:picChg chg="add mod">
          <ac:chgData name="Zita Draper" userId="S::z.draper@uwtsd.ac.uk::b063123c-f51f-481b-b99c-f574606c9ace" providerId="AD" clId="Web-{666F6A50-FB27-4EBC-6EA8-5E2A20034AD1}" dt="2022-10-24T17:41:24.712" v="503"/>
          <ac:picMkLst>
            <pc:docMk/>
            <pc:sldMk cId="3762063270" sldId="271"/>
            <ac:picMk id="4" creationId="{52D2050D-F065-B782-3DD0-E6FD97F0BA61}"/>
          </ac:picMkLst>
        </pc:picChg>
      </pc:sldChg>
      <pc:sldChg chg="addSp modSp mod setBg">
        <pc:chgData name="Zita Draper" userId="S::z.draper@uwtsd.ac.uk::b063123c-f51f-481b-b99c-f574606c9ace" providerId="AD" clId="Web-{666F6A50-FB27-4EBC-6EA8-5E2A20034AD1}" dt="2022-10-24T17:41:49.603" v="504"/>
        <pc:sldMkLst>
          <pc:docMk/>
          <pc:sldMk cId="3903717263" sldId="272"/>
        </pc:sldMkLst>
        <pc:spChg chg="mod">
          <ac:chgData name="Zita Draper" userId="S::z.draper@uwtsd.ac.uk::b063123c-f51f-481b-b99c-f574606c9ace" providerId="AD" clId="Web-{666F6A50-FB27-4EBC-6EA8-5E2A20034AD1}" dt="2022-10-24T17:41:49.603" v="504"/>
          <ac:spMkLst>
            <pc:docMk/>
            <pc:sldMk cId="3903717263" sldId="272"/>
            <ac:spMk id="2" creationId="{DE268A1E-F672-B896-E45A-D81CB3083EC1}"/>
          </ac:spMkLst>
        </pc:spChg>
        <pc:spChg chg="mod">
          <ac:chgData name="Zita Draper" userId="S::z.draper@uwtsd.ac.uk::b063123c-f51f-481b-b99c-f574606c9ace" providerId="AD" clId="Web-{666F6A50-FB27-4EBC-6EA8-5E2A20034AD1}" dt="2022-10-24T17:41:49.603" v="504"/>
          <ac:spMkLst>
            <pc:docMk/>
            <pc:sldMk cId="3903717263" sldId="272"/>
            <ac:spMk id="3" creationId="{D38DC8A3-F3B6-20F2-7E85-177D84B1E59B}"/>
          </ac:spMkLst>
        </pc:spChg>
        <pc:spChg chg="add">
          <ac:chgData name="Zita Draper" userId="S::z.draper@uwtsd.ac.uk::b063123c-f51f-481b-b99c-f574606c9ace" providerId="AD" clId="Web-{666F6A50-FB27-4EBC-6EA8-5E2A20034AD1}" dt="2022-10-24T17:41:49.603" v="504"/>
          <ac:spMkLst>
            <pc:docMk/>
            <pc:sldMk cId="3903717263" sldId="272"/>
            <ac:spMk id="8" creationId="{7B4854C3-58CC-4A2C-B4CA-926819F0C2A6}"/>
          </ac:spMkLst>
        </pc:spChg>
        <pc:spChg chg="add">
          <ac:chgData name="Zita Draper" userId="S::z.draper@uwtsd.ac.uk::b063123c-f51f-481b-b99c-f574606c9ace" providerId="AD" clId="Web-{666F6A50-FB27-4EBC-6EA8-5E2A20034AD1}" dt="2022-10-24T17:41:49.603" v="504"/>
          <ac:spMkLst>
            <pc:docMk/>
            <pc:sldMk cId="3903717263" sldId="272"/>
            <ac:spMk id="10" creationId="{7B6FD5C0-E257-4B9E-9413-27A374F07FF9}"/>
          </ac:spMkLst>
        </pc:spChg>
        <pc:spChg chg="add">
          <ac:chgData name="Zita Draper" userId="S::z.draper@uwtsd.ac.uk::b063123c-f51f-481b-b99c-f574606c9ace" providerId="AD" clId="Web-{666F6A50-FB27-4EBC-6EA8-5E2A20034AD1}" dt="2022-10-24T17:41:49.603" v="504"/>
          <ac:spMkLst>
            <pc:docMk/>
            <pc:sldMk cId="3903717263" sldId="272"/>
            <ac:spMk id="12" creationId="{FA7B9933-15AE-4ACB-B091-21C9F385332A}"/>
          </ac:spMkLst>
        </pc:spChg>
        <pc:grpChg chg="add">
          <ac:chgData name="Zita Draper" userId="S::z.draper@uwtsd.ac.uk::b063123c-f51f-481b-b99c-f574606c9ace" providerId="AD" clId="Web-{666F6A50-FB27-4EBC-6EA8-5E2A20034AD1}" dt="2022-10-24T17:41:49.603" v="504"/>
          <ac:grpSpMkLst>
            <pc:docMk/>
            <pc:sldMk cId="3903717263" sldId="272"/>
            <ac:grpSpMk id="14" creationId="{DE57BB50-0A5D-4AD7-87AB-5904B788BC54}"/>
          </ac:grpSpMkLst>
        </pc:grpChg>
      </pc:sldChg>
      <pc:sldChg chg="addSp delSp modSp mod setBg">
        <pc:chgData name="Zita Draper" userId="S::z.draper@uwtsd.ac.uk::b063123c-f51f-481b-b99c-f574606c9ace" providerId="AD" clId="Web-{666F6A50-FB27-4EBC-6EA8-5E2A20034AD1}" dt="2022-10-24T17:41:58.447" v="505"/>
        <pc:sldMkLst>
          <pc:docMk/>
          <pc:sldMk cId="1425923123" sldId="273"/>
        </pc:sldMkLst>
        <pc:spChg chg="mod">
          <ac:chgData name="Zita Draper" userId="S::z.draper@uwtsd.ac.uk::b063123c-f51f-481b-b99c-f574606c9ace" providerId="AD" clId="Web-{666F6A50-FB27-4EBC-6EA8-5E2A20034AD1}" dt="2022-10-24T17:41:58.447" v="505"/>
          <ac:spMkLst>
            <pc:docMk/>
            <pc:sldMk cId="1425923123" sldId="273"/>
            <ac:spMk id="2" creationId="{FAB64DEA-06E3-7AC0-91EC-AC911230B942}"/>
          </ac:spMkLst>
        </pc:spChg>
        <pc:spChg chg="del mod">
          <ac:chgData name="Zita Draper" userId="S::z.draper@uwtsd.ac.uk::b063123c-f51f-481b-b99c-f574606c9ace" providerId="AD" clId="Web-{666F6A50-FB27-4EBC-6EA8-5E2A20034AD1}" dt="2022-10-24T17:41:58.447" v="505"/>
          <ac:spMkLst>
            <pc:docMk/>
            <pc:sldMk cId="1425923123" sldId="273"/>
            <ac:spMk id="3" creationId="{29353CF1-65CF-BD95-CC46-A7ED2C994A47}"/>
          </ac:spMkLst>
        </pc:spChg>
        <pc:spChg chg="add">
          <ac:chgData name="Zita Draper" userId="S::z.draper@uwtsd.ac.uk::b063123c-f51f-481b-b99c-f574606c9ace" providerId="AD" clId="Web-{666F6A50-FB27-4EBC-6EA8-5E2A20034AD1}" dt="2022-10-24T17:41:58.447" v="505"/>
          <ac:spMkLst>
            <pc:docMk/>
            <pc:sldMk cId="1425923123" sldId="273"/>
            <ac:spMk id="9" creationId="{51A01047-632B-4F57-9CDB-AA680D5BBB19}"/>
          </ac:spMkLst>
        </pc:spChg>
        <pc:spChg chg="add">
          <ac:chgData name="Zita Draper" userId="S::z.draper@uwtsd.ac.uk::b063123c-f51f-481b-b99c-f574606c9ace" providerId="AD" clId="Web-{666F6A50-FB27-4EBC-6EA8-5E2A20034AD1}" dt="2022-10-24T17:41:58.447" v="505"/>
          <ac:spMkLst>
            <pc:docMk/>
            <pc:sldMk cId="1425923123" sldId="273"/>
            <ac:spMk id="11" creationId="{6D7753FE-7408-46D8-999A-0B0C34EA8C09}"/>
          </ac:spMkLst>
        </pc:spChg>
        <pc:grpChg chg="add">
          <ac:chgData name="Zita Draper" userId="S::z.draper@uwtsd.ac.uk::b063123c-f51f-481b-b99c-f574606c9ace" providerId="AD" clId="Web-{666F6A50-FB27-4EBC-6EA8-5E2A20034AD1}" dt="2022-10-24T17:41:58.447" v="505"/>
          <ac:grpSpMkLst>
            <pc:docMk/>
            <pc:sldMk cId="1425923123" sldId="273"/>
            <ac:grpSpMk id="13" creationId="{E30DE9CB-4267-487A-915E-5665607E9F36}"/>
          </ac:grpSpMkLst>
        </pc:grpChg>
        <pc:graphicFrameChg chg="add">
          <ac:chgData name="Zita Draper" userId="S::z.draper@uwtsd.ac.uk::b063123c-f51f-481b-b99c-f574606c9ace" providerId="AD" clId="Web-{666F6A50-FB27-4EBC-6EA8-5E2A20034AD1}" dt="2022-10-24T17:41:58.447" v="505"/>
          <ac:graphicFrameMkLst>
            <pc:docMk/>
            <pc:sldMk cId="1425923123" sldId="273"/>
            <ac:graphicFrameMk id="5" creationId="{CAC75A04-ADEA-3712-B5DF-80C4AC7AE178}"/>
          </ac:graphicFrameMkLst>
        </pc:graphicFrameChg>
      </pc:sldChg>
      <pc:sldChg chg="addSp modSp mod setBg">
        <pc:chgData name="Zita Draper" userId="S::z.draper@uwtsd.ac.uk::b063123c-f51f-481b-b99c-f574606c9ace" providerId="AD" clId="Web-{666F6A50-FB27-4EBC-6EA8-5E2A20034AD1}" dt="2022-10-24T17:42:12.369" v="506"/>
        <pc:sldMkLst>
          <pc:docMk/>
          <pc:sldMk cId="2581150997" sldId="274"/>
        </pc:sldMkLst>
        <pc:spChg chg="mod">
          <ac:chgData name="Zita Draper" userId="S::z.draper@uwtsd.ac.uk::b063123c-f51f-481b-b99c-f574606c9ace" providerId="AD" clId="Web-{666F6A50-FB27-4EBC-6EA8-5E2A20034AD1}" dt="2022-10-24T17:42:12.369" v="506"/>
          <ac:spMkLst>
            <pc:docMk/>
            <pc:sldMk cId="2581150997" sldId="274"/>
            <ac:spMk id="2" creationId="{121A7C88-1AA9-96BA-E996-C088E8EC4169}"/>
          </ac:spMkLst>
        </pc:spChg>
        <pc:spChg chg="mod">
          <ac:chgData name="Zita Draper" userId="S::z.draper@uwtsd.ac.uk::b063123c-f51f-481b-b99c-f574606c9ace" providerId="AD" clId="Web-{666F6A50-FB27-4EBC-6EA8-5E2A20034AD1}" dt="2022-10-24T17:42:12.369" v="506"/>
          <ac:spMkLst>
            <pc:docMk/>
            <pc:sldMk cId="2581150997" sldId="274"/>
            <ac:spMk id="3" creationId="{D9022C74-5350-0A41-2E09-6A7D82D088CF}"/>
          </ac:spMkLst>
        </pc:spChg>
        <pc:spChg chg="add">
          <ac:chgData name="Zita Draper" userId="S::z.draper@uwtsd.ac.uk::b063123c-f51f-481b-b99c-f574606c9ace" providerId="AD" clId="Web-{666F6A50-FB27-4EBC-6EA8-5E2A20034AD1}" dt="2022-10-24T17:42:12.369" v="506"/>
          <ac:spMkLst>
            <pc:docMk/>
            <pc:sldMk cId="2581150997" sldId="274"/>
            <ac:spMk id="8" creationId="{7B4854C3-58CC-4A2C-B4CA-926819F0C2A6}"/>
          </ac:spMkLst>
        </pc:spChg>
        <pc:spChg chg="add">
          <ac:chgData name="Zita Draper" userId="S::z.draper@uwtsd.ac.uk::b063123c-f51f-481b-b99c-f574606c9ace" providerId="AD" clId="Web-{666F6A50-FB27-4EBC-6EA8-5E2A20034AD1}" dt="2022-10-24T17:42:12.369" v="506"/>
          <ac:spMkLst>
            <pc:docMk/>
            <pc:sldMk cId="2581150997" sldId="274"/>
            <ac:spMk id="10" creationId="{FA7B9933-15AE-4ACB-B091-21C9F385332A}"/>
          </ac:spMkLst>
        </pc:spChg>
        <pc:grpChg chg="add">
          <ac:chgData name="Zita Draper" userId="S::z.draper@uwtsd.ac.uk::b063123c-f51f-481b-b99c-f574606c9ace" providerId="AD" clId="Web-{666F6A50-FB27-4EBC-6EA8-5E2A20034AD1}" dt="2022-10-24T17:42:12.369" v="506"/>
          <ac:grpSpMkLst>
            <pc:docMk/>
            <pc:sldMk cId="2581150997" sldId="274"/>
            <ac:grpSpMk id="12" creationId="{DE57BB50-0A5D-4AD7-87AB-5904B788BC54}"/>
          </ac:grpSpMkLst>
        </pc:grpChg>
      </pc:sldChg>
      <pc:sldChg chg="del">
        <pc:chgData name="Zita Draper" userId="S::z.draper@uwtsd.ac.uk::b063123c-f51f-481b-b99c-f574606c9ace" providerId="AD" clId="Web-{666F6A50-FB27-4EBC-6EA8-5E2A20034AD1}" dt="2022-10-24T17:38:35.287" v="371"/>
        <pc:sldMkLst>
          <pc:docMk/>
          <pc:sldMk cId="176777342" sldId="275"/>
        </pc:sldMkLst>
      </pc:sldChg>
      <pc:sldChg chg="del">
        <pc:chgData name="Zita Draper" userId="S::z.draper@uwtsd.ac.uk::b063123c-f51f-481b-b99c-f574606c9ace" providerId="AD" clId="Web-{666F6A50-FB27-4EBC-6EA8-5E2A20034AD1}" dt="2022-10-24T17:38:42.225" v="372"/>
        <pc:sldMkLst>
          <pc:docMk/>
          <pc:sldMk cId="2329188912" sldId="276"/>
        </pc:sldMkLst>
      </pc:sldChg>
      <pc:sldChg chg="del">
        <pc:chgData name="Zita Draper" userId="S::z.draper@uwtsd.ac.uk::b063123c-f51f-481b-b99c-f574606c9ace" providerId="AD" clId="Web-{666F6A50-FB27-4EBC-6EA8-5E2A20034AD1}" dt="2022-10-24T17:38:42.256" v="373"/>
        <pc:sldMkLst>
          <pc:docMk/>
          <pc:sldMk cId="2062809958" sldId="277"/>
        </pc:sldMkLst>
      </pc:sldChg>
      <pc:sldChg chg="del">
        <pc:chgData name="Zita Draper" userId="S::z.draper@uwtsd.ac.uk::b063123c-f51f-481b-b99c-f574606c9ace" providerId="AD" clId="Web-{666F6A50-FB27-4EBC-6EA8-5E2A20034AD1}" dt="2022-10-24T17:38:42.287" v="374"/>
        <pc:sldMkLst>
          <pc:docMk/>
          <pc:sldMk cId="1455094171" sldId="278"/>
        </pc:sldMkLst>
      </pc:sldChg>
      <pc:sldChg chg="del">
        <pc:chgData name="Zita Draper" userId="S::z.draper@uwtsd.ac.uk::b063123c-f51f-481b-b99c-f574606c9ace" providerId="AD" clId="Web-{666F6A50-FB27-4EBC-6EA8-5E2A20034AD1}" dt="2022-10-24T17:38:42.318" v="375"/>
        <pc:sldMkLst>
          <pc:docMk/>
          <pc:sldMk cId="2883282993" sldId="279"/>
        </pc:sldMkLst>
      </pc:sldChg>
      <pc:sldChg chg="del">
        <pc:chgData name="Zita Draper" userId="S::z.draper@uwtsd.ac.uk::b063123c-f51f-481b-b99c-f574606c9ace" providerId="AD" clId="Web-{666F6A50-FB27-4EBC-6EA8-5E2A20034AD1}" dt="2022-10-24T17:38:42.350" v="376"/>
        <pc:sldMkLst>
          <pc:docMk/>
          <pc:sldMk cId="4045336968" sldId="280"/>
        </pc:sldMkLst>
      </pc:sldChg>
      <pc:sldChg chg="del">
        <pc:chgData name="Zita Draper" userId="S::z.draper@uwtsd.ac.uk::b063123c-f51f-481b-b99c-f574606c9ace" providerId="AD" clId="Web-{666F6A50-FB27-4EBC-6EA8-5E2A20034AD1}" dt="2022-10-24T17:38:42.381" v="377"/>
        <pc:sldMkLst>
          <pc:docMk/>
          <pc:sldMk cId="3284837510" sldId="281"/>
        </pc:sldMkLst>
      </pc:sldChg>
      <pc:sldChg chg="del">
        <pc:chgData name="Zita Draper" userId="S::z.draper@uwtsd.ac.uk::b063123c-f51f-481b-b99c-f574606c9ace" providerId="AD" clId="Web-{666F6A50-FB27-4EBC-6EA8-5E2A20034AD1}" dt="2022-10-24T17:38:42.428" v="378"/>
        <pc:sldMkLst>
          <pc:docMk/>
          <pc:sldMk cId="2548299556" sldId="282"/>
        </pc:sldMkLst>
      </pc:sldChg>
      <pc:sldChg chg="del">
        <pc:chgData name="Zita Draper" userId="S::z.draper@uwtsd.ac.uk::b063123c-f51f-481b-b99c-f574606c9ace" providerId="AD" clId="Web-{666F6A50-FB27-4EBC-6EA8-5E2A20034AD1}" dt="2022-10-24T17:38:42.459" v="379"/>
        <pc:sldMkLst>
          <pc:docMk/>
          <pc:sldMk cId="3642307884" sldId="283"/>
        </pc:sldMkLst>
      </pc:sldChg>
      <pc:sldChg chg="del">
        <pc:chgData name="Zita Draper" userId="S::z.draper@uwtsd.ac.uk::b063123c-f51f-481b-b99c-f574606c9ace" providerId="AD" clId="Web-{666F6A50-FB27-4EBC-6EA8-5E2A20034AD1}" dt="2022-10-24T17:38:42.881" v="380"/>
        <pc:sldMkLst>
          <pc:docMk/>
          <pc:sldMk cId="3871698086" sldId="284"/>
        </pc:sldMkLst>
      </pc:sldChg>
      <pc:sldChg chg="del">
        <pc:chgData name="Zita Draper" userId="S::z.draper@uwtsd.ac.uk::b063123c-f51f-481b-b99c-f574606c9ace" providerId="AD" clId="Web-{666F6A50-FB27-4EBC-6EA8-5E2A20034AD1}" dt="2022-10-24T17:38:44.756" v="381"/>
        <pc:sldMkLst>
          <pc:docMk/>
          <pc:sldMk cId="2884909298" sldId="285"/>
        </pc:sldMkLst>
      </pc:sldChg>
      <pc:sldChg chg="del">
        <pc:chgData name="Zita Draper" userId="S::z.draper@uwtsd.ac.uk::b063123c-f51f-481b-b99c-f574606c9ace" providerId="AD" clId="Web-{666F6A50-FB27-4EBC-6EA8-5E2A20034AD1}" dt="2022-10-24T17:38:44.787" v="382"/>
        <pc:sldMkLst>
          <pc:docMk/>
          <pc:sldMk cId="2219797412" sldId="286"/>
        </pc:sldMkLst>
      </pc:sldChg>
      <pc:sldChg chg="del">
        <pc:chgData name="Zita Draper" userId="S::z.draper@uwtsd.ac.uk::b063123c-f51f-481b-b99c-f574606c9ace" providerId="AD" clId="Web-{666F6A50-FB27-4EBC-6EA8-5E2A20034AD1}" dt="2022-10-24T17:38:45.662" v="383"/>
        <pc:sldMkLst>
          <pc:docMk/>
          <pc:sldMk cId="1531487841" sldId="287"/>
        </pc:sldMkLst>
      </pc:sldChg>
      <pc:sldChg chg="del">
        <pc:chgData name="Zita Draper" userId="S::z.draper@uwtsd.ac.uk::b063123c-f51f-481b-b99c-f574606c9ace" providerId="AD" clId="Web-{666F6A50-FB27-4EBC-6EA8-5E2A20034AD1}" dt="2022-10-24T17:38:45.694" v="384"/>
        <pc:sldMkLst>
          <pc:docMk/>
          <pc:sldMk cId="3118779639" sldId="288"/>
        </pc:sldMkLst>
      </pc:sldChg>
      <pc:sldChg chg="del">
        <pc:chgData name="Zita Draper" userId="S::z.draper@uwtsd.ac.uk::b063123c-f51f-481b-b99c-f574606c9ace" providerId="AD" clId="Web-{666F6A50-FB27-4EBC-6EA8-5E2A20034AD1}" dt="2022-10-24T17:38:46.897" v="385"/>
        <pc:sldMkLst>
          <pc:docMk/>
          <pc:sldMk cId="753164631" sldId="289"/>
        </pc:sldMkLst>
      </pc:sldChg>
      <pc:sldChg chg="del">
        <pc:chgData name="Zita Draper" userId="S::z.draper@uwtsd.ac.uk::b063123c-f51f-481b-b99c-f574606c9ace" providerId="AD" clId="Web-{666F6A50-FB27-4EBC-6EA8-5E2A20034AD1}" dt="2022-10-24T17:38:48.944" v="386"/>
        <pc:sldMkLst>
          <pc:docMk/>
          <pc:sldMk cId="3752921075" sldId="290"/>
        </pc:sldMkLst>
      </pc:sldChg>
      <pc:sldChg chg="del">
        <pc:chgData name="Zita Draper" userId="S::z.draper@uwtsd.ac.uk::b063123c-f51f-481b-b99c-f574606c9ace" providerId="AD" clId="Web-{666F6A50-FB27-4EBC-6EA8-5E2A20034AD1}" dt="2022-10-24T17:38:49.819" v="387"/>
        <pc:sldMkLst>
          <pc:docMk/>
          <pc:sldMk cId="2935855915" sldId="291"/>
        </pc:sldMkLst>
      </pc:sldChg>
      <pc:sldChg chg="modSp new">
        <pc:chgData name="Zita Draper" userId="S::z.draper@uwtsd.ac.uk::b063123c-f51f-481b-b99c-f574606c9ace" providerId="AD" clId="Web-{666F6A50-FB27-4EBC-6EA8-5E2A20034AD1}" dt="2022-10-24T17:40:26.789" v="498" actId="20577"/>
        <pc:sldMkLst>
          <pc:docMk/>
          <pc:sldMk cId="364595157" sldId="297"/>
        </pc:sldMkLst>
        <pc:spChg chg="mod">
          <ac:chgData name="Zita Draper" userId="S::z.draper@uwtsd.ac.uk::b063123c-f51f-481b-b99c-f574606c9ace" providerId="AD" clId="Web-{666F6A50-FB27-4EBC-6EA8-5E2A20034AD1}" dt="2022-10-24T17:39:20.319" v="405" actId="20577"/>
          <ac:spMkLst>
            <pc:docMk/>
            <pc:sldMk cId="364595157" sldId="297"/>
            <ac:spMk id="2" creationId="{5CBDBA73-2078-639F-70AC-72A41920005B}"/>
          </ac:spMkLst>
        </pc:spChg>
        <pc:spChg chg="mod">
          <ac:chgData name="Zita Draper" userId="S::z.draper@uwtsd.ac.uk::b063123c-f51f-481b-b99c-f574606c9ace" providerId="AD" clId="Web-{666F6A50-FB27-4EBC-6EA8-5E2A20034AD1}" dt="2022-10-24T17:40:26.789" v="498" actId="20577"/>
          <ac:spMkLst>
            <pc:docMk/>
            <pc:sldMk cId="364595157" sldId="297"/>
            <ac:spMk id="3" creationId="{72E0FF45-074C-3F9F-39F9-5683A6E2C609}"/>
          </ac:spMkLst>
        </pc:spChg>
      </pc:sldChg>
    </pc:docChg>
  </pc:docChgLst>
  <pc:docChgLst>
    <pc:chgData name="Zita Draper" userId="S::z.draper@uwtsd.ac.uk::b063123c-f51f-481b-b99c-f574606c9ace" providerId="AD" clId="Web-{AF766EB8-2833-4136-ADB8-B0870AAAC4B2}"/>
    <pc:docChg chg="addSld modSld addMainMaster delMainMaster">
      <pc:chgData name="Zita Draper" userId="S::z.draper@uwtsd.ac.uk::b063123c-f51f-481b-b99c-f574606c9ace" providerId="AD" clId="Web-{AF766EB8-2833-4136-ADB8-B0870AAAC4B2}" dt="2022-10-21T13:31:47.562" v="124" actId="20577"/>
      <pc:docMkLst>
        <pc:docMk/>
      </pc:docMkLst>
      <pc:sldChg chg="addSp modSp mod setBg modClrScheme chgLayout">
        <pc:chgData name="Zita Draper" userId="S::z.draper@uwtsd.ac.uk::b063123c-f51f-481b-b99c-f574606c9ace" providerId="AD" clId="Web-{AF766EB8-2833-4136-ADB8-B0870AAAC4B2}" dt="2022-10-21T13:26:52.853" v="32" actId="20577"/>
        <pc:sldMkLst>
          <pc:docMk/>
          <pc:sldMk cId="109857222" sldId="256"/>
        </pc:sldMkLst>
        <pc:spChg chg="mod">
          <ac:chgData name="Zita Draper" userId="S::z.draper@uwtsd.ac.uk::b063123c-f51f-481b-b99c-f574606c9ace" providerId="AD" clId="Web-{AF766EB8-2833-4136-ADB8-B0870AAAC4B2}" dt="2022-10-21T13:26:44.821" v="18" actId="20577"/>
          <ac:spMkLst>
            <pc:docMk/>
            <pc:sldMk cId="109857222" sldId="256"/>
            <ac:spMk id="2" creationId="{00000000-0000-0000-0000-000000000000}"/>
          </ac:spMkLst>
        </pc:spChg>
        <pc:spChg chg="mod">
          <ac:chgData name="Zita Draper" userId="S::z.draper@uwtsd.ac.uk::b063123c-f51f-481b-b99c-f574606c9ace" providerId="AD" clId="Web-{AF766EB8-2833-4136-ADB8-B0870AAAC4B2}" dt="2022-10-21T13:26:52.853" v="32" actId="20577"/>
          <ac:spMkLst>
            <pc:docMk/>
            <pc:sldMk cId="109857222" sldId="256"/>
            <ac:spMk id="3" creationId="{00000000-0000-0000-0000-000000000000}"/>
          </ac:spMkLst>
        </pc:spChg>
        <pc:spChg chg="add">
          <ac:chgData name="Zita Draper" userId="S::z.draper@uwtsd.ac.uk::b063123c-f51f-481b-b99c-f574606c9ace" providerId="AD" clId="Web-{AF766EB8-2833-4136-ADB8-B0870AAAC4B2}" dt="2022-10-21T13:26:20.587" v="0"/>
          <ac:spMkLst>
            <pc:docMk/>
            <pc:sldMk cId="109857222" sldId="256"/>
            <ac:spMk id="9" creationId="{DD8EACB7-D372-470B-B76E-A829D00310CD}"/>
          </ac:spMkLst>
        </pc:spChg>
        <pc:spChg chg="add">
          <ac:chgData name="Zita Draper" userId="S::z.draper@uwtsd.ac.uk::b063123c-f51f-481b-b99c-f574606c9ace" providerId="AD" clId="Web-{AF766EB8-2833-4136-ADB8-B0870AAAC4B2}" dt="2022-10-21T13:26:20.587" v="0"/>
          <ac:spMkLst>
            <pc:docMk/>
            <pc:sldMk cId="109857222" sldId="256"/>
            <ac:spMk id="11" creationId="{FBE11A49-02A1-4D4C-9A49-CDF496B1094F}"/>
          </ac:spMkLst>
        </pc:spChg>
        <pc:grpChg chg="add">
          <ac:chgData name="Zita Draper" userId="S::z.draper@uwtsd.ac.uk::b063123c-f51f-481b-b99c-f574606c9ace" providerId="AD" clId="Web-{AF766EB8-2833-4136-ADB8-B0870AAAC4B2}" dt="2022-10-21T13:26:20.587" v="0"/>
          <ac:grpSpMkLst>
            <pc:docMk/>
            <pc:sldMk cId="109857222" sldId="256"/>
            <ac:grpSpMk id="13" creationId="{F1732D3A-CFF0-45BE-AD79-F83D0272C6C6}"/>
          </ac:grpSpMkLst>
        </pc:grpChg>
        <pc:picChg chg="add">
          <ac:chgData name="Zita Draper" userId="S::z.draper@uwtsd.ac.uk::b063123c-f51f-481b-b99c-f574606c9ace" providerId="AD" clId="Web-{AF766EB8-2833-4136-ADB8-B0870AAAC4B2}" dt="2022-10-21T13:26:20.587" v="0"/>
          <ac:picMkLst>
            <pc:docMk/>
            <pc:sldMk cId="109857222" sldId="256"/>
            <ac:picMk id="4" creationId="{3AAA55DF-A3E9-95A2-ABB7-674A156DBA56}"/>
          </ac:picMkLst>
        </pc:picChg>
      </pc:sldChg>
      <pc:sldChg chg="addSp delSp modSp new mod setBg">
        <pc:chgData name="Zita Draper" userId="S::z.draper@uwtsd.ac.uk::b063123c-f51f-481b-b99c-f574606c9ace" providerId="AD" clId="Web-{AF766EB8-2833-4136-ADB8-B0870AAAC4B2}" dt="2022-10-21T13:30:06.169" v="113"/>
        <pc:sldMkLst>
          <pc:docMk/>
          <pc:sldMk cId="3042547547" sldId="257"/>
        </pc:sldMkLst>
        <pc:spChg chg="mod">
          <ac:chgData name="Zita Draper" userId="S::z.draper@uwtsd.ac.uk::b063123c-f51f-481b-b99c-f574606c9ace" providerId="AD" clId="Web-{AF766EB8-2833-4136-ADB8-B0870AAAC4B2}" dt="2022-10-21T13:30:06.169" v="113"/>
          <ac:spMkLst>
            <pc:docMk/>
            <pc:sldMk cId="3042547547" sldId="257"/>
            <ac:spMk id="2" creationId="{80D01505-EBF6-D1EA-F0F9-D2EA7CD20FCF}"/>
          </ac:spMkLst>
        </pc:spChg>
        <pc:spChg chg="del mod">
          <ac:chgData name="Zita Draper" userId="S::z.draper@uwtsd.ac.uk::b063123c-f51f-481b-b99c-f574606c9ace" providerId="AD" clId="Web-{AF766EB8-2833-4136-ADB8-B0870AAAC4B2}" dt="2022-10-21T13:30:06.169" v="113"/>
          <ac:spMkLst>
            <pc:docMk/>
            <pc:sldMk cId="3042547547" sldId="257"/>
            <ac:spMk id="3" creationId="{F4CFA4D3-D3FE-93BB-699B-DC1C878BC597}"/>
          </ac:spMkLst>
        </pc:spChg>
        <pc:spChg chg="add">
          <ac:chgData name="Zita Draper" userId="S::z.draper@uwtsd.ac.uk::b063123c-f51f-481b-b99c-f574606c9ace" providerId="AD" clId="Web-{AF766EB8-2833-4136-ADB8-B0870AAAC4B2}" dt="2022-10-21T13:30:06.169" v="113"/>
          <ac:spMkLst>
            <pc:docMk/>
            <pc:sldMk cId="3042547547" sldId="257"/>
            <ac:spMk id="9" creationId="{51A01047-632B-4F57-9CDB-AA680D5BBB19}"/>
          </ac:spMkLst>
        </pc:spChg>
        <pc:spChg chg="add">
          <ac:chgData name="Zita Draper" userId="S::z.draper@uwtsd.ac.uk::b063123c-f51f-481b-b99c-f574606c9ace" providerId="AD" clId="Web-{AF766EB8-2833-4136-ADB8-B0870AAAC4B2}" dt="2022-10-21T13:30:06.169" v="113"/>
          <ac:spMkLst>
            <pc:docMk/>
            <pc:sldMk cId="3042547547" sldId="257"/>
            <ac:spMk id="11" creationId="{6D7753FE-7408-46D8-999A-0B0C34EA8C09}"/>
          </ac:spMkLst>
        </pc:spChg>
        <pc:grpChg chg="add">
          <ac:chgData name="Zita Draper" userId="S::z.draper@uwtsd.ac.uk::b063123c-f51f-481b-b99c-f574606c9ace" providerId="AD" clId="Web-{AF766EB8-2833-4136-ADB8-B0870AAAC4B2}" dt="2022-10-21T13:30:06.169" v="113"/>
          <ac:grpSpMkLst>
            <pc:docMk/>
            <pc:sldMk cId="3042547547" sldId="257"/>
            <ac:grpSpMk id="13" creationId="{E30DE9CB-4267-487A-915E-5665607E9F36}"/>
          </ac:grpSpMkLst>
        </pc:grpChg>
        <pc:graphicFrameChg chg="add">
          <ac:chgData name="Zita Draper" userId="S::z.draper@uwtsd.ac.uk::b063123c-f51f-481b-b99c-f574606c9ace" providerId="AD" clId="Web-{AF766EB8-2833-4136-ADB8-B0870AAAC4B2}" dt="2022-10-21T13:30:06.169" v="113"/>
          <ac:graphicFrameMkLst>
            <pc:docMk/>
            <pc:sldMk cId="3042547547" sldId="257"/>
            <ac:graphicFrameMk id="5" creationId="{7FF610BA-AE40-AF65-022E-FD3C0BADF16D}"/>
          </ac:graphicFrameMkLst>
        </pc:graphicFrameChg>
      </pc:sldChg>
      <pc:sldChg chg="modSp new">
        <pc:chgData name="Zita Draper" userId="S::z.draper@uwtsd.ac.uk::b063123c-f51f-481b-b99c-f574606c9ace" providerId="AD" clId="Web-{AF766EB8-2833-4136-ADB8-B0870AAAC4B2}" dt="2022-10-21T13:31:47.562" v="124" actId="20577"/>
        <pc:sldMkLst>
          <pc:docMk/>
          <pc:sldMk cId="3535006357" sldId="258"/>
        </pc:sldMkLst>
        <pc:spChg chg="mod">
          <ac:chgData name="Zita Draper" userId="S::z.draper@uwtsd.ac.uk::b063123c-f51f-481b-b99c-f574606c9ace" providerId="AD" clId="Web-{AF766EB8-2833-4136-ADB8-B0870AAAC4B2}" dt="2022-10-21T13:31:43.328" v="123" actId="20577"/>
          <ac:spMkLst>
            <pc:docMk/>
            <pc:sldMk cId="3535006357" sldId="258"/>
            <ac:spMk id="2" creationId="{998D9076-F3A4-659F-0286-73C51837DAE2}"/>
          </ac:spMkLst>
        </pc:spChg>
        <pc:spChg chg="mod">
          <ac:chgData name="Zita Draper" userId="S::z.draper@uwtsd.ac.uk::b063123c-f51f-481b-b99c-f574606c9ace" providerId="AD" clId="Web-{AF766EB8-2833-4136-ADB8-B0870AAAC4B2}" dt="2022-10-21T13:31:47.562" v="124" actId="20577"/>
          <ac:spMkLst>
            <pc:docMk/>
            <pc:sldMk cId="3535006357" sldId="258"/>
            <ac:spMk id="3" creationId="{11E04D84-72CE-0FE5-97F5-6B98BC9B8E90}"/>
          </ac:spMkLst>
        </pc:spChg>
      </pc:sldChg>
      <pc:sldChg chg="new">
        <pc:chgData name="Zita Draper" userId="S::z.draper@uwtsd.ac.uk::b063123c-f51f-481b-b99c-f574606c9ace" providerId="AD" clId="Web-{AF766EB8-2833-4136-ADB8-B0870AAAC4B2}" dt="2022-10-21T13:27:00.916" v="35"/>
        <pc:sldMkLst>
          <pc:docMk/>
          <pc:sldMk cId="2093480499" sldId="259"/>
        </pc:sldMkLst>
      </pc:sldChg>
      <pc:sldChg chg="new">
        <pc:chgData name="Zita Draper" userId="S::z.draper@uwtsd.ac.uk::b063123c-f51f-481b-b99c-f574606c9ace" providerId="AD" clId="Web-{AF766EB8-2833-4136-ADB8-B0870AAAC4B2}" dt="2022-10-21T13:27:02.947" v="36"/>
        <pc:sldMkLst>
          <pc:docMk/>
          <pc:sldMk cId="2930342890" sldId="260"/>
        </pc:sldMkLst>
      </pc:sldChg>
      <pc:sldChg chg="new">
        <pc:chgData name="Zita Draper" userId="S::z.draper@uwtsd.ac.uk::b063123c-f51f-481b-b99c-f574606c9ace" providerId="AD" clId="Web-{AF766EB8-2833-4136-ADB8-B0870AAAC4B2}" dt="2022-10-21T13:27:03.634" v="37"/>
        <pc:sldMkLst>
          <pc:docMk/>
          <pc:sldMk cId="1905205798" sldId="261"/>
        </pc:sldMkLst>
      </pc:sldChg>
      <pc:sldChg chg="new">
        <pc:chgData name="Zita Draper" userId="S::z.draper@uwtsd.ac.uk::b063123c-f51f-481b-b99c-f574606c9ace" providerId="AD" clId="Web-{AF766EB8-2833-4136-ADB8-B0870AAAC4B2}" dt="2022-10-21T13:27:03.822" v="38"/>
        <pc:sldMkLst>
          <pc:docMk/>
          <pc:sldMk cId="556940225" sldId="262"/>
        </pc:sldMkLst>
      </pc:sldChg>
      <pc:sldChg chg="new">
        <pc:chgData name="Zita Draper" userId="S::z.draper@uwtsd.ac.uk::b063123c-f51f-481b-b99c-f574606c9ace" providerId="AD" clId="Web-{AF766EB8-2833-4136-ADB8-B0870AAAC4B2}" dt="2022-10-21T13:27:04.337" v="39"/>
        <pc:sldMkLst>
          <pc:docMk/>
          <pc:sldMk cId="3507325953" sldId="263"/>
        </pc:sldMkLst>
      </pc:sldChg>
      <pc:sldChg chg="new">
        <pc:chgData name="Zita Draper" userId="S::z.draper@uwtsd.ac.uk::b063123c-f51f-481b-b99c-f574606c9ace" providerId="AD" clId="Web-{AF766EB8-2833-4136-ADB8-B0870AAAC4B2}" dt="2022-10-21T13:27:06.447" v="40"/>
        <pc:sldMkLst>
          <pc:docMk/>
          <pc:sldMk cId="1763248974" sldId="264"/>
        </pc:sldMkLst>
      </pc:sldChg>
      <pc:sldChg chg="new">
        <pc:chgData name="Zita Draper" userId="S::z.draper@uwtsd.ac.uk::b063123c-f51f-481b-b99c-f574606c9ace" providerId="AD" clId="Web-{AF766EB8-2833-4136-ADB8-B0870AAAC4B2}" dt="2022-10-21T13:27:08.056" v="41"/>
        <pc:sldMkLst>
          <pc:docMk/>
          <pc:sldMk cId="3023531575" sldId="265"/>
        </pc:sldMkLst>
      </pc:sldChg>
      <pc:sldChg chg="new">
        <pc:chgData name="Zita Draper" userId="S::z.draper@uwtsd.ac.uk::b063123c-f51f-481b-b99c-f574606c9ace" providerId="AD" clId="Web-{AF766EB8-2833-4136-ADB8-B0870AAAC4B2}" dt="2022-10-21T13:27:09.244" v="42"/>
        <pc:sldMkLst>
          <pc:docMk/>
          <pc:sldMk cId="2517752181" sldId="266"/>
        </pc:sldMkLst>
      </pc:sldChg>
      <pc:sldChg chg="new">
        <pc:chgData name="Zita Draper" userId="S::z.draper@uwtsd.ac.uk::b063123c-f51f-481b-b99c-f574606c9ace" providerId="AD" clId="Web-{AF766EB8-2833-4136-ADB8-B0870AAAC4B2}" dt="2022-10-21T13:27:10.525" v="43"/>
        <pc:sldMkLst>
          <pc:docMk/>
          <pc:sldMk cId="410156826" sldId="267"/>
        </pc:sldMkLst>
      </pc:sldChg>
      <pc:sldChg chg="new">
        <pc:chgData name="Zita Draper" userId="S::z.draper@uwtsd.ac.uk::b063123c-f51f-481b-b99c-f574606c9ace" providerId="AD" clId="Web-{AF766EB8-2833-4136-ADB8-B0870AAAC4B2}" dt="2022-10-21T13:27:12.291" v="44"/>
        <pc:sldMkLst>
          <pc:docMk/>
          <pc:sldMk cId="649577616" sldId="268"/>
        </pc:sldMkLst>
      </pc:sldChg>
      <pc:sldChg chg="new">
        <pc:chgData name="Zita Draper" userId="S::z.draper@uwtsd.ac.uk::b063123c-f51f-481b-b99c-f574606c9ace" providerId="AD" clId="Web-{AF766EB8-2833-4136-ADB8-B0870AAAC4B2}" dt="2022-10-21T13:27:13.244" v="45"/>
        <pc:sldMkLst>
          <pc:docMk/>
          <pc:sldMk cId="3723568632" sldId="269"/>
        </pc:sldMkLst>
      </pc:sldChg>
      <pc:sldChg chg="new">
        <pc:chgData name="Zita Draper" userId="S::z.draper@uwtsd.ac.uk::b063123c-f51f-481b-b99c-f574606c9ace" providerId="AD" clId="Web-{AF766EB8-2833-4136-ADB8-B0870AAAC4B2}" dt="2022-10-21T13:27:14.588" v="46"/>
        <pc:sldMkLst>
          <pc:docMk/>
          <pc:sldMk cId="3574146963" sldId="270"/>
        </pc:sldMkLst>
      </pc:sldChg>
      <pc:sldChg chg="new">
        <pc:chgData name="Zita Draper" userId="S::z.draper@uwtsd.ac.uk::b063123c-f51f-481b-b99c-f574606c9ace" providerId="AD" clId="Web-{AF766EB8-2833-4136-ADB8-B0870AAAC4B2}" dt="2022-10-21T13:27:16.010" v="47"/>
        <pc:sldMkLst>
          <pc:docMk/>
          <pc:sldMk cId="3762063270" sldId="271"/>
        </pc:sldMkLst>
      </pc:sldChg>
      <pc:sldChg chg="new">
        <pc:chgData name="Zita Draper" userId="S::z.draper@uwtsd.ac.uk::b063123c-f51f-481b-b99c-f574606c9ace" providerId="AD" clId="Web-{AF766EB8-2833-4136-ADB8-B0870AAAC4B2}" dt="2022-10-21T13:27:16.181" v="48"/>
        <pc:sldMkLst>
          <pc:docMk/>
          <pc:sldMk cId="3903717263" sldId="272"/>
        </pc:sldMkLst>
      </pc:sldChg>
      <pc:sldChg chg="new">
        <pc:chgData name="Zita Draper" userId="S::z.draper@uwtsd.ac.uk::b063123c-f51f-481b-b99c-f574606c9ace" providerId="AD" clId="Web-{AF766EB8-2833-4136-ADB8-B0870AAAC4B2}" dt="2022-10-21T13:27:18.197" v="49"/>
        <pc:sldMkLst>
          <pc:docMk/>
          <pc:sldMk cId="1425923123" sldId="273"/>
        </pc:sldMkLst>
      </pc:sldChg>
      <pc:sldChg chg="new">
        <pc:chgData name="Zita Draper" userId="S::z.draper@uwtsd.ac.uk::b063123c-f51f-481b-b99c-f574606c9ace" providerId="AD" clId="Web-{AF766EB8-2833-4136-ADB8-B0870AAAC4B2}" dt="2022-10-21T13:27:18.416" v="50"/>
        <pc:sldMkLst>
          <pc:docMk/>
          <pc:sldMk cId="2581150997" sldId="274"/>
        </pc:sldMkLst>
      </pc:sldChg>
      <pc:sldChg chg="new">
        <pc:chgData name="Zita Draper" userId="S::z.draper@uwtsd.ac.uk::b063123c-f51f-481b-b99c-f574606c9ace" providerId="AD" clId="Web-{AF766EB8-2833-4136-ADB8-B0870AAAC4B2}" dt="2022-10-21T13:27:20.447" v="51"/>
        <pc:sldMkLst>
          <pc:docMk/>
          <pc:sldMk cId="176777342" sldId="275"/>
        </pc:sldMkLst>
      </pc:sldChg>
      <pc:sldChg chg="new">
        <pc:chgData name="Zita Draper" userId="S::z.draper@uwtsd.ac.uk::b063123c-f51f-481b-b99c-f574606c9ace" providerId="AD" clId="Web-{AF766EB8-2833-4136-ADB8-B0870AAAC4B2}" dt="2022-10-21T13:27:20.619" v="52"/>
        <pc:sldMkLst>
          <pc:docMk/>
          <pc:sldMk cId="2329188912" sldId="276"/>
        </pc:sldMkLst>
      </pc:sldChg>
      <pc:sldChg chg="new">
        <pc:chgData name="Zita Draper" userId="S::z.draper@uwtsd.ac.uk::b063123c-f51f-481b-b99c-f574606c9ace" providerId="AD" clId="Web-{AF766EB8-2833-4136-ADB8-B0870AAAC4B2}" dt="2022-10-21T13:27:20.791" v="53"/>
        <pc:sldMkLst>
          <pc:docMk/>
          <pc:sldMk cId="2062809958" sldId="277"/>
        </pc:sldMkLst>
      </pc:sldChg>
      <pc:sldChg chg="new">
        <pc:chgData name="Zita Draper" userId="S::z.draper@uwtsd.ac.uk::b063123c-f51f-481b-b99c-f574606c9ace" providerId="AD" clId="Web-{AF766EB8-2833-4136-ADB8-B0870AAAC4B2}" dt="2022-10-21T13:27:20.963" v="54"/>
        <pc:sldMkLst>
          <pc:docMk/>
          <pc:sldMk cId="1455094171" sldId="278"/>
        </pc:sldMkLst>
      </pc:sldChg>
      <pc:sldChg chg="new">
        <pc:chgData name="Zita Draper" userId="S::z.draper@uwtsd.ac.uk::b063123c-f51f-481b-b99c-f574606c9ace" providerId="AD" clId="Web-{AF766EB8-2833-4136-ADB8-B0870AAAC4B2}" dt="2022-10-21T13:27:25.432" v="55"/>
        <pc:sldMkLst>
          <pc:docMk/>
          <pc:sldMk cId="2883282993" sldId="279"/>
        </pc:sldMkLst>
      </pc:sldChg>
      <pc:sldChg chg="new">
        <pc:chgData name="Zita Draper" userId="S::z.draper@uwtsd.ac.uk::b063123c-f51f-481b-b99c-f574606c9ace" providerId="AD" clId="Web-{AF766EB8-2833-4136-ADB8-B0870AAAC4B2}" dt="2022-10-21T13:27:25.697" v="56"/>
        <pc:sldMkLst>
          <pc:docMk/>
          <pc:sldMk cId="4045336968" sldId="280"/>
        </pc:sldMkLst>
      </pc:sldChg>
      <pc:sldChg chg="new">
        <pc:chgData name="Zita Draper" userId="S::z.draper@uwtsd.ac.uk::b063123c-f51f-481b-b99c-f574606c9ace" providerId="AD" clId="Web-{AF766EB8-2833-4136-ADB8-B0870AAAC4B2}" dt="2022-10-21T13:27:25.916" v="57"/>
        <pc:sldMkLst>
          <pc:docMk/>
          <pc:sldMk cId="3284837510" sldId="281"/>
        </pc:sldMkLst>
      </pc:sldChg>
      <pc:sldChg chg="new">
        <pc:chgData name="Zita Draper" userId="S::z.draper@uwtsd.ac.uk::b063123c-f51f-481b-b99c-f574606c9ace" providerId="AD" clId="Web-{AF766EB8-2833-4136-ADB8-B0870AAAC4B2}" dt="2022-10-21T13:27:31.760" v="58"/>
        <pc:sldMkLst>
          <pc:docMk/>
          <pc:sldMk cId="2548299556" sldId="282"/>
        </pc:sldMkLst>
      </pc:sldChg>
      <pc:sldChg chg="new">
        <pc:chgData name="Zita Draper" userId="S::z.draper@uwtsd.ac.uk::b063123c-f51f-481b-b99c-f574606c9ace" providerId="AD" clId="Web-{AF766EB8-2833-4136-ADB8-B0870AAAC4B2}" dt="2022-10-21T13:27:31.932" v="59"/>
        <pc:sldMkLst>
          <pc:docMk/>
          <pc:sldMk cId="3642307884" sldId="283"/>
        </pc:sldMkLst>
      </pc:sldChg>
      <pc:sldChg chg="new">
        <pc:chgData name="Zita Draper" userId="S::z.draper@uwtsd.ac.uk::b063123c-f51f-481b-b99c-f574606c9ace" providerId="AD" clId="Web-{AF766EB8-2833-4136-ADB8-B0870AAAC4B2}" dt="2022-10-21T13:27:32.182" v="60"/>
        <pc:sldMkLst>
          <pc:docMk/>
          <pc:sldMk cId="3871698086" sldId="284"/>
        </pc:sldMkLst>
      </pc:sldChg>
      <pc:sldChg chg="new">
        <pc:chgData name="Zita Draper" userId="S::z.draper@uwtsd.ac.uk::b063123c-f51f-481b-b99c-f574606c9ace" providerId="AD" clId="Web-{AF766EB8-2833-4136-ADB8-B0870AAAC4B2}" dt="2022-10-21T13:27:32.385" v="61"/>
        <pc:sldMkLst>
          <pc:docMk/>
          <pc:sldMk cId="2884909298" sldId="285"/>
        </pc:sldMkLst>
      </pc:sldChg>
      <pc:sldChg chg="new">
        <pc:chgData name="Zita Draper" userId="S::z.draper@uwtsd.ac.uk::b063123c-f51f-481b-b99c-f574606c9ace" providerId="AD" clId="Web-{AF766EB8-2833-4136-ADB8-B0870AAAC4B2}" dt="2022-10-21T13:27:32.588" v="62"/>
        <pc:sldMkLst>
          <pc:docMk/>
          <pc:sldMk cId="2219797412" sldId="286"/>
        </pc:sldMkLst>
      </pc:sldChg>
      <pc:sldChg chg="new">
        <pc:chgData name="Zita Draper" userId="S::z.draper@uwtsd.ac.uk::b063123c-f51f-481b-b99c-f574606c9ace" providerId="AD" clId="Web-{AF766EB8-2833-4136-ADB8-B0870AAAC4B2}" dt="2022-10-21T13:27:32.776" v="63"/>
        <pc:sldMkLst>
          <pc:docMk/>
          <pc:sldMk cId="1531487841" sldId="287"/>
        </pc:sldMkLst>
      </pc:sldChg>
      <pc:sldChg chg="new">
        <pc:chgData name="Zita Draper" userId="S::z.draper@uwtsd.ac.uk::b063123c-f51f-481b-b99c-f574606c9ace" providerId="AD" clId="Web-{AF766EB8-2833-4136-ADB8-B0870AAAC4B2}" dt="2022-10-21T13:27:32.947" v="64"/>
        <pc:sldMkLst>
          <pc:docMk/>
          <pc:sldMk cId="3118779639" sldId="288"/>
        </pc:sldMkLst>
      </pc:sldChg>
      <pc:sldChg chg="new">
        <pc:chgData name="Zita Draper" userId="S::z.draper@uwtsd.ac.uk::b063123c-f51f-481b-b99c-f574606c9ace" providerId="AD" clId="Web-{AF766EB8-2833-4136-ADB8-B0870AAAC4B2}" dt="2022-10-21T13:27:44.104" v="65"/>
        <pc:sldMkLst>
          <pc:docMk/>
          <pc:sldMk cId="753164631" sldId="289"/>
        </pc:sldMkLst>
      </pc:sldChg>
      <pc:sldChg chg="new">
        <pc:chgData name="Zita Draper" userId="S::z.draper@uwtsd.ac.uk::b063123c-f51f-481b-b99c-f574606c9ace" providerId="AD" clId="Web-{AF766EB8-2833-4136-ADB8-B0870AAAC4B2}" dt="2022-10-21T13:27:44.276" v="66"/>
        <pc:sldMkLst>
          <pc:docMk/>
          <pc:sldMk cId="3752921075" sldId="290"/>
        </pc:sldMkLst>
      </pc:sldChg>
      <pc:sldChg chg="new">
        <pc:chgData name="Zita Draper" userId="S::z.draper@uwtsd.ac.uk::b063123c-f51f-481b-b99c-f574606c9ace" providerId="AD" clId="Web-{AF766EB8-2833-4136-ADB8-B0870AAAC4B2}" dt="2022-10-21T13:27:44.448" v="67"/>
        <pc:sldMkLst>
          <pc:docMk/>
          <pc:sldMk cId="2935855915" sldId="291"/>
        </pc:sldMkLst>
      </pc:sldChg>
      <pc:sldChg chg="new">
        <pc:chgData name="Zita Draper" userId="S::z.draper@uwtsd.ac.uk::b063123c-f51f-481b-b99c-f574606c9ace" providerId="AD" clId="Web-{AF766EB8-2833-4136-ADB8-B0870AAAC4B2}" dt="2022-10-21T13:27:44.635" v="68"/>
        <pc:sldMkLst>
          <pc:docMk/>
          <pc:sldMk cId="2796712841" sldId="292"/>
        </pc:sldMkLst>
      </pc:sldChg>
      <pc:sldChg chg="new">
        <pc:chgData name="Zita Draper" userId="S::z.draper@uwtsd.ac.uk::b063123c-f51f-481b-b99c-f574606c9ace" providerId="AD" clId="Web-{AF766EB8-2833-4136-ADB8-B0870AAAC4B2}" dt="2022-10-21T13:27:44.823" v="69"/>
        <pc:sldMkLst>
          <pc:docMk/>
          <pc:sldMk cId="3158154444" sldId="293"/>
        </pc:sldMkLst>
      </pc:sldChg>
      <pc:sldChg chg="new">
        <pc:chgData name="Zita Draper" userId="S::z.draper@uwtsd.ac.uk::b063123c-f51f-481b-b99c-f574606c9ace" providerId="AD" clId="Web-{AF766EB8-2833-4136-ADB8-B0870AAAC4B2}" dt="2022-10-21T13:27:44.995" v="70"/>
        <pc:sldMkLst>
          <pc:docMk/>
          <pc:sldMk cId="727474757" sldId="294"/>
        </pc:sldMkLst>
      </pc:sldChg>
      <pc:sldChg chg="new">
        <pc:chgData name="Zita Draper" userId="S::z.draper@uwtsd.ac.uk::b063123c-f51f-481b-b99c-f574606c9ace" providerId="AD" clId="Web-{AF766EB8-2833-4136-ADB8-B0870AAAC4B2}" dt="2022-10-21T13:27:45.151" v="71"/>
        <pc:sldMkLst>
          <pc:docMk/>
          <pc:sldMk cId="3220450884" sldId="295"/>
        </pc:sldMkLst>
      </pc:sldChg>
      <pc:sldMasterChg chg="del delSldLayout">
        <pc:chgData name="Zita Draper" userId="S::z.draper@uwtsd.ac.uk::b063123c-f51f-481b-b99c-f574606c9ace" providerId="AD" clId="Web-{AF766EB8-2833-4136-ADB8-B0870AAAC4B2}" dt="2022-10-21T13:26:20.587" v="0"/>
        <pc:sldMasterMkLst>
          <pc:docMk/>
          <pc:sldMasterMk cId="2460954070" sldId="2147483660"/>
        </pc:sldMasterMkLst>
        <pc:sldLayoutChg chg="del">
          <pc:chgData name="Zita Draper" userId="S::z.draper@uwtsd.ac.uk::b063123c-f51f-481b-b99c-f574606c9ace" providerId="AD" clId="Web-{AF766EB8-2833-4136-ADB8-B0870AAAC4B2}" dt="2022-10-21T13:26:20.587" v="0"/>
          <pc:sldLayoutMkLst>
            <pc:docMk/>
            <pc:sldMasterMk cId="2460954070" sldId="2147483660"/>
            <pc:sldLayoutMk cId="2385387890" sldId="2147483661"/>
          </pc:sldLayoutMkLst>
        </pc:sldLayoutChg>
        <pc:sldLayoutChg chg="del">
          <pc:chgData name="Zita Draper" userId="S::z.draper@uwtsd.ac.uk::b063123c-f51f-481b-b99c-f574606c9ace" providerId="AD" clId="Web-{AF766EB8-2833-4136-ADB8-B0870AAAC4B2}" dt="2022-10-21T13:26:20.587" v="0"/>
          <pc:sldLayoutMkLst>
            <pc:docMk/>
            <pc:sldMasterMk cId="2460954070" sldId="2147483660"/>
            <pc:sldLayoutMk cId="949138452" sldId="2147483662"/>
          </pc:sldLayoutMkLst>
        </pc:sldLayoutChg>
        <pc:sldLayoutChg chg="del">
          <pc:chgData name="Zita Draper" userId="S::z.draper@uwtsd.ac.uk::b063123c-f51f-481b-b99c-f574606c9ace" providerId="AD" clId="Web-{AF766EB8-2833-4136-ADB8-B0870AAAC4B2}" dt="2022-10-21T13:26:20.587" v="0"/>
          <pc:sldLayoutMkLst>
            <pc:docMk/>
            <pc:sldMasterMk cId="2460954070" sldId="2147483660"/>
            <pc:sldLayoutMk cId="2591524520" sldId="2147483663"/>
          </pc:sldLayoutMkLst>
        </pc:sldLayoutChg>
        <pc:sldLayoutChg chg="del">
          <pc:chgData name="Zita Draper" userId="S::z.draper@uwtsd.ac.uk::b063123c-f51f-481b-b99c-f574606c9ace" providerId="AD" clId="Web-{AF766EB8-2833-4136-ADB8-B0870AAAC4B2}" dt="2022-10-21T13:26:20.587" v="0"/>
          <pc:sldLayoutMkLst>
            <pc:docMk/>
            <pc:sldMasterMk cId="2460954070" sldId="2147483660"/>
            <pc:sldLayoutMk cId="1203092039" sldId="2147483664"/>
          </pc:sldLayoutMkLst>
        </pc:sldLayoutChg>
        <pc:sldLayoutChg chg="del">
          <pc:chgData name="Zita Draper" userId="S::z.draper@uwtsd.ac.uk::b063123c-f51f-481b-b99c-f574606c9ace" providerId="AD" clId="Web-{AF766EB8-2833-4136-ADB8-B0870AAAC4B2}" dt="2022-10-21T13:26:20.587" v="0"/>
          <pc:sldLayoutMkLst>
            <pc:docMk/>
            <pc:sldMasterMk cId="2460954070" sldId="2147483660"/>
            <pc:sldLayoutMk cId="3733172339" sldId="2147483665"/>
          </pc:sldLayoutMkLst>
        </pc:sldLayoutChg>
        <pc:sldLayoutChg chg="del">
          <pc:chgData name="Zita Draper" userId="S::z.draper@uwtsd.ac.uk::b063123c-f51f-481b-b99c-f574606c9ace" providerId="AD" clId="Web-{AF766EB8-2833-4136-ADB8-B0870AAAC4B2}" dt="2022-10-21T13:26:20.587" v="0"/>
          <pc:sldLayoutMkLst>
            <pc:docMk/>
            <pc:sldMasterMk cId="2460954070" sldId="2147483660"/>
            <pc:sldLayoutMk cId="3210312558" sldId="2147483666"/>
          </pc:sldLayoutMkLst>
        </pc:sldLayoutChg>
        <pc:sldLayoutChg chg="del">
          <pc:chgData name="Zita Draper" userId="S::z.draper@uwtsd.ac.uk::b063123c-f51f-481b-b99c-f574606c9ace" providerId="AD" clId="Web-{AF766EB8-2833-4136-ADB8-B0870AAAC4B2}" dt="2022-10-21T13:26:20.587" v="0"/>
          <pc:sldLayoutMkLst>
            <pc:docMk/>
            <pc:sldMasterMk cId="2460954070" sldId="2147483660"/>
            <pc:sldLayoutMk cId="3146388984" sldId="2147483667"/>
          </pc:sldLayoutMkLst>
        </pc:sldLayoutChg>
        <pc:sldLayoutChg chg="del">
          <pc:chgData name="Zita Draper" userId="S::z.draper@uwtsd.ac.uk::b063123c-f51f-481b-b99c-f574606c9ace" providerId="AD" clId="Web-{AF766EB8-2833-4136-ADB8-B0870AAAC4B2}" dt="2022-10-21T13:26:20.587" v="0"/>
          <pc:sldLayoutMkLst>
            <pc:docMk/>
            <pc:sldMasterMk cId="2460954070" sldId="2147483660"/>
            <pc:sldLayoutMk cId="3171841454" sldId="2147483668"/>
          </pc:sldLayoutMkLst>
        </pc:sldLayoutChg>
        <pc:sldLayoutChg chg="del">
          <pc:chgData name="Zita Draper" userId="S::z.draper@uwtsd.ac.uk::b063123c-f51f-481b-b99c-f574606c9ace" providerId="AD" clId="Web-{AF766EB8-2833-4136-ADB8-B0870AAAC4B2}" dt="2022-10-21T13:26:20.587" v="0"/>
          <pc:sldLayoutMkLst>
            <pc:docMk/>
            <pc:sldMasterMk cId="2460954070" sldId="2147483660"/>
            <pc:sldLayoutMk cId="1718958274" sldId="2147483669"/>
          </pc:sldLayoutMkLst>
        </pc:sldLayoutChg>
        <pc:sldLayoutChg chg="del">
          <pc:chgData name="Zita Draper" userId="S::z.draper@uwtsd.ac.uk::b063123c-f51f-481b-b99c-f574606c9ace" providerId="AD" clId="Web-{AF766EB8-2833-4136-ADB8-B0870AAAC4B2}" dt="2022-10-21T13:26:20.587" v="0"/>
          <pc:sldLayoutMkLst>
            <pc:docMk/>
            <pc:sldMasterMk cId="2460954070" sldId="2147483660"/>
            <pc:sldLayoutMk cId="2202905451" sldId="2147483670"/>
          </pc:sldLayoutMkLst>
        </pc:sldLayoutChg>
        <pc:sldLayoutChg chg="del">
          <pc:chgData name="Zita Draper" userId="S::z.draper@uwtsd.ac.uk::b063123c-f51f-481b-b99c-f574606c9ace" providerId="AD" clId="Web-{AF766EB8-2833-4136-ADB8-B0870AAAC4B2}" dt="2022-10-21T13:26:20.587" v="0"/>
          <pc:sldLayoutMkLst>
            <pc:docMk/>
            <pc:sldMasterMk cId="2460954070" sldId="2147483660"/>
            <pc:sldLayoutMk cId="3479445657" sldId="2147483671"/>
          </pc:sldLayoutMkLst>
        </pc:sldLayoutChg>
      </pc:sldMasterChg>
      <pc:sldMasterChg chg="add addSldLayout">
        <pc:chgData name="Zita Draper" userId="S::z.draper@uwtsd.ac.uk::b063123c-f51f-481b-b99c-f574606c9ace" providerId="AD" clId="Web-{AF766EB8-2833-4136-ADB8-B0870AAAC4B2}" dt="2022-10-21T13:26:20.587" v="0"/>
        <pc:sldMasterMkLst>
          <pc:docMk/>
          <pc:sldMasterMk cId="284013533" sldId="2147483711"/>
        </pc:sldMasterMkLst>
        <pc:sldLayoutChg chg="add">
          <pc:chgData name="Zita Draper" userId="S::z.draper@uwtsd.ac.uk::b063123c-f51f-481b-b99c-f574606c9ace" providerId="AD" clId="Web-{AF766EB8-2833-4136-ADB8-B0870AAAC4B2}" dt="2022-10-21T13:26:20.587" v="0"/>
          <pc:sldLayoutMkLst>
            <pc:docMk/>
            <pc:sldMasterMk cId="284013533" sldId="2147483711"/>
            <pc:sldLayoutMk cId="2374254770" sldId="2147483700"/>
          </pc:sldLayoutMkLst>
        </pc:sldLayoutChg>
        <pc:sldLayoutChg chg="add">
          <pc:chgData name="Zita Draper" userId="S::z.draper@uwtsd.ac.uk::b063123c-f51f-481b-b99c-f574606c9ace" providerId="AD" clId="Web-{AF766EB8-2833-4136-ADB8-B0870AAAC4B2}" dt="2022-10-21T13:26:20.587" v="0"/>
          <pc:sldLayoutMkLst>
            <pc:docMk/>
            <pc:sldMasterMk cId="284013533" sldId="2147483711"/>
            <pc:sldLayoutMk cId="4142383839" sldId="2147483701"/>
          </pc:sldLayoutMkLst>
        </pc:sldLayoutChg>
        <pc:sldLayoutChg chg="add">
          <pc:chgData name="Zita Draper" userId="S::z.draper@uwtsd.ac.uk::b063123c-f51f-481b-b99c-f574606c9ace" providerId="AD" clId="Web-{AF766EB8-2833-4136-ADB8-B0870AAAC4B2}" dt="2022-10-21T13:26:20.587" v="0"/>
          <pc:sldLayoutMkLst>
            <pc:docMk/>
            <pc:sldMasterMk cId="284013533" sldId="2147483711"/>
            <pc:sldLayoutMk cId="3529407211" sldId="2147483702"/>
          </pc:sldLayoutMkLst>
        </pc:sldLayoutChg>
        <pc:sldLayoutChg chg="add">
          <pc:chgData name="Zita Draper" userId="S::z.draper@uwtsd.ac.uk::b063123c-f51f-481b-b99c-f574606c9ace" providerId="AD" clId="Web-{AF766EB8-2833-4136-ADB8-B0870AAAC4B2}" dt="2022-10-21T13:26:20.587" v="0"/>
          <pc:sldLayoutMkLst>
            <pc:docMk/>
            <pc:sldMasterMk cId="284013533" sldId="2147483711"/>
            <pc:sldLayoutMk cId="4206242442" sldId="2147483703"/>
          </pc:sldLayoutMkLst>
        </pc:sldLayoutChg>
        <pc:sldLayoutChg chg="add">
          <pc:chgData name="Zita Draper" userId="S::z.draper@uwtsd.ac.uk::b063123c-f51f-481b-b99c-f574606c9ace" providerId="AD" clId="Web-{AF766EB8-2833-4136-ADB8-B0870AAAC4B2}" dt="2022-10-21T13:26:20.587" v="0"/>
          <pc:sldLayoutMkLst>
            <pc:docMk/>
            <pc:sldMasterMk cId="284013533" sldId="2147483711"/>
            <pc:sldLayoutMk cId="543122392" sldId="2147483704"/>
          </pc:sldLayoutMkLst>
        </pc:sldLayoutChg>
        <pc:sldLayoutChg chg="add">
          <pc:chgData name="Zita Draper" userId="S::z.draper@uwtsd.ac.uk::b063123c-f51f-481b-b99c-f574606c9ace" providerId="AD" clId="Web-{AF766EB8-2833-4136-ADB8-B0870AAAC4B2}" dt="2022-10-21T13:26:20.587" v="0"/>
          <pc:sldLayoutMkLst>
            <pc:docMk/>
            <pc:sldMasterMk cId="284013533" sldId="2147483711"/>
            <pc:sldLayoutMk cId="5525391" sldId="2147483705"/>
          </pc:sldLayoutMkLst>
        </pc:sldLayoutChg>
        <pc:sldLayoutChg chg="add">
          <pc:chgData name="Zita Draper" userId="S::z.draper@uwtsd.ac.uk::b063123c-f51f-481b-b99c-f574606c9ace" providerId="AD" clId="Web-{AF766EB8-2833-4136-ADB8-B0870AAAC4B2}" dt="2022-10-21T13:26:20.587" v="0"/>
          <pc:sldLayoutMkLst>
            <pc:docMk/>
            <pc:sldMasterMk cId="284013533" sldId="2147483711"/>
            <pc:sldLayoutMk cId="3363574832" sldId="2147483706"/>
          </pc:sldLayoutMkLst>
        </pc:sldLayoutChg>
        <pc:sldLayoutChg chg="add">
          <pc:chgData name="Zita Draper" userId="S::z.draper@uwtsd.ac.uk::b063123c-f51f-481b-b99c-f574606c9ace" providerId="AD" clId="Web-{AF766EB8-2833-4136-ADB8-B0870AAAC4B2}" dt="2022-10-21T13:26:20.587" v="0"/>
          <pc:sldLayoutMkLst>
            <pc:docMk/>
            <pc:sldMasterMk cId="284013533" sldId="2147483711"/>
            <pc:sldLayoutMk cId="284213595" sldId="2147483707"/>
          </pc:sldLayoutMkLst>
        </pc:sldLayoutChg>
        <pc:sldLayoutChg chg="add">
          <pc:chgData name="Zita Draper" userId="S::z.draper@uwtsd.ac.uk::b063123c-f51f-481b-b99c-f574606c9ace" providerId="AD" clId="Web-{AF766EB8-2833-4136-ADB8-B0870AAAC4B2}" dt="2022-10-21T13:26:20.587" v="0"/>
          <pc:sldLayoutMkLst>
            <pc:docMk/>
            <pc:sldMasterMk cId="284013533" sldId="2147483711"/>
            <pc:sldLayoutMk cId="2991299810" sldId="2147483708"/>
          </pc:sldLayoutMkLst>
        </pc:sldLayoutChg>
        <pc:sldLayoutChg chg="add">
          <pc:chgData name="Zita Draper" userId="S::z.draper@uwtsd.ac.uk::b063123c-f51f-481b-b99c-f574606c9ace" providerId="AD" clId="Web-{AF766EB8-2833-4136-ADB8-B0870AAAC4B2}" dt="2022-10-21T13:26:20.587" v="0"/>
          <pc:sldLayoutMkLst>
            <pc:docMk/>
            <pc:sldMasterMk cId="284013533" sldId="2147483711"/>
            <pc:sldLayoutMk cId="2364713699" sldId="2147483709"/>
          </pc:sldLayoutMkLst>
        </pc:sldLayoutChg>
        <pc:sldLayoutChg chg="add">
          <pc:chgData name="Zita Draper" userId="S::z.draper@uwtsd.ac.uk::b063123c-f51f-481b-b99c-f574606c9ace" providerId="AD" clId="Web-{AF766EB8-2833-4136-ADB8-B0870AAAC4B2}" dt="2022-10-21T13:26:20.587" v="0"/>
          <pc:sldLayoutMkLst>
            <pc:docMk/>
            <pc:sldMasterMk cId="284013533" sldId="2147483711"/>
            <pc:sldLayoutMk cId="2765030611" sldId="2147483710"/>
          </pc:sldLayoutMkLst>
        </pc:sldLayoutChg>
      </pc:sldMasterChg>
    </pc:docChg>
  </pc:docChgLst>
  <pc:docChgLst>
    <pc:chgData name="Zita Draper" userId="S::z.draper@uwtsd.ac.uk::b063123c-f51f-481b-b99c-f574606c9ace" providerId="AD" clId="Web-{8BC138B6-D2A8-4403-A893-47D4FACBA76A}"/>
    <pc:docChg chg="addSld delSld modSld">
      <pc:chgData name="Zita Draper" userId="S::z.draper@uwtsd.ac.uk::b063123c-f51f-481b-b99c-f574606c9ace" providerId="AD" clId="Web-{8BC138B6-D2A8-4403-A893-47D4FACBA76A}" dt="2022-10-21T20:35:02.784" v="636" actId="20577"/>
      <pc:docMkLst>
        <pc:docMk/>
      </pc:docMkLst>
      <pc:sldChg chg="addSp modSp mod setBg">
        <pc:chgData name="Zita Draper" userId="S::z.draper@uwtsd.ac.uk::b063123c-f51f-481b-b99c-f574606c9ace" providerId="AD" clId="Web-{8BC138B6-D2A8-4403-A893-47D4FACBA76A}" dt="2022-10-21T19:44:37.443" v="7"/>
        <pc:sldMkLst>
          <pc:docMk/>
          <pc:sldMk cId="3535006357" sldId="258"/>
        </pc:sldMkLst>
        <pc:spChg chg="mod">
          <ac:chgData name="Zita Draper" userId="S::z.draper@uwtsd.ac.uk::b063123c-f51f-481b-b99c-f574606c9ace" providerId="AD" clId="Web-{8BC138B6-D2A8-4403-A893-47D4FACBA76A}" dt="2022-10-21T19:44:37.443" v="7"/>
          <ac:spMkLst>
            <pc:docMk/>
            <pc:sldMk cId="3535006357" sldId="258"/>
            <ac:spMk id="2" creationId="{998D9076-F3A4-659F-0286-73C51837DAE2}"/>
          </ac:spMkLst>
        </pc:spChg>
        <pc:spChg chg="mod">
          <ac:chgData name="Zita Draper" userId="S::z.draper@uwtsd.ac.uk::b063123c-f51f-481b-b99c-f574606c9ace" providerId="AD" clId="Web-{8BC138B6-D2A8-4403-A893-47D4FACBA76A}" dt="2022-10-21T19:44:37.443" v="7"/>
          <ac:spMkLst>
            <pc:docMk/>
            <pc:sldMk cId="3535006357" sldId="258"/>
            <ac:spMk id="3" creationId="{11E04D84-72CE-0FE5-97F5-6B98BC9B8E90}"/>
          </ac:spMkLst>
        </pc:spChg>
        <pc:spChg chg="add">
          <ac:chgData name="Zita Draper" userId="S::z.draper@uwtsd.ac.uk::b063123c-f51f-481b-b99c-f574606c9ace" providerId="AD" clId="Web-{8BC138B6-D2A8-4403-A893-47D4FACBA76A}" dt="2022-10-21T19:44:37.443" v="7"/>
          <ac:spMkLst>
            <pc:docMk/>
            <pc:sldMk cId="3535006357" sldId="258"/>
            <ac:spMk id="9" creationId="{23076A4E-38BA-4BCB-BE40-AD144E24ED8C}"/>
          </ac:spMkLst>
        </pc:spChg>
        <pc:spChg chg="add">
          <ac:chgData name="Zita Draper" userId="S::z.draper@uwtsd.ac.uk::b063123c-f51f-481b-b99c-f574606c9ace" providerId="AD" clId="Web-{8BC138B6-D2A8-4403-A893-47D4FACBA76A}" dt="2022-10-21T19:44:37.443" v="7"/>
          <ac:spMkLst>
            <pc:docMk/>
            <pc:sldMk cId="3535006357" sldId="258"/>
            <ac:spMk id="11" creationId="{E8D0C60F-E7BC-47C4-989A-5CF3E68BDC64}"/>
          </ac:spMkLst>
        </pc:spChg>
        <pc:spChg chg="add">
          <ac:chgData name="Zita Draper" userId="S::z.draper@uwtsd.ac.uk::b063123c-f51f-481b-b99c-f574606c9ace" providerId="AD" clId="Web-{8BC138B6-D2A8-4403-A893-47D4FACBA76A}" dt="2022-10-21T19:44:37.443" v="7"/>
          <ac:spMkLst>
            <pc:docMk/>
            <pc:sldMk cId="3535006357" sldId="258"/>
            <ac:spMk id="13" creationId="{B572D2B0-57F9-4D28-8840-98CD625393D6}"/>
          </ac:spMkLst>
        </pc:spChg>
        <pc:grpChg chg="add">
          <ac:chgData name="Zita Draper" userId="S::z.draper@uwtsd.ac.uk::b063123c-f51f-481b-b99c-f574606c9ace" providerId="AD" clId="Web-{8BC138B6-D2A8-4403-A893-47D4FACBA76A}" dt="2022-10-21T19:44:37.443" v="7"/>
          <ac:grpSpMkLst>
            <pc:docMk/>
            <pc:sldMk cId="3535006357" sldId="258"/>
            <ac:grpSpMk id="15" creationId="{7CD49DFA-3E95-4EE4-8505-DADB9ABC7083}"/>
          </ac:grpSpMkLst>
        </pc:grpChg>
        <pc:picChg chg="add mod">
          <ac:chgData name="Zita Draper" userId="S::z.draper@uwtsd.ac.uk::b063123c-f51f-481b-b99c-f574606c9ace" providerId="AD" clId="Web-{8BC138B6-D2A8-4403-A893-47D4FACBA76A}" dt="2022-10-21T19:44:37.443" v="7"/>
          <ac:picMkLst>
            <pc:docMk/>
            <pc:sldMk cId="3535006357" sldId="258"/>
            <ac:picMk id="4" creationId="{347F2C04-508D-8F25-71A1-A166D23FE8BB}"/>
          </ac:picMkLst>
        </pc:picChg>
      </pc:sldChg>
      <pc:sldChg chg="addSp delSp modSp mod setBg modClrScheme addAnim chgLayout">
        <pc:chgData name="Zita Draper" userId="S::z.draper@uwtsd.ac.uk::b063123c-f51f-481b-b99c-f574606c9ace" providerId="AD" clId="Web-{8BC138B6-D2A8-4403-A893-47D4FACBA76A}" dt="2022-10-21T19:45:45.975" v="26" actId="20577"/>
        <pc:sldMkLst>
          <pc:docMk/>
          <pc:sldMk cId="2093480499" sldId="259"/>
        </pc:sldMkLst>
        <pc:spChg chg="mod ord">
          <ac:chgData name="Zita Draper" userId="S::z.draper@uwtsd.ac.uk::b063123c-f51f-481b-b99c-f574606c9ace" providerId="AD" clId="Web-{8BC138B6-D2A8-4403-A893-47D4FACBA76A}" dt="2022-10-21T19:45:45.975" v="26" actId="20577"/>
          <ac:spMkLst>
            <pc:docMk/>
            <pc:sldMk cId="2093480499" sldId="259"/>
            <ac:spMk id="2" creationId="{EFC8CBB8-9CAA-7721-138F-7293C6C854AA}"/>
          </ac:spMkLst>
        </pc:spChg>
        <pc:spChg chg="del mod ord">
          <ac:chgData name="Zita Draper" userId="S::z.draper@uwtsd.ac.uk::b063123c-f51f-481b-b99c-f574606c9ace" providerId="AD" clId="Web-{8BC138B6-D2A8-4403-A893-47D4FACBA76A}" dt="2022-10-21T19:45:28.492" v="23"/>
          <ac:spMkLst>
            <pc:docMk/>
            <pc:sldMk cId="2093480499" sldId="259"/>
            <ac:spMk id="3" creationId="{14FB5037-FC95-6752-66FE-8C73BA3928D4}"/>
          </ac:spMkLst>
        </pc:spChg>
        <pc:spChg chg="add del">
          <ac:chgData name="Zita Draper" userId="S::z.draper@uwtsd.ac.uk::b063123c-f51f-481b-b99c-f574606c9ace" providerId="AD" clId="Web-{8BC138B6-D2A8-4403-A893-47D4FACBA76A}" dt="2022-10-21T19:45:31.459" v="24"/>
          <ac:spMkLst>
            <pc:docMk/>
            <pc:sldMk cId="2093480499" sldId="259"/>
            <ac:spMk id="9" creationId="{DD8EACB7-D372-470B-B76E-A829D00310CD}"/>
          </ac:spMkLst>
        </pc:spChg>
        <pc:spChg chg="add del">
          <ac:chgData name="Zita Draper" userId="S::z.draper@uwtsd.ac.uk::b063123c-f51f-481b-b99c-f574606c9ace" providerId="AD" clId="Web-{8BC138B6-D2A8-4403-A893-47D4FACBA76A}" dt="2022-10-21T19:45:31.459" v="24"/>
          <ac:spMkLst>
            <pc:docMk/>
            <pc:sldMk cId="2093480499" sldId="259"/>
            <ac:spMk id="11" creationId="{FBE11A49-02A1-4D4C-9A49-CDF496B1094F}"/>
          </ac:spMkLst>
        </pc:spChg>
        <pc:spChg chg="add">
          <ac:chgData name="Zita Draper" userId="S::z.draper@uwtsd.ac.uk::b063123c-f51f-481b-b99c-f574606c9ace" providerId="AD" clId="Web-{8BC138B6-D2A8-4403-A893-47D4FACBA76A}" dt="2022-10-21T19:45:31.459" v="24"/>
          <ac:spMkLst>
            <pc:docMk/>
            <pc:sldMk cId="2093480499" sldId="259"/>
            <ac:spMk id="21" creationId="{DF0CAD46-2E46-44EB-A063-C05881768CE6}"/>
          </ac:spMkLst>
        </pc:spChg>
        <pc:spChg chg="add">
          <ac:chgData name="Zita Draper" userId="S::z.draper@uwtsd.ac.uk::b063123c-f51f-481b-b99c-f574606c9ace" providerId="AD" clId="Web-{8BC138B6-D2A8-4403-A893-47D4FACBA76A}" dt="2022-10-21T19:45:31.459" v="24"/>
          <ac:spMkLst>
            <pc:docMk/>
            <pc:sldMk cId="2093480499" sldId="259"/>
            <ac:spMk id="23" creationId="{0FDFF237-4369-41A3-9CE4-CD1A68139E16}"/>
          </ac:spMkLst>
        </pc:spChg>
        <pc:grpChg chg="add del">
          <ac:chgData name="Zita Draper" userId="S::z.draper@uwtsd.ac.uk::b063123c-f51f-481b-b99c-f574606c9ace" providerId="AD" clId="Web-{8BC138B6-D2A8-4403-A893-47D4FACBA76A}" dt="2022-10-21T19:45:31.459" v="24"/>
          <ac:grpSpMkLst>
            <pc:docMk/>
            <pc:sldMk cId="2093480499" sldId="259"/>
            <ac:grpSpMk id="13" creationId="{F1732D3A-CFF0-45BE-AD79-F83D0272C6C6}"/>
          </ac:grpSpMkLst>
        </pc:grpChg>
        <pc:grpChg chg="add">
          <ac:chgData name="Zita Draper" userId="S::z.draper@uwtsd.ac.uk::b063123c-f51f-481b-b99c-f574606c9ace" providerId="AD" clId="Web-{8BC138B6-D2A8-4403-A893-47D4FACBA76A}" dt="2022-10-21T19:45:31.459" v="24"/>
          <ac:grpSpMkLst>
            <pc:docMk/>
            <pc:sldMk cId="2093480499" sldId="259"/>
            <ac:grpSpMk id="25" creationId="{C3E45FAB-3768-4529-B0E8-A0E9BE5E382B}"/>
          </ac:grpSpMkLst>
        </pc:grpChg>
        <pc:picChg chg="add mod">
          <ac:chgData name="Zita Draper" userId="S::z.draper@uwtsd.ac.uk::b063123c-f51f-481b-b99c-f574606c9ace" providerId="AD" clId="Web-{8BC138B6-D2A8-4403-A893-47D4FACBA76A}" dt="2022-10-21T19:45:31.459" v="24"/>
          <ac:picMkLst>
            <pc:docMk/>
            <pc:sldMk cId="2093480499" sldId="259"/>
            <ac:picMk id="5" creationId="{35F304BE-A63B-22B4-2E8C-B19DF3879166}"/>
          </ac:picMkLst>
        </pc:picChg>
      </pc:sldChg>
      <pc:sldChg chg="addSp delSp modSp mod setBg modClrScheme addAnim chgLayout">
        <pc:chgData name="Zita Draper" userId="S::z.draper@uwtsd.ac.uk::b063123c-f51f-481b-b99c-f574606c9ace" providerId="AD" clId="Web-{8BC138B6-D2A8-4403-A893-47D4FACBA76A}" dt="2022-10-21T19:46:48.414" v="38" actId="20577"/>
        <pc:sldMkLst>
          <pc:docMk/>
          <pc:sldMk cId="2930342890" sldId="260"/>
        </pc:sldMkLst>
        <pc:spChg chg="mod ord">
          <ac:chgData name="Zita Draper" userId="S::z.draper@uwtsd.ac.uk::b063123c-f51f-481b-b99c-f574606c9ace" providerId="AD" clId="Web-{8BC138B6-D2A8-4403-A893-47D4FACBA76A}" dt="2022-10-21T19:46:48.414" v="38" actId="20577"/>
          <ac:spMkLst>
            <pc:docMk/>
            <pc:sldMk cId="2930342890" sldId="260"/>
            <ac:spMk id="2" creationId="{8D63485E-0729-395A-75CD-897113089C9E}"/>
          </ac:spMkLst>
        </pc:spChg>
        <pc:spChg chg="del mod ord">
          <ac:chgData name="Zita Draper" userId="S::z.draper@uwtsd.ac.uk::b063123c-f51f-481b-b99c-f574606c9ace" providerId="AD" clId="Web-{8BC138B6-D2A8-4403-A893-47D4FACBA76A}" dt="2022-10-21T19:46:20.148" v="31"/>
          <ac:spMkLst>
            <pc:docMk/>
            <pc:sldMk cId="2930342890" sldId="260"/>
            <ac:spMk id="3" creationId="{16E481EB-4FD0-7364-439E-FDB7975FFB69}"/>
          </ac:spMkLst>
        </pc:spChg>
        <pc:spChg chg="add">
          <ac:chgData name="Zita Draper" userId="S::z.draper@uwtsd.ac.uk::b063123c-f51f-481b-b99c-f574606c9ace" providerId="AD" clId="Web-{8BC138B6-D2A8-4403-A893-47D4FACBA76A}" dt="2022-10-21T19:46:26.570" v="32"/>
          <ac:spMkLst>
            <pc:docMk/>
            <pc:sldMk cId="2930342890" sldId="260"/>
            <ac:spMk id="8" creationId="{DF0CAD46-2E46-44EB-A063-C05881768CE6}"/>
          </ac:spMkLst>
        </pc:spChg>
        <pc:spChg chg="add">
          <ac:chgData name="Zita Draper" userId="S::z.draper@uwtsd.ac.uk::b063123c-f51f-481b-b99c-f574606c9ace" providerId="AD" clId="Web-{8BC138B6-D2A8-4403-A893-47D4FACBA76A}" dt="2022-10-21T19:46:26.570" v="32"/>
          <ac:spMkLst>
            <pc:docMk/>
            <pc:sldMk cId="2930342890" sldId="260"/>
            <ac:spMk id="10" creationId="{0FDFF237-4369-41A3-9CE4-CD1A68139E16}"/>
          </ac:spMkLst>
        </pc:spChg>
        <pc:grpChg chg="add">
          <ac:chgData name="Zita Draper" userId="S::z.draper@uwtsd.ac.uk::b063123c-f51f-481b-b99c-f574606c9ace" providerId="AD" clId="Web-{8BC138B6-D2A8-4403-A893-47D4FACBA76A}" dt="2022-10-21T19:46:26.570" v="32"/>
          <ac:grpSpMkLst>
            <pc:docMk/>
            <pc:sldMk cId="2930342890" sldId="260"/>
            <ac:grpSpMk id="12" creationId="{C3E45FAB-3768-4529-B0E8-A0E9BE5E382B}"/>
          </ac:grpSpMkLst>
        </pc:grpChg>
        <pc:picChg chg="add">
          <ac:chgData name="Zita Draper" userId="S::z.draper@uwtsd.ac.uk::b063123c-f51f-481b-b99c-f574606c9ace" providerId="AD" clId="Web-{8BC138B6-D2A8-4403-A893-47D4FACBA76A}" dt="2022-10-21T19:46:26.570" v="32"/>
          <ac:picMkLst>
            <pc:docMk/>
            <pc:sldMk cId="2930342890" sldId="260"/>
            <ac:picMk id="4" creationId="{0316DF72-F46C-1BA2-214E-6F76A52EB0D2}"/>
          </ac:picMkLst>
        </pc:picChg>
      </pc:sldChg>
      <pc:sldChg chg="addSp delSp modSp">
        <pc:chgData name="Zita Draper" userId="S::z.draper@uwtsd.ac.uk::b063123c-f51f-481b-b99c-f574606c9ace" providerId="AD" clId="Web-{8BC138B6-D2A8-4403-A893-47D4FACBA76A}" dt="2022-10-21T19:55:50.088" v="145"/>
        <pc:sldMkLst>
          <pc:docMk/>
          <pc:sldMk cId="1905205798" sldId="261"/>
        </pc:sldMkLst>
        <pc:spChg chg="del mod">
          <ac:chgData name="Zita Draper" userId="S::z.draper@uwtsd.ac.uk::b063123c-f51f-481b-b99c-f574606c9ace" providerId="AD" clId="Web-{8BC138B6-D2A8-4403-A893-47D4FACBA76A}" dt="2022-10-21T19:55:04.321" v="137"/>
          <ac:spMkLst>
            <pc:docMk/>
            <pc:sldMk cId="1905205798" sldId="261"/>
            <ac:spMk id="2" creationId="{A11EB3CF-78EF-C55A-B58E-F6492FEC7872}"/>
          </ac:spMkLst>
        </pc:spChg>
        <pc:spChg chg="del">
          <ac:chgData name="Zita Draper" userId="S::z.draper@uwtsd.ac.uk::b063123c-f51f-481b-b99c-f574606c9ace" providerId="AD" clId="Web-{8BC138B6-D2A8-4403-A893-47D4FACBA76A}" dt="2022-10-21T19:48:49.823" v="62"/>
          <ac:spMkLst>
            <pc:docMk/>
            <pc:sldMk cId="1905205798" sldId="261"/>
            <ac:spMk id="3" creationId="{4DA3D462-021F-1EEB-7F20-7A2FD35AF9D0}"/>
          </ac:spMkLst>
        </pc:spChg>
        <pc:spChg chg="add del mod">
          <ac:chgData name="Zita Draper" userId="S::z.draper@uwtsd.ac.uk::b063123c-f51f-481b-b99c-f574606c9ace" providerId="AD" clId="Web-{8BC138B6-D2A8-4403-A893-47D4FACBA76A}" dt="2022-10-21T19:55:22.931" v="142"/>
          <ac:spMkLst>
            <pc:docMk/>
            <pc:sldMk cId="1905205798" sldId="261"/>
            <ac:spMk id="844" creationId="{0CB142CC-31D8-942F-7B75-AA4570F0518A}"/>
          </ac:spMkLst>
        </pc:spChg>
        <pc:graphicFrameChg chg="add mod modGraphic">
          <ac:chgData name="Zita Draper" userId="S::z.draper@uwtsd.ac.uk::b063123c-f51f-481b-b99c-f574606c9ace" providerId="AD" clId="Web-{8BC138B6-D2A8-4403-A893-47D4FACBA76A}" dt="2022-10-21T19:55:29.431" v="143" actId="1076"/>
          <ac:graphicFrameMkLst>
            <pc:docMk/>
            <pc:sldMk cId="1905205798" sldId="261"/>
            <ac:graphicFrameMk id="4" creationId="{14174867-1F8C-D5D1-857E-408D843AAE8D}"/>
          </ac:graphicFrameMkLst>
        </pc:graphicFrameChg>
        <pc:picChg chg="add del mod">
          <ac:chgData name="Zita Draper" userId="S::z.draper@uwtsd.ac.uk::b063123c-f51f-481b-b99c-f574606c9ace" providerId="AD" clId="Web-{8BC138B6-D2A8-4403-A893-47D4FACBA76A}" dt="2022-10-21T19:55:50.088" v="145"/>
          <ac:picMkLst>
            <pc:docMk/>
            <pc:sldMk cId="1905205798" sldId="261"/>
            <ac:picMk id="818" creationId="{CD860330-FBED-8C40-6B49-F649F3A7A84B}"/>
          </ac:picMkLst>
        </pc:picChg>
      </pc:sldChg>
      <pc:sldChg chg="addSp delSp modSp mod setBg">
        <pc:chgData name="Zita Draper" userId="S::z.draper@uwtsd.ac.uk::b063123c-f51f-481b-b99c-f574606c9ace" providerId="AD" clId="Web-{8BC138B6-D2A8-4403-A893-47D4FACBA76A}" dt="2022-10-21T20:00:44.271" v="278" actId="20577"/>
        <pc:sldMkLst>
          <pc:docMk/>
          <pc:sldMk cId="556940225" sldId="262"/>
        </pc:sldMkLst>
        <pc:spChg chg="mod">
          <ac:chgData name="Zita Draper" userId="S::z.draper@uwtsd.ac.uk::b063123c-f51f-481b-b99c-f574606c9ace" providerId="AD" clId="Web-{8BC138B6-D2A8-4403-A893-47D4FACBA76A}" dt="2022-10-21T19:57:13.231" v="190" actId="20577"/>
          <ac:spMkLst>
            <pc:docMk/>
            <pc:sldMk cId="556940225" sldId="262"/>
            <ac:spMk id="2" creationId="{BDF96B35-60B7-D382-0690-9ACC84B58685}"/>
          </ac:spMkLst>
        </pc:spChg>
        <pc:spChg chg="del mod">
          <ac:chgData name="Zita Draper" userId="S::z.draper@uwtsd.ac.uk::b063123c-f51f-481b-b99c-f574606c9ace" providerId="AD" clId="Web-{8BC138B6-D2A8-4403-A893-47D4FACBA76A}" dt="2022-10-21T19:56:05.166" v="148"/>
          <ac:spMkLst>
            <pc:docMk/>
            <pc:sldMk cId="556940225" sldId="262"/>
            <ac:spMk id="3" creationId="{B9A1DA4B-A43C-4CC9-97B6-543FA1B6D227}"/>
          </ac:spMkLst>
        </pc:spChg>
        <pc:spChg chg="add mod">
          <ac:chgData name="Zita Draper" userId="S::z.draper@uwtsd.ac.uk::b063123c-f51f-481b-b99c-f574606c9ace" providerId="AD" clId="Web-{8BC138B6-D2A8-4403-A893-47D4FACBA76A}" dt="2022-10-21T20:00:44.271" v="278" actId="20577"/>
          <ac:spMkLst>
            <pc:docMk/>
            <pc:sldMk cId="556940225" sldId="262"/>
            <ac:spMk id="8" creationId="{BC2468A8-5B9F-4EBB-5B94-54E01ABBD515}"/>
          </ac:spMkLst>
        </pc:spChg>
        <pc:spChg chg="add">
          <ac:chgData name="Zita Draper" userId="S::z.draper@uwtsd.ac.uk::b063123c-f51f-481b-b99c-f574606c9ace" providerId="AD" clId="Web-{8BC138B6-D2A8-4403-A893-47D4FACBA76A}" dt="2022-10-21T19:56:11.385" v="149"/>
          <ac:spMkLst>
            <pc:docMk/>
            <pc:sldMk cId="556940225" sldId="262"/>
            <ac:spMk id="11" creationId="{158E38A4-F699-490C-8D1F-E8AD332D9B45}"/>
          </ac:spMkLst>
        </pc:spChg>
        <pc:spChg chg="add">
          <ac:chgData name="Zita Draper" userId="S::z.draper@uwtsd.ac.uk::b063123c-f51f-481b-b99c-f574606c9ace" providerId="AD" clId="Web-{8BC138B6-D2A8-4403-A893-47D4FACBA76A}" dt="2022-10-21T19:56:11.385" v="149"/>
          <ac:spMkLst>
            <pc:docMk/>
            <pc:sldMk cId="556940225" sldId="262"/>
            <ac:spMk id="13" creationId="{939C6AAB-48AC-41A3-95C2-6BF83715DF62}"/>
          </ac:spMkLst>
        </pc:spChg>
        <pc:spChg chg="add">
          <ac:chgData name="Zita Draper" userId="S::z.draper@uwtsd.ac.uk::b063123c-f51f-481b-b99c-f574606c9ace" providerId="AD" clId="Web-{8BC138B6-D2A8-4403-A893-47D4FACBA76A}" dt="2022-10-21T19:56:11.385" v="149"/>
          <ac:spMkLst>
            <pc:docMk/>
            <pc:sldMk cId="556940225" sldId="262"/>
            <ac:spMk id="15" creationId="{F6EE861B-7D2F-4B7C-A6E3-5937E81B8025}"/>
          </ac:spMkLst>
        </pc:spChg>
        <pc:grpChg chg="add">
          <ac:chgData name="Zita Draper" userId="S::z.draper@uwtsd.ac.uk::b063123c-f51f-481b-b99c-f574606c9ace" providerId="AD" clId="Web-{8BC138B6-D2A8-4403-A893-47D4FACBA76A}" dt="2022-10-21T19:56:11.385" v="149"/>
          <ac:grpSpMkLst>
            <pc:docMk/>
            <pc:sldMk cId="556940225" sldId="262"/>
            <ac:grpSpMk id="17" creationId="{073091F1-AA5A-47C6-9502-D5870A72D50C}"/>
          </ac:grpSpMkLst>
        </pc:grpChg>
        <pc:picChg chg="add mod ord">
          <ac:chgData name="Zita Draper" userId="S::z.draper@uwtsd.ac.uk::b063123c-f51f-481b-b99c-f574606c9ace" providerId="AD" clId="Web-{8BC138B6-D2A8-4403-A893-47D4FACBA76A}" dt="2022-10-21T19:56:11.385" v="149"/>
          <ac:picMkLst>
            <pc:docMk/>
            <pc:sldMk cId="556940225" sldId="262"/>
            <ac:picMk id="4" creationId="{33CD68A9-2FE1-1D0D-24EA-B7C986DF53EB}"/>
          </ac:picMkLst>
        </pc:picChg>
      </pc:sldChg>
      <pc:sldChg chg="addSp delSp modSp mod setBg">
        <pc:chgData name="Zita Draper" userId="S::z.draper@uwtsd.ac.uk::b063123c-f51f-481b-b99c-f574606c9ace" providerId="AD" clId="Web-{8BC138B6-D2A8-4403-A893-47D4FACBA76A}" dt="2022-10-21T20:27:03.899" v="544" actId="20577"/>
        <pc:sldMkLst>
          <pc:docMk/>
          <pc:sldMk cId="3507325953" sldId="263"/>
        </pc:sldMkLst>
        <pc:spChg chg="mod">
          <ac:chgData name="Zita Draper" userId="S::z.draper@uwtsd.ac.uk::b063123c-f51f-481b-b99c-f574606c9ace" providerId="AD" clId="Web-{8BC138B6-D2A8-4403-A893-47D4FACBA76A}" dt="2022-10-21T20:01:30.174" v="288"/>
          <ac:spMkLst>
            <pc:docMk/>
            <pc:sldMk cId="3507325953" sldId="263"/>
            <ac:spMk id="2" creationId="{33998977-F8EC-DA2A-B019-876328CBE1BB}"/>
          </ac:spMkLst>
        </pc:spChg>
        <pc:spChg chg="del">
          <ac:chgData name="Zita Draper" userId="S::z.draper@uwtsd.ac.uk::b063123c-f51f-481b-b99c-f574606c9ace" providerId="AD" clId="Web-{8BC138B6-D2A8-4403-A893-47D4FACBA76A}" dt="2022-10-21T20:01:13.330" v="285"/>
          <ac:spMkLst>
            <pc:docMk/>
            <pc:sldMk cId="3507325953" sldId="263"/>
            <ac:spMk id="3" creationId="{A0B1C713-7317-F1AD-223C-678841C6A574}"/>
          </ac:spMkLst>
        </pc:spChg>
        <pc:spChg chg="add mod">
          <ac:chgData name="Zita Draper" userId="S::z.draper@uwtsd.ac.uk::b063123c-f51f-481b-b99c-f574606c9ace" providerId="AD" clId="Web-{8BC138B6-D2A8-4403-A893-47D4FACBA76A}" dt="2022-10-21T20:27:03.899" v="544" actId="20577"/>
          <ac:spMkLst>
            <pc:docMk/>
            <pc:sldMk cId="3507325953" sldId="263"/>
            <ac:spMk id="8" creationId="{83DA0011-0375-72FE-837F-17F3ED7BD32B}"/>
          </ac:spMkLst>
        </pc:spChg>
        <pc:spChg chg="add">
          <ac:chgData name="Zita Draper" userId="S::z.draper@uwtsd.ac.uk::b063123c-f51f-481b-b99c-f574606c9ace" providerId="AD" clId="Web-{8BC138B6-D2A8-4403-A893-47D4FACBA76A}" dt="2022-10-21T20:01:30.174" v="288"/>
          <ac:spMkLst>
            <pc:docMk/>
            <pc:sldMk cId="3507325953" sldId="263"/>
            <ac:spMk id="11" creationId="{158E38A4-F699-490C-8D1F-E8AD332D9B45}"/>
          </ac:spMkLst>
        </pc:spChg>
        <pc:spChg chg="add">
          <ac:chgData name="Zita Draper" userId="S::z.draper@uwtsd.ac.uk::b063123c-f51f-481b-b99c-f574606c9ace" providerId="AD" clId="Web-{8BC138B6-D2A8-4403-A893-47D4FACBA76A}" dt="2022-10-21T20:01:30.174" v="288"/>
          <ac:spMkLst>
            <pc:docMk/>
            <pc:sldMk cId="3507325953" sldId="263"/>
            <ac:spMk id="13" creationId="{939C6AAB-48AC-41A3-95C2-6BF83715DF62}"/>
          </ac:spMkLst>
        </pc:spChg>
        <pc:spChg chg="add">
          <ac:chgData name="Zita Draper" userId="S::z.draper@uwtsd.ac.uk::b063123c-f51f-481b-b99c-f574606c9ace" providerId="AD" clId="Web-{8BC138B6-D2A8-4403-A893-47D4FACBA76A}" dt="2022-10-21T20:01:30.174" v="288"/>
          <ac:spMkLst>
            <pc:docMk/>
            <pc:sldMk cId="3507325953" sldId="263"/>
            <ac:spMk id="15" creationId="{F6EE861B-7D2F-4B7C-A6E3-5937E81B8025}"/>
          </ac:spMkLst>
        </pc:spChg>
        <pc:grpChg chg="add">
          <ac:chgData name="Zita Draper" userId="S::z.draper@uwtsd.ac.uk::b063123c-f51f-481b-b99c-f574606c9ace" providerId="AD" clId="Web-{8BC138B6-D2A8-4403-A893-47D4FACBA76A}" dt="2022-10-21T20:01:30.174" v="288"/>
          <ac:grpSpMkLst>
            <pc:docMk/>
            <pc:sldMk cId="3507325953" sldId="263"/>
            <ac:grpSpMk id="17" creationId="{073091F1-AA5A-47C6-9502-D5870A72D50C}"/>
          </ac:grpSpMkLst>
        </pc:grpChg>
        <pc:picChg chg="add mod ord">
          <ac:chgData name="Zita Draper" userId="S::z.draper@uwtsd.ac.uk::b063123c-f51f-481b-b99c-f574606c9ace" providerId="AD" clId="Web-{8BC138B6-D2A8-4403-A893-47D4FACBA76A}" dt="2022-10-21T20:01:30.174" v="288"/>
          <ac:picMkLst>
            <pc:docMk/>
            <pc:sldMk cId="3507325953" sldId="263"/>
            <ac:picMk id="4" creationId="{851A8805-F098-CB90-5606-E5E60B857543}"/>
          </ac:picMkLst>
        </pc:picChg>
      </pc:sldChg>
      <pc:sldChg chg="addSp modSp mod setBg">
        <pc:chgData name="Zita Draper" userId="S::z.draper@uwtsd.ac.uk::b063123c-f51f-481b-b99c-f574606c9ace" providerId="AD" clId="Web-{8BC138B6-D2A8-4403-A893-47D4FACBA76A}" dt="2022-10-21T20:29:35.536" v="560"/>
        <pc:sldMkLst>
          <pc:docMk/>
          <pc:sldMk cId="1763248974" sldId="264"/>
        </pc:sldMkLst>
        <pc:spChg chg="mod">
          <ac:chgData name="Zita Draper" userId="S::z.draper@uwtsd.ac.uk::b063123c-f51f-481b-b99c-f574606c9ace" providerId="AD" clId="Web-{8BC138B6-D2A8-4403-A893-47D4FACBA76A}" dt="2022-10-21T20:29:35.536" v="560"/>
          <ac:spMkLst>
            <pc:docMk/>
            <pc:sldMk cId="1763248974" sldId="264"/>
            <ac:spMk id="2" creationId="{0CEA33A4-BA1B-E30B-C158-F1BAA7E81588}"/>
          </ac:spMkLst>
        </pc:spChg>
        <pc:spChg chg="mod">
          <ac:chgData name="Zita Draper" userId="S::z.draper@uwtsd.ac.uk::b063123c-f51f-481b-b99c-f574606c9ace" providerId="AD" clId="Web-{8BC138B6-D2A8-4403-A893-47D4FACBA76A}" dt="2022-10-21T20:29:35.536" v="560"/>
          <ac:spMkLst>
            <pc:docMk/>
            <pc:sldMk cId="1763248974" sldId="264"/>
            <ac:spMk id="3" creationId="{BBFF1CF7-40AC-5FA5-E9A4-9269D25E4807}"/>
          </ac:spMkLst>
        </pc:spChg>
        <pc:spChg chg="add">
          <ac:chgData name="Zita Draper" userId="S::z.draper@uwtsd.ac.uk::b063123c-f51f-481b-b99c-f574606c9ace" providerId="AD" clId="Web-{8BC138B6-D2A8-4403-A893-47D4FACBA76A}" dt="2022-10-21T20:29:35.536" v="560"/>
          <ac:spMkLst>
            <pc:docMk/>
            <pc:sldMk cId="1763248974" sldId="264"/>
            <ac:spMk id="9" creationId="{51A01047-632B-4F57-9CDB-AA680D5BBB19}"/>
          </ac:spMkLst>
        </pc:spChg>
        <pc:spChg chg="add">
          <ac:chgData name="Zita Draper" userId="S::z.draper@uwtsd.ac.uk::b063123c-f51f-481b-b99c-f574606c9ace" providerId="AD" clId="Web-{8BC138B6-D2A8-4403-A893-47D4FACBA76A}" dt="2022-10-21T20:29:35.536" v="560"/>
          <ac:spMkLst>
            <pc:docMk/>
            <pc:sldMk cId="1763248974" sldId="264"/>
            <ac:spMk id="11" creationId="{48EF695B-E7DE-4164-862A-9CD06DFB0EC0}"/>
          </ac:spMkLst>
        </pc:spChg>
        <pc:grpChg chg="add">
          <ac:chgData name="Zita Draper" userId="S::z.draper@uwtsd.ac.uk::b063123c-f51f-481b-b99c-f574606c9ace" providerId="AD" clId="Web-{8BC138B6-D2A8-4403-A893-47D4FACBA76A}" dt="2022-10-21T20:29:35.536" v="560"/>
          <ac:grpSpMkLst>
            <pc:docMk/>
            <pc:sldMk cId="1763248974" sldId="264"/>
            <ac:grpSpMk id="13" creationId="{D5ADB088-C125-457F-9C61-DFE21DCEF4A5}"/>
          </ac:grpSpMkLst>
        </pc:grpChg>
        <pc:picChg chg="add mod">
          <ac:chgData name="Zita Draper" userId="S::z.draper@uwtsd.ac.uk::b063123c-f51f-481b-b99c-f574606c9ace" providerId="AD" clId="Web-{8BC138B6-D2A8-4403-A893-47D4FACBA76A}" dt="2022-10-21T20:29:35.536" v="560"/>
          <ac:picMkLst>
            <pc:docMk/>
            <pc:sldMk cId="1763248974" sldId="264"/>
            <ac:picMk id="4" creationId="{902AC05F-7A4A-8610-CB35-E08E24DC8446}"/>
          </ac:picMkLst>
        </pc:picChg>
      </pc:sldChg>
      <pc:sldChg chg="addSp modSp mod setBg addAnim">
        <pc:chgData name="Zita Draper" userId="S::z.draper@uwtsd.ac.uk::b063123c-f51f-481b-b99c-f574606c9ace" providerId="AD" clId="Web-{8BC138B6-D2A8-4403-A893-47D4FACBA76A}" dt="2022-10-21T20:32:25.853" v="575"/>
        <pc:sldMkLst>
          <pc:docMk/>
          <pc:sldMk cId="3023531575" sldId="265"/>
        </pc:sldMkLst>
        <pc:spChg chg="mod">
          <ac:chgData name="Zita Draper" userId="S::z.draper@uwtsd.ac.uk::b063123c-f51f-481b-b99c-f574606c9ace" providerId="AD" clId="Web-{8BC138B6-D2A8-4403-A893-47D4FACBA76A}" dt="2022-10-21T20:32:25.853" v="574"/>
          <ac:spMkLst>
            <pc:docMk/>
            <pc:sldMk cId="3023531575" sldId="265"/>
            <ac:spMk id="2" creationId="{E5153F61-536A-8F92-66BF-ABDC9FD4DBAE}"/>
          </ac:spMkLst>
        </pc:spChg>
        <pc:spChg chg="mod">
          <ac:chgData name="Zita Draper" userId="S::z.draper@uwtsd.ac.uk::b063123c-f51f-481b-b99c-f574606c9ace" providerId="AD" clId="Web-{8BC138B6-D2A8-4403-A893-47D4FACBA76A}" dt="2022-10-21T20:32:25.853" v="574"/>
          <ac:spMkLst>
            <pc:docMk/>
            <pc:sldMk cId="3023531575" sldId="265"/>
            <ac:spMk id="3" creationId="{FE4C3620-B898-647B-1800-0ED1ABCB7874}"/>
          </ac:spMkLst>
        </pc:spChg>
        <pc:spChg chg="add">
          <ac:chgData name="Zita Draper" userId="S::z.draper@uwtsd.ac.uk::b063123c-f51f-481b-b99c-f574606c9ace" providerId="AD" clId="Web-{8BC138B6-D2A8-4403-A893-47D4FACBA76A}" dt="2022-10-21T20:32:25.853" v="574"/>
          <ac:spMkLst>
            <pc:docMk/>
            <pc:sldMk cId="3023531575" sldId="265"/>
            <ac:spMk id="9" creationId="{9D3B3C7E-BC2D-4436-8B03-AC421FA66787}"/>
          </ac:spMkLst>
        </pc:spChg>
        <pc:spChg chg="add">
          <ac:chgData name="Zita Draper" userId="S::z.draper@uwtsd.ac.uk::b063123c-f51f-481b-b99c-f574606c9ace" providerId="AD" clId="Web-{8BC138B6-D2A8-4403-A893-47D4FACBA76A}" dt="2022-10-21T20:32:25.853" v="574"/>
          <ac:spMkLst>
            <pc:docMk/>
            <pc:sldMk cId="3023531575" sldId="265"/>
            <ac:spMk id="16" creationId="{DD8EACB7-D372-470B-B76E-A829D00310CD}"/>
          </ac:spMkLst>
        </pc:spChg>
        <pc:spChg chg="add">
          <ac:chgData name="Zita Draper" userId="S::z.draper@uwtsd.ac.uk::b063123c-f51f-481b-b99c-f574606c9ace" providerId="AD" clId="Web-{8BC138B6-D2A8-4403-A893-47D4FACBA76A}" dt="2022-10-21T20:32:25.853" v="574"/>
          <ac:spMkLst>
            <pc:docMk/>
            <pc:sldMk cId="3023531575" sldId="265"/>
            <ac:spMk id="18" creationId="{C7EA4B13-46D3-41EE-95DA-7B2100DE940B}"/>
          </ac:spMkLst>
        </pc:spChg>
        <pc:grpChg chg="add">
          <ac:chgData name="Zita Draper" userId="S::z.draper@uwtsd.ac.uk::b063123c-f51f-481b-b99c-f574606c9ace" providerId="AD" clId="Web-{8BC138B6-D2A8-4403-A893-47D4FACBA76A}" dt="2022-10-21T20:32:25.853" v="574"/>
          <ac:grpSpMkLst>
            <pc:docMk/>
            <pc:sldMk cId="3023531575" sldId="265"/>
            <ac:grpSpMk id="11" creationId="{79B5D0C1-066E-4C02-A6B8-59FAE4A19724}"/>
          </ac:grpSpMkLst>
        </pc:grpChg>
        <pc:grpChg chg="add">
          <ac:chgData name="Zita Draper" userId="S::z.draper@uwtsd.ac.uk::b063123c-f51f-481b-b99c-f574606c9ace" providerId="AD" clId="Web-{8BC138B6-D2A8-4403-A893-47D4FACBA76A}" dt="2022-10-21T20:32:25.853" v="574"/>
          <ac:grpSpMkLst>
            <pc:docMk/>
            <pc:sldMk cId="3023531575" sldId="265"/>
            <ac:grpSpMk id="20" creationId="{DCEEEBE1-DC7B-4168-90C6-DB88876E30DD}"/>
          </ac:grpSpMkLst>
        </pc:grpChg>
        <pc:picChg chg="add mod">
          <ac:chgData name="Zita Draper" userId="S::z.draper@uwtsd.ac.uk::b063123c-f51f-481b-b99c-f574606c9ace" providerId="AD" clId="Web-{8BC138B6-D2A8-4403-A893-47D4FACBA76A}" dt="2022-10-21T20:32:25.853" v="574"/>
          <ac:picMkLst>
            <pc:docMk/>
            <pc:sldMk cId="3023531575" sldId="265"/>
            <ac:picMk id="4" creationId="{4532B926-518A-B0DE-7174-1D7B6132246B}"/>
          </ac:picMkLst>
        </pc:picChg>
      </pc:sldChg>
      <pc:sldChg chg="addSp modSp mod modClrScheme chgLayout">
        <pc:chgData name="Zita Draper" userId="S::z.draper@uwtsd.ac.uk::b063123c-f51f-481b-b99c-f574606c9ace" providerId="AD" clId="Web-{8BC138B6-D2A8-4403-A893-47D4FACBA76A}" dt="2022-10-21T20:35:02.784" v="636" actId="20577"/>
        <pc:sldMkLst>
          <pc:docMk/>
          <pc:sldMk cId="2517752181" sldId="266"/>
        </pc:sldMkLst>
        <pc:spChg chg="mod ord">
          <ac:chgData name="Zita Draper" userId="S::z.draper@uwtsd.ac.uk::b063123c-f51f-481b-b99c-f574606c9ace" providerId="AD" clId="Web-{8BC138B6-D2A8-4403-A893-47D4FACBA76A}" dt="2022-10-21T20:33:16.213" v="589" actId="20577"/>
          <ac:spMkLst>
            <pc:docMk/>
            <pc:sldMk cId="2517752181" sldId="266"/>
            <ac:spMk id="2" creationId="{D3E3CFC2-3A84-A596-039D-5591DB9DFA77}"/>
          </ac:spMkLst>
        </pc:spChg>
        <pc:spChg chg="mod ord">
          <ac:chgData name="Zita Draper" userId="S::z.draper@uwtsd.ac.uk::b063123c-f51f-481b-b99c-f574606c9ace" providerId="AD" clId="Web-{8BC138B6-D2A8-4403-A893-47D4FACBA76A}" dt="2022-10-21T20:35:02.784" v="636" actId="20577"/>
          <ac:spMkLst>
            <pc:docMk/>
            <pc:sldMk cId="2517752181" sldId="266"/>
            <ac:spMk id="3" creationId="{6350251A-AED5-6A0C-26C8-08D2C8D34A94}"/>
          </ac:spMkLst>
        </pc:spChg>
        <pc:spChg chg="add mod ord">
          <ac:chgData name="Zita Draper" userId="S::z.draper@uwtsd.ac.uk::b063123c-f51f-481b-b99c-f574606c9ace" providerId="AD" clId="Web-{8BC138B6-D2A8-4403-A893-47D4FACBA76A}" dt="2022-10-21T20:32:56.775" v="576"/>
          <ac:spMkLst>
            <pc:docMk/>
            <pc:sldMk cId="2517752181" sldId="266"/>
            <ac:spMk id="4" creationId="{CEF5C0FA-0561-DD53-444F-7374646B3C63}"/>
          </ac:spMkLst>
        </pc:spChg>
      </pc:sldChg>
      <pc:sldChg chg="modSp">
        <pc:chgData name="Zita Draper" userId="S::z.draper@uwtsd.ac.uk::b063123c-f51f-481b-b99c-f574606c9ace" providerId="AD" clId="Web-{8BC138B6-D2A8-4403-A893-47D4FACBA76A}" dt="2022-10-21T20:06:18.993" v="425" actId="20577"/>
        <pc:sldMkLst>
          <pc:docMk/>
          <pc:sldMk cId="2796712841" sldId="292"/>
        </pc:sldMkLst>
        <pc:spChg chg="mod">
          <ac:chgData name="Zita Draper" userId="S::z.draper@uwtsd.ac.uk::b063123c-f51f-481b-b99c-f574606c9ace" providerId="AD" clId="Web-{8BC138B6-D2A8-4403-A893-47D4FACBA76A}" dt="2022-10-21T20:02:47.301" v="298" actId="20577"/>
          <ac:spMkLst>
            <pc:docMk/>
            <pc:sldMk cId="2796712841" sldId="292"/>
            <ac:spMk id="2" creationId="{B0223D55-8B10-7280-8D53-F04D4A11ECA9}"/>
          </ac:spMkLst>
        </pc:spChg>
        <pc:spChg chg="mod">
          <ac:chgData name="Zita Draper" userId="S::z.draper@uwtsd.ac.uk::b063123c-f51f-481b-b99c-f574606c9ace" providerId="AD" clId="Web-{8BC138B6-D2A8-4403-A893-47D4FACBA76A}" dt="2022-10-21T20:06:18.993" v="425" actId="20577"/>
          <ac:spMkLst>
            <pc:docMk/>
            <pc:sldMk cId="2796712841" sldId="292"/>
            <ac:spMk id="3" creationId="{D6E0FF3B-3A3E-14AF-240B-1FAC56CFEB64}"/>
          </ac:spMkLst>
        </pc:spChg>
      </pc:sldChg>
      <pc:sldChg chg="addSp delSp modSp mod setBg modClrScheme addAnim chgLayout">
        <pc:chgData name="Zita Draper" userId="S::z.draper@uwtsd.ac.uk::b063123c-f51f-481b-b99c-f574606c9ace" providerId="AD" clId="Web-{8BC138B6-D2A8-4403-A893-47D4FACBA76A}" dt="2022-10-21T20:07:37.651" v="441" actId="20577"/>
        <pc:sldMkLst>
          <pc:docMk/>
          <pc:sldMk cId="3158154444" sldId="293"/>
        </pc:sldMkLst>
        <pc:spChg chg="mod ord">
          <ac:chgData name="Zita Draper" userId="S::z.draper@uwtsd.ac.uk::b063123c-f51f-481b-b99c-f574606c9ace" providerId="AD" clId="Web-{8BC138B6-D2A8-4403-A893-47D4FACBA76A}" dt="2022-10-21T20:07:37.651" v="441" actId="20577"/>
          <ac:spMkLst>
            <pc:docMk/>
            <pc:sldMk cId="3158154444" sldId="293"/>
            <ac:spMk id="2" creationId="{1D7B9B93-3F70-7F46-4084-2D3565B87959}"/>
          </ac:spMkLst>
        </pc:spChg>
        <pc:spChg chg="del mod ord">
          <ac:chgData name="Zita Draper" userId="S::z.draper@uwtsd.ac.uk::b063123c-f51f-481b-b99c-f574606c9ace" providerId="AD" clId="Web-{8BC138B6-D2A8-4403-A893-47D4FACBA76A}" dt="2022-10-21T20:06:57.728" v="435"/>
          <ac:spMkLst>
            <pc:docMk/>
            <pc:sldMk cId="3158154444" sldId="293"/>
            <ac:spMk id="3" creationId="{3CAD2AC8-1A76-2E70-74C6-E6B86CDB04F3}"/>
          </ac:spMkLst>
        </pc:spChg>
        <pc:spChg chg="add">
          <ac:chgData name="Zita Draper" userId="S::z.draper@uwtsd.ac.uk::b063123c-f51f-481b-b99c-f574606c9ace" providerId="AD" clId="Web-{8BC138B6-D2A8-4403-A893-47D4FACBA76A}" dt="2022-10-21T20:07:01.463" v="436"/>
          <ac:spMkLst>
            <pc:docMk/>
            <pc:sldMk cId="3158154444" sldId="293"/>
            <ac:spMk id="8" creationId="{1AB7CFDD-E67B-4078-9BD0-D09D4200E4E1}"/>
          </ac:spMkLst>
        </pc:spChg>
        <pc:spChg chg="add">
          <ac:chgData name="Zita Draper" userId="S::z.draper@uwtsd.ac.uk::b063123c-f51f-481b-b99c-f574606c9ace" providerId="AD" clId="Web-{8BC138B6-D2A8-4403-A893-47D4FACBA76A}" dt="2022-10-21T20:07:01.463" v="436"/>
          <ac:spMkLst>
            <pc:docMk/>
            <pc:sldMk cId="3158154444" sldId="293"/>
            <ac:spMk id="10" creationId="{B191E377-3C4E-4C42-B42C-858169F3AB3A}"/>
          </ac:spMkLst>
        </pc:spChg>
        <pc:grpChg chg="add">
          <ac:chgData name="Zita Draper" userId="S::z.draper@uwtsd.ac.uk::b063123c-f51f-481b-b99c-f574606c9ace" providerId="AD" clId="Web-{8BC138B6-D2A8-4403-A893-47D4FACBA76A}" dt="2022-10-21T20:07:01.463" v="436"/>
          <ac:grpSpMkLst>
            <pc:docMk/>
            <pc:sldMk cId="3158154444" sldId="293"/>
            <ac:grpSpMk id="12" creationId="{91B7537E-7B93-4306-B9DF-4CD583E0AA21}"/>
          </ac:grpSpMkLst>
        </pc:grpChg>
        <pc:picChg chg="add">
          <ac:chgData name="Zita Draper" userId="S::z.draper@uwtsd.ac.uk::b063123c-f51f-481b-b99c-f574606c9ace" providerId="AD" clId="Web-{8BC138B6-D2A8-4403-A893-47D4FACBA76A}" dt="2022-10-21T20:07:01.463" v="436"/>
          <ac:picMkLst>
            <pc:docMk/>
            <pc:sldMk cId="3158154444" sldId="293"/>
            <ac:picMk id="4" creationId="{59EABB75-9F43-1C61-CD5A-93623DC72391}"/>
          </ac:picMkLst>
        </pc:picChg>
      </pc:sldChg>
      <pc:sldChg chg="addSp modSp mod setBg">
        <pc:chgData name="Zita Draper" userId="S::z.draper@uwtsd.ac.uk::b063123c-f51f-481b-b99c-f574606c9ace" providerId="AD" clId="Web-{8BC138B6-D2A8-4403-A893-47D4FACBA76A}" dt="2022-10-21T20:08:31.793" v="450"/>
        <pc:sldMkLst>
          <pc:docMk/>
          <pc:sldMk cId="727474757" sldId="294"/>
        </pc:sldMkLst>
        <pc:spChg chg="mod">
          <ac:chgData name="Zita Draper" userId="S::z.draper@uwtsd.ac.uk::b063123c-f51f-481b-b99c-f574606c9ace" providerId="AD" clId="Web-{8BC138B6-D2A8-4403-A893-47D4FACBA76A}" dt="2022-10-21T20:08:31.793" v="450"/>
          <ac:spMkLst>
            <pc:docMk/>
            <pc:sldMk cId="727474757" sldId="294"/>
            <ac:spMk id="2" creationId="{345121AC-28D9-8BA2-4CE4-B820294971FD}"/>
          </ac:spMkLst>
        </pc:spChg>
        <pc:spChg chg="mod">
          <ac:chgData name="Zita Draper" userId="S::z.draper@uwtsd.ac.uk::b063123c-f51f-481b-b99c-f574606c9ace" providerId="AD" clId="Web-{8BC138B6-D2A8-4403-A893-47D4FACBA76A}" dt="2022-10-21T20:08:31.793" v="450"/>
          <ac:spMkLst>
            <pc:docMk/>
            <pc:sldMk cId="727474757" sldId="294"/>
            <ac:spMk id="3" creationId="{668F3F18-F346-798A-24AC-7563ECA68231}"/>
          </ac:spMkLst>
        </pc:spChg>
        <pc:spChg chg="add">
          <ac:chgData name="Zita Draper" userId="S::z.draper@uwtsd.ac.uk::b063123c-f51f-481b-b99c-f574606c9ace" providerId="AD" clId="Web-{8BC138B6-D2A8-4403-A893-47D4FACBA76A}" dt="2022-10-21T20:08:31.793" v="450"/>
          <ac:spMkLst>
            <pc:docMk/>
            <pc:sldMk cId="727474757" sldId="294"/>
            <ac:spMk id="8" creationId="{7B4854C3-58CC-4A2C-B4CA-926819F0C2A6}"/>
          </ac:spMkLst>
        </pc:spChg>
        <pc:spChg chg="add">
          <ac:chgData name="Zita Draper" userId="S::z.draper@uwtsd.ac.uk::b063123c-f51f-481b-b99c-f574606c9ace" providerId="AD" clId="Web-{8BC138B6-D2A8-4403-A893-47D4FACBA76A}" dt="2022-10-21T20:08:31.793" v="450"/>
          <ac:spMkLst>
            <pc:docMk/>
            <pc:sldMk cId="727474757" sldId="294"/>
            <ac:spMk id="10" creationId="{7B6FD5C0-E257-4B9E-9413-27A374F07FF9}"/>
          </ac:spMkLst>
        </pc:spChg>
        <pc:spChg chg="add">
          <ac:chgData name="Zita Draper" userId="S::z.draper@uwtsd.ac.uk::b063123c-f51f-481b-b99c-f574606c9ace" providerId="AD" clId="Web-{8BC138B6-D2A8-4403-A893-47D4FACBA76A}" dt="2022-10-21T20:08:31.793" v="450"/>
          <ac:spMkLst>
            <pc:docMk/>
            <pc:sldMk cId="727474757" sldId="294"/>
            <ac:spMk id="12" creationId="{FA7B9933-15AE-4ACB-B091-21C9F385332A}"/>
          </ac:spMkLst>
        </pc:spChg>
        <pc:grpChg chg="add">
          <ac:chgData name="Zita Draper" userId="S::z.draper@uwtsd.ac.uk::b063123c-f51f-481b-b99c-f574606c9ace" providerId="AD" clId="Web-{8BC138B6-D2A8-4403-A893-47D4FACBA76A}" dt="2022-10-21T20:08:31.793" v="450"/>
          <ac:grpSpMkLst>
            <pc:docMk/>
            <pc:sldMk cId="727474757" sldId="294"/>
            <ac:grpSpMk id="14" creationId="{DE57BB50-0A5D-4AD7-87AB-5904B788BC54}"/>
          </ac:grpSpMkLst>
        </pc:grpChg>
      </pc:sldChg>
      <pc:sldChg chg="modSp">
        <pc:chgData name="Zita Draper" userId="S::z.draper@uwtsd.ac.uk::b063123c-f51f-481b-b99c-f574606c9ace" providerId="AD" clId="Web-{8BC138B6-D2A8-4403-A893-47D4FACBA76A}" dt="2022-10-21T20:11:07.234" v="484" actId="20577"/>
        <pc:sldMkLst>
          <pc:docMk/>
          <pc:sldMk cId="3220450884" sldId="295"/>
        </pc:sldMkLst>
        <pc:spChg chg="mod">
          <ac:chgData name="Zita Draper" userId="S::z.draper@uwtsd.ac.uk::b063123c-f51f-481b-b99c-f574606c9ace" providerId="AD" clId="Web-{8BC138B6-D2A8-4403-A893-47D4FACBA76A}" dt="2022-10-21T20:11:07.234" v="484" actId="20577"/>
          <ac:spMkLst>
            <pc:docMk/>
            <pc:sldMk cId="3220450884" sldId="295"/>
            <ac:spMk id="2" creationId="{24A6B9E8-84F6-65AF-E385-751D00B62FCC}"/>
          </ac:spMkLst>
        </pc:spChg>
      </pc:sldChg>
      <pc:sldChg chg="addSp delSp modSp new mod setBg modClrScheme addAnim delAnim chgLayout">
        <pc:chgData name="Zita Draper" userId="S::z.draper@uwtsd.ac.uk::b063123c-f51f-481b-b99c-f574606c9ace" providerId="AD" clId="Web-{8BC138B6-D2A8-4403-A893-47D4FACBA76A}" dt="2022-10-21T20:10:30.905" v="478" actId="20577"/>
        <pc:sldMkLst>
          <pc:docMk/>
          <pc:sldMk cId="1189468570" sldId="296"/>
        </pc:sldMkLst>
        <pc:spChg chg="mod ord">
          <ac:chgData name="Zita Draper" userId="S::z.draper@uwtsd.ac.uk::b063123c-f51f-481b-b99c-f574606c9ace" providerId="AD" clId="Web-{8BC138B6-D2A8-4403-A893-47D4FACBA76A}" dt="2022-10-21T20:10:30.905" v="478" actId="20577"/>
          <ac:spMkLst>
            <pc:docMk/>
            <pc:sldMk cId="1189468570" sldId="296"/>
            <ac:spMk id="2" creationId="{0C70441F-EB15-E940-66D7-FC58E4E8E300}"/>
          </ac:spMkLst>
        </pc:spChg>
        <pc:spChg chg="mod ord">
          <ac:chgData name="Zita Draper" userId="S::z.draper@uwtsd.ac.uk::b063123c-f51f-481b-b99c-f574606c9ace" providerId="AD" clId="Web-{8BC138B6-D2A8-4403-A893-47D4FACBA76A}" dt="2022-10-21T20:10:20.920" v="474"/>
          <ac:spMkLst>
            <pc:docMk/>
            <pc:sldMk cId="1189468570" sldId="296"/>
            <ac:spMk id="3" creationId="{8020AFF0-C5FD-3AC7-5618-DB37100334D4}"/>
          </ac:spMkLst>
        </pc:spChg>
        <pc:spChg chg="add del">
          <ac:chgData name="Zita Draper" userId="S::z.draper@uwtsd.ac.uk::b063123c-f51f-481b-b99c-f574606c9ace" providerId="AD" clId="Web-{8BC138B6-D2A8-4403-A893-47D4FACBA76A}" dt="2022-10-21T20:10:20.905" v="473"/>
          <ac:spMkLst>
            <pc:docMk/>
            <pc:sldMk cId="1189468570" sldId="296"/>
            <ac:spMk id="9" creationId="{1AB7CFDD-E67B-4078-9BD0-D09D4200E4E1}"/>
          </ac:spMkLst>
        </pc:spChg>
        <pc:spChg chg="add del">
          <ac:chgData name="Zita Draper" userId="S::z.draper@uwtsd.ac.uk::b063123c-f51f-481b-b99c-f574606c9ace" providerId="AD" clId="Web-{8BC138B6-D2A8-4403-A893-47D4FACBA76A}" dt="2022-10-21T20:10:10.764" v="471"/>
          <ac:spMkLst>
            <pc:docMk/>
            <pc:sldMk cId="1189468570" sldId="296"/>
            <ac:spMk id="10" creationId="{DD8EACB7-D372-470B-B76E-A829D00310CD}"/>
          </ac:spMkLst>
        </pc:spChg>
        <pc:spChg chg="add del">
          <ac:chgData name="Zita Draper" userId="S::z.draper@uwtsd.ac.uk::b063123c-f51f-481b-b99c-f574606c9ace" providerId="AD" clId="Web-{8BC138B6-D2A8-4403-A893-47D4FACBA76A}" dt="2022-10-21T20:10:20.905" v="473"/>
          <ac:spMkLst>
            <pc:docMk/>
            <pc:sldMk cId="1189468570" sldId="296"/>
            <ac:spMk id="11" creationId="{4DAEF25D-C97E-48E9-B20C-FEFC2EC6E59B}"/>
          </ac:spMkLst>
        </pc:spChg>
        <pc:spChg chg="add del">
          <ac:chgData name="Zita Draper" userId="S::z.draper@uwtsd.ac.uk::b063123c-f51f-481b-b99c-f574606c9ace" providerId="AD" clId="Web-{8BC138B6-D2A8-4403-A893-47D4FACBA76A}" dt="2022-10-21T20:10:10.764" v="471"/>
          <ac:spMkLst>
            <pc:docMk/>
            <pc:sldMk cId="1189468570" sldId="296"/>
            <ac:spMk id="12" creationId="{C7EA4B13-46D3-41EE-95DA-7B2100DE940B}"/>
          </ac:spMkLst>
        </pc:spChg>
        <pc:spChg chg="add">
          <ac:chgData name="Zita Draper" userId="S::z.draper@uwtsd.ac.uk::b063123c-f51f-481b-b99c-f574606c9ace" providerId="AD" clId="Web-{8BC138B6-D2A8-4403-A893-47D4FACBA76A}" dt="2022-10-21T20:10:20.920" v="474"/>
          <ac:spMkLst>
            <pc:docMk/>
            <pc:sldMk cId="1189468570" sldId="296"/>
            <ac:spMk id="17" creationId="{DD8EACB7-D372-470B-B76E-A829D00310CD}"/>
          </ac:spMkLst>
        </pc:spChg>
        <pc:spChg chg="add">
          <ac:chgData name="Zita Draper" userId="S::z.draper@uwtsd.ac.uk::b063123c-f51f-481b-b99c-f574606c9ace" providerId="AD" clId="Web-{8BC138B6-D2A8-4403-A893-47D4FACBA76A}" dt="2022-10-21T20:10:20.920" v="474"/>
          <ac:spMkLst>
            <pc:docMk/>
            <pc:sldMk cId="1189468570" sldId="296"/>
            <ac:spMk id="19" creationId="{FBE11A49-02A1-4D4C-9A49-CDF496B1094F}"/>
          </ac:spMkLst>
        </pc:spChg>
        <pc:grpChg chg="add">
          <ac:chgData name="Zita Draper" userId="S::z.draper@uwtsd.ac.uk::b063123c-f51f-481b-b99c-f574606c9ace" providerId="AD" clId="Web-{8BC138B6-D2A8-4403-A893-47D4FACBA76A}" dt="2022-10-21T20:10:20.920" v="474"/>
          <ac:grpSpMkLst>
            <pc:docMk/>
            <pc:sldMk cId="1189468570" sldId="296"/>
            <ac:grpSpMk id="13" creationId="{F1732D3A-CFF0-45BE-AD79-F83D0272C6C6}"/>
          </ac:grpSpMkLst>
        </pc:grpChg>
        <pc:grpChg chg="add del">
          <ac:chgData name="Zita Draper" userId="S::z.draper@uwtsd.ac.uk::b063123c-f51f-481b-b99c-f574606c9ace" providerId="AD" clId="Web-{8BC138B6-D2A8-4403-A893-47D4FACBA76A}" dt="2022-10-21T20:10:10.764" v="471"/>
          <ac:grpSpMkLst>
            <pc:docMk/>
            <pc:sldMk cId="1189468570" sldId="296"/>
            <ac:grpSpMk id="14" creationId="{DCEEEBE1-DC7B-4168-90C6-DB88876E30DD}"/>
          </ac:grpSpMkLst>
        </pc:grpChg>
        <pc:picChg chg="add del">
          <ac:chgData name="Zita Draper" userId="S::z.draper@uwtsd.ac.uk::b063123c-f51f-481b-b99c-f574606c9ace" providerId="AD" clId="Web-{8BC138B6-D2A8-4403-A893-47D4FACBA76A}" dt="2022-10-21T20:10:20.905" v="473"/>
          <ac:picMkLst>
            <pc:docMk/>
            <pc:sldMk cId="1189468570" sldId="296"/>
            <ac:picMk id="5" creationId="{08C6D4AB-00E3-AECB-43EA-78D6F8D72354}"/>
          </ac:picMkLst>
        </pc:picChg>
        <pc:picChg chg="add del">
          <ac:chgData name="Zita Draper" userId="S::z.draper@uwtsd.ac.uk::b063123c-f51f-481b-b99c-f574606c9ace" providerId="AD" clId="Web-{8BC138B6-D2A8-4403-A893-47D4FACBA76A}" dt="2022-10-21T20:10:10.764" v="471"/>
          <ac:picMkLst>
            <pc:docMk/>
            <pc:sldMk cId="1189468570" sldId="296"/>
            <ac:picMk id="7" creationId="{12DC0543-7BA2-C9B1-3033-C8F998F3CA4D}"/>
          </ac:picMkLst>
        </pc:picChg>
        <pc:picChg chg="add">
          <ac:chgData name="Zita Draper" userId="S::z.draper@uwtsd.ac.uk::b063123c-f51f-481b-b99c-f574606c9ace" providerId="AD" clId="Web-{8BC138B6-D2A8-4403-A893-47D4FACBA76A}" dt="2022-10-21T20:10:20.920" v="474"/>
          <ac:picMkLst>
            <pc:docMk/>
            <pc:sldMk cId="1189468570" sldId="296"/>
            <ac:picMk id="18" creationId="{62DDF851-07E7-3917-C31F-EEC08F5B3C56}"/>
          </ac:picMkLst>
        </pc:picChg>
      </pc:sldChg>
      <pc:sldChg chg="new del">
        <pc:chgData name="Zita Draper" userId="S::z.draper@uwtsd.ac.uk::b063123c-f51f-481b-b99c-f574606c9ace" providerId="AD" clId="Web-{8BC138B6-D2A8-4403-A893-47D4FACBA76A}" dt="2022-10-21T20:11:00.749" v="479"/>
        <pc:sldMkLst>
          <pc:docMk/>
          <pc:sldMk cId="3893839215" sldId="297"/>
        </pc:sldMkLst>
      </pc:sldChg>
    </pc:docChg>
  </pc:docChgLst>
  <pc:docChgLst>
    <pc:chgData name="Zita Draper" userId="S::z.draper@uwtsd.ac.uk::b063123c-f51f-481b-b99c-f574606c9ace" providerId="AD" clId="Web-{62DF16F7-4CB7-FA5D-CF0C-957FBB165146}"/>
    <pc:docChg chg="modSld">
      <pc:chgData name="Zita Draper" userId="S::z.draper@uwtsd.ac.uk::b063123c-f51f-481b-b99c-f574606c9ace" providerId="AD" clId="Web-{62DF16F7-4CB7-FA5D-CF0C-957FBB165146}" dt="2022-10-21T20:47:49.307" v="226"/>
      <pc:docMkLst>
        <pc:docMk/>
      </pc:docMkLst>
      <pc:sldChg chg="addSp modSp">
        <pc:chgData name="Zita Draper" userId="S::z.draper@uwtsd.ac.uk::b063123c-f51f-481b-b99c-f574606c9ace" providerId="AD" clId="Web-{62DF16F7-4CB7-FA5D-CF0C-957FBB165146}" dt="2022-10-21T20:44:09.909" v="123" actId="1076"/>
        <pc:sldMkLst>
          <pc:docMk/>
          <pc:sldMk cId="2517752181" sldId="266"/>
        </pc:sldMkLst>
        <pc:spChg chg="mod">
          <ac:chgData name="Zita Draper" userId="S::z.draper@uwtsd.ac.uk::b063123c-f51f-481b-b99c-f574606c9ace" providerId="AD" clId="Web-{62DF16F7-4CB7-FA5D-CF0C-957FBB165146}" dt="2022-10-21T20:39:35.195" v="27" actId="20577"/>
          <ac:spMkLst>
            <pc:docMk/>
            <pc:sldMk cId="2517752181" sldId="266"/>
            <ac:spMk id="3" creationId="{6350251A-AED5-6A0C-26C8-08D2C8D34A94}"/>
          </ac:spMkLst>
        </pc:spChg>
        <pc:spChg chg="mod">
          <ac:chgData name="Zita Draper" userId="S::z.draper@uwtsd.ac.uk::b063123c-f51f-481b-b99c-f574606c9ace" providerId="AD" clId="Web-{62DF16F7-4CB7-FA5D-CF0C-957FBB165146}" dt="2022-10-21T20:41:56.264" v="116" actId="20577"/>
          <ac:spMkLst>
            <pc:docMk/>
            <pc:sldMk cId="2517752181" sldId="266"/>
            <ac:spMk id="4" creationId="{CEF5C0FA-0561-DD53-444F-7374646B3C63}"/>
          </ac:spMkLst>
        </pc:spChg>
        <pc:picChg chg="add mod">
          <ac:chgData name="Zita Draper" userId="S::z.draper@uwtsd.ac.uk::b063123c-f51f-481b-b99c-f574606c9ace" providerId="AD" clId="Web-{62DF16F7-4CB7-FA5D-CF0C-957FBB165146}" dt="2022-10-21T20:44:09.909" v="123" actId="1076"/>
          <ac:picMkLst>
            <pc:docMk/>
            <pc:sldMk cId="2517752181" sldId="266"/>
            <ac:picMk id="5" creationId="{9352E84B-32A3-EE0F-FB56-DDAA131F5802}"/>
          </ac:picMkLst>
        </pc:picChg>
      </pc:sldChg>
      <pc:sldChg chg="modSp">
        <pc:chgData name="Zita Draper" userId="S::z.draper@uwtsd.ac.uk::b063123c-f51f-481b-b99c-f574606c9ace" providerId="AD" clId="Web-{62DF16F7-4CB7-FA5D-CF0C-957FBB165146}" dt="2022-10-21T20:45:51.147" v="137" actId="20577"/>
        <pc:sldMkLst>
          <pc:docMk/>
          <pc:sldMk cId="2883282993" sldId="279"/>
        </pc:sldMkLst>
        <pc:spChg chg="mod">
          <ac:chgData name="Zita Draper" userId="S::z.draper@uwtsd.ac.uk::b063123c-f51f-481b-b99c-f574606c9ace" providerId="AD" clId="Web-{62DF16F7-4CB7-FA5D-CF0C-957FBB165146}" dt="2022-10-21T20:45:51.147" v="137" actId="20577"/>
          <ac:spMkLst>
            <pc:docMk/>
            <pc:sldMk cId="2883282993" sldId="279"/>
            <ac:spMk id="2" creationId="{B7DEBEF0-662E-9CA5-3554-A906BCD7E71F}"/>
          </ac:spMkLst>
        </pc:spChg>
      </pc:sldChg>
      <pc:sldChg chg="addSp delSp">
        <pc:chgData name="Zita Draper" userId="S::z.draper@uwtsd.ac.uk::b063123c-f51f-481b-b99c-f574606c9ace" providerId="AD" clId="Web-{62DF16F7-4CB7-FA5D-CF0C-957FBB165146}" dt="2022-10-21T20:47:49.307" v="226"/>
        <pc:sldMkLst>
          <pc:docMk/>
          <pc:sldMk cId="2796712841" sldId="292"/>
        </pc:sldMkLst>
        <pc:spChg chg="add del">
          <ac:chgData name="Zita Draper" userId="S::z.draper@uwtsd.ac.uk::b063123c-f51f-481b-b99c-f574606c9ace" providerId="AD" clId="Web-{62DF16F7-4CB7-FA5D-CF0C-957FBB165146}" dt="2022-10-21T20:47:49.307" v="226"/>
          <ac:spMkLst>
            <pc:docMk/>
            <pc:sldMk cId="2796712841" sldId="292"/>
            <ac:spMk id="3" creationId="{D6E0FF3B-3A3E-14AF-240B-1FAC56CFEB64}"/>
          </ac:spMkLst>
        </pc:spChg>
        <pc:graphicFrameChg chg="add del">
          <ac:chgData name="Zita Draper" userId="S::z.draper@uwtsd.ac.uk::b063123c-f51f-481b-b99c-f574606c9ace" providerId="AD" clId="Web-{62DF16F7-4CB7-FA5D-CF0C-957FBB165146}" dt="2022-10-21T20:47:49.291" v="225"/>
          <ac:graphicFrameMkLst>
            <pc:docMk/>
            <pc:sldMk cId="2796712841" sldId="292"/>
            <ac:graphicFrameMk id="5" creationId="{11308317-A317-6F58-2255-A3974886EA46}"/>
          </ac:graphicFrameMkLst>
        </pc:graphicFrameChg>
        <pc:graphicFrameChg chg="add">
          <ac:chgData name="Zita Draper" userId="S::z.draper@uwtsd.ac.uk::b063123c-f51f-481b-b99c-f574606c9ace" providerId="AD" clId="Web-{62DF16F7-4CB7-FA5D-CF0C-957FBB165146}" dt="2022-10-21T20:47:49.307" v="226"/>
          <ac:graphicFrameMkLst>
            <pc:docMk/>
            <pc:sldMk cId="2796712841" sldId="292"/>
            <ac:graphicFrameMk id="7" creationId="{0CF2A10D-8CA3-A0CC-58E0-71D0EE3F6202}"/>
          </ac:graphicFrameMkLst>
        </pc:graphicFrameChg>
      </pc:sldChg>
      <pc:sldChg chg="addSp modSp mod setBg">
        <pc:chgData name="Zita Draper" userId="S::z.draper@uwtsd.ac.uk::b063123c-f51f-481b-b99c-f574606c9ace" providerId="AD" clId="Web-{62DF16F7-4CB7-FA5D-CF0C-957FBB165146}" dt="2022-10-21T20:47:11.431" v="223"/>
        <pc:sldMkLst>
          <pc:docMk/>
          <pc:sldMk cId="3220450884" sldId="295"/>
        </pc:sldMkLst>
        <pc:spChg chg="mod">
          <ac:chgData name="Zita Draper" userId="S::z.draper@uwtsd.ac.uk::b063123c-f51f-481b-b99c-f574606c9ace" providerId="AD" clId="Web-{62DF16F7-4CB7-FA5D-CF0C-957FBB165146}" dt="2022-10-21T20:47:11.431" v="223"/>
          <ac:spMkLst>
            <pc:docMk/>
            <pc:sldMk cId="3220450884" sldId="295"/>
            <ac:spMk id="2" creationId="{24A6B9E8-84F6-65AF-E385-751D00B62FCC}"/>
          </ac:spMkLst>
        </pc:spChg>
        <pc:spChg chg="mod">
          <ac:chgData name="Zita Draper" userId="S::z.draper@uwtsd.ac.uk::b063123c-f51f-481b-b99c-f574606c9ace" providerId="AD" clId="Web-{62DF16F7-4CB7-FA5D-CF0C-957FBB165146}" dt="2022-10-21T20:47:11.431" v="223"/>
          <ac:spMkLst>
            <pc:docMk/>
            <pc:sldMk cId="3220450884" sldId="295"/>
            <ac:spMk id="3" creationId="{9C3B7A71-B8C1-4FA2-790E-17FDFF7B54C6}"/>
          </ac:spMkLst>
        </pc:spChg>
        <pc:spChg chg="add">
          <ac:chgData name="Zita Draper" userId="S::z.draper@uwtsd.ac.uk::b063123c-f51f-481b-b99c-f574606c9ace" providerId="AD" clId="Web-{62DF16F7-4CB7-FA5D-CF0C-957FBB165146}" dt="2022-10-21T20:47:11.431" v="223"/>
          <ac:spMkLst>
            <pc:docMk/>
            <pc:sldMk cId="3220450884" sldId="295"/>
            <ac:spMk id="8" creationId="{7B4854C3-58CC-4A2C-B4CA-926819F0C2A6}"/>
          </ac:spMkLst>
        </pc:spChg>
        <pc:spChg chg="add">
          <ac:chgData name="Zita Draper" userId="S::z.draper@uwtsd.ac.uk::b063123c-f51f-481b-b99c-f574606c9ace" providerId="AD" clId="Web-{62DF16F7-4CB7-FA5D-CF0C-957FBB165146}" dt="2022-10-21T20:47:11.431" v="223"/>
          <ac:spMkLst>
            <pc:docMk/>
            <pc:sldMk cId="3220450884" sldId="295"/>
            <ac:spMk id="10" creationId="{7B6FD5C0-E257-4B9E-9413-27A374F07FF9}"/>
          </ac:spMkLst>
        </pc:spChg>
        <pc:spChg chg="add">
          <ac:chgData name="Zita Draper" userId="S::z.draper@uwtsd.ac.uk::b063123c-f51f-481b-b99c-f574606c9ace" providerId="AD" clId="Web-{62DF16F7-4CB7-FA5D-CF0C-957FBB165146}" dt="2022-10-21T20:47:11.431" v="223"/>
          <ac:spMkLst>
            <pc:docMk/>
            <pc:sldMk cId="3220450884" sldId="295"/>
            <ac:spMk id="12" creationId="{FA7B9933-15AE-4ACB-B091-21C9F385332A}"/>
          </ac:spMkLst>
        </pc:spChg>
        <pc:grpChg chg="add">
          <ac:chgData name="Zita Draper" userId="S::z.draper@uwtsd.ac.uk::b063123c-f51f-481b-b99c-f574606c9ace" providerId="AD" clId="Web-{62DF16F7-4CB7-FA5D-CF0C-957FBB165146}" dt="2022-10-21T20:47:11.431" v="223"/>
          <ac:grpSpMkLst>
            <pc:docMk/>
            <pc:sldMk cId="3220450884" sldId="295"/>
            <ac:grpSpMk id="14" creationId="{DE57BB50-0A5D-4AD7-87AB-5904B788BC54}"/>
          </ac:grpSpMkLst>
        </pc:grp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svg"/><Relationship Id="rId1" Type="http://schemas.openxmlformats.org/officeDocument/2006/relationships/image" Target="../media/image3.svg"/><Relationship Id="rId6" Type="http://schemas.openxmlformats.org/officeDocument/2006/relationships/image" Target="../media/image8.svg"/><Relationship Id="rId5" Type="http://schemas.openxmlformats.org/officeDocument/2006/relationships/image" Target="../media/image7.svg"/><Relationship Id="rId4" Type="http://schemas.openxmlformats.org/officeDocument/2006/relationships/image" Target="../media/image6.svg"/></Relationships>
</file>

<file path=ppt/diagrams/_rels/drawing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svg"/><Relationship Id="rId1" Type="http://schemas.openxmlformats.org/officeDocument/2006/relationships/image" Target="../media/image3.svg"/><Relationship Id="rId6" Type="http://schemas.openxmlformats.org/officeDocument/2006/relationships/image" Target="../media/image8.svg"/><Relationship Id="rId5" Type="http://schemas.openxmlformats.org/officeDocument/2006/relationships/image" Target="../media/image7.svg"/><Relationship Id="rId4" Type="http://schemas.openxmlformats.org/officeDocument/2006/relationships/image" Target="../media/image6.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5DE81EF-D6ED-4F55-ACBF-BB3F3F25F715}"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766AF476-ABC6-44E7-BB2A-BC0AE64EE0E8}">
      <dgm:prSet/>
      <dgm:spPr/>
      <dgm:t>
        <a:bodyPr/>
        <a:lstStyle/>
        <a:p>
          <a:pPr>
            <a:lnSpc>
              <a:spcPct val="100000"/>
            </a:lnSpc>
          </a:pPr>
          <a:r>
            <a:rPr lang="en-GB"/>
            <a:t>- Personnel of the legal system </a:t>
          </a:r>
          <a:endParaRPr lang="en-US" dirty="0"/>
        </a:p>
      </dgm:t>
    </dgm:pt>
    <dgm:pt modelId="{FCF5FC03-5FED-442A-BE53-D66E777766D0}" type="parTrans" cxnId="{5FC50D2F-F521-4B0F-B4F2-2456AD3E5E91}">
      <dgm:prSet/>
      <dgm:spPr/>
      <dgm:t>
        <a:bodyPr/>
        <a:lstStyle/>
        <a:p>
          <a:endParaRPr lang="en-US"/>
        </a:p>
      </dgm:t>
    </dgm:pt>
    <dgm:pt modelId="{524B6F21-EAB8-4C4F-AEE3-680A2524215F}" type="sibTrans" cxnId="{5FC50D2F-F521-4B0F-B4F2-2456AD3E5E91}">
      <dgm:prSet/>
      <dgm:spPr/>
      <dgm:t>
        <a:bodyPr/>
        <a:lstStyle/>
        <a:p>
          <a:endParaRPr lang="en-US"/>
        </a:p>
      </dgm:t>
    </dgm:pt>
    <dgm:pt modelId="{B7ED8995-3D68-49C9-9556-3A81D09946EC}">
      <dgm:prSet/>
      <dgm:spPr/>
      <dgm:t>
        <a:bodyPr/>
        <a:lstStyle/>
        <a:p>
          <a:pPr>
            <a:lnSpc>
              <a:spcPct val="100000"/>
            </a:lnSpc>
          </a:pPr>
          <a:r>
            <a:rPr lang="en-GB"/>
            <a:t>- Solicitors</a:t>
          </a:r>
          <a:endParaRPr lang="en-US"/>
        </a:p>
      </dgm:t>
    </dgm:pt>
    <dgm:pt modelId="{B2B970F6-DBFB-4B50-A176-E05CF37CA72D}" type="parTrans" cxnId="{68CC1813-3F8B-4E2D-B77C-D48B399E3822}">
      <dgm:prSet/>
      <dgm:spPr/>
      <dgm:t>
        <a:bodyPr/>
        <a:lstStyle/>
        <a:p>
          <a:endParaRPr lang="en-US"/>
        </a:p>
      </dgm:t>
    </dgm:pt>
    <dgm:pt modelId="{FFCA73EB-2214-454A-8422-B5143D268A95}" type="sibTrans" cxnId="{68CC1813-3F8B-4E2D-B77C-D48B399E3822}">
      <dgm:prSet/>
      <dgm:spPr/>
      <dgm:t>
        <a:bodyPr/>
        <a:lstStyle/>
        <a:p>
          <a:endParaRPr lang="en-US"/>
        </a:p>
      </dgm:t>
    </dgm:pt>
    <dgm:pt modelId="{B9D002D4-4A5D-4D71-B65E-2ECE82A6A04C}">
      <dgm:prSet/>
      <dgm:spPr/>
      <dgm:t>
        <a:bodyPr/>
        <a:lstStyle/>
        <a:p>
          <a:pPr>
            <a:lnSpc>
              <a:spcPct val="100000"/>
            </a:lnSpc>
          </a:pPr>
          <a:r>
            <a:rPr lang="en-GB"/>
            <a:t>- Barrister</a:t>
          </a:r>
          <a:endParaRPr lang="en-US"/>
        </a:p>
      </dgm:t>
    </dgm:pt>
    <dgm:pt modelId="{D38A9B75-C3DC-423B-A6DD-3D210E86F289}" type="parTrans" cxnId="{5D2F37D4-034C-415C-B1E7-BFEBE36624BA}">
      <dgm:prSet/>
      <dgm:spPr/>
      <dgm:t>
        <a:bodyPr/>
        <a:lstStyle/>
        <a:p>
          <a:endParaRPr lang="en-US"/>
        </a:p>
      </dgm:t>
    </dgm:pt>
    <dgm:pt modelId="{85F85032-3122-4FC8-9EF4-D7488AD84686}" type="sibTrans" cxnId="{5D2F37D4-034C-415C-B1E7-BFEBE36624BA}">
      <dgm:prSet/>
      <dgm:spPr/>
      <dgm:t>
        <a:bodyPr/>
        <a:lstStyle/>
        <a:p>
          <a:endParaRPr lang="en-US"/>
        </a:p>
      </dgm:t>
    </dgm:pt>
    <dgm:pt modelId="{C31474B4-3130-4435-87CB-DCAE4555CD97}">
      <dgm:prSet/>
      <dgm:spPr/>
      <dgm:t>
        <a:bodyPr/>
        <a:lstStyle/>
        <a:p>
          <a:pPr>
            <a:lnSpc>
              <a:spcPct val="100000"/>
            </a:lnSpc>
          </a:pPr>
          <a:r>
            <a:rPr lang="en-GB"/>
            <a:t>- Activities </a:t>
          </a:r>
          <a:endParaRPr lang="en-US"/>
        </a:p>
      </dgm:t>
    </dgm:pt>
    <dgm:pt modelId="{EE8709B7-70A3-4633-B142-F2B6BD1EF810}" type="parTrans" cxnId="{88537E73-197F-4C2F-9316-2F6DBC4BC125}">
      <dgm:prSet/>
      <dgm:spPr/>
      <dgm:t>
        <a:bodyPr/>
        <a:lstStyle/>
        <a:p>
          <a:endParaRPr lang="en-US"/>
        </a:p>
      </dgm:t>
    </dgm:pt>
    <dgm:pt modelId="{5BEF640B-4B7F-4CEA-9109-B96D84D19E2A}" type="sibTrans" cxnId="{88537E73-197F-4C2F-9316-2F6DBC4BC125}">
      <dgm:prSet/>
      <dgm:spPr/>
      <dgm:t>
        <a:bodyPr/>
        <a:lstStyle/>
        <a:p>
          <a:endParaRPr lang="en-US"/>
        </a:p>
      </dgm:t>
    </dgm:pt>
    <dgm:pt modelId="{523FEFE9-18F2-4AD5-89C6-C28B0819FC97}">
      <dgm:prSet/>
      <dgm:spPr/>
      <dgm:t>
        <a:bodyPr/>
        <a:lstStyle/>
        <a:p>
          <a:pPr>
            <a:lnSpc>
              <a:spcPct val="100000"/>
            </a:lnSpc>
          </a:pPr>
          <a:r>
            <a:rPr lang="en-GB"/>
            <a:t>- Summary </a:t>
          </a:r>
          <a:endParaRPr lang="en-US"/>
        </a:p>
      </dgm:t>
    </dgm:pt>
    <dgm:pt modelId="{CCF43D25-D162-4603-B16D-A3C84D1F3D67}" type="parTrans" cxnId="{0CA0A2C3-97FA-4FAC-94DE-1FC114A0943D}">
      <dgm:prSet/>
      <dgm:spPr/>
      <dgm:t>
        <a:bodyPr/>
        <a:lstStyle/>
        <a:p>
          <a:endParaRPr lang="en-US"/>
        </a:p>
      </dgm:t>
    </dgm:pt>
    <dgm:pt modelId="{EBAD4362-30FD-4633-B1C9-46F16531108A}" type="sibTrans" cxnId="{0CA0A2C3-97FA-4FAC-94DE-1FC114A0943D}">
      <dgm:prSet/>
      <dgm:spPr/>
      <dgm:t>
        <a:bodyPr/>
        <a:lstStyle/>
        <a:p>
          <a:endParaRPr lang="en-US"/>
        </a:p>
      </dgm:t>
    </dgm:pt>
    <dgm:pt modelId="{06D7BDAD-3EC4-4789-8CAF-9E74E56AB1E1}">
      <dgm:prSet/>
      <dgm:spPr/>
      <dgm:t>
        <a:bodyPr/>
        <a:lstStyle/>
        <a:p>
          <a:pPr>
            <a:lnSpc>
              <a:spcPct val="100000"/>
            </a:lnSpc>
          </a:pPr>
          <a:r>
            <a:rPr lang="en-GB"/>
            <a:t>- Thank you, any questions?</a:t>
          </a:r>
          <a:endParaRPr lang="en-US"/>
        </a:p>
      </dgm:t>
    </dgm:pt>
    <dgm:pt modelId="{A435E326-0414-417E-849F-D783A7A9D123}" type="parTrans" cxnId="{57FBBCD6-D1E5-481F-B1BF-E4305DCD871D}">
      <dgm:prSet/>
      <dgm:spPr/>
      <dgm:t>
        <a:bodyPr/>
        <a:lstStyle/>
        <a:p>
          <a:endParaRPr lang="en-US"/>
        </a:p>
      </dgm:t>
    </dgm:pt>
    <dgm:pt modelId="{A5D03AF1-BDBA-44DA-AA38-69566CDEBCBF}" type="sibTrans" cxnId="{57FBBCD6-D1E5-481F-B1BF-E4305DCD871D}">
      <dgm:prSet/>
      <dgm:spPr/>
      <dgm:t>
        <a:bodyPr/>
        <a:lstStyle/>
        <a:p>
          <a:endParaRPr lang="en-US"/>
        </a:p>
      </dgm:t>
    </dgm:pt>
    <dgm:pt modelId="{17996397-0742-4EBC-83F9-486D56600069}" type="pres">
      <dgm:prSet presAssocID="{65DE81EF-D6ED-4F55-ACBF-BB3F3F25F715}" presName="root" presStyleCnt="0">
        <dgm:presLayoutVars>
          <dgm:dir/>
          <dgm:resizeHandles val="exact"/>
        </dgm:presLayoutVars>
      </dgm:prSet>
      <dgm:spPr/>
    </dgm:pt>
    <dgm:pt modelId="{9E20A246-36A2-41F1-8FFA-6B0DD3D59EE5}" type="pres">
      <dgm:prSet presAssocID="{766AF476-ABC6-44E7-BB2A-BC0AE64EE0E8}" presName="compNode" presStyleCnt="0"/>
      <dgm:spPr/>
    </dgm:pt>
    <dgm:pt modelId="{647BF1DA-09BF-4F37-8E45-3EA790526373}" type="pres">
      <dgm:prSet presAssocID="{766AF476-ABC6-44E7-BB2A-BC0AE64EE0E8}" presName="bgRect" presStyleLbl="bgShp" presStyleIdx="0" presStyleCnt="6"/>
      <dgm:spPr/>
    </dgm:pt>
    <dgm:pt modelId="{01F46174-E478-443E-9996-9FD6E5858A79}" type="pres">
      <dgm:prSet presAssocID="{766AF476-ABC6-44E7-BB2A-BC0AE64EE0E8}" presName="iconRect" presStyleLbl="node1" presStyleIdx="0"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Gavel"/>
        </a:ext>
      </dgm:extLst>
    </dgm:pt>
    <dgm:pt modelId="{AD6C9999-4A10-4AD4-94B4-6ED12526BC43}" type="pres">
      <dgm:prSet presAssocID="{766AF476-ABC6-44E7-BB2A-BC0AE64EE0E8}" presName="spaceRect" presStyleCnt="0"/>
      <dgm:spPr/>
    </dgm:pt>
    <dgm:pt modelId="{60705443-EB97-4CE3-809A-D7D3DEBB4A7E}" type="pres">
      <dgm:prSet presAssocID="{766AF476-ABC6-44E7-BB2A-BC0AE64EE0E8}" presName="parTx" presStyleLbl="revTx" presStyleIdx="0" presStyleCnt="6">
        <dgm:presLayoutVars>
          <dgm:chMax val="0"/>
          <dgm:chPref val="0"/>
        </dgm:presLayoutVars>
      </dgm:prSet>
      <dgm:spPr/>
    </dgm:pt>
    <dgm:pt modelId="{63A48568-878A-4BD9-A997-59A636FE4DAA}" type="pres">
      <dgm:prSet presAssocID="{524B6F21-EAB8-4C4F-AEE3-680A2524215F}" presName="sibTrans" presStyleCnt="0"/>
      <dgm:spPr/>
    </dgm:pt>
    <dgm:pt modelId="{E68B10FB-52B4-4388-8C7B-D57316566924}" type="pres">
      <dgm:prSet presAssocID="{B7ED8995-3D68-49C9-9556-3A81D09946EC}" presName="compNode" presStyleCnt="0"/>
      <dgm:spPr/>
    </dgm:pt>
    <dgm:pt modelId="{EDBB7D29-C7A1-4178-BD65-6C14AA62860A}" type="pres">
      <dgm:prSet presAssocID="{B7ED8995-3D68-49C9-9556-3A81D09946EC}" presName="bgRect" presStyleLbl="bgShp" presStyleIdx="1" presStyleCnt="6"/>
      <dgm:spPr/>
    </dgm:pt>
    <dgm:pt modelId="{7B5B18F7-1DBC-46F7-8DBC-C5B2FAF0FAF6}" type="pres">
      <dgm:prSet presAssocID="{B7ED8995-3D68-49C9-9556-3A81D09946EC}" presName="iconRect" presStyleLbl="node1" presStyleIdx="1"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Judge"/>
        </a:ext>
      </dgm:extLst>
    </dgm:pt>
    <dgm:pt modelId="{4ECC3DA1-C959-4620-9A39-7A1CC62A8CD2}" type="pres">
      <dgm:prSet presAssocID="{B7ED8995-3D68-49C9-9556-3A81D09946EC}" presName="spaceRect" presStyleCnt="0"/>
      <dgm:spPr/>
    </dgm:pt>
    <dgm:pt modelId="{DD63DE6D-BFD8-41E3-9D91-3F68F0729129}" type="pres">
      <dgm:prSet presAssocID="{B7ED8995-3D68-49C9-9556-3A81D09946EC}" presName="parTx" presStyleLbl="revTx" presStyleIdx="1" presStyleCnt="6">
        <dgm:presLayoutVars>
          <dgm:chMax val="0"/>
          <dgm:chPref val="0"/>
        </dgm:presLayoutVars>
      </dgm:prSet>
      <dgm:spPr/>
    </dgm:pt>
    <dgm:pt modelId="{C8F0D909-9AD4-441C-AF2C-A6537707B7AE}" type="pres">
      <dgm:prSet presAssocID="{FFCA73EB-2214-454A-8422-B5143D268A95}" presName="sibTrans" presStyleCnt="0"/>
      <dgm:spPr/>
    </dgm:pt>
    <dgm:pt modelId="{01A62029-0AF0-463B-97B4-34F43267F2D3}" type="pres">
      <dgm:prSet presAssocID="{B9D002D4-4A5D-4D71-B65E-2ECE82A6A04C}" presName="compNode" presStyleCnt="0"/>
      <dgm:spPr/>
    </dgm:pt>
    <dgm:pt modelId="{80C31320-C2A2-4934-8D5C-6301676B51F2}" type="pres">
      <dgm:prSet presAssocID="{B9D002D4-4A5D-4D71-B65E-2ECE82A6A04C}" presName="bgRect" presStyleLbl="bgShp" presStyleIdx="2" presStyleCnt="6"/>
      <dgm:spPr/>
    </dgm:pt>
    <dgm:pt modelId="{AC36717B-3139-4143-9F02-5DAA3DC23D3D}" type="pres">
      <dgm:prSet presAssocID="{B9D002D4-4A5D-4D71-B65E-2ECE82A6A04C}" presName="iconRect" presStyleLbl="node1" presStyleIdx="2"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Lecturer"/>
        </a:ext>
      </dgm:extLst>
    </dgm:pt>
    <dgm:pt modelId="{8005B0A1-4982-4FF2-96BD-A25154B1C77E}" type="pres">
      <dgm:prSet presAssocID="{B9D002D4-4A5D-4D71-B65E-2ECE82A6A04C}" presName="spaceRect" presStyleCnt="0"/>
      <dgm:spPr/>
    </dgm:pt>
    <dgm:pt modelId="{7890706B-620C-4F81-A579-3CB1F3829374}" type="pres">
      <dgm:prSet presAssocID="{B9D002D4-4A5D-4D71-B65E-2ECE82A6A04C}" presName="parTx" presStyleLbl="revTx" presStyleIdx="2" presStyleCnt="6">
        <dgm:presLayoutVars>
          <dgm:chMax val="0"/>
          <dgm:chPref val="0"/>
        </dgm:presLayoutVars>
      </dgm:prSet>
      <dgm:spPr/>
    </dgm:pt>
    <dgm:pt modelId="{161A07BD-59C8-4823-9AB9-C00A0618AFEC}" type="pres">
      <dgm:prSet presAssocID="{85F85032-3122-4FC8-9EF4-D7488AD84686}" presName="sibTrans" presStyleCnt="0"/>
      <dgm:spPr/>
    </dgm:pt>
    <dgm:pt modelId="{5F2D1F4C-7605-4DEF-8672-EBB0EE66D336}" type="pres">
      <dgm:prSet presAssocID="{C31474B4-3130-4435-87CB-DCAE4555CD97}" presName="compNode" presStyleCnt="0"/>
      <dgm:spPr/>
    </dgm:pt>
    <dgm:pt modelId="{9E071A8B-8DCB-446C-AE07-9AE349F76379}" type="pres">
      <dgm:prSet presAssocID="{C31474B4-3130-4435-87CB-DCAE4555CD97}" presName="bgRect" presStyleLbl="bgShp" presStyleIdx="3" presStyleCnt="6"/>
      <dgm:spPr/>
    </dgm:pt>
    <dgm:pt modelId="{D99CEA9D-E906-41FA-AA2A-1A354A2F558A}" type="pres">
      <dgm:prSet presAssocID="{C31474B4-3130-4435-87CB-DCAE4555CD97}" presName="iconRect" presStyleLbl="node1" presStyleIdx="3"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each ball"/>
        </a:ext>
      </dgm:extLst>
    </dgm:pt>
    <dgm:pt modelId="{BC0937CF-9B61-446D-A930-8477E9D0D066}" type="pres">
      <dgm:prSet presAssocID="{C31474B4-3130-4435-87CB-DCAE4555CD97}" presName="spaceRect" presStyleCnt="0"/>
      <dgm:spPr/>
    </dgm:pt>
    <dgm:pt modelId="{8DDF2E39-040E-4E99-A59D-53143F604252}" type="pres">
      <dgm:prSet presAssocID="{C31474B4-3130-4435-87CB-DCAE4555CD97}" presName="parTx" presStyleLbl="revTx" presStyleIdx="3" presStyleCnt="6">
        <dgm:presLayoutVars>
          <dgm:chMax val="0"/>
          <dgm:chPref val="0"/>
        </dgm:presLayoutVars>
      </dgm:prSet>
      <dgm:spPr/>
    </dgm:pt>
    <dgm:pt modelId="{532AA343-52CE-45F6-9F9B-4F88D03D6456}" type="pres">
      <dgm:prSet presAssocID="{5BEF640B-4B7F-4CEA-9109-B96D84D19E2A}" presName="sibTrans" presStyleCnt="0"/>
      <dgm:spPr/>
    </dgm:pt>
    <dgm:pt modelId="{8F70BDDE-5CDF-44D3-8F4C-F1F9FF3D60A0}" type="pres">
      <dgm:prSet presAssocID="{523FEFE9-18F2-4AD5-89C6-C28B0819FC97}" presName="compNode" presStyleCnt="0"/>
      <dgm:spPr/>
    </dgm:pt>
    <dgm:pt modelId="{88B1AB94-C07A-483F-B838-6BDE9506A81A}" type="pres">
      <dgm:prSet presAssocID="{523FEFE9-18F2-4AD5-89C6-C28B0819FC97}" presName="bgRect" presStyleLbl="bgShp" presStyleIdx="4" presStyleCnt="6"/>
      <dgm:spPr/>
    </dgm:pt>
    <dgm:pt modelId="{084292F6-E3E2-4CE6-8882-7EA12A91200E}" type="pres">
      <dgm:prSet presAssocID="{523FEFE9-18F2-4AD5-89C6-C28B0819FC97}" presName="iconRect" presStyleLbl="node1" presStyleIdx="4"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a:noFill/>
        </a:ln>
      </dgm:spPr>
      <dgm:extLst>
        <a:ext uri="{E40237B7-FDA0-4F09-8148-C483321AD2D9}">
          <dgm14:cNvPr xmlns:dgm14="http://schemas.microsoft.com/office/drawing/2010/diagram" id="0" name="" descr="Tick"/>
        </a:ext>
      </dgm:extLst>
    </dgm:pt>
    <dgm:pt modelId="{32CEEEB3-3A32-485A-ACB6-6F35CE439988}" type="pres">
      <dgm:prSet presAssocID="{523FEFE9-18F2-4AD5-89C6-C28B0819FC97}" presName="spaceRect" presStyleCnt="0"/>
      <dgm:spPr/>
    </dgm:pt>
    <dgm:pt modelId="{EF8A7861-C214-4827-8793-519CF8CB79AB}" type="pres">
      <dgm:prSet presAssocID="{523FEFE9-18F2-4AD5-89C6-C28B0819FC97}" presName="parTx" presStyleLbl="revTx" presStyleIdx="4" presStyleCnt="6">
        <dgm:presLayoutVars>
          <dgm:chMax val="0"/>
          <dgm:chPref val="0"/>
        </dgm:presLayoutVars>
      </dgm:prSet>
      <dgm:spPr/>
    </dgm:pt>
    <dgm:pt modelId="{26835A1D-E9A1-41A9-AB10-6D39E43BE0BA}" type="pres">
      <dgm:prSet presAssocID="{EBAD4362-30FD-4633-B1C9-46F16531108A}" presName="sibTrans" presStyleCnt="0"/>
      <dgm:spPr/>
    </dgm:pt>
    <dgm:pt modelId="{283AE5E4-8A16-4E11-B560-5AF4A6D11A63}" type="pres">
      <dgm:prSet presAssocID="{06D7BDAD-3EC4-4789-8CAF-9E74E56AB1E1}" presName="compNode" presStyleCnt="0"/>
      <dgm:spPr/>
    </dgm:pt>
    <dgm:pt modelId="{A201B2F2-FD20-4028-A9FF-3505D48C4FE8}" type="pres">
      <dgm:prSet presAssocID="{06D7BDAD-3EC4-4789-8CAF-9E74E56AB1E1}" presName="bgRect" presStyleLbl="bgShp" presStyleIdx="5" presStyleCnt="6"/>
      <dgm:spPr/>
    </dgm:pt>
    <dgm:pt modelId="{1D8ED5C6-EB74-4CD3-94F2-7979E170BCB8}" type="pres">
      <dgm:prSet presAssocID="{06D7BDAD-3EC4-4789-8CAF-9E74E56AB1E1}" presName="iconRect" presStyleLbl="node1" presStyleIdx="5"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Question mark"/>
        </a:ext>
      </dgm:extLst>
    </dgm:pt>
    <dgm:pt modelId="{562C4349-6ADD-4555-8DC1-9161CABFC1FC}" type="pres">
      <dgm:prSet presAssocID="{06D7BDAD-3EC4-4789-8CAF-9E74E56AB1E1}" presName="spaceRect" presStyleCnt="0"/>
      <dgm:spPr/>
    </dgm:pt>
    <dgm:pt modelId="{CAE1B4BC-0A27-4DA2-81B7-22976BE7FC84}" type="pres">
      <dgm:prSet presAssocID="{06D7BDAD-3EC4-4789-8CAF-9E74E56AB1E1}" presName="parTx" presStyleLbl="revTx" presStyleIdx="5" presStyleCnt="6">
        <dgm:presLayoutVars>
          <dgm:chMax val="0"/>
          <dgm:chPref val="0"/>
        </dgm:presLayoutVars>
      </dgm:prSet>
      <dgm:spPr/>
    </dgm:pt>
  </dgm:ptLst>
  <dgm:cxnLst>
    <dgm:cxn modelId="{68CC1813-3F8B-4E2D-B77C-D48B399E3822}" srcId="{65DE81EF-D6ED-4F55-ACBF-BB3F3F25F715}" destId="{B7ED8995-3D68-49C9-9556-3A81D09946EC}" srcOrd="1" destOrd="0" parTransId="{B2B970F6-DBFB-4B50-A176-E05CF37CA72D}" sibTransId="{FFCA73EB-2214-454A-8422-B5143D268A95}"/>
    <dgm:cxn modelId="{A21A3E25-56EB-4195-968A-3BA1B7CFF255}" type="presOf" srcId="{06D7BDAD-3EC4-4789-8CAF-9E74E56AB1E1}" destId="{CAE1B4BC-0A27-4DA2-81B7-22976BE7FC84}" srcOrd="0" destOrd="0" presId="urn:microsoft.com/office/officeart/2018/2/layout/IconVerticalSolidList"/>
    <dgm:cxn modelId="{5FC50D2F-F521-4B0F-B4F2-2456AD3E5E91}" srcId="{65DE81EF-D6ED-4F55-ACBF-BB3F3F25F715}" destId="{766AF476-ABC6-44E7-BB2A-BC0AE64EE0E8}" srcOrd="0" destOrd="0" parTransId="{FCF5FC03-5FED-442A-BE53-D66E777766D0}" sibTransId="{524B6F21-EAB8-4C4F-AEE3-680A2524215F}"/>
    <dgm:cxn modelId="{C72FBA45-5A14-4336-9EFC-4B26CED52D2B}" type="presOf" srcId="{B7ED8995-3D68-49C9-9556-3A81D09946EC}" destId="{DD63DE6D-BFD8-41E3-9D91-3F68F0729129}" srcOrd="0" destOrd="0" presId="urn:microsoft.com/office/officeart/2018/2/layout/IconVerticalSolidList"/>
    <dgm:cxn modelId="{A146F868-53F8-49D6-8BAE-CD25FB57E877}" type="presOf" srcId="{B9D002D4-4A5D-4D71-B65E-2ECE82A6A04C}" destId="{7890706B-620C-4F81-A579-3CB1F3829374}" srcOrd="0" destOrd="0" presId="urn:microsoft.com/office/officeart/2018/2/layout/IconVerticalSolidList"/>
    <dgm:cxn modelId="{C4E1446B-851E-472E-A667-14A64BFD101B}" type="presOf" srcId="{65DE81EF-D6ED-4F55-ACBF-BB3F3F25F715}" destId="{17996397-0742-4EBC-83F9-486D56600069}" srcOrd="0" destOrd="0" presId="urn:microsoft.com/office/officeart/2018/2/layout/IconVerticalSolidList"/>
    <dgm:cxn modelId="{88537E73-197F-4C2F-9316-2F6DBC4BC125}" srcId="{65DE81EF-D6ED-4F55-ACBF-BB3F3F25F715}" destId="{C31474B4-3130-4435-87CB-DCAE4555CD97}" srcOrd="3" destOrd="0" parTransId="{EE8709B7-70A3-4633-B142-F2B6BD1EF810}" sibTransId="{5BEF640B-4B7F-4CEA-9109-B96D84D19E2A}"/>
    <dgm:cxn modelId="{133A6E90-82EA-4282-815D-4A2A0A4C9A09}" type="presOf" srcId="{C31474B4-3130-4435-87CB-DCAE4555CD97}" destId="{8DDF2E39-040E-4E99-A59D-53143F604252}" srcOrd="0" destOrd="0" presId="urn:microsoft.com/office/officeart/2018/2/layout/IconVerticalSolidList"/>
    <dgm:cxn modelId="{A5B4E29D-EA07-435A-BEDC-79BEEE3D10AA}" type="presOf" srcId="{523FEFE9-18F2-4AD5-89C6-C28B0819FC97}" destId="{EF8A7861-C214-4827-8793-519CF8CB79AB}" srcOrd="0" destOrd="0" presId="urn:microsoft.com/office/officeart/2018/2/layout/IconVerticalSolidList"/>
    <dgm:cxn modelId="{0CA0A2C3-97FA-4FAC-94DE-1FC114A0943D}" srcId="{65DE81EF-D6ED-4F55-ACBF-BB3F3F25F715}" destId="{523FEFE9-18F2-4AD5-89C6-C28B0819FC97}" srcOrd="4" destOrd="0" parTransId="{CCF43D25-D162-4603-B16D-A3C84D1F3D67}" sibTransId="{EBAD4362-30FD-4633-B1C9-46F16531108A}"/>
    <dgm:cxn modelId="{5D2F37D4-034C-415C-B1E7-BFEBE36624BA}" srcId="{65DE81EF-D6ED-4F55-ACBF-BB3F3F25F715}" destId="{B9D002D4-4A5D-4D71-B65E-2ECE82A6A04C}" srcOrd="2" destOrd="0" parTransId="{D38A9B75-C3DC-423B-A6DD-3D210E86F289}" sibTransId="{85F85032-3122-4FC8-9EF4-D7488AD84686}"/>
    <dgm:cxn modelId="{57FBBCD6-D1E5-481F-B1BF-E4305DCD871D}" srcId="{65DE81EF-D6ED-4F55-ACBF-BB3F3F25F715}" destId="{06D7BDAD-3EC4-4789-8CAF-9E74E56AB1E1}" srcOrd="5" destOrd="0" parTransId="{A435E326-0414-417E-849F-D783A7A9D123}" sibTransId="{A5D03AF1-BDBA-44DA-AA38-69566CDEBCBF}"/>
    <dgm:cxn modelId="{07F58FD9-EDFB-4A65-8CF7-B500FB16E6C1}" type="presOf" srcId="{766AF476-ABC6-44E7-BB2A-BC0AE64EE0E8}" destId="{60705443-EB97-4CE3-809A-D7D3DEBB4A7E}" srcOrd="0" destOrd="0" presId="urn:microsoft.com/office/officeart/2018/2/layout/IconVerticalSolidList"/>
    <dgm:cxn modelId="{0FC40F4A-46C4-4832-B4B7-A352C5F8FF20}" type="presParOf" srcId="{17996397-0742-4EBC-83F9-486D56600069}" destId="{9E20A246-36A2-41F1-8FFA-6B0DD3D59EE5}" srcOrd="0" destOrd="0" presId="urn:microsoft.com/office/officeart/2018/2/layout/IconVerticalSolidList"/>
    <dgm:cxn modelId="{D98CCEF6-E5C8-4D70-B364-78905DB5DA52}" type="presParOf" srcId="{9E20A246-36A2-41F1-8FFA-6B0DD3D59EE5}" destId="{647BF1DA-09BF-4F37-8E45-3EA790526373}" srcOrd="0" destOrd="0" presId="urn:microsoft.com/office/officeart/2018/2/layout/IconVerticalSolidList"/>
    <dgm:cxn modelId="{8AAA6E27-26FD-4A5F-BE29-BA998BAFC844}" type="presParOf" srcId="{9E20A246-36A2-41F1-8FFA-6B0DD3D59EE5}" destId="{01F46174-E478-443E-9996-9FD6E5858A79}" srcOrd="1" destOrd="0" presId="urn:microsoft.com/office/officeart/2018/2/layout/IconVerticalSolidList"/>
    <dgm:cxn modelId="{50283879-EAEF-47F9-AAE3-AACA055AE75F}" type="presParOf" srcId="{9E20A246-36A2-41F1-8FFA-6B0DD3D59EE5}" destId="{AD6C9999-4A10-4AD4-94B4-6ED12526BC43}" srcOrd="2" destOrd="0" presId="urn:microsoft.com/office/officeart/2018/2/layout/IconVerticalSolidList"/>
    <dgm:cxn modelId="{16199BC7-2923-4877-A030-6F4B230E1111}" type="presParOf" srcId="{9E20A246-36A2-41F1-8FFA-6B0DD3D59EE5}" destId="{60705443-EB97-4CE3-809A-D7D3DEBB4A7E}" srcOrd="3" destOrd="0" presId="urn:microsoft.com/office/officeart/2018/2/layout/IconVerticalSolidList"/>
    <dgm:cxn modelId="{D66AB4AD-684D-47B2-85C6-F6F4AED3DEF5}" type="presParOf" srcId="{17996397-0742-4EBC-83F9-486D56600069}" destId="{63A48568-878A-4BD9-A997-59A636FE4DAA}" srcOrd="1" destOrd="0" presId="urn:microsoft.com/office/officeart/2018/2/layout/IconVerticalSolidList"/>
    <dgm:cxn modelId="{185F35DC-8AA9-4D4A-89A4-0637B0CBCD8A}" type="presParOf" srcId="{17996397-0742-4EBC-83F9-486D56600069}" destId="{E68B10FB-52B4-4388-8C7B-D57316566924}" srcOrd="2" destOrd="0" presId="urn:microsoft.com/office/officeart/2018/2/layout/IconVerticalSolidList"/>
    <dgm:cxn modelId="{45754979-F870-4243-A87A-3901303C6476}" type="presParOf" srcId="{E68B10FB-52B4-4388-8C7B-D57316566924}" destId="{EDBB7D29-C7A1-4178-BD65-6C14AA62860A}" srcOrd="0" destOrd="0" presId="urn:microsoft.com/office/officeart/2018/2/layout/IconVerticalSolidList"/>
    <dgm:cxn modelId="{739ED7BA-7639-4100-94CA-6F164854E56E}" type="presParOf" srcId="{E68B10FB-52B4-4388-8C7B-D57316566924}" destId="{7B5B18F7-1DBC-46F7-8DBC-C5B2FAF0FAF6}" srcOrd="1" destOrd="0" presId="urn:microsoft.com/office/officeart/2018/2/layout/IconVerticalSolidList"/>
    <dgm:cxn modelId="{4F456731-3AC3-4689-A1A1-6960E4A58EBF}" type="presParOf" srcId="{E68B10FB-52B4-4388-8C7B-D57316566924}" destId="{4ECC3DA1-C959-4620-9A39-7A1CC62A8CD2}" srcOrd="2" destOrd="0" presId="urn:microsoft.com/office/officeart/2018/2/layout/IconVerticalSolidList"/>
    <dgm:cxn modelId="{D0C26CF3-0D18-4CCA-A24F-2A9F3577016F}" type="presParOf" srcId="{E68B10FB-52B4-4388-8C7B-D57316566924}" destId="{DD63DE6D-BFD8-41E3-9D91-3F68F0729129}" srcOrd="3" destOrd="0" presId="urn:microsoft.com/office/officeart/2018/2/layout/IconVerticalSolidList"/>
    <dgm:cxn modelId="{86AF69CE-858A-47DD-B8D0-E13A8D2B2E0E}" type="presParOf" srcId="{17996397-0742-4EBC-83F9-486D56600069}" destId="{C8F0D909-9AD4-441C-AF2C-A6537707B7AE}" srcOrd="3" destOrd="0" presId="urn:microsoft.com/office/officeart/2018/2/layout/IconVerticalSolidList"/>
    <dgm:cxn modelId="{32DCDE39-789F-40BD-8A44-AF5B6E8B0D65}" type="presParOf" srcId="{17996397-0742-4EBC-83F9-486D56600069}" destId="{01A62029-0AF0-463B-97B4-34F43267F2D3}" srcOrd="4" destOrd="0" presId="urn:microsoft.com/office/officeart/2018/2/layout/IconVerticalSolidList"/>
    <dgm:cxn modelId="{BB240B19-4933-434F-AB7E-032FE040AA20}" type="presParOf" srcId="{01A62029-0AF0-463B-97B4-34F43267F2D3}" destId="{80C31320-C2A2-4934-8D5C-6301676B51F2}" srcOrd="0" destOrd="0" presId="urn:microsoft.com/office/officeart/2018/2/layout/IconVerticalSolidList"/>
    <dgm:cxn modelId="{6F0603E5-0D94-4D1C-B787-FFB772D383A3}" type="presParOf" srcId="{01A62029-0AF0-463B-97B4-34F43267F2D3}" destId="{AC36717B-3139-4143-9F02-5DAA3DC23D3D}" srcOrd="1" destOrd="0" presId="urn:microsoft.com/office/officeart/2018/2/layout/IconVerticalSolidList"/>
    <dgm:cxn modelId="{C20A5494-203E-435E-AFC7-36B2C90E0564}" type="presParOf" srcId="{01A62029-0AF0-463B-97B4-34F43267F2D3}" destId="{8005B0A1-4982-4FF2-96BD-A25154B1C77E}" srcOrd="2" destOrd="0" presId="urn:microsoft.com/office/officeart/2018/2/layout/IconVerticalSolidList"/>
    <dgm:cxn modelId="{FA45E368-0481-43CD-A50C-77368EF47CFA}" type="presParOf" srcId="{01A62029-0AF0-463B-97B4-34F43267F2D3}" destId="{7890706B-620C-4F81-A579-3CB1F3829374}" srcOrd="3" destOrd="0" presId="urn:microsoft.com/office/officeart/2018/2/layout/IconVerticalSolidList"/>
    <dgm:cxn modelId="{DF86A2B8-48F0-419F-9C12-4D0BA014DB39}" type="presParOf" srcId="{17996397-0742-4EBC-83F9-486D56600069}" destId="{161A07BD-59C8-4823-9AB9-C00A0618AFEC}" srcOrd="5" destOrd="0" presId="urn:microsoft.com/office/officeart/2018/2/layout/IconVerticalSolidList"/>
    <dgm:cxn modelId="{66D6C3AA-12C8-48C0-95C0-FD92188253D8}" type="presParOf" srcId="{17996397-0742-4EBC-83F9-486D56600069}" destId="{5F2D1F4C-7605-4DEF-8672-EBB0EE66D336}" srcOrd="6" destOrd="0" presId="urn:microsoft.com/office/officeart/2018/2/layout/IconVerticalSolidList"/>
    <dgm:cxn modelId="{298E2853-9AD0-4E63-AA42-B2A1AD222D53}" type="presParOf" srcId="{5F2D1F4C-7605-4DEF-8672-EBB0EE66D336}" destId="{9E071A8B-8DCB-446C-AE07-9AE349F76379}" srcOrd="0" destOrd="0" presId="urn:microsoft.com/office/officeart/2018/2/layout/IconVerticalSolidList"/>
    <dgm:cxn modelId="{74F19794-051F-4029-949C-041A04583CF1}" type="presParOf" srcId="{5F2D1F4C-7605-4DEF-8672-EBB0EE66D336}" destId="{D99CEA9D-E906-41FA-AA2A-1A354A2F558A}" srcOrd="1" destOrd="0" presId="urn:microsoft.com/office/officeart/2018/2/layout/IconVerticalSolidList"/>
    <dgm:cxn modelId="{35C000C5-ED8B-4D9E-B1DF-96AB6502A4A1}" type="presParOf" srcId="{5F2D1F4C-7605-4DEF-8672-EBB0EE66D336}" destId="{BC0937CF-9B61-446D-A930-8477E9D0D066}" srcOrd="2" destOrd="0" presId="urn:microsoft.com/office/officeart/2018/2/layout/IconVerticalSolidList"/>
    <dgm:cxn modelId="{5EC63D72-ED5F-45E0-B27E-FCBBBC7EDAFB}" type="presParOf" srcId="{5F2D1F4C-7605-4DEF-8672-EBB0EE66D336}" destId="{8DDF2E39-040E-4E99-A59D-53143F604252}" srcOrd="3" destOrd="0" presId="urn:microsoft.com/office/officeart/2018/2/layout/IconVerticalSolidList"/>
    <dgm:cxn modelId="{6843B562-92B3-4238-BEC1-06B98A5770C3}" type="presParOf" srcId="{17996397-0742-4EBC-83F9-486D56600069}" destId="{532AA343-52CE-45F6-9F9B-4F88D03D6456}" srcOrd="7" destOrd="0" presId="urn:microsoft.com/office/officeart/2018/2/layout/IconVerticalSolidList"/>
    <dgm:cxn modelId="{8BBA8939-DB21-496C-9CF2-15D58C89C77C}" type="presParOf" srcId="{17996397-0742-4EBC-83F9-486D56600069}" destId="{8F70BDDE-5CDF-44D3-8F4C-F1F9FF3D60A0}" srcOrd="8" destOrd="0" presId="urn:microsoft.com/office/officeart/2018/2/layout/IconVerticalSolidList"/>
    <dgm:cxn modelId="{32F98D59-646C-4DFD-AC62-B4FE53B1A7BA}" type="presParOf" srcId="{8F70BDDE-5CDF-44D3-8F4C-F1F9FF3D60A0}" destId="{88B1AB94-C07A-483F-B838-6BDE9506A81A}" srcOrd="0" destOrd="0" presId="urn:microsoft.com/office/officeart/2018/2/layout/IconVerticalSolidList"/>
    <dgm:cxn modelId="{9A2C674D-1E36-4ECD-8447-0C0AD4DA27A5}" type="presParOf" srcId="{8F70BDDE-5CDF-44D3-8F4C-F1F9FF3D60A0}" destId="{084292F6-E3E2-4CE6-8882-7EA12A91200E}" srcOrd="1" destOrd="0" presId="urn:microsoft.com/office/officeart/2018/2/layout/IconVerticalSolidList"/>
    <dgm:cxn modelId="{7E27A786-8916-405D-B786-B669DD90E450}" type="presParOf" srcId="{8F70BDDE-5CDF-44D3-8F4C-F1F9FF3D60A0}" destId="{32CEEEB3-3A32-485A-ACB6-6F35CE439988}" srcOrd="2" destOrd="0" presId="urn:microsoft.com/office/officeart/2018/2/layout/IconVerticalSolidList"/>
    <dgm:cxn modelId="{83567B51-2743-4F3C-9B61-064BD4E7E3CD}" type="presParOf" srcId="{8F70BDDE-5CDF-44D3-8F4C-F1F9FF3D60A0}" destId="{EF8A7861-C214-4827-8793-519CF8CB79AB}" srcOrd="3" destOrd="0" presId="urn:microsoft.com/office/officeart/2018/2/layout/IconVerticalSolidList"/>
    <dgm:cxn modelId="{BBC482EB-5EFA-47B0-B7FE-F3EBEF49DE76}" type="presParOf" srcId="{17996397-0742-4EBC-83F9-486D56600069}" destId="{26835A1D-E9A1-41A9-AB10-6D39E43BE0BA}" srcOrd="9" destOrd="0" presId="urn:microsoft.com/office/officeart/2018/2/layout/IconVerticalSolidList"/>
    <dgm:cxn modelId="{BEAC3143-1BB5-4D82-B9F9-4FC92C09C84C}" type="presParOf" srcId="{17996397-0742-4EBC-83F9-486D56600069}" destId="{283AE5E4-8A16-4E11-B560-5AF4A6D11A63}" srcOrd="10" destOrd="0" presId="urn:microsoft.com/office/officeart/2018/2/layout/IconVerticalSolidList"/>
    <dgm:cxn modelId="{544B1FD4-7757-4006-8AA5-B7615AA5BDB5}" type="presParOf" srcId="{283AE5E4-8A16-4E11-B560-5AF4A6D11A63}" destId="{A201B2F2-FD20-4028-A9FF-3505D48C4FE8}" srcOrd="0" destOrd="0" presId="urn:microsoft.com/office/officeart/2018/2/layout/IconVerticalSolidList"/>
    <dgm:cxn modelId="{DE058DCD-27BF-4756-B2A8-EEDA35983AD3}" type="presParOf" srcId="{283AE5E4-8A16-4E11-B560-5AF4A6D11A63}" destId="{1D8ED5C6-EB74-4CD3-94F2-7979E170BCB8}" srcOrd="1" destOrd="0" presId="urn:microsoft.com/office/officeart/2018/2/layout/IconVerticalSolidList"/>
    <dgm:cxn modelId="{59A86521-B336-49EC-92A3-6F9C074940B2}" type="presParOf" srcId="{283AE5E4-8A16-4E11-B560-5AF4A6D11A63}" destId="{562C4349-6ADD-4555-8DC1-9161CABFC1FC}" srcOrd="2" destOrd="0" presId="urn:microsoft.com/office/officeart/2018/2/layout/IconVerticalSolidList"/>
    <dgm:cxn modelId="{9B40E73F-3C7D-4A35-A2E2-A9F1CFB5D9D8}" type="presParOf" srcId="{283AE5E4-8A16-4E11-B560-5AF4A6D11A63}" destId="{CAE1B4BC-0A27-4DA2-81B7-22976BE7FC84}"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FFE88F6-D8DF-490F-B169-A08E4EF9E53E}" type="doc">
      <dgm:prSet loTypeId="urn:microsoft.com/office/officeart/2005/8/layout/hierarchy2" loCatId="hierarchy" qsTypeId="urn:microsoft.com/office/officeart/2005/8/quickstyle/simple1" qsCatId="simple" csTypeId="urn:microsoft.com/office/officeart/2005/8/colors/colorful5" csCatId="colorful" phldr="1"/>
      <dgm:spPr/>
      <dgm:t>
        <a:bodyPr/>
        <a:lstStyle/>
        <a:p>
          <a:endParaRPr lang="en-GB"/>
        </a:p>
      </dgm:t>
    </dgm:pt>
    <dgm:pt modelId="{90EF3CDC-2C92-439E-82C1-7D00667409C1}">
      <dgm:prSet phldrT="[Text]" phldr="0"/>
      <dgm:spPr/>
      <dgm:t>
        <a:bodyPr/>
        <a:lstStyle/>
        <a:p>
          <a:pPr rtl="0"/>
          <a:r>
            <a:rPr lang="en-GB" dirty="0">
              <a:latin typeface="Century Gothic" panose="020B0502020202020204" pitchFamily="34" charset="0"/>
            </a:rPr>
            <a:t> Three Branches </a:t>
          </a:r>
        </a:p>
      </dgm:t>
    </dgm:pt>
    <dgm:pt modelId="{CBB18745-EC79-4428-B3A6-0971F34486CC}" type="parTrans" cxnId="{78231BE8-E856-4495-AD9A-DBB94479585B}">
      <dgm:prSet/>
      <dgm:spPr/>
      <dgm:t>
        <a:bodyPr/>
        <a:lstStyle/>
        <a:p>
          <a:endParaRPr lang="en-GB"/>
        </a:p>
      </dgm:t>
    </dgm:pt>
    <dgm:pt modelId="{BC11809E-80E5-47C0-8683-4D2438A49CE9}" type="sibTrans" cxnId="{78231BE8-E856-4495-AD9A-DBB94479585B}">
      <dgm:prSet/>
      <dgm:spPr/>
      <dgm:t>
        <a:bodyPr/>
        <a:lstStyle/>
        <a:p>
          <a:endParaRPr lang="en-GB"/>
        </a:p>
      </dgm:t>
    </dgm:pt>
    <dgm:pt modelId="{F902B87F-B367-461D-B1E2-B9BC0E4E2CCF}">
      <dgm:prSet phldrT="[Text]" phldr="0"/>
      <dgm:spPr/>
      <dgm:t>
        <a:bodyPr/>
        <a:lstStyle/>
        <a:p>
          <a:pPr rtl="0"/>
          <a:r>
            <a:rPr lang="en-GB" dirty="0">
              <a:latin typeface="Century Gothic" panose="020B0502020202020204" pitchFamily="34" charset="0"/>
            </a:rPr>
            <a:t>Chartered Legal Executives </a:t>
          </a:r>
        </a:p>
      </dgm:t>
    </dgm:pt>
    <dgm:pt modelId="{25FC6FBB-5EB5-46D4-B7DF-0FBEEE12CC90}" type="parTrans" cxnId="{4390174B-5F2A-43EE-8268-84CDB9032D2C}">
      <dgm:prSet/>
      <dgm:spPr/>
      <dgm:t>
        <a:bodyPr/>
        <a:lstStyle/>
        <a:p>
          <a:endParaRPr lang="en-GB"/>
        </a:p>
      </dgm:t>
    </dgm:pt>
    <dgm:pt modelId="{D8D7348B-30E4-455A-8ADD-21F9AE6D0EAE}" type="sibTrans" cxnId="{4390174B-5F2A-43EE-8268-84CDB9032D2C}">
      <dgm:prSet/>
      <dgm:spPr/>
      <dgm:t>
        <a:bodyPr/>
        <a:lstStyle/>
        <a:p>
          <a:endParaRPr lang="en-GB"/>
        </a:p>
      </dgm:t>
    </dgm:pt>
    <dgm:pt modelId="{A39381F6-88CD-4E0F-898C-D3124FC0E77E}">
      <dgm:prSet phldrT="[Text]" phldr="0"/>
      <dgm:spPr/>
      <dgm:t>
        <a:bodyPr/>
        <a:lstStyle/>
        <a:p>
          <a:pPr rtl="0"/>
          <a:r>
            <a:rPr lang="en-GB" dirty="0">
              <a:latin typeface="Century Gothic" panose="020B0502020202020204" pitchFamily="34" charset="0"/>
            </a:rPr>
            <a:t>Barristers</a:t>
          </a:r>
        </a:p>
      </dgm:t>
    </dgm:pt>
    <dgm:pt modelId="{7D5ECC64-36D0-4403-8F87-EA70B3D21172}" type="parTrans" cxnId="{4489566B-02B8-4D6F-9EB4-9DC6F4BAA5AA}">
      <dgm:prSet/>
      <dgm:spPr/>
      <dgm:t>
        <a:bodyPr/>
        <a:lstStyle/>
        <a:p>
          <a:endParaRPr lang="en-GB"/>
        </a:p>
      </dgm:t>
    </dgm:pt>
    <dgm:pt modelId="{0C7F4CE0-9615-4F18-89F5-743C43D0260F}" type="sibTrans" cxnId="{4489566B-02B8-4D6F-9EB4-9DC6F4BAA5AA}">
      <dgm:prSet/>
      <dgm:spPr/>
      <dgm:t>
        <a:bodyPr/>
        <a:lstStyle/>
        <a:p>
          <a:endParaRPr lang="en-GB"/>
        </a:p>
      </dgm:t>
    </dgm:pt>
    <dgm:pt modelId="{89DF9137-542D-4EFE-95EB-2062D322F584}">
      <dgm:prSet phldr="0"/>
      <dgm:spPr/>
      <dgm:t>
        <a:bodyPr/>
        <a:lstStyle/>
        <a:p>
          <a:pPr rtl="0"/>
          <a:r>
            <a:rPr lang="en-GB" dirty="0">
              <a:latin typeface="Century Gothic" panose="020B0502020202020204" pitchFamily="34" charset="0"/>
            </a:rPr>
            <a:t>Solicitors </a:t>
          </a:r>
        </a:p>
      </dgm:t>
    </dgm:pt>
    <dgm:pt modelId="{61E33E4D-E0F6-425B-A2A6-07EE5B3B7DA6}" type="parTrans" cxnId="{FD55E0F5-F870-4C7D-9234-97FED880DD57}">
      <dgm:prSet/>
      <dgm:spPr/>
      <dgm:t>
        <a:bodyPr/>
        <a:lstStyle/>
        <a:p>
          <a:endParaRPr lang="en-GB"/>
        </a:p>
      </dgm:t>
    </dgm:pt>
    <dgm:pt modelId="{02F5BB2E-2E40-4DEE-B6CD-7C79855DE85C}" type="sibTrans" cxnId="{FD55E0F5-F870-4C7D-9234-97FED880DD57}">
      <dgm:prSet/>
      <dgm:spPr/>
      <dgm:t>
        <a:bodyPr/>
        <a:lstStyle/>
        <a:p>
          <a:endParaRPr lang="en-GB"/>
        </a:p>
      </dgm:t>
    </dgm:pt>
    <dgm:pt modelId="{4089AD28-D822-46FC-A9E4-A730677D6A4F}" type="pres">
      <dgm:prSet presAssocID="{AFFE88F6-D8DF-490F-B169-A08E4EF9E53E}" presName="diagram" presStyleCnt="0">
        <dgm:presLayoutVars>
          <dgm:chPref val="1"/>
          <dgm:dir/>
          <dgm:animOne val="branch"/>
          <dgm:animLvl val="lvl"/>
          <dgm:resizeHandles val="exact"/>
        </dgm:presLayoutVars>
      </dgm:prSet>
      <dgm:spPr/>
    </dgm:pt>
    <dgm:pt modelId="{EC98D1DF-7201-4E6C-B00C-110CB8FB94E6}" type="pres">
      <dgm:prSet presAssocID="{90EF3CDC-2C92-439E-82C1-7D00667409C1}" presName="root1" presStyleCnt="0"/>
      <dgm:spPr/>
    </dgm:pt>
    <dgm:pt modelId="{E71930D9-9D36-4D11-AB2E-CEFBD24286DA}" type="pres">
      <dgm:prSet presAssocID="{90EF3CDC-2C92-439E-82C1-7D00667409C1}" presName="LevelOneTextNode" presStyleLbl="node0" presStyleIdx="0" presStyleCnt="1">
        <dgm:presLayoutVars>
          <dgm:chPref val="3"/>
        </dgm:presLayoutVars>
      </dgm:prSet>
      <dgm:spPr/>
    </dgm:pt>
    <dgm:pt modelId="{AF8F4E7A-0310-4EAE-921B-625295F67D86}" type="pres">
      <dgm:prSet presAssocID="{90EF3CDC-2C92-439E-82C1-7D00667409C1}" presName="level2hierChild" presStyleCnt="0"/>
      <dgm:spPr/>
    </dgm:pt>
    <dgm:pt modelId="{7137FCD8-7AF4-4A1E-B24E-A2F235DE7B73}" type="pres">
      <dgm:prSet presAssocID="{25FC6FBB-5EB5-46D4-B7DF-0FBEEE12CC90}" presName="conn2-1" presStyleLbl="parChTrans1D2" presStyleIdx="0" presStyleCnt="3"/>
      <dgm:spPr/>
    </dgm:pt>
    <dgm:pt modelId="{23A72427-0178-4761-9830-085C851CD50D}" type="pres">
      <dgm:prSet presAssocID="{25FC6FBB-5EB5-46D4-B7DF-0FBEEE12CC90}" presName="connTx" presStyleLbl="parChTrans1D2" presStyleIdx="0" presStyleCnt="3"/>
      <dgm:spPr/>
    </dgm:pt>
    <dgm:pt modelId="{B3B393A8-0926-4D0E-AE1B-DA587BE18BED}" type="pres">
      <dgm:prSet presAssocID="{F902B87F-B367-461D-B1E2-B9BC0E4E2CCF}" presName="root2" presStyleCnt="0"/>
      <dgm:spPr/>
    </dgm:pt>
    <dgm:pt modelId="{A8DF926D-A8A9-4F61-BEED-B39F6F4357E2}" type="pres">
      <dgm:prSet presAssocID="{F902B87F-B367-461D-B1E2-B9BC0E4E2CCF}" presName="LevelTwoTextNode" presStyleLbl="node2" presStyleIdx="0" presStyleCnt="3">
        <dgm:presLayoutVars>
          <dgm:chPref val="3"/>
        </dgm:presLayoutVars>
      </dgm:prSet>
      <dgm:spPr/>
    </dgm:pt>
    <dgm:pt modelId="{B9AF21A3-6360-4B44-8E3B-6BD7F4F70DF6}" type="pres">
      <dgm:prSet presAssocID="{F902B87F-B367-461D-B1E2-B9BC0E4E2CCF}" presName="level3hierChild" presStyleCnt="0"/>
      <dgm:spPr/>
    </dgm:pt>
    <dgm:pt modelId="{3D847D6D-D88D-41EC-B5AD-A5639D837CEF}" type="pres">
      <dgm:prSet presAssocID="{61E33E4D-E0F6-425B-A2A6-07EE5B3B7DA6}" presName="conn2-1" presStyleLbl="parChTrans1D2" presStyleIdx="1" presStyleCnt="3"/>
      <dgm:spPr/>
    </dgm:pt>
    <dgm:pt modelId="{E8B15E6B-84E1-4315-96AA-4F789A0C76F5}" type="pres">
      <dgm:prSet presAssocID="{61E33E4D-E0F6-425B-A2A6-07EE5B3B7DA6}" presName="connTx" presStyleLbl="parChTrans1D2" presStyleIdx="1" presStyleCnt="3"/>
      <dgm:spPr/>
    </dgm:pt>
    <dgm:pt modelId="{2AAFC9E8-06DB-4BD3-A46B-507BFA2C2326}" type="pres">
      <dgm:prSet presAssocID="{89DF9137-542D-4EFE-95EB-2062D322F584}" presName="root2" presStyleCnt="0"/>
      <dgm:spPr/>
    </dgm:pt>
    <dgm:pt modelId="{4B89AF5E-8852-4476-B593-6ACDDF3B5594}" type="pres">
      <dgm:prSet presAssocID="{89DF9137-542D-4EFE-95EB-2062D322F584}" presName="LevelTwoTextNode" presStyleLbl="node2" presStyleIdx="1" presStyleCnt="3">
        <dgm:presLayoutVars>
          <dgm:chPref val="3"/>
        </dgm:presLayoutVars>
      </dgm:prSet>
      <dgm:spPr/>
    </dgm:pt>
    <dgm:pt modelId="{DE416F7B-106B-4BA6-A3D9-ECDBD7DDF5AB}" type="pres">
      <dgm:prSet presAssocID="{89DF9137-542D-4EFE-95EB-2062D322F584}" presName="level3hierChild" presStyleCnt="0"/>
      <dgm:spPr/>
    </dgm:pt>
    <dgm:pt modelId="{082C89B0-DF4F-47FB-835B-AD42E435870B}" type="pres">
      <dgm:prSet presAssocID="{7D5ECC64-36D0-4403-8F87-EA70B3D21172}" presName="conn2-1" presStyleLbl="parChTrans1D2" presStyleIdx="2" presStyleCnt="3"/>
      <dgm:spPr/>
    </dgm:pt>
    <dgm:pt modelId="{6B3FADBE-CA6A-4DE3-BE10-7031DA549477}" type="pres">
      <dgm:prSet presAssocID="{7D5ECC64-36D0-4403-8F87-EA70B3D21172}" presName="connTx" presStyleLbl="parChTrans1D2" presStyleIdx="2" presStyleCnt="3"/>
      <dgm:spPr/>
    </dgm:pt>
    <dgm:pt modelId="{D0444952-1E12-4EAF-8A82-8BF66D246AD7}" type="pres">
      <dgm:prSet presAssocID="{A39381F6-88CD-4E0F-898C-D3124FC0E77E}" presName="root2" presStyleCnt="0"/>
      <dgm:spPr/>
    </dgm:pt>
    <dgm:pt modelId="{B54DA600-C81C-4040-A237-CCB46E57A92A}" type="pres">
      <dgm:prSet presAssocID="{A39381F6-88CD-4E0F-898C-D3124FC0E77E}" presName="LevelTwoTextNode" presStyleLbl="node2" presStyleIdx="2" presStyleCnt="3">
        <dgm:presLayoutVars>
          <dgm:chPref val="3"/>
        </dgm:presLayoutVars>
      </dgm:prSet>
      <dgm:spPr/>
    </dgm:pt>
    <dgm:pt modelId="{FE3464B1-AB0B-46EC-A6D1-FC2352DC2E08}" type="pres">
      <dgm:prSet presAssocID="{A39381F6-88CD-4E0F-898C-D3124FC0E77E}" presName="level3hierChild" presStyleCnt="0"/>
      <dgm:spPr/>
    </dgm:pt>
  </dgm:ptLst>
  <dgm:cxnLst>
    <dgm:cxn modelId="{4B86E50A-6AFE-4B1F-AC29-DBA34AE4F8AC}" type="presOf" srcId="{7D5ECC64-36D0-4403-8F87-EA70B3D21172}" destId="{6B3FADBE-CA6A-4DE3-BE10-7031DA549477}" srcOrd="1" destOrd="0" presId="urn:microsoft.com/office/officeart/2005/8/layout/hierarchy2"/>
    <dgm:cxn modelId="{8E48161A-0505-4AB3-9242-6B0C6DEF9F08}" type="presOf" srcId="{89DF9137-542D-4EFE-95EB-2062D322F584}" destId="{4B89AF5E-8852-4476-B593-6ACDDF3B5594}" srcOrd="0" destOrd="0" presId="urn:microsoft.com/office/officeart/2005/8/layout/hierarchy2"/>
    <dgm:cxn modelId="{9A06201A-577A-4E23-920F-9E4064102E51}" type="presOf" srcId="{25FC6FBB-5EB5-46D4-B7DF-0FBEEE12CC90}" destId="{23A72427-0178-4761-9830-085C851CD50D}" srcOrd="1" destOrd="0" presId="urn:microsoft.com/office/officeart/2005/8/layout/hierarchy2"/>
    <dgm:cxn modelId="{4390174B-5F2A-43EE-8268-84CDB9032D2C}" srcId="{90EF3CDC-2C92-439E-82C1-7D00667409C1}" destId="{F902B87F-B367-461D-B1E2-B9BC0E4E2CCF}" srcOrd="0" destOrd="0" parTransId="{25FC6FBB-5EB5-46D4-B7DF-0FBEEE12CC90}" sibTransId="{D8D7348B-30E4-455A-8ADD-21F9AE6D0EAE}"/>
    <dgm:cxn modelId="{4489566B-02B8-4D6F-9EB4-9DC6F4BAA5AA}" srcId="{90EF3CDC-2C92-439E-82C1-7D00667409C1}" destId="{A39381F6-88CD-4E0F-898C-D3124FC0E77E}" srcOrd="2" destOrd="0" parTransId="{7D5ECC64-36D0-4403-8F87-EA70B3D21172}" sibTransId="{0C7F4CE0-9615-4F18-89F5-743C43D0260F}"/>
    <dgm:cxn modelId="{91B02E70-8E6B-43A2-884D-37E4FEF5FA4E}" type="presOf" srcId="{F902B87F-B367-461D-B1E2-B9BC0E4E2CCF}" destId="{A8DF926D-A8A9-4F61-BEED-B39F6F4357E2}" srcOrd="0" destOrd="0" presId="urn:microsoft.com/office/officeart/2005/8/layout/hierarchy2"/>
    <dgm:cxn modelId="{6BC3B772-B454-49D5-9C03-12A34B1E3A7F}" type="presOf" srcId="{61E33E4D-E0F6-425B-A2A6-07EE5B3B7DA6}" destId="{E8B15E6B-84E1-4315-96AA-4F789A0C76F5}" srcOrd="1" destOrd="0" presId="urn:microsoft.com/office/officeart/2005/8/layout/hierarchy2"/>
    <dgm:cxn modelId="{54D6E29B-14F9-423F-BDE7-162B562D5FDC}" type="presOf" srcId="{25FC6FBB-5EB5-46D4-B7DF-0FBEEE12CC90}" destId="{7137FCD8-7AF4-4A1E-B24E-A2F235DE7B73}" srcOrd="0" destOrd="0" presId="urn:microsoft.com/office/officeart/2005/8/layout/hierarchy2"/>
    <dgm:cxn modelId="{03EE3E9F-ABF2-47FF-B4CA-1881712894F8}" type="presOf" srcId="{90EF3CDC-2C92-439E-82C1-7D00667409C1}" destId="{E71930D9-9D36-4D11-AB2E-CEFBD24286DA}" srcOrd="0" destOrd="0" presId="urn:microsoft.com/office/officeart/2005/8/layout/hierarchy2"/>
    <dgm:cxn modelId="{5751AEAC-2A69-4891-8E30-CEAECDBB77E8}" type="presOf" srcId="{AFFE88F6-D8DF-490F-B169-A08E4EF9E53E}" destId="{4089AD28-D822-46FC-A9E4-A730677D6A4F}" srcOrd="0" destOrd="0" presId="urn:microsoft.com/office/officeart/2005/8/layout/hierarchy2"/>
    <dgm:cxn modelId="{2FCEAED3-E9AF-4F26-8725-1A16C169521E}" type="presOf" srcId="{61E33E4D-E0F6-425B-A2A6-07EE5B3B7DA6}" destId="{3D847D6D-D88D-41EC-B5AD-A5639D837CEF}" srcOrd="0" destOrd="0" presId="urn:microsoft.com/office/officeart/2005/8/layout/hierarchy2"/>
    <dgm:cxn modelId="{78231BE8-E856-4495-AD9A-DBB94479585B}" srcId="{AFFE88F6-D8DF-490F-B169-A08E4EF9E53E}" destId="{90EF3CDC-2C92-439E-82C1-7D00667409C1}" srcOrd="0" destOrd="0" parTransId="{CBB18745-EC79-4428-B3A6-0971F34486CC}" sibTransId="{BC11809E-80E5-47C0-8683-4D2438A49CE9}"/>
    <dgm:cxn modelId="{06E2D8EB-ED9C-4FC9-AD78-7284DDE1889B}" type="presOf" srcId="{A39381F6-88CD-4E0F-898C-D3124FC0E77E}" destId="{B54DA600-C81C-4040-A237-CCB46E57A92A}" srcOrd="0" destOrd="0" presId="urn:microsoft.com/office/officeart/2005/8/layout/hierarchy2"/>
    <dgm:cxn modelId="{32E7ECEB-7222-4352-AB3F-AE7DA9B29571}" type="presOf" srcId="{7D5ECC64-36D0-4403-8F87-EA70B3D21172}" destId="{082C89B0-DF4F-47FB-835B-AD42E435870B}" srcOrd="0" destOrd="0" presId="urn:microsoft.com/office/officeart/2005/8/layout/hierarchy2"/>
    <dgm:cxn modelId="{FD55E0F5-F870-4C7D-9234-97FED880DD57}" srcId="{90EF3CDC-2C92-439E-82C1-7D00667409C1}" destId="{89DF9137-542D-4EFE-95EB-2062D322F584}" srcOrd="1" destOrd="0" parTransId="{61E33E4D-E0F6-425B-A2A6-07EE5B3B7DA6}" sibTransId="{02F5BB2E-2E40-4DEE-B6CD-7C79855DE85C}"/>
    <dgm:cxn modelId="{323162AE-27BF-4D6E-8E20-4BA4F652AE0F}" type="presParOf" srcId="{4089AD28-D822-46FC-A9E4-A730677D6A4F}" destId="{EC98D1DF-7201-4E6C-B00C-110CB8FB94E6}" srcOrd="0" destOrd="0" presId="urn:microsoft.com/office/officeart/2005/8/layout/hierarchy2"/>
    <dgm:cxn modelId="{05DF1A59-D2BB-4A9A-A087-637056174AB1}" type="presParOf" srcId="{EC98D1DF-7201-4E6C-B00C-110CB8FB94E6}" destId="{E71930D9-9D36-4D11-AB2E-CEFBD24286DA}" srcOrd="0" destOrd="0" presId="urn:microsoft.com/office/officeart/2005/8/layout/hierarchy2"/>
    <dgm:cxn modelId="{54228BEC-13F0-430E-A163-2BBBA7948D9A}" type="presParOf" srcId="{EC98D1DF-7201-4E6C-B00C-110CB8FB94E6}" destId="{AF8F4E7A-0310-4EAE-921B-625295F67D86}" srcOrd="1" destOrd="0" presId="urn:microsoft.com/office/officeart/2005/8/layout/hierarchy2"/>
    <dgm:cxn modelId="{6CEBF93B-582F-4753-915C-7ED20521E592}" type="presParOf" srcId="{AF8F4E7A-0310-4EAE-921B-625295F67D86}" destId="{7137FCD8-7AF4-4A1E-B24E-A2F235DE7B73}" srcOrd="0" destOrd="0" presId="urn:microsoft.com/office/officeart/2005/8/layout/hierarchy2"/>
    <dgm:cxn modelId="{2C0DF418-A258-4BC4-87C3-9A5D20604453}" type="presParOf" srcId="{7137FCD8-7AF4-4A1E-B24E-A2F235DE7B73}" destId="{23A72427-0178-4761-9830-085C851CD50D}" srcOrd="0" destOrd="0" presId="urn:microsoft.com/office/officeart/2005/8/layout/hierarchy2"/>
    <dgm:cxn modelId="{D0CF7FF4-2B12-41A5-851B-A096FCD236D9}" type="presParOf" srcId="{AF8F4E7A-0310-4EAE-921B-625295F67D86}" destId="{B3B393A8-0926-4D0E-AE1B-DA587BE18BED}" srcOrd="1" destOrd="0" presId="urn:microsoft.com/office/officeart/2005/8/layout/hierarchy2"/>
    <dgm:cxn modelId="{6BF5E86D-CB63-4C73-A9A5-0BE5191F4482}" type="presParOf" srcId="{B3B393A8-0926-4D0E-AE1B-DA587BE18BED}" destId="{A8DF926D-A8A9-4F61-BEED-B39F6F4357E2}" srcOrd="0" destOrd="0" presId="urn:microsoft.com/office/officeart/2005/8/layout/hierarchy2"/>
    <dgm:cxn modelId="{59656EFF-6BF3-4C64-A421-0AEA6132990A}" type="presParOf" srcId="{B3B393A8-0926-4D0E-AE1B-DA587BE18BED}" destId="{B9AF21A3-6360-4B44-8E3B-6BD7F4F70DF6}" srcOrd="1" destOrd="0" presId="urn:microsoft.com/office/officeart/2005/8/layout/hierarchy2"/>
    <dgm:cxn modelId="{3D7EFBF5-4D1D-4AE5-B6B0-45EE8E953CEC}" type="presParOf" srcId="{AF8F4E7A-0310-4EAE-921B-625295F67D86}" destId="{3D847D6D-D88D-41EC-B5AD-A5639D837CEF}" srcOrd="2" destOrd="0" presId="urn:microsoft.com/office/officeart/2005/8/layout/hierarchy2"/>
    <dgm:cxn modelId="{F9CC1551-92E2-4A48-B683-5E64C0039FC0}" type="presParOf" srcId="{3D847D6D-D88D-41EC-B5AD-A5639D837CEF}" destId="{E8B15E6B-84E1-4315-96AA-4F789A0C76F5}" srcOrd="0" destOrd="0" presId="urn:microsoft.com/office/officeart/2005/8/layout/hierarchy2"/>
    <dgm:cxn modelId="{A1498F5D-9FD2-4D75-850A-311A2B26EBF1}" type="presParOf" srcId="{AF8F4E7A-0310-4EAE-921B-625295F67D86}" destId="{2AAFC9E8-06DB-4BD3-A46B-507BFA2C2326}" srcOrd="3" destOrd="0" presId="urn:microsoft.com/office/officeart/2005/8/layout/hierarchy2"/>
    <dgm:cxn modelId="{92EE31AB-9921-4B43-80E8-B277C43A5DA9}" type="presParOf" srcId="{2AAFC9E8-06DB-4BD3-A46B-507BFA2C2326}" destId="{4B89AF5E-8852-4476-B593-6ACDDF3B5594}" srcOrd="0" destOrd="0" presId="urn:microsoft.com/office/officeart/2005/8/layout/hierarchy2"/>
    <dgm:cxn modelId="{64463814-20DB-4A06-8679-0C9FCE447E1A}" type="presParOf" srcId="{2AAFC9E8-06DB-4BD3-A46B-507BFA2C2326}" destId="{DE416F7B-106B-4BA6-A3D9-ECDBD7DDF5AB}" srcOrd="1" destOrd="0" presId="urn:microsoft.com/office/officeart/2005/8/layout/hierarchy2"/>
    <dgm:cxn modelId="{25F6DB67-0D33-4978-B6CF-EC990D4332A8}" type="presParOf" srcId="{AF8F4E7A-0310-4EAE-921B-625295F67D86}" destId="{082C89B0-DF4F-47FB-835B-AD42E435870B}" srcOrd="4" destOrd="0" presId="urn:microsoft.com/office/officeart/2005/8/layout/hierarchy2"/>
    <dgm:cxn modelId="{466227A9-6E50-4CFA-BF7A-C6E5D905EACF}" type="presParOf" srcId="{082C89B0-DF4F-47FB-835B-AD42E435870B}" destId="{6B3FADBE-CA6A-4DE3-BE10-7031DA549477}" srcOrd="0" destOrd="0" presId="urn:microsoft.com/office/officeart/2005/8/layout/hierarchy2"/>
    <dgm:cxn modelId="{A692C482-C24B-4437-9C8E-545DB3A46E5B}" type="presParOf" srcId="{AF8F4E7A-0310-4EAE-921B-625295F67D86}" destId="{D0444952-1E12-4EAF-8A82-8BF66D246AD7}" srcOrd="5" destOrd="0" presId="urn:microsoft.com/office/officeart/2005/8/layout/hierarchy2"/>
    <dgm:cxn modelId="{63287C25-89B2-41FA-BD4D-EC33AC311C74}" type="presParOf" srcId="{D0444952-1E12-4EAF-8A82-8BF66D246AD7}" destId="{B54DA600-C81C-4040-A237-CCB46E57A92A}" srcOrd="0" destOrd="0" presId="urn:microsoft.com/office/officeart/2005/8/layout/hierarchy2"/>
    <dgm:cxn modelId="{A96DD183-6F38-4421-B6B2-2AD9753B25ED}" type="presParOf" srcId="{D0444952-1E12-4EAF-8A82-8BF66D246AD7}" destId="{FE3464B1-AB0B-46EC-A6D1-FC2352DC2E08}"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9A11CD8-A9A1-4603-A910-E655A5DC8AEE}"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3A788FB9-D744-485C-985C-8BD6F6B6BE51}">
      <dgm:prSet/>
      <dgm:spPr/>
      <dgm:t>
        <a:bodyPr/>
        <a:lstStyle/>
        <a:p>
          <a:pPr>
            <a:lnSpc>
              <a:spcPct val="100000"/>
            </a:lnSpc>
          </a:pPr>
          <a:r>
            <a:rPr lang="en-GB" dirty="0"/>
            <a:t>Independent </a:t>
          </a:r>
          <a:endParaRPr lang="en-US" dirty="0"/>
        </a:p>
      </dgm:t>
    </dgm:pt>
    <dgm:pt modelId="{26A807F6-37BF-4EA6-BFBA-55C4B10784E4}" type="parTrans" cxnId="{91DF1CAC-9773-41E0-9659-C71AE5F8A369}">
      <dgm:prSet/>
      <dgm:spPr/>
      <dgm:t>
        <a:bodyPr/>
        <a:lstStyle/>
        <a:p>
          <a:endParaRPr lang="en-US"/>
        </a:p>
      </dgm:t>
    </dgm:pt>
    <dgm:pt modelId="{268DB697-6D1E-46F9-A996-E6062215F7F8}" type="sibTrans" cxnId="{91DF1CAC-9773-41E0-9659-C71AE5F8A369}">
      <dgm:prSet/>
      <dgm:spPr/>
      <dgm:t>
        <a:bodyPr/>
        <a:lstStyle/>
        <a:p>
          <a:endParaRPr lang="en-US"/>
        </a:p>
      </dgm:t>
    </dgm:pt>
    <dgm:pt modelId="{CD3D687F-7014-48E8-A1CB-FC26FB057307}">
      <dgm:prSet/>
      <dgm:spPr/>
      <dgm:t>
        <a:bodyPr/>
        <a:lstStyle/>
        <a:p>
          <a:pPr>
            <a:lnSpc>
              <a:spcPct val="100000"/>
            </a:lnSpc>
          </a:pPr>
          <a:r>
            <a:rPr lang="en-GB" dirty="0"/>
            <a:t>Advocacy </a:t>
          </a:r>
          <a:endParaRPr lang="en-US" dirty="0"/>
        </a:p>
      </dgm:t>
    </dgm:pt>
    <dgm:pt modelId="{5D8F9913-691D-44C9-B064-628DEEB1531B}" type="parTrans" cxnId="{BF5F6505-3A26-48AD-A436-B2F55E18A2C2}">
      <dgm:prSet/>
      <dgm:spPr/>
      <dgm:t>
        <a:bodyPr/>
        <a:lstStyle/>
        <a:p>
          <a:endParaRPr lang="en-US"/>
        </a:p>
      </dgm:t>
    </dgm:pt>
    <dgm:pt modelId="{50F319DE-2D32-4929-93D4-D5EB4E7EE141}" type="sibTrans" cxnId="{BF5F6505-3A26-48AD-A436-B2F55E18A2C2}">
      <dgm:prSet/>
      <dgm:spPr/>
      <dgm:t>
        <a:bodyPr/>
        <a:lstStyle/>
        <a:p>
          <a:endParaRPr lang="en-US"/>
        </a:p>
      </dgm:t>
    </dgm:pt>
    <dgm:pt modelId="{413290E7-8AE8-42E5-8AD0-658E90420D4D}">
      <dgm:prSet/>
      <dgm:spPr/>
      <dgm:t>
        <a:bodyPr/>
        <a:lstStyle/>
        <a:p>
          <a:pPr>
            <a:lnSpc>
              <a:spcPct val="100000"/>
            </a:lnSpc>
          </a:pPr>
          <a:r>
            <a:rPr lang="en-GB" dirty="0"/>
            <a:t>5 Stages ; </a:t>
          </a:r>
          <a:endParaRPr lang="en-US" dirty="0"/>
        </a:p>
      </dgm:t>
    </dgm:pt>
    <dgm:pt modelId="{DA09077E-3C71-46D4-8CE3-A7DB20A7BA45}" type="parTrans" cxnId="{B2CFD83B-EF51-429C-AC88-A593938DE1EB}">
      <dgm:prSet/>
      <dgm:spPr/>
      <dgm:t>
        <a:bodyPr/>
        <a:lstStyle/>
        <a:p>
          <a:endParaRPr lang="en-US"/>
        </a:p>
      </dgm:t>
    </dgm:pt>
    <dgm:pt modelId="{448C6815-0547-4F87-AA76-4CE595CF609C}" type="sibTrans" cxnId="{B2CFD83B-EF51-429C-AC88-A593938DE1EB}">
      <dgm:prSet/>
      <dgm:spPr/>
      <dgm:t>
        <a:bodyPr/>
        <a:lstStyle/>
        <a:p>
          <a:endParaRPr lang="en-US"/>
        </a:p>
      </dgm:t>
    </dgm:pt>
    <dgm:pt modelId="{7C0C74EB-8C0B-4138-81E8-6D4F48C29004}">
      <dgm:prSet/>
      <dgm:spPr/>
      <dgm:t>
        <a:bodyPr/>
        <a:lstStyle/>
        <a:p>
          <a:pPr>
            <a:lnSpc>
              <a:spcPct val="100000"/>
            </a:lnSpc>
          </a:pPr>
          <a:r>
            <a:rPr lang="en-GB" dirty="0"/>
            <a:t>2) admission to an Inn of Court;</a:t>
          </a:r>
          <a:endParaRPr lang="en-US" dirty="0"/>
        </a:p>
      </dgm:t>
    </dgm:pt>
    <dgm:pt modelId="{D1291268-5A77-4CA9-A8A2-8B276263ED4A}" type="parTrans" cxnId="{7385EBA1-8BC2-423B-A262-EFCD837783C1}">
      <dgm:prSet/>
      <dgm:spPr/>
      <dgm:t>
        <a:bodyPr/>
        <a:lstStyle/>
        <a:p>
          <a:endParaRPr lang="en-US"/>
        </a:p>
      </dgm:t>
    </dgm:pt>
    <dgm:pt modelId="{40282DF5-BA0D-4AF9-B8CD-21F7DD5B068F}" type="sibTrans" cxnId="{7385EBA1-8BC2-423B-A262-EFCD837783C1}">
      <dgm:prSet/>
      <dgm:spPr/>
      <dgm:t>
        <a:bodyPr/>
        <a:lstStyle/>
        <a:p>
          <a:endParaRPr lang="en-US"/>
        </a:p>
      </dgm:t>
    </dgm:pt>
    <dgm:pt modelId="{0CCDBA43-14AA-49E3-928B-4507A30CC7CA}">
      <dgm:prSet/>
      <dgm:spPr/>
      <dgm:t>
        <a:bodyPr/>
        <a:lstStyle/>
        <a:p>
          <a:pPr>
            <a:lnSpc>
              <a:spcPct val="100000"/>
            </a:lnSpc>
          </a:pPr>
          <a:r>
            <a:rPr lang="en-GB" dirty="0"/>
            <a:t>3) the vocational stage;</a:t>
          </a:r>
          <a:endParaRPr lang="en-US" dirty="0"/>
        </a:p>
      </dgm:t>
    </dgm:pt>
    <dgm:pt modelId="{419100EE-E6D9-4E7F-94A3-F4D7C09FF225}" type="parTrans" cxnId="{C85AD206-CB2D-4BAC-A7D9-A03A730E6843}">
      <dgm:prSet/>
      <dgm:spPr/>
      <dgm:t>
        <a:bodyPr/>
        <a:lstStyle/>
        <a:p>
          <a:endParaRPr lang="en-US"/>
        </a:p>
      </dgm:t>
    </dgm:pt>
    <dgm:pt modelId="{82082439-F31A-4496-812B-F69976C4DAF0}" type="sibTrans" cxnId="{C85AD206-CB2D-4BAC-A7D9-A03A730E6843}">
      <dgm:prSet/>
      <dgm:spPr/>
      <dgm:t>
        <a:bodyPr/>
        <a:lstStyle/>
        <a:p>
          <a:endParaRPr lang="en-US"/>
        </a:p>
      </dgm:t>
    </dgm:pt>
    <dgm:pt modelId="{37FBF8AF-7341-4D61-B1EB-559106281CAC}">
      <dgm:prSet/>
      <dgm:spPr/>
      <dgm:t>
        <a:bodyPr/>
        <a:lstStyle/>
        <a:p>
          <a:pPr>
            <a:lnSpc>
              <a:spcPct val="100000"/>
            </a:lnSpc>
          </a:pPr>
          <a:r>
            <a:rPr lang="en-GB" dirty="0"/>
            <a:t>4) the call to the Bar; and</a:t>
          </a:r>
          <a:endParaRPr lang="en-US" dirty="0"/>
        </a:p>
      </dgm:t>
    </dgm:pt>
    <dgm:pt modelId="{FDF1501D-351B-4A60-84C9-2DFBEE1A1105}" type="parTrans" cxnId="{4D56974F-3E7F-4C9C-895E-0A2D2462275A}">
      <dgm:prSet/>
      <dgm:spPr/>
      <dgm:t>
        <a:bodyPr/>
        <a:lstStyle/>
        <a:p>
          <a:endParaRPr lang="en-US"/>
        </a:p>
      </dgm:t>
    </dgm:pt>
    <dgm:pt modelId="{87033AFE-72AA-41BA-A194-07D59A8D139F}" type="sibTrans" cxnId="{4D56974F-3E7F-4C9C-895E-0A2D2462275A}">
      <dgm:prSet/>
      <dgm:spPr/>
      <dgm:t>
        <a:bodyPr/>
        <a:lstStyle/>
        <a:p>
          <a:endParaRPr lang="en-US"/>
        </a:p>
      </dgm:t>
    </dgm:pt>
    <dgm:pt modelId="{71E567DC-5D1B-4735-BB58-AB354150EE8D}">
      <dgm:prSet/>
      <dgm:spPr/>
      <dgm:t>
        <a:bodyPr/>
        <a:lstStyle/>
        <a:p>
          <a:pPr>
            <a:lnSpc>
              <a:spcPct val="100000"/>
            </a:lnSpc>
          </a:pPr>
          <a:r>
            <a:rPr lang="en-GB" dirty="0"/>
            <a:t>Pupillage'.</a:t>
          </a:r>
          <a:endParaRPr lang="en-US" dirty="0"/>
        </a:p>
      </dgm:t>
    </dgm:pt>
    <dgm:pt modelId="{E3FD73D9-711F-4D4E-9E1F-55F6935DD9EA}" type="parTrans" cxnId="{15813E5B-A013-434A-9A89-9FBF41A9D2A1}">
      <dgm:prSet/>
      <dgm:spPr/>
      <dgm:t>
        <a:bodyPr/>
        <a:lstStyle/>
        <a:p>
          <a:endParaRPr lang="en-US"/>
        </a:p>
      </dgm:t>
    </dgm:pt>
    <dgm:pt modelId="{E4EBBB6F-E976-4DD3-9608-2C07CAF4B72D}" type="sibTrans" cxnId="{15813E5B-A013-434A-9A89-9FBF41A9D2A1}">
      <dgm:prSet/>
      <dgm:spPr/>
      <dgm:t>
        <a:bodyPr/>
        <a:lstStyle/>
        <a:p>
          <a:endParaRPr lang="en-US"/>
        </a:p>
      </dgm:t>
    </dgm:pt>
    <dgm:pt modelId="{F6F62AFE-AA92-EC46-98EF-8A0F2547CEF0}">
      <dgm:prSet/>
      <dgm:spPr/>
      <dgm:t>
        <a:bodyPr/>
        <a:lstStyle/>
        <a:p>
          <a:pPr>
            <a:lnSpc>
              <a:spcPct val="100000"/>
            </a:lnSpc>
          </a:pPr>
          <a:r>
            <a:rPr lang="en-US" dirty="0"/>
            <a:t>Self employed</a:t>
          </a:r>
        </a:p>
      </dgm:t>
    </dgm:pt>
    <dgm:pt modelId="{12899752-8CAB-BE4C-B31C-ECFB44125EFD}" type="parTrans" cxnId="{AD4F222A-97DA-EF47-AF39-CDCE8FAD0688}">
      <dgm:prSet/>
      <dgm:spPr/>
      <dgm:t>
        <a:bodyPr/>
        <a:lstStyle/>
        <a:p>
          <a:endParaRPr lang="en-GB"/>
        </a:p>
      </dgm:t>
    </dgm:pt>
    <dgm:pt modelId="{385404A9-55F3-ED4F-BB8A-56A43BB97F6D}" type="sibTrans" cxnId="{AD4F222A-97DA-EF47-AF39-CDCE8FAD0688}">
      <dgm:prSet/>
      <dgm:spPr/>
      <dgm:t>
        <a:bodyPr/>
        <a:lstStyle/>
        <a:p>
          <a:endParaRPr lang="en-GB"/>
        </a:p>
      </dgm:t>
    </dgm:pt>
    <dgm:pt modelId="{17234FB9-C4BF-7B43-90FE-C75F5AA8AFAF}">
      <dgm:prSet/>
      <dgm:spPr/>
      <dgm:t>
        <a:bodyPr/>
        <a:lstStyle/>
        <a:p>
          <a:pPr>
            <a:lnSpc>
              <a:spcPct val="100000"/>
            </a:lnSpc>
          </a:pPr>
          <a:r>
            <a:rPr lang="en-US" dirty="0"/>
            <a:t>Full rights of audience</a:t>
          </a:r>
        </a:p>
      </dgm:t>
    </dgm:pt>
    <dgm:pt modelId="{CAD35BE1-82A1-7943-B5AF-E7AAC86575D3}" type="parTrans" cxnId="{F3AB8EB8-32AE-4348-BFBF-B1D6B923BB5E}">
      <dgm:prSet/>
      <dgm:spPr/>
      <dgm:t>
        <a:bodyPr/>
        <a:lstStyle/>
        <a:p>
          <a:endParaRPr lang="en-GB"/>
        </a:p>
      </dgm:t>
    </dgm:pt>
    <dgm:pt modelId="{1AE9C5BD-BFD2-F944-9117-AAB33A5DCCEA}" type="sibTrans" cxnId="{F3AB8EB8-32AE-4348-BFBF-B1D6B923BB5E}">
      <dgm:prSet/>
      <dgm:spPr/>
      <dgm:t>
        <a:bodyPr/>
        <a:lstStyle/>
        <a:p>
          <a:endParaRPr lang="en-GB"/>
        </a:p>
      </dgm:t>
    </dgm:pt>
    <dgm:pt modelId="{64585D92-CD63-4AE1-A125-E05DFC1B490B}">
      <dgm:prSet/>
      <dgm:spPr/>
      <dgm:t>
        <a:bodyPr/>
        <a:lstStyle/>
        <a:p>
          <a:pPr>
            <a:lnSpc>
              <a:spcPct val="100000"/>
            </a:lnSpc>
          </a:pPr>
          <a:r>
            <a:rPr lang="en-GB" dirty="0"/>
            <a:t>1) the academic stage;</a:t>
          </a:r>
          <a:endParaRPr lang="en-US" dirty="0"/>
        </a:p>
      </dgm:t>
    </dgm:pt>
    <dgm:pt modelId="{CD0ECF69-5028-4263-A2EB-D8410C42DCAE}" type="sibTrans" cxnId="{2CB19C25-2497-48A9-A4B1-1766DF82E636}">
      <dgm:prSet/>
      <dgm:spPr/>
      <dgm:t>
        <a:bodyPr/>
        <a:lstStyle/>
        <a:p>
          <a:endParaRPr lang="en-US"/>
        </a:p>
      </dgm:t>
    </dgm:pt>
    <dgm:pt modelId="{FDE10703-ECA6-4F0D-9A6C-D0A9570E50DC}" type="parTrans" cxnId="{2CB19C25-2497-48A9-A4B1-1766DF82E636}">
      <dgm:prSet/>
      <dgm:spPr/>
      <dgm:t>
        <a:bodyPr/>
        <a:lstStyle/>
        <a:p>
          <a:endParaRPr lang="en-US"/>
        </a:p>
      </dgm:t>
    </dgm:pt>
    <dgm:pt modelId="{A0388AA3-9F32-431A-B180-289FE6F023E5}" type="pres">
      <dgm:prSet presAssocID="{D9A11CD8-A9A1-4603-A910-E655A5DC8AEE}" presName="root" presStyleCnt="0">
        <dgm:presLayoutVars>
          <dgm:dir/>
          <dgm:resizeHandles val="exact"/>
        </dgm:presLayoutVars>
      </dgm:prSet>
      <dgm:spPr/>
    </dgm:pt>
    <dgm:pt modelId="{8C782BBC-113B-44E2-A660-BDED1288EB93}" type="pres">
      <dgm:prSet presAssocID="{3A788FB9-D744-485C-985C-8BD6F6B6BE51}" presName="compNode" presStyleCnt="0"/>
      <dgm:spPr/>
    </dgm:pt>
    <dgm:pt modelId="{9A2B59FC-8BC5-447F-AF5B-9B3B6CA9CE6E}" type="pres">
      <dgm:prSet presAssocID="{3A788FB9-D744-485C-985C-8BD6F6B6BE51}" presName="bgRect" presStyleLbl="bgShp" presStyleIdx="0" presStyleCnt="10"/>
      <dgm:spPr/>
    </dgm:pt>
    <dgm:pt modelId="{1C560F54-BFE3-4796-8C2F-A2E1A0ACA3C3}" type="pres">
      <dgm:prSet presAssocID="{3A788FB9-D744-485C-985C-8BD6F6B6BE51}" presName="iconRect" presStyleLbl="node1" presStyleIdx="0" presStyleCnt="10"/>
      <dgm:spPr>
        <a:ln>
          <a:noFill/>
        </a:ln>
      </dgm:spPr>
    </dgm:pt>
    <dgm:pt modelId="{B365DD84-C63E-488F-9A26-615036CE6C7A}" type="pres">
      <dgm:prSet presAssocID="{3A788FB9-D744-485C-985C-8BD6F6B6BE51}" presName="spaceRect" presStyleCnt="0"/>
      <dgm:spPr/>
    </dgm:pt>
    <dgm:pt modelId="{70AF6664-4978-48D8-825F-51ABF5F3013B}" type="pres">
      <dgm:prSet presAssocID="{3A788FB9-D744-485C-985C-8BD6F6B6BE51}" presName="parTx" presStyleLbl="revTx" presStyleIdx="0" presStyleCnt="10">
        <dgm:presLayoutVars>
          <dgm:chMax val="0"/>
          <dgm:chPref val="0"/>
        </dgm:presLayoutVars>
      </dgm:prSet>
      <dgm:spPr/>
    </dgm:pt>
    <dgm:pt modelId="{A6B262B8-8E62-4F0A-905A-A71AA6A5BB71}" type="pres">
      <dgm:prSet presAssocID="{268DB697-6D1E-46F9-A996-E6062215F7F8}" presName="sibTrans" presStyleCnt="0"/>
      <dgm:spPr/>
    </dgm:pt>
    <dgm:pt modelId="{C76A33DE-1278-49DD-9152-688438DFF95D}" type="pres">
      <dgm:prSet presAssocID="{CD3D687F-7014-48E8-A1CB-FC26FB057307}" presName="compNode" presStyleCnt="0"/>
      <dgm:spPr/>
    </dgm:pt>
    <dgm:pt modelId="{0F20AF9A-0FB3-44ED-A11B-A27F1F8BB043}" type="pres">
      <dgm:prSet presAssocID="{CD3D687F-7014-48E8-A1CB-FC26FB057307}" presName="bgRect" presStyleLbl="bgShp" presStyleIdx="1" presStyleCnt="10"/>
      <dgm:spPr/>
    </dgm:pt>
    <dgm:pt modelId="{C846D774-7937-4123-A7DF-BA1DD8D665BA}" type="pres">
      <dgm:prSet presAssocID="{CD3D687F-7014-48E8-A1CB-FC26FB057307}" presName="iconRect" presStyleLbl="node1" presStyleIdx="1" presStyleCnt="10"/>
      <dgm:spPr>
        <a:ln>
          <a:noFill/>
        </a:ln>
      </dgm:spPr>
    </dgm:pt>
    <dgm:pt modelId="{FEE8FFAC-C4C5-4B55-899E-8FAEFF4510FF}" type="pres">
      <dgm:prSet presAssocID="{CD3D687F-7014-48E8-A1CB-FC26FB057307}" presName="spaceRect" presStyleCnt="0"/>
      <dgm:spPr/>
    </dgm:pt>
    <dgm:pt modelId="{9F5FC478-27F7-49E4-B626-922A1FBB5D6B}" type="pres">
      <dgm:prSet presAssocID="{CD3D687F-7014-48E8-A1CB-FC26FB057307}" presName="parTx" presStyleLbl="revTx" presStyleIdx="1" presStyleCnt="10">
        <dgm:presLayoutVars>
          <dgm:chMax val="0"/>
          <dgm:chPref val="0"/>
        </dgm:presLayoutVars>
      </dgm:prSet>
      <dgm:spPr/>
    </dgm:pt>
    <dgm:pt modelId="{73299601-B84B-4622-B581-518081BFE1FE}" type="pres">
      <dgm:prSet presAssocID="{50F319DE-2D32-4929-93D4-D5EB4E7EE141}" presName="sibTrans" presStyleCnt="0"/>
      <dgm:spPr/>
    </dgm:pt>
    <dgm:pt modelId="{110C33F2-087E-488A-AF21-244C86924C49}" type="pres">
      <dgm:prSet presAssocID="{413290E7-8AE8-42E5-8AD0-658E90420D4D}" presName="compNode" presStyleCnt="0"/>
      <dgm:spPr/>
    </dgm:pt>
    <dgm:pt modelId="{21287DFB-6C09-47BE-BDD0-8D2AA8E34918}" type="pres">
      <dgm:prSet presAssocID="{413290E7-8AE8-42E5-8AD0-658E90420D4D}" presName="bgRect" presStyleLbl="bgShp" presStyleIdx="2" presStyleCnt="10"/>
      <dgm:spPr/>
    </dgm:pt>
    <dgm:pt modelId="{CA8871DA-4D56-4A27-9A42-53C4E8D3D379}" type="pres">
      <dgm:prSet presAssocID="{413290E7-8AE8-42E5-8AD0-658E90420D4D}" presName="iconRect" presStyleLbl="node1" presStyleIdx="2" presStyleCnt="10"/>
      <dgm:spPr>
        <a:ln>
          <a:noFill/>
        </a:ln>
      </dgm:spPr>
    </dgm:pt>
    <dgm:pt modelId="{9595496C-6D0A-488B-8FFB-F771E5D4E1C2}" type="pres">
      <dgm:prSet presAssocID="{413290E7-8AE8-42E5-8AD0-658E90420D4D}" presName="spaceRect" presStyleCnt="0"/>
      <dgm:spPr/>
    </dgm:pt>
    <dgm:pt modelId="{AB1B3C12-3D03-4FB7-8DCA-344A00552031}" type="pres">
      <dgm:prSet presAssocID="{413290E7-8AE8-42E5-8AD0-658E90420D4D}" presName="parTx" presStyleLbl="revTx" presStyleIdx="2" presStyleCnt="10">
        <dgm:presLayoutVars>
          <dgm:chMax val="0"/>
          <dgm:chPref val="0"/>
        </dgm:presLayoutVars>
      </dgm:prSet>
      <dgm:spPr/>
    </dgm:pt>
    <dgm:pt modelId="{B57465A9-0957-43D0-A357-E4283DB8B31E}" type="pres">
      <dgm:prSet presAssocID="{448C6815-0547-4F87-AA76-4CE595CF609C}" presName="sibTrans" presStyleCnt="0"/>
      <dgm:spPr/>
    </dgm:pt>
    <dgm:pt modelId="{609757DD-E73E-40B3-BEFD-55105B830E1B}" type="pres">
      <dgm:prSet presAssocID="{64585D92-CD63-4AE1-A125-E05DFC1B490B}" presName="compNode" presStyleCnt="0"/>
      <dgm:spPr/>
    </dgm:pt>
    <dgm:pt modelId="{D6F03DD4-D136-4645-99CA-0A7DE60E3D91}" type="pres">
      <dgm:prSet presAssocID="{64585D92-CD63-4AE1-A125-E05DFC1B490B}" presName="bgRect" presStyleLbl="bgShp" presStyleIdx="3" presStyleCnt="10"/>
      <dgm:spPr/>
    </dgm:pt>
    <dgm:pt modelId="{1E0FC7B8-F9AF-435E-96EB-1A850C59D4D5}" type="pres">
      <dgm:prSet presAssocID="{64585D92-CD63-4AE1-A125-E05DFC1B490B}" presName="iconRect" presStyleLbl="node1" presStyleIdx="3" presStyleCnt="10"/>
      <dgm:spPr>
        <a:ln>
          <a:noFill/>
        </a:ln>
      </dgm:spPr>
    </dgm:pt>
    <dgm:pt modelId="{974F155E-2155-46B9-9EEB-11B5F6D9EB15}" type="pres">
      <dgm:prSet presAssocID="{64585D92-CD63-4AE1-A125-E05DFC1B490B}" presName="spaceRect" presStyleCnt="0"/>
      <dgm:spPr/>
    </dgm:pt>
    <dgm:pt modelId="{B8D26DD5-5137-4A2E-8BD1-DD45C54BF765}" type="pres">
      <dgm:prSet presAssocID="{64585D92-CD63-4AE1-A125-E05DFC1B490B}" presName="parTx" presStyleLbl="revTx" presStyleIdx="3" presStyleCnt="10">
        <dgm:presLayoutVars>
          <dgm:chMax val="0"/>
          <dgm:chPref val="0"/>
        </dgm:presLayoutVars>
      </dgm:prSet>
      <dgm:spPr/>
    </dgm:pt>
    <dgm:pt modelId="{034C5324-92C4-472A-ABC8-1AAE55F1432A}" type="pres">
      <dgm:prSet presAssocID="{CD0ECF69-5028-4263-A2EB-D8410C42DCAE}" presName="sibTrans" presStyleCnt="0"/>
      <dgm:spPr/>
    </dgm:pt>
    <dgm:pt modelId="{844184D0-B8D5-4E44-A50A-BA5091260BCE}" type="pres">
      <dgm:prSet presAssocID="{7C0C74EB-8C0B-4138-81E8-6D4F48C29004}" presName="compNode" presStyleCnt="0"/>
      <dgm:spPr/>
    </dgm:pt>
    <dgm:pt modelId="{61C52767-6CD5-4074-81D4-6CB56814CFF0}" type="pres">
      <dgm:prSet presAssocID="{7C0C74EB-8C0B-4138-81E8-6D4F48C29004}" presName="bgRect" presStyleLbl="bgShp" presStyleIdx="4" presStyleCnt="10"/>
      <dgm:spPr/>
    </dgm:pt>
    <dgm:pt modelId="{B38C5E53-42F1-4050-ABAC-B1ADB9C3C511}" type="pres">
      <dgm:prSet presAssocID="{7C0C74EB-8C0B-4138-81E8-6D4F48C29004}" presName="iconRect" presStyleLbl="node1" presStyleIdx="4" presStyleCnt="10"/>
      <dgm:spPr>
        <a:ln>
          <a:noFill/>
        </a:ln>
      </dgm:spPr>
    </dgm:pt>
    <dgm:pt modelId="{F12D048B-0B46-4436-BFF0-AE8E1564B21C}" type="pres">
      <dgm:prSet presAssocID="{7C0C74EB-8C0B-4138-81E8-6D4F48C29004}" presName="spaceRect" presStyleCnt="0"/>
      <dgm:spPr/>
    </dgm:pt>
    <dgm:pt modelId="{C53E4D7C-893A-4F66-A9F2-7510CAC8A1B0}" type="pres">
      <dgm:prSet presAssocID="{7C0C74EB-8C0B-4138-81E8-6D4F48C29004}" presName="parTx" presStyleLbl="revTx" presStyleIdx="4" presStyleCnt="10">
        <dgm:presLayoutVars>
          <dgm:chMax val="0"/>
          <dgm:chPref val="0"/>
        </dgm:presLayoutVars>
      </dgm:prSet>
      <dgm:spPr/>
    </dgm:pt>
    <dgm:pt modelId="{F1FB86D1-BD1E-49B3-A48E-B451442D698F}" type="pres">
      <dgm:prSet presAssocID="{40282DF5-BA0D-4AF9-B8CD-21F7DD5B068F}" presName="sibTrans" presStyleCnt="0"/>
      <dgm:spPr/>
    </dgm:pt>
    <dgm:pt modelId="{B9F0309B-91C7-4E31-8442-4C0BCA1F44AA}" type="pres">
      <dgm:prSet presAssocID="{0CCDBA43-14AA-49E3-928B-4507A30CC7CA}" presName="compNode" presStyleCnt="0"/>
      <dgm:spPr/>
    </dgm:pt>
    <dgm:pt modelId="{A81DEE1A-5CC7-451D-B111-A129349F7FEF}" type="pres">
      <dgm:prSet presAssocID="{0CCDBA43-14AA-49E3-928B-4507A30CC7CA}" presName="bgRect" presStyleLbl="bgShp" presStyleIdx="5" presStyleCnt="10"/>
      <dgm:spPr/>
    </dgm:pt>
    <dgm:pt modelId="{8D8F941E-9DF9-4876-A768-167E0E737C72}" type="pres">
      <dgm:prSet presAssocID="{0CCDBA43-14AA-49E3-928B-4507A30CC7CA}" presName="iconRect" presStyleLbl="node1" presStyleIdx="5" presStyleCnt="10"/>
      <dgm:spPr>
        <a:ln>
          <a:noFill/>
        </a:ln>
      </dgm:spPr>
    </dgm:pt>
    <dgm:pt modelId="{6AA9C3DE-8867-48DB-9FCA-D1B75C2F5A8B}" type="pres">
      <dgm:prSet presAssocID="{0CCDBA43-14AA-49E3-928B-4507A30CC7CA}" presName="spaceRect" presStyleCnt="0"/>
      <dgm:spPr/>
    </dgm:pt>
    <dgm:pt modelId="{6F3C0F26-488D-4760-B853-0194246842CB}" type="pres">
      <dgm:prSet presAssocID="{0CCDBA43-14AA-49E3-928B-4507A30CC7CA}" presName="parTx" presStyleLbl="revTx" presStyleIdx="5" presStyleCnt="10">
        <dgm:presLayoutVars>
          <dgm:chMax val="0"/>
          <dgm:chPref val="0"/>
        </dgm:presLayoutVars>
      </dgm:prSet>
      <dgm:spPr/>
    </dgm:pt>
    <dgm:pt modelId="{F9C234C8-076F-42B9-A825-F06D21C46803}" type="pres">
      <dgm:prSet presAssocID="{82082439-F31A-4496-812B-F69976C4DAF0}" presName="sibTrans" presStyleCnt="0"/>
      <dgm:spPr/>
    </dgm:pt>
    <dgm:pt modelId="{946DBEF2-853E-42DD-A1DF-94C90B60B76C}" type="pres">
      <dgm:prSet presAssocID="{37FBF8AF-7341-4D61-B1EB-559106281CAC}" presName="compNode" presStyleCnt="0"/>
      <dgm:spPr/>
    </dgm:pt>
    <dgm:pt modelId="{424D1948-B401-4AE8-9765-FB15AA1C1542}" type="pres">
      <dgm:prSet presAssocID="{37FBF8AF-7341-4D61-B1EB-559106281CAC}" presName="bgRect" presStyleLbl="bgShp" presStyleIdx="6" presStyleCnt="10"/>
      <dgm:spPr/>
    </dgm:pt>
    <dgm:pt modelId="{38C6D7D5-A1C7-4EC4-879E-5B48786E616D}" type="pres">
      <dgm:prSet presAssocID="{37FBF8AF-7341-4D61-B1EB-559106281CAC}" presName="iconRect" presStyleLbl="node1" presStyleIdx="6" presStyleCnt="10"/>
      <dgm:spPr>
        <a:ln>
          <a:noFill/>
        </a:ln>
      </dgm:spPr>
    </dgm:pt>
    <dgm:pt modelId="{AE541DA3-542C-4409-A116-53E1EAA26B61}" type="pres">
      <dgm:prSet presAssocID="{37FBF8AF-7341-4D61-B1EB-559106281CAC}" presName="spaceRect" presStyleCnt="0"/>
      <dgm:spPr/>
    </dgm:pt>
    <dgm:pt modelId="{4E98CA66-6618-4855-8EFA-2CB16F94EBC1}" type="pres">
      <dgm:prSet presAssocID="{37FBF8AF-7341-4D61-B1EB-559106281CAC}" presName="parTx" presStyleLbl="revTx" presStyleIdx="6" presStyleCnt="10">
        <dgm:presLayoutVars>
          <dgm:chMax val="0"/>
          <dgm:chPref val="0"/>
        </dgm:presLayoutVars>
      </dgm:prSet>
      <dgm:spPr/>
    </dgm:pt>
    <dgm:pt modelId="{DDD4D9C2-F3FC-4B47-87E2-FA2446E5F158}" type="pres">
      <dgm:prSet presAssocID="{87033AFE-72AA-41BA-A194-07D59A8D139F}" presName="sibTrans" presStyleCnt="0"/>
      <dgm:spPr/>
    </dgm:pt>
    <dgm:pt modelId="{889D31C5-7396-42B1-9F66-5975E2AA18BB}" type="pres">
      <dgm:prSet presAssocID="{71E567DC-5D1B-4735-BB58-AB354150EE8D}" presName="compNode" presStyleCnt="0"/>
      <dgm:spPr/>
    </dgm:pt>
    <dgm:pt modelId="{95C71511-1026-4693-974F-370F0AB88AB4}" type="pres">
      <dgm:prSet presAssocID="{71E567DC-5D1B-4735-BB58-AB354150EE8D}" presName="bgRect" presStyleLbl="bgShp" presStyleIdx="7" presStyleCnt="10"/>
      <dgm:spPr/>
    </dgm:pt>
    <dgm:pt modelId="{DE0A8204-5AA9-4920-92B2-F66CDE76F8C3}" type="pres">
      <dgm:prSet presAssocID="{71E567DC-5D1B-4735-BB58-AB354150EE8D}" presName="iconRect" presStyleLbl="node1" presStyleIdx="7" presStyleCnt="10"/>
      <dgm:spPr>
        <a:ln>
          <a:noFill/>
        </a:ln>
      </dgm:spPr>
    </dgm:pt>
    <dgm:pt modelId="{AEED1931-F7D9-48E8-9249-994254F2D105}" type="pres">
      <dgm:prSet presAssocID="{71E567DC-5D1B-4735-BB58-AB354150EE8D}" presName="spaceRect" presStyleCnt="0"/>
      <dgm:spPr/>
    </dgm:pt>
    <dgm:pt modelId="{EFEA2AD1-4F20-4848-AFAC-02A0638B20D9}" type="pres">
      <dgm:prSet presAssocID="{71E567DC-5D1B-4735-BB58-AB354150EE8D}" presName="parTx" presStyleLbl="revTx" presStyleIdx="7" presStyleCnt="10">
        <dgm:presLayoutVars>
          <dgm:chMax val="0"/>
          <dgm:chPref val="0"/>
        </dgm:presLayoutVars>
      </dgm:prSet>
      <dgm:spPr/>
    </dgm:pt>
    <dgm:pt modelId="{F888CBA9-5740-4D44-AA62-D3037C09CF49}" type="pres">
      <dgm:prSet presAssocID="{E4EBBB6F-E976-4DD3-9608-2C07CAF4B72D}" presName="sibTrans" presStyleCnt="0"/>
      <dgm:spPr/>
    </dgm:pt>
    <dgm:pt modelId="{B3A4246E-89FB-064D-A000-4F53561BF293}" type="pres">
      <dgm:prSet presAssocID="{F6F62AFE-AA92-EC46-98EF-8A0F2547CEF0}" presName="compNode" presStyleCnt="0"/>
      <dgm:spPr/>
    </dgm:pt>
    <dgm:pt modelId="{8AE8E3A4-3DB6-2749-A54D-090778E5DD19}" type="pres">
      <dgm:prSet presAssocID="{F6F62AFE-AA92-EC46-98EF-8A0F2547CEF0}" presName="bgRect" presStyleLbl="bgShp" presStyleIdx="8" presStyleCnt="10"/>
      <dgm:spPr/>
    </dgm:pt>
    <dgm:pt modelId="{F7369892-0EE8-B84B-BE22-01DD8CF9FD63}" type="pres">
      <dgm:prSet presAssocID="{F6F62AFE-AA92-EC46-98EF-8A0F2547CEF0}" presName="iconRect" presStyleLbl="node1" presStyleIdx="8" presStyleCnt="10"/>
      <dgm:spPr/>
    </dgm:pt>
    <dgm:pt modelId="{90C80D5D-6125-E748-8844-6AB456266378}" type="pres">
      <dgm:prSet presAssocID="{F6F62AFE-AA92-EC46-98EF-8A0F2547CEF0}" presName="spaceRect" presStyleCnt="0"/>
      <dgm:spPr/>
    </dgm:pt>
    <dgm:pt modelId="{5C2849C0-20ED-5C49-8C85-D167FB547812}" type="pres">
      <dgm:prSet presAssocID="{F6F62AFE-AA92-EC46-98EF-8A0F2547CEF0}" presName="parTx" presStyleLbl="revTx" presStyleIdx="8" presStyleCnt="10">
        <dgm:presLayoutVars>
          <dgm:chMax val="0"/>
          <dgm:chPref val="0"/>
        </dgm:presLayoutVars>
      </dgm:prSet>
      <dgm:spPr/>
    </dgm:pt>
    <dgm:pt modelId="{092578F4-69D8-7246-A270-65AD67B8A0E8}" type="pres">
      <dgm:prSet presAssocID="{385404A9-55F3-ED4F-BB8A-56A43BB97F6D}" presName="sibTrans" presStyleCnt="0"/>
      <dgm:spPr/>
    </dgm:pt>
    <dgm:pt modelId="{6E6C4BE4-DEB0-6445-BE52-000ECD131B30}" type="pres">
      <dgm:prSet presAssocID="{17234FB9-C4BF-7B43-90FE-C75F5AA8AFAF}" presName="compNode" presStyleCnt="0"/>
      <dgm:spPr/>
    </dgm:pt>
    <dgm:pt modelId="{28D727C7-99B2-9B43-9503-818FDCF76DC4}" type="pres">
      <dgm:prSet presAssocID="{17234FB9-C4BF-7B43-90FE-C75F5AA8AFAF}" presName="bgRect" presStyleLbl="bgShp" presStyleIdx="9" presStyleCnt="10"/>
      <dgm:spPr/>
    </dgm:pt>
    <dgm:pt modelId="{8AD12011-13CE-B54C-BA13-35CC8F5F9B98}" type="pres">
      <dgm:prSet presAssocID="{17234FB9-C4BF-7B43-90FE-C75F5AA8AFAF}" presName="iconRect" presStyleLbl="node1" presStyleIdx="9" presStyleCnt="10"/>
      <dgm:spPr/>
    </dgm:pt>
    <dgm:pt modelId="{B5D69AF2-334E-4C4D-9B1E-4156B6D64B69}" type="pres">
      <dgm:prSet presAssocID="{17234FB9-C4BF-7B43-90FE-C75F5AA8AFAF}" presName="spaceRect" presStyleCnt="0"/>
      <dgm:spPr/>
    </dgm:pt>
    <dgm:pt modelId="{0B53F22E-DEC4-8D48-8249-96E3AE0F3481}" type="pres">
      <dgm:prSet presAssocID="{17234FB9-C4BF-7B43-90FE-C75F5AA8AFAF}" presName="parTx" presStyleLbl="revTx" presStyleIdx="9" presStyleCnt="10">
        <dgm:presLayoutVars>
          <dgm:chMax val="0"/>
          <dgm:chPref val="0"/>
        </dgm:presLayoutVars>
      </dgm:prSet>
      <dgm:spPr/>
    </dgm:pt>
  </dgm:ptLst>
  <dgm:cxnLst>
    <dgm:cxn modelId="{BF5F6505-3A26-48AD-A436-B2F55E18A2C2}" srcId="{D9A11CD8-A9A1-4603-A910-E655A5DC8AEE}" destId="{CD3D687F-7014-48E8-A1CB-FC26FB057307}" srcOrd="1" destOrd="0" parTransId="{5D8F9913-691D-44C9-B064-628DEEB1531B}" sibTransId="{50F319DE-2D32-4929-93D4-D5EB4E7EE141}"/>
    <dgm:cxn modelId="{C85AD206-CB2D-4BAC-A7D9-A03A730E6843}" srcId="{D9A11CD8-A9A1-4603-A910-E655A5DC8AEE}" destId="{0CCDBA43-14AA-49E3-928B-4507A30CC7CA}" srcOrd="5" destOrd="0" parTransId="{419100EE-E6D9-4E7F-94A3-F4D7C09FF225}" sibTransId="{82082439-F31A-4496-812B-F69976C4DAF0}"/>
    <dgm:cxn modelId="{618DD313-3A34-493D-9213-D75DF289584E}" type="presOf" srcId="{D9A11CD8-A9A1-4603-A910-E655A5DC8AEE}" destId="{A0388AA3-9F32-431A-B180-289FE6F023E5}" srcOrd="0" destOrd="0" presId="urn:microsoft.com/office/officeart/2018/2/layout/IconVerticalSolidList"/>
    <dgm:cxn modelId="{2CB19C25-2497-48A9-A4B1-1766DF82E636}" srcId="{D9A11CD8-A9A1-4603-A910-E655A5DC8AEE}" destId="{64585D92-CD63-4AE1-A125-E05DFC1B490B}" srcOrd="3" destOrd="0" parTransId="{FDE10703-ECA6-4F0D-9A6C-D0A9570E50DC}" sibTransId="{CD0ECF69-5028-4263-A2EB-D8410C42DCAE}"/>
    <dgm:cxn modelId="{AD4F222A-97DA-EF47-AF39-CDCE8FAD0688}" srcId="{D9A11CD8-A9A1-4603-A910-E655A5DC8AEE}" destId="{F6F62AFE-AA92-EC46-98EF-8A0F2547CEF0}" srcOrd="8" destOrd="0" parTransId="{12899752-8CAB-BE4C-B31C-ECFB44125EFD}" sibTransId="{385404A9-55F3-ED4F-BB8A-56A43BB97F6D}"/>
    <dgm:cxn modelId="{966C3B38-EBA0-4C79-B2D0-CDC9ACB5CBA5}" type="presOf" srcId="{37FBF8AF-7341-4D61-B1EB-559106281CAC}" destId="{4E98CA66-6618-4855-8EFA-2CB16F94EBC1}" srcOrd="0" destOrd="0" presId="urn:microsoft.com/office/officeart/2018/2/layout/IconVerticalSolidList"/>
    <dgm:cxn modelId="{6EC6343A-7335-4972-BA77-FBA3D9F32A99}" type="presOf" srcId="{CD3D687F-7014-48E8-A1CB-FC26FB057307}" destId="{9F5FC478-27F7-49E4-B626-922A1FBB5D6B}" srcOrd="0" destOrd="0" presId="urn:microsoft.com/office/officeart/2018/2/layout/IconVerticalSolidList"/>
    <dgm:cxn modelId="{B2CFD83B-EF51-429C-AC88-A593938DE1EB}" srcId="{D9A11CD8-A9A1-4603-A910-E655A5DC8AEE}" destId="{413290E7-8AE8-42E5-8AD0-658E90420D4D}" srcOrd="2" destOrd="0" parTransId="{DA09077E-3C71-46D4-8CE3-A7DB20A7BA45}" sibTransId="{448C6815-0547-4F87-AA76-4CE595CF609C}"/>
    <dgm:cxn modelId="{15813E5B-A013-434A-9A89-9FBF41A9D2A1}" srcId="{D9A11CD8-A9A1-4603-A910-E655A5DC8AEE}" destId="{71E567DC-5D1B-4735-BB58-AB354150EE8D}" srcOrd="7" destOrd="0" parTransId="{E3FD73D9-711F-4D4E-9E1F-55F6935DD9EA}" sibTransId="{E4EBBB6F-E976-4DD3-9608-2C07CAF4B72D}"/>
    <dgm:cxn modelId="{A6CB0966-5BE4-904B-A460-36775DF7E9AF}" type="presOf" srcId="{F6F62AFE-AA92-EC46-98EF-8A0F2547CEF0}" destId="{5C2849C0-20ED-5C49-8C85-D167FB547812}" srcOrd="0" destOrd="0" presId="urn:microsoft.com/office/officeart/2018/2/layout/IconVerticalSolidList"/>
    <dgm:cxn modelId="{4D56974F-3E7F-4C9C-895E-0A2D2462275A}" srcId="{D9A11CD8-A9A1-4603-A910-E655A5DC8AEE}" destId="{37FBF8AF-7341-4D61-B1EB-559106281CAC}" srcOrd="6" destOrd="0" parTransId="{FDF1501D-351B-4A60-84C9-2DFBEE1A1105}" sibTransId="{87033AFE-72AA-41BA-A194-07D59A8D139F}"/>
    <dgm:cxn modelId="{15672574-9E5F-436A-8CEF-B9FDEC13CAD7}" type="presOf" srcId="{71E567DC-5D1B-4735-BB58-AB354150EE8D}" destId="{EFEA2AD1-4F20-4848-AFAC-02A0638B20D9}" srcOrd="0" destOrd="0" presId="urn:microsoft.com/office/officeart/2018/2/layout/IconVerticalSolidList"/>
    <dgm:cxn modelId="{F6F42F8A-269F-4BB4-8772-C051FF278509}" type="presOf" srcId="{7C0C74EB-8C0B-4138-81E8-6D4F48C29004}" destId="{C53E4D7C-893A-4F66-A9F2-7510CAC8A1B0}" srcOrd="0" destOrd="0" presId="urn:microsoft.com/office/officeart/2018/2/layout/IconVerticalSolidList"/>
    <dgm:cxn modelId="{7385EBA1-8BC2-423B-A262-EFCD837783C1}" srcId="{D9A11CD8-A9A1-4603-A910-E655A5DC8AEE}" destId="{7C0C74EB-8C0B-4138-81E8-6D4F48C29004}" srcOrd="4" destOrd="0" parTransId="{D1291268-5A77-4CA9-A8A2-8B276263ED4A}" sibTransId="{40282DF5-BA0D-4AF9-B8CD-21F7DD5B068F}"/>
    <dgm:cxn modelId="{2840CCA2-747C-4945-9848-E470B7B5AA5B}" type="presOf" srcId="{3A788FB9-D744-485C-985C-8BD6F6B6BE51}" destId="{70AF6664-4978-48D8-825F-51ABF5F3013B}" srcOrd="0" destOrd="0" presId="urn:microsoft.com/office/officeart/2018/2/layout/IconVerticalSolidList"/>
    <dgm:cxn modelId="{91DF1CAC-9773-41E0-9659-C71AE5F8A369}" srcId="{D9A11CD8-A9A1-4603-A910-E655A5DC8AEE}" destId="{3A788FB9-D744-485C-985C-8BD6F6B6BE51}" srcOrd="0" destOrd="0" parTransId="{26A807F6-37BF-4EA6-BFBA-55C4B10784E4}" sibTransId="{268DB697-6D1E-46F9-A996-E6062215F7F8}"/>
    <dgm:cxn modelId="{67C7B1B1-FA13-474D-BFC2-31FAE17AEDDE}" type="presOf" srcId="{0CCDBA43-14AA-49E3-928B-4507A30CC7CA}" destId="{6F3C0F26-488D-4760-B853-0194246842CB}" srcOrd="0" destOrd="0" presId="urn:microsoft.com/office/officeart/2018/2/layout/IconVerticalSolidList"/>
    <dgm:cxn modelId="{F3AB8EB8-32AE-4348-BFBF-B1D6B923BB5E}" srcId="{D9A11CD8-A9A1-4603-A910-E655A5DC8AEE}" destId="{17234FB9-C4BF-7B43-90FE-C75F5AA8AFAF}" srcOrd="9" destOrd="0" parTransId="{CAD35BE1-82A1-7943-B5AF-E7AAC86575D3}" sibTransId="{1AE9C5BD-BFD2-F944-9117-AAB33A5DCCEA}"/>
    <dgm:cxn modelId="{93928FE8-BCE9-1C40-9B3B-E132B7EE40F8}" type="presOf" srcId="{17234FB9-C4BF-7B43-90FE-C75F5AA8AFAF}" destId="{0B53F22E-DEC4-8D48-8249-96E3AE0F3481}" srcOrd="0" destOrd="0" presId="urn:microsoft.com/office/officeart/2018/2/layout/IconVerticalSolidList"/>
    <dgm:cxn modelId="{40C5EAEF-618E-408C-845E-03A48AAEA959}" type="presOf" srcId="{64585D92-CD63-4AE1-A125-E05DFC1B490B}" destId="{B8D26DD5-5137-4A2E-8BD1-DD45C54BF765}" srcOrd="0" destOrd="0" presId="urn:microsoft.com/office/officeart/2018/2/layout/IconVerticalSolidList"/>
    <dgm:cxn modelId="{8BB249F1-ED2E-48B9-A4C0-FF151D19D010}" type="presOf" srcId="{413290E7-8AE8-42E5-8AD0-658E90420D4D}" destId="{AB1B3C12-3D03-4FB7-8DCA-344A00552031}" srcOrd="0" destOrd="0" presId="urn:microsoft.com/office/officeart/2018/2/layout/IconVerticalSolidList"/>
    <dgm:cxn modelId="{392D3446-DC14-4D60-8115-FAA799A3BF49}" type="presParOf" srcId="{A0388AA3-9F32-431A-B180-289FE6F023E5}" destId="{8C782BBC-113B-44E2-A660-BDED1288EB93}" srcOrd="0" destOrd="0" presId="urn:microsoft.com/office/officeart/2018/2/layout/IconVerticalSolidList"/>
    <dgm:cxn modelId="{FE3E2AEA-32C7-4B09-A21A-F6331D9C26C3}" type="presParOf" srcId="{8C782BBC-113B-44E2-A660-BDED1288EB93}" destId="{9A2B59FC-8BC5-447F-AF5B-9B3B6CA9CE6E}" srcOrd="0" destOrd="0" presId="urn:microsoft.com/office/officeart/2018/2/layout/IconVerticalSolidList"/>
    <dgm:cxn modelId="{6A0AF5F4-15FE-4DBD-AEED-B1F23ED565D4}" type="presParOf" srcId="{8C782BBC-113B-44E2-A660-BDED1288EB93}" destId="{1C560F54-BFE3-4796-8C2F-A2E1A0ACA3C3}" srcOrd="1" destOrd="0" presId="urn:microsoft.com/office/officeart/2018/2/layout/IconVerticalSolidList"/>
    <dgm:cxn modelId="{A93F91B7-EA0F-4BEB-ACE4-BF17E86073DD}" type="presParOf" srcId="{8C782BBC-113B-44E2-A660-BDED1288EB93}" destId="{B365DD84-C63E-488F-9A26-615036CE6C7A}" srcOrd="2" destOrd="0" presId="urn:microsoft.com/office/officeart/2018/2/layout/IconVerticalSolidList"/>
    <dgm:cxn modelId="{9FA16105-7682-4E15-891E-2EEDC08A2C7D}" type="presParOf" srcId="{8C782BBC-113B-44E2-A660-BDED1288EB93}" destId="{70AF6664-4978-48D8-825F-51ABF5F3013B}" srcOrd="3" destOrd="0" presId="urn:microsoft.com/office/officeart/2018/2/layout/IconVerticalSolidList"/>
    <dgm:cxn modelId="{FBFED9D8-1E25-42EE-91A1-D071AA968600}" type="presParOf" srcId="{A0388AA3-9F32-431A-B180-289FE6F023E5}" destId="{A6B262B8-8E62-4F0A-905A-A71AA6A5BB71}" srcOrd="1" destOrd="0" presId="urn:microsoft.com/office/officeart/2018/2/layout/IconVerticalSolidList"/>
    <dgm:cxn modelId="{CCDE6FC0-DBDC-4748-A4A1-EA5161C3EAA1}" type="presParOf" srcId="{A0388AA3-9F32-431A-B180-289FE6F023E5}" destId="{C76A33DE-1278-49DD-9152-688438DFF95D}" srcOrd="2" destOrd="0" presId="urn:microsoft.com/office/officeart/2018/2/layout/IconVerticalSolidList"/>
    <dgm:cxn modelId="{404C860E-1EAD-411E-BF0A-01B02CFFAC44}" type="presParOf" srcId="{C76A33DE-1278-49DD-9152-688438DFF95D}" destId="{0F20AF9A-0FB3-44ED-A11B-A27F1F8BB043}" srcOrd="0" destOrd="0" presId="urn:microsoft.com/office/officeart/2018/2/layout/IconVerticalSolidList"/>
    <dgm:cxn modelId="{B4755639-1886-43C0-8587-4B77CD17AFC7}" type="presParOf" srcId="{C76A33DE-1278-49DD-9152-688438DFF95D}" destId="{C846D774-7937-4123-A7DF-BA1DD8D665BA}" srcOrd="1" destOrd="0" presId="urn:microsoft.com/office/officeart/2018/2/layout/IconVerticalSolidList"/>
    <dgm:cxn modelId="{D5158304-AB18-45A2-83CA-3A11FE2409AD}" type="presParOf" srcId="{C76A33DE-1278-49DD-9152-688438DFF95D}" destId="{FEE8FFAC-C4C5-4B55-899E-8FAEFF4510FF}" srcOrd="2" destOrd="0" presId="urn:microsoft.com/office/officeart/2018/2/layout/IconVerticalSolidList"/>
    <dgm:cxn modelId="{DF41D701-3A26-481C-9324-B76490A61A8F}" type="presParOf" srcId="{C76A33DE-1278-49DD-9152-688438DFF95D}" destId="{9F5FC478-27F7-49E4-B626-922A1FBB5D6B}" srcOrd="3" destOrd="0" presId="urn:microsoft.com/office/officeart/2018/2/layout/IconVerticalSolidList"/>
    <dgm:cxn modelId="{247A8570-B34B-4911-9A28-2CAE598D9638}" type="presParOf" srcId="{A0388AA3-9F32-431A-B180-289FE6F023E5}" destId="{73299601-B84B-4622-B581-518081BFE1FE}" srcOrd="3" destOrd="0" presId="urn:microsoft.com/office/officeart/2018/2/layout/IconVerticalSolidList"/>
    <dgm:cxn modelId="{A2F194E7-DD93-448C-8466-940811BDD9F3}" type="presParOf" srcId="{A0388AA3-9F32-431A-B180-289FE6F023E5}" destId="{110C33F2-087E-488A-AF21-244C86924C49}" srcOrd="4" destOrd="0" presId="urn:microsoft.com/office/officeart/2018/2/layout/IconVerticalSolidList"/>
    <dgm:cxn modelId="{62933D4B-E382-472A-83C0-CFE9D6DB33B2}" type="presParOf" srcId="{110C33F2-087E-488A-AF21-244C86924C49}" destId="{21287DFB-6C09-47BE-BDD0-8D2AA8E34918}" srcOrd="0" destOrd="0" presId="urn:microsoft.com/office/officeart/2018/2/layout/IconVerticalSolidList"/>
    <dgm:cxn modelId="{F0D8490B-4742-4489-8316-097331AB0277}" type="presParOf" srcId="{110C33F2-087E-488A-AF21-244C86924C49}" destId="{CA8871DA-4D56-4A27-9A42-53C4E8D3D379}" srcOrd="1" destOrd="0" presId="urn:microsoft.com/office/officeart/2018/2/layout/IconVerticalSolidList"/>
    <dgm:cxn modelId="{391A8A61-CF91-4968-8743-19AA9C228F2B}" type="presParOf" srcId="{110C33F2-087E-488A-AF21-244C86924C49}" destId="{9595496C-6D0A-488B-8FFB-F771E5D4E1C2}" srcOrd="2" destOrd="0" presId="urn:microsoft.com/office/officeart/2018/2/layout/IconVerticalSolidList"/>
    <dgm:cxn modelId="{8DFD9E91-E0C1-4D1C-B29B-3BD7AF1FFA09}" type="presParOf" srcId="{110C33F2-087E-488A-AF21-244C86924C49}" destId="{AB1B3C12-3D03-4FB7-8DCA-344A00552031}" srcOrd="3" destOrd="0" presId="urn:microsoft.com/office/officeart/2018/2/layout/IconVerticalSolidList"/>
    <dgm:cxn modelId="{257BF14C-A22C-4B54-B193-D6596280929B}" type="presParOf" srcId="{A0388AA3-9F32-431A-B180-289FE6F023E5}" destId="{B57465A9-0957-43D0-A357-E4283DB8B31E}" srcOrd="5" destOrd="0" presId="urn:microsoft.com/office/officeart/2018/2/layout/IconVerticalSolidList"/>
    <dgm:cxn modelId="{56CE1EF1-048B-49B6-A4B0-CBA1CD6DA77C}" type="presParOf" srcId="{A0388AA3-9F32-431A-B180-289FE6F023E5}" destId="{609757DD-E73E-40B3-BEFD-55105B830E1B}" srcOrd="6" destOrd="0" presId="urn:microsoft.com/office/officeart/2018/2/layout/IconVerticalSolidList"/>
    <dgm:cxn modelId="{4D4D65FB-3C1F-4127-A9FE-046477CC3B92}" type="presParOf" srcId="{609757DD-E73E-40B3-BEFD-55105B830E1B}" destId="{D6F03DD4-D136-4645-99CA-0A7DE60E3D91}" srcOrd="0" destOrd="0" presId="urn:microsoft.com/office/officeart/2018/2/layout/IconVerticalSolidList"/>
    <dgm:cxn modelId="{C63532E7-4A99-4948-81A7-3313FA6361A9}" type="presParOf" srcId="{609757DD-E73E-40B3-BEFD-55105B830E1B}" destId="{1E0FC7B8-F9AF-435E-96EB-1A850C59D4D5}" srcOrd="1" destOrd="0" presId="urn:microsoft.com/office/officeart/2018/2/layout/IconVerticalSolidList"/>
    <dgm:cxn modelId="{B86CB2C5-A709-44E6-9F84-97BB2FA552B4}" type="presParOf" srcId="{609757DD-E73E-40B3-BEFD-55105B830E1B}" destId="{974F155E-2155-46B9-9EEB-11B5F6D9EB15}" srcOrd="2" destOrd="0" presId="urn:microsoft.com/office/officeart/2018/2/layout/IconVerticalSolidList"/>
    <dgm:cxn modelId="{8EC66BEE-C10B-4B9A-A0EA-33F2F07B951F}" type="presParOf" srcId="{609757DD-E73E-40B3-BEFD-55105B830E1B}" destId="{B8D26DD5-5137-4A2E-8BD1-DD45C54BF765}" srcOrd="3" destOrd="0" presId="urn:microsoft.com/office/officeart/2018/2/layout/IconVerticalSolidList"/>
    <dgm:cxn modelId="{6D9081A8-D671-416E-AF8F-08C3930050F0}" type="presParOf" srcId="{A0388AA3-9F32-431A-B180-289FE6F023E5}" destId="{034C5324-92C4-472A-ABC8-1AAE55F1432A}" srcOrd="7" destOrd="0" presId="urn:microsoft.com/office/officeart/2018/2/layout/IconVerticalSolidList"/>
    <dgm:cxn modelId="{8D8DC92C-48AE-4637-AC7F-C29EAC049959}" type="presParOf" srcId="{A0388AA3-9F32-431A-B180-289FE6F023E5}" destId="{844184D0-B8D5-4E44-A50A-BA5091260BCE}" srcOrd="8" destOrd="0" presId="urn:microsoft.com/office/officeart/2018/2/layout/IconVerticalSolidList"/>
    <dgm:cxn modelId="{CE249A0F-8A5E-4705-8CCC-3B1DF1D8B897}" type="presParOf" srcId="{844184D0-B8D5-4E44-A50A-BA5091260BCE}" destId="{61C52767-6CD5-4074-81D4-6CB56814CFF0}" srcOrd="0" destOrd="0" presId="urn:microsoft.com/office/officeart/2018/2/layout/IconVerticalSolidList"/>
    <dgm:cxn modelId="{5218DDBF-3D41-4432-825D-894089FCBB31}" type="presParOf" srcId="{844184D0-B8D5-4E44-A50A-BA5091260BCE}" destId="{B38C5E53-42F1-4050-ABAC-B1ADB9C3C511}" srcOrd="1" destOrd="0" presId="urn:microsoft.com/office/officeart/2018/2/layout/IconVerticalSolidList"/>
    <dgm:cxn modelId="{E9299C3B-068C-4A4B-B7B5-BFEA80815A97}" type="presParOf" srcId="{844184D0-B8D5-4E44-A50A-BA5091260BCE}" destId="{F12D048B-0B46-4436-BFF0-AE8E1564B21C}" srcOrd="2" destOrd="0" presId="urn:microsoft.com/office/officeart/2018/2/layout/IconVerticalSolidList"/>
    <dgm:cxn modelId="{DD0105C2-C747-4B3F-81B2-10A92EB81254}" type="presParOf" srcId="{844184D0-B8D5-4E44-A50A-BA5091260BCE}" destId="{C53E4D7C-893A-4F66-A9F2-7510CAC8A1B0}" srcOrd="3" destOrd="0" presId="urn:microsoft.com/office/officeart/2018/2/layout/IconVerticalSolidList"/>
    <dgm:cxn modelId="{D083831A-07CC-412C-A946-B33E25D5433B}" type="presParOf" srcId="{A0388AA3-9F32-431A-B180-289FE6F023E5}" destId="{F1FB86D1-BD1E-49B3-A48E-B451442D698F}" srcOrd="9" destOrd="0" presId="urn:microsoft.com/office/officeart/2018/2/layout/IconVerticalSolidList"/>
    <dgm:cxn modelId="{726C2CD6-3395-4541-91B4-A039E0A4EC3E}" type="presParOf" srcId="{A0388AA3-9F32-431A-B180-289FE6F023E5}" destId="{B9F0309B-91C7-4E31-8442-4C0BCA1F44AA}" srcOrd="10" destOrd="0" presId="urn:microsoft.com/office/officeart/2018/2/layout/IconVerticalSolidList"/>
    <dgm:cxn modelId="{C8F5FE27-2E3C-4406-8227-6F51DFB063E4}" type="presParOf" srcId="{B9F0309B-91C7-4E31-8442-4C0BCA1F44AA}" destId="{A81DEE1A-5CC7-451D-B111-A129349F7FEF}" srcOrd="0" destOrd="0" presId="urn:microsoft.com/office/officeart/2018/2/layout/IconVerticalSolidList"/>
    <dgm:cxn modelId="{37B1E0B7-D0FC-4DAC-B49E-DF52EB044349}" type="presParOf" srcId="{B9F0309B-91C7-4E31-8442-4C0BCA1F44AA}" destId="{8D8F941E-9DF9-4876-A768-167E0E737C72}" srcOrd="1" destOrd="0" presId="urn:microsoft.com/office/officeart/2018/2/layout/IconVerticalSolidList"/>
    <dgm:cxn modelId="{02384F49-3689-4ECA-8B31-0780A80044EF}" type="presParOf" srcId="{B9F0309B-91C7-4E31-8442-4C0BCA1F44AA}" destId="{6AA9C3DE-8867-48DB-9FCA-D1B75C2F5A8B}" srcOrd="2" destOrd="0" presId="urn:microsoft.com/office/officeart/2018/2/layout/IconVerticalSolidList"/>
    <dgm:cxn modelId="{70A2B229-A32A-469F-92CD-84896BA6BB50}" type="presParOf" srcId="{B9F0309B-91C7-4E31-8442-4C0BCA1F44AA}" destId="{6F3C0F26-488D-4760-B853-0194246842CB}" srcOrd="3" destOrd="0" presId="urn:microsoft.com/office/officeart/2018/2/layout/IconVerticalSolidList"/>
    <dgm:cxn modelId="{03E154BB-274B-4BD0-9077-A77244D7EBE8}" type="presParOf" srcId="{A0388AA3-9F32-431A-B180-289FE6F023E5}" destId="{F9C234C8-076F-42B9-A825-F06D21C46803}" srcOrd="11" destOrd="0" presId="urn:microsoft.com/office/officeart/2018/2/layout/IconVerticalSolidList"/>
    <dgm:cxn modelId="{A19926DB-877D-42CD-B7FA-7D9ACE309C43}" type="presParOf" srcId="{A0388AA3-9F32-431A-B180-289FE6F023E5}" destId="{946DBEF2-853E-42DD-A1DF-94C90B60B76C}" srcOrd="12" destOrd="0" presId="urn:microsoft.com/office/officeart/2018/2/layout/IconVerticalSolidList"/>
    <dgm:cxn modelId="{0FC652C0-0FF4-4EF3-8C29-1438A160D5D4}" type="presParOf" srcId="{946DBEF2-853E-42DD-A1DF-94C90B60B76C}" destId="{424D1948-B401-4AE8-9765-FB15AA1C1542}" srcOrd="0" destOrd="0" presId="urn:microsoft.com/office/officeart/2018/2/layout/IconVerticalSolidList"/>
    <dgm:cxn modelId="{2F901FCD-9663-4F44-A2EA-7221C95DB587}" type="presParOf" srcId="{946DBEF2-853E-42DD-A1DF-94C90B60B76C}" destId="{38C6D7D5-A1C7-4EC4-879E-5B48786E616D}" srcOrd="1" destOrd="0" presId="urn:microsoft.com/office/officeart/2018/2/layout/IconVerticalSolidList"/>
    <dgm:cxn modelId="{DA027E3E-3967-4610-873B-E3F18E6E41A8}" type="presParOf" srcId="{946DBEF2-853E-42DD-A1DF-94C90B60B76C}" destId="{AE541DA3-542C-4409-A116-53E1EAA26B61}" srcOrd="2" destOrd="0" presId="urn:microsoft.com/office/officeart/2018/2/layout/IconVerticalSolidList"/>
    <dgm:cxn modelId="{8EE37B4F-BA5D-4648-9F05-131EFBC2FB1E}" type="presParOf" srcId="{946DBEF2-853E-42DD-A1DF-94C90B60B76C}" destId="{4E98CA66-6618-4855-8EFA-2CB16F94EBC1}" srcOrd="3" destOrd="0" presId="urn:microsoft.com/office/officeart/2018/2/layout/IconVerticalSolidList"/>
    <dgm:cxn modelId="{D8F3DBB3-9DB6-42D5-BC5B-291D1141BABE}" type="presParOf" srcId="{A0388AA3-9F32-431A-B180-289FE6F023E5}" destId="{DDD4D9C2-F3FC-4B47-87E2-FA2446E5F158}" srcOrd="13" destOrd="0" presId="urn:microsoft.com/office/officeart/2018/2/layout/IconVerticalSolidList"/>
    <dgm:cxn modelId="{A4BF70B2-E865-4E0C-93CE-9B81420940CE}" type="presParOf" srcId="{A0388AA3-9F32-431A-B180-289FE6F023E5}" destId="{889D31C5-7396-42B1-9F66-5975E2AA18BB}" srcOrd="14" destOrd="0" presId="urn:microsoft.com/office/officeart/2018/2/layout/IconVerticalSolidList"/>
    <dgm:cxn modelId="{CE667CAD-9383-4239-AF1F-0B296C96C058}" type="presParOf" srcId="{889D31C5-7396-42B1-9F66-5975E2AA18BB}" destId="{95C71511-1026-4693-974F-370F0AB88AB4}" srcOrd="0" destOrd="0" presId="urn:microsoft.com/office/officeart/2018/2/layout/IconVerticalSolidList"/>
    <dgm:cxn modelId="{1184905E-619E-40EE-8B48-388F2CF53859}" type="presParOf" srcId="{889D31C5-7396-42B1-9F66-5975E2AA18BB}" destId="{DE0A8204-5AA9-4920-92B2-F66CDE76F8C3}" srcOrd="1" destOrd="0" presId="urn:microsoft.com/office/officeart/2018/2/layout/IconVerticalSolidList"/>
    <dgm:cxn modelId="{09D13119-4D43-4682-B1E9-255E05FD809E}" type="presParOf" srcId="{889D31C5-7396-42B1-9F66-5975E2AA18BB}" destId="{AEED1931-F7D9-48E8-9249-994254F2D105}" srcOrd="2" destOrd="0" presId="urn:microsoft.com/office/officeart/2018/2/layout/IconVerticalSolidList"/>
    <dgm:cxn modelId="{EFDC94EF-80C1-4964-B791-971C47457056}" type="presParOf" srcId="{889D31C5-7396-42B1-9F66-5975E2AA18BB}" destId="{EFEA2AD1-4F20-4848-AFAC-02A0638B20D9}" srcOrd="3" destOrd="0" presId="urn:microsoft.com/office/officeart/2018/2/layout/IconVerticalSolidList"/>
    <dgm:cxn modelId="{B659903D-8BA6-9F42-B8E4-A384B59ED0CA}" type="presParOf" srcId="{A0388AA3-9F32-431A-B180-289FE6F023E5}" destId="{F888CBA9-5740-4D44-AA62-D3037C09CF49}" srcOrd="15" destOrd="0" presId="urn:microsoft.com/office/officeart/2018/2/layout/IconVerticalSolidList"/>
    <dgm:cxn modelId="{80269336-43C7-5441-A20B-B361D19FD31B}" type="presParOf" srcId="{A0388AA3-9F32-431A-B180-289FE6F023E5}" destId="{B3A4246E-89FB-064D-A000-4F53561BF293}" srcOrd="16" destOrd="0" presId="urn:microsoft.com/office/officeart/2018/2/layout/IconVerticalSolidList"/>
    <dgm:cxn modelId="{A0BF1AF1-65E5-9E4D-A3BF-C5B358D150E6}" type="presParOf" srcId="{B3A4246E-89FB-064D-A000-4F53561BF293}" destId="{8AE8E3A4-3DB6-2749-A54D-090778E5DD19}" srcOrd="0" destOrd="0" presId="urn:microsoft.com/office/officeart/2018/2/layout/IconVerticalSolidList"/>
    <dgm:cxn modelId="{C700687D-9168-AB42-81BC-2AA0427B696E}" type="presParOf" srcId="{B3A4246E-89FB-064D-A000-4F53561BF293}" destId="{F7369892-0EE8-B84B-BE22-01DD8CF9FD63}" srcOrd="1" destOrd="0" presId="urn:microsoft.com/office/officeart/2018/2/layout/IconVerticalSolidList"/>
    <dgm:cxn modelId="{9EF61129-2C76-4B42-A818-E63ADFB9AA23}" type="presParOf" srcId="{B3A4246E-89FB-064D-A000-4F53561BF293}" destId="{90C80D5D-6125-E748-8844-6AB456266378}" srcOrd="2" destOrd="0" presId="urn:microsoft.com/office/officeart/2018/2/layout/IconVerticalSolidList"/>
    <dgm:cxn modelId="{AD4F8D1F-3CFF-234D-9DB3-5ED0A9C6883A}" type="presParOf" srcId="{B3A4246E-89FB-064D-A000-4F53561BF293}" destId="{5C2849C0-20ED-5C49-8C85-D167FB547812}" srcOrd="3" destOrd="0" presId="urn:microsoft.com/office/officeart/2018/2/layout/IconVerticalSolidList"/>
    <dgm:cxn modelId="{84E0AC49-8B85-374F-8584-B915403342E6}" type="presParOf" srcId="{A0388AA3-9F32-431A-B180-289FE6F023E5}" destId="{092578F4-69D8-7246-A270-65AD67B8A0E8}" srcOrd="17" destOrd="0" presId="urn:microsoft.com/office/officeart/2018/2/layout/IconVerticalSolidList"/>
    <dgm:cxn modelId="{3C91E6BA-BD3A-9746-852B-78D3699D1747}" type="presParOf" srcId="{A0388AA3-9F32-431A-B180-289FE6F023E5}" destId="{6E6C4BE4-DEB0-6445-BE52-000ECD131B30}" srcOrd="18" destOrd="0" presId="urn:microsoft.com/office/officeart/2018/2/layout/IconVerticalSolidList"/>
    <dgm:cxn modelId="{913B764D-7D21-A94B-9AEE-295150403872}" type="presParOf" srcId="{6E6C4BE4-DEB0-6445-BE52-000ECD131B30}" destId="{28D727C7-99B2-9B43-9503-818FDCF76DC4}" srcOrd="0" destOrd="0" presId="urn:microsoft.com/office/officeart/2018/2/layout/IconVerticalSolidList"/>
    <dgm:cxn modelId="{BBD24C7C-CE2D-CE4E-9F60-13088F0EC52E}" type="presParOf" srcId="{6E6C4BE4-DEB0-6445-BE52-000ECD131B30}" destId="{8AD12011-13CE-B54C-BA13-35CC8F5F9B98}" srcOrd="1" destOrd="0" presId="urn:microsoft.com/office/officeart/2018/2/layout/IconVerticalSolidList"/>
    <dgm:cxn modelId="{4819AD9A-DB70-2246-A593-4F4D16AB75CC}" type="presParOf" srcId="{6E6C4BE4-DEB0-6445-BE52-000ECD131B30}" destId="{B5D69AF2-334E-4C4D-9B1E-4156B6D64B69}" srcOrd="2" destOrd="0" presId="urn:microsoft.com/office/officeart/2018/2/layout/IconVerticalSolidList"/>
    <dgm:cxn modelId="{0CD8F987-FF48-3142-8625-B4E2B1E9E1B1}" type="presParOf" srcId="{6E6C4BE4-DEB0-6445-BE52-000ECD131B30}" destId="{0B53F22E-DEC4-8D48-8249-96E3AE0F3481}"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3284092-C9F0-40A8-8A8B-CCA9289F8472}"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38BF9D31-35E0-45C5-BA3E-3C4A33088AE9}">
      <dgm:prSet/>
      <dgm:spPr/>
      <dgm:t>
        <a:bodyPr/>
        <a:lstStyle/>
        <a:p>
          <a:r>
            <a:rPr lang="en-GB"/>
            <a:t>- Lay magistrates – not legally qualified </a:t>
          </a:r>
          <a:endParaRPr lang="en-US"/>
        </a:p>
      </dgm:t>
    </dgm:pt>
    <dgm:pt modelId="{F49C3904-2BE8-40C8-ADD1-802BAEEC7648}" type="parTrans" cxnId="{6F5E7F36-BD8C-4FEC-9811-EDB579D11116}">
      <dgm:prSet/>
      <dgm:spPr/>
      <dgm:t>
        <a:bodyPr/>
        <a:lstStyle/>
        <a:p>
          <a:endParaRPr lang="en-US"/>
        </a:p>
      </dgm:t>
    </dgm:pt>
    <dgm:pt modelId="{AFAA1458-63D2-48F8-8D6C-F2311116B79E}" type="sibTrans" cxnId="{6F5E7F36-BD8C-4FEC-9811-EDB579D11116}">
      <dgm:prSet/>
      <dgm:spPr/>
      <dgm:t>
        <a:bodyPr/>
        <a:lstStyle/>
        <a:p>
          <a:endParaRPr lang="en-US"/>
        </a:p>
      </dgm:t>
    </dgm:pt>
    <dgm:pt modelId="{5BC9B2DD-24F7-4D85-8F44-8D242F9A8A77}">
      <dgm:prSet/>
      <dgm:spPr/>
      <dgm:t>
        <a:bodyPr/>
        <a:lstStyle/>
        <a:p>
          <a:r>
            <a:rPr lang="en-GB"/>
            <a:t>- 26 half day sittings a year</a:t>
          </a:r>
          <a:endParaRPr lang="en-US"/>
        </a:p>
      </dgm:t>
    </dgm:pt>
    <dgm:pt modelId="{6EE1D124-43C3-4DB8-929F-6CB446EE4240}" type="parTrans" cxnId="{174EA286-C130-4120-895D-16852E99DA91}">
      <dgm:prSet/>
      <dgm:spPr/>
      <dgm:t>
        <a:bodyPr/>
        <a:lstStyle/>
        <a:p>
          <a:endParaRPr lang="en-US"/>
        </a:p>
      </dgm:t>
    </dgm:pt>
    <dgm:pt modelId="{255A5969-9CAB-4266-A8A6-0A74E5279E83}" type="sibTrans" cxnId="{174EA286-C130-4120-895D-16852E99DA91}">
      <dgm:prSet/>
      <dgm:spPr/>
      <dgm:t>
        <a:bodyPr/>
        <a:lstStyle/>
        <a:p>
          <a:endParaRPr lang="en-US"/>
        </a:p>
      </dgm:t>
    </dgm:pt>
    <dgm:pt modelId="{27E0815E-CB7E-4CE7-8833-0743A7935E37}">
      <dgm:prSet/>
      <dgm:spPr/>
      <dgm:t>
        <a:bodyPr/>
        <a:lstStyle/>
        <a:p>
          <a:r>
            <a:rPr lang="en-GB" dirty="0"/>
            <a:t>- Local people/ Knowledge  </a:t>
          </a:r>
          <a:endParaRPr lang="en-US" dirty="0"/>
        </a:p>
      </dgm:t>
    </dgm:pt>
    <dgm:pt modelId="{A8545D75-70A2-4746-BD2A-D511C351D6F9}" type="parTrans" cxnId="{65D079BB-95D3-47CB-91F7-E9F2B299A37C}">
      <dgm:prSet/>
      <dgm:spPr/>
      <dgm:t>
        <a:bodyPr/>
        <a:lstStyle/>
        <a:p>
          <a:endParaRPr lang="en-US"/>
        </a:p>
      </dgm:t>
    </dgm:pt>
    <dgm:pt modelId="{B644D96C-B91E-47D0-8FA6-EDA36C092453}" type="sibTrans" cxnId="{65D079BB-95D3-47CB-91F7-E9F2B299A37C}">
      <dgm:prSet/>
      <dgm:spPr/>
      <dgm:t>
        <a:bodyPr/>
        <a:lstStyle/>
        <a:p>
          <a:endParaRPr lang="en-US"/>
        </a:p>
      </dgm:t>
    </dgm:pt>
    <dgm:pt modelId="{559B8971-39DA-4C02-A00F-D4436954BCC3}">
      <dgm:prSet/>
      <dgm:spPr/>
      <dgm:t>
        <a:bodyPr/>
        <a:lstStyle/>
        <a:p>
          <a:r>
            <a:rPr lang="en-GB" dirty="0"/>
            <a:t>- Not legally trained. </a:t>
          </a:r>
          <a:endParaRPr lang="en-US" dirty="0"/>
        </a:p>
      </dgm:t>
    </dgm:pt>
    <dgm:pt modelId="{8CAD58BE-D293-4059-B800-5B12336750ED}" type="parTrans" cxnId="{7077DDA3-F988-4076-BAE1-14007D64E464}">
      <dgm:prSet/>
      <dgm:spPr/>
      <dgm:t>
        <a:bodyPr/>
        <a:lstStyle/>
        <a:p>
          <a:endParaRPr lang="en-US"/>
        </a:p>
      </dgm:t>
    </dgm:pt>
    <dgm:pt modelId="{85223955-630E-486C-AEA2-F3F1F3DDE56B}" type="sibTrans" cxnId="{7077DDA3-F988-4076-BAE1-14007D64E464}">
      <dgm:prSet/>
      <dgm:spPr/>
      <dgm:t>
        <a:bodyPr/>
        <a:lstStyle/>
        <a:p>
          <a:endParaRPr lang="en-US"/>
        </a:p>
      </dgm:t>
    </dgm:pt>
    <dgm:pt modelId="{0285CFA4-8E76-D740-8772-407CC476FD1F}">
      <dgm:prSet/>
      <dgm:spPr/>
      <dgm:t>
        <a:bodyPr/>
        <a:lstStyle/>
        <a:p>
          <a:r>
            <a:rPr lang="en-US" dirty="0"/>
            <a:t>Criminal court</a:t>
          </a:r>
        </a:p>
      </dgm:t>
    </dgm:pt>
    <dgm:pt modelId="{43EC9E82-78C2-4E41-888B-F5020D3451AC}" type="parTrans" cxnId="{C1B58D3C-1258-4648-8341-6D1D5F580F3B}">
      <dgm:prSet/>
      <dgm:spPr/>
      <dgm:t>
        <a:bodyPr/>
        <a:lstStyle/>
        <a:p>
          <a:endParaRPr lang="en-GB"/>
        </a:p>
      </dgm:t>
    </dgm:pt>
    <dgm:pt modelId="{225DE1D7-E678-CC49-9B43-DDE34631069B}" type="sibTrans" cxnId="{C1B58D3C-1258-4648-8341-6D1D5F580F3B}">
      <dgm:prSet/>
      <dgm:spPr/>
      <dgm:t>
        <a:bodyPr/>
        <a:lstStyle/>
        <a:p>
          <a:endParaRPr lang="en-GB"/>
        </a:p>
      </dgm:t>
    </dgm:pt>
    <dgm:pt modelId="{039FB841-08B2-CB40-8FFA-136035E45AA2}">
      <dgm:prSet/>
      <dgm:spPr/>
      <dgm:t>
        <a:bodyPr/>
        <a:lstStyle/>
        <a:p>
          <a:r>
            <a:rPr lang="en-US" dirty="0"/>
            <a:t>Family court</a:t>
          </a:r>
        </a:p>
      </dgm:t>
    </dgm:pt>
    <dgm:pt modelId="{35E49DB5-BB1D-0A42-90AF-C51302AF27E5}" type="parTrans" cxnId="{D174C5E2-802D-B245-A798-282D120B1247}">
      <dgm:prSet/>
      <dgm:spPr/>
      <dgm:t>
        <a:bodyPr/>
        <a:lstStyle/>
        <a:p>
          <a:endParaRPr lang="en-GB"/>
        </a:p>
      </dgm:t>
    </dgm:pt>
    <dgm:pt modelId="{95BE415B-8EA1-4643-BDA4-F97D4383F381}" type="sibTrans" cxnId="{D174C5E2-802D-B245-A798-282D120B1247}">
      <dgm:prSet/>
      <dgm:spPr/>
      <dgm:t>
        <a:bodyPr/>
        <a:lstStyle/>
        <a:p>
          <a:endParaRPr lang="en-GB"/>
        </a:p>
      </dgm:t>
    </dgm:pt>
    <dgm:pt modelId="{F183EC1F-24F1-4D2E-A1C3-05404890715C}" type="pres">
      <dgm:prSet presAssocID="{A3284092-C9F0-40A8-8A8B-CCA9289F8472}" presName="linear" presStyleCnt="0">
        <dgm:presLayoutVars>
          <dgm:animLvl val="lvl"/>
          <dgm:resizeHandles val="exact"/>
        </dgm:presLayoutVars>
      </dgm:prSet>
      <dgm:spPr/>
    </dgm:pt>
    <dgm:pt modelId="{C734C2D1-F98A-49BD-9B94-605DB95D39DA}" type="pres">
      <dgm:prSet presAssocID="{38BF9D31-35E0-45C5-BA3E-3C4A33088AE9}" presName="parentText" presStyleLbl="node1" presStyleIdx="0" presStyleCnt="6">
        <dgm:presLayoutVars>
          <dgm:chMax val="0"/>
          <dgm:bulletEnabled val="1"/>
        </dgm:presLayoutVars>
      </dgm:prSet>
      <dgm:spPr/>
    </dgm:pt>
    <dgm:pt modelId="{BCD20A0D-5B91-453B-BC20-DDC469F58FC8}" type="pres">
      <dgm:prSet presAssocID="{AFAA1458-63D2-48F8-8D6C-F2311116B79E}" presName="spacer" presStyleCnt="0"/>
      <dgm:spPr/>
    </dgm:pt>
    <dgm:pt modelId="{360882BB-468B-4D0B-BDA6-0811732DCCDD}" type="pres">
      <dgm:prSet presAssocID="{5BC9B2DD-24F7-4D85-8F44-8D242F9A8A77}" presName="parentText" presStyleLbl="node1" presStyleIdx="1" presStyleCnt="6">
        <dgm:presLayoutVars>
          <dgm:chMax val="0"/>
          <dgm:bulletEnabled val="1"/>
        </dgm:presLayoutVars>
      </dgm:prSet>
      <dgm:spPr/>
    </dgm:pt>
    <dgm:pt modelId="{A69A77FE-3A0A-4C6A-832B-95D93402D3E0}" type="pres">
      <dgm:prSet presAssocID="{255A5969-9CAB-4266-A8A6-0A74E5279E83}" presName="spacer" presStyleCnt="0"/>
      <dgm:spPr/>
    </dgm:pt>
    <dgm:pt modelId="{27A669DB-AACC-4E63-9943-27932A26D852}" type="pres">
      <dgm:prSet presAssocID="{27E0815E-CB7E-4CE7-8833-0743A7935E37}" presName="parentText" presStyleLbl="node1" presStyleIdx="2" presStyleCnt="6">
        <dgm:presLayoutVars>
          <dgm:chMax val="0"/>
          <dgm:bulletEnabled val="1"/>
        </dgm:presLayoutVars>
      </dgm:prSet>
      <dgm:spPr/>
    </dgm:pt>
    <dgm:pt modelId="{B9213CD2-6AF6-4BA2-AB35-5C5039190D39}" type="pres">
      <dgm:prSet presAssocID="{B644D96C-B91E-47D0-8FA6-EDA36C092453}" presName="spacer" presStyleCnt="0"/>
      <dgm:spPr/>
    </dgm:pt>
    <dgm:pt modelId="{C4721B05-3BAC-4E19-85E1-ED30C86F8FDA}" type="pres">
      <dgm:prSet presAssocID="{559B8971-39DA-4C02-A00F-D4436954BCC3}" presName="parentText" presStyleLbl="node1" presStyleIdx="3" presStyleCnt="6">
        <dgm:presLayoutVars>
          <dgm:chMax val="0"/>
          <dgm:bulletEnabled val="1"/>
        </dgm:presLayoutVars>
      </dgm:prSet>
      <dgm:spPr/>
    </dgm:pt>
    <dgm:pt modelId="{40C5A3BE-779B-3244-9389-8244C5A0E4DE}" type="pres">
      <dgm:prSet presAssocID="{85223955-630E-486C-AEA2-F3F1F3DDE56B}" presName="spacer" presStyleCnt="0"/>
      <dgm:spPr/>
    </dgm:pt>
    <dgm:pt modelId="{5E61D124-498C-BA4B-A304-9350E54346FB}" type="pres">
      <dgm:prSet presAssocID="{0285CFA4-8E76-D740-8772-407CC476FD1F}" presName="parentText" presStyleLbl="node1" presStyleIdx="4" presStyleCnt="6">
        <dgm:presLayoutVars>
          <dgm:chMax val="0"/>
          <dgm:bulletEnabled val="1"/>
        </dgm:presLayoutVars>
      </dgm:prSet>
      <dgm:spPr/>
    </dgm:pt>
    <dgm:pt modelId="{66222AB6-6BBC-E747-A02D-3E75AB80989F}" type="pres">
      <dgm:prSet presAssocID="{225DE1D7-E678-CC49-9B43-DDE34631069B}" presName="spacer" presStyleCnt="0"/>
      <dgm:spPr/>
    </dgm:pt>
    <dgm:pt modelId="{B6515E3B-3C9E-FB49-AA57-10C11358385F}" type="pres">
      <dgm:prSet presAssocID="{039FB841-08B2-CB40-8FFA-136035E45AA2}" presName="parentText" presStyleLbl="node1" presStyleIdx="5" presStyleCnt="6">
        <dgm:presLayoutVars>
          <dgm:chMax val="0"/>
          <dgm:bulletEnabled val="1"/>
        </dgm:presLayoutVars>
      </dgm:prSet>
      <dgm:spPr/>
    </dgm:pt>
  </dgm:ptLst>
  <dgm:cxnLst>
    <dgm:cxn modelId="{386D2007-9003-49FD-A4E7-6F8216CAE62C}" type="presOf" srcId="{27E0815E-CB7E-4CE7-8833-0743A7935E37}" destId="{27A669DB-AACC-4E63-9943-27932A26D852}" srcOrd="0" destOrd="0" presId="urn:microsoft.com/office/officeart/2005/8/layout/vList2"/>
    <dgm:cxn modelId="{19B8E623-7689-074C-A6D6-9DA43DA5A309}" type="presOf" srcId="{0285CFA4-8E76-D740-8772-407CC476FD1F}" destId="{5E61D124-498C-BA4B-A304-9350E54346FB}" srcOrd="0" destOrd="0" presId="urn:microsoft.com/office/officeart/2005/8/layout/vList2"/>
    <dgm:cxn modelId="{D5BE0530-3B41-40A5-9BE1-81355E9FBD76}" type="presOf" srcId="{38BF9D31-35E0-45C5-BA3E-3C4A33088AE9}" destId="{C734C2D1-F98A-49BD-9B94-605DB95D39DA}" srcOrd="0" destOrd="0" presId="urn:microsoft.com/office/officeart/2005/8/layout/vList2"/>
    <dgm:cxn modelId="{6F5E7F36-BD8C-4FEC-9811-EDB579D11116}" srcId="{A3284092-C9F0-40A8-8A8B-CCA9289F8472}" destId="{38BF9D31-35E0-45C5-BA3E-3C4A33088AE9}" srcOrd="0" destOrd="0" parTransId="{F49C3904-2BE8-40C8-ADD1-802BAEEC7648}" sibTransId="{AFAA1458-63D2-48F8-8D6C-F2311116B79E}"/>
    <dgm:cxn modelId="{C1B58D3C-1258-4648-8341-6D1D5F580F3B}" srcId="{A3284092-C9F0-40A8-8A8B-CCA9289F8472}" destId="{0285CFA4-8E76-D740-8772-407CC476FD1F}" srcOrd="4" destOrd="0" parTransId="{43EC9E82-78C2-4E41-888B-F5020D3451AC}" sibTransId="{225DE1D7-E678-CC49-9B43-DDE34631069B}"/>
    <dgm:cxn modelId="{A5DEFE5B-72F2-E148-AB1A-5C5EAD911B03}" type="presOf" srcId="{039FB841-08B2-CB40-8FFA-136035E45AA2}" destId="{B6515E3B-3C9E-FB49-AA57-10C11358385F}" srcOrd="0" destOrd="0" presId="urn:microsoft.com/office/officeart/2005/8/layout/vList2"/>
    <dgm:cxn modelId="{BB98717E-4ABC-4F90-A90F-0E3F504EA268}" type="presOf" srcId="{559B8971-39DA-4C02-A00F-D4436954BCC3}" destId="{C4721B05-3BAC-4E19-85E1-ED30C86F8FDA}" srcOrd="0" destOrd="0" presId="urn:microsoft.com/office/officeart/2005/8/layout/vList2"/>
    <dgm:cxn modelId="{174EA286-C130-4120-895D-16852E99DA91}" srcId="{A3284092-C9F0-40A8-8A8B-CCA9289F8472}" destId="{5BC9B2DD-24F7-4D85-8F44-8D242F9A8A77}" srcOrd="1" destOrd="0" parTransId="{6EE1D124-43C3-4DB8-929F-6CB446EE4240}" sibTransId="{255A5969-9CAB-4266-A8A6-0A74E5279E83}"/>
    <dgm:cxn modelId="{DE309198-4959-4C90-87EE-1D87248E3F13}" type="presOf" srcId="{5BC9B2DD-24F7-4D85-8F44-8D242F9A8A77}" destId="{360882BB-468B-4D0B-BDA6-0811732DCCDD}" srcOrd="0" destOrd="0" presId="urn:microsoft.com/office/officeart/2005/8/layout/vList2"/>
    <dgm:cxn modelId="{7077DDA3-F988-4076-BAE1-14007D64E464}" srcId="{A3284092-C9F0-40A8-8A8B-CCA9289F8472}" destId="{559B8971-39DA-4C02-A00F-D4436954BCC3}" srcOrd="3" destOrd="0" parTransId="{8CAD58BE-D293-4059-B800-5B12336750ED}" sibTransId="{85223955-630E-486C-AEA2-F3F1F3DDE56B}"/>
    <dgm:cxn modelId="{65D079BB-95D3-47CB-91F7-E9F2B299A37C}" srcId="{A3284092-C9F0-40A8-8A8B-CCA9289F8472}" destId="{27E0815E-CB7E-4CE7-8833-0743A7935E37}" srcOrd="2" destOrd="0" parTransId="{A8545D75-70A2-4746-BD2A-D511C351D6F9}" sibTransId="{B644D96C-B91E-47D0-8FA6-EDA36C092453}"/>
    <dgm:cxn modelId="{D174C5E2-802D-B245-A798-282D120B1247}" srcId="{A3284092-C9F0-40A8-8A8B-CCA9289F8472}" destId="{039FB841-08B2-CB40-8FFA-136035E45AA2}" srcOrd="5" destOrd="0" parTransId="{35E49DB5-BB1D-0A42-90AF-C51302AF27E5}" sibTransId="{95BE415B-8EA1-4643-BDA4-F97D4383F381}"/>
    <dgm:cxn modelId="{56628AEB-DE98-46D8-936B-9D36E63A11B1}" type="presOf" srcId="{A3284092-C9F0-40A8-8A8B-CCA9289F8472}" destId="{F183EC1F-24F1-4D2E-A1C3-05404890715C}" srcOrd="0" destOrd="0" presId="urn:microsoft.com/office/officeart/2005/8/layout/vList2"/>
    <dgm:cxn modelId="{45887F64-B239-4CD5-8DE0-D1F9509F466E}" type="presParOf" srcId="{F183EC1F-24F1-4D2E-A1C3-05404890715C}" destId="{C734C2D1-F98A-49BD-9B94-605DB95D39DA}" srcOrd="0" destOrd="0" presId="urn:microsoft.com/office/officeart/2005/8/layout/vList2"/>
    <dgm:cxn modelId="{E0CD97DD-BBB7-4710-9F7B-E25241DAEB3E}" type="presParOf" srcId="{F183EC1F-24F1-4D2E-A1C3-05404890715C}" destId="{BCD20A0D-5B91-453B-BC20-DDC469F58FC8}" srcOrd="1" destOrd="0" presId="urn:microsoft.com/office/officeart/2005/8/layout/vList2"/>
    <dgm:cxn modelId="{ED477431-AA7E-4602-868D-7B151CB6DE1B}" type="presParOf" srcId="{F183EC1F-24F1-4D2E-A1C3-05404890715C}" destId="{360882BB-468B-4D0B-BDA6-0811732DCCDD}" srcOrd="2" destOrd="0" presId="urn:microsoft.com/office/officeart/2005/8/layout/vList2"/>
    <dgm:cxn modelId="{52410B31-5CF0-4CA5-B15A-E10B7F35A0A7}" type="presParOf" srcId="{F183EC1F-24F1-4D2E-A1C3-05404890715C}" destId="{A69A77FE-3A0A-4C6A-832B-95D93402D3E0}" srcOrd="3" destOrd="0" presId="urn:microsoft.com/office/officeart/2005/8/layout/vList2"/>
    <dgm:cxn modelId="{8B5CAE53-E300-4723-940A-D5A2BA7E9C4E}" type="presParOf" srcId="{F183EC1F-24F1-4D2E-A1C3-05404890715C}" destId="{27A669DB-AACC-4E63-9943-27932A26D852}" srcOrd="4" destOrd="0" presId="urn:microsoft.com/office/officeart/2005/8/layout/vList2"/>
    <dgm:cxn modelId="{8832CC52-FD23-4835-AA3B-F221BED5C440}" type="presParOf" srcId="{F183EC1F-24F1-4D2E-A1C3-05404890715C}" destId="{B9213CD2-6AF6-4BA2-AB35-5C5039190D39}" srcOrd="5" destOrd="0" presId="urn:microsoft.com/office/officeart/2005/8/layout/vList2"/>
    <dgm:cxn modelId="{E74504D0-EE9C-44E2-A56D-C3652A79F722}" type="presParOf" srcId="{F183EC1F-24F1-4D2E-A1C3-05404890715C}" destId="{C4721B05-3BAC-4E19-85E1-ED30C86F8FDA}" srcOrd="6" destOrd="0" presId="urn:microsoft.com/office/officeart/2005/8/layout/vList2"/>
    <dgm:cxn modelId="{856749E7-6516-FA42-83C5-36565E3D7776}" type="presParOf" srcId="{F183EC1F-24F1-4D2E-A1C3-05404890715C}" destId="{40C5A3BE-779B-3244-9389-8244C5A0E4DE}" srcOrd="7" destOrd="0" presId="urn:microsoft.com/office/officeart/2005/8/layout/vList2"/>
    <dgm:cxn modelId="{7477B1B4-C461-2143-9F14-CA6321776931}" type="presParOf" srcId="{F183EC1F-24F1-4D2E-A1C3-05404890715C}" destId="{5E61D124-498C-BA4B-A304-9350E54346FB}" srcOrd="8" destOrd="0" presId="urn:microsoft.com/office/officeart/2005/8/layout/vList2"/>
    <dgm:cxn modelId="{E84232C1-1DAB-5348-AFBD-D013F06AB6F6}" type="presParOf" srcId="{F183EC1F-24F1-4D2E-A1C3-05404890715C}" destId="{66222AB6-6BBC-E747-A02D-3E75AB80989F}" srcOrd="9" destOrd="0" presId="urn:microsoft.com/office/officeart/2005/8/layout/vList2"/>
    <dgm:cxn modelId="{E7F89212-8E1B-854D-8B43-19EB559AA3A2}" type="presParOf" srcId="{F183EC1F-24F1-4D2E-A1C3-05404890715C}" destId="{B6515E3B-3C9E-FB49-AA57-10C11358385F}" srcOrd="1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3C34AE2-3913-4E64-BB18-A53DDF3065A3}" type="doc">
      <dgm:prSet loTypeId="urn:microsoft.com/office/officeart/2016/7/layout/RepeatingBendingProcessNew" loCatId="process" qsTypeId="urn:microsoft.com/office/officeart/2005/8/quickstyle/simple1" qsCatId="simple" csTypeId="urn:microsoft.com/office/officeart/2005/8/colors/colorful3" csCatId="colorful" phldr="1"/>
      <dgm:spPr/>
      <dgm:t>
        <a:bodyPr/>
        <a:lstStyle/>
        <a:p>
          <a:endParaRPr lang="en-US"/>
        </a:p>
      </dgm:t>
    </dgm:pt>
    <dgm:pt modelId="{58C38271-A594-47EE-827C-9E1937A41C97}">
      <dgm:prSet custT="1"/>
      <dgm:spPr/>
      <dgm:t>
        <a:bodyPr/>
        <a:lstStyle/>
        <a:p>
          <a:r>
            <a:rPr lang="en-GB" sz="2000" dirty="0"/>
            <a:t>12 People </a:t>
          </a:r>
          <a:endParaRPr lang="en-US" sz="2000" dirty="0"/>
        </a:p>
      </dgm:t>
    </dgm:pt>
    <dgm:pt modelId="{FD968B71-E49E-4977-8A58-E52BC2CF284E}" type="parTrans" cxnId="{9699BEF0-1AA2-4AB3-ACD2-686689E02F4D}">
      <dgm:prSet/>
      <dgm:spPr/>
      <dgm:t>
        <a:bodyPr/>
        <a:lstStyle/>
        <a:p>
          <a:endParaRPr lang="en-US" sz="1600"/>
        </a:p>
      </dgm:t>
    </dgm:pt>
    <dgm:pt modelId="{B8FDB1AC-EABF-4E96-BECB-7B11532C02BC}" type="sibTrans" cxnId="{9699BEF0-1AA2-4AB3-ACD2-686689E02F4D}">
      <dgm:prSet custT="1"/>
      <dgm:spPr/>
      <dgm:t>
        <a:bodyPr/>
        <a:lstStyle/>
        <a:p>
          <a:endParaRPr lang="en-US" sz="400"/>
        </a:p>
      </dgm:t>
    </dgm:pt>
    <dgm:pt modelId="{3D7E3333-A6BB-4ACF-9F2A-D3DBACDA7C44}">
      <dgm:prSet custT="1"/>
      <dgm:spPr/>
      <dgm:t>
        <a:bodyPr/>
        <a:lstStyle/>
        <a:p>
          <a:r>
            <a:rPr lang="en-GB" sz="2000" dirty="0"/>
            <a:t>Who sit in on a Criminal Case in the Crown Court. </a:t>
          </a:r>
          <a:endParaRPr lang="en-US" sz="2000" dirty="0"/>
        </a:p>
      </dgm:t>
    </dgm:pt>
    <dgm:pt modelId="{1B3FD47F-665D-4E70-A8DB-014314609650}" type="parTrans" cxnId="{4DDF5154-8EE8-4AC1-86AB-15B517DBE769}">
      <dgm:prSet/>
      <dgm:spPr/>
      <dgm:t>
        <a:bodyPr/>
        <a:lstStyle/>
        <a:p>
          <a:endParaRPr lang="en-US" sz="1600"/>
        </a:p>
      </dgm:t>
    </dgm:pt>
    <dgm:pt modelId="{20F2728B-AEBC-4006-B27F-395D78EC5A54}" type="sibTrans" cxnId="{4DDF5154-8EE8-4AC1-86AB-15B517DBE769}">
      <dgm:prSet custT="1"/>
      <dgm:spPr/>
      <dgm:t>
        <a:bodyPr/>
        <a:lstStyle/>
        <a:p>
          <a:endParaRPr lang="en-US" sz="400"/>
        </a:p>
      </dgm:t>
    </dgm:pt>
    <dgm:pt modelId="{6F0AD041-3B85-4913-BC79-EB905A5BAEA1}">
      <dgm:prSet custT="1"/>
      <dgm:spPr/>
      <dgm:t>
        <a:bodyPr/>
        <a:lstStyle/>
        <a:p>
          <a:r>
            <a:rPr lang="en-GB" sz="2000" dirty="0"/>
            <a:t>Decision is based on facts. </a:t>
          </a:r>
          <a:endParaRPr lang="en-US" sz="2000" dirty="0"/>
        </a:p>
      </dgm:t>
    </dgm:pt>
    <dgm:pt modelId="{9A8AA80F-B9A5-441E-95A7-451A9AC6B130}" type="parTrans" cxnId="{5C313E59-42BE-45AE-930B-ED2423188E33}">
      <dgm:prSet/>
      <dgm:spPr/>
      <dgm:t>
        <a:bodyPr/>
        <a:lstStyle/>
        <a:p>
          <a:endParaRPr lang="en-US" sz="1600"/>
        </a:p>
      </dgm:t>
    </dgm:pt>
    <dgm:pt modelId="{E006CC71-9C45-4446-86EB-B96FEA81821D}" type="sibTrans" cxnId="{5C313E59-42BE-45AE-930B-ED2423188E33}">
      <dgm:prSet custT="1"/>
      <dgm:spPr/>
      <dgm:t>
        <a:bodyPr/>
        <a:lstStyle/>
        <a:p>
          <a:endParaRPr lang="en-US" sz="400"/>
        </a:p>
      </dgm:t>
    </dgm:pt>
    <dgm:pt modelId="{368A7EE0-CB36-422B-B396-AE554D9597FA}">
      <dgm:prSet custT="1"/>
      <dgm:spPr/>
      <dgm:t>
        <a:bodyPr/>
        <a:lstStyle/>
        <a:p>
          <a:r>
            <a:rPr lang="en-GB" sz="2000" dirty="0"/>
            <a:t>S.44 of the Criminal Justice Act 2004- reasons why juries would not sit. </a:t>
          </a:r>
          <a:endParaRPr lang="en-US" sz="2000" dirty="0"/>
        </a:p>
      </dgm:t>
    </dgm:pt>
    <dgm:pt modelId="{62DF9C0E-82BC-4E18-A2F1-BEBD9C023CF6}" type="parTrans" cxnId="{2EE9D9D9-695E-427D-BC11-C70D31F63060}">
      <dgm:prSet/>
      <dgm:spPr/>
      <dgm:t>
        <a:bodyPr/>
        <a:lstStyle/>
        <a:p>
          <a:endParaRPr lang="en-US" sz="1600"/>
        </a:p>
      </dgm:t>
    </dgm:pt>
    <dgm:pt modelId="{394917F4-73D0-4CD2-AF15-905BEC6136D9}" type="sibTrans" cxnId="{2EE9D9D9-695E-427D-BC11-C70D31F63060}">
      <dgm:prSet custT="1"/>
      <dgm:spPr/>
      <dgm:t>
        <a:bodyPr/>
        <a:lstStyle/>
        <a:p>
          <a:endParaRPr lang="en-US" sz="400"/>
        </a:p>
      </dgm:t>
    </dgm:pt>
    <dgm:pt modelId="{5DD28C78-3E74-4FB3-A015-BEB01F021AEA}">
      <dgm:prSet custT="1"/>
      <dgm:spPr/>
      <dgm:t>
        <a:bodyPr/>
        <a:lstStyle/>
        <a:p>
          <a:r>
            <a:rPr lang="en-GB" sz="2000" dirty="0"/>
            <a:t>S.1 of the Juries Act 1974- Selection process. </a:t>
          </a:r>
          <a:endParaRPr lang="en-US" sz="2000" dirty="0"/>
        </a:p>
      </dgm:t>
    </dgm:pt>
    <dgm:pt modelId="{EFC9CF09-FA7D-45FF-A647-111C8B76F548}" type="parTrans" cxnId="{7002BEF8-EE37-4A8F-A41E-F5E365842452}">
      <dgm:prSet/>
      <dgm:spPr/>
      <dgm:t>
        <a:bodyPr/>
        <a:lstStyle/>
        <a:p>
          <a:endParaRPr lang="en-US" sz="1600"/>
        </a:p>
      </dgm:t>
    </dgm:pt>
    <dgm:pt modelId="{F79E1DDB-31CF-4799-B962-BAC6B1D7A9A7}" type="sibTrans" cxnId="{7002BEF8-EE37-4A8F-A41E-F5E365842452}">
      <dgm:prSet custT="1"/>
      <dgm:spPr/>
      <dgm:t>
        <a:bodyPr/>
        <a:lstStyle/>
        <a:p>
          <a:endParaRPr lang="en-US" sz="400"/>
        </a:p>
      </dgm:t>
    </dgm:pt>
    <dgm:pt modelId="{FC551474-F2AE-45A3-BA12-417A816A1C1B}">
      <dgm:prSet custT="1"/>
      <dgm:spPr/>
      <dgm:t>
        <a:bodyPr/>
        <a:lstStyle/>
        <a:p>
          <a:r>
            <a:rPr lang="en-GB" sz="2000" dirty="0"/>
            <a:t>Can be disqualified from jury service. </a:t>
          </a:r>
          <a:endParaRPr lang="en-US" sz="2000" dirty="0"/>
        </a:p>
      </dgm:t>
    </dgm:pt>
    <dgm:pt modelId="{B067EF86-A101-4FFA-BCCD-CDB91BD4E6D6}" type="parTrans" cxnId="{6FEA757D-505B-4D78-BD04-B407627389EA}">
      <dgm:prSet/>
      <dgm:spPr/>
      <dgm:t>
        <a:bodyPr/>
        <a:lstStyle/>
        <a:p>
          <a:endParaRPr lang="en-US" sz="1600"/>
        </a:p>
      </dgm:t>
    </dgm:pt>
    <dgm:pt modelId="{8C1B2779-4D59-41F1-A539-954236F9B156}" type="sibTrans" cxnId="{6FEA757D-505B-4D78-BD04-B407627389EA}">
      <dgm:prSet/>
      <dgm:spPr/>
      <dgm:t>
        <a:bodyPr/>
        <a:lstStyle/>
        <a:p>
          <a:endParaRPr lang="en-US" sz="1600"/>
        </a:p>
      </dgm:t>
    </dgm:pt>
    <dgm:pt modelId="{7EFFF7FA-1A32-6A4B-AA64-AEBF0AA74B31}" type="pres">
      <dgm:prSet presAssocID="{33C34AE2-3913-4E64-BB18-A53DDF3065A3}" presName="Name0" presStyleCnt="0">
        <dgm:presLayoutVars>
          <dgm:dir/>
          <dgm:resizeHandles val="exact"/>
        </dgm:presLayoutVars>
      </dgm:prSet>
      <dgm:spPr/>
    </dgm:pt>
    <dgm:pt modelId="{FAD245B1-F679-244F-B573-34E91443B29E}" type="pres">
      <dgm:prSet presAssocID="{58C38271-A594-47EE-827C-9E1937A41C97}" presName="node" presStyleLbl="node1" presStyleIdx="0" presStyleCnt="6">
        <dgm:presLayoutVars>
          <dgm:bulletEnabled val="1"/>
        </dgm:presLayoutVars>
      </dgm:prSet>
      <dgm:spPr/>
    </dgm:pt>
    <dgm:pt modelId="{9A0398D8-CC67-6E4A-AA62-20A4709FF532}" type="pres">
      <dgm:prSet presAssocID="{B8FDB1AC-EABF-4E96-BECB-7B11532C02BC}" presName="sibTrans" presStyleLbl="sibTrans1D1" presStyleIdx="0" presStyleCnt="5"/>
      <dgm:spPr/>
    </dgm:pt>
    <dgm:pt modelId="{73F924F5-DE9F-8046-A614-D66BBC467E36}" type="pres">
      <dgm:prSet presAssocID="{B8FDB1AC-EABF-4E96-BECB-7B11532C02BC}" presName="connectorText" presStyleLbl="sibTrans1D1" presStyleIdx="0" presStyleCnt="5"/>
      <dgm:spPr/>
    </dgm:pt>
    <dgm:pt modelId="{A8AC25B4-0C53-3643-8F3B-4CEA79C48664}" type="pres">
      <dgm:prSet presAssocID="{3D7E3333-A6BB-4ACF-9F2A-D3DBACDA7C44}" presName="node" presStyleLbl="node1" presStyleIdx="1" presStyleCnt="6">
        <dgm:presLayoutVars>
          <dgm:bulletEnabled val="1"/>
        </dgm:presLayoutVars>
      </dgm:prSet>
      <dgm:spPr/>
    </dgm:pt>
    <dgm:pt modelId="{6622FED2-A000-2148-90D2-49DEA70B2072}" type="pres">
      <dgm:prSet presAssocID="{20F2728B-AEBC-4006-B27F-395D78EC5A54}" presName="sibTrans" presStyleLbl="sibTrans1D1" presStyleIdx="1" presStyleCnt="5"/>
      <dgm:spPr/>
    </dgm:pt>
    <dgm:pt modelId="{F5452CD5-3EDD-8C4A-B818-4C5A8C8AC6EA}" type="pres">
      <dgm:prSet presAssocID="{20F2728B-AEBC-4006-B27F-395D78EC5A54}" presName="connectorText" presStyleLbl="sibTrans1D1" presStyleIdx="1" presStyleCnt="5"/>
      <dgm:spPr/>
    </dgm:pt>
    <dgm:pt modelId="{11E228F0-E945-4F42-8B50-DAE1FC14242D}" type="pres">
      <dgm:prSet presAssocID="{6F0AD041-3B85-4913-BC79-EB905A5BAEA1}" presName="node" presStyleLbl="node1" presStyleIdx="2" presStyleCnt="6">
        <dgm:presLayoutVars>
          <dgm:bulletEnabled val="1"/>
        </dgm:presLayoutVars>
      </dgm:prSet>
      <dgm:spPr/>
    </dgm:pt>
    <dgm:pt modelId="{1F0E6F97-D74A-D840-AC15-D110DB29AF4B}" type="pres">
      <dgm:prSet presAssocID="{E006CC71-9C45-4446-86EB-B96FEA81821D}" presName="sibTrans" presStyleLbl="sibTrans1D1" presStyleIdx="2" presStyleCnt="5"/>
      <dgm:spPr/>
    </dgm:pt>
    <dgm:pt modelId="{08B7CF39-A587-7146-9A19-38BE695DBB0C}" type="pres">
      <dgm:prSet presAssocID="{E006CC71-9C45-4446-86EB-B96FEA81821D}" presName="connectorText" presStyleLbl="sibTrans1D1" presStyleIdx="2" presStyleCnt="5"/>
      <dgm:spPr/>
    </dgm:pt>
    <dgm:pt modelId="{6DC6C0B2-2F83-904E-9918-0989EB73E106}" type="pres">
      <dgm:prSet presAssocID="{368A7EE0-CB36-422B-B396-AE554D9597FA}" presName="node" presStyleLbl="node1" presStyleIdx="3" presStyleCnt="6">
        <dgm:presLayoutVars>
          <dgm:bulletEnabled val="1"/>
        </dgm:presLayoutVars>
      </dgm:prSet>
      <dgm:spPr/>
    </dgm:pt>
    <dgm:pt modelId="{CD6F67D6-8EB8-BD46-8B56-1B3EFF638B9F}" type="pres">
      <dgm:prSet presAssocID="{394917F4-73D0-4CD2-AF15-905BEC6136D9}" presName="sibTrans" presStyleLbl="sibTrans1D1" presStyleIdx="3" presStyleCnt="5"/>
      <dgm:spPr/>
    </dgm:pt>
    <dgm:pt modelId="{0D2C7335-942E-224D-84E6-A58FBD88923D}" type="pres">
      <dgm:prSet presAssocID="{394917F4-73D0-4CD2-AF15-905BEC6136D9}" presName="connectorText" presStyleLbl="sibTrans1D1" presStyleIdx="3" presStyleCnt="5"/>
      <dgm:spPr/>
    </dgm:pt>
    <dgm:pt modelId="{C54B69A3-3D4F-9644-879E-B593CC903182}" type="pres">
      <dgm:prSet presAssocID="{5DD28C78-3E74-4FB3-A015-BEB01F021AEA}" presName="node" presStyleLbl="node1" presStyleIdx="4" presStyleCnt="6">
        <dgm:presLayoutVars>
          <dgm:bulletEnabled val="1"/>
        </dgm:presLayoutVars>
      </dgm:prSet>
      <dgm:spPr/>
    </dgm:pt>
    <dgm:pt modelId="{9D445EC0-4A96-F346-A180-7FA6219B0DB6}" type="pres">
      <dgm:prSet presAssocID="{F79E1DDB-31CF-4799-B962-BAC6B1D7A9A7}" presName="sibTrans" presStyleLbl="sibTrans1D1" presStyleIdx="4" presStyleCnt="5"/>
      <dgm:spPr/>
    </dgm:pt>
    <dgm:pt modelId="{154BC857-146B-EC4A-8F21-FB39CEA22EF7}" type="pres">
      <dgm:prSet presAssocID="{F79E1DDB-31CF-4799-B962-BAC6B1D7A9A7}" presName="connectorText" presStyleLbl="sibTrans1D1" presStyleIdx="4" presStyleCnt="5"/>
      <dgm:spPr/>
    </dgm:pt>
    <dgm:pt modelId="{EA39AD0F-8B0B-3349-8589-865FFAC593AE}" type="pres">
      <dgm:prSet presAssocID="{FC551474-F2AE-45A3-BA12-417A816A1C1B}" presName="node" presStyleLbl="node1" presStyleIdx="5" presStyleCnt="6">
        <dgm:presLayoutVars>
          <dgm:bulletEnabled val="1"/>
        </dgm:presLayoutVars>
      </dgm:prSet>
      <dgm:spPr/>
    </dgm:pt>
  </dgm:ptLst>
  <dgm:cxnLst>
    <dgm:cxn modelId="{6A2EE401-0CCC-5949-94DA-0AF936A84C84}" type="presOf" srcId="{58C38271-A594-47EE-827C-9E1937A41C97}" destId="{FAD245B1-F679-244F-B573-34E91443B29E}" srcOrd="0" destOrd="0" presId="urn:microsoft.com/office/officeart/2016/7/layout/RepeatingBendingProcessNew"/>
    <dgm:cxn modelId="{6B138505-3B7E-0642-99F1-45D92E9C8936}" type="presOf" srcId="{368A7EE0-CB36-422B-B396-AE554D9597FA}" destId="{6DC6C0B2-2F83-904E-9918-0989EB73E106}" srcOrd="0" destOrd="0" presId="urn:microsoft.com/office/officeart/2016/7/layout/RepeatingBendingProcessNew"/>
    <dgm:cxn modelId="{50A2C919-D5D3-424F-ADFD-07F86DCEE2C6}" type="presOf" srcId="{B8FDB1AC-EABF-4E96-BECB-7B11532C02BC}" destId="{73F924F5-DE9F-8046-A614-D66BBC467E36}" srcOrd="1" destOrd="0" presId="urn:microsoft.com/office/officeart/2016/7/layout/RepeatingBendingProcessNew"/>
    <dgm:cxn modelId="{BDA3981C-FF51-6743-BF18-E960BF99FCA9}" type="presOf" srcId="{394917F4-73D0-4CD2-AF15-905BEC6136D9}" destId="{CD6F67D6-8EB8-BD46-8B56-1B3EFF638B9F}" srcOrd="0" destOrd="0" presId="urn:microsoft.com/office/officeart/2016/7/layout/RepeatingBendingProcessNew"/>
    <dgm:cxn modelId="{C396171E-FF04-C544-A3EB-37493234308B}" type="presOf" srcId="{394917F4-73D0-4CD2-AF15-905BEC6136D9}" destId="{0D2C7335-942E-224D-84E6-A58FBD88923D}" srcOrd="1" destOrd="0" presId="urn:microsoft.com/office/officeart/2016/7/layout/RepeatingBendingProcessNew"/>
    <dgm:cxn modelId="{265DF230-79D5-4C49-8FBB-43EB0AF65EB3}" type="presOf" srcId="{F79E1DDB-31CF-4799-B962-BAC6B1D7A9A7}" destId="{9D445EC0-4A96-F346-A180-7FA6219B0DB6}" srcOrd="0" destOrd="0" presId="urn:microsoft.com/office/officeart/2016/7/layout/RepeatingBendingProcessNew"/>
    <dgm:cxn modelId="{4DDF5154-8EE8-4AC1-86AB-15B517DBE769}" srcId="{33C34AE2-3913-4E64-BB18-A53DDF3065A3}" destId="{3D7E3333-A6BB-4ACF-9F2A-D3DBACDA7C44}" srcOrd="1" destOrd="0" parTransId="{1B3FD47F-665D-4E70-A8DB-014314609650}" sibTransId="{20F2728B-AEBC-4006-B27F-395D78EC5A54}"/>
    <dgm:cxn modelId="{2355C255-4A36-C24A-8E62-D5AF8863D871}" type="presOf" srcId="{F79E1DDB-31CF-4799-B962-BAC6B1D7A9A7}" destId="{154BC857-146B-EC4A-8F21-FB39CEA22EF7}" srcOrd="1" destOrd="0" presId="urn:microsoft.com/office/officeart/2016/7/layout/RepeatingBendingProcessNew"/>
    <dgm:cxn modelId="{5C313E59-42BE-45AE-930B-ED2423188E33}" srcId="{33C34AE2-3913-4E64-BB18-A53DDF3065A3}" destId="{6F0AD041-3B85-4913-BC79-EB905A5BAEA1}" srcOrd="2" destOrd="0" parTransId="{9A8AA80F-B9A5-441E-95A7-451A9AC6B130}" sibTransId="{E006CC71-9C45-4446-86EB-B96FEA81821D}"/>
    <dgm:cxn modelId="{6FEA757D-505B-4D78-BD04-B407627389EA}" srcId="{33C34AE2-3913-4E64-BB18-A53DDF3065A3}" destId="{FC551474-F2AE-45A3-BA12-417A816A1C1B}" srcOrd="5" destOrd="0" parTransId="{B067EF86-A101-4FFA-BCCD-CDB91BD4E6D6}" sibTransId="{8C1B2779-4D59-41F1-A539-954236F9B156}"/>
    <dgm:cxn modelId="{B96E6285-D5BB-DC4C-9CA3-AA2B95A665E2}" type="presOf" srcId="{6F0AD041-3B85-4913-BC79-EB905A5BAEA1}" destId="{11E228F0-E945-4F42-8B50-DAE1FC14242D}" srcOrd="0" destOrd="0" presId="urn:microsoft.com/office/officeart/2016/7/layout/RepeatingBendingProcessNew"/>
    <dgm:cxn modelId="{7F601688-2175-A044-93A2-1F1118196C09}" type="presOf" srcId="{B8FDB1AC-EABF-4E96-BECB-7B11532C02BC}" destId="{9A0398D8-CC67-6E4A-AA62-20A4709FF532}" srcOrd="0" destOrd="0" presId="urn:microsoft.com/office/officeart/2016/7/layout/RepeatingBendingProcessNew"/>
    <dgm:cxn modelId="{2B969D90-D83E-2440-BC37-1FBED74A01A0}" type="presOf" srcId="{3D7E3333-A6BB-4ACF-9F2A-D3DBACDA7C44}" destId="{A8AC25B4-0C53-3643-8F3B-4CEA79C48664}" srcOrd="0" destOrd="0" presId="urn:microsoft.com/office/officeart/2016/7/layout/RepeatingBendingProcessNew"/>
    <dgm:cxn modelId="{CDDAC496-6838-E949-B4F0-FBB4ADC5DDFC}" type="presOf" srcId="{20F2728B-AEBC-4006-B27F-395D78EC5A54}" destId="{6622FED2-A000-2148-90D2-49DEA70B2072}" srcOrd="0" destOrd="0" presId="urn:microsoft.com/office/officeart/2016/7/layout/RepeatingBendingProcessNew"/>
    <dgm:cxn modelId="{0EF5E0A2-CD2B-E74A-ADD2-2DCC89766A34}" type="presOf" srcId="{E006CC71-9C45-4446-86EB-B96FEA81821D}" destId="{1F0E6F97-D74A-D840-AC15-D110DB29AF4B}" srcOrd="0" destOrd="0" presId="urn:microsoft.com/office/officeart/2016/7/layout/RepeatingBendingProcessNew"/>
    <dgm:cxn modelId="{9EEA57AE-0B42-D04A-854D-7854CA83CC91}" type="presOf" srcId="{33C34AE2-3913-4E64-BB18-A53DDF3065A3}" destId="{7EFFF7FA-1A32-6A4B-AA64-AEBF0AA74B31}" srcOrd="0" destOrd="0" presId="urn:microsoft.com/office/officeart/2016/7/layout/RepeatingBendingProcessNew"/>
    <dgm:cxn modelId="{CA6A56B0-8DAE-3741-BA31-EC41D2848CD0}" type="presOf" srcId="{5DD28C78-3E74-4FB3-A015-BEB01F021AEA}" destId="{C54B69A3-3D4F-9644-879E-B593CC903182}" srcOrd="0" destOrd="0" presId="urn:microsoft.com/office/officeart/2016/7/layout/RepeatingBendingProcessNew"/>
    <dgm:cxn modelId="{DC7E9DCC-25D4-8E40-A791-B8476FAB6AFB}" type="presOf" srcId="{FC551474-F2AE-45A3-BA12-417A816A1C1B}" destId="{EA39AD0F-8B0B-3349-8589-865FFAC593AE}" srcOrd="0" destOrd="0" presId="urn:microsoft.com/office/officeart/2016/7/layout/RepeatingBendingProcessNew"/>
    <dgm:cxn modelId="{2EE9D9D9-695E-427D-BC11-C70D31F63060}" srcId="{33C34AE2-3913-4E64-BB18-A53DDF3065A3}" destId="{368A7EE0-CB36-422B-B396-AE554D9597FA}" srcOrd="3" destOrd="0" parTransId="{62DF9C0E-82BC-4E18-A2F1-BEBD9C023CF6}" sibTransId="{394917F4-73D0-4CD2-AF15-905BEC6136D9}"/>
    <dgm:cxn modelId="{6B8510E0-636A-054C-9AC5-FF319B50F464}" type="presOf" srcId="{E006CC71-9C45-4446-86EB-B96FEA81821D}" destId="{08B7CF39-A587-7146-9A19-38BE695DBB0C}" srcOrd="1" destOrd="0" presId="urn:microsoft.com/office/officeart/2016/7/layout/RepeatingBendingProcessNew"/>
    <dgm:cxn modelId="{9699BEF0-1AA2-4AB3-ACD2-686689E02F4D}" srcId="{33C34AE2-3913-4E64-BB18-A53DDF3065A3}" destId="{58C38271-A594-47EE-827C-9E1937A41C97}" srcOrd="0" destOrd="0" parTransId="{FD968B71-E49E-4977-8A58-E52BC2CF284E}" sibTransId="{B8FDB1AC-EABF-4E96-BECB-7B11532C02BC}"/>
    <dgm:cxn modelId="{7002BEF8-EE37-4A8F-A41E-F5E365842452}" srcId="{33C34AE2-3913-4E64-BB18-A53DDF3065A3}" destId="{5DD28C78-3E74-4FB3-A015-BEB01F021AEA}" srcOrd="4" destOrd="0" parTransId="{EFC9CF09-FA7D-45FF-A647-111C8B76F548}" sibTransId="{F79E1DDB-31CF-4799-B962-BAC6B1D7A9A7}"/>
    <dgm:cxn modelId="{DD5049FE-E271-BE44-9EDE-B292507AB94F}" type="presOf" srcId="{20F2728B-AEBC-4006-B27F-395D78EC5A54}" destId="{F5452CD5-3EDD-8C4A-B818-4C5A8C8AC6EA}" srcOrd="1" destOrd="0" presId="urn:microsoft.com/office/officeart/2016/7/layout/RepeatingBendingProcessNew"/>
    <dgm:cxn modelId="{2B406595-DF0A-D24D-B719-ADDEA2A216A6}" type="presParOf" srcId="{7EFFF7FA-1A32-6A4B-AA64-AEBF0AA74B31}" destId="{FAD245B1-F679-244F-B573-34E91443B29E}" srcOrd="0" destOrd="0" presId="urn:microsoft.com/office/officeart/2016/7/layout/RepeatingBendingProcessNew"/>
    <dgm:cxn modelId="{7C0A75A1-E489-F74E-97BF-A59DBFF2D3BA}" type="presParOf" srcId="{7EFFF7FA-1A32-6A4B-AA64-AEBF0AA74B31}" destId="{9A0398D8-CC67-6E4A-AA62-20A4709FF532}" srcOrd="1" destOrd="0" presId="urn:microsoft.com/office/officeart/2016/7/layout/RepeatingBendingProcessNew"/>
    <dgm:cxn modelId="{892D9C68-5680-6F4C-A3CD-31B18F33E3A8}" type="presParOf" srcId="{9A0398D8-CC67-6E4A-AA62-20A4709FF532}" destId="{73F924F5-DE9F-8046-A614-D66BBC467E36}" srcOrd="0" destOrd="0" presId="urn:microsoft.com/office/officeart/2016/7/layout/RepeatingBendingProcessNew"/>
    <dgm:cxn modelId="{FB9732A6-2A3C-1D4E-84BC-1A4CCBE7F3BA}" type="presParOf" srcId="{7EFFF7FA-1A32-6A4B-AA64-AEBF0AA74B31}" destId="{A8AC25B4-0C53-3643-8F3B-4CEA79C48664}" srcOrd="2" destOrd="0" presId="urn:microsoft.com/office/officeart/2016/7/layout/RepeatingBendingProcessNew"/>
    <dgm:cxn modelId="{370D021F-BE6C-6C47-A597-DD011472BCBC}" type="presParOf" srcId="{7EFFF7FA-1A32-6A4B-AA64-AEBF0AA74B31}" destId="{6622FED2-A000-2148-90D2-49DEA70B2072}" srcOrd="3" destOrd="0" presId="urn:microsoft.com/office/officeart/2016/7/layout/RepeatingBendingProcessNew"/>
    <dgm:cxn modelId="{7203971E-7ECE-D042-B9E5-3151D1F4996F}" type="presParOf" srcId="{6622FED2-A000-2148-90D2-49DEA70B2072}" destId="{F5452CD5-3EDD-8C4A-B818-4C5A8C8AC6EA}" srcOrd="0" destOrd="0" presId="urn:microsoft.com/office/officeart/2016/7/layout/RepeatingBendingProcessNew"/>
    <dgm:cxn modelId="{82396918-B533-474A-B603-C47422BF4221}" type="presParOf" srcId="{7EFFF7FA-1A32-6A4B-AA64-AEBF0AA74B31}" destId="{11E228F0-E945-4F42-8B50-DAE1FC14242D}" srcOrd="4" destOrd="0" presId="urn:microsoft.com/office/officeart/2016/7/layout/RepeatingBendingProcessNew"/>
    <dgm:cxn modelId="{5CAB5608-CB3A-4D48-9E8C-B40BD175B426}" type="presParOf" srcId="{7EFFF7FA-1A32-6A4B-AA64-AEBF0AA74B31}" destId="{1F0E6F97-D74A-D840-AC15-D110DB29AF4B}" srcOrd="5" destOrd="0" presId="urn:microsoft.com/office/officeart/2016/7/layout/RepeatingBendingProcessNew"/>
    <dgm:cxn modelId="{AEA32CA1-82FC-EB48-AAF1-F87557535225}" type="presParOf" srcId="{1F0E6F97-D74A-D840-AC15-D110DB29AF4B}" destId="{08B7CF39-A587-7146-9A19-38BE695DBB0C}" srcOrd="0" destOrd="0" presId="urn:microsoft.com/office/officeart/2016/7/layout/RepeatingBendingProcessNew"/>
    <dgm:cxn modelId="{6FEE0E36-7FAD-5D48-B6B8-C2E7B83D6909}" type="presParOf" srcId="{7EFFF7FA-1A32-6A4B-AA64-AEBF0AA74B31}" destId="{6DC6C0B2-2F83-904E-9918-0989EB73E106}" srcOrd="6" destOrd="0" presId="urn:microsoft.com/office/officeart/2016/7/layout/RepeatingBendingProcessNew"/>
    <dgm:cxn modelId="{83C1C43E-808F-5D4D-98C4-553B31D77001}" type="presParOf" srcId="{7EFFF7FA-1A32-6A4B-AA64-AEBF0AA74B31}" destId="{CD6F67D6-8EB8-BD46-8B56-1B3EFF638B9F}" srcOrd="7" destOrd="0" presId="urn:microsoft.com/office/officeart/2016/7/layout/RepeatingBendingProcessNew"/>
    <dgm:cxn modelId="{CAD8C433-C15E-314F-A616-BA0B17ED4C98}" type="presParOf" srcId="{CD6F67D6-8EB8-BD46-8B56-1B3EFF638B9F}" destId="{0D2C7335-942E-224D-84E6-A58FBD88923D}" srcOrd="0" destOrd="0" presId="urn:microsoft.com/office/officeart/2016/7/layout/RepeatingBendingProcessNew"/>
    <dgm:cxn modelId="{B8E687DF-BCD9-0B48-8096-1DB1E3540435}" type="presParOf" srcId="{7EFFF7FA-1A32-6A4B-AA64-AEBF0AA74B31}" destId="{C54B69A3-3D4F-9644-879E-B593CC903182}" srcOrd="8" destOrd="0" presId="urn:microsoft.com/office/officeart/2016/7/layout/RepeatingBendingProcessNew"/>
    <dgm:cxn modelId="{DC982F5E-D126-FC4B-9AB1-00FAEC2D8248}" type="presParOf" srcId="{7EFFF7FA-1A32-6A4B-AA64-AEBF0AA74B31}" destId="{9D445EC0-4A96-F346-A180-7FA6219B0DB6}" srcOrd="9" destOrd="0" presId="urn:microsoft.com/office/officeart/2016/7/layout/RepeatingBendingProcessNew"/>
    <dgm:cxn modelId="{FC1C7253-BA62-7F47-8824-EF244E054603}" type="presParOf" srcId="{9D445EC0-4A96-F346-A180-7FA6219B0DB6}" destId="{154BC857-146B-EC4A-8F21-FB39CEA22EF7}" srcOrd="0" destOrd="0" presId="urn:microsoft.com/office/officeart/2016/7/layout/RepeatingBendingProcessNew"/>
    <dgm:cxn modelId="{F511AB1E-4318-1A42-B0F6-52A936CCAAD9}" type="presParOf" srcId="{7EFFF7FA-1A32-6A4B-AA64-AEBF0AA74B31}" destId="{EA39AD0F-8B0B-3349-8589-865FFAC593AE}" srcOrd="10" destOrd="0" presId="urn:microsoft.com/office/officeart/2016/7/layout/RepeatingBendingProcessNew"/>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7BF1DA-09BF-4F37-8E45-3EA790526373}">
      <dsp:nvSpPr>
        <dsp:cNvPr id="0" name=""/>
        <dsp:cNvSpPr/>
      </dsp:nvSpPr>
      <dsp:spPr>
        <a:xfrm>
          <a:off x="0" y="1548"/>
          <a:ext cx="5210615" cy="65982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1F46174-E478-443E-9996-9FD6E5858A79}">
      <dsp:nvSpPr>
        <dsp:cNvPr id="0" name=""/>
        <dsp:cNvSpPr/>
      </dsp:nvSpPr>
      <dsp:spPr>
        <a:xfrm>
          <a:off x="199598" y="150009"/>
          <a:ext cx="362905" cy="362905"/>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0705443-EB97-4CE3-809A-D7D3DEBB4A7E}">
      <dsp:nvSpPr>
        <dsp:cNvPr id="0" name=""/>
        <dsp:cNvSpPr/>
      </dsp:nvSpPr>
      <dsp:spPr>
        <a:xfrm>
          <a:off x="762101" y="1548"/>
          <a:ext cx="4448514" cy="6598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9832" tIns="69832" rIns="69832" bIns="69832" numCol="1" spcCol="1270" anchor="ctr" anchorCtr="0">
          <a:noAutofit/>
        </a:bodyPr>
        <a:lstStyle/>
        <a:p>
          <a:pPr marL="0" lvl="0" indent="0" algn="l" defTabSz="844550">
            <a:lnSpc>
              <a:spcPct val="100000"/>
            </a:lnSpc>
            <a:spcBef>
              <a:spcPct val="0"/>
            </a:spcBef>
            <a:spcAft>
              <a:spcPct val="35000"/>
            </a:spcAft>
            <a:buNone/>
          </a:pPr>
          <a:r>
            <a:rPr lang="en-GB" sz="1900" kern="1200"/>
            <a:t>- Personnel of the legal system </a:t>
          </a:r>
          <a:endParaRPr lang="en-US" sz="1900" kern="1200" dirty="0"/>
        </a:p>
      </dsp:txBody>
      <dsp:txXfrm>
        <a:off x="762101" y="1548"/>
        <a:ext cx="4448514" cy="659828"/>
      </dsp:txXfrm>
    </dsp:sp>
    <dsp:sp modelId="{EDBB7D29-C7A1-4178-BD65-6C14AA62860A}">
      <dsp:nvSpPr>
        <dsp:cNvPr id="0" name=""/>
        <dsp:cNvSpPr/>
      </dsp:nvSpPr>
      <dsp:spPr>
        <a:xfrm>
          <a:off x="0" y="826333"/>
          <a:ext cx="5210615" cy="65982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B5B18F7-1DBC-46F7-8DBC-C5B2FAF0FAF6}">
      <dsp:nvSpPr>
        <dsp:cNvPr id="0" name=""/>
        <dsp:cNvSpPr/>
      </dsp:nvSpPr>
      <dsp:spPr>
        <a:xfrm>
          <a:off x="199598" y="974795"/>
          <a:ext cx="362905" cy="362905"/>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D63DE6D-BFD8-41E3-9D91-3F68F0729129}">
      <dsp:nvSpPr>
        <dsp:cNvPr id="0" name=""/>
        <dsp:cNvSpPr/>
      </dsp:nvSpPr>
      <dsp:spPr>
        <a:xfrm>
          <a:off x="762101" y="826333"/>
          <a:ext cx="4448514" cy="6598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9832" tIns="69832" rIns="69832" bIns="69832" numCol="1" spcCol="1270" anchor="ctr" anchorCtr="0">
          <a:noAutofit/>
        </a:bodyPr>
        <a:lstStyle/>
        <a:p>
          <a:pPr marL="0" lvl="0" indent="0" algn="l" defTabSz="844550">
            <a:lnSpc>
              <a:spcPct val="100000"/>
            </a:lnSpc>
            <a:spcBef>
              <a:spcPct val="0"/>
            </a:spcBef>
            <a:spcAft>
              <a:spcPct val="35000"/>
            </a:spcAft>
            <a:buNone/>
          </a:pPr>
          <a:r>
            <a:rPr lang="en-GB" sz="1900" kern="1200"/>
            <a:t>- Solicitors</a:t>
          </a:r>
          <a:endParaRPr lang="en-US" sz="1900" kern="1200"/>
        </a:p>
      </dsp:txBody>
      <dsp:txXfrm>
        <a:off x="762101" y="826333"/>
        <a:ext cx="4448514" cy="659828"/>
      </dsp:txXfrm>
    </dsp:sp>
    <dsp:sp modelId="{80C31320-C2A2-4934-8D5C-6301676B51F2}">
      <dsp:nvSpPr>
        <dsp:cNvPr id="0" name=""/>
        <dsp:cNvSpPr/>
      </dsp:nvSpPr>
      <dsp:spPr>
        <a:xfrm>
          <a:off x="0" y="1651119"/>
          <a:ext cx="5210615" cy="65982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C36717B-3139-4143-9F02-5DAA3DC23D3D}">
      <dsp:nvSpPr>
        <dsp:cNvPr id="0" name=""/>
        <dsp:cNvSpPr/>
      </dsp:nvSpPr>
      <dsp:spPr>
        <a:xfrm>
          <a:off x="199598" y="1799580"/>
          <a:ext cx="362905" cy="362905"/>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890706B-620C-4F81-A579-3CB1F3829374}">
      <dsp:nvSpPr>
        <dsp:cNvPr id="0" name=""/>
        <dsp:cNvSpPr/>
      </dsp:nvSpPr>
      <dsp:spPr>
        <a:xfrm>
          <a:off x="762101" y="1651119"/>
          <a:ext cx="4448514" cy="6598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9832" tIns="69832" rIns="69832" bIns="69832" numCol="1" spcCol="1270" anchor="ctr" anchorCtr="0">
          <a:noAutofit/>
        </a:bodyPr>
        <a:lstStyle/>
        <a:p>
          <a:pPr marL="0" lvl="0" indent="0" algn="l" defTabSz="844550">
            <a:lnSpc>
              <a:spcPct val="100000"/>
            </a:lnSpc>
            <a:spcBef>
              <a:spcPct val="0"/>
            </a:spcBef>
            <a:spcAft>
              <a:spcPct val="35000"/>
            </a:spcAft>
            <a:buNone/>
          </a:pPr>
          <a:r>
            <a:rPr lang="en-GB" sz="1900" kern="1200"/>
            <a:t>- Barrister</a:t>
          </a:r>
          <a:endParaRPr lang="en-US" sz="1900" kern="1200"/>
        </a:p>
      </dsp:txBody>
      <dsp:txXfrm>
        <a:off x="762101" y="1651119"/>
        <a:ext cx="4448514" cy="659828"/>
      </dsp:txXfrm>
    </dsp:sp>
    <dsp:sp modelId="{9E071A8B-8DCB-446C-AE07-9AE349F76379}">
      <dsp:nvSpPr>
        <dsp:cNvPr id="0" name=""/>
        <dsp:cNvSpPr/>
      </dsp:nvSpPr>
      <dsp:spPr>
        <a:xfrm>
          <a:off x="0" y="2475904"/>
          <a:ext cx="5210615" cy="65982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99CEA9D-E906-41FA-AA2A-1A354A2F558A}">
      <dsp:nvSpPr>
        <dsp:cNvPr id="0" name=""/>
        <dsp:cNvSpPr/>
      </dsp:nvSpPr>
      <dsp:spPr>
        <a:xfrm>
          <a:off x="199598" y="2624365"/>
          <a:ext cx="362905" cy="362905"/>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DDF2E39-040E-4E99-A59D-53143F604252}">
      <dsp:nvSpPr>
        <dsp:cNvPr id="0" name=""/>
        <dsp:cNvSpPr/>
      </dsp:nvSpPr>
      <dsp:spPr>
        <a:xfrm>
          <a:off x="762101" y="2475904"/>
          <a:ext cx="4448514" cy="6598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9832" tIns="69832" rIns="69832" bIns="69832" numCol="1" spcCol="1270" anchor="ctr" anchorCtr="0">
          <a:noAutofit/>
        </a:bodyPr>
        <a:lstStyle/>
        <a:p>
          <a:pPr marL="0" lvl="0" indent="0" algn="l" defTabSz="844550">
            <a:lnSpc>
              <a:spcPct val="100000"/>
            </a:lnSpc>
            <a:spcBef>
              <a:spcPct val="0"/>
            </a:spcBef>
            <a:spcAft>
              <a:spcPct val="35000"/>
            </a:spcAft>
            <a:buNone/>
          </a:pPr>
          <a:r>
            <a:rPr lang="en-GB" sz="1900" kern="1200"/>
            <a:t>- Activities </a:t>
          </a:r>
          <a:endParaRPr lang="en-US" sz="1900" kern="1200"/>
        </a:p>
      </dsp:txBody>
      <dsp:txXfrm>
        <a:off x="762101" y="2475904"/>
        <a:ext cx="4448514" cy="659828"/>
      </dsp:txXfrm>
    </dsp:sp>
    <dsp:sp modelId="{88B1AB94-C07A-483F-B838-6BDE9506A81A}">
      <dsp:nvSpPr>
        <dsp:cNvPr id="0" name=""/>
        <dsp:cNvSpPr/>
      </dsp:nvSpPr>
      <dsp:spPr>
        <a:xfrm>
          <a:off x="0" y="3300689"/>
          <a:ext cx="5210615" cy="65982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84292F6-E3E2-4CE6-8882-7EA12A91200E}">
      <dsp:nvSpPr>
        <dsp:cNvPr id="0" name=""/>
        <dsp:cNvSpPr/>
      </dsp:nvSpPr>
      <dsp:spPr>
        <a:xfrm>
          <a:off x="199598" y="3449151"/>
          <a:ext cx="362905" cy="362905"/>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F8A7861-C214-4827-8793-519CF8CB79AB}">
      <dsp:nvSpPr>
        <dsp:cNvPr id="0" name=""/>
        <dsp:cNvSpPr/>
      </dsp:nvSpPr>
      <dsp:spPr>
        <a:xfrm>
          <a:off x="762101" y="3300689"/>
          <a:ext cx="4448514" cy="6598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9832" tIns="69832" rIns="69832" bIns="69832" numCol="1" spcCol="1270" anchor="ctr" anchorCtr="0">
          <a:noAutofit/>
        </a:bodyPr>
        <a:lstStyle/>
        <a:p>
          <a:pPr marL="0" lvl="0" indent="0" algn="l" defTabSz="844550">
            <a:lnSpc>
              <a:spcPct val="100000"/>
            </a:lnSpc>
            <a:spcBef>
              <a:spcPct val="0"/>
            </a:spcBef>
            <a:spcAft>
              <a:spcPct val="35000"/>
            </a:spcAft>
            <a:buNone/>
          </a:pPr>
          <a:r>
            <a:rPr lang="en-GB" sz="1900" kern="1200"/>
            <a:t>- Summary </a:t>
          </a:r>
          <a:endParaRPr lang="en-US" sz="1900" kern="1200"/>
        </a:p>
      </dsp:txBody>
      <dsp:txXfrm>
        <a:off x="762101" y="3300689"/>
        <a:ext cx="4448514" cy="659828"/>
      </dsp:txXfrm>
    </dsp:sp>
    <dsp:sp modelId="{A201B2F2-FD20-4028-A9FF-3505D48C4FE8}">
      <dsp:nvSpPr>
        <dsp:cNvPr id="0" name=""/>
        <dsp:cNvSpPr/>
      </dsp:nvSpPr>
      <dsp:spPr>
        <a:xfrm>
          <a:off x="0" y="4125475"/>
          <a:ext cx="5210615" cy="65982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D8ED5C6-EB74-4CD3-94F2-7979E170BCB8}">
      <dsp:nvSpPr>
        <dsp:cNvPr id="0" name=""/>
        <dsp:cNvSpPr/>
      </dsp:nvSpPr>
      <dsp:spPr>
        <a:xfrm>
          <a:off x="199598" y="4273936"/>
          <a:ext cx="362905" cy="362905"/>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AE1B4BC-0A27-4DA2-81B7-22976BE7FC84}">
      <dsp:nvSpPr>
        <dsp:cNvPr id="0" name=""/>
        <dsp:cNvSpPr/>
      </dsp:nvSpPr>
      <dsp:spPr>
        <a:xfrm>
          <a:off x="762101" y="4125475"/>
          <a:ext cx="4448514" cy="6598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9832" tIns="69832" rIns="69832" bIns="69832" numCol="1" spcCol="1270" anchor="ctr" anchorCtr="0">
          <a:noAutofit/>
        </a:bodyPr>
        <a:lstStyle/>
        <a:p>
          <a:pPr marL="0" lvl="0" indent="0" algn="l" defTabSz="844550">
            <a:lnSpc>
              <a:spcPct val="100000"/>
            </a:lnSpc>
            <a:spcBef>
              <a:spcPct val="0"/>
            </a:spcBef>
            <a:spcAft>
              <a:spcPct val="35000"/>
            </a:spcAft>
            <a:buNone/>
          </a:pPr>
          <a:r>
            <a:rPr lang="en-GB" sz="1900" kern="1200"/>
            <a:t>- Thank you, any questions?</a:t>
          </a:r>
          <a:endParaRPr lang="en-US" sz="1900" kern="1200"/>
        </a:p>
      </dsp:txBody>
      <dsp:txXfrm>
        <a:off x="762101" y="4125475"/>
        <a:ext cx="4448514" cy="65982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1930D9-9D36-4D11-AB2E-CEFBD24286DA}">
      <dsp:nvSpPr>
        <dsp:cNvPr id="0" name=""/>
        <dsp:cNvSpPr/>
      </dsp:nvSpPr>
      <dsp:spPr>
        <a:xfrm>
          <a:off x="5022" y="2417055"/>
          <a:ext cx="3540929" cy="1770464"/>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1689100" rtl="0">
            <a:lnSpc>
              <a:spcPct val="90000"/>
            </a:lnSpc>
            <a:spcBef>
              <a:spcPct val="0"/>
            </a:spcBef>
            <a:spcAft>
              <a:spcPct val="35000"/>
            </a:spcAft>
            <a:buNone/>
          </a:pPr>
          <a:r>
            <a:rPr lang="en-GB" sz="3800" kern="1200" dirty="0">
              <a:latin typeface="Century Gothic" panose="020B0502020202020204" pitchFamily="34" charset="0"/>
            </a:rPr>
            <a:t> Three Branches </a:t>
          </a:r>
        </a:p>
      </dsp:txBody>
      <dsp:txXfrm>
        <a:off x="56877" y="2468910"/>
        <a:ext cx="3437219" cy="1666754"/>
      </dsp:txXfrm>
    </dsp:sp>
    <dsp:sp modelId="{7137FCD8-7AF4-4A1E-B24E-A2F235DE7B73}">
      <dsp:nvSpPr>
        <dsp:cNvPr id="0" name=""/>
        <dsp:cNvSpPr/>
      </dsp:nvSpPr>
      <dsp:spPr>
        <a:xfrm rot="18289469">
          <a:off x="3014022" y="2260144"/>
          <a:ext cx="2480231" cy="48251"/>
        </a:xfrm>
        <a:custGeom>
          <a:avLst/>
          <a:gdLst/>
          <a:ahLst/>
          <a:cxnLst/>
          <a:rect l="0" t="0" r="0" b="0"/>
          <a:pathLst>
            <a:path>
              <a:moveTo>
                <a:pt x="0" y="24125"/>
              </a:moveTo>
              <a:lnTo>
                <a:pt x="2480231" y="24125"/>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55600">
            <a:lnSpc>
              <a:spcPct val="90000"/>
            </a:lnSpc>
            <a:spcBef>
              <a:spcPct val="0"/>
            </a:spcBef>
            <a:spcAft>
              <a:spcPct val="35000"/>
            </a:spcAft>
            <a:buNone/>
          </a:pPr>
          <a:endParaRPr lang="en-GB" sz="800" kern="1200"/>
        </a:p>
      </dsp:txBody>
      <dsp:txXfrm>
        <a:off x="4192132" y="2222264"/>
        <a:ext cx="124011" cy="124011"/>
      </dsp:txXfrm>
    </dsp:sp>
    <dsp:sp modelId="{A8DF926D-A8A9-4F61-BEED-B39F6F4357E2}">
      <dsp:nvSpPr>
        <dsp:cNvPr id="0" name=""/>
        <dsp:cNvSpPr/>
      </dsp:nvSpPr>
      <dsp:spPr>
        <a:xfrm>
          <a:off x="4962324" y="381020"/>
          <a:ext cx="3540929" cy="1770464"/>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1689100" rtl="0">
            <a:lnSpc>
              <a:spcPct val="90000"/>
            </a:lnSpc>
            <a:spcBef>
              <a:spcPct val="0"/>
            </a:spcBef>
            <a:spcAft>
              <a:spcPct val="35000"/>
            </a:spcAft>
            <a:buNone/>
          </a:pPr>
          <a:r>
            <a:rPr lang="en-GB" sz="3800" kern="1200" dirty="0">
              <a:latin typeface="Century Gothic" panose="020B0502020202020204" pitchFamily="34" charset="0"/>
            </a:rPr>
            <a:t>Chartered Legal Executives </a:t>
          </a:r>
        </a:p>
      </dsp:txBody>
      <dsp:txXfrm>
        <a:off x="5014179" y="432875"/>
        <a:ext cx="3437219" cy="1666754"/>
      </dsp:txXfrm>
    </dsp:sp>
    <dsp:sp modelId="{3D847D6D-D88D-41EC-B5AD-A5639D837CEF}">
      <dsp:nvSpPr>
        <dsp:cNvPr id="0" name=""/>
        <dsp:cNvSpPr/>
      </dsp:nvSpPr>
      <dsp:spPr>
        <a:xfrm>
          <a:off x="3545952" y="3278162"/>
          <a:ext cx="1416371" cy="48251"/>
        </a:xfrm>
        <a:custGeom>
          <a:avLst/>
          <a:gdLst/>
          <a:ahLst/>
          <a:cxnLst/>
          <a:rect l="0" t="0" r="0" b="0"/>
          <a:pathLst>
            <a:path>
              <a:moveTo>
                <a:pt x="0" y="24125"/>
              </a:moveTo>
              <a:lnTo>
                <a:pt x="1416371" y="24125"/>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4218729" y="3266878"/>
        <a:ext cx="70818" cy="70818"/>
      </dsp:txXfrm>
    </dsp:sp>
    <dsp:sp modelId="{4B89AF5E-8852-4476-B593-6ACDDF3B5594}">
      <dsp:nvSpPr>
        <dsp:cNvPr id="0" name=""/>
        <dsp:cNvSpPr/>
      </dsp:nvSpPr>
      <dsp:spPr>
        <a:xfrm>
          <a:off x="4962324" y="2417055"/>
          <a:ext cx="3540929" cy="1770464"/>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1689100" rtl="0">
            <a:lnSpc>
              <a:spcPct val="90000"/>
            </a:lnSpc>
            <a:spcBef>
              <a:spcPct val="0"/>
            </a:spcBef>
            <a:spcAft>
              <a:spcPct val="35000"/>
            </a:spcAft>
            <a:buNone/>
          </a:pPr>
          <a:r>
            <a:rPr lang="en-GB" sz="3800" kern="1200" dirty="0">
              <a:latin typeface="Century Gothic" panose="020B0502020202020204" pitchFamily="34" charset="0"/>
            </a:rPr>
            <a:t>Solicitors </a:t>
          </a:r>
        </a:p>
      </dsp:txBody>
      <dsp:txXfrm>
        <a:off x="5014179" y="2468910"/>
        <a:ext cx="3437219" cy="1666754"/>
      </dsp:txXfrm>
    </dsp:sp>
    <dsp:sp modelId="{082C89B0-DF4F-47FB-835B-AD42E435870B}">
      <dsp:nvSpPr>
        <dsp:cNvPr id="0" name=""/>
        <dsp:cNvSpPr/>
      </dsp:nvSpPr>
      <dsp:spPr>
        <a:xfrm rot="3310531">
          <a:off x="3014022" y="4296179"/>
          <a:ext cx="2480231" cy="48251"/>
        </a:xfrm>
        <a:custGeom>
          <a:avLst/>
          <a:gdLst/>
          <a:ahLst/>
          <a:cxnLst/>
          <a:rect l="0" t="0" r="0" b="0"/>
          <a:pathLst>
            <a:path>
              <a:moveTo>
                <a:pt x="0" y="24125"/>
              </a:moveTo>
              <a:lnTo>
                <a:pt x="2480231" y="24125"/>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55600">
            <a:lnSpc>
              <a:spcPct val="90000"/>
            </a:lnSpc>
            <a:spcBef>
              <a:spcPct val="0"/>
            </a:spcBef>
            <a:spcAft>
              <a:spcPct val="35000"/>
            </a:spcAft>
            <a:buNone/>
          </a:pPr>
          <a:endParaRPr lang="en-GB" sz="800" kern="1200"/>
        </a:p>
      </dsp:txBody>
      <dsp:txXfrm>
        <a:off x="4192132" y="4258299"/>
        <a:ext cx="124011" cy="124011"/>
      </dsp:txXfrm>
    </dsp:sp>
    <dsp:sp modelId="{B54DA600-C81C-4040-A237-CCB46E57A92A}">
      <dsp:nvSpPr>
        <dsp:cNvPr id="0" name=""/>
        <dsp:cNvSpPr/>
      </dsp:nvSpPr>
      <dsp:spPr>
        <a:xfrm>
          <a:off x="4962324" y="4453090"/>
          <a:ext cx="3540929" cy="1770464"/>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1689100" rtl="0">
            <a:lnSpc>
              <a:spcPct val="90000"/>
            </a:lnSpc>
            <a:spcBef>
              <a:spcPct val="0"/>
            </a:spcBef>
            <a:spcAft>
              <a:spcPct val="35000"/>
            </a:spcAft>
            <a:buNone/>
          </a:pPr>
          <a:r>
            <a:rPr lang="en-GB" sz="3800" kern="1200" dirty="0">
              <a:latin typeface="Century Gothic" panose="020B0502020202020204" pitchFamily="34" charset="0"/>
            </a:rPr>
            <a:t>Barristers</a:t>
          </a:r>
        </a:p>
      </dsp:txBody>
      <dsp:txXfrm>
        <a:off x="5014179" y="4504945"/>
        <a:ext cx="3437219" cy="166675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2B59FC-8BC5-447F-AF5B-9B3B6CA9CE6E}">
      <dsp:nvSpPr>
        <dsp:cNvPr id="0" name=""/>
        <dsp:cNvSpPr/>
      </dsp:nvSpPr>
      <dsp:spPr>
        <a:xfrm>
          <a:off x="0" y="1197"/>
          <a:ext cx="5210615" cy="39056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C560F54-BFE3-4796-8C2F-A2E1A0ACA3C3}">
      <dsp:nvSpPr>
        <dsp:cNvPr id="0" name=""/>
        <dsp:cNvSpPr/>
      </dsp:nvSpPr>
      <dsp:spPr>
        <a:xfrm>
          <a:off x="118146" y="89075"/>
          <a:ext cx="214812" cy="214812"/>
        </a:xfrm>
        <a:prstGeom prst="rect">
          <a:avLst/>
        </a:prstGeom>
        <a:solidFill>
          <a:schemeClr val="accent2">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0AF6664-4978-48D8-825F-51ABF5F3013B}">
      <dsp:nvSpPr>
        <dsp:cNvPr id="0" name=""/>
        <dsp:cNvSpPr/>
      </dsp:nvSpPr>
      <dsp:spPr>
        <a:xfrm>
          <a:off x="451105" y="1197"/>
          <a:ext cx="4759510" cy="3905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335" tIns="41335" rIns="41335" bIns="41335" numCol="1" spcCol="1270" anchor="ctr" anchorCtr="0">
          <a:noAutofit/>
        </a:bodyPr>
        <a:lstStyle/>
        <a:p>
          <a:pPr marL="0" lvl="0" indent="0" algn="l" defTabSz="711200">
            <a:lnSpc>
              <a:spcPct val="100000"/>
            </a:lnSpc>
            <a:spcBef>
              <a:spcPct val="0"/>
            </a:spcBef>
            <a:spcAft>
              <a:spcPct val="35000"/>
            </a:spcAft>
            <a:buNone/>
          </a:pPr>
          <a:r>
            <a:rPr lang="en-GB" sz="1600" kern="1200" dirty="0"/>
            <a:t>Independent </a:t>
          </a:r>
          <a:endParaRPr lang="en-US" sz="1600" kern="1200" dirty="0"/>
        </a:p>
      </dsp:txBody>
      <dsp:txXfrm>
        <a:off x="451105" y="1197"/>
        <a:ext cx="4759510" cy="390567"/>
      </dsp:txXfrm>
    </dsp:sp>
    <dsp:sp modelId="{0F20AF9A-0FB3-44ED-A11B-A27F1F8BB043}">
      <dsp:nvSpPr>
        <dsp:cNvPr id="0" name=""/>
        <dsp:cNvSpPr/>
      </dsp:nvSpPr>
      <dsp:spPr>
        <a:xfrm>
          <a:off x="0" y="489407"/>
          <a:ext cx="5210615" cy="39056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846D774-7937-4123-A7DF-BA1DD8D665BA}">
      <dsp:nvSpPr>
        <dsp:cNvPr id="0" name=""/>
        <dsp:cNvSpPr/>
      </dsp:nvSpPr>
      <dsp:spPr>
        <a:xfrm>
          <a:off x="118146" y="577285"/>
          <a:ext cx="214812" cy="214812"/>
        </a:xfrm>
        <a:prstGeom prst="rect">
          <a:avLst/>
        </a:prstGeom>
        <a:solidFill>
          <a:schemeClr val="accent3">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F5FC478-27F7-49E4-B626-922A1FBB5D6B}">
      <dsp:nvSpPr>
        <dsp:cNvPr id="0" name=""/>
        <dsp:cNvSpPr/>
      </dsp:nvSpPr>
      <dsp:spPr>
        <a:xfrm>
          <a:off x="451105" y="489407"/>
          <a:ext cx="4759510" cy="3905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335" tIns="41335" rIns="41335" bIns="41335" numCol="1" spcCol="1270" anchor="ctr" anchorCtr="0">
          <a:noAutofit/>
        </a:bodyPr>
        <a:lstStyle/>
        <a:p>
          <a:pPr marL="0" lvl="0" indent="0" algn="l" defTabSz="711200">
            <a:lnSpc>
              <a:spcPct val="100000"/>
            </a:lnSpc>
            <a:spcBef>
              <a:spcPct val="0"/>
            </a:spcBef>
            <a:spcAft>
              <a:spcPct val="35000"/>
            </a:spcAft>
            <a:buNone/>
          </a:pPr>
          <a:r>
            <a:rPr lang="en-GB" sz="1600" kern="1200" dirty="0"/>
            <a:t>Advocacy </a:t>
          </a:r>
          <a:endParaRPr lang="en-US" sz="1600" kern="1200" dirty="0"/>
        </a:p>
      </dsp:txBody>
      <dsp:txXfrm>
        <a:off x="451105" y="489407"/>
        <a:ext cx="4759510" cy="390567"/>
      </dsp:txXfrm>
    </dsp:sp>
    <dsp:sp modelId="{21287DFB-6C09-47BE-BDD0-8D2AA8E34918}">
      <dsp:nvSpPr>
        <dsp:cNvPr id="0" name=""/>
        <dsp:cNvSpPr/>
      </dsp:nvSpPr>
      <dsp:spPr>
        <a:xfrm>
          <a:off x="0" y="977617"/>
          <a:ext cx="5210615" cy="39056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A8871DA-4D56-4A27-9A42-53C4E8D3D379}">
      <dsp:nvSpPr>
        <dsp:cNvPr id="0" name=""/>
        <dsp:cNvSpPr/>
      </dsp:nvSpPr>
      <dsp:spPr>
        <a:xfrm>
          <a:off x="118146" y="1065495"/>
          <a:ext cx="214812" cy="214812"/>
        </a:xfrm>
        <a:prstGeom prst="rect">
          <a:avLst/>
        </a:prstGeom>
        <a:solidFill>
          <a:schemeClr val="accent4">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B1B3C12-3D03-4FB7-8DCA-344A00552031}">
      <dsp:nvSpPr>
        <dsp:cNvPr id="0" name=""/>
        <dsp:cNvSpPr/>
      </dsp:nvSpPr>
      <dsp:spPr>
        <a:xfrm>
          <a:off x="451105" y="977617"/>
          <a:ext cx="4759510" cy="3905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335" tIns="41335" rIns="41335" bIns="41335" numCol="1" spcCol="1270" anchor="ctr" anchorCtr="0">
          <a:noAutofit/>
        </a:bodyPr>
        <a:lstStyle/>
        <a:p>
          <a:pPr marL="0" lvl="0" indent="0" algn="l" defTabSz="711200">
            <a:lnSpc>
              <a:spcPct val="100000"/>
            </a:lnSpc>
            <a:spcBef>
              <a:spcPct val="0"/>
            </a:spcBef>
            <a:spcAft>
              <a:spcPct val="35000"/>
            </a:spcAft>
            <a:buNone/>
          </a:pPr>
          <a:r>
            <a:rPr lang="en-GB" sz="1600" kern="1200" dirty="0"/>
            <a:t>5 Stages ; </a:t>
          </a:r>
          <a:endParaRPr lang="en-US" sz="1600" kern="1200" dirty="0"/>
        </a:p>
      </dsp:txBody>
      <dsp:txXfrm>
        <a:off x="451105" y="977617"/>
        <a:ext cx="4759510" cy="390567"/>
      </dsp:txXfrm>
    </dsp:sp>
    <dsp:sp modelId="{D6F03DD4-D136-4645-99CA-0A7DE60E3D91}">
      <dsp:nvSpPr>
        <dsp:cNvPr id="0" name=""/>
        <dsp:cNvSpPr/>
      </dsp:nvSpPr>
      <dsp:spPr>
        <a:xfrm>
          <a:off x="0" y="1465827"/>
          <a:ext cx="5210615" cy="39056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E0FC7B8-F9AF-435E-96EB-1A850C59D4D5}">
      <dsp:nvSpPr>
        <dsp:cNvPr id="0" name=""/>
        <dsp:cNvSpPr/>
      </dsp:nvSpPr>
      <dsp:spPr>
        <a:xfrm>
          <a:off x="118146" y="1553705"/>
          <a:ext cx="214812" cy="214812"/>
        </a:xfrm>
        <a:prstGeom prst="rect">
          <a:avLst/>
        </a:prstGeom>
        <a:solidFill>
          <a:schemeClr val="accent5">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8D26DD5-5137-4A2E-8BD1-DD45C54BF765}">
      <dsp:nvSpPr>
        <dsp:cNvPr id="0" name=""/>
        <dsp:cNvSpPr/>
      </dsp:nvSpPr>
      <dsp:spPr>
        <a:xfrm>
          <a:off x="451105" y="1465827"/>
          <a:ext cx="4759510" cy="3905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335" tIns="41335" rIns="41335" bIns="41335" numCol="1" spcCol="1270" anchor="ctr" anchorCtr="0">
          <a:noAutofit/>
        </a:bodyPr>
        <a:lstStyle/>
        <a:p>
          <a:pPr marL="0" lvl="0" indent="0" algn="l" defTabSz="711200">
            <a:lnSpc>
              <a:spcPct val="100000"/>
            </a:lnSpc>
            <a:spcBef>
              <a:spcPct val="0"/>
            </a:spcBef>
            <a:spcAft>
              <a:spcPct val="35000"/>
            </a:spcAft>
            <a:buNone/>
          </a:pPr>
          <a:r>
            <a:rPr lang="en-GB" sz="1600" kern="1200" dirty="0"/>
            <a:t>1) the academic stage;</a:t>
          </a:r>
          <a:endParaRPr lang="en-US" sz="1600" kern="1200" dirty="0"/>
        </a:p>
      </dsp:txBody>
      <dsp:txXfrm>
        <a:off x="451105" y="1465827"/>
        <a:ext cx="4759510" cy="390567"/>
      </dsp:txXfrm>
    </dsp:sp>
    <dsp:sp modelId="{61C52767-6CD5-4074-81D4-6CB56814CFF0}">
      <dsp:nvSpPr>
        <dsp:cNvPr id="0" name=""/>
        <dsp:cNvSpPr/>
      </dsp:nvSpPr>
      <dsp:spPr>
        <a:xfrm>
          <a:off x="0" y="1954037"/>
          <a:ext cx="5210615" cy="39056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38C5E53-42F1-4050-ABAC-B1ADB9C3C511}">
      <dsp:nvSpPr>
        <dsp:cNvPr id="0" name=""/>
        <dsp:cNvSpPr/>
      </dsp:nvSpPr>
      <dsp:spPr>
        <a:xfrm>
          <a:off x="118146" y="2041914"/>
          <a:ext cx="214812" cy="214812"/>
        </a:xfrm>
        <a:prstGeom prst="rect">
          <a:avLst/>
        </a:prstGeom>
        <a:solidFill>
          <a:schemeClr val="accent6">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53E4D7C-893A-4F66-A9F2-7510CAC8A1B0}">
      <dsp:nvSpPr>
        <dsp:cNvPr id="0" name=""/>
        <dsp:cNvSpPr/>
      </dsp:nvSpPr>
      <dsp:spPr>
        <a:xfrm>
          <a:off x="451105" y="1954037"/>
          <a:ext cx="4759510" cy="3905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335" tIns="41335" rIns="41335" bIns="41335" numCol="1" spcCol="1270" anchor="ctr" anchorCtr="0">
          <a:noAutofit/>
        </a:bodyPr>
        <a:lstStyle/>
        <a:p>
          <a:pPr marL="0" lvl="0" indent="0" algn="l" defTabSz="711200">
            <a:lnSpc>
              <a:spcPct val="100000"/>
            </a:lnSpc>
            <a:spcBef>
              <a:spcPct val="0"/>
            </a:spcBef>
            <a:spcAft>
              <a:spcPct val="35000"/>
            </a:spcAft>
            <a:buNone/>
          </a:pPr>
          <a:r>
            <a:rPr lang="en-GB" sz="1600" kern="1200" dirty="0"/>
            <a:t>2) admission to an Inn of Court;</a:t>
          </a:r>
          <a:endParaRPr lang="en-US" sz="1600" kern="1200" dirty="0"/>
        </a:p>
      </dsp:txBody>
      <dsp:txXfrm>
        <a:off x="451105" y="1954037"/>
        <a:ext cx="4759510" cy="390567"/>
      </dsp:txXfrm>
    </dsp:sp>
    <dsp:sp modelId="{A81DEE1A-5CC7-451D-B111-A129349F7FEF}">
      <dsp:nvSpPr>
        <dsp:cNvPr id="0" name=""/>
        <dsp:cNvSpPr/>
      </dsp:nvSpPr>
      <dsp:spPr>
        <a:xfrm>
          <a:off x="0" y="2442246"/>
          <a:ext cx="5210615" cy="39056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D8F941E-9DF9-4876-A768-167E0E737C72}">
      <dsp:nvSpPr>
        <dsp:cNvPr id="0" name=""/>
        <dsp:cNvSpPr/>
      </dsp:nvSpPr>
      <dsp:spPr>
        <a:xfrm>
          <a:off x="118146" y="2530124"/>
          <a:ext cx="214812" cy="214812"/>
        </a:xfrm>
        <a:prstGeom prst="rect">
          <a:avLst/>
        </a:prstGeom>
        <a:solidFill>
          <a:schemeClr val="accent2">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F3C0F26-488D-4760-B853-0194246842CB}">
      <dsp:nvSpPr>
        <dsp:cNvPr id="0" name=""/>
        <dsp:cNvSpPr/>
      </dsp:nvSpPr>
      <dsp:spPr>
        <a:xfrm>
          <a:off x="451105" y="2442246"/>
          <a:ext cx="4759510" cy="3905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335" tIns="41335" rIns="41335" bIns="41335" numCol="1" spcCol="1270" anchor="ctr" anchorCtr="0">
          <a:noAutofit/>
        </a:bodyPr>
        <a:lstStyle/>
        <a:p>
          <a:pPr marL="0" lvl="0" indent="0" algn="l" defTabSz="711200">
            <a:lnSpc>
              <a:spcPct val="100000"/>
            </a:lnSpc>
            <a:spcBef>
              <a:spcPct val="0"/>
            </a:spcBef>
            <a:spcAft>
              <a:spcPct val="35000"/>
            </a:spcAft>
            <a:buNone/>
          </a:pPr>
          <a:r>
            <a:rPr lang="en-GB" sz="1600" kern="1200" dirty="0"/>
            <a:t>3) the vocational stage;</a:t>
          </a:r>
          <a:endParaRPr lang="en-US" sz="1600" kern="1200" dirty="0"/>
        </a:p>
      </dsp:txBody>
      <dsp:txXfrm>
        <a:off x="451105" y="2442246"/>
        <a:ext cx="4759510" cy="390567"/>
      </dsp:txXfrm>
    </dsp:sp>
    <dsp:sp modelId="{424D1948-B401-4AE8-9765-FB15AA1C1542}">
      <dsp:nvSpPr>
        <dsp:cNvPr id="0" name=""/>
        <dsp:cNvSpPr/>
      </dsp:nvSpPr>
      <dsp:spPr>
        <a:xfrm>
          <a:off x="0" y="2930456"/>
          <a:ext cx="5210615" cy="39056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8C6D7D5-A1C7-4EC4-879E-5B48786E616D}">
      <dsp:nvSpPr>
        <dsp:cNvPr id="0" name=""/>
        <dsp:cNvSpPr/>
      </dsp:nvSpPr>
      <dsp:spPr>
        <a:xfrm>
          <a:off x="118146" y="3018334"/>
          <a:ext cx="214812" cy="214812"/>
        </a:xfrm>
        <a:prstGeom prst="rect">
          <a:avLst/>
        </a:prstGeom>
        <a:solidFill>
          <a:schemeClr val="accent3">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E98CA66-6618-4855-8EFA-2CB16F94EBC1}">
      <dsp:nvSpPr>
        <dsp:cNvPr id="0" name=""/>
        <dsp:cNvSpPr/>
      </dsp:nvSpPr>
      <dsp:spPr>
        <a:xfrm>
          <a:off x="451105" y="2930456"/>
          <a:ext cx="4759510" cy="3905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335" tIns="41335" rIns="41335" bIns="41335" numCol="1" spcCol="1270" anchor="ctr" anchorCtr="0">
          <a:noAutofit/>
        </a:bodyPr>
        <a:lstStyle/>
        <a:p>
          <a:pPr marL="0" lvl="0" indent="0" algn="l" defTabSz="711200">
            <a:lnSpc>
              <a:spcPct val="100000"/>
            </a:lnSpc>
            <a:spcBef>
              <a:spcPct val="0"/>
            </a:spcBef>
            <a:spcAft>
              <a:spcPct val="35000"/>
            </a:spcAft>
            <a:buNone/>
          </a:pPr>
          <a:r>
            <a:rPr lang="en-GB" sz="1600" kern="1200" dirty="0"/>
            <a:t>4) the call to the Bar; and</a:t>
          </a:r>
          <a:endParaRPr lang="en-US" sz="1600" kern="1200" dirty="0"/>
        </a:p>
      </dsp:txBody>
      <dsp:txXfrm>
        <a:off x="451105" y="2930456"/>
        <a:ext cx="4759510" cy="390567"/>
      </dsp:txXfrm>
    </dsp:sp>
    <dsp:sp modelId="{95C71511-1026-4693-974F-370F0AB88AB4}">
      <dsp:nvSpPr>
        <dsp:cNvPr id="0" name=""/>
        <dsp:cNvSpPr/>
      </dsp:nvSpPr>
      <dsp:spPr>
        <a:xfrm>
          <a:off x="0" y="3418666"/>
          <a:ext cx="5210615" cy="39056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E0A8204-5AA9-4920-92B2-F66CDE76F8C3}">
      <dsp:nvSpPr>
        <dsp:cNvPr id="0" name=""/>
        <dsp:cNvSpPr/>
      </dsp:nvSpPr>
      <dsp:spPr>
        <a:xfrm>
          <a:off x="118146" y="3506544"/>
          <a:ext cx="214812" cy="214812"/>
        </a:xfrm>
        <a:prstGeom prst="rect">
          <a:avLst/>
        </a:prstGeom>
        <a:solidFill>
          <a:schemeClr val="accent4">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FEA2AD1-4F20-4848-AFAC-02A0638B20D9}">
      <dsp:nvSpPr>
        <dsp:cNvPr id="0" name=""/>
        <dsp:cNvSpPr/>
      </dsp:nvSpPr>
      <dsp:spPr>
        <a:xfrm>
          <a:off x="451105" y="3418666"/>
          <a:ext cx="4759510" cy="3905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335" tIns="41335" rIns="41335" bIns="41335" numCol="1" spcCol="1270" anchor="ctr" anchorCtr="0">
          <a:noAutofit/>
        </a:bodyPr>
        <a:lstStyle/>
        <a:p>
          <a:pPr marL="0" lvl="0" indent="0" algn="l" defTabSz="711200">
            <a:lnSpc>
              <a:spcPct val="100000"/>
            </a:lnSpc>
            <a:spcBef>
              <a:spcPct val="0"/>
            </a:spcBef>
            <a:spcAft>
              <a:spcPct val="35000"/>
            </a:spcAft>
            <a:buNone/>
          </a:pPr>
          <a:r>
            <a:rPr lang="en-GB" sz="1600" kern="1200" dirty="0"/>
            <a:t>Pupillage'.</a:t>
          </a:r>
          <a:endParaRPr lang="en-US" sz="1600" kern="1200" dirty="0"/>
        </a:p>
      </dsp:txBody>
      <dsp:txXfrm>
        <a:off x="451105" y="3418666"/>
        <a:ext cx="4759510" cy="390567"/>
      </dsp:txXfrm>
    </dsp:sp>
    <dsp:sp modelId="{8AE8E3A4-3DB6-2749-A54D-090778E5DD19}">
      <dsp:nvSpPr>
        <dsp:cNvPr id="0" name=""/>
        <dsp:cNvSpPr/>
      </dsp:nvSpPr>
      <dsp:spPr>
        <a:xfrm>
          <a:off x="0" y="3906876"/>
          <a:ext cx="5210615" cy="39056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7369892-0EE8-B84B-BE22-01DD8CF9FD63}">
      <dsp:nvSpPr>
        <dsp:cNvPr id="0" name=""/>
        <dsp:cNvSpPr/>
      </dsp:nvSpPr>
      <dsp:spPr>
        <a:xfrm>
          <a:off x="118146" y="3994754"/>
          <a:ext cx="214812" cy="214812"/>
        </a:xfrm>
        <a:prstGeom prst="rect">
          <a:avLst/>
        </a:prstGeom>
        <a:solidFill>
          <a:schemeClr val="accent5">
            <a:hueOff val="0"/>
            <a:satOff val="0"/>
            <a:lumOff val="0"/>
            <a:alphaOff val="0"/>
          </a:schemeClr>
        </a:solidFill>
        <a:ln w="1270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C2849C0-20ED-5C49-8C85-D167FB547812}">
      <dsp:nvSpPr>
        <dsp:cNvPr id="0" name=""/>
        <dsp:cNvSpPr/>
      </dsp:nvSpPr>
      <dsp:spPr>
        <a:xfrm>
          <a:off x="451105" y="3906876"/>
          <a:ext cx="4759510" cy="3905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335" tIns="41335" rIns="41335" bIns="41335" numCol="1" spcCol="1270" anchor="ctr" anchorCtr="0">
          <a:noAutofit/>
        </a:bodyPr>
        <a:lstStyle/>
        <a:p>
          <a:pPr marL="0" lvl="0" indent="0" algn="l" defTabSz="711200">
            <a:lnSpc>
              <a:spcPct val="100000"/>
            </a:lnSpc>
            <a:spcBef>
              <a:spcPct val="0"/>
            </a:spcBef>
            <a:spcAft>
              <a:spcPct val="35000"/>
            </a:spcAft>
            <a:buNone/>
          </a:pPr>
          <a:r>
            <a:rPr lang="en-US" sz="1600" kern="1200" dirty="0"/>
            <a:t>Self employed</a:t>
          </a:r>
        </a:p>
      </dsp:txBody>
      <dsp:txXfrm>
        <a:off x="451105" y="3906876"/>
        <a:ext cx="4759510" cy="390567"/>
      </dsp:txXfrm>
    </dsp:sp>
    <dsp:sp modelId="{28D727C7-99B2-9B43-9503-818FDCF76DC4}">
      <dsp:nvSpPr>
        <dsp:cNvPr id="0" name=""/>
        <dsp:cNvSpPr/>
      </dsp:nvSpPr>
      <dsp:spPr>
        <a:xfrm>
          <a:off x="0" y="4395086"/>
          <a:ext cx="5210615" cy="39056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AD12011-13CE-B54C-BA13-35CC8F5F9B98}">
      <dsp:nvSpPr>
        <dsp:cNvPr id="0" name=""/>
        <dsp:cNvSpPr/>
      </dsp:nvSpPr>
      <dsp:spPr>
        <a:xfrm>
          <a:off x="118146" y="4482964"/>
          <a:ext cx="214812" cy="214812"/>
        </a:xfrm>
        <a:prstGeom prst="rect">
          <a:avLst/>
        </a:prstGeom>
        <a:solidFill>
          <a:schemeClr val="accent6">
            <a:hueOff val="0"/>
            <a:satOff val="0"/>
            <a:lumOff val="0"/>
            <a:alphaOff val="0"/>
          </a:schemeClr>
        </a:solidFill>
        <a:ln w="1270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B53F22E-DEC4-8D48-8249-96E3AE0F3481}">
      <dsp:nvSpPr>
        <dsp:cNvPr id="0" name=""/>
        <dsp:cNvSpPr/>
      </dsp:nvSpPr>
      <dsp:spPr>
        <a:xfrm>
          <a:off x="451105" y="4395086"/>
          <a:ext cx="4759510" cy="3905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335" tIns="41335" rIns="41335" bIns="41335" numCol="1" spcCol="1270" anchor="ctr" anchorCtr="0">
          <a:noAutofit/>
        </a:bodyPr>
        <a:lstStyle/>
        <a:p>
          <a:pPr marL="0" lvl="0" indent="0" algn="l" defTabSz="711200">
            <a:lnSpc>
              <a:spcPct val="100000"/>
            </a:lnSpc>
            <a:spcBef>
              <a:spcPct val="0"/>
            </a:spcBef>
            <a:spcAft>
              <a:spcPct val="35000"/>
            </a:spcAft>
            <a:buNone/>
          </a:pPr>
          <a:r>
            <a:rPr lang="en-US" sz="1600" kern="1200" dirty="0"/>
            <a:t>Full rights of audience</a:t>
          </a:r>
        </a:p>
      </dsp:txBody>
      <dsp:txXfrm>
        <a:off x="451105" y="4395086"/>
        <a:ext cx="4759510" cy="39056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34C2D1-F98A-49BD-9B94-605DB95D39DA}">
      <dsp:nvSpPr>
        <dsp:cNvPr id="0" name=""/>
        <dsp:cNvSpPr/>
      </dsp:nvSpPr>
      <dsp:spPr>
        <a:xfrm>
          <a:off x="0" y="810325"/>
          <a:ext cx="5210615" cy="47970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 Lay magistrates – not legally qualified </a:t>
          </a:r>
          <a:endParaRPr lang="en-US" sz="2000" kern="1200"/>
        </a:p>
      </dsp:txBody>
      <dsp:txXfrm>
        <a:off x="23417" y="833742"/>
        <a:ext cx="5163781" cy="432866"/>
      </dsp:txXfrm>
    </dsp:sp>
    <dsp:sp modelId="{360882BB-468B-4D0B-BDA6-0811732DCCDD}">
      <dsp:nvSpPr>
        <dsp:cNvPr id="0" name=""/>
        <dsp:cNvSpPr/>
      </dsp:nvSpPr>
      <dsp:spPr>
        <a:xfrm>
          <a:off x="0" y="1347625"/>
          <a:ext cx="5210615" cy="479700"/>
        </a:xfrm>
        <a:prstGeom prst="roundRect">
          <a:avLst/>
        </a:prstGeom>
        <a:solidFill>
          <a:schemeClr val="accent2">
            <a:hueOff val="-291073"/>
            <a:satOff val="-16786"/>
            <a:lumOff val="172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- 26 half day sittings a year</a:t>
          </a:r>
          <a:endParaRPr lang="en-US" sz="2000" kern="1200"/>
        </a:p>
      </dsp:txBody>
      <dsp:txXfrm>
        <a:off x="23417" y="1371042"/>
        <a:ext cx="5163781" cy="432866"/>
      </dsp:txXfrm>
    </dsp:sp>
    <dsp:sp modelId="{27A669DB-AACC-4E63-9943-27932A26D852}">
      <dsp:nvSpPr>
        <dsp:cNvPr id="0" name=""/>
        <dsp:cNvSpPr/>
      </dsp:nvSpPr>
      <dsp:spPr>
        <a:xfrm>
          <a:off x="0" y="1884926"/>
          <a:ext cx="5210615" cy="479700"/>
        </a:xfrm>
        <a:prstGeom prst="roundRect">
          <a:avLst/>
        </a:prstGeom>
        <a:solidFill>
          <a:schemeClr val="accent2">
            <a:hueOff val="-582145"/>
            <a:satOff val="-33571"/>
            <a:lumOff val="345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t>- Local people/ Knowledge  </a:t>
          </a:r>
          <a:endParaRPr lang="en-US" sz="2000" kern="1200" dirty="0"/>
        </a:p>
      </dsp:txBody>
      <dsp:txXfrm>
        <a:off x="23417" y="1908343"/>
        <a:ext cx="5163781" cy="432866"/>
      </dsp:txXfrm>
    </dsp:sp>
    <dsp:sp modelId="{C4721B05-3BAC-4E19-85E1-ED30C86F8FDA}">
      <dsp:nvSpPr>
        <dsp:cNvPr id="0" name=""/>
        <dsp:cNvSpPr/>
      </dsp:nvSpPr>
      <dsp:spPr>
        <a:xfrm>
          <a:off x="0" y="2422226"/>
          <a:ext cx="5210615" cy="479700"/>
        </a:xfrm>
        <a:prstGeom prst="roundRect">
          <a:avLst/>
        </a:prstGeom>
        <a:solidFill>
          <a:schemeClr val="accent2">
            <a:hueOff val="-873218"/>
            <a:satOff val="-50357"/>
            <a:lumOff val="517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t>- Not legally trained. </a:t>
          </a:r>
          <a:endParaRPr lang="en-US" sz="2000" kern="1200" dirty="0"/>
        </a:p>
      </dsp:txBody>
      <dsp:txXfrm>
        <a:off x="23417" y="2445643"/>
        <a:ext cx="5163781" cy="432866"/>
      </dsp:txXfrm>
    </dsp:sp>
    <dsp:sp modelId="{5E61D124-498C-BA4B-A304-9350E54346FB}">
      <dsp:nvSpPr>
        <dsp:cNvPr id="0" name=""/>
        <dsp:cNvSpPr/>
      </dsp:nvSpPr>
      <dsp:spPr>
        <a:xfrm>
          <a:off x="0" y="2959526"/>
          <a:ext cx="5210615" cy="479700"/>
        </a:xfrm>
        <a:prstGeom prst="roundRect">
          <a:avLst/>
        </a:prstGeom>
        <a:solidFill>
          <a:schemeClr val="accent2">
            <a:hueOff val="-1164290"/>
            <a:satOff val="-67142"/>
            <a:lumOff val="690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Criminal court</a:t>
          </a:r>
        </a:p>
      </dsp:txBody>
      <dsp:txXfrm>
        <a:off x="23417" y="2982943"/>
        <a:ext cx="5163781" cy="432866"/>
      </dsp:txXfrm>
    </dsp:sp>
    <dsp:sp modelId="{B6515E3B-3C9E-FB49-AA57-10C11358385F}">
      <dsp:nvSpPr>
        <dsp:cNvPr id="0" name=""/>
        <dsp:cNvSpPr/>
      </dsp:nvSpPr>
      <dsp:spPr>
        <a:xfrm>
          <a:off x="0" y="3496826"/>
          <a:ext cx="5210615" cy="479700"/>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Family court</a:t>
          </a:r>
        </a:p>
      </dsp:txBody>
      <dsp:txXfrm>
        <a:off x="23417" y="3520243"/>
        <a:ext cx="5163781" cy="43286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0398D8-CC67-6E4A-AA62-20A4709FF532}">
      <dsp:nvSpPr>
        <dsp:cNvPr id="0" name=""/>
        <dsp:cNvSpPr/>
      </dsp:nvSpPr>
      <dsp:spPr>
        <a:xfrm>
          <a:off x="3040792" y="871221"/>
          <a:ext cx="667342" cy="91440"/>
        </a:xfrm>
        <a:custGeom>
          <a:avLst/>
          <a:gdLst/>
          <a:ahLst/>
          <a:cxnLst/>
          <a:rect l="0" t="0" r="0" b="0"/>
          <a:pathLst>
            <a:path>
              <a:moveTo>
                <a:pt x="0" y="45720"/>
              </a:moveTo>
              <a:lnTo>
                <a:pt x="667342" y="45720"/>
              </a:lnTo>
            </a:path>
          </a:pathLst>
        </a:custGeom>
        <a:noFill/>
        <a:ln w="6350" cap="flat" cmpd="sng" algn="ctr">
          <a:solidFill>
            <a:schemeClr val="accent3">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77800">
            <a:lnSpc>
              <a:spcPct val="90000"/>
            </a:lnSpc>
            <a:spcBef>
              <a:spcPct val="0"/>
            </a:spcBef>
            <a:spcAft>
              <a:spcPct val="35000"/>
            </a:spcAft>
            <a:buNone/>
          </a:pPr>
          <a:endParaRPr lang="en-US" sz="400" kern="1200"/>
        </a:p>
      </dsp:txBody>
      <dsp:txXfrm>
        <a:off x="3357014" y="913451"/>
        <a:ext cx="34897" cy="6979"/>
      </dsp:txXfrm>
    </dsp:sp>
    <dsp:sp modelId="{FAD245B1-F679-244F-B573-34E91443B29E}">
      <dsp:nvSpPr>
        <dsp:cNvPr id="0" name=""/>
        <dsp:cNvSpPr/>
      </dsp:nvSpPr>
      <dsp:spPr>
        <a:xfrm>
          <a:off x="8061" y="6582"/>
          <a:ext cx="3034531" cy="1820718"/>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695" tIns="156081" rIns="148695" bIns="156081" numCol="1" spcCol="1270" anchor="ctr" anchorCtr="0">
          <a:noAutofit/>
        </a:bodyPr>
        <a:lstStyle/>
        <a:p>
          <a:pPr marL="0" lvl="0" indent="0" algn="ctr" defTabSz="889000">
            <a:lnSpc>
              <a:spcPct val="90000"/>
            </a:lnSpc>
            <a:spcBef>
              <a:spcPct val="0"/>
            </a:spcBef>
            <a:spcAft>
              <a:spcPct val="35000"/>
            </a:spcAft>
            <a:buNone/>
          </a:pPr>
          <a:r>
            <a:rPr lang="en-GB" sz="2000" kern="1200" dirty="0"/>
            <a:t>12 People </a:t>
          </a:r>
          <a:endParaRPr lang="en-US" sz="2000" kern="1200" dirty="0"/>
        </a:p>
      </dsp:txBody>
      <dsp:txXfrm>
        <a:off x="8061" y="6582"/>
        <a:ext cx="3034531" cy="1820718"/>
      </dsp:txXfrm>
    </dsp:sp>
    <dsp:sp modelId="{6622FED2-A000-2148-90D2-49DEA70B2072}">
      <dsp:nvSpPr>
        <dsp:cNvPr id="0" name=""/>
        <dsp:cNvSpPr/>
      </dsp:nvSpPr>
      <dsp:spPr>
        <a:xfrm>
          <a:off x="6773265" y="871221"/>
          <a:ext cx="667342" cy="91440"/>
        </a:xfrm>
        <a:custGeom>
          <a:avLst/>
          <a:gdLst/>
          <a:ahLst/>
          <a:cxnLst/>
          <a:rect l="0" t="0" r="0" b="0"/>
          <a:pathLst>
            <a:path>
              <a:moveTo>
                <a:pt x="0" y="45720"/>
              </a:moveTo>
              <a:lnTo>
                <a:pt x="667342" y="45720"/>
              </a:lnTo>
            </a:path>
          </a:pathLst>
        </a:custGeom>
        <a:noFill/>
        <a:ln w="6350" cap="flat" cmpd="sng" algn="ctr">
          <a:solidFill>
            <a:schemeClr val="accent3">
              <a:hueOff val="677650"/>
              <a:satOff val="25000"/>
              <a:lumOff val="-3676"/>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77800">
            <a:lnSpc>
              <a:spcPct val="90000"/>
            </a:lnSpc>
            <a:spcBef>
              <a:spcPct val="0"/>
            </a:spcBef>
            <a:spcAft>
              <a:spcPct val="35000"/>
            </a:spcAft>
            <a:buNone/>
          </a:pPr>
          <a:endParaRPr lang="en-US" sz="400" kern="1200"/>
        </a:p>
      </dsp:txBody>
      <dsp:txXfrm>
        <a:off x="7089488" y="913451"/>
        <a:ext cx="34897" cy="6979"/>
      </dsp:txXfrm>
    </dsp:sp>
    <dsp:sp modelId="{A8AC25B4-0C53-3643-8F3B-4CEA79C48664}">
      <dsp:nvSpPr>
        <dsp:cNvPr id="0" name=""/>
        <dsp:cNvSpPr/>
      </dsp:nvSpPr>
      <dsp:spPr>
        <a:xfrm>
          <a:off x="3740534" y="6582"/>
          <a:ext cx="3034531" cy="1820718"/>
        </a:xfrm>
        <a:prstGeom prst="rect">
          <a:avLst/>
        </a:prstGeom>
        <a:solidFill>
          <a:schemeClr val="accent3">
            <a:hueOff val="542120"/>
            <a:satOff val="20000"/>
            <a:lumOff val="-29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695" tIns="156081" rIns="148695" bIns="156081" numCol="1" spcCol="1270" anchor="ctr" anchorCtr="0">
          <a:noAutofit/>
        </a:bodyPr>
        <a:lstStyle/>
        <a:p>
          <a:pPr marL="0" lvl="0" indent="0" algn="ctr" defTabSz="889000">
            <a:lnSpc>
              <a:spcPct val="90000"/>
            </a:lnSpc>
            <a:spcBef>
              <a:spcPct val="0"/>
            </a:spcBef>
            <a:spcAft>
              <a:spcPct val="35000"/>
            </a:spcAft>
            <a:buNone/>
          </a:pPr>
          <a:r>
            <a:rPr lang="en-GB" sz="2000" kern="1200" dirty="0"/>
            <a:t>Who sit in on a Criminal Case in the Crown Court. </a:t>
          </a:r>
          <a:endParaRPr lang="en-US" sz="2000" kern="1200" dirty="0"/>
        </a:p>
      </dsp:txBody>
      <dsp:txXfrm>
        <a:off x="3740534" y="6582"/>
        <a:ext cx="3034531" cy="1820718"/>
      </dsp:txXfrm>
    </dsp:sp>
    <dsp:sp modelId="{1F0E6F97-D74A-D840-AC15-D110DB29AF4B}">
      <dsp:nvSpPr>
        <dsp:cNvPr id="0" name=""/>
        <dsp:cNvSpPr/>
      </dsp:nvSpPr>
      <dsp:spPr>
        <a:xfrm>
          <a:off x="1525326" y="1825500"/>
          <a:ext cx="7464946" cy="667342"/>
        </a:xfrm>
        <a:custGeom>
          <a:avLst/>
          <a:gdLst/>
          <a:ahLst/>
          <a:cxnLst/>
          <a:rect l="0" t="0" r="0" b="0"/>
          <a:pathLst>
            <a:path>
              <a:moveTo>
                <a:pt x="7464946" y="0"/>
              </a:moveTo>
              <a:lnTo>
                <a:pt x="7464946" y="350771"/>
              </a:lnTo>
              <a:lnTo>
                <a:pt x="0" y="350771"/>
              </a:lnTo>
              <a:lnTo>
                <a:pt x="0" y="667342"/>
              </a:lnTo>
            </a:path>
          </a:pathLst>
        </a:custGeom>
        <a:noFill/>
        <a:ln w="6350" cap="flat" cmpd="sng" algn="ctr">
          <a:solidFill>
            <a:schemeClr val="accent3">
              <a:hueOff val="1355300"/>
              <a:satOff val="50000"/>
              <a:lumOff val="-7353"/>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77800">
            <a:lnSpc>
              <a:spcPct val="90000"/>
            </a:lnSpc>
            <a:spcBef>
              <a:spcPct val="0"/>
            </a:spcBef>
            <a:spcAft>
              <a:spcPct val="35000"/>
            </a:spcAft>
            <a:buNone/>
          </a:pPr>
          <a:endParaRPr lang="en-US" sz="400" kern="1200"/>
        </a:p>
      </dsp:txBody>
      <dsp:txXfrm>
        <a:off x="5070362" y="2155682"/>
        <a:ext cx="374875" cy="6979"/>
      </dsp:txXfrm>
    </dsp:sp>
    <dsp:sp modelId="{11E228F0-E945-4F42-8B50-DAE1FC14242D}">
      <dsp:nvSpPr>
        <dsp:cNvPr id="0" name=""/>
        <dsp:cNvSpPr/>
      </dsp:nvSpPr>
      <dsp:spPr>
        <a:xfrm>
          <a:off x="7473007" y="6582"/>
          <a:ext cx="3034531" cy="1820718"/>
        </a:xfrm>
        <a:prstGeom prst="rect">
          <a:avLst/>
        </a:prstGeom>
        <a:solidFill>
          <a:schemeClr val="accent3">
            <a:hueOff val="1084240"/>
            <a:satOff val="40000"/>
            <a:lumOff val="-588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695" tIns="156081" rIns="148695" bIns="156081" numCol="1" spcCol="1270" anchor="ctr" anchorCtr="0">
          <a:noAutofit/>
        </a:bodyPr>
        <a:lstStyle/>
        <a:p>
          <a:pPr marL="0" lvl="0" indent="0" algn="ctr" defTabSz="889000">
            <a:lnSpc>
              <a:spcPct val="90000"/>
            </a:lnSpc>
            <a:spcBef>
              <a:spcPct val="0"/>
            </a:spcBef>
            <a:spcAft>
              <a:spcPct val="35000"/>
            </a:spcAft>
            <a:buNone/>
          </a:pPr>
          <a:r>
            <a:rPr lang="en-GB" sz="2000" kern="1200" dirty="0"/>
            <a:t>Decision is based on facts. </a:t>
          </a:r>
          <a:endParaRPr lang="en-US" sz="2000" kern="1200" dirty="0"/>
        </a:p>
      </dsp:txBody>
      <dsp:txXfrm>
        <a:off x="7473007" y="6582"/>
        <a:ext cx="3034531" cy="1820718"/>
      </dsp:txXfrm>
    </dsp:sp>
    <dsp:sp modelId="{CD6F67D6-8EB8-BD46-8B56-1B3EFF638B9F}">
      <dsp:nvSpPr>
        <dsp:cNvPr id="0" name=""/>
        <dsp:cNvSpPr/>
      </dsp:nvSpPr>
      <dsp:spPr>
        <a:xfrm>
          <a:off x="3040792" y="3389882"/>
          <a:ext cx="667342" cy="91440"/>
        </a:xfrm>
        <a:custGeom>
          <a:avLst/>
          <a:gdLst/>
          <a:ahLst/>
          <a:cxnLst/>
          <a:rect l="0" t="0" r="0" b="0"/>
          <a:pathLst>
            <a:path>
              <a:moveTo>
                <a:pt x="0" y="45720"/>
              </a:moveTo>
              <a:lnTo>
                <a:pt x="667342" y="45720"/>
              </a:lnTo>
            </a:path>
          </a:pathLst>
        </a:custGeom>
        <a:noFill/>
        <a:ln w="6350" cap="flat" cmpd="sng" algn="ctr">
          <a:solidFill>
            <a:schemeClr val="accent3">
              <a:hueOff val="2032949"/>
              <a:satOff val="75000"/>
              <a:lumOff val="-11029"/>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77800">
            <a:lnSpc>
              <a:spcPct val="90000"/>
            </a:lnSpc>
            <a:spcBef>
              <a:spcPct val="0"/>
            </a:spcBef>
            <a:spcAft>
              <a:spcPct val="35000"/>
            </a:spcAft>
            <a:buNone/>
          </a:pPr>
          <a:endParaRPr lang="en-US" sz="400" kern="1200"/>
        </a:p>
      </dsp:txBody>
      <dsp:txXfrm>
        <a:off x="3357014" y="3432112"/>
        <a:ext cx="34897" cy="6979"/>
      </dsp:txXfrm>
    </dsp:sp>
    <dsp:sp modelId="{6DC6C0B2-2F83-904E-9918-0989EB73E106}">
      <dsp:nvSpPr>
        <dsp:cNvPr id="0" name=""/>
        <dsp:cNvSpPr/>
      </dsp:nvSpPr>
      <dsp:spPr>
        <a:xfrm>
          <a:off x="8061" y="2525243"/>
          <a:ext cx="3034531" cy="1820718"/>
        </a:xfrm>
        <a:prstGeom prst="rect">
          <a:avLst/>
        </a:prstGeom>
        <a:solidFill>
          <a:schemeClr val="accent3">
            <a:hueOff val="1626359"/>
            <a:satOff val="60000"/>
            <a:lumOff val="-882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695" tIns="156081" rIns="148695" bIns="156081" numCol="1" spcCol="1270" anchor="ctr" anchorCtr="0">
          <a:noAutofit/>
        </a:bodyPr>
        <a:lstStyle/>
        <a:p>
          <a:pPr marL="0" lvl="0" indent="0" algn="ctr" defTabSz="889000">
            <a:lnSpc>
              <a:spcPct val="90000"/>
            </a:lnSpc>
            <a:spcBef>
              <a:spcPct val="0"/>
            </a:spcBef>
            <a:spcAft>
              <a:spcPct val="35000"/>
            </a:spcAft>
            <a:buNone/>
          </a:pPr>
          <a:r>
            <a:rPr lang="en-GB" sz="2000" kern="1200" dirty="0"/>
            <a:t>S.44 of the Criminal Justice Act 2004- reasons why juries would not sit. </a:t>
          </a:r>
          <a:endParaRPr lang="en-US" sz="2000" kern="1200" dirty="0"/>
        </a:p>
      </dsp:txBody>
      <dsp:txXfrm>
        <a:off x="8061" y="2525243"/>
        <a:ext cx="3034531" cy="1820718"/>
      </dsp:txXfrm>
    </dsp:sp>
    <dsp:sp modelId="{9D445EC0-4A96-F346-A180-7FA6219B0DB6}">
      <dsp:nvSpPr>
        <dsp:cNvPr id="0" name=""/>
        <dsp:cNvSpPr/>
      </dsp:nvSpPr>
      <dsp:spPr>
        <a:xfrm>
          <a:off x="6773265" y="3389882"/>
          <a:ext cx="667342" cy="91440"/>
        </a:xfrm>
        <a:custGeom>
          <a:avLst/>
          <a:gdLst/>
          <a:ahLst/>
          <a:cxnLst/>
          <a:rect l="0" t="0" r="0" b="0"/>
          <a:pathLst>
            <a:path>
              <a:moveTo>
                <a:pt x="0" y="45720"/>
              </a:moveTo>
              <a:lnTo>
                <a:pt x="667342" y="45720"/>
              </a:lnTo>
            </a:path>
          </a:pathLst>
        </a:custGeom>
        <a:noFill/>
        <a:ln w="6350" cap="flat" cmpd="sng" algn="ctr">
          <a:solidFill>
            <a:schemeClr val="accent3">
              <a:hueOff val="2710599"/>
              <a:satOff val="100000"/>
              <a:lumOff val="-14706"/>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77800">
            <a:lnSpc>
              <a:spcPct val="90000"/>
            </a:lnSpc>
            <a:spcBef>
              <a:spcPct val="0"/>
            </a:spcBef>
            <a:spcAft>
              <a:spcPct val="35000"/>
            </a:spcAft>
            <a:buNone/>
          </a:pPr>
          <a:endParaRPr lang="en-US" sz="400" kern="1200"/>
        </a:p>
      </dsp:txBody>
      <dsp:txXfrm>
        <a:off x="7089488" y="3432112"/>
        <a:ext cx="34897" cy="6979"/>
      </dsp:txXfrm>
    </dsp:sp>
    <dsp:sp modelId="{C54B69A3-3D4F-9644-879E-B593CC903182}">
      <dsp:nvSpPr>
        <dsp:cNvPr id="0" name=""/>
        <dsp:cNvSpPr/>
      </dsp:nvSpPr>
      <dsp:spPr>
        <a:xfrm>
          <a:off x="3740534" y="2525243"/>
          <a:ext cx="3034531" cy="1820718"/>
        </a:xfrm>
        <a:prstGeom prst="rect">
          <a:avLst/>
        </a:prstGeom>
        <a:solidFill>
          <a:schemeClr val="accent3">
            <a:hueOff val="2168479"/>
            <a:satOff val="80000"/>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695" tIns="156081" rIns="148695" bIns="156081" numCol="1" spcCol="1270" anchor="ctr" anchorCtr="0">
          <a:noAutofit/>
        </a:bodyPr>
        <a:lstStyle/>
        <a:p>
          <a:pPr marL="0" lvl="0" indent="0" algn="ctr" defTabSz="889000">
            <a:lnSpc>
              <a:spcPct val="90000"/>
            </a:lnSpc>
            <a:spcBef>
              <a:spcPct val="0"/>
            </a:spcBef>
            <a:spcAft>
              <a:spcPct val="35000"/>
            </a:spcAft>
            <a:buNone/>
          </a:pPr>
          <a:r>
            <a:rPr lang="en-GB" sz="2000" kern="1200" dirty="0"/>
            <a:t>S.1 of the Juries Act 1974- Selection process. </a:t>
          </a:r>
          <a:endParaRPr lang="en-US" sz="2000" kern="1200" dirty="0"/>
        </a:p>
      </dsp:txBody>
      <dsp:txXfrm>
        <a:off x="3740534" y="2525243"/>
        <a:ext cx="3034531" cy="1820718"/>
      </dsp:txXfrm>
    </dsp:sp>
    <dsp:sp modelId="{EA39AD0F-8B0B-3349-8589-865FFAC593AE}">
      <dsp:nvSpPr>
        <dsp:cNvPr id="0" name=""/>
        <dsp:cNvSpPr/>
      </dsp:nvSpPr>
      <dsp:spPr>
        <a:xfrm>
          <a:off x="7473007" y="2525243"/>
          <a:ext cx="3034531" cy="1820718"/>
        </a:xfrm>
        <a:prstGeom prst="rect">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695" tIns="156081" rIns="148695" bIns="156081" numCol="1" spcCol="1270" anchor="ctr" anchorCtr="0">
          <a:noAutofit/>
        </a:bodyPr>
        <a:lstStyle/>
        <a:p>
          <a:pPr marL="0" lvl="0" indent="0" algn="ctr" defTabSz="889000">
            <a:lnSpc>
              <a:spcPct val="90000"/>
            </a:lnSpc>
            <a:spcBef>
              <a:spcPct val="0"/>
            </a:spcBef>
            <a:spcAft>
              <a:spcPct val="35000"/>
            </a:spcAft>
            <a:buNone/>
          </a:pPr>
          <a:r>
            <a:rPr lang="en-GB" sz="2000" kern="1200" dirty="0"/>
            <a:t>Can be disqualified from jury service. </a:t>
          </a:r>
          <a:endParaRPr lang="en-US" sz="2000" kern="1200" dirty="0"/>
        </a:p>
      </dsp:txBody>
      <dsp:txXfrm>
        <a:off x="7473007" y="2525243"/>
        <a:ext cx="3034531" cy="1820718"/>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2D5096-C73A-42F9-B905-817F2915F436}" type="datetimeFigureOut">
              <a:t>10/13/2026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71B926A-84F5-44E8-A89D-853643022453}" type="slidenum">
              <a:t>‹#›</a:t>
            </a:fld>
            <a:endParaRPr lang="en-GB"/>
          </a:p>
        </p:txBody>
      </p:sp>
    </p:spTree>
    <p:extLst>
      <p:ext uri="{BB962C8B-B14F-4D97-AF65-F5344CB8AC3E}">
        <p14:creationId xmlns:p14="http://schemas.microsoft.com/office/powerpoint/2010/main" val="5853615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2A9891E-7AA3-49AA-AFB8-C4C0618BF4F7}" type="slidenum">
              <a:rPr lang="en-GB" smtClean="0"/>
              <a:t>1</a:t>
            </a:fld>
            <a:endParaRPr lang="en-GB"/>
          </a:p>
        </p:txBody>
      </p:sp>
    </p:spTree>
    <p:extLst>
      <p:ext uri="{BB962C8B-B14F-4D97-AF65-F5344CB8AC3E}">
        <p14:creationId xmlns:p14="http://schemas.microsoft.com/office/powerpoint/2010/main" val="30501588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71B926A-84F5-44E8-A89D-853643022453}" type="slidenum">
              <a:rPr lang="en-GB" smtClean="0"/>
              <a:t>2</a:t>
            </a:fld>
            <a:endParaRPr lang="en-GB"/>
          </a:p>
        </p:txBody>
      </p:sp>
    </p:spTree>
    <p:extLst>
      <p:ext uri="{BB962C8B-B14F-4D97-AF65-F5344CB8AC3E}">
        <p14:creationId xmlns:p14="http://schemas.microsoft.com/office/powerpoint/2010/main" val="16527734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71B926A-84F5-44E8-A89D-853643022453}" type="slidenum">
              <a:rPr lang="en-GB" smtClean="0"/>
              <a:t>3</a:t>
            </a:fld>
            <a:endParaRPr lang="en-GB"/>
          </a:p>
        </p:txBody>
      </p:sp>
    </p:spTree>
    <p:extLst>
      <p:ext uri="{BB962C8B-B14F-4D97-AF65-F5344CB8AC3E}">
        <p14:creationId xmlns:p14="http://schemas.microsoft.com/office/powerpoint/2010/main" val="39134162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It is not uncommon for lawyers to be divided into separate categories in other countries, but it is important to realise that the divisions in England and Wales largely reflect historical developments.</a:t>
            </a:r>
          </a:p>
          <a:p>
            <a:r>
              <a:rPr lang="en-GB" dirty="0"/>
              <a:t>each branch has its own system of regulation and representative body, there are overlaps in the types of legal work carried out.</a:t>
            </a:r>
          </a:p>
          <a:p>
            <a:endParaRPr lang="en-GB" dirty="0"/>
          </a:p>
          <a:p>
            <a:r>
              <a:rPr lang="en-GB" dirty="0"/>
              <a:t>E&amp;W system is not unique – however other jurisdictions do not necessarily have the same differentiation, e.g. think of the US law dramas </a:t>
            </a:r>
          </a:p>
        </p:txBody>
      </p:sp>
      <p:sp>
        <p:nvSpPr>
          <p:cNvPr id="4" name="Slide Number Placeholder 3"/>
          <p:cNvSpPr>
            <a:spLocks noGrp="1"/>
          </p:cNvSpPr>
          <p:nvPr>
            <p:ph type="sldNum" sz="quarter" idx="5"/>
          </p:nvPr>
        </p:nvSpPr>
        <p:spPr/>
        <p:txBody>
          <a:bodyPr/>
          <a:lstStyle/>
          <a:p>
            <a:fld id="{D71B926A-84F5-44E8-A89D-853643022453}" type="slidenum">
              <a:rPr lang="en-GB" smtClean="0"/>
              <a:t>4</a:t>
            </a:fld>
            <a:endParaRPr lang="en-GB"/>
          </a:p>
        </p:txBody>
      </p:sp>
    </p:spTree>
    <p:extLst>
      <p:ext uri="{BB962C8B-B14F-4D97-AF65-F5344CB8AC3E}">
        <p14:creationId xmlns:p14="http://schemas.microsoft.com/office/powerpoint/2010/main" val="9263228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There are approximately 20,000 chartered legal executives who work mainly in law firms, as well as in local government and a wide variety of other organisations. </a:t>
            </a:r>
          </a:p>
          <a:p>
            <a:r>
              <a:rPr lang="en-GB" dirty="0"/>
              <a:t>They have to complete a rigorous qualification route and develop high levels of professional expertise in their chosen specialist areas of practice. </a:t>
            </a:r>
          </a:p>
          <a:p>
            <a:r>
              <a:rPr lang="en-GB" dirty="0"/>
              <a:t>They are represented by the Chartered Institute of Legal Executives (CILEX) </a:t>
            </a:r>
          </a:p>
          <a:p>
            <a:endParaRPr lang="en-GB" dirty="0"/>
          </a:p>
          <a:p>
            <a:endParaRPr lang="en-GB" dirty="0"/>
          </a:p>
          <a:p>
            <a:r>
              <a:rPr lang="en-GB" dirty="0"/>
              <a:t>Ther are a number of different entry points to </a:t>
            </a:r>
            <a:r>
              <a:rPr lang="en-GB" dirty="0" err="1"/>
              <a:t>cilex</a:t>
            </a:r>
            <a:r>
              <a:rPr lang="en-GB" dirty="0"/>
              <a:t>. Students are able to complete all their legal studies through the CILEX route or to fill in the remaining gaps after studying for a law degree or other qualifications. </a:t>
            </a:r>
          </a:p>
          <a:p>
            <a:r>
              <a:rPr lang="en-GB" dirty="0"/>
              <a:t>This flexibility has been hugely valuable to many mature students balancing family and work commitments which make traditional law degrees less viable.</a:t>
            </a:r>
          </a:p>
          <a:p>
            <a:endParaRPr lang="en-GB" dirty="0"/>
          </a:p>
          <a:p>
            <a:r>
              <a:rPr lang="en-GB" dirty="0"/>
              <a:t>The qualification framework for chartered legal executives is the CILEX Professional Qualification (CPQ). There are three stages of qualification: CPQ Foundation, CPQ Advanced and CPQ Professional. Qualification is competency based, and at each stage trainees are required to evidence both theoretical understanding of the law and practical application of their knowledge in a professional setting.</a:t>
            </a:r>
          </a:p>
          <a:p>
            <a:endParaRPr lang="en-GB" dirty="0"/>
          </a:p>
          <a:p>
            <a:r>
              <a:rPr lang="en-GB" dirty="0"/>
              <a:t>The CPQ is structured to enable trainees to specialise by completing modules in the following Pathway practice areas:</a:t>
            </a:r>
          </a:p>
          <a:p>
            <a:endParaRPr lang="en-GB" dirty="0"/>
          </a:p>
          <a:p>
            <a:r>
              <a:rPr lang="en-GB" dirty="0"/>
              <a:t>Dispute Resolution and Litigation;</a:t>
            </a:r>
          </a:p>
          <a:p>
            <a:endParaRPr lang="en-GB" dirty="0"/>
          </a:p>
          <a:p>
            <a:r>
              <a:rPr lang="en-GB" dirty="0"/>
              <a:t>Criminal Litigation;</a:t>
            </a:r>
          </a:p>
          <a:p>
            <a:endParaRPr lang="en-GB" dirty="0"/>
          </a:p>
          <a:p>
            <a:r>
              <a:rPr lang="en-GB" dirty="0"/>
              <a:t>Residential Conveyancing;</a:t>
            </a:r>
          </a:p>
          <a:p>
            <a:endParaRPr lang="en-GB" dirty="0"/>
          </a:p>
          <a:p>
            <a:r>
              <a:rPr lang="en-GB" dirty="0"/>
              <a:t>Commercial Conveyancing;</a:t>
            </a:r>
          </a:p>
          <a:p>
            <a:endParaRPr lang="en-GB" dirty="0"/>
          </a:p>
          <a:p>
            <a:r>
              <a:rPr lang="en-GB" dirty="0"/>
              <a:t>Employment Law;</a:t>
            </a:r>
          </a:p>
          <a:p>
            <a:endParaRPr lang="en-GB" dirty="0"/>
          </a:p>
          <a:p>
            <a:r>
              <a:rPr lang="en-GB" dirty="0"/>
              <a:t>Business and Commercial Law;</a:t>
            </a:r>
          </a:p>
          <a:p>
            <a:endParaRPr lang="en-GB" dirty="0"/>
          </a:p>
          <a:p>
            <a:r>
              <a:rPr lang="en-GB" dirty="0"/>
              <a:t>Family Litigation;</a:t>
            </a:r>
          </a:p>
          <a:p>
            <a:endParaRPr lang="en-GB" dirty="0"/>
          </a:p>
          <a:p>
            <a:r>
              <a:rPr lang="en-GB" dirty="0"/>
              <a:t>Wills, Probate and Private Client;</a:t>
            </a:r>
          </a:p>
          <a:p>
            <a:endParaRPr lang="en-GB" dirty="0"/>
          </a:p>
          <a:p>
            <a:r>
              <a:rPr lang="en-GB" dirty="0"/>
              <a:t>Immigration Law.</a:t>
            </a:r>
          </a:p>
          <a:p>
            <a:endParaRPr lang="en-GB" dirty="0"/>
          </a:p>
          <a:p>
            <a:r>
              <a:rPr lang="en-GB" dirty="0"/>
              <a:t>One of the key features of the  qualification is the emphasis placed on ethics and professional responsibility. </a:t>
            </a:r>
          </a:p>
          <a:p>
            <a:r>
              <a:rPr lang="en-GB" dirty="0"/>
              <a:t>Trainees are required to complete modules covering the regulatory structure of the legal profession and the CILEX Code of Conduct, as well as other compliance responsibilities in areas such as money laundering and client due diligence. Case studies are used to enable students to apply these ethical and regulatory principles to practical situations.</a:t>
            </a:r>
          </a:p>
        </p:txBody>
      </p:sp>
      <p:sp>
        <p:nvSpPr>
          <p:cNvPr id="4" name="Slide Number Placeholder 3"/>
          <p:cNvSpPr>
            <a:spLocks noGrp="1"/>
          </p:cNvSpPr>
          <p:nvPr>
            <p:ph type="sldNum" sz="quarter" idx="5"/>
          </p:nvPr>
        </p:nvSpPr>
        <p:spPr/>
        <p:txBody>
          <a:bodyPr/>
          <a:lstStyle/>
          <a:p>
            <a:fld id="{D71B926A-84F5-44E8-A89D-853643022453}" type="slidenum">
              <a:rPr lang="en-GB" smtClean="0"/>
              <a:t>5</a:t>
            </a:fld>
            <a:endParaRPr lang="en-GB"/>
          </a:p>
        </p:txBody>
      </p:sp>
    </p:spTree>
    <p:extLst>
      <p:ext uri="{BB962C8B-B14F-4D97-AF65-F5344CB8AC3E}">
        <p14:creationId xmlns:p14="http://schemas.microsoft.com/office/powerpoint/2010/main" val="24984993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8EA0B4-01F1-ACB2-383A-82FDA2832F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6956AB-FB82-8644-6C2F-F2B1CBD727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B50249-9E2A-71F2-F29C-A4AB854DCDB7}"/>
              </a:ext>
            </a:extLst>
          </p:cNvPr>
          <p:cNvSpPr>
            <a:spLocks noGrp="1"/>
          </p:cNvSpPr>
          <p:nvPr>
            <p:ph type="body" idx="1"/>
          </p:nvPr>
        </p:nvSpPr>
        <p:spPr/>
        <p:txBody>
          <a:bodyPr/>
          <a:lstStyle/>
          <a:p>
            <a:r>
              <a:rPr lang="en-GB" dirty="0"/>
              <a:t>17k Legal Ex working mainly in law firms but also local gov and other orgs </a:t>
            </a:r>
          </a:p>
          <a:p>
            <a:endParaRPr lang="en-GB" dirty="0"/>
          </a:p>
          <a:p>
            <a:r>
              <a:rPr lang="en-GB" dirty="0"/>
              <a:t>They have to complete a rigorous qualification route and develop high levels of professional expertise in their chosen specialist areas of practice.</a:t>
            </a:r>
          </a:p>
          <a:p>
            <a:endParaRPr lang="en-GB" dirty="0"/>
          </a:p>
          <a:p>
            <a:r>
              <a:rPr lang="en-GB" dirty="0"/>
              <a:t>Different entry routes into CILEX</a:t>
            </a:r>
          </a:p>
          <a:p>
            <a:endParaRPr lang="en-GB" dirty="0"/>
          </a:p>
          <a:p>
            <a:r>
              <a:rPr lang="en-GB" dirty="0"/>
              <a:t>Three stages of qualification:</a:t>
            </a:r>
          </a:p>
          <a:p>
            <a:r>
              <a:rPr lang="en-GB" dirty="0"/>
              <a:t>Foundation</a:t>
            </a:r>
          </a:p>
          <a:p>
            <a:r>
              <a:rPr lang="en-GB" dirty="0"/>
              <a:t>Advance</a:t>
            </a:r>
          </a:p>
          <a:p>
            <a:r>
              <a:rPr lang="en-GB" dirty="0"/>
              <a:t>Professional</a:t>
            </a:r>
          </a:p>
          <a:p>
            <a:endParaRPr lang="en-GB" dirty="0"/>
          </a:p>
          <a:p>
            <a:r>
              <a:rPr lang="en-GB" dirty="0"/>
              <a:t>Qualification is competency based, and at each stage trainees are required to evidence both theoretical understanding of the law and practical application of their knowledge in a professional setting.</a:t>
            </a:r>
          </a:p>
          <a:p>
            <a:endParaRPr lang="en-GB" dirty="0"/>
          </a:p>
          <a:p>
            <a:r>
              <a:rPr lang="en-GB" dirty="0"/>
              <a:t>CILEX option to specialise – choice of modules </a:t>
            </a:r>
          </a:p>
          <a:p>
            <a:endParaRPr lang="en-GB" dirty="0"/>
          </a:p>
          <a:p>
            <a:r>
              <a:rPr lang="en-GB" dirty="0"/>
              <a:t>Strong emphasis on professional ethics and regulatory requirements</a:t>
            </a:r>
          </a:p>
          <a:p>
            <a:endParaRPr lang="en-GB" dirty="0"/>
          </a:p>
          <a:p>
            <a:endParaRPr lang="en-GB" dirty="0"/>
          </a:p>
          <a:p>
            <a:r>
              <a:rPr lang="en-GB" dirty="0"/>
              <a:t>Most CILEX work in law firms as partners or employees, working with solicitors, paralegals and support staff. They work directly with clients as fee earners using their professional skills to advise a wide variety of clients, including individuals, companies and other organisations. Other chartered legal executives work in legal departments of companies, local councils, central government and other organisations.</a:t>
            </a:r>
          </a:p>
          <a:p>
            <a:endParaRPr lang="en-GB" dirty="0"/>
          </a:p>
          <a:p>
            <a:r>
              <a:rPr lang="en-GB" dirty="0"/>
              <a:t>More senior chartered legal executives have management responsibilities, including supervising junior staff and developing their firm’s marketing strategy through social media.</a:t>
            </a:r>
          </a:p>
        </p:txBody>
      </p:sp>
      <p:sp>
        <p:nvSpPr>
          <p:cNvPr id="4" name="Slide Number Placeholder 3">
            <a:extLst>
              <a:ext uri="{FF2B5EF4-FFF2-40B4-BE49-F238E27FC236}">
                <a16:creationId xmlns:a16="http://schemas.microsoft.com/office/drawing/2014/main" id="{87B36304-35D8-5951-63F9-A579AF520080}"/>
              </a:ext>
            </a:extLst>
          </p:cNvPr>
          <p:cNvSpPr>
            <a:spLocks noGrp="1"/>
          </p:cNvSpPr>
          <p:nvPr>
            <p:ph type="sldNum" sz="quarter" idx="5"/>
          </p:nvPr>
        </p:nvSpPr>
        <p:spPr/>
        <p:txBody>
          <a:bodyPr/>
          <a:lstStyle/>
          <a:p>
            <a:fld id="{D71B926A-84F5-44E8-A89D-853643022453}" type="slidenum">
              <a:rPr lang="en-GB" smtClean="0"/>
              <a:t>6</a:t>
            </a:fld>
            <a:endParaRPr lang="en-GB"/>
          </a:p>
        </p:txBody>
      </p:sp>
    </p:spTree>
    <p:extLst>
      <p:ext uri="{BB962C8B-B14F-4D97-AF65-F5344CB8AC3E}">
        <p14:creationId xmlns:p14="http://schemas.microsoft.com/office/powerpoint/2010/main" val="10412039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EF7D86-5D2E-7F51-CF47-E803393BFBC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EB810DD-EB1D-596B-B259-5D2C3BC34C4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03F765A-E628-EDC6-7CE0-BBF0DBC64132}"/>
              </a:ext>
            </a:extLst>
          </p:cNvPr>
          <p:cNvSpPr>
            <a:spLocks noGrp="1"/>
          </p:cNvSpPr>
          <p:nvPr>
            <p:ph type="body" idx="1"/>
          </p:nvPr>
        </p:nvSpPr>
        <p:spPr/>
        <p:txBody>
          <a:bodyPr/>
          <a:lstStyle/>
          <a:p>
            <a:r>
              <a:rPr lang="en-GB" dirty="0"/>
              <a:t>The majority of chartered legal executives work in law firms as partners or employees, working with solicitors, paralegals and support staff. They work directly with clients as fee earners using their professional skills to advise a wide variety of clients, including individuals, companies and other organisations. Other chartered legal executives work in legal departments of companies, local councils, central government and other organisations.</a:t>
            </a:r>
          </a:p>
          <a:p>
            <a:endParaRPr lang="en-GB" dirty="0"/>
          </a:p>
          <a:p>
            <a:r>
              <a:rPr lang="en-GB" dirty="0"/>
              <a:t>More senior chartered legal executives have management responsibilities, including supervising junior staff and developing their firm’s marketing strategy through social media.</a:t>
            </a:r>
          </a:p>
          <a:p>
            <a:endParaRPr lang="en-GB" dirty="0"/>
          </a:p>
          <a:p>
            <a:r>
              <a:rPr lang="en-GB" dirty="0"/>
              <a:t>The main types of work carried out by chartered legal executives (including trainee legal executives) are:</a:t>
            </a:r>
          </a:p>
          <a:p>
            <a:endParaRPr lang="en-GB" dirty="0"/>
          </a:p>
          <a:p>
            <a:r>
              <a:rPr lang="en-GB" dirty="0"/>
              <a:t>conveyancing – buying and selling houses and flats and commercial property (e.g. shops and offices);</a:t>
            </a:r>
          </a:p>
          <a:p>
            <a:endParaRPr lang="en-GB" dirty="0"/>
          </a:p>
          <a:p>
            <a:r>
              <a:rPr lang="en-GB" dirty="0"/>
              <a:t>litigation – this includes completing court procedures and forms as well as representing clients in court hearings;</a:t>
            </a:r>
          </a:p>
          <a:p>
            <a:endParaRPr lang="en-GB" dirty="0"/>
          </a:p>
          <a:p>
            <a:r>
              <a:rPr lang="en-GB" dirty="0"/>
              <a:t>wills and probate – drafting wills and winding up the financial affairs of people who have died;</a:t>
            </a:r>
          </a:p>
          <a:p>
            <a:endParaRPr lang="en-GB" dirty="0"/>
          </a:p>
          <a:p>
            <a:r>
              <a:rPr lang="en-GB" dirty="0"/>
              <a:t>family – divorces and disputes involving children and finances when relationships break up, including representing clients in court ­hearings; and</a:t>
            </a:r>
          </a:p>
          <a:p>
            <a:endParaRPr lang="en-GB" dirty="0"/>
          </a:p>
          <a:p>
            <a:r>
              <a:rPr lang="en-GB" dirty="0"/>
              <a:t>employment – disputes between employers and employees, including representing clients in court and tribunal hearings.</a:t>
            </a:r>
          </a:p>
          <a:p>
            <a:endParaRPr lang="en-GB" dirty="0"/>
          </a:p>
          <a:p>
            <a:r>
              <a:rPr lang="en-GB" dirty="0"/>
              <a:t>In addition, some chartered legal executives work in other areas such as criminal litigation and company law.</a:t>
            </a:r>
          </a:p>
          <a:p>
            <a:endParaRPr lang="en-GB" dirty="0"/>
          </a:p>
          <a:p>
            <a:r>
              <a:rPr lang="en-GB" dirty="0"/>
              <a:t>Chartered legal executives working in organisations which are regulated by CILEX Regulation are required to comply with its Accounts Rules which highlight the importance of keeping clients’ money separate (in a “client account”) from the firm’s own money – see https://cilexregulation.org.uk/entity/rules/. </a:t>
            </a:r>
          </a:p>
          <a:p>
            <a:r>
              <a:rPr lang="en-GB" dirty="0"/>
              <a:t>Similar rules apply to all staff working in law firms which are regulated by the Solicitors Regulation Authority.</a:t>
            </a:r>
          </a:p>
        </p:txBody>
      </p:sp>
      <p:sp>
        <p:nvSpPr>
          <p:cNvPr id="4" name="Slide Number Placeholder 3">
            <a:extLst>
              <a:ext uri="{FF2B5EF4-FFF2-40B4-BE49-F238E27FC236}">
                <a16:creationId xmlns:a16="http://schemas.microsoft.com/office/drawing/2014/main" id="{79109AB5-4504-AF33-A085-76CF14A50922}"/>
              </a:ext>
            </a:extLst>
          </p:cNvPr>
          <p:cNvSpPr>
            <a:spLocks noGrp="1"/>
          </p:cNvSpPr>
          <p:nvPr>
            <p:ph type="sldNum" sz="quarter" idx="5"/>
          </p:nvPr>
        </p:nvSpPr>
        <p:spPr/>
        <p:txBody>
          <a:bodyPr/>
          <a:lstStyle/>
          <a:p>
            <a:fld id="{D71B926A-84F5-44E8-A89D-853643022453}" type="slidenum">
              <a:rPr lang="en-GB" smtClean="0"/>
              <a:t>7</a:t>
            </a:fld>
            <a:endParaRPr lang="en-GB"/>
          </a:p>
        </p:txBody>
      </p:sp>
    </p:spTree>
    <p:extLst>
      <p:ext uri="{BB962C8B-B14F-4D97-AF65-F5344CB8AC3E}">
        <p14:creationId xmlns:p14="http://schemas.microsoft.com/office/powerpoint/2010/main" val="39415319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Civil Litigation</a:t>
            </a:r>
          </a:p>
          <a:p>
            <a:endParaRPr lang="en-GB" dirty="0"/>
          </a:p>
          <a:p>
            <a:r>
              <a:rPr lang="en-GB" dirty="0"/>
              <a:t>All chartered legal executives who have completed the Civil Litigation Pathway in the CPQ qualification are entitled to represent clients in chambers (uncontested hearings) in the County Court and High Court. On completing an additional civil proceedings advocacy skills course, they can represent clients in the following courts and tribunals:</a:t>
            </a:r>
          </a:p>
          <a:p>
            <a:endParaRPr lang="en-GB" dirty="0"/>
          </a:p>
          <a:p>
            <a:r>
              <a:rPr lang="en-GB" dirty="0"/>
              <a:t>open County Court hearings;</a:t>
            </a:r>
          </a:p>
          <a:p>
            <a:endParaRPr lang="en-GB" dirty="0"/>
          </a:p>
          <a:p>
            <a:r>
              <a:rPr lang="en-GB" dirty="0"/>
              <a:t>Magistrates’ Court - all civil and enforcement cases;</a:t>
            </a:r>
          </a:p>
          <a:p>
            <a:endParaRPr lang="en-GB" dirty="0"/>
          </a:p>
          <a:p>
            <a:r>
              <a:rPr lang="en-GB" dirty="0"/>
              <a:t>Tribunal hearings; and</a:t>
            </a:r>
          </a:p>
          <a:p>
            <a:endParaRPr lang="en-GB" dirty="0"/>
          </a:p>
          <a:p>
            <a:r>
              <a:rPr lang="en-GB" dirty="0"/>
              <a:t>the Coroner’s Court.</a:t>
            </a:r>
          </a:p>
          <a:p>
            <a:endParaRPr lang="en-GB" dirty="0"/>
          </a:p>
          <a:p>
            <a:r>
              <a:rPr lang="en-GB" dirty="0"/>
              <a:t>(2)   Criminal Litigation</a:t>
            </a:r>
          </a:p>
          <a:p>
            <a:endParaRPr lang="en-GB" dirty="0"/>
          </a:p>
          <a:p>
            <a:r>
              <a:rPr lang="en-GB" dirty="0"/>
              <a:t>On completing an additional criminal proceedings advocacy skills course, chartered legal executives who have completed the Criminal Litigation Pathway in the CPQ qualification are able to represent clients in the following courts:</a:t>
            </a:r>
          </a:p>
          <a:p>
            <a:endParaRPr lang="en-GB" dirty="0"/>
          </a:p>
          <a:p>
            <a:r>
              <a:rPr lang="en-GB" dirty="0"/>
              <a:t>Magistrates’ Courts;</a:t>
            </a:r>
          </a:p>
          <a:p>
            <a:endParaRPr lang="en-GB" dirty="0"/>
          </a:p>
          <a:p>
            <a:r>
              <a:rPr lang="en-GB" dirty="0"/>
              <a:t>Youth Courts;</a:t>
            </a:r>
          </a:p>
          <a:p>
            <a:endParaRPr lang="en-GB" dirty="0"/>
          </a:p>
          <a:p>
            <a:r>
              <a:rPr lang="en-GB" dirty="0"/>
              <a:t>Crown Court or High Court - chambers hearings for bail applications;</a:t>
            </a:r>
          </a:p>
          <a:p>
            <a:endParaRPr lang="en-GB" dirty="0"/>
          </a:p>
          <a:p>
            <a:r>
              <a:rPr lang="en-GB" dirty="0"/>
              <a:t>appeals to the Crown Court or committals for sentencing in the Crown Court;</a:t>
            </a:r>
          </a:p>
          <a:p>
            <a:endParaRPr lang="en-GB" dirty="0"/>
          </a:p>
          <a:p>
            <a:r>
              <a:rPr lang="en-GB" dirty="0"/>
              <a:t>Coroners’ Courts.</a:t>
            </a:r>
          </a:p>
          <a:p>
            <a:endParaRPr lang="en-GB" dirty="0"/>
          </a:p>
          <a:p>
            <a:r>
              <a:rPr lang="en-GB" dirty="0"/>
              <a:t>(3)   Family Litigation</a:t>
            </a:r>
          </a:p>
          <a:p>
            <a:endParaRPr lang="en-GB" dirty="0"/>
          </a:p>
          <a:p>
            <a:r>
              <a:rPr lang="en-GB" dirty="0"/>
              <a:t>On completing an additional family proceedings advocacy skills course, chartered legal executives who have completed the Family Litigation Pathway in the CPQ qualification are able to represent clients in the Family Court.</a:t>
            </a:r>
          </a:p>
          <a:p>
            <a:endParaRPr lang="en-GB" dirty="0"/>
          </a:p>
        </p:txBody>
      </p:sp>
      <p:sp>
        <p:nvSpPr>
          <p:cNvPr id="4" name="Slide Number Placeholder 3"/>
          <p:cNvSpPr>
            <a:spLocks noGrp="1"/>
          </p:cNvSpPr>
          <p:nvPr>
            <p:ph type="sldNum" sz="quarter" idx="5"/>
          </p:nvPr>
        </p:nvSpPr>
        <p:spPr/>
        <p:txBody>
          <a:bodyPr/>
          <a:lstStyle/>
          <a:p>
            <a:fld id="{D71B926A-84F5-44E8-A89D-853643022453}" type="slidenum">
              <a:rPr lang="en-GB" smtClean="0"/>
              <a:t>8</a:t>
            </a:fld>
            <a:endParaRPr lang="en-GB"/>
          </a:p>
        </p:txBody>
      </p:sp>
    </p:spTree>
    <p:extLst>
      <p:ext uri="{BB962C8B-B14F-4D97-AF65-F5344CB8AC3E}">
        <p14:creationId xmlns:p14="http://schemas.microsoft.com/office/powerpoint/2010/main" val="17384340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Students are now able to qualify using a new route by completing the Solicitors Qualifying Examination (SQE). The route will be compulsory for all students completing their legal studies after autumn 2021 onwards.</a:t>
            </a:r>
          </a:p>
          <a:p>
            <a:endParaRPr lang="en-GB" dirty="0"/>
          </a:p>
          <a:p>
            <a:r>
              <a:rPr lang="en-GB" dirty="0"/>
              <a:t>(1)   Degree (or equivalent qualification or work experience)</a:t>
            </a:r>
          </a:p>
          <a:p>
            <a:endParaRPr lang="en-GB" dirty="0"/>
          </a:p>
          <a:p>
            <a:r>
              <a:rPr lang="en-GB" dirty="0"/>
              <a:t>The degree may be in any subject.</a:t>
            </a:r>
          </a:p>
          <a:p>
            <a:endParaRPr lang="en-GB" dirty="0"/>
          </a:p>
          <a:p>
            <a:r>
              <a:rPr lang="en-GB" dirty="0"/>
              <a:t>(2)   SQE1 assessment (functioning legal knowledge and practical legal skills assessment)</a:t>
            </a:r>
          </a:p>
          <a:p>
            <a:endParaRPr lang="en-GB" dirty="0"/>
          </a:p>
          <a:p>
            <a:r>
              <a:rPr lang="en-GB" dirty="0"/>
              <a:t>The SQE1 assessment is centrally set and administered on behalf of the SRA, rather than by individual universities or other course providers. There will be several opportunities to sit it each year. It will consist of three multiple choice exams which will cover the following topics:</a:t>
            </a:r>
          </a:p>
          <a:p>
            <a:endParaRPr lang="en-GB" dirty="0"/>
          </a:p>
          <a:p>
            <a:r>
              <a:rPr lang="en-GB" dirty="0"/>
              <a:t>a)   law and procedural topics currently taught on law degree and LPC courses;</a:t>
            </a:r>
          </a:p>
          <a:p>
            <a:endParaRPr lang="en-GB" dirty="0"/>
          </a:p>
          <a:p>
            <a:r>
              <a:rPr lang="en-GB" dirty="0"/>
              <a:t>(b)   application of fundamental legal principles; and</a:t>
            </a:r>
          </a:p>
          <a:p>
            <a:endParaRPr lang="en-GB" dirty="0"/>
          </a:p>
          <a:p>
            <a:r>
              <a:rPr lang="en-GB" dirty="0"/>
              <a:t>(c)   legal research and writing skills.</a:t>
            </a:r>
          </a:p>
          <a:p>
            <a:endParaRPr lang="en-GB" dirty="0"/>
          </a:p>
          <a:p>
            <a:r>
              <a:rPr lang="en-GB" dirty="0"/>
              <a:t>(3)   SQE2 assessment (practical legal skills assessment)</a:t>
            </a:r>
          </a:p>
          <a:p>
            <a:endParaRPr lang="en-GB" dirty="0"/>
          </a:p>
          <a:p>
            <a:r>
              <a:rPr lang="en-GB" dirty="0"/>
              <a:t>SQE2 may only be attempted after SQE1 has been passed. ­Students will be tested on:</a:t>
            </a:r>
          </a:p>
          <a:p>
            <a:endParaRPr lang="en-GB" dirty="0"/>
          </a:p>
          <a:p>
            <a:r>
              <a:rPr lang="en-GB" dirty="0"/>
              <a:t>(a)   client interviewing;</a:t>
            </a:r>
          </a:p>
          <a:p>
            <a:endParaRPr lang="en-GB" dirty="0"/>
          </a:p>
          <a:p>
            <a:r>
              <a:rPr lang="en-GB" dirty="0"/>
              <a:t>(b)   advocacy;</a:t>
            </a:r>
          </a:p>
          <a:p>
            <a:endParaRPr lang="en-GB" dirty="0"/>
          </a:p>
          <a:p>
            <a:r>
              <a:rPr lang="en-GB" dirty="0"/>
              <a:t>(c)   case analysis; and</a:t>
            </a:r>
          </a:p>
          <a:p>
            <a:endParaRPr lang="en-GB" dirty="0"/>
          </a:p>
          <a:p>
            <a:r>
              <a:rPr lang="en-GB" dirty="0"/>
              <a:t>(d)   legal research and written advice.</a:t>
            </a:r>
          </a:p>
          <a:p>
            <a:endParaRPr lang="en-GB" dirty="0"/>
          </a:p>
          <a:p>
            <a:r>
              <a:rPr lang="en-GB" dirty="0"/>
              <a:t>(4)   Qualifying work experience</a:t>
            </a:r>
          </a:p>
          <a:p>
            <a:endParaRPr lang="en-GB" dirty="0"/>
          </a:p>
          <a:p>
            <a:r>
              <a:rPr lang="en-GB" dirty="0"/>
              <a:t>Students must have at least two years’ qualifying work experience. As well as including the traditional period of recognised training as a trainee with a law firm, a wider range of experience, including as a paralegal, will be accepted.</a:t>
            </a:r>
          </a:p>
          <a:p>
            <a:endParaRPr lang="en-GB" dirty="0"/>
          </a:p>
          <a:p>
            <a:r>
              <a:rPr lang="en-GB" dirty="0"/>
              <a:t>(5)   Admission as a solicitor</a:t>
            </a:r>
          </a:p>
          <a:p>
            <a:endParaRPr lang="en-GB" dirty="0"/>
          </a:p>
          <a:p>
            <a:r>
              <a:rPr lang="en-GB" dirty="0"/>
              <a:t>On completion of the training contract, the trainee will be admitted as a solicitor. The trainee’s name will be added to the solicitors’ roll (a register of all qualified solicitors).</a:t>
            </a:r>
          </a:p>
          <a:p>
            <a:endParaRPr lang="en-GB" dirty="0"/>
          </a:p>
          <a:p>
            <a:r>
              <a:rPr lang="en-GB" dirty="0"/>
              <a:t>The majority of solicitors work in partnerships (also known as firms). The partners in the firm own the business and their personal incomes depend on the profits generated by the business. The firms will employ professional lawyers, including chartered legal executives, assistant solicitors, paralegals and support staff.</a:t>
            </a:r>
          </a:p>
          <a:p>
            <a:endParaRPr lang="en-GB" dirty="0"/>
          </a:p>
          <a:p>
            <a:r>
              <a:rPr lang="en-GB" dirty="0"/>
              <a:t>Solicitors are also able, subject to certain conditions, to practise in limited companies and limited liability partnerships (LLPs). These types of organisations provide greater financial protection for the solicitors owning the business in the event of commercial failure.</a:t>
            </a:r>
          </a:p>
          <a:p>
            <a:endParaRPr lang="en-GB" dirty="0"/>
          </a:p>
          <a:p>
            <a:r>
              <a:rPr lang="en-GB" dirty="0"/>
              <a:t>Solicitors are able to work with non-lawyers in organisations called alternative business structures (ABSs) to provide legal services. ABSs include multi-disciplinary practices (MDPs) in which legal services are provided with other professional services, such as accountancy. There are a number of commercial advantages for ABSs over traditional partnerships: it can be easier to raise outside capital to fund an expansion of the business, and clients may welcome “one-stop shops” where they can get a number of different legal and non-legal services from the same organisation.</a:t>
            </a:r>
          </a:p>
          <a:p>
            <a:endParaRPr lang="en-GB" dirty="0"/>
          </a:p>
          <a:p>
            <a:r>
              <a:rPr lang="en-GB" dirty="0"/>
              <a:t>Some solicitors continue to work as sole practitioners running their own business and taking all the financial risks (and profits) themselves. In rural areas, many firms operate with a number of branches in different locations. These firms will often specialise in areas such as conveyancing, wills and probate and family law. Firms working in the inner-city areas may specialise in criminal work, although cuts to legal aid have made this work increasingly unprofitable.</a:t>
            </a:r>
          </a:p>
          <a:p>
            <a:endParaRPr lang="en-GB" dirty="0"/>
          </a:p>
          <a:p>
            <a:r>
              <a:rPr lang="en-GB" dirty="0"/>
              <a:t>Many large firms use the internet and call centre arrangements to seek clients from across the country, especially in areas such as personal injury litigation and conveyancing. Other large firms, based in the City of London, carry out commercial work for very large companies, including multi-nationals</a:t>
            </a:r>
          </a:p>
          <a:p>
            <a:endParaRPr lang="en-GB" dirty="0"/>
          </a:p>
          <a:p>
            <a:r>
              <a:rPr lang="en-GB" dirty="0"/>
              <a:t>All solicitors are able to represent their clients in Magistrates’ Courts, the County Court, the Family Court, the Intellectual Property Enterprise Court, tribunals (a more informal type of court) and Coroner’s Courts (which determine the cause of a person’s death).</a:t>
            </a:r>
          </a:p>
          <a:p>
            <a:endParaRPr lang="en-GB" dirty="0"/>
          </a:p>
          <a:p>
            <a:r>
              <a:rPr lang="en-GB" dirty="0"/>
              <a:t>Solicitors who specialise in litigation may choose to obtain the Higher Rights of Audience Qualification and become solicitor advocates. Two assessments (one written and one practical) must be completed in either civil or criminal advocacy. The assessments cover evidence, procedure and ethics. Training courses are provided by various institutions.</a:t>
            </a:r>
          </a:p>
          <a:p>
            <a:endParaRPr lang="en-GB" dirty="0"/>
          </a:p>
          <a:p>
            <a:r>
              <a:rPr lang="en-GB" dirty="0"/>
              <a:t>Solicitor advocates are able to represent clients in the Crown Court, High Court, Court of Appeal and Supreme Court.</a:t>
            </a:r>
          </a:p>
        </p:txBody>
      </p:sp>
      <p:sp>
        <p:nvSpPr>
          <p:cNvPr id="4" name="Slide Number Placeholder 3"/>
          <p:cNvSpPr>
            <a:spLocks noGrp="1"/>
          </p:cNvSpPr>
          <p:nvPr>
            <p:ph type="sldNum" sz="quarter" idx="5"/>
          </p:nvPr>
        </p:nvSpPr>
        <p:spPr/>
        <p:txBody>
          <a:bodyPr/>
          <a:lstStyle/>
          <a:p>
            <a:fld id="{D71B926A-84F5-44E8-A89D-853643022453}" type="slidenum">
              <a:rPr lang="en-GB" smtClean="0"/>
              <a:t>9</a:t>
            </a:fld>
            <a:endParaRPr lang="en-GB"/>
          </a:p>
        </p:txBody>
      </p:sp>
    </p:spTree>
    <p:extLst>
      <p:ext uri="{BB962C8B-B14F-4D97-AF65-F5344CB8AC3E}">
        <p14:creationId xmlns:p14="http://schemas.microsoft.com/office/powerpoint/2010/main" val="33487137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Smallest group 16k – focused on advocacy: written or oral</a:t>
            </a:r>
          </a:p>
          <a:p>
            <a:endParaRPr lang="en-GB" dirty="0"/>
          </a:p>
          <a:p>
            <a:r>
              <a:rPr lang="en-GB" dirty="0"/>
              <a:t>(1) Academic stage of training</a:t>
            </a:r>
          </a:p>
          <a:p>
            <a:endParaRPr lang="en-GB" dirty="0"/>
          </a:p>
          <a:p>
            <a:r>
              <a:rPr lang="en-GB" dirty="0"/>
              <a:t>All students must complete either a qualifying law degree or a degree in another subject followed by the Graduate Diploma in Law/Common Professional Examination. The degree classification must be at least a 2(ii).</a:t>
            </a:r>
          </a:p>
          <a:p>
            <a:endParaRPr lang="en-GB" dirty="0"/>
          </a:p>
          <a:p>
            <a:r>
              <a:rPr lang="en-GB" dirty="0"/>
              <a:t>Some students undertake an optional one- or two-week mini-­pupillage during this stage which gives them useful work experience with a barrister.</a:t>
            </a:r>
          </a:p>
          <a:p>
            <a:endParaRPr lang="en-GB" dirty="0"/>
          </a:p>
          <a:p>
            <a:r>
              <a:rPr lang="en-GB" dirty="0"/>
              <a:t>(2) Admission to an Inn of Court</a:t>
            </a:r>
          </a:p>
          <a:p>
            <a:endParaRPr lang="en-GB" dirty="0"/>
          </a:p>
          <a:p>
            <a:r>
              <a:rPr lang="en-GB" dirty="0"/>
              <a:t>There are four Inns of Court: Middle Temple, Inner Temple, Gray’s Inn and Lincoln’s Inn. Inns of Court are non-academic societies which provide educational activities and support for barristers and student barristers. They all provide the use of a library, lunching and dining facilities, common rooms and gardens.</a:t>
            </a:r>
          </a:p>
          <a:p>
            <a:endParaRPr lang="en-GB" dirty="0"/>
          </a:p>
          <a:p>
            <a:r>
              <a:rPr lang="en-GB" dirty="0"/>
              <a:t>(3) Vocational stage</a:t>
            </a:r>
          </a:p>
          <a:p>
            <a:endParaRPr lang="en-GB" dirty="0"/>
          </a:p>
          <a:p>
            <a:r>
              <a:rPr lang="en-GB" dirty="0"/>
              <a:t>Students must apply for a vocational course at one of the universities and institutions accredited by the Bar Standards Board (Authorised Education and Training Organisations). These courses may be full-time or part-time. The courses include training in important skills, including advocacy, written skills and legal research.</a:t>
            </a:r>
          </a:p>
          <a:p>
            <a:endParaRPr lang="en-GB" dirty="0"/>
          </a:p>
          <a:p>
            <a:r>
              <a:rPr lang="en-GB" dirty="0"/>
              <a:t>At the same time, students are required to complete 12 qualifying sessions at their Inn of Court. These consist of a variety of educational and social activities, including dinners with legal talks and other events also attended by qualified barristers.</a:t>
            </a:r>
          </a:p>
          <a:p>
            <a:endParaRPr lang="en-GB" dirty="0"/>
          </a:p>
          <a:p>
            <a:r>
              <a:rPr lang="en-GB" dirty="0"/>
              <a:t>(4) Call to the Bar</a:t>
            </a:r>
          </a:p>
          <a:p>
            <a:endParaRPr lang="en-GB" dirty="0"/>
          </a:p>
          <a:p>
            <a:r>
              <a:rPr lang="en-GB" dirty="0"/>
              <a:t>Students who have passed the vocational stage will attend a ceremony at their Inn of Court in which they will be formally called to the Bar. At this point they will be entitled to call themselves a barrister.</a:t>
            </a:r>
          </a:p>
          <a:p>
            <a:endParaRPr lang="en-GB" dirty="0"/>
          </a:p>
          <a:p>
            <a:r>
              <a:rPr lang="en-GB" dirty="0"/>
              <a:t>(5) Pupillage</a:t>
            </a:r>
          </a:p>
          <a:p>
            <a:endParaRPr lang="en-GB" dirty="0"/>
          </a:p>
          <a:p>
            <a:r>
              <a:rPr lang="en-GB" dirty="0"/>
              <a:t>In order to be able to practise, every barrister must then complete a year of pupillage (practical training) under the supervision of an experienced barrister known as a pupil supervisor. The first six months are non-practising – the pupil “shadows” their pupil supervisor. During the second six months, the pupil may, with the permission of their pupil supervisor, provide legal services and appear in court.</a:t>
            </a:r>
          </a:p>
          <a:p>
            <a:endParaRPr lang="en-GB" dirty="0"/>
          </a:p>
          <a:p>
            <a:r>
              <a:rPr lang="en-GB" dirty="0"/>
              <a:t>Further information about qualifying as a barrister is available at https://</a:t>
            </a:r>
            <a:r>
              <a:rPr lang="en-GB" dirty="0" err="1"/>
              <a:t>www.barstandardsboard.org.uk</a:t>
            </a:r>
            <a:r>
              <a:rPr lang="en-GB" dirty="0"/>
              <a:t>/training-</a:t>
            </a:r>
            <a:r>
              <a:rPr lang="en-GB" dirty="0" err="1"/>
              <a:t>qualification.html</a:t>
            </a:r>
            <a:r>
              <a:rPr lang="en-GB" dirty="0"/>
              <a:t>.</a:t>
            </a:r>
          </a:p>
          <a:p>
            <a:endParaRPr lang="en-GB" dirty="0"/>
          </a:p>
          <a:p>
            <a:r>
              <a:rPr lang="en-GB" dirty="0"/>
              <a:t>3.2.3.2 The work of barristers</a:t>
            </a:r>
          </a:p>
          <a:p>
            <a:r>
              <a:rPr lang="en-GB" dirty="0"/>
              <a:t>The majority of barristers are self-employed but share offices, known as chambers, in London and other major cities. Office expenses and support services are shared, as are the costs of the barristers’ clerk who is responsible for allocating work and negotiating fees on behalf of the barristers. Their work consists of advocacy – speaking in court in a wig and gown on behalf of their client. In addition, they will carry out legal research on complex points of law and prepare written opinions, applying their research to the circumstances of their clients. Sometimes barristers will advise the clients in person – in conference. Barristers will usually specialise in one or more areas of law.</a:t>
            </a:r>
          </a:p>
          <a:p>
            <a:endParaRPr lang="en-GB" dirty="0"/>
          </a:p>
          <a:p>
            <a:r>
              <a:rPr lang="en-GB" dirty="0"/>
              <a:t>Barristers working in chambers have traditionally received work in the form of instructions from law firms. Individuals and organisations are now also able to instruct barristers directly (not via a law firm) under a public access scheme. Only barristers who have completed a training course and met other Bar Council requirements can accept instructions under this scheme.</a:t>
            </a:r>
          </a:p>
          <a:p>
            <a:endParaRPr lang="en-GB" dirty="0"/>
          </a:p>
          <a:p>
            <a:r>
              <a:rPr lang="en-GB" dirty="0"/>
              <a:t>Barristers are also employed by the Crown Prosecution Service, local government and industry and commerce. They are able to work with other lawyers and non-legal professionals in organisations established under the Legal Services Act 2007 known as legal disciplinary practices and alternative business structures.</a:t>
            </a:r>
          </a:p>
          <a:p>
            <a:endParaRPr lang="en-GB" dirty="0"/>
          </a:p>
          <a:p>
            <a:r>
              <a:rPr lang="en-GB" dirty="0"/>
              <a:t>Experienced barristers are able to apply for appointment as King’s Counsel (KC). They are also referred to as “silks” because they wear silk gowns. (Barristers who are not KCs may be referred to in court as “juniors” – even though they may be very experienced.)</a:t>
            </a:r>
          </a:p>
          <a:p>
            <a:endParaRPr lang="en-GB" dirty="0"/>
          </a:p>
          <a:p>
            <a:r>
              <a:rPr lang="en-GB" dirty="0"/>
              <a:t>3.2.3.3 Rights of audience</a:t>
            </a:r>
          </a:p>
          <a:p>
            <a:r>
              <a:rPr lang="en-GB" dirty="0"/>
              <a:t>Barristers have full rights of audience in all the courts of England and Wales.</a:t>
            </a:r>
          </a:p>
        </p:txBody>
      </p:sp>
      <p:sp>
        <p:nvSpPr>
          <p:cNvPr id="4" name="Slide Number Placeholder 3"/>
          <p:cNvSpPr>
            <a:spLocks noGrp="1"/>
          </p:cNvSpPr>
          <p:nvPr>
            <p:ph type="sldNum" sz="quarter" idx="5"/>
          </p:nvPr>
        </p:nvSpPr>
        <p:spPr/>
        <p:txBody>
          <a:bodyPr/>
          <a:lstStyle/>
          <a:p>
            <a:fld id="{D71B926A-84F5-44E8-A89D-853643022453}" type="slidenum">
              <a:rPr lang="en-GB" smtClean="0"/>
              <a:t>10</a:t>
            </a:fld>
            <a:endParaRPr lang="en-GB"/>
          </a:p>
        </p:txBody>
      </p:sp>
    </p:spTree>
    <p:extLst>
      <p:ext uri="{BB962C8B-B14F-4D97-AF65-F5344CB8AC3E}">
        <p14:creationId xmlns:p14="http://schemas.microsoft.com/office/powerpoint/2010/main" val="973135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You may remember reference to the Lord Chancellor from week 1 – anyone remember? Equity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We have discussed how the principles of equity developed during the Middle Ages in the Court of Chancery. This court was headed by the Lord Chancellor, a role which combined a judicial function with considerable power as a minister of the Crown.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post of Lord Chancellor has evolved over the centuries and is now held by a government minister who is also Secretary of State for Justice. The Lord Chancellor no longer hears cases, but does have various functions which relate to the judiciary, including:</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statutory responsibilities for upholding the rule of law (s1 Constitutional Reform Act 2005);</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protecting the independence of the judiciary (s3 Constitutional Reform Act); and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 limited role in the appointment of justices of the Supreme Court.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Lord Chancellor also has overall responsibility for strategy on criminal justice reform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and human rights,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and is responsible for the Ministry of Justice, which oversees the courts (HM Courts and Tribunals Service), prisons and probation (HM Prison and Probation Service) and legal aid (Legal Aid Agency).</a:t>
            </a:r>
          </a:p>
          <a:p>
            <a:endParaRPr lang="en-GB" dirty="0"/>
          </a:p>
        </p:txBody>
      </p:sp>
      <p:sp>
        <p:nvSpPr>
          <p:cNvPr id="4" name="Slide Number Placeholder 3"/>
          <p:cNvSpPr>
            <a:spLocks noGrp="1"/>
          </p:cNvSpPr>
          <p:nvPr>
            <p:ph type="sldNum" sz="quarter" idx="5"/>
          </p:nvPr>
        </p:nvSpPr>
        <p:spPr/>
        <p:txBody>
          <a:bodyPr/>
          <a:lstStyle/>
          <a:p>
            <a:fld id="{D71B926A-84F5-44E8-A89D-853643022453}" type="slidenum">
              <a:rPr lang="en-GB" smtClean="0"/>
              <a:t>11</a:t>
            </a:fld>
            <a:endParaRPr lang="en-GB"/>
          </a:p>
        </p:txBody>
      </p:sp>
    </p:spTree>
    <p:extLst>
      <p:ext uri="{BB962C8B-B14F-4D97-AF65-F5344CB8AC3E}">
        <p14:creationId xmlns:p14="http://schemas.microsoft.com/office/powerpoint/2010/main" val="31886609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Civil law system (European countries) common for judiciary to be an independent profession with own training scheme. </a:t>
            </a:r>
          </a:p>
          <a:p>
            <a:endParaRPr lang="en-GB" dirty="0"/>
          </a:p>
          <a:p>
            <a:r>
              <a:rPr lang="en-GB" dirty="0"/>
              <a:t>Common law system not the case. Rather a form of career progression from the professions. </a:t>
            </a:r>
          </a:p>
          <a:p>
            <a:endParaRPr lang="en-GB" dirty="0"/>
          </a:p>
          <a:p>
            <a:r>
              <a:rPr lang="en-GB" dirty="0"/>
              <a:t>Recruited from experienced members of the profession</a:t>
            </a:r>
          </a:p>
          <a:p>
            <a:endParaRPr lang="en-GB" dirty="0"/>
          </a:p>
          <a:p>
            <a:r>
              <a:rPr lang="en-GB" dirty="0"/>
              <a:t>Judiciary categorised by seniority: different types of judges can sit in higher and lower courts, and will hear cases which various enormously </a:t>
            </a:r>
          </a:p>
          <a:p>
            <a:endParaRPr lang="en-GB" dirty="0"/>
          </a:p>
          <a:p>
            <a:r>
              <a:rPr lang="en-GB" dirty="0"/>
              <a:t>Some judges only hear specific cases, others will hear civil and criminal – this allows broader perspective of the law and its function and development, but can limit expertise </a:t>
            </a:r>
          </a:p>
          <a:p>
            <a:endParaRPr lang="en-GB" dirty="0"/>
          </a:p>
          <a:p>
            <a:endParaRPr lang="en-GB" dirty="0"/>
          </a:p>
          <a:p>
            <a:r>
              <a:rPr lang="en-GB" dirty="0"/>
              <a:t> Judicial appointments</a:t>
            </a:r>
          </a:p>
          <a:p>
            <a:r>
              <a:rPr lang="en-GB" dirty="0"/>
              <a:t>The Judicial Appointments Commission was established under the Constitutional Reform Act 2005 to address criticisms that the judges were still predominantly male, upper-class and middle-aged, with very few members of ethnic minorities. It has introduced a formal system for applications and has attempted to increase the diversity of the judiciary by making the application process more transparent and fair.</a:t>
            </a:r>
          </a:p>
          <a:p>
            <a:endParaRPr lang="en-GB" dirty="0"/>
          </a:p>
          <a:p>
            <a:r>
              <a:rPr lang="en-GB" dirty="0"/>
              <a:t>The selection process involves</a:t>
            </a:r>
          </a:p>
          <a:p>
            <a:pPr marL="171450" indent="-171450">
              <a:buFont typeface="Arial" panose="020B0604020202020204" pitchFamily="34" charset="0"/>
              <a:buChar char="•"/>
            </a:pPr>
            <a:r>
              <a:rPr lang="en-GB" dirty="0"/>
              <a:t>online multiple-choice question (MCQ) tests;</a:t>
            </a:r>
          </a:p>
          <a:p>
            <a:pPr marL="171450" indent="-171450">
              <a:buFont typeface="Arial" panose="020B0604020202020204" pitchFamily="34" charset="0"/>
              <a:buChar char="•"/>
            </a:pPr>
            <a:r>
              <a:rPr lang="en-GB" dirty="0"/>
              <a:t>telephone assessments;</a:t>
            </a:r>
          </a:p>
          <a:p>
            <a:pPr marL="171450" indent="-171450">
              <a:buFont typeface="Arial" panose="020B0604020202020204" pitchFamily="34" charset="0"/>
              <a:buChar char="•"/>
            </a:pPr>
            <a:r>
              <a:rPr lang="en-GB" dirty="0"/>
              <a:t>selection days which include an interview, presentation and role plays;</a:t>
            </a:r>
          </a:p>
          <a:p>
            <a:pPr marL="171450" indent="-171450">
              <a:buFont typeface="Arial" panose="020B0604020202020204" pitchFamily="34" charset="0"/>
              <a:buChar char="•"/>
            </a:pPr>
            <a:r>
              <a:rPr lang="en-GB" dirty="0"/>
              <a:t>consultations with existing judges; and</a:t>
            </a:r>
          </a:p>
          <a:p>
            <a:pPr marL="171450" indent="-171450">
              <a:buFont typeface="Arial" panose="020B0604020202020204" pitchFamily="34" charset="0"/>
              <a:buChar char="•"/>
            </a:pPr>
            <a:r>
              <a:rPr lang="en-GB" dirty="0"/>
              <a:t>good character checks.</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 Chartered legal executives who have met the judicial-appointment eligibility condition for five years are eligible to apply to become junior judges, including:</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District Judges (Magistrates’ Courts);</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District Judges;</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Deputy District Judges (Magistrates’ Courts);  and</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Deputy District Judges.</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D71B926A-84F5-44E8-A89D-853643022453}" type="slidenum">
              <a:rPr lang="en-GB" smtClean="0"/>
              <a:t>12</a:t>
            </a:fld>
            <a:endParaRPr lang="en-GB"/>
          </a:p>
        </p:txBody>
      </p:sp>
    </p:spTree>
    <p:extLst>
      <p:ext uri="{BB962C8B-B14F-4D97-AF65-F5344CB8AC3E}">
        <p14:creationId xmlns:p14="http://schemas.microsoft.com/office/powerpoint/2010/main" val="40854683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table sets out the main types of judges in England and Wales, together with the eligibility criteria, and the courts in which each category of judge may serve. The Table is set out in order of decreasing seniority.</a:t>
            </a:r>
          </a:p>
          <a:p>
            <a:endParaRPr lang="en-GB" dirty="0"/>
          </a:p>
          <a:p>
            <a:r>
              <a:rPr lang="en-GB" dirty="0"/>
              <a:t>s3 Courts and Tribunals (Judiciary and Functions of Staff) Act 2018 provides for authorised staff and tribunal staff to provide legal advice to judges in the Family Court and to magistrates.</a:t>
            </a:r>
          </a:p>
          <a:p>
            <a:endParaRPr lang="en-GB" dirty="0"/>
          </a:p>
          <a:p>
            <a:r>
              <a:rPr lang="en-GB" dirty="0"/>
              <a:t>More controversially, it also provides for authorised staff to exercise judicial functions subject to the relevant procedure rules.</a:t>
            </a:r>
          </a:p>
        </p:txBody>
      </p:sp>
      <p:sp>
        <p:nvSpPr>
          <p:cNvPr id="4" name="Slide Number Placeholder 3"/>
          <p:cNvSpPr>
            <a:spLocks noGrp="1"/>
          </p:cNvSpPr>
          <p:nvPr>
            <p:ph type="sldNum" sz="quarter" idx="5"/>
          </p:nvPr>
        </p:nvSpPr>
        <p:spPr/>
        <p:txBody>
          <a:bodyPr/>
          <a:lstStyle/>
          <a:p>
            <a:fld id="{D71B926A-84F5-44E8-A89D-853643022453}" type="slidenum">
              <a:rPr lang="en-GB" smtClean="0"/>
              <a:t>14</a:t>
            </a:fld>
            <a:endParaRPr lang="en-GB"/>
          </a:p>
        </p:txBody>
      </p:sp>
    </p:spTree>
    <p:extLst>
      <p:ext uri="{BB962C8B-B14F-4D97-AF65-F5344CB8AC3E}">
        <p14:creationId xmlns:p14="http://schemas.microsoft.com/office/powerpoint/2010/main" val="34801114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One of the more unusual features of the legal system of England and Wales is the prominent role which is given to non-legally qualified (lay) magistrates (though they do receive some training). There are approximately 15,000 magistrates who are also known as Justices of the Peace (JPs).</a:t>
            </a:r>
          </a:p>
          <a:p>
            <a:endParaRPr lang="en-GB" dirty="0"/>
          </a:p>
          <a:p>
            <a:r>
              <a:rPr lang="en-GB" dirty="0"/>
              <a:t>People who wish to become magistrates must have the following qualities:</a:t>
            </a:r>
          </a:p>
          <a:p>
            <a:endParaRPr lang="en-GB" dirty="0"/>
          </a:p>
          <a:p>
            <a:r>
              <a:rPr lang="en-GB" dirty="0"/>
              <a:t>good character;</a:t>
            </a:r>
          </a:p>
          <a:p>
            <a:endParaRPr lang="en-GB" dirty="0"/>
          </a:p>
          <a:p>
            <a:r>
              <a:rPr lang="en-GB" dirty="0"/>
              <a:t>understanding and communication skills;</a:t>
            </a:r>
          </a:p>
          <a:p>
            <a:endParaRPr lang="en-GB" dirty="0"/>
          </a:p>
          <a:p>
            <a:r>
              <a:rPr lang="en-GB" dirty="0"/>
              <a:t>social awareness;</a:t>
            </a:r>
          </a:p>
          <a:p>
            <a:endParaRPr lang="en-GB" dirty="0"/>
          </a:p>
          <a:p>
            <a:r>
              <a:rPr lang="en-GB" dirty="0"/>
              <a:t>maturity and sound judgment; and</a:t>
            </a:r>
          </a:p>
          <a:p>
            <a:endParaRPr lang="en-GB" dirty="0"/>
          </a:p>
          <a:p>
            <a:r>
              <a:rPr lang="en-GB" dirty="0"/>
              <a:t>commitment and reliability.</a:t>
            </a:r>
          </a:p>
          <a:p>
            <a:endParaRPr lang="en-GB" dirty="0"/>
          </a:p>
          <a:p>
            <a:r>
              <a:rPr lang="en-GB" dirty="0"/>
              <a:t>Members of certain occupations are excluded, including police officers and CPS lawyers.</a:t>
            </a:r>
          </a:p>
          <a:p>
            <a:endParaRPr lang="en-GB" dirty="0"/>
          </a:p>
          <a:p>
            <a:r>
              <a:rPr lang="en-GB" dirty="0"/>
              <a:t>Magistrates are aged between 18 and 70 years (no applications are permitted by candidates aged over 65 years). Applications are made to the local advisory committee which assesses and interviews candidates. Candidates who are approved are formally appointed by the Lord Chief Justice who delegates the task to the Senior Presiding Judge of England and Wales.</a:t>
            </a:r>
          </a:p>
          <a:p>
            <a:endParaRPr lang="en-GB" dirty="0"/>
          </a:p>
          <a:p>
            <a:r>
              <a:rPr lang="en-GB" dirty="0"/>
              <a:t>Most of a magistrate’s work takes place in the Magistrates’ Courts where they hear lower level criminal cases – approximately 95 per cent. Magistrates normally work in groups of three, known as a bench, and are given impartial legal advice on the law and sentencing options by a legal advisor who will record the decisions in each case and ensure that the court administration works smoothly. Legal advisors may sometimes advise the magistrates in private in the retiring room.</a:t>
            </a:r>
          </a:p>
          <a:p>
            <a:endParaRPr lang="en-GB" dirty="0"/>
          </a:p>
          <a:p>
            <a:r>
              <a:rPr lang="en-GB" dirty="0"/>
              <a:t>Legally qualified justices’ clerks (also known as court legal advisors) carry out various management functions within the Magistrates’ Court but will also advise magistrates more generally on changes to the law and sentencing etc.</a:t>
            </a:r>
          </a:p>
          <a:p>
            <a:endParaRPr lang="en-GB" dirty="0"/>
          </a:p>
          <a:p>
            <a:r>
              <a:rPr lang="en-GB" dirty="0"/>
              <a:t>Magistrates are expected to take part in 26 half-day sittings each year. They are unpaid but receive expenses.</a:t>
            </a:r>
          </a:p>
          <a:p>
            <a:endParaRPr lang="en-GB" dirty="0"/>
          </a:p>
          <a:p>
            <a:r>
              <a:rPr lang="en-GB" dirty="0"/>
              <a:t>NB Magistrates will also deal with some civil matters in the Most of a magistrate’s work takes place in the Magistrates’ Courts where they hear lower level criminal cases – approximately 95 per cent. Magistrates normally work in groups of three, known as a bench, and are given impartial legal advice on the law and sentencing options by a legal advisor who will record the decisions in each case and ensure that the court administration works smoothly. Legal advisors may sometimes advise the magistrates in private in the retiring room.</a:t>
            </a:r>
          </a:p>
          <a:p>
            <a:endParaRPr lang="en-GB" dirty="0"/>
          </a:p>
          <a:p>
            <a:r>
              <a:rPr lang="en-GB" dirty="0"/>
              <a:t>Legally qualified justices’ clerks (also known as court legal advisors) carry out various management functions within the Magistrates’ Court but will also advise magistrates more generally on changes to the law and sentencing etc.</a:t>
            </a:r>
          </a:p>
          <a:p>
            <a:endParaRPr lang="en-GB" dirty="0"/>
          </a:p>
          <a:p>
            <a:r>
              <a:rPr lang="en-GB" dirty="0"/>
              <a:t>Magistrates are expected to take part in 26 half-day sittings each year. They are unpaid but receive expenses.</a:t>
            </a:r>
          </a:p>
          <a:p>
            <a:endParaRPr lang="en-GB" dirty="0"/>
          </a:p>
          <a:p>
            <a:r>
              <a:rPr lang="en-GB" dirty="0"/>
              <a:t>NB Magistrates will also deal with some civil matters in the Magistrates Court for example council tax arrears. </a:t>
            </a:r>
          </a:p>
          <a:p>
            <a:endParaRPr lang="en-GB" dirty="0"/>
          </a:p>
          <a:p>
            <a:r>
              <a:rPr lang="en-GB" dirty="0"/>
              <a:t>Magistrates with specialist training carry out some limited functions in the Family Court.</a:t>
            </a:r>
          </a:p>
          <a:p>
            <a:endParaRPr lang="en-GB" dirty="0"/>
          </a:p>
          <a:p>
            <a:r>
              <a:rPr lang="en-GB" dirty="0"/>
              <a:t>The advantages include:</a:t>
            </a:r>
          </a:p>
          <a:p>
            <a:endParaRPr lang="en-GB" dirty="0"/>
          </a:p>
          <a:p>
            <a:r>
              <a:rPr lang="en-GB" dirty="0"/>
              <a:t>cost – they are considerably cheaper, even including the costs of legal advisors, than an equivalent number of paid judges;</a:t>
            </a:r>
          </a:p>
          <a:p>
            <a:endParaRPr lang="en-GB" dirty="0"/>
          </a:p>
          <a:p>
            <a:r>
              <a:rPr lang="en-GB" dirty="0"/>
              <a:t>community justice – they are drawn from their local communities and their local knowledge gives them greater credibility;</a:t>
            </a:r>
          </a:p>
          <a:p>
            <a:endParaRPr lang="en-GB" dirty="0"/>
          </a:p>
          <a:p>
            <a:r>
              <a:rPr lang="en-GB" dirty="0"/>
              <a:t>local knowledge – they are expected to live within 15 miles of their courts; and</a:t>
            </a:r>
          </a:p>
          <a:p>
            <a:endParaRPr lang="en-GB" dirty="0"/>
          </a:p>
          <a:p>
            <a:r>
              <a:rPr lang="en-GB" dirty="0"/>
              <a:t>greater diversity – there are far more women and members of ethnic communities than among the professional judges, particularly in the higher courts.</a:t>
            </a:r>
          </a:p>
          <a:p>
            <a:endParaRPr lang="en-GB" dirty="0"/>
          </a:p>
          <a:p>
            <a:r>
              <a:rPr lang="en-GB" dirty="0"/>
              <a:t>Disadvantages include:</a:t>
            </a:r>
          </a:p>
          <a:p>
            <a:endParaRPr lang="en-GB" dirty="0"/>
          </a:p>
          <a:p>
            <a:r>
              <a:rPr lang="en-GB" dirty="0"/>
              <a:t>poor and inadequate legal training can lead to bad decisions;</a:t>
            </a:r>
          </a:p>
          <a:p>
            <a:endParaRPr lang="en-GB" dirty="0"/>
          </a:p>
          <a:p>
            <a:r>
              <a:rPr lang="en-GB" dirty="0"/>
              <a:t>lack of legal knowledge can lead to inappropriate reliance on legal advisors;</a:t>
            </a:r>
          </a:p>
          <a:p>
            <a:endParaRPr lang="en-GB" dirty="0"/>
          </a:p>
          <a:p>
            <a:r>
              <a:rPr lang="en-GB" dirty="0"/>
              <a:t>there is still a middle-class bias with few young magistrates;</a:t>
            </a:r>
          </a:p>
          <a:p>
            <a:endParaRPr lang="en-GB" dirty="0"/>
          </a:p>
          <a:p>
            <a:r>
              <a:rPr lang="en-GB" dirty="0"/>
              <a:t>they are too ready to believe the police and convict defendants; and</a:t>
            </a:r>
          </a:p>
          <a:p>
            <a:endParaRPr lang="en-GB" dirty="0"/>
          </a:p>
          <a:p>
            <a:r>
              <a:rPr lang="en-GB" dirty="0"/>
              <a:t>they become case-hardened.</a:t>
            </a:r>
          </a:p>
        </p:txBody>
      </p:sp>
      <p:sp>
        <p:nvSpPr>
          <p:cNvPr id="4" name="Slide Number Placeholder 3"/>
          <p:cNvSpPr>
            <a:spLocks noGrp="1"/>
          </p:cNvSpPr>
          <p:nvPr>
            <p:ph type="sldNum" sz="quarter" idx="5"/>
          </p:nvPr>
        </p:nvSpPr>
        <p:spPr/>
        <p:txBody>
          <a:bodyPr/>
          <a:lstStyle/>
          <a:p>
            <a:fld id="{D71B926A-84F5-44E8-A89D-853643022453}" type="slidenum">
              <a:rPr lang="en-GB" smtClean="0"/>
              <a:t>15</a:t>
            </a:fld>
            <a:endParaRPr lang="en-GB"/>
          </a:p>
        </p:txBody>
      </p:sp>
    </p:spTree>
    <p:extLst>
      <p:ext uri="{BB962C8B-B14F-4D97-AF65-F5344CB8AC3E}">
        <p14:creationId xmlns:p14="http://schemas.microsoft.com/office/powerpoint/2010/main" val="16777991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advantages include:</a:t>
            </a:r>
          </a:p>
          <a:p>
            <a:endParaRPr lang="en-GB" dirty="0"/>
          </a:p>
          <a:p>
            <a:r>
              <a:rPr lang="en-GB" dirty="0"/>
              <a:t>cost – they are considerably cheaper, even including the costs of legal advisors, than an equivalent number of paid judges;</a:t>
            </a:r>
          </a:p>
          <a:p>
            <a:endParaRPr lang="en-GB" dirty="0"/>
          </a:p>
          <a:p>
            <a:r>
              <a:rPr lang="en-GB" dirty="0"/>
              <a:t>community justice – they are drawn from their local communities and their local knowledge gives them greater credibility;</a:t>
            </a:r>
          </a:p>
          <a:p>
            <a:endParaRPr lang="en-GB" dirty="0"/>
          </a:p>
          <a:p>
            <a:r>
              <a:rPr lang="en-GB" dirty="0"/>
              <a:t>local knowledge – they are expected to live within 15 miles of their courts; and</a:t>
            </a:r>
          </a:p>
          <a:p>
            <a:endParaRPr lang="en-GB" dirty="0"/>
          </a:p>
          <a:p>
            <a:r>
              <a:rPr lang="en-GB" dirty="0"/>
              <a:t>greater diversity – there are far more women and members of ethnic communities than among the professional judges, particularly in the higher courts.</a:t>
            </a:r>
          </a:p>
          <a:p>
            <a:endParaRPr lang="en-GB" dirty="0"/>
          </a:p>
          <a:p>
            <a:r>
              <a:rPr lang="en-GB" dirty="0"/>
              <a:t>Disadvantages include:</a:t>
            </a:r>
          </a:p>
          <a:p>
            <a:endParaRPr lang="en-GB" dirty="0"/>
          </a:p>
          <a:p>
            <a:r>
              <a:rPr lang="en-GB" dirty="0"/>
              <a:t>poor and inadequate legal training can lead to bad decisions;</a:t>
            </a:r>
          </a:p>
          <a:p>
            <a:endParaRPr lang="en-GB" dirty="0"/>
          </a:p>
          <a:p>
            <a:r>
              <a:rPr lang="en-GB" dirty="0"/>
              <a:t>lack of legal knowledge can lead to inappropriate reliance on legal advisors;</a:t>
            </a:r>
          </a:p>
          <a:p>
            <a:endParaRPr lang="en-GB" dirty="0"/>
          </a:p>
          <a:p>
            <a:r>
              <a:rPr lang="en-GB" dirty="0"/>
              <a:t>there is still a middle-class bias with few young magistrates;</a:t>
            </a:r>
          </a:p>
          <a:p>
            <a:endParaRPr lang="en-GB" dirty="0"/>
          </a:p>
          <a:p>
            <a:r>
              <a:rPr lang="en-GB" dirty="0"/>
              <a:t>they are too ready to believe the police and convict defendants; and</a:t>
            </a:r>
          </a:p>
          <a:p>
            <a:endParaRPr lang="en-GB" dirty="0"/>
          </a:p>
          <a:p>
            <a:r>
              <a:rPr lang="en-GB" dirty="0"/>
              <a:t>they become case-hardened.</a:t>
            </a:r>
          </a:p>
        </p:txBody>
      </p:sp>
      <p:sp>
        <p:nvSpPr>
          <p:cNvPr id="4" name="Slide Number Placeholder 3"/>
          <p:cNvSpPr>
            <a:spLocks noGrp="1"/>
          </p:cNvSpPr>
          <p:nvPr>
            <p:ph type="sldNum" sz="quarter" idx="5"/>
          </p:nvPr>
        </p:nvSpPr>
        <p:spPr/>
        <p:txBody>
          <a:bodyPr/>
          <a:lstStyle/>
          <a:p>
            <a:fld id="{D71B926A-84F5-44E8-A89D-853643022453}" type="slidenum">
              <a:rPr lang="en-GB" smtClean="0"/>
              <a:t>16</a:t>
            </a:fld>
            <a:endParaRPr lang="en-GB"/>
          </a:p>
        </p:txBody>
      </p:sp>
    </p:spTree>
    <p:extLst>
      <p:ext uri="{BB962C8B-B14F-4D97-AF65-F5344CB8AC3E}">
        <p14:creationId xmlns:p14="http://schemas.microsoft.com/office/powerpoint/2010/main" val="1908140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Criminal: Crown court only – decide on Guilt or innocence - nothing else. Unanimous verdict or majority (10 or more)</a:t>
            </a:r>
          </a:p>
          <a:p>
            <a:r>
              <a:rPr lang="en-GB" dirty="0"/>
              <a:t>Can rarely have in High Court civil cases: but less often – defamation. </a:t>
            </a:r>
          </a:p>
          <a:p>
            <a:endParaRPr lang="en-GB" dirty="0"/>
          </a:p>
          <a:p>
            <a:r>
              <a:rPr lang="en-GB" dirty="0"/>
              <a:t>Criminal Justice Act 2003, s44 can have juryless trial (judge only), e.g. complexity of case, or high risk of tampering. </a:t>
            </a:r>
          </a:p>
          <a:p>
            <a:endParaRPr lang="en-GB" dirty="0"/>
          </a:p>
          <a:p>
            <a:r>
              <a:rPr lang="en-GB" dirty="0"/>
              <a:t>Who can be a juror?</a:t>
            </a:r>
          </a:p>
          <a:p>
            <a:endParaRPr lang="en-GB" dirty="0"/>
          </a:p>
          <a:p>
            <a:r>
              <a:rPr lang="en-GB" dirty="0"/>
              <a:t>s1 Juries Act 1974 states that a person may be selected as a juror who:</a:t>
            </a:r>
          </a:p>
          <a:p>
            <a:endParaRPr lang="en-GB" dirty="0"/>
          </a:p>
          <a:p>
            <a:r>
              <a:rPr lang="en-GB" dirty="0"/>
              <a:t>is aged 18–75;</a:t>
            </a:r>
          </a:p>
          <a:p>
            <a:endParaRPr lang="en-GB" dirty="0"/>
          </a:p>
          <a:p>
            <a:r>
              <a:rPr lang="en-GB" dirty="0"/>
              <a:t>is on the electoral register (entitled to vote in local and parliamentary elections); and</a:t>
            </a:r>
          </a:p>
          <a:p>
            <a:endParaRPr lang="en-GB" dirty="0"/>
          </a:p>
          <a:p>
            <a:r>
              <a:rPr lang="en-GB" dirty="0"/>
              <a:t>has been resident in the UK since the age of 13 for at least five years.</a:t>
            </a:r>
          </a:p>
          <a:p>
            <a:endParaRPr lang="en-GB" dirty="0"/>
          </a:p>
          <a:p>
            <a:r>
              <a:rPr lang="en-GB" dirty="0"/>
              <a:t>In addition, a juror will be disqualified if:</a:t>
            </a:r>
          </a:p>
          <a:p>
            <a:endParaRPr lang="en-GB" dirty="0"/>
          </a:p>
          <a:p>
            <a:r>
              <a:rPr lang="en-GB" dirty="0"/>
              <a:t>he or she is detained under the Mental Health Act 1983 or has lost mental capacity;</a:t>
            </a:r>
          </a:p>
          <a:p>
            <a:endParaRPr lang="en-GB" dirty="0"/>
          </a:p>
          <a:p>
            <a:r>
              <a:rPr lang="en-GB" dirty="0"/>
              <a:t>he or she has ever served a prison sentence of five or more years; or</a:t>
            </a:r>
          </a:p>
          <a:p>
            <a:endParaRPr lang="en-GB" dirty="0"/>
          </a:p>
          <a:p>
            <a:r>
              <a:rPr lang="en-GB" dirty="0"/>
              <a:t>in the past 10 years:</a:t>
            </a:r>
          </a:p>
          <a:p>
            <a:endParaRPr lang="en-GB" dirty="0"/>
          </a:p>
          <a:p>
            <a:r>
              <a:rPr lang="en-GB" dirty="0"/>
              <a:t>has been imprisoned (for any length of time);</a:t>
            </a:r>
          </a:p>
          <a:p>
            <a:endParaRPr lang="en-GB" dirty="0"/>
          </a:p>
          <a:p>
            <a:r>
              <a:rPr lang="en-GB" dirty="0"/>
              <a:t>has served a suspended prison sentence (a form of punishment in the community where failure to comply with certain conditions means a prison sentence will apply); or</a:t>
            </a:r>
          </a:p>
          <a:p>
            <a:endParaRPr lang="en-GB" dirty="0"/>
          </a:p>
          <a:p>
            <a:r>
              <a:rPr lang="en-GB" dirty="0"/>
              <a:t>has received a community punishment order.</a:t>
            </a:r>
          </a:p>
          <a:p>
            <a:endParaRPr lang="en-GB" dirty="0"/>
          </a:p>
          <a:p>
            <a:r>
              <a:rPr lang="en-GB" dirty="0"/>
              <a:t>NB Jury service is a compulsory civic duty but it can be deferred (postponed) once if the juror has a good reason (e.g. a hospital operation or an important work commitment). Jurors are not paid but receive expenses, including for loss of earnings.</a:t>
            </a:r>
          </a:p>
          <a:p>
            <a:endParaRPr lang="en-GB" dirty="0"/>
          </a:p>
          <a:p>
            <a:r>
              <a:rPr lang="en-GB" dirty="0"/>
              <a:t>Before a case starts a panel of potential jurors is formed. It consists of eligible people randomly selected by computer from the electoral register.</a:t>
            </a:r>
          </a:p>
          <a:p>
            <a:endParaRPr lang="en-GB" dirty="0"/>
          </a:p>
          <a:p>
            <a:r>
              <a:rPr lang="en-GB" dirty="0"/>
              <a:t>On the day of the trial, the Crown Court clerk will select, by ballot, 12 people to form the jury for that trial. Before each juror is formally sworn in, the prosecution and the defence have the opportunity to make a challenge for cause. This means that the juror has been disqualified or there is a risk of bias in this particular case.</a:t>
            </a:r>
          </a:p>
          <a:p>
            <a:endParaRPr lang="en-GB" dirty="0"/>
          </a:p>
          <a:p>
            <a:r>
              <a:rPr lang="en-GB" dirty="0"/>
              <a:t>The prosecution also has the opportunity at this stage to ask a juror to stand by, which results in the juror returning to the panel.</a:t>
            </a:r>
          </a:p>
          <a:p>
            <a:endParaRPr lang="en-GB" dirty="0"/>
          </a:p>
          <a:p>
            <a:r>
              <a:rPr lang="en-GB" dirty="0"/>
              <a:t>The prosecution or the defence can challenge the whole jury panel if it believes that there is a reasonable suspicion of bias by the court official summoning it.</a:t>
            </a:r>
          </a:p>
          <a:p>
            <a:endParaRPr lang="en-GB" dirty="0"/>
          </a:p>
          <a:p>
            <a:r>
              <a:rPr lang="en-GB" dirty="0"/>
              <a:t>A judge has the additional power to remove a juror who may not be able to act effectively because of physical or mental incapacity.</a:t>
            </a:r>
          </a:p>
          <a:p>
            <a:endParaRPr lang="en-GB" dirty="0"/>
          </a:p>
          <a:p>
            <a:r>
              <a:rPr lang="en-GB" dirty="0"/>
              <a:t>is nothing to prevent a police officer or CPS lawyer serving on a jury, although in </a:t>
            </a:r>
            <a:r>
              <a:rPr lang="en-GB" dirty="0" err="1"/>
              <a:t>Abdroikof</a:t>
            </a:r>
            <a:r>
              <a:rPr lang="en-GB" dirty="0"/>
              <a:t>; Green; Williamson [2007] the House of Lords held that if the presence of such a juror was perceived to give the appearance of bias, the defendant’s conviction was quashed.</a:t>
            </a:r>
          </a:p>
          <a:p>
            <a:endParaRPr lang="en-GB" dirty="0"/>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D71B926A-84F5-44E8-A89D-853643022453}" type="slidenum">
              <a:rPr lang="en-GB" smtClean="0"/>
              <a:t>17</a:t>
            </a:fld>
            <a:endParaRPr lang="en-GB"/>
          </a:p>
        </p:txBody>
      </p:sp>
    </p:spTree>
    <p:extLst>
      <p:ext uri="{BB962C8B-B14F-4D97-AF65-F5344CB8AC3E}">
        <p14:creationId xmlns:p14="http://schemas.microsoft.com/office/powerpoint/2010/main" val="55539471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There is a very important principle in criminal law requiring jurors to make their decisions using only evidence at the trial itself. </a:t>
            </a:r>
          </a:p>
          <a:p>
            <a:r>
              <a:rPr lang="en-GB" dirty="0"/>
              <a:t>One of the most important reasons for this rule is that juries should not be influenced by knowledge that a defendant has been convicted of other crimes. (The fact that a defendant has committed a previous crime does not mean that he or she has committed this crime.) </a:t>
            </a:r>
          </a:p>
          <a:p>
            <a:r>
              <a:rPr lang="en-GB" dirty="0"/>
              <a:t>There have been a number of recent cases where jurors have been unable to resist the temptation to seek further information about the defendant and the circumstances of the case on the internet.</a:t>
            </a:r>
          </a:p>
          <a:p>
            <a:r>
              <a:rPr lang="en-GB" dirty="0"/>
              <a:t> In Attorney-General v </a:t>
            </a:r>
            <a:r>
              <a:rPr lang="en-GB" dirty="0" err="1"/>
              <a:t>Fraill</a:t>
            </a:r>
            <a:r>
              <a:rPr lang="en-GB" dirty="0"/>
              <a:t> and Another; Knox [2011] a juror was held to be in contempt of court for communicating via Facebook with a defendant, and the trial had to be halted at vast public expense.</a:t>
            </a:r>
          </a:p>
          <a:p>
            <a:endParaRPr lang="en-GB" dirty="0"/>
          </a:p>
          <a:p>
            <a:endParaRPr lang="en-GB" dirty="0"/>
          </a:p>
        </p:txBody>
      </p:sp>
      <p:sp>
        <p:nvSpPr>
          <p:cNvPr id="4" name="Slide Number Placeholder 3"/>
          <p:cNvSpPr>
            <a:spLocks noGrp="1"/>
          </p:cNvSpPr>
          <p:nvPr>
            <p:ph type="sldNum" sz="quarter" idx="5"/>
          </p:nvPr>
        </p:nvSpPr>
        <p:spPr/>
        <p:txBody>
          <a:bodyPr/>
          <a:lstStyle/>
          <a:p>
            <a:fld id="{D71B926A-84F5-44E8-A89D-853643022453}" type="slidenum">
              <a:rPr lang="en-GB" smtClean="0"/>
              <a:t>18</a:t>
            </a:fld>
            <a:endParaRPr lang="en-GB"/>
          </a:p>
        </p:txBody>
      </p:sp>
    </p:spTree>
    <p:extLst>
      <p:ext uri="{BB962C8B-B14F-4D97-AF65-F5344CB8AC3E}">
        <p14:creationId xmlns:p14="http://schemas.microsoft.com/office/powerpoint/2010/main" val="84656285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Advantages include:</a:t>
            </a:r>
          </a:p>
          <a:p>
            <a:endParaRPr lang="en-GB" dirty="0"/>
          </a:p>
          <a:p>
            <a:pPr marL="171450" indent="-171450">
              <a:buFont typeface="Arial" panose="020B0604020202020204" pitchFamily="34" charset="0"/>
              <a:buChar char="•"/>
            </a:pPr>
            <a:r>
              <a:rPr lang="en-GB" dirty="0"/>
              <a:t>independence – jurors are not employees of the state and are seen as a constitutional protection against abuse by the police and prosecution authorities;</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trial by your peers (equals) – this is a fundamental right;</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involvement of ordinary people in the criminal justice system – this gives ordinary people greater confidence that the law is fair and reflects the values of their local communities;</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confidence in jury system by legal professionals – generally, judges and lawyers working in the Crown Court are still strongly in favour of retaining the jury system; and</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occasionally, juries will acquit a person who has been charged with a crime where the law seems to be particularly harsh, despite clear evidence (and instructions from the judge) pointing to a guilty verdict. Such a verdict may sometimes lead to a change in the criminal law. In Ponting [1985] a civil servant was charged with “leaking” official secrets under the Official Secrets Act 1911. The jury acquitted him, despite strong evidence that he had, in fact, disclosed details about the controversial sinking of the Argentinian ship, General Belgrano, during the Falklands War. The jury appears to have believed that it was important that the public were aware of the true facts about the sinking. NB Of course, some people may not consider the law applying to the crime in question to be particularly harsh – in their view the willingness of a jury to acquit in these controversial circumstances would be a disadvantage of the jury system.</a:t>
            </a:r>
          </a:p>
          <a:p>
            <a:endParaRPr lang="en-GB" dirty="0"/>
          </a:p>
          <a:p>
            <a:r>
              <a:rPr lang="en-GB" dirty="0"/>
              <a:t>Disadvantages include:</a:t>
            </a:r>
          </a:p>
          <a:p>
            <a:endParaRPr lang="en-GB" dirty="0"/>
          </a:p>
          <a:p>
            <a:pPr marL="171450" indent="-171450">
              <a:buFont typeface="Arial" panose="020B0604020202020204" pitchFamily="34" charset="0"/>
              <a:buChar char="•"/>
            </a:pPr>
            <a:r>
              <a:rPr lang="en-GB" dirty="0"/>
              <a:t>cost – jury trials can be extremely expensive. Trials before a single judge may be shorter and therefore require less time spent by expensive barristers and a judge;</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domination of jury discussions by one or two articulate (or bossy) individuals – the danger here is that they may unduly influence the decision. Permitting legal professionals to act as jurors has increased this risk as their legal knowledge may give them additional influence;</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inappropriate waste of time of skilled professionals – although jury service is a public duty, it may not be the best use of time for a skilled surgeon who could otherwise be operating to save patients’ lives;</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difficulties understanding complex technical facts or legal issues – this has been a particular concern in relation to major fraud trials where jurors are expected to make decisions based on large amounts of complex financial information;</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publicity – jurors may be influenced by information in the media about a case, particularly those involving celebrities or horrific details. Some jurors have been unwilling to follow very clear instructions not to use the internet to find out further information;</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secrecy of jury discussions – the restrictions imposed by ss20D–20G Juries Act 1974 have caused difficulties for researchers investigating the competence of juries; and</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risk of jury-tampering – occasionally, there have been cases where jurors or their families have been threatened or bribed. Judge-only trials were introduced in Northern Ireland in 1972 for terrorism offences to minimise this problem.</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NB There is no clear evidence to indicate that juries are more (or less) likely than judges to acquit defendants who are, in fact, guilty, or to convict innocent defendants. All types of criminal trials can result in the “wrong” verdict, and the experience in Northern Ireland judge-only cases has shown that errors have also been made by these judges.</a:t>
            </a:r>
          </a:p>
        </p:txBody>
      </p:sp>
      <p:sp>
        <p:nvSpPr>
          <p:cNvPr id="4" name="Slide Number Placeholder 3"/>
          <p:cNvSpPr>
            <a:spLocks noGrp="1"/>
          </p:cNvSpPr>
          <p:nvPr>
            <p:ph type="sldNum" sz="quarter" idx="5"/>
          </p:nvPr>
        </p:nvSpPr>
        <p:spPr/>
        <p:txBody>
          <a:bodyPr/>
          <a:lstStyle/>
          <a:p>
            <a:fld id="{D71B926A-84F5-44E8-A89D-853643022453}" type="slidenum">
              <a:rPr lang="en-GB" smtClean="0"/>
              <a:t>19</a:t>
            </a:fld>
            <a:endParaRPr lang="en-GB"/>
          </a:p>
        </p:txBody>
      </p:sp>
    </p:spTree>
    <p:extLst>
      <p:ext uri="{BB962C8B-B14F-4D97-AF65-F5344CB8AC3E}">
        <p14:creationId xmlns:p14="http://schemas.microsoft.com/office/powerpoint/2010/main" val="106093654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 and c</a:t>
            </a:r>
          </a:p>
          <a:p>
            <a:endParaRPr lang="en-GB" dirty="0"/>
          </a:p>
          <a:p>
            <a:r>
              <a:rPr lang="en-GB" dirty="0"/>
              <a:t>The Secretary of State for Justice/Lord Chancellor is responsible for protecting the independence of judges and upholding the rule of law. He is not required to ensure that judges comply with government policy.</a:t>
            </a:r>
          </a:p>
          <a:p>
            <a:r>
              <a:rPr lang="en-GB" dirty="0"/>
              <a:t>The Home Secretary is responsible for supporting and holding the police accountable.</a:t>
            </a:r>
          </a:p>
        </p:txBody>
      </p:sp>
      <p:sp>
        <p:nvSpPr>
          <p:cNvPr id="4" name="Slide Number Placeholder 3"/>
          <p:cNvSpPr>
            <a:spLocks noGrp="1"/>
          </p:cNvSpPr>
          <p:nvPr>
            <p:ph type="sldNum" sz="quarter" idx="5"/>
          </p:nvPr>
        </p:nvSpPr>
        <p:spPr/>
        <p:txBody>
          <a:bodyPr/>
          <a:lstStyle/>
          <a:p>
            <a:fld id="{D71B926A-84F5-44E8-A89D-853643022453}" type="slidenum">
              <a:rPr lang="en-GB" smtClean="0"/>
              <a:t>20</a:t>
            </a:fld>
            <a:endParaRPr lang="en-GB"/>
          </a:p>
        </p:txBody>
      </p:sp>
    </p:spTree>
    <p:extLst>
      <p:ext uri="{BB962C8B-B14F-4D97-AF65-F5344CB8AC3E}">
        <p14:creationId xmlns:p14="http://schemas.microsoft.com/office/powerpoint/2010/main" val="133396402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D0FDBD-BD5F-2368-80E7-3F5B625502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92799FA-B5E9-BDE2-206B-CD0DDF7D47F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4704857-BC48-528E-A18E-5684537BDFB1}"/>
              </a:ext>
            </a:extLst>
          </p:cNvPr>
          <p:cNvSpPr>
            <a:spLocks noGrp="1"/>
          </p:cNvSpPr>
          <p:nvPr>
            <p:ph type="body" idx="1"/>
          </p:nvPr>
        </p:nvSpPr>
        <p:spPr/>
        <p:txBody>
          <a:bodyPr/>
          <a:lstStyle/>
          <a:p>
            <a:r>
              <a:rPr lang="en-GB" dirty="0"/>
              <a:t>1 C</a:t>
            </a:r>
          </a:p>
          <a:p>
            <a:r>
              <a:rPr lang="en-GB" dirty="0"/>
              <a:t>2 B</a:t>
            </a:r>
          </a:p>
          <a:p>
            <a:r>
              <a:rPr lang="en-GB" dirty="0"/>
              <a:t>C D </a:t>
            </a:r>
          </a:p>
          <a:p>
            <a:endParaRPr lang="en-GB" dirty="0"/>
          </a:p>
          <a:p>
            <a:r>
              <a:rPr lang="en-GB" dirty="0"/>
              <a:t>A and E are representative bodies and not regulators </a:t>
            </a:r>
          </a:p>
        </p:txBody>
      </p:sp>
      <p:sp>
        <p:nvSpPr>
          <p:cNvPr id="4" name="Slide Number Placeholder 3">
            <a:extLst>
              <a:ext uri="{FF2B5EF4-FFF2-40B4-BE49-F238E27FC236}">
                <a16:creationId xmlns:a16="http://schemas.microsoft.com/office/drawing/2014/main" id="{4CAF26E0-5202-76F3-EA65-46EC6A4A797C}"/>
              </a:ext>
            </a:extLst>
          </p:cNvPr>
          <p:cNvSpPr>
            <a:spLocks noGrp="1"/>
          </p:cNvSpPr>
          <p:nvPr>
            <p:ph type="sldNum" sz="quarter" idx="5"/>
          </p:nvPr>
        </p:nvSpPr>
        <p:spPr/>
        <p:txBody>
          <a:bodyPr/>
          <a:lstStyle/>
          <a:p>
            <a:fld id="{D71B926A-84F5-44E8-A89D-853643022453}" type="slidenum">
              <a:rPr lang="en-GB" smtClean="0"/>
              <a:t>21</a:t>
            </a:fld>
            <a:endParaRPr lang="en-GB"/>
          </a:p>
        </p:txBody>
      </p:sp>
    </p:spTree>
    <p:extLst>
      <p:ext uri="{BB962C8B-B14F-4D97-AF65-F5344CB8AC3E}">
        <p14:creationId xmlns:p14="http://schemas.microsoft.com/office/powerpoint/2010/main" val="286453384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0685D7-D4DE-25D7-3FCE-FBE120424A7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A60F49-2417-36E4-F1DA-B8D67EE5E2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A30800F-0B0C-A139-3860-AB335194B22D}"/>
              </a:ext>
            </a:extLst>
          </p:cNvPr>
          <p:cNvSpPr>
            <a:spLocks noGrp="1"/>
          </p:cNvSpPr>
          <p:nvPr>
            <p:ph type="body" idx="1"/>
          </p:nvPr>
        </p:nvSpPr>
        <p:spPr/>
        <p:txBody>
          <a:bodyPr/>
          <a:lstStyle/>
          <a:p>
            <a:r>
              <a:rPr lang="en-GB" dirty="0"/>
              <a:t>False – they do not only deal in criminal court  - they also hear some  family law cases </a:t>
            </a:r>
          </a:p>
        </p:txBody>
      </p:sp>
      <p:sp>
        <p:nvSpPr>
          <p:cNvPr id="4" name="Slide Number Placeholder 3">
            <a:extLst>
              <a:ext uri="{FF2B5EF4-FFF2-40B4-BE49-F238E27FC236}">
                <a16:creationId xmlns:a16="http://schemas.microsoft.com/office/drawing/2014/main" id="{F0C72457-09EC-8ECD-8E95-1DF893B329F5}"/>
              </a:ext>
            </a:extLst>
          </p:cNvPr>
          <p:cNvSpPr>
            <a:spLocks noGrp="1"/>
          </p:cNvSpPr>
          <p:nvPr>
            <p:ph type="sldNum" sz="quarter" idx="5"/>
          </p:nvPr>
        </p:nvSpPr>
        <p:spPr/>
        <p:txBody>
          <a:bodyPr/>
          <a:lstStyle/>
          <a:p>
            <a:fld id="{D71B926A-84F5-44E8-A89D-853643022453}" type="slidenum">
              <a:rPr lang="en-GB" smtClean="0"/>
              <a:t>22</a:t>
            </a:fld>
            <a:endParaRPr lang="en-GB"/>
          </a:p>
        </p:txBody>
      </p:sp>
    </p:spTree>
    <p:extLst>
      <p:ext uri="{BB962C8B-B14F-4D97-AF65-F5344CB8AC3E}">
        <p14:creationId xmlns:p14="http://schemas.microsoft.com/office/powerpoint/2010/main" val="318126251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C74F75-96C5-9061-028F-D5DB3DAF1C0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EAECA04-7DBC-E423-3282-E6E73DFAAF3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2AA3510-93E7-30EC-9179-A216F35D03D7}"/>
              </a:ext>
            </a:extLst>
          </p:cNvPr>
          <p:cNvSpPr>
            <a:spLocks noGrp="1"/>
          </p:cNvSpPr>
          <p:nvPr>
            <p:ph type="body" idx="1"/>
          </p:nvPr>
        </p:nvSpPr>
        <p:spPr/>
        <p:txBody>
          <a:bodyPr/>
          <a:lstStyle/>
          <a:p>
            <a:r>
              <a:rPr lang="en-GB" dirty="0"/>
              <a:t>(B FALSE – 18 – 75) </a:t>
            </a:r>
          </a:p>
          <a:p>
            <a:endParaRPr lang="en-GB" dirty="0"/>
          </a:p>
          <a:p>
            <a:endParaRPr lang="en-GB" dirty="0"/>
          </a:p>
          <a:p>
            <a:r>
              <a:rPr lang="en-GB" dirty="0"/>
              <a:t>True are </a:t>
            </a:r>
          </a:p>
          <a:p>
            <a:r>
              <a:rPr lang="en-GB" dirty="0"/>
              <a:t>C</a:t>
            </a:r>
          </a:p>
          <a:p>
            <a:r>
              <a:rPr lang="en-GB" dirty="0"/>
              <a:t>E</a:t>
            </a:r>
          </a:p>
        </p:txBody>
      </p:sp>
      <p:sp>
        <p:nvSpPr>
          <p:cNvPr id="4" name="Slide Number Placeholder 3">
            <a:extLst>
              <a:ext uri="{FF2B5EF4-FFF2-40B4-BE49-F238E27FC236}">
                <a16:creationId xmlns:a16="http://schemas.microsoft.com/office/drawing/2014/main" id="{EFE0EF8B-41E3-4131-AE8E-40E9B113779E}"/>
              </a:ext>
            </a:extLst>
          </p:cNvPr>
          <p:cNvSpPr>
            <a:spLocks noGrp="1"/>
          </p:cNvSpPr>
          <p:nvPr>
            <p:ph type="sldNum" sz="quarter" idx="5"/>
          </p:nvPr>
        </p:nvSpPr>
        <p:spPr/>
        <p:txBody>
          <a:bodyPr/>
          <a:lstStyle/>
          <a:p>
            <a:fld id="{D71B926A-84F5-44E8-A89D-853643022453}" type="slidenum">
              <a:rPr lang="en-GB" smtClean="0"/>
              <a:t>23</a:t>
            </a:fld>
            <a:endParaRPr lang="en-GB"/>
          </a:p>
        </p:txBody>
      </p:sp>
    </p:spTree>
    <p:extLst>
      <p:ext uri="{BB962C8B-B14F-4D97-AF65-F5344CB8AC3E}">
        <p14:creationId xmlns:p14="http://schemas.microsoft.com/office/powerpoint/2010/main" val="12747420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C485584D-7D79-4248-9986-4CA35242F944}" type="datetimeFigureOut">
              <a:rPr lang="en-US" smtClean="0"/>
              <a:t>10/13/2026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132552274"/>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C485584D-7D79-4248-9986-4CA35242F944}" type="datetimeFigureOut">
              <a:rPr lang="en-US" smtClean="0"/>
              <a:t>10/13/2026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374631253"/>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C485584D-7D79-4248-9986-4CA35242F944}" type="datetimeFigureOut">
              <a:rPr lang="en-US" smtClean="0"/>
              <a:t>10/13/2026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39511291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C485584D-7D79-4248-9986-4CA35242F944}" type="datetimeFigureOut">
              <a:rPr lang="en-US" smtClean="0"/>
              <a:t>10/13/2026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41413160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C485584D-7D79-4248-9986-4CA35242F944}" type="datetimeFigureOut">
              <a:rPr lang="en-US" smtClean="0"/>
              <a:t>10/13/2026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21916288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C485584D-7D79-4248-9986-4CA35242F944}" type="datetimeFigureOut">
              <a:rPr lang="en-US" smtClean="0"/>
              <a:t>10/13/2026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6433429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485584D-7D79-4248-9986-4CA35242F944}" type="datetimeFigureOut">
              <a:rPr lang="en-US" smtClean="0"/>
              <a:t>10/13/2026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35735645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C485584D-7D79-4248-9986-4CA35242F944}" type="datetimeFigureOut">
              <a:rPr lang="en-US" smtClean="0"/>
              <a:t>10/13/2026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14832474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C485584D-7D79-4248-9986-4CA35242F944}" type="datetimeFigureOut">
              <a:rPr lang="en-US" smtClean="0"/>
              <a:t>10/13/2026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6182035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C485584D-7D79-4248-9986-4CA35242F944}" type="datetimeFigureOut">
              <a:rPr lang="en-US" smtClean="0"/>
              <a:t>10/13/2026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12567951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C485584D-7D79-4248-9986-4CA35242F944}" type="datetimeFigureOut">
              <a:rPr lang="en-US" smtClean="0"/>
              <a:t>10/13/2026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14624193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485584D-7D79-4248-9986-4CA35242F944}" type="datetimeFigureOut">
              <a:rPr lang="en-US" smtClean="0"/>
              <a:t>10/13/2026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9590046-DA73-4BBF-84B5-C08E6F75191A}" type="slidenum">
              <a:rPr lang="en-US" smtClean="0"/>
              <a:t>‹#›</a:t>
            </a:fld>
            <a:endParaRPr lang="en-US"/>
          </a:p>
        </p:txBody>
      </p:sp>
    </p:spTree>
    <p:extLst>
      <p:ext uri="{BB962C8B-B14F-4D97-AF65-F5344CB8AC3E}">
        <p14:creationId xmlns:p14="http://schemas.microsoft.com/office/powerpoint/2010/main" val="1603226433"/>
      </p:ext>
    </p:extLst>
  </p:cSld>
  <p:clrMap bg1="lt1" tx1="dk1" bg2="lt2" tx2="dk2" accent1="accent1" accent2="accent2" accent3="accent3" accent4="accent4" accent5="accent5" accent6="accent6" hlink="hlink" folHlink="folHlink"/>
  <p:sldLayoutIdLst>
    <p:sldLayoutId id="2147483725" r:id="rId1"/>
    <p:sldLayoutId id="2147483726" r:id="rId2"/>
    <p:sldLayoutId id="2147483727" r:id="rId3"/>
    <p:sldLayoutId id="2147483728" r:id="rId4"/>
    <p:sldLayoutId id="2147483729" r:id="rId5"/>
    <p:sldLayoutId id="2147483730" r:id="rId6"/>
    <p:sldLayoutId id="2147483731" r:id="rId7"/>
    <p:sldLayoutId id="2147483732" r:id="rId8"/>
    <p:sldLayoutId id="2147483733" r:id="rId9"/>
    <p:sldLayoutId id="2147483734" r:id="rId10"/>
    <p:sldLayoutId id="214748373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judicialappointments.gov.uk/"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2.svg"/></Relationships>
</file>

<file path=ppt/slides/_rels/slide13.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hyperlink" Target="https://www.cilex.org.uk/membership/career_progression/cilex-judges/our_cilex_judges"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6.xml.rels><?xml version="1.0" encoding="UTF-8" standalone="yes"?>
<Relationships xmlns="http://schemas.openxmlformats.org/package/2006/relationships"><Relationship Id="rId3" Type="http://schemas.openxmlformats.org/officeDocument/2006/relationships/hyperlink" Target="https://www.gov.uk/government/publications/become-a-magistrate-application-form-guidance-notes"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www.bbc.co.uk/news/uk-22550323" TargetMode="External"/><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9EA4FBA1-769E-5EFF-2DD8-5F8744E5A263}"/>
              </a:ext>
            </a:extLst>
          </p:cNvPr>
          <p:cNvSpPr/>
          <p:nvPr/>
        </p:nvSpPr>
        <p:spPr>
          <a:xfrm>
            <a:off x="-106680" y="-60634"/>
            <a:ext cx="12405360" cy="6979267"/>
          </a:xfrm>
          <a:prstGeom prst="rect">
            <a:avLst/>
          </a:prstGeom>
          <a:gradFill flip="none" rotWithShape="1">
            <a:gsLst>
              <a:gs pos="100000">
                <a:srgbClr val="282A5A">
                  <a:alpha val="0"/>
                </a:srgbClr>
              </a:gs>
              <a:gs pos="0">
                <a:srgbClr val="282A5A"/>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0" y="4333775"/>
            <a:ext cx="6096000" cy="1701570"/>
          </a:xfrm>
        </p:spPr>
        <p:txBody>
          <a:bodyPr anchor="b">
            <a:normAutofit fontScale="90000"/>
          </a:bodyPr>
          <a:lstStyle/>
          <a:p>
            <a:pPr algn="l"/>
            <a:r>
              <a:rPr lang="en-GB" sz="4800" b="1" dirty="0">
                <a:solidFill>
                  <a:srgbClr val="FDD507"/>
                </a:solidFill>
              </a:rPr>
              <a:t>Unit 3: </a:t>
            </a:r>
            <a:br>
              <a:rPr lang="en-GB" sz="4800" b="1" dirty="0">
                <a:solidFill>
                  <a:schemeClr val="bg1"/>
                </a:solidFill>
              </a:rPr>
            </a:br>
            <a:r>
              <a:rPr lang="en-GB" sz="4800" b="1" dirty="0">
                <a:solidFill>
                  <a:schemeClr val="bg1"/>
                </a:solidFill>
              </a:rPr>
              <a:t>PERSONNEL OF THE LEGAL SYSTEM</a:t>
            </a:r>
            <a:endParaRPr lang="en-US" sz="4800" b="1" dirty="0">
              <a:solidFill>
                <a:schemeClr val="bg1"/>
              </a:solidFill>
            </a:endParaRPr>
          </a:p>
        </p:txBody>
      </p:sp>
      <p:sp>
        <p:nvSpPr>
          <p:cNvPr id="3" name="Subtitle 2"/>
          <p:cNvSpPr>
            <a:spLocks noGrp="1"/>
          </p:cNvSpPr>
          <p:nvPr>
            <p:ph type="subTitle" idx="1"/>
          </p:nvPr>
        </p:nvSpPr>
        <p:spPr>
          <a:xfrm>
            <a:off x="0" y="6089948"/>
            <a:ext cx="4976734" cy="646785"/>
          </a:xfrm>
        </p:spPr>
        <p:txBody>
          <a:bodyPr>
            <a:normAutofit/>
          </a:bodyPr>
          <a:lstStyle/>
          <a:p>
            <a:pPr algn="l"/>
            <a:endParaRPr lang="en-GB" sz="2000" dirty="0">
              <a:solidFill>
                <a:srgbClr val="FDD507"/>
              </a:solidFill>
            </a:endParaRPr>
          </a:p>
        </p:txBody>
      </p:sp>
      <p:sp>
        <p:nvSpPr>
          <p:cNvPr id="25" name="Subtitle 2">
            <a:extLst>
              <a:ext uri="{FF2B5EF4-FFF2-40B4-BE49-F238E27FC236}">
                <a16:creationId xmlns:a16="http://schemas.microsoft.com/office/drawing/2014/main" id="{D6BE8DE7-FA9B-6620-F33A-254F004AC934}"/>
              </a:ext>
            </a:extLst>
          </p:cNvPr>
          <p:cNvSpPr txBox="1">
            <a:spLocks/>
          </p:cNvSpPr>
          <p:nvPr/>
        </p:nvSpPr>
        <p:spPr>
          <a:xfrm>
            <a:off x="0" y="3823844"/>
            <a:ext cx="4976734" cy="646785"/>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b="0" i="0" kern="1200">
                <a:solidFill>
                  <a:schemeClr val="tx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GB" sz="2000" b="1" dirty="0">
                <a:solidFill>
                  <a:schemeClr val="bg1"/>
                </a:solidFill>
                <a:cs typeface="Calibri"/>
              </a:rPr>
              <a:t>BMCX3000: LEGAL SYSTEM</a:t>
            </a:r>
            <a:endParaRPr lang="en-GB" sz="2000" b="1" dirty="0">
              <a:solidFill>
                <a:schemeClr val="bg1"/>
              </a:solidFill>
            </a:endParaRPr>
          </a:p>
        </p:txBody>
      </p:sp>
      <p:cxnSp>
        <p:nvCxnSpPr>
          <p:cNvPr id="30" name="Straight Connector 29">
            <a:extLst>
              <a:ext uri="{FF2B5EF4-FFF2-40B4-BE49-F238E27FC236}">
                <a16:creationId xmlns:a16="http://schemas.microsoft.com/office/drawing/2014/main" id="{A3C20C1E-3F58-8058-3343-5D62FA4B97D4}"/>
              </a:ext>
            </a:extLst>
          </p:cNvPr>
          <p:cNvCxnSpPr/>
          <p:nvPr/>
        </p:nvCxnSpPr>
        <p:spPr>
          <a:xfrm>
            <a:off x="69926" y="3809979"/>
            <a:ext cx="3809347" cy="0"/>
          </a:xfrm>
          <a:prstGeom prst="line">
            <a:avLst/>
          </a:prstGeom>
          <a:ln>
            <a:solidFill>
              <a:schemeClr val="tx1"/>
            </a:solidFill>
          </a:ln>
        </p:spPr>
        <p:style>
          <a:lnRef idx="2">
            <a:schemeClr val="accent3"/>
          </a:lnRef>
          <a:fillRef idx="0">
            <a:schemeClr val="accent3"/>
          </a:fillRef>
          <a:effectRef idx="1">
            <a:schemeClr val="accent3"/>
          </a:effectRef>
          <a:fontRef idx="minor">
            <a:schemeClr val="tx1"/>
          </a:fontRef>
        </p:style>
      </p:cxnSp>
      <p:cxnSp>
        <p:nvCxnSpPr>
          <p:cNvPr id="31" name="Straight Connector 30">
            <a:extLst>
              <a:ext uri="{FF2B5EF4-FFF2-40B4-BE49-F238E27FC236}">
                <a16:creationId xmlns:a16="http://schemas.microsoft.com/office/drawing/2014/main" id="{FB1AD63A-A7C1-882F-5274-E4C32ECB0CFA}"/>
              </a:ext>
            </a:extLst>
          </p:cNvPr>
          <p:cNvCxnSpPr/>
          <p:nvPr/>
        </p:nvCxnSpPr>
        <p:spPr>
          <a:xfrm>
            <a:off x="69926" y="6035345"/>
            <a:ext cx="3809347" cy="0"/>
          </a:xfrm>
          <a:prstGeom prst="line">
            <a:avLst/>
          </a:prstGeom>
          <a:ln>
            <a:solidFill>
              <a:schemeClr val="tx1"/>
            </a:solidFill>
          </a:ln>
        </p:spPr>
        <p:style>
          <a:lnRef idx="2">
            <a:schemeClr val="accent3"/>
          </a:lnRef>
          <a:fillRef idx="0">
            <a:schemeClr val="accent3"/>
          </a:fillRef>
          <a:effectRef idx="1">
            <a:schemeClr val="accent3"/>
          </a:effectRef>
          <a:fontRef idx="minor">
            <a:schemeClr val="tx1"/>
          </a:fontRef>
        </p:style>
      </p:cxnSp>
      <p:pic>
        <p:nvPicPr>
          <p:cNvPr id="37" name="Picture 36" descr="A blue background with white text&#10;&#10;Description automatically generated">
            <a:extLst>
              <a:ext uri="{FF2B5EF4-FFF2-40B4-BE49-F238E27FC236}">
                <a16:creationId xmlns:a16="http://schemas.microsoft.com/office/drawing/2014/main" id="{20FAFA12-7AD2-89A6-0D38-EF6443DC6375}"/>
              </a:ext>
            </a:extLst>
          </p:cNvPr>
          <p:cNvPicPr>
            <a:picLocks noChangeAspect="1"/>
          </p:cNvPicPr>
          <p:nvPr/>
        </p:nvPicPr>
        <p:blipFill>
          <a:blip r:embed="rId4">
            <a:clrChange>
              <a:clrFrom>
                <a:srgbClr val="292A5A"/>
              </a:clrFrom>
              <a:clrTo>
                <a:srgbClr val="292A5A">
                  <a:alpha val="0"/>
                </a:srgbClr>
              </a:clrTo>
            </a:clrChange>
            <a:extLst>
              <a:ext uri="{28A0092B-C50C-407E-A947-70E740481C1C}">
                <a14:useLocalDpi xmlns:a14="http://schemas.microsoft.com/office/drawing/2010/main" val="0"/>
              </a:ext>
            </a:extLst>
          </a:blip>
          <a:stretch>
            <a:fillRect/>
          </a:stretch>
        </p:blipFill>
        <p:spPr>
          <a:xfrm>
            <a:off x="215900" y="121267"/>
            <a:ext cx="1993900" cy="780849"/>
          </a:xfrm>
          <a:prstGeom prst="rect">
            <a:avLst/>
          </a:prstGeom>
        </p:spPr>
      </p:pic>
    </p:spTree>
    <p:extLst>
      <p:ext uri="{BB962C8B-B14F-4D97-AF65-F5344CB8AC3E}">
        <p14:creationId xmlns:p14="http://schemas.microsoft.com/office/powerpoint/2010/main" val="10984300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34C150-EFC5-417C-A806-F0B826593AF6}"/>
              </a:ext>
            </a:extLst>
          </p:cNvPr>
          <p:cNvSpPr>
            <a:spLocks noGrp="1"/>
          </p:cNvSpPr>
          <p:nvPr>
            <p:ph type="title"/>
          </p:nvPr>
        </p:nvSpPr>
        <p:spPr/>
        <p:txBody>
          <a:bodyPr/>
          <a:lstStyle/>
          <a:p>
            <a:r>
              <a:rPr lang="en-GB" b="1" dirty="0">
                <a:solidFill>
                  <a:srgbClr val="002060"/>
                </a:solidFill>
              </a:rPr>
              <a:t>LEARNING OUTCOMES</a:t>
            </a:r>
          </a:p>
        </p:txBody>
      </p:sp>
      <p:sp>
        <p:nvSpPr>
          <p:cNvPr id="3" name="Content Placeholder 2">
            <a:extLst>
              <a:ext uri="{FF2B5EF4-FFF2-40B4-BE49-F238E27FC236}">
                <a16:creationId xmlns:a16="http://schemas.microsoft.com/office/drawing/2014/main" id="{8459CB39-1BA0-44EE-BC27-F5B58BA15E8F}"/>
              </a:ext>
            </a:extLst>
          </p:cNvPr>
          <p:cNvSpPr>
            <a:spLocks noGrp="1"/>
          </p:cNvSpPr>
          <p:nvPr>
            <p:ph idx="1"/>
          </p:nvPr>
        </p:nvSpPr>
        <p:spPr/>
        <p:txBody>
          <a:bodyPr>
            <a:normAutofit fontScale="62500" lnSpcReduction="20000"/>
          </a:bodyPr>
          <a:lstStyle/>
          <a:p>
            <a:r>
              <a:rPr lang="en-GB" dirty="0">
                <a:solidFill>
                  <a:srgbClr val="002060"/>
                </a:solidFill>
              </a:rPr>
              <a:t>Describe the role of chartered legal executives, including qualification and areas of work</a:t>
            </a:r>
          </a:p>
          <a:p>
            <a:endParaRPr lang="en-GB" dirty="0">
              <a:solidFill>
                <a:srgbClr val="002060"/>
              </a:solidFill>
            </a:endParaRPr>
          </a:p>
          <a:p>
            <a:r>
              <a:rPr lang="en-GB" dirty="0">
                <a:solidFill>
                  <a:srgbClr val="002060"/>
                </a:solidFill>
              </a:rPr>
              <a:t>Describe the role of solicitors, including qualification and areas of work</a:t>
            </a:r>
          </a:p>
          <a:p>
            <a:endParaRPr lang="en-GB" dirty="0">
              <a:solidFill>
                <a:srgbClr val="002060"/>
              </a:solidFill>
            </a:endParaRPr>
          </a:p>
          <a:p>
            <a:r>
              <a:rPr lang="en-GB" dirty="0">
                <a:solidFill>
                  <a:srgbClr val="002060"/>
                </a:solidFill>
              </a:rPr>
              <a:t>Describe the role of barristers, including qualification and areas of work</a:t>
            </a:r>
          </a:p>
          <a:p>
            <a:endParaRPr lang="en-GB" dirty="0">
              <a:solidFill>
                <a:srgbClr val="002060"/>
              </a:solidFill>
            </a:endParaRPr>
          </a:p>
          <a:p>
            <a:r>
              <a:rPr lang="en-GB" dirty="0">
                <a:solidFill>
                  <a:srgbClr val="002060"/>
                </a:solidFill>
              </a:rPr>
              <a:t>Describe the constitutional role of the Secretary of State for Justice/Lord Chancellor</a:t>
            </a:r>
          </a:p>
          <a:p>
            <a:endParaRPr lang="en-GB" dirty="0">
              <a:solidFill>
                <a:srgbClr val="002060"/>
              </a:solidFill>
            </a:endParaRPr>
          </a:p>
          <a:p>
            <a:r>
              <a:rPr lang="en-GB" dirty="0">
                <a:solidFill>
                  <a:srgbClr val="002060"/>
                </a:solidFill>
              </a:rPr>
              <a:t>Identify the categories of judges and describe their work</a:t>
            </a:r>
          </a:p>
          <a:p>
            <a:endParaRPr lang="en-GB" dirty="0">
              <a:solidFill>
                <a:srgbClr val="002060"/>
              </a:solidFill>
            </a:endParaRPr>
          </a:p>
          <a:p>
            <a:r>
              <a:rPr lang="en-GB" dirty="0">
                <a:solidFill>
                  <a:srgbClr val="002060"/>
                </a:solidFill>
              </a:rPr>
              <a:t>Explain the role of magistrates in the court system, and</a:t>
            </a:r>
          </a:p>
          <a:p>
            <a:endParaRPr lang="en-GB" dirty="0">
              <a:solidFill>
                <a:srgbClr val="002060"/>
              </a:solidFill>
            </a:endParaRPr>
          </a:p>
          <a:p>
            <a:r>
              <a:rPr lang="en-GB" dirty="0">
                <a:solidFill>
                  <a:srgbClr val="002060"/>
                </a:solidFill>
              </a:rPr>
              <a:t>Explain the role of juries in the court system.</a:t>
            </a:r>
          </a:p>
        </p:txBody>
      </p:sp>
    </p:spTree>
    <p:extLst>
      <p:ext uri="{BB962C8B-B14F-4D97-AF65-F5344CB8AC3E}">
        <p14:creationId xmlns:p14="http://schemas.microsoft.com/office/powerpoint/2010/main" val="25021512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D01505-EBF6-D1EA-F0F9-D2EA7CD20FCF}"/>
              </a:ext>
            </a:extLst>
          </p:cNvPr>
          <p:cNvSpPr>
            <a:spLocks noGrp="1"/>
          </p:cNvSpPr>
          <p:nvPr>
            <p:ph type="title"/>
          </p:nvPr>
        </p:nvSpPr>
        <p:spPr>
          <a:xfrm>
            <a:off x="1424940" y="1653540"/>
            <a:ext cx="3246119" cy="2608006"/>
          </a:xfrm>
        </p:spPr>
        <p:txBody>
          <a:bodyPr anchor="ctr">
            <a:normAutofit/>
          </a:bodyPr>
          <a:lstStyle/>
          <a:p>
            <a:pPr algn="ctr"/>
            <a:r>
              <a:rPr lang="en-GB" b="1" dirty="0">
                <a:solidFill>
                  <a:srgbClr val="002060"/>
                </a:solidFill>
              </a:rPr>
              <a:t>CONTENT</a:t>
            </a:r>
            <a:endParaRPr lang="en-US" dirty="0">
              <a:solidFill>
                <a:srgbClr val="002060"/>
              </a:solidFill>
            </a:endParaRPr>
          </a:p>
        </p:txBody>
      </p:sp>
      <p:graphicFrame>
        <p:nvGraphicFramePr>
          <p:cNvPr id="5" name="Content Placeholder 2">
            <a:extLst>
              <a:ext uri="{FF2B5EF4-FFF2-40B4-BE49-F238E27FC236}">
                <a16:creationId xmlns:a16="http://schemas.microsoft.com/office/drawing/2014/main" id="{7FF610BA-AE40-AF65-022E-FD3C0BADF16D}"/>
              </a:ext>
            </a:extLst>
          </p:cNvPr>
          <p:cNvGraphicFramePr>
            <a:graphicFrameLocks noGrp="1"/>
          </p:cNvGraphicFramePr>
          <p:nvPr>
            <p:ph idx="1"/>
            <p:extLst>
              <p:ext uri="{D42A27DB-BD31-4B8C-83A1-F6EECF244321}">
                <p14:modId xmlns:p14="http://schemas.microsoft.com/office/powerpoint/2010/main" val="4079335318"/>
              </p:ext>
            </p:extLst>
          </p:nvPr>
        </p:nvGraphicFramePr>
        <p:xfrm>
          <a:off x="5952683" y="1042449"/>
          <a:ext cx="5210616" cy="478685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425475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4">
            <a:extLst>
              <a:ext uri="{FF2B5EF4-FFF2-40B4-BE49-F238E27FC236}">
                <a16:creationId xmlns:a16="http://schemas.microsoft.com/office/drawing/2014/main" id="{14174867-1F8C-D5D1-857E-408D843AAE8D}"/>
              </a:ext>
            </a:extLst>
          </p:cNvPr>
          <p:cNvGraphicFramePr/>
          <p:nvPr>
            <p:extLst>
              <p:ext uri="{D42A27DB-BD31-4B8C-83A1-F6EECF244321}">
                <p14:modId xmlns:p14="http://schemas.microsoft.com/office/powerpoint/2010/main" val="1117118182"/>
              </p:ext>
            </p:extLst>
          </p:nvPr>
        </p:nvGraphicFramePr>
        <p:xfrm>
          <a:off x="1316182" y="-1730"/>
          <a:ext cx="8508277" cy="660457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052057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F96B35-60B7-D382-0690-9ACC84B58685}"/>
              </a:ext>
            </a:extLst>
          </p:cNvPr>
          <p:cNvSpPr>
            <a:spLocks noGrp="1"/>
          </p:cNvSpPr>
          <p:nvPr>
            <p:ph type="title"/>
          </p:nvPr>
        </p:nvSpPr>
        <p:spPr>
          <a:xfrm>
            <a:off x="1077426" y="723901"/>
            <a:ext cx="5465148" cy="1116188"/>
          </a:xfrm>
        </p:spPr>
        <p:txBody>
          <a:bodyPr anchor="b">
            <a:noAutofit/>
          </a:bodyPr>
          <a:lstStyle/>
          <a:p>
            <a:pPr algn="ctr"/>
            <a:r>
              <a:rPr lang="en-GB" sz="3200" b="1" dirty="0">
                <a:solidFill>
                  <a:srgbClr val="002060"/>
                </a:solidFill>
              </a:rPr>
              <a:t>WHAT IS A CHARTERED LEGAL EXECUTIVE?</a:t>
            </a:r>
          </a:p>
        </p:txBody>
      </p:sp>
      <p:sp>
        <p:nvSpPr>
          <p:cNvPr id="8" name="Content Placeholder 7">
            <a:extLst>
              <a:ext uri="{FF2B5EF4-FFF2-40B4-BE49-F238E27FC236}">
                <a16:creationId xmlns:a16="http://schemas.microsoft.com/office/drawing/2014/main" id="{BC2468A8-5B9F-4EBB-5B94-54E01ABBD515}"/>
              </a:ext>
            </a:extLst>
          </p:cNvPr>
          <p:cNvSpPr>
            <a:spLocks noGrp="1"/>
          </p:cNvSpPr>
          <p:nvPr>
            <p:ph idx="1"/>
          </p:nvPr>
        </p:nvSpPr>
        <p:spPr>
          <a:xfrm>
            <a:off x="1077425" y="2054578"/>
            <a:ext cx="6542575" cy="3910793"/>
          </a:xfrm>
        </p:spPr>
        <p:txBody>
          <a:bodyPr anchor="t">
            <a:normAutofit fontScale="77500" lnSpcReduction="20000"/>
          </a:bodyPr>
          <a:lstStyle/>
          <a:p>
            <a:pPr>
              <a:lnSpc>
                <a:spcPct val="140000"/>
              </a:lnSpc>
            </a:pPr>
            <a:r>
              <a:rPr lang="en-GB" sz="2400" noProof="0" dirty="0">
                <a:solidFill>
                  <a:srgbClr val="002060"/>
                </a:solidFill>
              </a:rPr>
              <a:t>Represented and regulated by CILEX. </a:t>
            </a:r>
          </a:p>
          <a:p>
            <a:pPr>
              <a:lnSpc>
                <a:spcPct val="140000"/>
              </a:lnSpc>
            </a:pPr>
            <a:r>
              <a:rPr lang="en-GB" sz="2400" noProof="0" dirty="0">
                <a:solidFill>
                  <a:srgbClr val="002060"/>
                </a:solidFill>
              </a:rPr>
              <a:t>Different routes. </a:t>
            </a:r>
          </a:p>
          <a:p>
            <a:pPr lvl="1">
              <a:lnSpc>
                <a:spcPct val="140000"/>
              </a:lnSpc>
            </a:pPr>
            <a:r>
              <a:rPr lang="en-GB" sz="2000" noProof="0" dirty="0">
                <a:solidFill>
                  <a:srgbClr val="002060"/>
                </a:solidFill>
              </a:rPr>
              <a:t>Complete all legal training through CILEX </a:t>
            </a:r>
          </a:p>
          <a:p>
            <a:pPr lvl="1">
              <a:lnSpc>
                <a:spcPct val="140000"/>
              </a:lnSpc>
            </a:pPr>
            <a:r>
              <a:rPr lang="en-GB" sz="2000" dirty="0">
                <a:solidFill>
                  <a:srgbClr val="002060"/>
                </a:solidFill>
              </a:rPr>
              <a:t>Use CILEX to top up Law degree (gap fill) </a:t>
            </a:r>
            <a:endParaRPr lang="en-GB" sz="2000" noProof="0" dirty="0">
              <a:solidFill>
                <a:srgbClr val="002060"/>
              </a:solidFill>
            </a:endParaRPr>
          </a:p>
          <a:p>
            <a:pPr lvl="1">
              <a:lnSpc>
                <a:spcPct val="140000"/>
              </a:lnSpc>
            </a:pPr>
            <a:r>
              <a:rPr lang="en-GB" sz="2000" noProof="0" dirty="0">
                <a:solidFill>
                  <a:srgbClr val="002060"/>
                </a:solidFill>
              </a:rPr>
              <a:t>CILEX Professional Qualification.</a:t>
            </a:r>
          </a:p>
          <a:p>
            <a:pPr>
              <a:lnSpc>
                <a:spcPct val="140000"/>
              </a:lnSpc>
            </a:pPr>
            <a:r>
              <a:rPr lang="en-GB" sz="2400" noProof="0" dirty="0">
                <a:solidFill>
                  <a:srgbClr val="002060"/>
                </a:solidFill>
              </a:rPr>
              <a:t>Work in organisations which are regulated by CILEX. </a:t>
            </a:r>
          </a:p>
          <a:p>
            <a:pPr>
              <a:lnSpc>
                <a:spcPct val="140000"/>
              </a:lnSpc>
            </a:pPr>
            <a:r>
              <a:rPr lang="en-GB" sz="2400" noProof="0" dirty="0">
                <a:solidFill>
                  <a:srgbClr val="002060"/>
                </a:solidFill>
              </a:rPr>
              <a:t>Work in a wide variety of areas. </a:t>
            </a:r>
          </a:p>
          <a:p>
            <a:pPr>
              <a:lnSpc>
                <a:spcPct val="140000"/>
              </a:lnSpc>
            </a:pPr>
            <a:r>
              <a:rPr lang="en-GB" sz="2400" noProof="0" dirty="0">
                <a:solidFill>
                  <a:srgbClr val="002060"/>
                </a:solidFill>
              </a:rPr>
              <a:t>Partners and/or employees</a:t>
            </a:r>
          </a:p>
          <a:p>
            <a:pPr>
              <a:lnSpc>
                <a:spcPct val="140000"/>
              </a:lnSpc>
            </a:pPr>
            <a:r>
              <a:rPr lang="en-GB" sz="2400" noProof="0" dirty="0">
                <a:solidFill>
                  <a:srgbClr val="002060"/>
                </a:solidFill>
              </a:rPr>
              <a:t>Fee earner or non-fee earner? </a:t>
            </a:r>
          </a:p>
        </p:txBody>
      </p:sp>
      <p:pic>
        <p:nvPicPr>
          <p:cNvPr id="4" name="Picture 4" descr="A picture containing clothing&#10;&#10;Description automatically generated">
            <a:extLst>
              <a:ext uri="{FF2B5EF4-FFF2-40B4-BE49-F238E27FC236}">
                <a16:creationId xmlns:a16="http://schemas.microsoft.com/office/drawing/2014/main" id="{33CD68A9-2FE1-1D0D-24EA-B7C986DF53EB}"/>
              </a:ext>
            </a:extLst>
          </p:cNvPr>
          <p:cNvPicPr>
            <a:picLocks noChangeAspect="1"/>
          </p:cNvPicPr>
          <p:nvPr/>
        </p:nvPicPr>
        <p:blipFill rotWithShape="1">
          <a:blip r:embed="rId3">
            <a:alphaModFix/>
          </a:blip>
          <a:srcRect l="258" r="1" b="1"/>
          <a:stretch/>
        </p:blipFill>
        <p:spPr>
          <a:xfrm>
            <a:off x="7620000" y="10"/>
            <a:ext cx="4572000" cy="6857990"/>
          </a:xfrm>
          <a:prstGeom prst="rect">
            <a:avLst/>
          </a:prstGeom>
        </p:spPr>
      </p:pic>
    </p:spTree>
    <p:extLst>
      <p:ext uri="{BB962C8B-B14F-4D97-AF65-F5344CB8AC3E}">
        <p14:creationId xmlns:p14="http://schemas.microsoft.com/office/powerpoint/2010/main" val="5569402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AB1E59-2D0D-1C62-30EC-022D666CE8D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5D5B296-FA91-DE06-001D-3F81E161289C}"/>
              </a:ext>
            </a:extLst>
          </p:cNvPr>
          <p:cNvSpPr>
            <a:spLocks noGrp="1"/>
          </p:cNvSpPr>
          <p:nvPr>
            <p:ph type="title"/>
          </p:nvPr>
        </p:nvSpPr>
        <p:spPr>
          <a:xfrm>
            <a:off x="1077426" y="723901"/>
            <a:ext cx="5465148" cy="1116188"/>
          </a:xfrm>
        </p:spPr>
        <p:txBody>
          <a:bodyPr anchor="b">
            <a:noAutofit/>
          </a:bodyPr>
          <a:lstStyle/>
          <a:p>
            <a:pPr algn="ctr"/>
            <a:r>
              <a:rPr lang="en-GB" sz="3200" b="1" dirty="0">
                <a:solidFill>
                  <a:srgbClr val="002060"/>
                </a:solidFill>
              </a:rPr>
              <a:t>COMMON PRACTICE AREAS</a:t>
            </a:r>
          </a:p>
        </p:txBody>
      </p:sp>
      <p:sp>
        <p:nvSpPr>
          <p:cNvPr id="8" name="Content Placeholder 7">
            <a:extLst>
              <a:ext uri="{FF2B5EF4-FFF2-40B4-BE49-F238E27FC236}">
                <a16:creationId xmlns:a16="http://schemas.microsoft.com/office/drawing/2014/main" id="{BDD4382F-551C-3A0B-11F7-954C7CB15466}"/>
              </a:ext>
            </a:extLst>
          </p:cNvPr>
          <p:cNvSpPr>
            <a:spLocks noGrp="1"/>
          </p:cNvSpPr>
          <p:nvPr>
            <p:ph idx="1"/>
          </p:nvPr>
        </p:nvSpPr>
        <p:spPr>
          <a:xfrm>
            <a:off x="1077425" y="2054578"/>
            <a:ext cx="9449898" cy="3910793"/>
          </a:xfrm>
        </p:spPr>
        <p:txBody>
          <a:bodyPr anchor="t">
            <a:normAutofit fontScale="70000" lnSpcReduction="20000"/>
          </a:bodyPr>
          <a:lstStyle/>
          <a:p>
            <a:pPr>
              <a:lnSpc>
                <a:spcPct val="140000"/>
              </a:lnSpc>
            </a:pPr>
            <a:r>
              <a:rPr lang="en-GB" sz="2400" noProof="0" dirty="0">
                <a:solidFill>
                  <a:srgbClr val="002060"/>
                </a:solidFill>
              </a:rPr>
              <a:t>The main types of work carried out by chartered legal executives (including trainee legal executives) are:</a:t>
            </a:r>
          </a:p>
          <a:p>
            <a:pPr lvl="1">
              <a:lnSpc>
                <a:spcPct val="140000"/>
              </a:lnSpc>
            </a:pPr>
            <a:r>
              <a:rPr lang="en-GB" sz="2000" noProof="0" dirty="0">
                <a:solidFill>
                  <a:srgbClr val="002060"/>
                </a:solidFill>
              </a:rPr>
              <a:t>conveyancing – buying and selling houses and flats and commercial property (e.g. shops and offices);</a:t>
            </a:r>
          </a:p>
          <a:p>
            <a:pPr lvl="1">
              <a:lnSpc>
                <a:spcPct val="140000"/>
              </a:lnSpc>
            </a:pPr>
            <a:r>
              <a:rPr lang="en-GB" sz="2000" noProof="0" dirty="0">
                <a:solidFill>
                  <a:srgbClr val="002060"/>
                </a:solidFill>
              </a:rPr>
              <a:t>litigation – this includes completing court procedures and forms as well as representing clients in court hearings;</a:t>
            </a:r>
          </a:p>
          <a:p>
            <a:pPr lvl="1">
              <a:lnSpc>
                <a:spcPct val="140000"/>
              </a:lnSpc>
            </a:pPr>
            <a:r>
              <a:rPr lang="en-GB" sz="2000" noProof="0" dirty="0">
                <a:solidFill>
                  <a:srgbClr val="002060"/>
                </a:solidFill>
              </a:rPr>
              <a:t>wills and probate – drafting wills and winding up the financial affairs of people who have died;</a:t>
            </a:r>
          </a:p>
          <a:p>
            <a:pPr lvl="1">
              <a:lnSpc>
                <a:spcPct val="140000"/>
              </a:lnSpc>
            </a:pPr>
            <a:r>
              <a:rPr lang="en-GB" sz="2000" noProof="0" dirty="0">
                <a:solidFill>
                  <a:srgbClr val="002060"/>
                </a:solidFill>
              </a:rPr>
              <a:t>family – divorces and disputes involving children and finances when relationships break up, including representing clients in court hearings; and</a:t>
            </a:r>
          </a:p>
          <a:p>
            <a:pPr lvl="1">
              <a:lnSpc>
                <a:spcPct val="140000"/>
              </a:lnSpc>
            </a:pPr>
            <a:r>
              <a:rPr lang="en-GB" sz="2000" noProof="0" dirty="0">
                <a:solidFill>
                  <a:srgbClr val="002060"/>
                </a:solidFill>
              </a:rPr>
              <a:t>employment – disputes between employers and employees, including representing clients in court and tribunal hearings.</a:t>
            </a:r>
          </a:p>
          <a:p>
            <a:pPr lvl="1">
              <a:lnSpc>
                <a:spcPct val="140000"/>
              </a:lnSpc>
            </a:pPr>
            <a:r>
              <a:rPr lang="en-GB" sz="2000" noProof="0" dirty="0">
                <a:solidFill>
                  <a:srgbClr val="002060"/>
                </a:solidFill>
              </a:rPr>
              <a:t>In addition, some chartered legal executives work in other areas such as criminal litigation and company law.</a:t>
            </a:r>
          </a:p>
        </p:txBody>
      </p:sp>
    </p:spTree>
    <p:extLst>
      <p:ext uri="{BB962C8B-B14F-4D97-AF65-F5344CB8AC3E}">
        <p14:creationId xmlns:p14="http://schemas.microsoft.com/office/powerpoint/2010/main" val="13319035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FE61C5-F7A1-C7DD-B4A2-FEA0EC4F2A2C}"/>
            </a:ext>
          </a:extLst>
        </p:cNvPr>
        <p:cNvGrpSpPr/>
        <p:nvPr/>
      </p:nvGrpSpPr>
      <p:grpSpPr>
        <a:xfrm>
          <a:off x="0" y="0"/>
          <a:ext cx="0" cy="0"/>
          <a:chOff x="0" y="0"/>
          <a:chExt cx="0" cy="0"/>
        </a:xfrm>
      </p:grpSpPr>
      <p:pic>
        <p:nvPicPr>
          <p:cNvPr id="11" name="Content Placeholder 10" descr="A diagram of a performance management system&#10;&#10;AI-generated content may be incorrect.">
            <a:extLst>
              <a:ext uri="{FF2B5EF4-FFF2-40B4-BE49-F238E27FC236}">
                <a16:creationId xmlns:a16="http://schemas.microsoft.com/office/drawing/2014/main" id="{0FEE011A-5637-AC51-D1A7-B583A65D6BE1}"/>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t="9101"/>
          <a:stretch/>
        </p:blipFill>
        <p:spPr>
          <a:xfrm>
            <a:off x="2189284" y="1390294"/>
            <a:ext cx="7813431" cy="5290151"/>
          </a:xfrm>
        </p:spPr>
      </p:pic>
      <p:sp>
        <p:nvSpPr>
          <p:cNvPr id="7" name="Title 6">
            <a:extLst>
              <a:ext uri="{FF2B5EF4-FFF2-40B4-BE49-F238E27FC236}">
                <a16:creationId xmlns:a16="http://schemas.microsoft.com/office/drawing/2014/main" id="{83A58D84-1ECB-0BD3-7327-92D57454D2D7}"/>
              </a:ext>
            </a:extLst>
          </p:cNvPr>
          <p:cNvSpPr>
            <a:spLocks noGrp="1"/>
          </p:cNvSpPr>
          <p:nvPr>
            <p:ph type="title"/>
          </p:nvPr>
        </p:nvSpPr>
        <p:spPr/>
        <p:txBody>
          <a:bodyPr/>
          <a:lstStyle/>
          <a:p>
            <a:r>
              <a:rPr lang="en-GB" b="1" dirty="0">
                <a:solidFill>
                  <a:srgbClr val="002060"/>
                </a:solidFill>
              </a:rPr>
              <a:t>CPQ FRAMEWORK</a:t>
            </a:r>
          </a:p>
        </p:txBody>
      </p:sp>
    </p:spTree>
    <p:extLst>
      <p:ext uri="{BB962C8B-B14F-4D97-AF65-F5344CB8AC3E}">
        <p14:creationId xmlns:p14="http://schemas.microsoft.com/office/powerpoint/2010/main" val="34191691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196E7A-E006-7423-099C-FF9D4ACC5C0D}"/>
              </a:ext>
            </a:extLst>
          </p:cNvPr>
          <p:cNvSpPr>
            <a:spLocks noGrp="1"/>
          </p:cNvSpPr>
          <p:nvPr>
            <p:ph type="title"/>
          </p:nvPr>
        </p:nvSpPr>
        <p:spPr>
          <a:xfrm>
            <a:off x="838200" y="365125"/>
            <a:ext cx="5013960" cy="1325563"/>
          </a:xfrm>
        </p:spPr>
        <p:txBody>
          <a:bodyPr/>
          <a:lstStyle/>
          <a:p>
            <a:r>
              <a:rPr lang="en-GB" b="1" dirty="0">
                <a:solidFill>
                  <a:srgbClr val="002060"/>
                </a:solidFill>
              </a:rPr>
              <a:t>RIGHTS OF AUDIENCE</a:t>
            </a:r>
          </a:p>
        </p:txBody>
      </p:sp>
      <p:sp>
        <p:nvSpPr>
          <p:cNvPr id="3" name="Content Placeholder 2">
            <a:extLst>
              <a:ext uri="{FF2B5EF4-FFF2-40B4-BE49-F238E27FC236}">
                <a16:creationId xmlns:a16="http://schemas.microsoft.com/office/drawing/2014/main" id="{2945EE1F-12F7-8B00-549F-3B0FFEEACC47}"/>
              </a:ext>
            </a:extLst>
          </p:cNvPr>
          <p:cNvSpPr>
            <a:spLocks noGrp="1"/>
          </p:cNvSpPr>
          <p:nvPr>
            <p:ph sz="half" idx="1"/>
          </p:nvPr>
        </p:nvSpPr>
        <p:spPr/>
        <p:txBody>
          <a:bodyPr>
            <a:noAutofit/>
          </a:bodyPr>
          <a:lstStyle/>
          <a:p>
            <a:pPr>
              <a:lnSpc>
                <a:spcPct val="120000"/>
              </a:lnSpc>
            </a:pPr>
            <a:r>
              <a:rPr lang="en-GB" sz="1500" dirty="0">
                <a:solidFill>
                  <a:srgbClr val="002060"/>
                </a:solidFill>
              </a:rPr>
              <a:t>(1)   Civil litigation</a:t>
            </a:r>
          </a:p>
          <a:p>
            <a:pPr>
              <a:lnSpc>
                <a:spcPct val="120000"/>
              </a:lnSpc>
            </a:pPr>
            <a:r>
              <a:rPr lang="en-GB" sz="1500" dirty="0">
                <a:solidFill>
                  <a:srgbClr val="002060"/>
                </a:solidFill>
              </a:rPr>
              <a:t>All chartered legal executives who have completed the Civil Litigation Pathway in the CPQ qualification are entitled to represent clients in chambers (uncontested hearings) in the County Court and High Court. On completing an additional civil proceedings advocacy skills course, they can represent clients in the following courts and tribunals:</a:t>
            </a:r>
          </a:p>
          <a:p>
            <a:pPr lvl="1">
              <a:lnSpc>
                <a:spcPct val="120000"/>
              </a:lnSpc>
            </a:pPr>
            <a:r>
              <a:rPr lang="en-GB" sz="1500" dirty="0">
                <a:solidFill>
                  <a:srgbClr val="002060"/>
                </a:solidFill>
              </a:rPr>
              <a:t>open County Court hearings;</a:t>
            </a:r>
          </a:p>
          <a:p>
            <a:pPr lvl="1">
              <a:lnSpc>
                <a:spcPct val="120000"/>
              </a:lnSpc>
            </a:pPr>
            <a:r>
              <a:rPr lang="en-GB" sz="1500" dirty="0">
                <a:solidFill>
                  <a:srgbClr val="002060"/>
                </a:solidFill>
              </a:rPr>
              <a:t>Magistrates’ Court - all civil and enforcement cases;</a:t>
            </a:r>
          </a:p>
          <a:p>
            <a:pPr lvl="1">
              <a:lnSpc>
                <a:spcPct val="120000"/>
              </a:lnSpc>
            </a:pPr>
            <a:r>
              <a:rPr lang="en-GB" sz="1500" dirty="0">
                <a:solidFill>
                  <a:srgbClr val="002060"/>
                </a:solidFill>
              </a:rPr>
              <a:t>Tribunal hearings; and</a:t>
            </a:r>
          </a:p>
          <a:p>
            <a:pPr lvl="1">
              <a:lnSpc>
                <a:spcPct val="120000"/>
              </a:lnSpc>
            </a:pPr>
            <a:r>
              <a:rPr lang="en-GB" sz="1500" dirty="0">
                <a:solidFill>
                  <a:srgbClr val="002060"/>
                </a:solidFill>
              </a:rPr>
              <a:t>the Coroner’s Court.</a:t>
            </a:r>
          </a:p>
          <a:p>
            <a:pPr marL="0" indent="0">
              <a:lnSpc>
                <a:spcPct val="120000"/>
              </a:lnSpc>
              <a:buNone/>
            </a:pPr>
            <a:endParaRPr lang="en-GB" sz="1200" dirty="0">
              <a:solidFill>
                <a:srgbClr val="002060"/>
              </a:solidFill>
            </a:endParaRPr>
          </a:p>
        </p:txBody>
      </p:sp>
      <p:sp>
        <p:nvSpPr>
          <p:cNvPr id="4" name="Content Placeholder 3">
            <a:extLst>
              <a:ext uri="{FF2B5EF4-FFF2-40B4-BE49-F238E27FC236}">
                <a16:creationId xmlns:a16="http://schemas.microsoft.com/office/drawing/2014/main" id="{BB9F859C-1C93-ADB4-1352-F1EF695CF11D}"/>
              </a:ext>
            </a:extLst>
          </p:cNvPr>
          <p:cNvSpPr>
            <a:spLocks noGrp="1"/>
          </p:cNvSpPr>
          <p:nvPr>
            <p:ph sz="half" idx="2"/>
          </p:nvPr>
        </p:nvSpPr>
        <p:spPr>
          <a:xfrm>
            <a:off x="6172200" y="605790"/>
            <a:ext cx="5181600" cy="5571173"/>
          </a:xfrm>
        </p:spPr>
        <p:txBody>
          <a:bodyPr>
            <a:normAutofit fontScale="55000" lnSpcReduction="20000"/>
          </a:bodyPr>
          <a:lstStyle/>
          <a:p>
            <a:pPr>
              <a:lnSpc>
                <a:spcPct val="120000"/>
              </a:lnSpc>
            </a:pPr>
            <a:r>
              <a:rPr lang="en-GB" dirty="0">
                <a:solidFill>
                  <a:srgbClr val="002060"/>
                </a:solidFill>
              </a:rPr>
              <a:t>2)   Criminal litigation</a:t>
            </a:r>
          </a:p>
          <a:p>
            <a:pPr>
              <a:lnSpc>
                <a:spcPct val="120000"/>
              </a:lnSpc>
            </a:pPr>
            <a:r>
              <a:rPr lang="en-GB" dirty="0">
                <a:solidFill>
                  <a:srgbClr val="002060"/>
                </a:solidFill>
              </a:rPr>
              <a:t>On completing an additional criminal proceedings advocacy skills course, chartered legal executives who have completed the Criminal Litigation Pathway in the CPQ qualification are able to represent clients in the following courts:</a:t>
            </a:r>
          </a:p>
          <a:p>
            <a:pPr lvl="1">
              <a:lnSpc>
                <a:spcPct val="120000"/>
              </a:lnSpc>
            </a:pPr>
            <a:r>
              <a:rPr lang="en-GB" dirty="0">
                <a:solidFill>
                  <a:srgbClr val="002060"/>
                </a:solidFill>
              </a:rPr>
              <a:t>Magistrates’ Courts;</a:t>
            </a:r>
          </a:p>
          <a:p>
            <a:pPr lvl="1">
              <a:lnSpc>
                <a:spcPct val="120000"/>
              </a:lnSpc>
            </a:pPr>
            <a:r>
              <a:rPr lang="en-GB" dirty="0">
                <a:solidFill>
                  <a:srgbClr val="002060"/>
                </a:solidFill>
              </a:rPr>
              <a:t>Youth Courts;</a:t>
            </a:r>
          </a:p>
          <a:p>
            <a:pPr lvl="1">
              <a:lnSpc>
                <a:spcPct val="120000"/>
              </a:lnSpc>
            </a:pPr>
            <a:r>
              <a:rPr lang="en-GB" dirty="0">
                <a:solidFill>
                  <a:srgbClr val="002060"/>
                </a:solidFill>
              </a:rPr>
              <a:t>Crown Court or High Court - chambers hearings for bail applications;</a:t>
            </a:r>
          </a:p>
          <a:p>
            <a:pPr lvl="1">
              <a:lnSpc>
                <a:spcPct val="120000"/>
              </a:lnSpc>
            </a:pPr>
            <a:r>
              <a:rPr lang="en-GB" dirty="0">
                <a:solidFill>
                  <a:srgbClr val="002060"/>
                </a:solidFill>
              </a:rPr>
              <a:t>appeals to the Crown Court or committals for sentencing in the Crown Court;</a:t>
            </a:r>
          </a:p>
          <a:p>
            <a:pPr lvl="1">
              <a:lnSpc>
                <a:spcPct val="120000"/>
              </a:lnSpc>
            </a:pPr>
            <a:r>
              <a:rPr lang="en-GB" dirty="0">
                <a:solidFill>
                  <a:srgbClr val="002060"/>
                </a:solidFill>
              </a:rPr>
              <a:t>Coroners’ Courts.</a:t>
            </a:r>
          </a:p>
          <a:p>
            <a:pPr>
              <a:lnSpc>
                <a:spcPct val="120000"/>
              </a:lnSpc>
            </a:pPr>
            <a:endParaRPr lang="en-GB" dirty="0">
              <a:solidFill>
                <a:srgbClr val="002060"/>
              </a:solidFill>
            </a:endParaRPr>
          </a:p>
          <a:p>
            <a:pPr>
              <a:lnSpc>
                <a:spcPct val="120000"/>
              </a:lnSpc>
            </a:pPr>
            <a:r>
              <a:rPr lang="en-GB" dirty="0">
                <a:solidFill>
                  <a:srgbClr val="002060"/>
                </a:solidFill>
              </a:rPr>
              <a:t>(3)   Family litigation</a:t>
            </a:r>
          </a:p>
          <a:p>
            <a:pPr>
              <a:lnSpc>
                <a:spcPct val="120000"/>
              </a:lnSpc>
            </a:pPr>
            <a:r>
              <a:rPr lang="en-GB" dirty="0">
                <a:solidFill>
                  <a:srgbClr val="002060"/>
                </a:solidFill>
              </a:rPr>
              <a:t>On completing an additional family proceedings advocacy skills course, chartered legal executives who have completed the Family Litigation Pathway in the CPQ qualification are able to represent clients in the Family Court.</a:t>
            </a:r>
          </a:p>
        </p:txBody>
      </p:sp>
    </p:spTree>
    <p:extLst>
      <p:ext uri="{BB962C8B-B14F-4D97-AF65-F5344CB8AC3E}">
        <p14:creationId xmlns:p14="http://schemas.microsoft.com/office/powerpoint/2010/main" val="12400595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4C608BEB-860E-4094-8511-78603564A7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059050" cy="685800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D3E3CFC2-3A84-A596-039D-5591DB9DFA77}"/>
              </a:ext>
            </a:extLst>
          </p:cNvPr>
          <p:cNvSpPr>
            <a:spLocks noGrp="1"/>
          </p:cNvSpPr>
          <p:nvPr>
            <p:ph type="title"/>
          </p:nvPr>
        </p:nvSpPr>
        <p:spPr>
          <a:xfrm>
            <a:off x="516539" y="1414631"/>
            <a:ext cx="3220850" cy="4363844"/>
          </a:xfrm>
        </p:spPr>
        <p:txBody>
          <a:bodyPr anchor="t">
            <a:normAutofit/>
          </a:bodyPr>
          <a:lstStyle/>
          <a:p>
            <a:r>
              <a:rPr lang="en-GB" sz="4000" b="1" dirty="0">
                <a:solidFill>
                  <a:srgbClr val="FFFFFF"/>
                </a:solidFill>
              </a:rPr>
              <a:t>SOLICITORS </a:t>
            </a:r>
            <a:endParaRPr lang="en-US" sz="4000" b="1" dirty="0">
              <a:solidFill>
                <a:srgbClr val="FFFFFF"/>
              </a:solidFill>
            </a:endParaRPr>
          </a:p>
        </p:txBody>
      </p:sp>
      <p:sp>
        <p:nvSpPr>
          <p:cNvPr id="3" name="Content Placeholder 2">
            <a:extLst>
              <a:ext uri="{FF2B5EF4-FFF2-40B4-BE49-F238E27FC236}">
                <a16:creationId xmlns:a16="http://schemas.microsoft.com/office/drawing/2014/main" id="{6350251A-AED5-6A0C-26C8-08D2C8D34A94}"/>
              </a:ext>
            </a:extLst>
          </p:cNvPr>
          <p:cNvSpPr>
            <a:spLocks noGrp="1"/>
          </p:cNvSpPr>
          <p:nvPr>
            <p:ph sz="half" idx="1"/>
          </p:nvPr>
        </p:nvSpPr>
        <p:spPr>
          <a:xfrm>
            <a:off x="4380855" y="1412489"/>
            <a:ext cx="3427283" cy="4363844"/>
          </a:xfrm>
        </p:spPr>
        <p:txBody>
          <a:bodyPr vert="horz" lIns="91440" tIns="45720" rIns="91440" bIns="45720" rtlCol="0">
            <a:normAutofit/>
          </a:bodyPr>
          <a:lstStyle/>
          <a:p>
            <a:r>
              <a:rPr lang="en-GB" sz="2000" dirty="0">
                <a:solidFill>
                  <a:srgbClr val="002060"/>
                </a:solidFill>
              </a:rPr>
              <a:t>Now can qualify using the SQE. </a:t>
            </a:r>
          </a:p>
          <a:p>
            <a:r>
              <a:rPr lang="en-GB" sz="2000" dirty="0">
                <a:solidFill>
                  <a:srgbClr val="002060"/>
                </a:solidFill>
              </a:rPr>
              <a:t>Now compulsory </a:t>
            </a:r>
          </a:p>
          <a:p>
            <a:r>
              <a:rPr lang="en-GB" sz="2000" dirty="0">
                <a:solidFill>
                  <a:srgbClr val="002060"/>
                </a:solidFill>
              </a:rPr>
              <a:t>Start with a degree- any degree. </a:t>
            </a:r>
          </a:p>
          <a:p>
            <a:r>
              <a:rPr lang="en-GB" sz="2000" dirty="0">
                <a:solidFill>
                  <a:srgbClr val="002060"/>
                </a:solidFill>
              </a:rPr>
              <a:t>Then SQE1 </a:t>
            </a:r>
          </a:p>
          <a:p>
            <a:r>
              <a:rPr lang="en-GB" sz="2000" dirty="0">
                <a:solidFill>
                  <a:srgbClr val="002060"/>
                </a:solidFill>
              </a:rPr>
              <a:t>Then SQE2 </a:t>
            </a:r>
          </a:p>
          <a:p>
            <a:r>
              <a:rPr lang="en-GB" sz="2000" dirty="0">
                <a:solidFill>
                  <a:srgbClr val="002060"/>
                </a:solidFill>
              </a:rPr>
              <a:t>Qualifying Training- a total of 2 years. </a:t>
            </a:r>
          </a:p>
        </p:txBody>
      </p:sp>
      <p:cxnSp>
        <p:nvCxnSpPr>
          <p:cNvPr id="16" name="Straight Connector 15">
            <a:extLst>
              <a:ext uri="{FF2B5EF4-FFF2-40B4-BE49-F238E27FC236}">
                <a16:creationId xmlns:a16="http://schemas.microsoft.com/office/drawing/2014/main" id="{1F16A8D4-FE87-4604-88B2-394B5D1EB43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29871" y="1412488"/>
            <a:ext cx="0" cy="365760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4" name="Content Placeholder 3">
            <a:extLst>
              <a:ext uri="{FF2B5EF4-FFF2-40B4-BE49-F238E27FC236}">
                <a16:creationId xmlns:a16="http://schemas.microsoft.com/office/drawing/2014/main" id="{CEF5C0FA-0561-DD53-444F-7374646B3C63}"/>
              </a:ext>
            </a:extLst>
          </p:cNvPr>
          <p:cNvSpPr>
            <a:spLocks noGrp="1"/>
          </p:cNvSpPr>
          <p:nvPr>
            <p:ph sz="half" idx="2"/>
          </p:nvPr>
        </p:nvSpPr>
        <p:spPr>
          <a:xfrm>
            <a:off x="8451604" y="1412489"/>
            <a:ext cx="3197701" cy="4363844"/>
          </a:xfrm>
        </p:spPr>
        <p:txBody>
          <a:bodyPr vert="horz" lIns="91440" tIns="45720" rIns="91440" bIns="45720" rtlCol="0">
            <a:normAutofit/>
          </a:bodyPr>
          <a:lstStyle/>
          <a:p>
            <a:r>
              <a:rPr lang="en-GB" sz="2000" dirty="0">
                <a:solidFill>
                  <a:srgbClr val="002060"/>
                </a:solidFill>
              </a:rPr>
              <a:t>Work in law firms. </a:t>
            </a:r>
            <a:endParaRPr lang="en-US" sz="2000" dirty="0">
              <a:solidFill>
                <a:srgbClr val="002060"/>
              </a:solidFill>
            </a:endParaRPr>
          </a:p>
          <a:p>
            <a:r>
              <a:rPr lang="en-GB" sz="2000" dirty="0">
                <a:solidFill>
                  <a:srgbClr val="002060"/>
                </a:solidFill>
              </a:rPr>
              <a:t>Rights of audience in Magistrates, County, intellectual property enterprise court, Family court, Tribunals and the coroner's court. </a:t>
            </a:r>
          </a:p>
          <a:p>
            <a:r>
              <a:rPr lang="en-GB" sz="2000" dirty="0">
                <a:solidFill>
                  <a:srgbClr val="002060"/>
                </a:solidFill>
              </a:rPr>
              <a:t>Can apply for rights of audience. </a:t>
            </a:r>
          </a:p>
        </p:txBody>
      </p:sp>
    </p:spTree>
    <p:extLst>
      <p:ext uri="{BB962C8B-B14F-4D97-AF65-F5344CB8AC3E}">
        <p14:creationId xmlns:p14="http://schemas.microsoft.com/office/powerpoint/2010/main" val="25177521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79F0A9-4CB5-86F8-82DB-7B85DEA19326}"/>
              </a:ext>
            </a:extLst>
          </p:cNvPr>
          <p:cNvSpPr>
            <a:spLocks noGrp="1"/>
          </p:cNvSpPr>
          <p:nvPr>
            <p:ph type="title"/>
          </p:nvPr>
        </p:nvSpPr>
        <p:spPr>
          <a:xfrm>
            <a:off x="1424940" y="1653540"/>
            <a:ext cx="3658504" cy="2608006"/>
          </a:xfrm>
        </p:spPr>
        <p:txBody>
          <a:bodyPr anchor="ctr">
            <a:normAutofit/>
          </a:bodyPr>
          <a:lstStyle/>
          <a:p>
            <a:pPr algn="ctr"/>
            <a:r>
              <a:rPr lang="en-GB" sz="4800" b="1" dirty="0">
                <a:solidFill>
                  <a:srgbClr val="002060"/>
                </a:solidFill>
              </a:rPr>
              <a:t>BARRISTERS</a:t>
            </a:r>
            <a:r>
              <a:rPr lang="en-GB" dirty="0">
                <a:solidFill>
                  <a:srgbClr val="002060"/>
                </a:solidFill>
              </a:rPr>
              <a:t> </a:t>
            </a:r>
            <a:endParaRPr lang="en-US" dirty="0">
              <a:solidFill>
                <a:srgbClr val="002060"/>
              </a:solidFill>
            </a:endParaRPr>
          </a:p>
        </p:txBody>
      </p:sp>
      <p:graphicFrame>
        <p:nvGraphicFramePr>
          <p:cNvPr id="5" name="Content Placeholder 2">
            <a:extLst>
              <a:ext uri="{FF2B5EF4-FFF2-40B4-BE49-F238E27FC236}">
                <a16:creationId xmlns:a16="http://schemas.microsoft.com/office/drawing/2014/main" id="{41A97CE2-2835-680B-196B-DA4D45D4442B}"/>
              </a:ext>
            </a:extLst>
          </p:cNvPr>
          <p:cNvGraphicFramePr>
            <a:graphicFrameLocks noGrp="1"/>
          </p:cNvGraphicFramePr>
          <p:nvPr>
            <p:ph idx="1"/>
            <p:extLst>
              <p:ext uri="{D42A27DB-BD31-4B8C-83A1-F6EECF244321}">
                <p14:modId xmlns:p14="http://schemas.microsoft.com/office/powerpoint/2010/main" val="3132611025"/>
              </p:ext>
            </p:extLst>
          </p:nvPr>
        </p:nvGraphicFramePr>
        <p:xfrm>
          <a:off x="5952683" y="1042449"/>
          <a:ext cx="5210616" cy="478685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01568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A02A0C-5B11-9116-38D1-174D9086C0BE}"/>
              </a:ext>
            </a:extLst>
          </p:cNvPr>
          <p:cNvSpPr>
            <a:spLocks noGrp="1"/>
          </p:cNvSpPr>
          <p:nvPr>
            <p:ph type="title"/>
          </p:nvPr>
        </p:nvSpPr>
        <p:spPr/>
        <p:txBody>
          <a:bodyPr anchor="ctr">
            <a:normAutofit/>
          </a:bodyPr>
          <a:lstStyle/>
          <a:p>
            <a:r>
              <a:rPr lang="en-GB" b="1" dirty="0">
                <a:solidFill>
                  <a:srgbClr val="002060"/>
                </a:solidFill>
              </a:rPr>
              <a:t>SECRETARY OF STATE FOR JUSTICE / LORD CHANCELLOR  </a:t>
            </a:r>
            <a:endParaRPr lang="en-US" b="1" dirty="0">
              <a:solidFill>
                <a:srgbClr val="002060"/>
              </a:solidFill>
            </a:endParaRPr>
          </a:p>
        </p:txBody>
      </p:sp>
      <p:sp>
        <p:nvSpPr>
          <p:cNvPr id="3" name="Content Placeholder 2">
            <a:extLst>
              <a:ext uri="{FF2B5EF4-FFF2-40B4-BE49-F238E27FC236}">
                <a16:creationId xmlns:a16="http://schemas.microsoft.com/office/drawing/2014/main" id="{81183A73-E744-7571-D5B4-957EABF0AFAE}"/>
              </a:ext>
            </a:extLst>
          </p:cNvPr>
          <p:cNvSpPr>
            <a:spLocks noGrp="1"/>
          </p:cNvSpPr>
          <p:nvPr>
            <p:ph idx="1"/>
          </p:nvPr>
        </p:nvSpPr>
        <p:spPr>
          <a:xfrm>
            <a:off x="838199" y="1825625"/>
            <a:ext cx="7936855" cy="4351338"/>
          </a:xfrm>
        </p:spPr>
        <p:txBody>
          <a:bodyPr vert="horz" lIns="91440" tIns="45720" rIns="91440" bIns="45720" rtlCol="0" anchor="t">
            <a:normAutofit/>
          </a:bodyPr>
          <a:lstStyle/>
          <a:p>
            <a:r>
              <a:rPr lang="en-GB" sz="2400" dirty="0">
                <a:solidFill>
                  <a:srgbClr val="002060"/>
                </a:solidFill>
              </a:rPr>
              <a:t>Is responsible for: </a:t>
            </a:r>
          </a:p>
          <a:p>
            <a:pPr marL="742950" lvl="1" indent="-285750">
              <a:buFont typeface="Arial"/>
              <a:buChar char="•"/>
            </a:pPr>
            <a:r>
              <a:rPr lang="en-GB" dirty="0">
                <a:solidFill>
                  <a:srgbClr val="002060"/>
                </a:solidFill>
                <a:ea typeface="+mn-lt"/>
                <a:cs typeface="+mn-lt"/>
              </a:rPr>
              <a:t>statutory responsibilities for upholding the rule of law (</a:t>
            </a:r>
            <a:r>
              <a:rPr lang="en-GB" b="1" dirty="0">
                <a:solidFill>
                  <a:srgbClr val="002060"/>
                </a:solidFill>
                <a:ea typeface="+mn-lt"/>
                <a:cs typeface="+mn-lt"/>
              </a:rPr>
              <a:t>s1 Constitutional Reform Act 2005</a:t>
            </a:r>
            <a:r>
              <a:rPr lang="en-GB" dirty="0">
                <a:solidFill>
                  <a:srgbClr val="002060"/>
                </a:solidFill>
                <a:ea typeface="+mn-lt"/>
                <a:cs typeface="+mn-lt"/>
              </a:rPr>
              <a:t>);</a:t>
            </a:r>
            <a:endParaRPr lang="en-GB" dirty="0">
              <a:solidFill>
                <a:srgbClr val="002060"/>
              </a:solidFill>
            </a:endParaRPr>
          </a:p>
          <a:p>
            <a:pPr marL="742950" lvl="1" indent="-285750">
              <a:lnSpc>
                <a:spcPct val="160000"/>
              </a:lnSpc>
              <a:buFont typeface="Arial"/>
              <a:buChar char="•"/>
            </a:pPr>
            <a:r>
              <a:rPr lang="en-GB" dirty="0">
                <a:solidFill>
                  <a:srgbClr val="002060"/>
                </a:solidFill>
                <a:ea typeface="+mn-lt"/>
                <a:cs typeface="+mn-lt"/>
              </a:rPr>
              <a:t>protecting the independence of the judiciary (</a:t>
            </a:r>
            <a:r>
              <a:rPr lang="en-GB" b="1" dirty="0">
                <a:solidFill>
                  <a:srgbClr val="002060"/>
                </a:solidFill>
                <a:ea typeface="+mn-lt"/>
                <a:cs typeface="+mn-lt"/>
              </a:rPr>
              <a:t>s3 Constitutional Reform Act</a:t>
            </a:r>
            <a:r>
              <a:rPr lang="en-GB" dirty="0">
                <a:solidFill>
                  <a:srgbClr val="002060"/>
                </a:solidFill>
                <a:ea typeface="+mn-lt"/>
                <a:cs typeface="+mn-lt"/>
              </a:rPr>
              <a:t>); and</a:t>
            </a:r>
            <a:endParaRPr lang="en-GB" dirty="0">
              <a:solidFill>
                <a:srgbClr val="002060"/>
              </a:solidFill>
            </a:endParaRPr>
          </a:p>
          <a:p>
            <a:pPr marL="742950" lvl="1" indent="-285750">
              <a:buFont typeface="Arial"/>
              <a:buChar char="•"/>
            </a:pPr>
            <a:r>
              <a:rPr lang="en-GB" dirty="0">
                <a:solidFill>
                  <a:srgbClr val="002060"/>
                </a:solidFill>
                <a:ea typeface="+mn-lt"/>
                <a:cs typeface="+mn-lt"/>
              </a:rPr>
              <a:t>a limited role in the appointment of justices of the Supreme Court.</a:t>
            </a:r>
            <a:endParaRPr lang="en-GB" dirty="0">
              <a:solidFill>
                <a:srgbClr val="002060"/>
              </a:solidFill>
            </a:endParaRPr>
          </a:p>
          <a:p>
            <a:pPr marL="285750" indent="-285750">
              <a:buFont typeface="Arial"/>
              <a:buChar char="•"/>
            </a:pPr>
            <a:r>
              <a:rPr lang="en-GB" sz="2400" dirty="0">
                <a:solidFill>
                  <a:srgbClr val="002060"/>
                </a:solidFill>
              </a:rPr>
              <a:t>Does not hear cases anymore. </a:t>
            </a:r>
          </a:p>
          <a:p>
            <a:pPr marL="285750" indent="-285750">
              <a:buFont typeface="Arial"/>
              <a:buChar char="•"/>
            </a:pPr>
            <a:r>
              <a:rPr lang="en-GB" sz="2400" dirty="0">
                <a:solidFill>
                  <a:srgbClr val="002060"/>
                </a:solidFill>
              </a:rPr>
              <a:t>Minister in Cabinet (MP)</a:t>
            </a:r>
          </a:p>
        </p:txBody>
      </p:sp>
      <p:pic>
        <p:nvPicPr>
          <p:cNvPr id="4" name="Picture 3" descr="Image of Alex Norris">
            <a:extLst>
              <a:ext uri="{FF2B5EF4-FFF2-40B4-BE49-F238E27FC236}">
                <a16:creationId xmlns:a16="http://schemas.microsoft.com/office/drawing/2014/main" id="{5CE4D7FC-85BF-D275-A06E-388E7730792A}"/>
              </a:ext>
            </a:extLst>
          </p:cNvPr>
          <p:cNvPicPr>
            <a:picLocks noChangeAspect="1"/>
          </p:cNvPicPr>
          <p:nvPr/>
        </p:nvPicPr>
        <p:blipFill>
          <a:blip r:embed="rId3"/>
          <a:stretch>
            <a:fillRect/>
          </a:stretch>
        </p:blipFill>
        <p:spPr>
          <a:xfrm>
            <a:off x="8775055" y="2133599"/>
            <a:ext cx="3047977" cy="3561097"/>
          </a:xfrm>
          <a:prstGeom prst="rect">
            <a:avLst/>
          </a:prstGeom>
        </p:spPr>
      </p:pic>
    </p:spTree>
    <p:extLst>
      <p:ext uri="{BB962C8B-B14F-4D97-AF65-F5344CB8AC3E}">
        <p14:creationId xmlns:p14="http://schemas.microsoft.com/office/powerpoint/2010/main" val="37235686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1B0257-F252-3979-42F1-ABF41D84787B}"/>
              </a:ext>
            </a:extLst>
          </p:cNvPr>
          <p:cNvSpPr>
            <a:spLocks noGrp="1"/>
          </p:cNvSpPr>
          <p:nvPr>
            <p:ph type="title"/>
          </p:nvPr>
        </p:nvSpPr>
        <p:spPr>
          <a:xfrm>
            <a:off x="1038883" y="1000366"/>
            <a:ext cx="3995397" cy="1239627"/>
          </a:xfrm>
        </p:spPr>
        <p:txBody>
          <a:bodyPr anchor="b">
            <a:normAutofit/>
          </a:bodyPr>
          <a:lstStyle/>
          <a:p>
            <a:r>
              <a:rPr lang="en-GB" b="1" dirty="0">
                <a:solidFill>
                  <a:srgbClr val="002060"/>
                </a:solidFill>
              </a:rPr>
              <a:t>JUDGES </a:t>
            </a:r>
            <a:endParaRPr lang="en-US" b="1" dirty="0">
              <a:solidFill>
                <a:srgbClr val="002060"/>
              </a:solidFill>
            </a:endParaRPr>
          </a:p>
        </p:txBody>
      </p:sp>
      <p:sp>
        <p:nvSpPr>
          <p:cNvPr id="3" name="Content Placeholder 2">
            <a:extLst>
              <a:ext uri="{FF2B5EF4-FFF2-40B4-BE49-F238E27FC236}">
                <a16:creationId xmlns:a16="http://schemas.microsoft.com/office/drawing/2014/main" id="{6337AF88-44C3-4654-B347-83327C94D0C4}"/>
              </a:ext>
            </a:extLst>
          </p:cNvPr>
          <p:cNvSpPr>
            <a:spLocks noGrp="1"/>
          </p:cNvSpPr>
          <p:nvPr>
            <p:ph idx="1"/>
          </p:nvPr>
        </p:nvSpPr>
        <p:spPr>
          <a:xfrm>
            <a:off x="1096142" y="2464231"/>
            <a:ext cx="6061579" cy="2889304"/>
          </a:xfrm>
        </p:spPr>
        <p:txBody>
          <a:bodyPr vert="horz" lIns="91440" tIns="45720" rIns="91440" bIns="45720" rtlCol="0">
            <a:normAutofit/>
          </a:bodyPr>
          <a:lstStyle/>
          <a:p>
            <a:pPr>
              <a:lnSpc>
                <a:spcPct val="170000"/>
              </a:lnSpc>
            </a:pPr>
            <a:r>
              <a:rPr lang="en-GB" sz="2000" dirty="0">
                <a:solidFill>
                  <a:srgbClr val="002060"/>
                </a:solidFill>
              </a:rPr>
              <a:t>Different judges sit in different courts</a:t>
            </a:r>
          </a:p>
          <a:p>
            <a:pPr>
              <a:lnSpc>
                <a:spcPct val="170000"/>
              </a:lnSpc>
            </a:pPr>
            <a:r>
              <a:rPr lang="en-GB" sz="2000" dirty="0">
                <a:solidFill>
                  <a:srgbClr val="002060"/>
                </a:solidFill>
                <a:hlinkClick r:id="rId3"/>
              </a:rPr>
              <a:t>Judicial Appointments Commission</a:t>
            </a:r>
            <a:r>
              <a:rPr lang="en-GB" sz="2000" dirty="0">
                <a:solidFill>
                  <a:srgbClr val="002060"/>
                </a:solidFill>
              </a:rPr>
              <a:t> – Constitutional Reform Act 2005- to make appointment fairer and more diverse. </a:t>
            </a:r>
          </a:p>
        </p:txBody>
      </p:sp>
      <p:pic>
        <p:nvPicPr>
          <p:cNvPr id="4" name="Graphic 4" descr="Judge female outline">
            <a:extLst>
              <a:ext uri="{FF2B5EF4-FFF2-40B4-BE49-F238E27FC236}">
                <a16:creationId xmlns:a16="http://schemas.microsoft.com/office/drawing/2014/main" id="{52D2050D-F065-B782-3DD0-E6FD97F0BA61}"/>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7157722" y="1009004"/>
            <a:ext cx="4839992" cy="4839992"/>
          </a:xfrm>
          <a:prstGeom prst="rect">
            <a:avLst/>
          </a:prstGeom>
        </p:spPr>
      </p:pic>
    </p:spTree>
    <p:extLst>
      <p:ext uri="{BB962C8B-B14F-4D97-AF65-F5344CB8AC3E}">
        <p14:creationId xmlns:p14="http://schemas.microsoft.com/office/powerpoint/2010/main" val="37620632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CA097B-86C8-B94B-979B-43D534A192F8}"/>
              </a:ext>
            </a:extLst>
          </p:cNvPr>
          <p:cNvSpPr>
            <a:spLocks noGrp="1"/>
          </p:cNvSpPr>
          <p:nvPr>
            <p:ph type="title"/>
          </p:nvPr>
        </p:nvSpPr>
        <p:spPr>
          <a:xfrm>
            <a:off x="761840" y="1138265"/>
            <a:ext cx="4544762" cy="1401183"/>
          </a:xfrm>
        </p:spPr>
        <p:txBody>
          <a:bodyPr>
            <a:normAutofit/>
          </a:bodyPr>
          <a:lstStyle/>
          <a:p>
            <a:r>
              <a:rPr lang="en-GB" sz="3200" b="1"/>
              <a:t>Reflection</a:t>
            </a:r>
          </a:p>
        </p:txBody>
      </p:sp>
      <p:cxnSp>
        <p:nvCxnSpPr>
          <p:cNvPr id="10" name="Straight Connector 9">
            <a:extLst>
              <a:ext uri="{FF2B5EF4-FFF2-40B4-BE49-F238E27FC236}">
                <a16:creationId xmlns:a16="http://schemas.microsoft.com/office/drawing/2014/main" id="{FC23E3B9-5ABF-58B3-E2B0-E9A5DAA9003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1462"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6E10064-7CB4-08A7-BFA4-DC77D570E228}"/>
              </a:ext>
            </a:extLst>
          </p:cNvPr>
          <p:cNvSpPr>
            <a:spLocks noGrp="1"/>
          </p:cNvSpPr>
          <p:nvPr>
            <p:ph idx="1"/>
          </p:nvPr>
        </p:nvSpPr>
        <p:spPr>
          <a:xfrm>
            <a:off x="761840" y="2551176"/>
            <a:ext cx="4544762" cy="3602935"/>
          </a:xfrm>
        </p:spPr>
        <p:txBody>
          <a:bodyPr>
            <a:normAutofit/>
          </a:bodyPr>
          <a:lstStyle/>
          <a:p>
            <a:r>
              <a:rPr lang="en-GB" sz="2000" dirty="0"/>
              <a:t>Look at the case studies of CILEX judges at Judges Case Studies (</a:t>
            </a:r>
            <a:r>
              <a:rPr lang="en-GB" sz="2000" dirty="0">
                <a:hlinkClick r:id="rId2"/>
              </a:rPr>
              <a:t>https://www.cilex.org.uk/membership/career_progression/cilex-judges/our_cilex_judges</a:t>
            </a:r>
            <a:r>
              <a:rPr lang="en-GB" sz="2000" dirty="0"/>
              <a:t>)</a:t>
            </a:r>
          </a:p>
          <a:p>
            <a:r>
              <a:rPr lang="en-GB" sz="2000" dirty="0"/>
              <a:t>. Do you think they have increased the diversity of the judiciary?</a:t>
            </a:r>
          </a:p>
          <a:p>
            <a:endParaRPr lang="en-GB" sz="2000" dirty="0"/>
          </a:p>
        </p:txBody>
      </p:sp>
      <p:pic>
        <p:nvPicPr>
          <p:cNvPr id="5" name="Graphic 4" descr="Judge male outline">
            <a:extLst>
              <a:ext uri="{FF2B5EF4-FFF2-40B4-BE49-F238E27FC236}">
                <a16:creationId xmlns:a16="http://schemas.microsoft.com/office/drawing/2014/main" id="{E8CFF461-37E1-E035-19F4-F7AB24B7C4A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091780" y="771753"/>
            <a:ext cx="5316095" cy="5316095"/>
          </a:xfrm>
          <a:prstGeom prst="rect">
            <a:avLst/>
          </a:prstGeom>
        </p:spPr>
      </p:pic>
    </p:spTree>
    <p:extLst>
      <p:ext uri="{BB962C8B-B14F-4D97-AF65-F5344CB8AC3E}">
        <p14:creationId xmlns:p14="http://schemas.microsoft.com/office/powerpoint/2010/main" val="2274097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4A713B-455F-4FBF-3EDB-6A26F2FC6929}"/>
              </a:ext>
            </a:extLst>
          </p:cNvPr>
          <p:cNvSpPr>
            <a:spLocks noGrp="1"/>
          </p:cNvSpPr>
          <p:nvPr>
            <p:ph type="title"/>
          </p:nvPr>
        </p:nvSpPr>
        <p:spPr>
          <a:xfrm>
            <a:off x="838200" y="365125"/>
            <a:ext cx="3910781" cy="1325563"/>
          </a:xfrm>
        </p:spPr>
        <p:txBody>
          <a:bodyPr/>
          <a:lstStyle/>
          <a:p>
            <a:r>
              <a:rPr lang="en-GB" b="1" dirty="0">
                <a:solidFill>
                  <a:srgbClr val="002060"/>
                </a:solidFill>
              </a:rPr>
              <a:t>CATEGORIES OF JUDGE</a:t>
            </a:r>
          </a:p>
        </p:txBody>
      </p:sp>
      <p:pic>
        <p:nvPicPr>
          <p:cNvPr id="8" name="Content Placeholder 7" descr="A table with text on it&#10;&#10;AI-generated content may be incorrect.">
            <a:extLst>
              <a:ext uri="{FF2B5EF4-FFF2-40B4-BE49-F238E27FC236}">
                <a16:creationId xmlns:a16="http://schemas.microsoft.com/office/drawing/2014/main" id="{A8DF6371-E689-07ED-1F41-23AF697B0070}"/>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369320" y="365125"/>
            <a:ext cx="7574416" cy="6127750"/>
          </a:xfrm>
        </p:spPr>
      </p:pic>
      <p:sp>
        <p:nvSpPr>
          <p:cNvPr id="10" name="TextBox 9">
            <a:extLst>
              <a:ext uri="{FF2B5EF4-FFF2-40B4-BE49-F238E27FC236}">
                <a16:creationId xmlns:a16="http://schemas.microsoft.com/office/drawing/2014/main" id="{3C39F1F1-AC90-B0B3-DA3B-6DF6CFCFA0C3}"/>
              </a:ext>
            </a:extLst>
          </p:cNvPr>
          <p:cNvSpPr txBox="1"/>
          <p:nvPr/>
        </p:nvSpPr>
        <p:spPr>
          <a:xfrm>
            <a:off x="838200" y="2459504"/>
            <a:ext cx="3531120" cy="1938992"/>
          </a:xfrm>
          <a:prstGeom prst="rect">
            <a:avLst/>
          </a:prstGeom>
          <a:noFill/>
        </p:spPr>
        <p:txBody>
          <a:bodyPr wrap="square" rtlCol="0">
            <a:spAutoFit/>
          </a:bodyPr>
          <a:lstStyle/>
          <a:p>
            <a:r>
              <a:rPr lang="en-GB" sz="2400" dirty="0">
                <a:solidFill>
                  <a:srgbClr val="002060"/>
                </a:solidFill>
              </a:rPr>
              <a:t>Is it a strength or a weakness that judges may hear cases from a range of different specialisms? </a:t>
            </a:r>
          </a:p>
        </p:txBody>
      </p:sp>
    </p:spTree>
    <p:extLst>
      <p:ext uri="{BB962C8B-B14F-4D97-AF65-F5344CB8AC3E}">
        <p14:creationId xmlns:p14="http://schemas.microsoft.com/office/powerpoint/2010/main" val="25281562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B64DEA-06E3-7AC0-91EC-AC911230B942}"/>
              </a:ext>
            </a:extLst>
          </p:cNvPr>
          <p:cNvSpPr>
            <a:spLocks noGrp="1"/>
          </p:cNvSpPr>
          <p:nvPr>
            <p:ph type="title"/>
          </p:nvPr>
        </p:nvSpPr>
        <p:spPr>
          <a:xfrm>
            <a:off x="746514" y="2131872"/>
            <a:ext cx="4527743" cy="2608006"/>
          </a:xfrm>
        </p:spPr>
        <p:txBody>
          <a:bodyPr anchor="ctr">
            <a:normAutofit/>
          </a:bodyPr>
          <a:lstStyle/>
          <a:p>
            <a:pPr algn="ctr"/>
            <a:r>
              <a:rPr lang="en-GB" sz="4800" b="1" dirty="0">
                <a:solidFill>
                  <a:srgbClr val="002060"/>
                </a:solidFill>
              </a:rPr>
              <a:t>LAY MAGISTRATES</a:t>
            </a:r>
          </a:p>
        </p:txBody>
      </p:sp>
      <p:graphicFrame>
        <p:nvGraphicFramePr>
          <p:cNvPr id="5" name="Content Placeholder 2">
            <a:extLst>
              <a:ext uri="{FF2B5EF4-FFF2-40B4-BE49-F238E27FC236}">
                <a16:creationId xmlns:a16="http://schemas.microsoft.com/office/drawing/2014/main" id="{CAC75A04-ADEA-3712-B5DF-80C4AC7AE178}"/>
              </a:ext>
            </a:extLst>
          </p:cNvPr>
          <p:cNvGraphicFramePr>
            <a:graphicFrameLocks noGrp="1"/>
          </p:cNvGraphicFramePr>
          <p:nvPr>
            <p:ph idx="1"/>
            <p:extLst>
              <p:ext uri="{D42A27DB-BD31-4B8C-83A1-F6EECF244321}">
                <p14:modId xmlns:p14="http://schemas.microsoft.com/office/powerpoint/2010/main" val="2137517899"/>
              </p:ext>
            </p:extLst>
          </p:nvPr>
        </p:nvGraphicFramePr>
        <p:xfrm>
          <a:off x="5952683" y="1042449"/>
          <a:ext cx="5210616" cy="478685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259231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1A7C88-1AA9-96BA-E996-C088E8EC4169}"/>
              </a:ext>
            </a:extLst>
          </p:cNvPr>
          <p:cNvSpPr>
            <a:spLocks noGrp="1"/>
          </p:cNvSpPr>
          <p:nvPr>
            <p:ph type="title"/>
          </p:nvPr>
        </p:nvSpPr>
        <p:spPr>
          <a:xfrm>
            <a:off x="1411357" y="1993340"/>
            <a:ext cx="3369365" cy="2871320"/>
          </a:xfrm>
        </p:spPr>
        <p:txBody>
          <a:bodyPr anchor="ctr">
            <a:normAutofit/>
          </a:bodyPr>
          <a:lstStyle/>
          <a:p>
            <a:pPr algn="ctr"/>
            <a:r>
              <a:rPr lang="en-GB" b="1" dirty="0">
                <a:solidFill>
                  <a:srgbClr val="002060"/>
                </a:solidFill>
              </a:rPr>
              <a:t>ACTIVITY</a:t>
            </a:r>
            <a:r>
              <a:rPr lang="en-GB" dirty="0">
                <a:solidFill>
                  <a:srgbClr val="002060"/>
                </a:solidFill>
              </a:rPr>
              <a:t> </a:t>
            </a:r>
          </a:p>
        </p:txBody>
      </p:sp>
      <p:sp>
        <p:nvSpPr>
          <p:cNvPr id="3" name="Content Placeholder 2">
            <a:extLst>
              <a:ext uri="{FF2B5EF4-FFF2-40B4-BE49-F238E27FC236}">
                <a16:creationId xmlns:a16="http://schemas.microsoft.com/office/drawing/2014/main" id="{D9022C74-5350-0A41-2E09-6A7D82D088CF}"/>
              </a:ext>
            </a:extLst>
          </p:cNvPr>
          <p:cNvSpPr>
            <a:spLocks noGrp="1"/>
          </p:cNvSpPr>
          <p:nvPr>
            <p:ph idx="1"/>
          </p:nvPr>
        </p:nvSpPr>
        <p:spPr>
          <a:xfrm>
            <a:off x="6389825" y="723900"/>
            <a:ext cx="4735375" cy="5410200"/>
          </a:xfrm>
        </p:spPr>
        <p:txBody>
          <a:bodyPr vert="horz" lIns="91440" tIns="45720" rIns="91440" bIns="45720" rtlCol="0" anchor="ctr">
            <a:normAutofit fontScale="85000" lnSpcReduction="10000"/>
          </a:bodyPr>
          <a:lstStyle/>
          <a:p>
            <a:pPr marL="514350" indent="-514350">
              <a:lnSpc>
                <a:spcPct val="170000"/>
              </a:lnSpc>
              <a:buFont typeface="+mj-lt"/>
              <a:buAutoNum type="arabicPeriod"/>
            </a:pPr>
            <a:r>
              <a:rPr lang="en-GB" sz="2400" dirty="0">
                <a:solidFill>
                  <a:srgbClr val="002060"/>
                </a:solidFill>
                <a:ea typeface="+mn-lt"/>
                <a:cs typeface="+mn-lt"/>
              </a:rPr>
              <a:t>Read the guidance for becoming a magistrate at </a:t>
            </a:r>
            <a:r>
              <a:rPr lang="en-GB" sz="2400" dirty="0">
                <a:solidFill>
                  <a:srgbClr val="002060"/>
                </a:solidFill>
                <a:ea typeface="+mn-lt"/>
                <a:cs typeface="+mn-lt"/>
                <a:hlinkClick r:id="rId3"/>
              </a:rPr>
              <a:t>Becoming a magistrate: guidance for applicants</a:t>
            </a:r>
            <a:r>
              <a:rPr lang="en-GB" sz="2400" dirty="0">
                <a:solidFill>
                  <a:srgbClr val="002060"/>
                </a:solidFill>
                <a:ea typeface="+mn-lt"/>
                <a:cs typeface="+mn-lt"/>
              </a:rPr>
              <a:t>.</a:t>
            </a:r>
            <a:endParaRPr lang="en-US" sz="2400" dirty="0">
              <a:solidFill>
                <a:srgbClr val="002060"/>
              </a:solidFill>
            </a:endParaRPr>
          </a:p>
          <a:p>
            <a:pPr marL="514350" indent="-514350">
              <a:lnSpc>
                <a:spcPct val="170000"/>
              </a:lnSpc>
              <a:buFont typeface="+mj-lt"/>
              <a:buAutoNum type="arabicPeriod"/>
            </a:pPr>
            <a:r>
              <a:rPr lang="en-GB" sz="2400" dirty="0">
                <a:solidFill>
                  <a:srgbClr val="002060"/>
                </a:solidFill>
                <a:ea typeface="+mn-lt"/>
                <a:cs typeface="+mn-lt"/>
              </a:rPr>
              <a:t>What questions are prospective candidates advised to ask themselves before applying?</a:t>
            </a:r>
          </a:p>
          <a:p>
            <a:pPr marL="514350" indent="-514350">
              <a:lnSpc>
                <a:spcPct val="170000"/>
              </a:lnSpc>
              <a:buFont typeface="+mj-lt"/>
              <a:buAutoNum type="arabicPeriod"/>
            </a:pPr>
            <a:r>
              <a:rPr lang="en-GB" sz="2400" dirty="0">
                <a:solidFill>
                  <a:srgbClr val="002060"/>
                </a:solidFill>
                <a:ea typeface="+mn-lt"/>
                <a:cs typeface="+mn-lt"/>
              </a:rPr>
              <a:t>What are some advantages and disadvantages of magistrates?</a:t>
            </a:r>
            <a:endParaRPr lang="en-GB" sz="2400" dirty="0">
              <a:solidFill>
                <a:srgbClr val="002060"/>
              </a:solidFill>
            </a:endParaRPr>
          </a:p>
        </p:txBody>
      </p:sp>
    </p:spTree>
    <p:extLst>
      <p:ext uri="{BB962C8B-B14F-4D97-AF65-F5344CB8AC3E}">
        <p14:creationId xmlns:p14="http://schemas.microsoft.com/office/powerpoint/2010/main" val="25811509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955A2079-FA98-4876-80F0-72364A7D2E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0223D55-8B10-7280-8D53-F04D4A11ECA9}"/>
              </a:ext>
            </a:extLst>
          </p:cNvPr>
          <p:cNvSpPr>
            <a:spLocks noGrp="1"/>
          </p:cNvSpPr>
          <p:nvPr>
            <p:ph type="title"/>
          </p:nvPr>
        </p:nvSpPr>
        <p:spPr>
          <a:xfrm>
            <a:off x="838200" y="557188"/>
            <a:ext cx="10515600" cy="1133499"/>
          </a:xfrm>
        </p:spPr>
        <p:txBody>
          <a:bodyPr>
            <a:normAutofit/>
          </a:bodyPr>
          <a:lstStyle/>
          <a:p>
            <a:pPr algn="ctr"/>
            <a:r>
              <a:rPr lang="en-GB" sz="5200" b="1" dirty="0">
                <a:solidFill>
                  <a:srgbClr val="002060"/>
                </a:solidFill>
              </a:rPr>
              <a:t>JURIES</a:t>
            </a:r>
            <a:endParaRPr lang="en-US" sz="5200" b="1" dirty="0">
              <a:solidFill>
                <a:srgbClr val="002060"/>
              </a:solidFill>
            </a:endParaRPr>
          </a:p>
        </p:txBody>
      </p:sp>
      <p:graphicFrame>
        <p:nvGraphicFramePr>
          <p:cNvPr id="7" name="Content Placeholder 2">
            <a:extLst>
              <a:ext uri="{FF2B5EF4-FFF2-40B4-BE49-F238E27FC236}">
                <a16:creationId xmlns:a16="http://schemas.microsoft.com/office/drawing/2014/main" id="{0CF2A10D-8CA3-A0CC-58E0-71D0EE3F6202}"/>
              </a:ext>
            </a:extLst>
          </p:cNvPr>
          <p:cNvGraphicFramePr>
            <a:graphicFrameLocks noGrp="1"/>
          </p:cNvGraphicFramePr>
          <p:nvPr>
            <p:ph idx="1"/>
            <p:extLst>
              <p:ext uri="{D42A27DB-BD31-4B8C-83A1-F6EECF244321}">
                <p14:modId xmlns:p14="http://schemas.microsoft.com/office/powerpoint/2010/main" val="989633510"/>
              </p:ext>
            </p:extLst>
          </p:nvPr>
        </p:nvGraphicFramePr>
        <p:xfrm>
          <a:off x="838200" y="1828800"/>
          <a:ext cx="10515600" cy="43525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967128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C43280-8C1E-137A-B146-DDA26B63EFB0}"/>
              </a:ext>
            </a:extLst>
          </p:cNvPr>
          <p:cNvSpPr>
            <a:spLocks noGrp="1"/>
          </p:cNvSpPr>
          <p:nvPr>
            <p:ph type="title"/>
          </p:nvPr>
        </p:nvSpPr>
        <p:spPr/>
        <p:txBody>
          <a:bodyPr/>
          <a:lstStyle/>
          <a:p>
            <a:r>
              <a:rPr lang="en-GB" b="1" dirty="0">
                <a:solidFill>
                  <a:srgbClr val="002060"/>
                </a:solidFill>
              </a:rPr>
              <a:t>JURY SECRECY</a:t>
            </a:r>
          </a:p>
        </p:txBody>
      </p:sp>
      <p:sp>
        <p:nvSpPr>
          <p:cNvPr id="3" name="Content Placeholder 2">
            <a:extLst>
              <a:ext uri="{FF2B5EF4-FFF2-40B4-BE49-F238E27FC236}">
                <a16:creationId xmlns:a16="http://schemas.microsoft.com/office/drawing/2014/main" id="{F7DD9E91-4702-9979-5225-2AF5790A3DB1}"/>
              </a:ext>
            </a:extLst>
          </p:cNvPr>
          <p:cNvSpPr>
            <a:spLocks noGrp="1"/>
          </p:cNvSpPr>
          <p:nvPr>
            <p:ph idx="1"/>
          </p:nvPr>
        </p:nvSpPr>
        <p:spPr/>
        <p:txBody>
          <a:bodyPr>
            <a:normAutofit lnSpcReduction="10000"/>
          </a:bodyPr>
          <a:lstStyle/>
          <a:p>
            <a:r>
              <a:rPr lang="en-GB" dirty="0">
                <a:solidFill>
                  <a:srgbClr val="002060"/>
                </a:solidFill>
              </a:rPr>
              <a:t>To be fair, long-standing rule that discussions should be kept secret</a:t>
            </a:r>
          </a:p>
          <a:p>
            <a:r>
              <a:rPr lang="en-GB" dirty="0">
                <a:solidFill>
                  <a:srgbClr val="002060"/>
                </a:solidFill>
              </a:rPr>
              <a:t>Seen as important to encourage free and open discussion among juror members when deciding cases</a:t>
            </a:r>
          </a:p>
          <a:p>
            <a:r>
              <a:rPr lang="en-GB" dirty="0">
                <a:solidFill>
                  <a:srgbClr val="002060"/>
                </a:solidFill>
              </a:rPr>
              <a:t>And also fear of juror intimidation later</a:t>
            </a:r>
          </a:p>
          <a:p>
            <a:r>
              <a:rPr lang="en-GB" dirty="0">
                <a:solidFill>
                  <a:srgbClr val="002060"/>
                </a:solidFill>
              </a:rPr>
              <a:t>Individual jurors who reveal discussions, may be guilty of an offence: Juries Act 1974</a:t>
            </a:r>
          </a:p>
          <a:p>
            <a:r>
              <a:rPr lang="en-GB" dirty="0">
                <a:solidFill>
                  <a:srgbClr val="002060"/>
                </a:solidFill>
              </a:rPr>
              <a:t>Some exceptions, e.g. can reveal concerns to judge or member of the court, such as of contempt of court</a:t>
            </a:r>
          </a:p>
          <a:p>
            <a:r>
              <a:rPr lang="en-GB" dirty="0">
                <a:solidFill>
                  <a:srgbClr val="002060"/>
                </a:solidFill>
              </a:rPr>
              <a:t>Juries and the internet: </a:t>
            </a:r>
          </a:p>
        </p:txBody>
      </p:sp>
    </p:spTree>
    <p:extLst>
      <p:ext uri="{BB962C8B-B14F-4D97-AF65-F5344CB8AC3E}">
        <p14:creationId xmlns:p14="http://schemas.microsoft.com/office/powerpoint/2010/main" val="14683661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a:extLst>
            <a:ext uri="{FF2B5EF4-FFF2-40B4-BE49-F238E27FC236}">
              <a16:creationId xmlns:a16="http://schemas.microsoft.com/office/drawing/2014/main" id="{52941C31-7DC5-9CC9-6327-9F61C4DC5E2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83056EE-0C12-F3E2-EB1A-806FFF344DFB}"/>
              </a:ext>
            </a:extLst>
          </p:cNvPr>
          <p:cNvSpPr>
            <a:spLocks noGrp="1"/>
          </p:cNvSpPr>
          <p:nvPr>
            <p:ph type="title"/>
          </p:nvPr>
        </p:nvSpPr>
        <p:spPr>
          <a:xfrm>
            <a:off x="1380360" y="1993340"/>
            <a:ext cx="3369365" cy="2871320"/>
          </a:xfrm>
        </p:spPr>
        <p:txBody>
          <a:bodyPr anchor="ctr">
            <a:normAutofit/>
          </a:bodyPr>
          <a:lstStyle/>
          <a:p>
            <a:pPr algn="ctr"/>
            <a:r>
              <a:rPr lang="en-GB" b="1" dirty="0">
                <a:solidFill>
                  <a:srgbClr val="002060"/>
                </a:solidFill>
              </a:rPr>
              <a:t>ACTIVITY</a:t>
            </a:r>
            <a:r>
              <a:rPr lang="en-GB" dirty="0">
                <a:solidFill>
                  <a:srgbClr val="002060"/>
                </a:solidFill>
              </a:rPr>
              <a:t> </a:t>
            </a:r>
          </a:p>
        </p:txBody>
      </p:sp>
      <p:sp>
        <p:nvSpPr>
          <p:cNvPr id="3" name="Content Placeholder 2">
            <a:extLst>
              <a:ext uri="{FF2B5EF4-FFF2-40B4-BE49-F238E27FC236}">
                <a16:creationId xmlns:a16="http://schemas.microsoft.com/office/drawing/2014/main" id="{BB6BAB53-E900-FB5E-CCFB-458F64F5964C}"/>
              </a:ext>
            </a:extLst>
          </p:cNvPr>
          <p:cNvSpPr>
            <a:spLocks noGrp="1"/>
          </p:cNvSpPr>
          <p:nvPr>
            <p:ph idx="1"/>
          </p:nvPr>
        </p:nvSpPr>
        <p:spPr>
          <a:xfrm>
            <a:off x="6389825" y="723900"/>
            <a:ext cx="4735375" cy="5410200"/>
          </a:xfrm>
        </p:spPr>
        <p:txBody>
          <a:bodyPr vert="horz" lIns="91440" tIns="45720" rIns="91440" bIns="45720" rtlCol="0" anchor="ctr">
            <a:normAutofit fontScale="62500" lnSpcReduction="20000"/>
          </a:bodyPr>
          <a:lstStyle/>
          <a:p>
            <a:pPr marL="514350" indent="-514350">
              <a:lnSpc>
                <a:spcPct val="170000"/>
              </a:lnSpc>
              <a:buFont typeface="+mj-lt"/>
              <a:buAutoNum type="arabicPeriod"/>
            </a:pPr>
            <a:r>
              <a:rPr lang="en-GB" sz="2800" dirty="0">
                <a:solidFill>
                  <a:srgbClr val="002060"/>
                </a:solidFill>
              </a:rPr>
              <a:t>Can you identify some advantages and disadvantages of Juries?</a:t>
            </a:r>
          </a:p>
          <a:p>
            <a:pPr marL="514350" indent="-514350">
              <a:lnSpc>
                <a:spcPct val="170000"/>
              </a:lnSpc>
              <a:buFont typeface="+mj-lt"/>
              <a:buAutoNum type="arabicPeriod"/>
            </a:pPr>
            <a:r>
              <a:rPr lang="en-GB" dirty="0">
                <a:solidFill>
                  <a:srgbClr val="002060"/>
                </a:solidFill>
                <a:ea typeface="+mn-lt"/>
                <a:cs typeface="+mn-lt"/>
              </a:rPr>
              <a:t>Read the following BBC report on jurors using the internet for research </a:t>
            </a:r>
            <a:r>
              <a:rPr lang="en-GB" dirty="0">
                <a:solidFill>
                  <a:srgbClr val="002060"/>
                </a:solidFill>
                <a:ea typeface="+mn-lt"/>
                <a:cs typeface="+mn-lt"/>
                <a:hlinkClick r:id="rId3">
                  <a:extLst>
                    <a:ext uri="{A12FA001-AC4F-418D-AE19-62706E023703}">
                      <ahyp:hlinkClr xmlns:ahyp="http://schemas.microsoft.com/office/drawing/2018/hyperlinkcolor" val="tx"/>
                    </a:ext>
                  </a:extLst>
                </a:hlinkClick>
              </a:rPr>
              <a:t>https://www.bbc.co.uk/news/uk-22550323</a:t>
            </a:r>
            <a:r>
              <a:rPr lang="en-GB" dirty="0">
                <a:solidFill>
                  <a:srgbClr val="002060"/>
                </a:solidFill>
                <a:ea typeface="+mn-lt"/>
                <a:cs typeface="+mn-lt"/>
              </a:rPr>
              <a:t> - BBC News. How realistic is it to expect jurors not to use the internet? What dangers do you think could arise if they do?</a:t>
            </a:r>
          </a:p>
          <a:p>
            <a:pPr marL="514350" indent="-514350">
              <a:lnSpc>
                <a:spcPct val="170000"/>
              </a:lnSpc>
              <a:buFont typeface="+mj-lt"/>
              <a:buAutoNum type="arabicPeriod"/>
            </a:pPr>
            <a:r>
              <a:rPr lang="en-GB" dirty="0">
                <a:solidFill>
                  <a:srgbClr val="002060"/>
                </a:solidFill>
                <a:ea typeface="+mn-lt"/>
                <a:cs typeface="+mn-lt"/>
              </a:rPr>
              <a:t>Should juries be abolished? Remember to back up your answers</a:t>
            </a:r>
            <a:endParaRPr lang="en-GB" sz="2800" dirty="0">
              <a:solidFill>
                <a:srgbClr val="002060"/>
              </a:solidFill>
            </a:endParaRPr>
          </a:p>
          <a:p>
            <a:pPr marL="514350" indent="-514350">
              <a:lnSpc>
                <a:spcPct val="170000"/>
              </a:lnSpc>
              <a:buFont typeface="+mj-lt"/>
              <a:buAutoNum type="arabicPeriod"/>
            </a:pPr>
            <a:endParaRPr lang="en-GB" dirty="0">
              <a:solidFill>
                <a:srgbClr val="002060"/>
              </a:solidFill>
            </a:endParaRPr>
          </a:p>
        </p:txBody>
      </p:sp>
    </p:spTree>
    <p:extLst>
      <p:ext uri="{BB962C8B-B14F-4D97-AF65-F5344CB8AC3E}">
        <p14:creationId xmlns:p14="http://schemas.microsoft.com/office/powerpoint/2010/main" val="28958949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FF2906-4407-51C3-092C-226E610844A5}"/>
              </a:ext>
            </a:extLst>
          </p:cNvPr>
          <p:cNvSpPr>
            <a:spLocks noGrp="1"/>
          </p:cNvSpPr>
          <p:nvPr>
            <p:ph type="title"/>
          </p:nvPr>
        </p:nvSpPr>
        <p:spPr/>
        <p:txBody>
          <a:bodyPr/>
          <a:lstStyle/>
          <a:p>
            <a:r>
              <a:rPr lang="en-GB" b="1" dirty="0">
                <a:solidFill>
                  <a:srgbClr val="002060"/>
                </a:solidFill>
              </a:rPr>
              <a:t>KNOWLEDGE CHECK (1):</a:t>
            </a:r>
          </a:p>
        </p:txBody>
      </p:sp>
      <p:sp>
        <p:nvSpPr>
          <p:cNvPr id="3" name="Content Placeholder 2">
            <a:extLst>
              <a:ext uri="{FF2B5EF4-FFF2-40B4-BE49-F238E27FC236}">
                <a16:creationId xmlns:a16="http://schemas.microsoft.com/office/drawing/2014/main" id="{3E52EA94-9014-8F69-A8C5-0070979F42DC}"/>
              </a:ext>
            </a:extLst>
          </p:cNvPr>
          <p:cNvSpPr>
            <a:spLocks noGrp="1"/>
          </p:cNvSpPr>
          <p:nvPr>
            <p:ph idx="1"/>
          </p:nvPr>
        </p:nvSpPr>
        <p:spPr/>
        <p:txBody>
          <a:bodyPr/>
          <a:lstStyle/>
          <a:p>
            <a:r>
              <a:rPr lang="en-GB" dirty="0">
                <a:solidFill>
                  <a:srgbClr val="002060"/>
                </a:solidFill>
              </a:rPr>
              <a:t>Which of the following are the responsibilities of the Secretary of State for Justice/Lord Chancellor?</a:t>
            </a:r>
          </a:p>
          <a:p>
            <a:r>
              <a:rPr lang="en-GB" dirty="0">
                <a:solidFill>
                  <a:srgbClr val="002060"/>
                </a:solidFill>
              </a:rPr>
              <a:t>(Select 2 correct answers)</a:t>
            </a:r>
          </a:p>
          <a:p>
            <a:endParaRPr lang="en-GB" dirty="0">
              <a:solidFill>
                <a:srgbClr val="002060"/>
              </a:solidFill>
            </a:endParaRPr>
          </a:p>
          <a:p>
            <a:pPr marL="514350" indent="-514350">
              <a:buFont typeface="+mj-lt"/>
              <a:buAutoNum type="alphaLcPeriod"/>
            </a:pPr>
            <a:r>
              <a:rPr lang="en-GB" dirty="0">
                <a:solidFill>
                  <a:srgbClr val="002060"/>
                </a:solidFill>
              </a:rPr>
              <a:t>Ensuring that judges comply with government policy</a:t>
            </a:r>
          </a:p>
          <a:p>
            <a:pPr marL="514350" indent="-514350">
              <a:buFont typeface="+mj-lt"/>
              <a:buAutoNum type="alphaLcPeriod"/>
            </a:pPr>
            <a:r>
              <a:rPr lang="en-GB" dirty="0">
                <a:solidFill>
                  <a:srgbClr val="002060"/>
                </a:solidFill>
              </a:rPr>
              <a:t>Protecting the independence of the judiciary</a:t>
            </a:r>
          </a:p>
          <a:p>
            <a:pPr marL="514350" indent="-514350">
              <a:buFont typeface="+mj-lt"/>
              <a:buAutoNum type="alphaLcPeriod"/>
            </a:pPr>
            <a:r>
              <a:rPr lang="en-GB" dirty="0">
                <a:solidFill>
                  <a:srgbClr val="002060"/>
                </a:solidFill>
              </a:rPr>
              <a:t>Upholding the rule of law</a:t>
            </a:r>
          </a:p>
          <a:p>
            <a:pPr marL="514350" indent="-514350">
              <a:buFont typeface="+mj-lt"/>
              <a:buAutoNum type="alphaLcPeriod"/>
            </a:pPr>
            <a:r>
              <a:rPr lang="en-GB" dirty="0">
                <a:solidFill>
                  <a:srgbClr val="002060"/>
                </a:solidFill>
              </a:rPr>
              <a:t>Supporting the police in the fight against crime</a:t>
            </a:r>
          </a:p>
          <a:p>
            <a:endParaRPr lang="en-GB" dirty="0">
              <a:solidFill>
                <a:srgbClr val="002060"/>
              </a:solidFill>
            </a:endParaRPr>
          </a:p>
        </p:txBody>
      </p:sp>
    </p:spTree>
    <p:extLst>
      <p:ext uri="{BB962C8B-B14F-4D97-AF65-F5344CB8AC3E}">
        <p14:creationId xmlns:p14="http://schemas.microsoft.com/office/powerpoint/2010/main" val="189613928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a:extLst>
            <a:ext uri="{FF2B5EF4-FFF2-40B4-BE49-F238E27FC236}">
              <a16:creationId xmlns:a16="http://schemas.microsoft.com/office/drawing/2014/main" id="{DB76D448-2414-CAFE-F87D-10A9A53F577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63E461C-CCB7-3308-D7C8-BF694B4FB380}"/>
              </a:ext>
            </a:extLst>
          </p:cNvPr>
          <p:cNvSpPr>
            <a:spLocks noGrp="1"/>
          </p:cNvSpPr>
          <p:nvPr>
            <p:ph type="title"/>
          </p:nvPr>
        </p:nvSpPr>
        <p:spPr/>
        <p:txBody>
          <a:bodyPr/>
          <a:lstStyle/>
          <a:p>
            <a:r>
              <a:rPr lang="en-GB" b="1" dirty="0">
                <a:solidFill>
                  <a:srgbClr val="002060"/>
                </a:solidFill>
              </a:rPr>
              <a:t>KNOWLEDGE CHECK (2):</a:t>
            </a:r>
          </a:p>
        </p:txBody>
      </p:sp>
      <p:sp>
        <p:nvSpPr>
          <p:cNvPr id="3" name="Content Placeholder 2">
            <a:extLst>
              <a:ext uri="{FF2B5EF4-FFF2-40B4-BE49-F238E27FC236}">
                <a16:creationId xmlns:a16="http://schemas.microsoft.com/office/drawing/2014/main" id="{9DC2669A-E2EB-11A1-59FA-C861F2012A8E}"/>
              </a:ext>
            </a:extLst>
          </p:cNvPr>
          <p:cNvSpPr>
            <a:spLocks noGrp="1"/>
          </p:cNvSpPr>
          <p:nvPr>
            <p:ph idx="1"/>
          </p:nvPr>
        </p:nvSpPr>
        <p:spPr>
          <a:xfrm>
            <a:off x="838200" y="1825625"/>
            <a:ext cx="10515600" cy="1325563"/>
          </a:xfrm>
        </p:spPr>
        <p:txBody>
          <a:bodyPr>
            <a:normAutofit/>
          </a:bodyPr>
          <a:lstStyle/>
          <a:p>
            <a:r>
              <a:rPr lang="en-GB" sz="2400" dirty="0">
                <a:solidFill>
                  <a:srgbClr val="002060"/>
                </a:solidFill>
              </a:rPr>
              <a:t>Match the following professional bodies with their regulators</a:t>
            </a:r>
          </a:p>
        </p:txBody>
      </p:sp>
      <p:sp>
        <p:nvSpPr>
          <p:cNvPr id="4" name="TextBox 3">
            <a:extLst>
              <a:ext uri="{FF2B5EF4-FFF2-40B4-BE49-F238E27FC236}">
                <a16:creationId xmlns:a16="http://schemas.microsoft.com/office/drawing/2014/main" id="{8D7109F6-E4F0-0255-6B24-6A7A11562BFD}"/>
              </a:ext>
            </a:extLst>
          </p:cNvPr>
          <p:cNvSpPr txBox="1"/>
          <p:nvPr/>
        </p:nvSpPr>
        <p:spPr>
          <a:xfrm>
            <a:off x="1053252" y="2488406"/>
            <a:ext cx="3853285" cy="4265398"/>
          </a:xfrm>
          <a:prstGeom prst="rect">
            <a:avLst/>
          </a:prstGeom>
          <a:noFill/>
        </p:spPr>
        <p:txBody>
          <a:bodyPr wrap="square" rtlCol="0">
            <a:spAutoFit/>
          </a:bodyPr>
          <a:lstStyle/>
          <a:p>
            <a:pPr>
              <a:lnSpc>
                <a:spcPct val="200000"/>
              </a:lnSpc>
            </a:pPr>
            <a:r>
              <a:rPr lang="en-GB" sz="2800" dirty="0">
                <a:solidFill>
                  <a:srgbClr val="002060"/>
                </a:solidFill>
              </a:rPr>
              <a:t>1) Solicitors</a:t>
            </a:r>
          </a:p>
          <a:p>
            <a:pPr>
              <a:lnSpc>
                <a:spcPct val="200000"/>
              </a:lnSpc>
            </a:pPr>
            <a:r>
              <a:rPr lang="en-GB" sz="2800" dirty="0">
                <a:solidFill>
                  <a:srgbClr val="002060"/>
                </a:solidFill>
              </a:rPr>
              <a:t>2) Barristers</a:t>
            </a:r>
          </a:p>
          <a:p>
            <a:pPr>
              <a:lnSpc>
                <a:spcPct val="200000"/>
              </a:lnSpc>
            </a:pPr>
            <a:r>
              <a:rPr lang="en-GB" sz="2800" dirty="0">
                <a:solidFill>
                  <a:srgbClr val="002060"/>
                </a:solidFill>
              </a:rPr>
              <a:t>3) Chartered legal executives </a:t>
            </a:r>
          </a:p>
          <a:p>
            <a:pPr>
              <a:lnSpc>
                <a:spcPct val="200000"/>
              </a:lnSpc>
            </a:pPr>
            <a:endParaRPr lang="en-GB" sz="2800" dirty="0">
              <a:solidFill>
                <a:srgbClr val="002060"/>
              </a:solidFill>
            </a:endParaRPr>
          </a:p>
        </p:txBody>
      </p:sp>
      <p:sp>
        <p:nvSpPr>
          <p:cNvPr id="5" name="TextBox 4">
            <a:extLst>
              <a:ext uri="{FF2B5EF4-FFF2-40B4-BE49-F238E27FC236}">
                <a16:creationId xmlns:a16="http://schemas.microsoft.com/office/drawing/2014/main" id="{B27E89F2-B39C-5A6D-2D85-99DC8094CD55}"/>
              </a:ext>
            </a:extLst>
          </p:cNvPr>
          <p:cNvSpPr txBox="1"/>
          <p:nvPr/>
        </p:nvSpPr>
        <p:spPr>
          <a:xfrm>
            <a:off x="5358822" y="2488406"/>
            <a:ext cx="5994978" cy="4265398"/>
          </a:xfrm>
          <a:prstGeom prst="rect">
            <a:avLst/>
          </a:prstGeom>
          <a:noFill/>
        </p:spPr>
        <p:txBody>
          <a:bodyPr wrap="square" rtlCol="0">
            <a:spAutoFit/>
          </a:bodyPr>
          <a:lstStyle/>
          <a:p>
            <a:pPr marL="514350" indent="-514350">
              <a:lnSpc>
                <a:spcPct val="200000"/>
              </a:lnSpc>
              <a:buAutoNum type="alphaUcParenR"/>
            </a:pPr>
            <a:r>
              <a:rPr lang="en-GB" sz="2800" dirty="0">
                <a:solidFill>
                  <a:srgbClr val="002060"/>
                </a:solidFill>
              </a:rPr>
              <a:t>Law Society</a:t>
            </a:r>
          </a:p>
          <a:p>
            <a:pPr marL="514350" indent="-514350">
              <a:lnSpc>
                <a:spcPct val="200000"/>
              </a:lnSpc>
              <a:buAutoNum type="alphaUcParenR"/>
            </a:pPr>
            <a:r>
              <a:rPr lang="en-GB" sz="2800" dirty="0">
                <a:solidFill>
                  <a:srgbClr val="002060"/>
                </a:solidFill>
              </a:rPr>
              <a:t>Bar Standards Board</a:t>
            </a:r>
          </a:p>
          <a:p>
            <a:pPr marL="514350" indent="-514350">
              <a:lnSpc>
                <a:spcPct val="200000"/>
              </a:lnSpc>
              <a:buAutoNum type="alphaUcParenR"/>
            </a:pPr>
            <a:r>
              <a:rPr lang="en-GB" sz="2800" dirty="0">
                <a:solidFill>
                  <a:srgbClr val="002060"/>
                </a:solidFill>
              </a:rPr>
              <a:t>Solicitors Regulatory Authority</a:t>
            </a:r>
          </a:p>
          <a:p>
            <a:pPr marL="514350" indent="-514350">
              <a:lnSpc>
                <a:spcPct val="200000"/>
              </a:lnSpc>
              <a:buAutoNum type="alphaUcParenR"/>
            </a:pPr>
            <a:r>
              <a:rPr lang="en-GB" sz="2800" dirty="0">
                <a:solidFill>
                  <a:srgbClr val="002060"/>
                </a:solidFill>
              </a:rPr>
              <a:t>CILEX Regulation</a:t>
            </a:r>
          </a:p>
          <a:p>
            <a:pPr>
              <a:lnSpc>
                <a:spcPct val="200000"/>
              </a:lnSpc>
            </a:pPr>
            <a:r>
              <a:rPr lang="en-GB" sz="2800" dirty="0">
                <a:solidFill>
                  <a:srgbClr val="002060"/>
                </a:solidFill>
              </a:rPr>
              <a:t>E) Bar Council</a:t>
            </a:r>
          </a:p>
        </p:txBody>
      </p:sp>
    </p:spTree>
    <p:extLst>
      <p:ext uri="{BB962C8B-B14F-4D97-AF65-F5344CB8AC3E}">
        <p14:creationId xmlns:p14="http://schemas.microsoft.com/office/powerpoint/2010/main" val="19804814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a:extLst>
            <a:ext uri="{FF2B5EF4-FFF2-40B4-BE49-F238E27FC236}">
              <a16:creationId xmlns:a16="http://schemas.microsoft.com/office/drawing/2014/main" id="{772F014F-9697-97D6-1137-FEB553D86BD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C3F7097-38ED-58C4-9995-B79FEA57A501}"/>
              </a:ext>
            </a:extLst>
          </p:cNvPr>
          <p:cNvSpPr>
            <a:spLocks noGrp="1"/>
          </p:cNvSpPr>
          <p:nvPr>
            <p:ph type="title"/>
          </p:nvPr>
        </p:nvSpPr>
        <p:spPr/>
        <p:txBody>
          <a:bodyPr/>
          <a:lstStyle/>
          <a:p>
            <a:r>
              <a:rPr lang="en-GB" b="1" dirty="0">
                <a:solidFill>
                  <a:srgbClr val="002060"/>
                </a:solidFill>
              </a:rPr>
              <a:t>KNOWLEDGE CHECK (3):</a:t>
            </a:r>
          </a:p>
        </p:txBody>
      </p:sp>
      <p:sp>
        <p:nvSpPr>
          <p:cNvPr id="3" name="Content Placeholder 2">
            <a:extLst>
              <a:ext uri="{FF2B5EF4-FFF2-40B4-BE49-F238E27FC236}">
                <a16:creationId xmlns:a16="http://schemas.microsoft.com/office/drawing/2014/main" id="{8D23DC16-3CCB-BAE2-1141-72B14DF8A7B6}"/>
              </a:ext>
            </a:extLst>
          </p:cNvPr>
          <p:cNvSpPr>
            <a:spLocks noGrp="1"/>
          </p:cNvSpPr>
          <p:nvPr>
            <p:ph idx="1"/>
          </p:nvPr>
        </p:nvSpPr>
        <p:spPr/>
        <p:txBody>
          <a:bodyPr/>
          <a:lstStyle/>
          <a:p>
            <a:r>
              <a:rPr lang="en-GB" dirty="0">
                <a:solidFill>
                  <a:srgbClr val="002060"/>
                </a:solidFill>
              </a:rPr>
              <a:t>Lay magistrates only sit in the lower Criminal courts</a:t>
            </a:r>
          </a:p>
          <a:p>
            <a:endParaRPr lang="en-GB" dirty="0">
              <a:solidFill>
                <a:srgbClr val="002060"/>
              </a:solidFill>
            </a:endParaRPr>
          </a:p>
          <a:p>
            <a:r>
              <a:rPr lang="en-GB" dirty="0">
                <a:solidFill>
                  <a:srgbClr val="002060"/>
                </a:solidFill>
              </a:rPr>
              <a:t>TRUE </a:t>
            </a:r>
          </a:p>
          <a:p>
            <a:r>
              <a:rPr lang="en-GB" dirty="0">
                <a:solidFill>
                  <a:srgbClr val="002060"/>
                </a:solidFill>
              </a:rPr>
              <a:t>FALSE</a:t>
            </a:r>
          </a:p>
          <a:p>
            <a:endParaRPr lang="en-GB" dirty="0">
              <a:solidFill>
                <a:srgbClr val="002060"/>
              </a:solidFill>
            </a:endParaRPr>
          </a:p>
        </p:txBody>
      </p:sp>
    </p:spTree>
    <p:extLst>
      <p:ext uri="{BB962C8B-B14F-4D97-AF65-F5344CB8AC3E}">
        <p14:creationId xmlns:p14="http://schemas.microsoft.com/office/powerpoint/2010/main" val="40260528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a:extLst>
            <a:ext uri="{FF2B5EF4-FFF2-40B4-BE49-F238E27FC236}">
              <a16:creationId xmlns:a16="http://schemas.microsoft.com/office/drawing/2014/main" id="{71F8ADD8-A53A-8FD0-0C0A-808A9441A49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B424F28-FAC1-D3CE-53DB-5FCE9C41D492}"/>
              </a:ext>
            </a:extLst>
          </p:cNvPr>
          <p:cNvSpPr>
            <a:spLocks noGrp="1"/>
          </p:cNvSpPr>
          <p:nvPr>
            <p:ph type="title"/>
          </p:nvPr>
        </p:nvSpPr>
        <p:spPr/>
        <p:txBody>
          <a:bodyPr/>
          <a:lstStyle/>
          <a:p>
            <a:r>
              <a:rPr lang="en-GB" b="1" dirty="0">
                <a:solidFill>
                  <a:srgbClr val="002060"/>
                </a:solidFill>
              </a:rPr>
              <a:t>KNOWLEDGE CHECK (4):</a:t>
            </a:r>
          </a:p>
        </p:txBody>
      </p:sp>
      <p:sp>
        <p:nvSpPr>
          <p:cNvPr id="3" name="Content Placeholder 2">
            <a:extLst>
              <a:ext uri="{FF2B5EF4-FFF2-40B4-BE49-F238E27FC236}">
                <a16:creationId xmlns:a16="http://schemas.microsoft.com/office/drawing/2014/main" id="{B96ABCAC-B13B-A5B3-BC3A-08846C4AA6F9}"/>
              </a:ext>
            </a:extLst>
          </p:cNvPr>
          <p:cNvSpPr>
            <a:spLocks noGrp="1"/>
          </p:cNvSpPr>
          <p:nvPr>
            <p:ph idx="1"/>
          </p:nvPr>
        </p:nvSpPr>
        <p:spPr/>
        <p:txBody>
          <a:bodyPr/>
          <a:lstStyle/>
          <a:p>
            <a:r>
              <a:rPr lang="en-GB" dirty="0">
                <a:solidFill>
                  <a:srgbClr val="002060"/>
                </a:solidFill>
              </a:rPr>
              <a:t>Which of the following statements are true about juries?</a:t>
            </a:r>
          </a:p>
          <a:p>
            <a:r>
              <a:rPr lang="en-GB" dirty="0">
                <a:solidFill>
                  <a:srgbClr val="002060"/>
                </a:solidFill>
              </a:rPr>
              <a:t>A) Jurors can research cases independently online</a:t>
            </a:r>
          </a:p>
          <a:p>
            <a:r>
              <a:rPr lang="en-GB" dirty="0">
                <a:solidFill>
                  <a:srgbClr val="002060"/>
                </a:solidFill>
              </a:rPr>
              <a:t>B) Jurors can be aged 18-80</a:t>
            </a:r>
          </a:p>
          <a:p>
            <a:r>
              <a:rPr lang="en-GB" dirty="0">
                <a:solidFill>
                  <a:srgbClr val="002060"/>
                </a:solidFill>
              </a:rPr>
              <a:t>C) Jurors must be on the electoral register</a:t>
            </a:r>
          </a:p>
          <a:p>
            <a:r>
              <a:rPr lang="en-GB" dirty="0">
                <a:solidFill>
                  <a:srgbClr val="002060"/>
                </a:solidFill>
              </a:rPr>
              <a:t>D) Jury duty is optional</a:t>
            </a:r>
          </a:p>
          <a:p>
            <a:r>
              <a:rPr lang="en-GB" dirty="0">
                <a:solidFill>
                  <a:srgbClr val="002060"/>
                </a:solidFill>
              </a:rPr>
              <a:t>E) Jurors are sworn to secrecy</a:t>
            </a:r>
          </a:p>
        </p:txBody>
      </p:sp>
    </p:spTree>
    <p:extLst>
      <p:ext uri="{BB962C8B-B14F-4D97-AF65-F5344CB8AC3E}">
        <p14:creationId xmlns:p14="http://schemas.microsoft.com/office/powerpoint/2010/main" val="1651498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A6B9E8-84F6-65AF-E385-751D00B62FCC}"/>
              </a:ext>
            </a:extLst>
          </p:cNvPr>
          <p:cNvSpPr>
            <a:spLocks noGrp="1"/>
          </p:cNvSpPr>
          <p:nvPr>
            <p:ph type="title"/>
          </p:nvPr>
        </p:nvSpPr>
        <p:spPr>
          <a:xfrm>
            <a:off x="1280868" y="1993340"/>
            <a:ext cx="3369365" cy="2871320"/>
          </a:xfrm>
        </p:spPr>
        <p:txBody>
          <a:bodyPr anchor="ctr">
            <a:normAutofit/>
          </a:bodyPr>
          <a:lstStyle/>
          <a:p>
            <a:pPr algn="ctr"/>
            <a:r>
              <a:rPr lang="en-GB" b="1" dirty="0">
                <a:solidFill>
                  <a:srgbClr val="002060"/>
                </a:solidFill>
              </a:rPr>
              <a:t>SUMMARY</a:t>
            </a:r>
            <a:endParaRPr lang="en-US" dirty="0">
              <a:solidFill>
                <a:srgbClr val="002060"/>
              </a:solidFill>
            </a:endParaRPr>
          </a:p>
        </p:txBody>
      </p:sp>
      <p:sp>
        <p:nvSpPr>
          <p:cNvPr id="3" name="Content Placeholder 2">
            <a:extLst>
              <a:ext uri="{FF2B5EF4-FFF2-40B4-BE49-F238E27FC236}">
                <a16:creationId xmlns:a16="http://schemas.microsoft.com/office/drawing/2014/main" id="{9C3B7A71-B8C1-4FA2-790E-17FDFF7B54C6}"/>
              </a:ext>
            </a:extLst>
          </p:cNvPr>
          <p:cNvSpPr>
            <a:spLocks noGrp="1"/>
          </p:cNvSpPr>
          <p:nvPr>
            <p:ph idx="1"/>
          </p:nvPr>
        </p:nvSpPr>
        <p:spPr>
          <a:xfrm>
            <a:off x="7004988" y="865954"/>
            <a:ext cx="4306928" cy="5131235"/>
          </a:xfrm>
        </p:spPr>
        <p:txBody>
          <a:bodyPr vert="horz" lIns="91440" tIns="45720" rIns="91440" bIns="45720" rtlCol="0" anchor="ctr">
            <a:normAutofit/>
          </a:bodyPr>
          <a:lstStyle/>
          <a:p>
            <a:r>
              <a:rPr lang="en-GB" dirty="0">
                <a:solidFill>
                  <a:srgbClr val="002060"/>
                </a:solidFill>
              </a:rPr>
              <a:t>Chartered legal executives. </a:t>
            </a:r>
          </a:p>
          <a:p>
            <a:r>
              <a:rPr lang="en-GB" dirty="0">
                <a:solidFill>
                  <a:srgbClr val="002060"/>
                </a:solidFill>
              </a:rPr>
              <a:t>Solicitors. </a:t>
            </a:r>
          </a:p>
          <a:p>
            <a:r>
              <a:rPr lang="en-GB" dirty="0">
                <a:solidFill>
                  <a:srgbClr val="002060"/>
                </a:solidFill>
              </a:rPr>
              <a:t>Barristers </a:t>
            </a:r>
          </a:p>
          <a:p>
            <a:r>
              <a:rPr lang="en-GB" dirty="0">
                <a:solidFill>
                  <a:srgbClr val="002060"/>
                </a:solidFill>
              </a:rPr>
              <a:t>Judges </a:t>
            </a:r>
          </a:p>
          <a:p>
            <a:r>
              <a:rPr lang="en-GB" dirty="0">
                <a:solidFill>
                  <a:srgbClr val="002060"/>
                </a:solidFill>
              </a:rPr>
              <a:t>Secretary of State</a:t>
            </a:r>
          </a:p>
          <a:p>
            <a:r>
              <a:rPr lang="en-GB" dirty="0">
                <a:solidFill>
                  <a:srgbClr val="002060"/>
                </a:solidFill>
              </a:rPr>
              <a:t>Juries</a:t>
            </a:r>
          </a:p>
        </p:txBody>
      </p:sp>
    </p:spTree>
    <p:extLst>
      <p:ext uri="{BB962C8B-B14F-4D97-AF65-F5344CB8AC3E}">
        <p14:creationId xmlns:p14="http://schemas.microsoft.com/office/powerpoint/2010/main" val="32204508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0441F-EB15-E940-66D7-FC58E4E8E300}"/>
              </a:ext>
            </a:extLst>
          </p:cNvPr>
          <p:cNvSpPr>
            <a:spLocks noGrp="1"/>
          </p:cNvSpPr>
          <p:nvPr>
            <p:ph type="ctrTitle"/>
          </p:nvPr>
        </p:nvSpPr>
        <p:spPr/>
        <p:txBody>
          <a:bodyPr>
            <a:normAutofit/>
          </a:bodyPr>
          <a:lstStyle/>
          <a:p>
            <a:r>
              <a:rPr lang="en-GB" sz="3600" b="1" dirty="0">
                <a:solidFill>
                  <a:srgbClr val="002060"/>
                </a:solidFill>
              </a:rPr>
              <a:t>THANK YOU!</a:t>
            </a:r>
          </a:p>
        </p:txBody>
      </p:sp>
      <p:sp>
        <p:nvSpPr>
          <p:cNvPr id="3" name="Content Placeholder 2">
            <a:extLst>
              <a:ext uri="{FF2B5EF4-FFF2-40B4-BE49-F238E27FC236}">
                <a16:creationId xmlns:a16="http://schemas.microsoft.com/office/drawing/2014/main" id="{8020AFF0-C5FD-3AC7-5618-DB37100334D4}"/>
              </a:ext>
            </a:extLst>
          </p:cNvPr>
          <p:cNvSpPr>
            <a:spLocks noGrp="1"/>
          </p:cNvSpPr>
          <p:nvPr>
            <p:ph type="subTitle" idx="1"/>
          </p:nvPr>
        </p:nvSpPr>
        <p:spPr/>
        <p:txBody>
          <a:bodyPr vert="horz" lIns="91440" tIns="45720" rIns="91440" bIns="45720" rtlCol="0">
            <a:normAutofit/>
          </a:bodyPr>
          <a:lstStyle/>
          <a:p>
            <a:r>
              <a:rPr lang="en-GB" dirty="0">
                <a:solidFill>
                  <a:srgbClr val="002060"/>
                </a:solidFill>
              </a:rPr>
              <a:t>Any Questions?</a:t>
            </a:r>
          </a:p>
        </p:txBody>
      </p:sp>
    </p:spTree>
    <p:extLst>
      <p:ext uri="{BB962C8B-B14F-4D97-AF65-F5344CB8AC3E}">
        <p14:creationId xmlns:p14="http://schemas.microsoft.com/office/powerpoint/2010/main" val="1189468570"/>
      </p:ext>
    </p:extLst>
  </p:cSld>
  <p:clrMapOvr>
    <a:masterClrMapping/>
  </p:clrMapOvr>
</p:sld>
</file>

<file path=ppt/theme/theme1.xml><?xml version="1.0" encoding="utf-8"?>
<a:theme xmlns:a="http://schemas.openxmlformats.org/drawingml/2006/main" name="Office 2013 - 2022 Theme">
  <a:themeElements>
    <a:clrScheme name="Office 2013 - 2022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13 - 2022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2013 - 2022 Theme</Template>
  <TotalTime>736</TotalTime>
  <Words>6538</Words>
  <Application>Microsoft Office PowerPoint</Application>
  <PresentationFormat>Widescreen</PresentationFormat>
  <Paragraphs>607</Paragraphs>
  <Slides>25</Slides>
  <Notes>22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25</vt:i4>
      </vt:variant>
    </vt:vector>
  </HeadingPairs>
  <TitlesOfParts>
    <vt:vector size="29" baseType="lpstr">
      <vt:lpstr>Arial</vt:lpstr>
      <vt:lpstr>Calibri</vt:lpstr>
      <vt:lpstr>Century Gothic</vt:lpstr>
      <vt:lpstr>Office 2013 - 2022 Theme</vt:lpstr>
      <vt:lpstr>Unit 3:  PERSONNEL OF THE LEGAL SYSTEM</vt:lpstr>
      <vt:lpstr>LEARNING OUTCOMES</vt:lpstr>
      <vt:lpstr>CONTENT</vt:lpstr>
      <vt:lpstr>PowerPoint Presentation</vt:lpstr>
      <vt:lpstr>WHAT IS A CHARTERED LEGAL EXECUTIVE?</vt:lpstr>
      <vt:lpstr>COMMON PRACTICE AREAS</vt:lpstr>
      <vt:lpstr>CPQ FRAMEWORK</vt:lpstr>
      <vt:lpstr>RIGHTS OF AUDIENCE</vt:lpstr>
      <vt:lpstr>SOLICITORS </vt:lpstr>
      <vt:lpstr>BARRISTERS </vt:lpstr>
      <vt:lpstr>SECRETARY OF STATE FOR JUSTICE / LORD CHANCELLOR  </vt:lpstr>
      <vt:lpstr>JUDGES </vt:lpstr>
      <vt:lpstr>Reflection</vt:lpstr>
      <vt:lpstr>CATEGORIES OF JUDGE</vt:lpstr>
      <vt:lpstr>LAY MAGISTRATES</vt:lpstr>
      <vt:lpstr>ACTIVITY </vt:lpstr>
      <vt:lpstr>JURIES</vt:lpstr>
      <vt:lpstr>JURY SECRECY</vt:lpstr>
      <vt:lpstr>ACTIVITY </vt:lpstr>
      <vt:lpstr>KNOWLEDGE CHECK (1):</vt:lpstr>
      <vt:lpstr>KNOWLEDGE CHECK (2):</vt:lpstr>
      <vt:lpstr>KNOWLEDGE CHECK (3):</vt:lpstr>
      <vt:lpstr>KNOWLEDGE CHECK (4):</vt:lpstr>
      <vt:lpstr>SUMMARY</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Kireene</dc:creator>
  <cp:lastModifiedBy>Kireene David</cp:lastModifiedBy>
  <cp:revision>344</cp:revision>
  <dcterms:created xsi:type="dcterms:W3CDTF">2022-10-21T13:25:45Z</dcterms:created>
  <dcterms:modified xsi:type="dcterms:W3CDTF">2026-10-13T19:50:48Z</dcterms:modified>
</cp:coreProperties>
</file>