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1" r:id="rId5"/>
    <p:sldId id="259" r:id="rId6"/>
    <p:sldId id="260" r:id="rId7"/>
    <p:sldId id="262" r:id="rId8"/>
    <p:sldId id="263" r:id="rId9"/>
    <p:sldId id="267" r:id="rId10"/>
    <p:sldId id="268" r:id="rId11"/>
    <p:sldId id="269" r:id="rId12"/>
    <p:sldId id="265" r:id="rId13"/>
    <p:sldId id="270" r:id="rId14"/>
    <p:sldId id="266" r:id="rId15"/>
    <p:sldId id="274" r:id="rId16"/>
    <p:sldId id="275" r:id="rId17"/>
    <p:sldId id="276" r:id="rId18"/>
    <p:sldId id="277" r:id="rId19"/>
    <p:sldId id="278" r:id="rId20"/>
    <p:sldId id="281" r:id="rId21"/>
    <p:sldId id="279" r:id="rId22"/>
    <p:sldId id="280" r:id="rId23"/>
    <p:sldId id="271" r:id="rId24"/>
    <p:sldId id="272" r:id="rId25"/>
    <p:sldId id="273" r:id="rId26"/>
    <p:sldId id="282" r:id="rId27"/>
    <p:sldId id="264"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D5B824-5498-4730-8865-B4FD162B4B1D}" v="5" dt="2025-12-01T17:53:24.3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89" d="100"/>
          <a:sy n="89" d="100"/>
        </p:scale>
        <p:origin x="76" y="11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lanie Thomas" userId="f18c586a-207e-4287-b6e1-b54fd5aca44d" providerId="ADAL" clId="{7058D966-B7E8-4A27-B0ED-9E9F5347B496}"/>
    <pc:docChg chg="undo custSel addSld delSld modSld sldOrd">
      <pc:chgData name="Melanie Thomas" userId="f18c586a-207e-4287-b6e1-b54fd5aca44d" providerId="ADAL" clId="{7058D966-B7E8-4A27-B0ED-9E9F5347B496}" dt="2025-12-01T18:22:28.666" v="4144" actId="20577"/>
      <pc:docMkLst>
        <pc:docMk/>
      </pc:docMkLst>
      <pc:sldChg chg="modSp mod">
        <pc:chgData name="Melanie Thomas" userId="f18c586a-207e-4287-b6e1-b54fd5aca44d" providerId="ADAL" clId="{7058D966-B7E8-4A27-B0ED-9E9F5347B496}" dt="2025-12-01T16:19:56.808" v="553" actId="20577"/>
        <pc:sldMkLst>
          <pc:docMk/>
          <pc:sldMk cId="1266327318" sldId="259"/>
        </pc:sldMkLst>
        <pc:spChg chg="mod">
          <ac:chgData name="Melanie Thomas" userId="f18c586a-207e-4287-b6e1-b54fd5aca44d" providerId="ADAL" clId="{7058D966-B7E8-4A27-B0ED-9E9F5347B496}" dt="2025-12-01T16:19:56.808" v="553" actId="20577"/>
          <ac:spMkLst>
            <pc:docMk/>
            <pc:sldMk cId="1266327318" sldId="259"/>
            <ac:spMk id="3" creationId="{6AD731DB-E9B5-0C1E-00F5-F659FA7CC61C}"/>
          </ac:spMkLst>
        </pc:spChg>
      </pc:sldChg>
      <pc:sldChg chg="modSp mod">
        <pc:chgData name="Melanie Thomas" userId="f18c586a-207e-4287-b6e1-b54fd5aca44d" providerId="ADAL" clId="{7058D966-B7E8-4A27-B0ED-9E9F5347B496}" dt="2025-12-01T16:20:04.816" v="554" actId="33524"/>
        <pc:sldMkLst>
          <pc:docMk/>
          <pc:sldMk cId="1785569201" sldId="260"/>
        </pc:sldMkLst>
        <pc:spChg chg="mod">
          <ac:chgData name="Melanie Thomas" userId="f18c586a-207e-4287-b6e1-b54fd5aca44d" providerId="ADAL" clId="{7058D966-B7E8-4A27-B0ED-9E9F5347B496}" dt="2025-12-01T16:20:04.816" v="554" actId="33524"/>
          <ac:spMkLst>
            <pc:docMk/>
            <pc:sldMk cId="1785569201" sldId="260"/>
            <ac:spMk id="3" creationId="{30E31417-9335-97C0-7056-D663D756C8E8}"/>
          </ac:spMkLst>
        </pc:spChg>
      </pc:sldChg>
      <pc:sldChg chg="addSp modSp mod">
        <pc:chgData name="Melanie Thomas" userId="f18c586a-207e-4287-b6e1-b54fd5aca44d" providerId="ADAL" clId="{7058D966-B7E8-4A27-B0ED-9E9F5347B496}" dt="2025-12-01T16:35:57.829" v="564" actId="1076"/>
        <pc:sldMkLst>
          <pc:docMk/>
          <pc:sldMk cId="1633886473" sldId="262"/>
        </pc:sldMkLst>
        <pc:picChg chg="add mod">
          <ac:chgData name="Melanie Thomas" userId="f18c586a-207e-4287-b6e1-b54fd5aca44d" providerId="ADAL" clId="{7058D966-B7E8-4A27-B0ED-9E9F5347B496}" dt="2025-12-01T16:35:57.829" v="564" actId="1076"/>
          <ac:picMkLst>
            <pc:docMk/>
            <pc:sldMk cId="1633886473" sldId="262"/>
            <ac:picMk id="5" creationId="{EB425E63-75BD-AA8E-F456-877463825AEC}"/>
          </ac:picMkLst>
        </pc:picChg>
      </pc:sldChg>
      <pc:sldChg chg="addSp modSp mod">
        <pc:chgData name="Melanie Thomas" userId="f18c586a-207e-4287-b6e1-b54fd5aca44d" providerId="ADAL" clId="{7058D966-B7E8-4A27-B0ED-9E9F5347B496}" dt="2025-12-01T16:21:25.439" v="561" actId="1076"/>
        <pc:sldMkLst>
          <pc:docMk/>
          <pc:sldMk cId="2998492535" sldId="263"/>
        </pc:sldMkLst>
        <pc:picChg chg="add mod">
          <ac:chgData name="Melanie Thomas" userId="f18c586a-207e-4287-b6e1-b54fd5aca44d" providerId="ADAL" clId="{7058D966-B7E8-4A27-B0ED-9E9F5347B496}" dt="2025-12-01T16:21:25.439" v="561" actId="1076"/>
          <ac:picMkLst>
            <pc:docMk/>
            <pc:sldMk cId="2998492535" sldId="263"/>
            <ac:picMk id="5" creationId="{71EF32A9-4989-EDEF-57C5-D0C9C8ED0BC4}"/>
          </ac:picMkLst>
        </pc:picChg>
      </pc:sldChg>
      <pc:sldChg chg="addSp delSp modSp new mod setBg">
        <pc:chgData name="Melanie Thomas" userId="f18c586a-207e-4287-b6e1-b54fd5aca44d" providerId="ADAL" clId="{7058D966-B7E8-4A27-B0ED-9E9F5347B496}" dt="2025-12-01T16:25:41.224" v="562" actId="26606"/>
        <pc:sldMkLst>
          <pc:docMk/>
          <pc:sldMk cId="2478109931" sldId="264"/>
        </pc:sldMkLst>
        <pc:spChg chg="mod">
          <ac:chgData name="Melanie Thomas" userId="f18c586a-207e-4287-b6e1-b54fd5aca44d" providerId="ADAL" clId="{7058D966-B7E8-4A27-B0ED-9E9F5347B496}" dt="2025-12-01T16:25:41.224" v="562" actId="26606"/>
          <ac:spMkLst>
            <pc:docMk/>
            <pc:sldMk cId="2478109931" sldId="264"/>
            <ac:spMk id="2" creationId="{6FADE3D2-D559-7B7E-44AF-A5B27B4B9AF8}"/>
          </ac:spMkLst>
        </pc:spChg>
        <pc:spChg chg="mod ord">
          <ac:chgData name="Melanie Thomas" userId="f18c586a-207e-4287-b6e1-b54fd5aca44d" providerId="ADAL" clId="{7058D966-B7E8-4A27-B0ED-9E9F5347B496}" dt="2025-12-01T16:25:41.224" v="562" actId="26606"/>
          <ac:spMkLst>
            <pc:docMk/>
            <pc:sldMk cId="2478109931" sldId="264"/>
            <ac:spMk id="3" creationId="{20C5DF28-9755-2758-8E35-9979D8879198}"/>
          </ac:spMkLst>
        </pc:spChg>
        <pc:spChg chg="add del">
          <ac:chgData name="Melanie Thomas" userId="f18c586a-207e-4287-b6e1-b54fd5aca44d" providerId="ADAL" clId="{7058D966-B7E8-4A27-B0ED-9E9F5347B496}" dt="2025-12-01T16:20:50.051" v="558" actId="26606"/>
          <ac:spMkLst>
            <pc:docMk/>
            <pc:sldMk cId="2478109931" sldId="264"/>
            <ac:spMk id="10" creationId="{9D25F302-27C5-414F-97F8-6EA0A6C028BA}"/>
          </ac:spMkLst>
        </pc:spChg>
        <pc:spChg chg="add del">
          <ac:chgData name="Melanie Thomas" userId="f18c586a-207e-4287-b6e1-b54fd5aca44d" providerId="ADAL" clId="{7058D966-B7E8-4A27-B0ED-9E9F5347B496}" dt="2025-12-01T16:20:50.051" v="558" actId="26606"/>
          <ac:spMkLst>
            <pc:docMk/>
            <pc:sldMk cId="2478109931" sldId="264"/>
            <ac:spMk id="12" creationId="{830A36F8-48C2-4842-A87B-8CE8DF4E7FD2}"/>
          </ac:spMkLst>
        </pc:spChg>
        <pc:spChg chg="add del">
          <ac:chgData name="Melanie Thomas" userId="f18c586a-207e-4287-b6e1-b54fd5aca44d" providerId="ADAL" clId="{7058D966-B7E8-4A27-B0ED-9E9F5347B496}" dt="2025-12-01T16:20:50.051" v="558" actId="26606"/>
          <ac:spMkLst>
            <pc:docMk/>
            <pc:sldMk cId="2478109931" sldId="264"/>
            <ac:spMk id="14" creationId="{8F451A30-466B-4996-9BA5-CD6ABCC6D558}"/>
          </ac:spMkLst>
        </pc:spChg>
        <pc:spChg chg="add del">
          <ac:chgData name="Melanie Thomas" userId="f18c586a-207e-4287-b6e1-b54fd5aca44d" providerId="ADAL" clId="{7058D966-B7E8-4A27-B0ED-9E9F5347B496}" dt="2025-12-01T16:25:41.224" v="562" actId="26606"/>
          <ac:spMkLst>
            <pc:docMk/>
            <pc:sldMk cId="2478109931" sldId="264"/>
            <ac:spMk id="16" creationId="{39DED1F1-52C4-44BA-AC9E-1AF38A11D544}"/>
          </ac:spMkLst>
        </pc:spChg>
        <pc:spChg chg="add del">
          <ac:chgData name="Melanie Thomas" userId="f18c586a-207e-4287-b6e1-b54fd5aca44d" providerId="ADAL" clId="{7058D966-B7E8-4A27-B0ED-9E9F5347B496}" dt="2025-12-01T16:25:41.224" v="562" actId="26606"/>
          <ac:spMkLst>
            <pc:docMk/>
            <pc:sldMk cId="2478109931" sldId="264"/>
            <ac:spMk id="17" creationId="{13EFA6C3-82DC-4131-9929-2523E6FD0B81}"/>
          </ac:spMkLst>
        </pc:spChg>
        <pc:spChg chg="add del">
          <ac:chgData name="Melanie Thomas" userId="f18c586a-207e-4287-b6e1-b54fd5aca44d" providerId="ADAL" clId="{7058D966-B7E8-4A27-B0ED-9E9F5347B496}" dt="2025-12-01T16:25:41.224" v="562" actId="26606"/>
          <ac:spMkLst>
            <pc:docMk/>
            <pc:sldMk cId="2478109931" sldId="264"/>
            <ac:spMk id="18" creationId="{64AF1A56-FA4A-4156-B01E-296B70DD2608}"/>
          </ac:spMkLst>
        </pc:spChg>
        <pc:spChg chg="add del">
          <ac:chgData name="Melanie Thomas" userId="f18c586a-207e-4287-b6e1-b54fd5aca44d" providerId="ADAL" clId="{7058D966-B7E8-4A27-B0ED-9E9F5347B496}" dt="2025-12-01T16:25:41.224" v="562" actId="26606"/>
          <ac:spMkLst>
            <pc:docMk/>
            <pc:sldMk cId="2478109931" sldId="264"/>
            <ac:spMk id="19" creationId="{AEC9469E-14CA-4358-BABC-CBF836A6142D}"/>
          </ac:spMkLst>
        </pc:spChg>
        <pc:spChg chg="add del">
          <ac:chgData name="Melanie Thomas" userId="f18c586a-207e-4287-b6e1-b54fd5aca44d" providerId="ADAL" clId="{7058D966-B7E8-4A27-B0ED-9E9F5347B496}" dt="2025-12-01T16:25:41.224" v="562" actId="26606"/>
          <ac:spMkLst>
            <pc:docMk/>
            <pc:sldMk cId="2478109931" sldId="264"/>
            <ac:spMk id="20" creationId="{048EB4C9-ACAF-4CCA-BA6E-9314431923B2}"/>
          </ac:spMkLst>
        </pc:spChg>
        <pc:spChg chg="add">
          <ac:chgData name="Melanie Thomas" userId="f18c586a-207e-4287-b6e1-b54fd5aca44d" providerId="ADAL" clId="{7058D966-B7E8-4A27-B0ED-9E9F5347B496}" dt="2025-12-01T16:25:41.224" v="562" actId="26606"/>
          <ac:spMkLst>
            <pc:docMk/>
            <pc:sldMk cId="2478109931" sldId="264"/>
            <ac:spMk id="25" creationId="{5A0118C5-4F8D-4CF4-BADD-53FEACC6C42A}"/>
          </ac:spMkLst>
        </pc:spChg>
        <pc:spChg chg="add">
          <ac:chgData name="Melanie Thomas" userId="f18c586a-207e-4287-b6e1-b54fd5aca44d" providerId="ADAL" clId="{7058D966-B7E8-4A27-B0ED-9E9F5347B496}" dt="2025-12-01T16:25:41.224" v="562" actId="26606"/>
          <ac:spMkLst>
            <pc:docMk/>
            <pc:sldMk cId="2478109931" sldId="264"/>
            <ac:spMk id="31" creationId="{09645E15-CD1B-4EAA-B2F2-D41E53CA4E1C}"/>
          </ac:spMkLst>
        </pc:spChg>
        <pc:spChg chg="add">
          <ac:chgData name="Melanie Thomas" userId="f18c586a-207e-4287-b6e1-b54fd5aca44d" providerId="ADAL" clId="{7058D966-B7E8-4A27-B0ED-9E9F5347B496}" dt="2025-12-01T16:25:41.224" v="562" actId="26606"/>
          <ac:spMkLst>
            <pc:docMk/>
            <pc:sldMk cId="2478109931" sldId="264"/>
            <ac:spMk id="33" creationId="{0C571069-A359-469A-98CD-9458DBAA0D39}"/>
          </ac:spMkLst>
        </pc:spChg>
        <pc:picChg chg="add mod">
          <ac:chgData name="Melanie Thomas" userId="f18c586a-207e-4287-b6e1-b54fd5aca44d" providerId="ADAL" clId="{7058D966-B7E8-4A27-B0ED-9E9F5347B496}" dt="2025-12-01T16:20:50.083" v="559" actId="26606"/>
          <ac:picMkLst>
            <pc:docMk/>
            <pc:sldMk cId="2478109931" sldId="264"/>
            <ac:picMk id="5" creationId="{6B30453D-FCD9-7750-384E-97262C680065}"/>
          </ac:picMkLst>
        </pc:picChg>
      </pc:sldChg>
      <pc:sldChg chg="addSp delSp modSp new mod">
        <pc:chgData name="Melanie Thomas" userId="f18c586a-207e-4287-b6e1-b54fd5aca44d" providerId="ADAL" clId="{7058D966-B7E8-4A27-B0ED-9E9F5347B496}" dt="2025-12-01T16:55:55.716" v="1443" actId="20577"/>
        <pc:sldMkLst>
          <pc:docMk/>
          <pc:sldMk cId="1767697786" sldId="265"/>
        </pc:sldMkLst>
        <pc:spChg chg="mod">
          <ac:chgData name="Melanie Thomas" userId="f18c586a-207e-4287-b6e1-b54fd5aca44d" providerId="ADAL" clId="{7058D966-B7E8-4A27-B0ED-9E9F5347B496}" dt="2025-12-01T16:55:55.716" v="1443" actId="20577"/>
          <ac:spMkLst>
            <pc:docMk/>
            <pc:sldMk cId="1767697786" sldId="265"/>
            <ac:spMk id="2" creationId="{863DD508-0B0B-8D2E-C0A5-E0C828663D9D}"/>
          </ac:spMkLst>
        </pc:spChg>
        <pc:spChg chg="del">
          <ac:chgData name="Melanie Thomas" userId="f18c586a-207e-4287-b6e1-b54fd5aca44d" providerId="ADAL" clId="{7058D966-B7E8-4A27-B0ED-9E9F5347B496}" dt="2025-12-01T16:38:02.495" v="573" actId="22"/>
          <ac:spMkLst>
            <pc:docMk/>
            <pc:sldMk cId="1767697786" sldId="265"/>
            <ac:spMk id="3" creationId="{55F2F94D-2A54-48A5-F8EA-205BAEECBC3B}"/>
          </ac:spMkLst>
        </pc:spChg>
        <pc:spChg chg="add mod">
          <ac:chgData name="Melanie Thomas" userId="f18c586a-207e-4287-b6e1-b54fd5aca44d" providerId="ADAL" clId="{7058D966-B7E8-4A27-B0ED-9E9F5347B496}" dt="2025-12-01T16:39:41.110" v="616" actId="1076"/>
          <ac:spMkLst>
            <pc:docMk/>
            <pc:sldMk cId="1767697786" sldId="265"/>
            <ac:spMk id="7" creationId="{1FDD6882-7FC9-96DB-2E39-FEC806E179C8}"/>
          </ac:spMkLst>
        </pc:spChg>
        <pc:picChg chg="add mod ord">
          <ac:chgData name="Melanie Thomas" userId="f18c586a-207e-4287-b6e1-b54fd5aca44d" providerId="ADAL" clId="{7058D966-B7E8-4A27-B0ED-9E9F5347B496}" dt="2025-12-01T16:38:02.495" v="573" actId="22"/>
          <ac:picMkLst>
            <pc:docMk/>
            <pc:sldMk cId="1767697786" sldId="265"/>
            <ac:picMk id="5" creationId="{A8E97FED-03D7-6164-7C48-7BFBE382DAAE}"/>
          </ac:picMkLst>
        </pc:picChg>
      </pc:sldChg>
      <pc:sldChg chg="modSp new mod">
        <pc:chgData name="Melanie Thomas" userId="f18c586a-207e-4287-b6e1-b54fd5aca44d" providerId="ADAL" clId="{7058D966-B7E8-4A27-B0ED-9E9F5347B496}" dt="2025-12-01T17:50:47.145" v="1860" actId="33524"/>
        <pc:sldMkLst>
          <pc:docMk/>
          <pc:sldMk cId="3597073955" sldId="266"/>
        </pc:sldMkLst>
        <pc:spChg chg="mod">
          <ac:chgData name="Melanie Thomas" userId="f18c586a-207e-4287-b6e1-b54fd5aca44d" providerId="ADAL" clId="{7058D966-B7E8-4A27-B0ED-9E9F5347B496}" dt="2025-12-01T16:41:52.687" v="640" actId="20577"/>
          <ac:spMkLst>
            <pc:docMk/>
            <pc:sldMk cId="3597073955" sldId="266"/>
            <ac:spMk id="2" creationId="{98EC9F42-1119-AAF4-23FF-EC10F5D1E47E}"/>
          </ac:spMkLst>
        </pc:spChg>
        <pc:spChg chg="mod">
          <ac:chgData name="Melanie Thomas" userId="f18c586a-207e-4287-b6e1-b54fd5aca44d" providerId="ADAL" clId="{7058D966-B7E8-4A27-B0ED-9E9F5347B496}" dt="2025-12-01T17:50:47.145" v="1860" actId="33524"/>
          <ac:spMkLst>
            <pc:docMk/>
            <pc:sldMk cId="3597073955" sldId="266"/>
            <ac:spMk id="3" creationId="{E2F3BF68-DFE9-382F-9EB8-4AA080A8756D}"/>
          </ac:spMkLst>
        </pc:spChg>
      </pc:sldChg>
      <pc:sldChg chg="addSp modSp new mod setBg">
        <pc:chgData name="Melanie Thomas" userId="f18c586a-207e-4287-b6e1-b54fd5aca44d" providerId="ADAL" clId="{7058D966-B7E8-4A27-B0ED-9E9F5347B496}" dt="2025-12-01T16:47:21.271" v="972" actId="26606"/>
        <pc:sldMkLst>
          <pc:docMk/>
          <pc:sldMk cId="3545838680" sldId="267"/>
        </pc:sldMkLst>
        <pc:spChg chg="mod">
          <ac:chgData name="Melanie Thomas" userId="f18c586a-207e-4287-b6e1-b54fd5aca44d" providerId="ADAL" clId="{7058D966-B7E8-4A27-B0ED-9E9F5347B496}" dt="2025-12-01T16:47:21.271" v="972" actId="26606"/>
          <ac:spMkLst>
            <pc:docMk/>
            <pc:sldMk cId="3545838680" sldId="267"/>
            <ac:spMk id="2" creationId="{96A1C9EB-4F77-38C9-B13D-22AE45E76D4B}"/>
          </ac:spMkLst>
        </pc:spChg>
        <pc:spChg chg="mod">
          <ac:chgData name="Melanie Thomas" userId="f18c586a-207e-4287-b6e1-b54fd5aca44d" providerId="ADAL" clId="{7058D966-B7E8-4A27-B0ED-9E9F5347B496}" dt="2025-12-01T16:47:21.271" v="972" actId="26606"/>
          <ac:spMkLst>
            <pc:docMk/>
            <pc:sldMk cId="3545838680" sldId="267"/>
            <ac:spMk id="3" creationId="{216C96F7-3D47-9A89-50F4-C462054FF2BD}"/>
          </ac:spMkLst>
        </pc:spChg>
        <pc:spChg chg="add">
          <ac:chgData name="Melanie Thomas" userId="f18c586a-207e-4287-b6e1-b54fd5aca44d" providerId="ADAL" clId="{7058D966-B7E8-4A27-B0ED-9E9F5347B496}" dt="2025-12-01T16:47:21.271" v="972" actId="26606"/>
          <ac:spMkLst>
            <pc:docMk/>
            <pc:sldMk cId="3545838680" sldId="267"/>
            <ac:spMk id="10" creationId="{F13C74B1-5B17-4795-BED0-7140497B445A}"/>
          </ac:spMkLst>
        </pc:spChg>
        <pc:spChg chg="add">
          <ac:chgData name="Melanie Thomas" userId="f18c586a-207e-4287-b6e1-b54fd5aca44d" providerId="ADAL" clId="{7058D966-B7E8-4A27-B0ED-9E9F5347B496}" dt="2025-12-01T16:47:21.271" v="972" actId="26606"/>
          <ac:spMkLst>
            <pc:docMk/>
            <pc:sldMk cId="3545838680" sldId="267"/>
            <ac:spMk id="12" creationId="{D4974D33-8DC5-464E-8C6D-BE58F0669C17}"/>
          </ac:spMkLst>
        </pc:spChg>
        <pc:picChg chg="add mod">
          <ac:chgData name="Melanie Thomas" userId="f18c586a-207e-4287-b6e1-b54fd5aca44d" providerId="ADAL" clId="{7058D966-B7E8-4A27-B0ED-9E9F5347B496}" dt="2025-12-01T16:47:21.271" v="972" actId="26606"/>
          <ac:picMkLst>
            <pc:docMk/>
            <pc:sldMk cId="3545838680" sldId="267"/>
            <ac:picMk id="5" creationId="{3F194750-5E9F-1397-46E9-4AE94BF3A692}"/>
          </ac:picMkLst>
        </pc:picChg>
      </pc:sldChg>
      <pc:sldChg chg="addSp delSp modSp new mod setBg">
        <pc:chgData name="Melanie Thomas" userId="f18c586a-207e-4287-b6e1-b54fd5aca44d" providerId="ADAL" clId="{7058D966-B7E8-4A27-B0ED-9E9F5347B496}" dt="2025-12-01T16:47:36.526" v="973" actId="26606"/>
        <pc:sldMkLst>
          <pc:docMk/>
          <pc:sldMk cId="574942696" sldId="268"/>
        </pc:sldMkLst>
        <pc:spChg chg="mod">
          <ac:chgData name="Melanie Thomas" userId="f18c586a-207e-4287-b6e1-b54fd5aca44d" providerId="ADAL" clId="{7058D966-B7E8-4A27-B0ED-9E9F5347B496}" dt="2025-12-01T16:47:36.526" v="973" actId="26606"/>
          <ac:spMkLst>
            <pc:docMk/>
            <pc:sldMk cId="574942696" sldId="268"/>
            <ac:spMk id="2" creationId="{7C653ACC-16A0-073F-D82E-95AC8F0A8E2D}"/>
          </ac:spMkLst>
        </pc:spChg>
        <pc:spChg chg="del">
          <ac:chgData name="Melanie Thomas" userId="f18c586a-207e-4287-b6e1-b54fd5aca44d" providerId="ADAL" clId="{7058D966-B7E8-4A27-B0ED-9E9F5347B496}" dt="2025-12-01T16:44:30.872" v="719" actId="22"/>
          <ac:spMkLst>
            <pc:docMk/>
            <pc:sldMk cId="574942696" sldId="268"/>
            <ac:spMk id="3" creationId="{55824FB9-DA2A-9503-4547-6E9B19D6E63B}"/>
          </ac:spMkLst>
        </pc:spChg>
        <pc:spChg chg="add">
          <ac:chgData name="Melanie Thomas" userId="f18c586a-207e-4287-b6e1-b54fd5aca44d" providerId="ADAL" clId="{7058D966-B7E8-4A27-B0ED-9E9F5347B496}" dt="2025-12-01T16:47:36.526" v="973" actId="26606"/>
          <ac:spMkLst>
            <pc:docMk/>
            <pc:sldMk cId="574942696" sldId="268"/>
            <ac:spMk id="10" creationId="{9B7AD9F6-8CE7-4299-8FC6-328F4DCD3FF9}"/>
          </ac:spMkLst>
        </pc:spChg>
        <pc:spChg chg="add">
          <ac:chgData name="Melanie Thomas" userId="f18c586a-207e-4287-b6e1-b54fd5aca44d" providerId="ADAL" clId="{7058D966-B7E8-4A27-B0ED-9E9F5347B496}" dt="2025-12-01T16:47:36.526" v="973" actId="26606"/>
          <ac:spMkLst>
            <pc:docMk/>
            <pc:sldMk cId="574942696" sldId="268"/>
            <ac:spMk id="12" creationId="{F49775AF-8896-43EE-92C6-83497D6DC56F}"/>
          </ac:spMkLst>
        </pc:spChg>
        <pc:picChg chg="add mod ord">
          <ac:chgData name="Melanie Thomas" userId="f18c586a-207e-4287-b6e1-b54fd5aca44d" providerId="ADAL" clId="{7058D966-B7E8-4A27-B0ED-9E9F5347B496}" dt="2025-12-01T16:47:36.526" v="973" actId="26606"/>
          <ac:picMkLst>
            <pc:docMk/>
            <pc:sldMk cId="574942696" sldId="268"/>
            <ac:picMk id="5" creationId="{A9493F1A-CD8E-0390-E77B-1558AD6D41C8}"/>
          </ac:picMkLst>
        </pc:picChg>
      </pc:sldChg>
      <pc:sldChg chg="addSp modSp new mod setBg">
        <pc:chgData name="Melanie Thomas" userId="f18c586a-207e-4287-b6e1-b54fd5aca44d" providerId="ADAL" clId="{7058D966-B7E8-4A27-B0ED-9E9F5347B496}" dt="2025-12-01T16:55:04.862" v="1368" actId="20577"/>
        <pc:sldMkLst>
          <pc:docMk/>
          <pc:sldMk cId="3164130525" sldId="269"/>
        </pc:sldMkLst>
        <pc:spChg chg="mod">
          <ac:chgData name="Melanie Thomas" userId="f18c586a-207e-4287-b6e1-b54fd5aca44d" providerId="ADAL" clId="{7058D966-B7E8-4A27-B0ED-9E9F5347B496}" dt="2025-12-01T16:53:48.341" v="1195" actId="26606"/>
          <ac:spMkLst>
            <pc:docMk/>
            <pc:sldMk cId="3164130525" sldId="269"/>
            <ac:spMk id="2" creationId="{2C7AB801-375D-3CF1-7209-DB45AE9BEF79}"/>
          </ac:spMkLst>
        </pc:spChg>
        <pc:spChg chg="mod">
          <ac:chgData name="Melanie Thomas" userId="f18c586a-207e-4287-b6e1-b54fd5aca44d" providerId="ADAL" clId="{7058D966-B7E8-4A27-B0ED-9E9F5347B496}" dt="2025-12-01T16:55:04.862" v="1368" actId="20577"/>
          <ac:spMkLst>
            <pc:docMk/>
            <pc:sldMk cId="3164130525" sldId="269"/>
            <ac:spMk id="3" creationId="{D8BD6F6A-4F57-1FA9-E42F-CE70EF9552AD}"/>
          </ac:spMkLst>
        </pc:spChg>
        <pc:spChg chg="add">
          <ac:chgData name="Melanie Thomas" userId="f18c586a-207e-4287-b6e1-b54fd5aca44d" providerId="ADAL" clId="{7058D966-B7E8-4A27-B0ED-9E9F5347B496}" dt="2025-12-01T16:53:48.341" v="1195" actId="26606"/>
          <ac:spMkLst>
            <pc:docMk/>
            <pc:sldMk cId="3164130525" sldId="269"/>
            <ac:spMk id="12" creationId="{D2B783EE-0239-4717-BBEA-8C9EAC61C824}"/>
          </ac:spMkLst>
        </pc:spChg>
        <pc:spChg chg="add">
          <ac:chgData name="Melanie Thomas" userId="f18c586a-207e-4287-b6e1-b54fd5aca44d" providerId="ADAL" clId="{7058D966-B7E8-4A27-B0ED-9E9F5347B496}" dt="2025-12-01T16:53:48.341" v="1195" actId="26606"/>
          <ac:spMkLst>
            <pc:docMk/>
            <pc:sldMk cId="3164130525" sldId="269"/>
            <ac:spMk id="14" creationId="{A7B99495-F43F-4D80-A44F-2CB4764EB90B}"/>
          </ac:spMkLst>
        </pc:spChg>
        <pc:spChg chg="add">
          <ac:chgData name="Melanie Thomas" userId="f18c586a-207e-4287-b6e1-b54fd5aca44d" providerId="ADAL" clId="{7058D966-B7E8-4A27-B0ED-9E9F5347B496}" dt="2025-12-01T16:53:48.341" v="1195" actId="26606"/>
          <ac:spMkLst>
            <pc:docMk/>
            <pc:sldMk cId="3164130525" sldId="269"/>
            <ac:spMk id="16" creationId="{70BEB1E7-2F88-40BC-B73D-42E5B6F80BFC}"/>
          </ac:spMkLst>
        </pc:spChg>
        <pc:picChg chg="add mod ord">
          <ac:chgData name="Melanie Thomas" userId="f18c586a-207e-4287-b6e1-b54fd5aca44d" providerId="ADAL" clId="{7058D966-B7E8-4A27-B0ED-9E9F5347B496}" dt="2025-12-01T16:53:48.341" v="1195" actId="26606"/>
          <ac:picMkLst>
            <pc:docMk/>
            <pc:sldMk cId="3164130525" sldId="269"/>
            <ac:picMk id="5" creationId="{B86E49B5-537D-21FD-C44A-F1ABAE1A6ACE}"/>
          </ac:picMkLst>
        </pc:picChg>
        <pc:picChg chg="add mod">
          <ac:chgData name="Melanie Thomas" userId="f18c586a-207e-4287-b6e1-b54fd5aca44d" providerId="ADAL" clId="{7058D966-B7E8-4A27-B0ED-9E9F5347B496}" dt="2025-12-01T16:53:48.341" v="1195" actId="26606"/>
          <ac:picMkLst>
            <pc:docMk/>
            <pc:sldMk cId="3164130525" sldId="269"/>
            <ac:picMk id="7" creationId="{CA480E19-E70D-6D2D-DFBB-2C08A319E502}"/>
          </ac:picMkLst>
        </pc:picChg>
      </pc:sldChg>
      <pc:sldChg chg="addSp modSp new mod setBg">
        <pc:chgData name="Melanie Thomas" userId="f18c586a-207e-4287-b6e1-b54fd5aca44d" providerId="ADAL" clId="{7058D966-B7E8-4A27-B0ED-9E9F5347B496}" dt="2025-12-01T16:59:19.655" v="1788" actId="26606"/>
        <pc:sldMkLst>
          <pc:docMk/>
          <pc:sldMk cId="4059514837" sldId="270"/>
        </pc:sldMkLst>
        <pc:spChg chg="mod">
          <ac:chgData name="Melanie Thomas" userId="f18c586a-207e-4287-b6e1-b54fd5aca44d" providerId="ADAL" clId="{7058D966-B7E8-4A27-B0ED-9E9F5347B496}" dt="2025-12-01T16:59:19.655" v="1788" actId="26606"/>
          <ac:spMkLst>
            <pc:docMk/>
            <pc:sldMk cId="4059514837" sldId="270"/>
            <ac:spMk id="2" creationId="{4EDF5ED5-4D57-14D0-B34F-8BA7165AEFBD}"/>
          </ac:spMkLst>
        </pc:spChg>
        <pc:spChg chg="mod">
          <ac:chgData name="Melanie Thomas" userId="f18c586a-207e-4287-b6e1-b54fd5aca44d" providerId="ADAL" clId="{7058D966-B7E8-4A27-B0ED-9E9F5347B496}" dt="2025-12-01T16:59:19.655" v="1788" actId="26606"/>
          <ac:spMkLst>
            <pc:docMk/>
            <pc:sldMk cId="4059514837" sldId="270"/>
            <ac:spMk id="3" creationId="{0CC49D37-63A5-3A75-E3EC-F80397CF1F4D}"/>
          </ac:spMkLst>
        </pc:spChg>
        <pc:spChg chg="add">
          <ac:chgData name="Melanie Thomas" userId="f18c586a-207e-4287-b6e1-b54fd5aca44d" providerId="ADAL" clId="{7058D966-B7E8-4A27-B0ED-9E9F5347B496}" dt="2025-12-01T16:59:19.655" v="1788" actId="26606"/>
          <ac:spMkLst>
            <pc:docMk/>
            <pc:sldMk cId="4059514837" sldId="270"/>
            <ac:spMk id="10" creationId="{058A14AF-9FB5-4CC7-BA35-E8E85D3EDF0E}"/>
          </ac:spMkLst>
        </pc:spChg>
        <pc:spChg chg="add">
          <ac:chgData name="Melanie Thomas" userId="f18c586a-207e-4287-b6e1-b54fd5aca44d" providerId="ADAL" clId="{7058D966-B7E8-4A27-B0ED-9E9F5347B496}" dt="2025-12-01T16:59:19.655" v="1788" actId="26606"/>
          <ac:spMkLst>
            <pc:docMk/>
            <pc:sldMk cId="4059514837" sldId="270"/>
            <ac:spMk id="12" creationId="{3A9A4357-BD1D-4622-A4FE-766E6AB8DE84}"/>
          </ac:spMkLst>
        </pc:spChg>
        <pc:spChg chg="add">
          <ac:chgData name="Melanie Thomas" userId="f18c586a-207e-4287-b6e1-b54fd5aca44d" providerId="ADAL" clId="{7058D966-B7E8-4A27-B0ED-9E9F5347B496}" dt="2025-12-01T16:59:19.655" v="1788" actId="26606"/>
          <ac:spMkLst>
            <pc:docMk/>
            <pc:sldMk cId="4059514837" sldId="270"/>
            <ac:spMk id="14" creationId="{E659831F-0D9A-4C63-9EBB-8435B85A440F}"/>
          </ac:spMkLst>
        </pc:spChg>
        <pc:spChg chg="add">
          <ac:chgData name="Melanie Thomas" userId="f18c586a-207e-4287-b6e1-b54fd5aca44d" providerId="ADAL" clId="{7058D966-B7E8-4A27-B0ED-9E9F5347B496}" dt="2025-12-01T16:59:19.655" v="1788" actId="26606"/>
          <ac:spMkLst>
            <pc:docMk/>
            <pc:sldMk cId="4059514837" sldId="270"/>
            <ac:spMk id="16" creationId="{E6995CE5-F890-4ABA-82A2-26507CE8D2A3}"/>
          </ac:spMkLst>
        </pc:spChg>
        <pc:picChg chg="add mod">
          <ac:chgData name="Melanie Thomas" userId="f18c586a-207e-4287-b6e1-b54fd5aca44d" providerId="ADAL" clId="{7058D966-B7E8-4A27-B0ED-9E9F5347B496}" dt="2025-12-01T16:59:19.655" v="1788" actId="26606"/>
          <ac:picMkLst>
            <pc:docMk/>
            <pc:sldMk cId="4059514837" sldId="270"/>
            <ac:picMk id="5" creationId="{3DDE26B5-7157-999B-FDB9-1E2F3FB8CEAD}"/>
          </ac:picMkLst>
        </pc:picChg>
      </pc:sldChg>
      <pc:sldChg chg="addSp delSp modSp new mod setBg">
        <pc:chgData name="Melanie Thomas" userId="f18c586a-207e-4287-b6e1-b54fd5aca44d" providerId="ADAL" clId="{7058D966-B7E8-4A27-B0ED-9E9F5347B496}" dt="2025-12-01T17:53:17.391" v="1877" actId="478"/>
        <pc:sldMkLst>
          <pc:docMk/>
          <pc:sldMk cId="3696434782" sldId="271"/>
        </pc:sldMkLst>
        <pc:spChg chg="del">
          <ac:chgData name="Melanie Thomas" userId="f18c586a-207e-4287-b6e1-b54fd5aca44d" providerId="ADAL" clId="{7058D966-B7E8-4A27-B0ED-9E9F5347B496}" dt="2025-12-01T17:51:45.941" v="1866" actId="478"/>
          <ac:spMkLst>
            <pc:docMk/>
            <pc:sldMk cId="3696434782" sldId="271"/>
            <ac:spMk id="2" creationId="{3EBED6C9-67B5-4BF5-0B0C-0F4CC850320E}"/>
          </ac:spMkLst>
        </pc:spChg>
        <pc:spChg chg="mod">
          <ac:chgData name="Melanie Thomas" userId="f18c586a-207e-4287-b6e1-b54fd5aca44d" providerId="ADAL" clId="{7058D966-B7E8-4A27-B0ED-9E9F5347B496}" dt="2025-12-01T17:52:30.844" v="1870" actId="14100"/>
          <ac:spMkLst>
            <pc:docMk/>
            <pc:sldMk cId="3696434782" sldId="271"/>
            <ac:spMk id="3" creationId="{713CCCC2-789B-0392-17B2-388D2E2B6DBE}"/>
          </ac:spMkLst>
        </pc:spChg>
        <pc:spChg chg="add del">
          <ac:chgData name="Melanie Thomas" userId="f18c586a-207e-4287-b6e1-b54fd5aca44d" providerId="ADAL" clId="{7058D966-B7E8-4A27-B0ED-9E9F5347B496}" dt="2025-12-01T17:53:17.391" v="1877" actId="478"/>
          <ac:spMkLst>
            <pc:docMk/>
            <pc:sldMk cId="3696434782" sldId="271"/>
            <ac:spMk id="9" creationId="{2E032C9D-98F8-33EF-3E6B-257A09083E3B}"/>
          </ac:spMkLst>
        </pc:spChg>
        <pc:spChg chg="add">
          <ac:chgData name="Melanie Thomas" userId="f18c586a-207e-4287-b6e1-b54fd5aca44d" providerId="ADAL" clId="{7058D966-B7E8-4A27-B0ED-9E9F5347B496}" dt="2025-12-01T17:52:20.380" v="1868" actId="26606"/>
          <ac:spMkLst>
            <pc:docMk/>
            <pc:sldMk cId="3696434782" sldId="271"/>
            <ac:spMk id="12" creationId="{352BEC0E-22F8-46D0-9632-375DB541B06C}"/>
          </ac:spMkLst>
        </pc:spChg>
        <pc:spChg chg="add">
          <ac:chgData name="Melanie Thomas" userId="f18c586a-207e-4287-b6e1-b54fd5aca44d" providerId="ADAL" clId="{7058D966-B7E8-4A27-B0ED-9E9F5347B496}" dt="2025-12-01T17:52:20.380" v="1868" actId="26606"/>
          <ac:spMkLst>
            <pc:docMk/>
            <pc:sldMk cId="3696434782" sldId="271"/>
            <ac:spMk id="14" creationId="{3FCFB1DE-0B7E-48CC-BA90-B2AB0889F9D6}"/>
          </ac:spMkLst>
        </pc:spChg>
        <pc:picChg chg="add mod ord">
          <ac:chgData name="Melanie Thomas" userId="f18c586a-207e-4287-b6e1-b54fd5aca44d" providerId="ADAL" clId="{7058D966-B7E8-4A27-B0ED-9E9F5347B496}" dt="2025-12-01T17:52:55.485" v="1875" actId="1076"/>
          <ac:picMkLst>
            <pc:docMk/>
            <pc:sldMk cId="3696434782" sldId="271"/>
            <ac:picMk id="5" creationId="{6CA7E813-CA5E-FD10-B2D6-1B900A78A89A}"/>
          </ac:picMkLst>
        </pc:picChg>
        <pc:picChg chg="add mod">
          <ac:chgData name="Melanie Thomas" userId="f18c586a-207e-4287-b6e1-b54fd5aca44d" providerId="ADAL" clId="{7058D966-B7E8-4A27-B0ED-9E9F5347B496}" dt="2025-12-01T17:52:43.715" v="1874" actId="14100"/>
          <ac:picMkLst>
            <pc:docMk/>
            <pc:sldMk cId="3696434782" sldId="271"/>
            <ac:picMk id="7" creationId="{BB2B5570-8312-0FD3-9473-8DBD86C9176E}"/>
          </ac:picMkLst>
        </pc:picChg>
      </pc:sldChg>
      <pc:sldChg chg="addSp delSp modSp new mod setBg">
        <pc:chgData name="Melanie Thomas" userId="f18c586a-207e-4287-b6e1-b54fd5aca44d" providerId="ADAL" clId="{7058D966-B7E8-4A27-B0ED-9E9F5347B496}" dt="2025-12-01T18:00:10.684" v="1894" actId="1076"/>
        <pc:sldMkLst>
          <pc:docMk/>
          <pc:sldMk cId="2250868477" sldId="272"/>
        </pc:sldMkLst>
        <pc:spChg chg="add del">
          <ac:chgData name="Melanie Thomas" userId="f18c586a-207e-4287-b6e1-b54fd5aca44d" providerId="ADAL" clId="{7058D966-B7E8-4A27-B0ED-9E9F5347B496}" dt="2025-12-01T17:59:06.485" v="1890" actId="26606"/>
          <ac:spMkLst>
            <pc:docMk/>
            <pc:sldMk cId="2250868477" sldId="272"/>
            <ac:spMk id="2" creationId="{98065781-73F8-243C-0A4E-9688609A82DB}"/>
          </ac:spMkLst>
        </pc:spChg>
        <pc:spChg chg="del mod">
          <ac:chgData name="Melanie Thomas" userId="f18c586a-207e-4287-b6e1-b54fd5aca44d" providerId="ADAL" clId="{7058D966-B7E8-4A27-B0ED-9E9F5347B496}" dt="2025-12-01T17:53:59.369" v="1881" actId="22"/>
          <ac:spMkLst>
            <pc:docMk/>
            <pc:sldMk cId="2250868477" sldId="272"/>
            <ac:spMk id="3" creationId="{36895709-098D-EDD3-3413-F1B684B43B09}"/>
          </ac:spMkLst>
        </pc:spChg>
        <pc:spChg chg="add mod">
          <ac:chgData name="Melanie Thomas" userId="f18c586a-207e-4287-b6e1-b54fd5aca44d" providerId="ADAL" clId="{7058D966-B7E8-4A27-B0ED-9E9F5347B496}" dt="2025-12-01T18:00:10.684" v="1894" actId="1076"/>
          <ac:spMkLst>
            <pc:docMk/>
            <pc:sldMk cId="2250868477" sldId="272"/>
            <ac:spMk id="7" creationId="{67C37080-E307-581A-C23A-403522BD6903}"/>
          </ac:spMkLst>
        </pc:spChg>
        <pc:spChg chg="add del">
          <ac:chgData name="Melanie Thomas" userId="f18c586a-207e-4287-b6e1-b54fd5aca44d" providerId="ADAL" clId="{7058D966-B7E8-4A27-B0ED-9E9F5347B496}" dt="2025-12-01T17:59:06.458" v="1889" actId="26606"/>
          <ac:spMkLst>
            <pc:docMk/>
            <pc:sldMk cId="2250868477" sldId="272"/>
            <ac:spMk id="10" creationId="{32BC26D8-82FB-445E-AA49-62A77D7C1EE0}"/>
          </ac:spMkLst>
        </pc:spChg>
        <pc:spChg chg="add del">
          <ac:chgData name="Melanie Thomas" userId="f18c586a-207e-4287-b6e1-b54fd5aca44d" providerId="ADAL" clId="{7058D966-B7E8-4A27-B0ED-9E9F5347B496}" dt="2025-12-01T17:59:06.458" v="1889" actId="26606"/>
          <ac:spMkLst>
            <pc:docMk/>
            <pc:sldMk cId="2250868477" sldId="272"/>
            <ac:spMk id="12" creationId="{CB44330D-EA18-4254-AA95-EB49948539B8}"/>
          </ac:spMkLst>
        </pc:spChg>
        <pc:spChg chg="add">
          <ac:chgData name="Melanie Thomas" userId="f18c586a-207e-4287-b6e1-b54fd5aca44d" providerId="ADAL" clId="{7058D966-B7E8-4A27-B0ED-9E9F5347B496}" dt="2025-12-01T17:59:06.485" v="1890" actId="26606"/>
          <ac:spMkLst>
            <pc:docMk/>
            <pc:sldMk cId="2250868477" sldId="272"/>
            <ac:spMk id="14" creationId="{29FDB030-9B49-4CED-8CCD-4D99382388AC}"/>
          </ac:spMkLst>
        </pc:spChg>
        <pc:spChg chg="add">
          <ac:chgData name="Melanie Thomas" userId="f18c586a-207e-4287-b6e1-b54fd5aca44d" providerId="ADAL" clId="{7058D966-B7E8-4A27-B0ED-9E9F5347B496}" dt="2025-12-01T17:59:06.485" v="1890" actId="26606"/>
          <ac:spMkLst>
            <pc:docMk/>
            <pc:sldMk cId="2250868477" sldId="272"/>
            <ac:spMk id="15" creationId="{F3060C83-F051-4F0E-ABAD-AA0DFC48B218}"/>
          </ac:spMkLst>
        </pc:spChg>
        <pc:spChg chg="add">
          <ac:chgData name="Melanie Thomas" userId="f18c586a-207e-4287-b6e1-b54fd5aca44d" providerId="ADAL" clId="{7058D966-B7E8-4A27-B0ED-9E9F5347B496}" dt="2025-12-01T17:59:06.485" v="1890" actId="26606"/>
          <ac:spMkLst>
            <pc:docMk/>
            <pc:sldMk cId="2250868477" sldId="272"/>
            <ac:spMk id="16" creationId="{3783CA14-24A1-485C-8B30-D6A5D87987AD}"/>
          </ac:spMkLst>
        </pc:spChg>
        <pc:spChg chg="add">
          <ac:chgData name="Melanie Thomas" userId="f18c586a-207e-4287-b6e1-b54fd5aca44d" providerId="ADAL" clId="{7058D966-B7E8-4A27-B0ED-9E9F5347B496}" dt="2025-12-01T17:59:06.485" v="1890" actId="26606"/>
          <ac:spMkLst>
            <pc:docMk/>
            <pc:sldMk cId="2250868477" sldId="272"/>
            <ac:spMk id="17" creationId="{83C98ABE-055B-441F-B07E-44F97F083C39}"/>
          </ac:spMkLst>
        </pc:spChg>
        <pc:spChg chg="add">
          <ac:chgData name="Melanie Thomas" userId="f18c586a-207e-4287-b6e1-b54fd5aca44d" providerId="ADAL" clId="{7058D966-B7E8-4A27-B0ED-9E9F5347B496}" dt="2025-12-01T17:59:06.485" v="1890" actId="26606"/>
          <ac:spMkLst>
            <pc:docMk/>
            <pc:sldMk cId="2250868477" sldId="272"/>
            <ac:spMk id="18" creationId="{9A97C86A-04D6-40F7-AE84-31AB43E6A846}"/>
          </ac:spMkLst>
        </pc:spChg>
        <pc:spChg chg="add">
          <ac:chgData name="Melanie Thomas" userId="f18c586a-207e-4287-b6e1-b54fd5aca44d" providerId="ADAL" clId="{7058D966-B7E8-4A27-B0ED-9E9F5347B496}" dt="2025-12-01T17:59:06.485" v="1890" actId="26606"/>
          <ac:spMkLst>
            <pc:docMk/>
            <pc:sldMk cId="2250868477" sldId="272"/>
            <ac:spMk id="20" creationId="{FF9F2414-84E8-453E-B1F3-389FDE8192D9}"/>
          </ac:spMkLst>
        </pc:spChg>
        <pc:spChg chg="add">
          <ac:chgData name="Melanie Thomas" userId="f18c586a-207e-4287-b6e1-b54fd5aca44d" providerId="ADAL" clId="{7058D966-B7E8-4A27-B0ED-9E9F5347B496}" dt="2025-12-01T17:59:06.485" v="1890" actId="26606"/>
          <ac:spMkLst>
            <pc:docMk/>
            <pc:sldMk cId="2250868477" sldId="272"/>
            <ac:spMk id="22" creationId="{3ECA69A1-7536-43AC-85EF-C7106179F5ED}"/>
          </ac:spMkLst>
        </pc:spChg>
        <pc:picChg chg="add mod ord">
          <ac:chgData name="Melanie Thomas" userId="f18c586a-207e-4287-b6e1-b54fd5aca44d" providerId="ADAL" clId="{7058D966-B7E8-4A27-B0ED-9E9F5347B496}" dt="2025-12-01T17:59:06.485" v="1890" actId="26606"/>
          <ac:picMkLst>
            <pc:docMk/>
            <pc:sldMk cId="2250868477" sldId="272"/>
            <ac:picMk id="5" creationId="{2D526C44-E410-EB19-5975-86C6DA83BCED}"/>
          </ac:picMkLst>
        </pc:picChg>
      </pc:sldChg>
      <pc:sldChg chg="addSp delSp modSp new mod setBg">
        <pc:chgData name="Melanie Thomas" userId="f18c586a-207e-4287-b6e1-b54fd5aca44d" providerId="ADAL" clId="{7058D966-B7E8-4A27-B0ED-9E9F5347B496}" dt="2025-12-01T17:59:57.049" v="1892" actId="1076"/>
        <pc:sldMkLst>
          <pc:docMk/>
          <pc:sldMk cId="3075500657" sldId="273"/>
        </pc:sldMkLst>
        <pc:spChg chg="del">
          <ac:chgData name="Melanie Thomas" userId="f18c586a-207e-4287-b6e1-b54fd5aca44d" providerId="ADAL" clId="{7058D966-B7E8-4A27-B0ED-9E9F5347B496}" dt="2025-12-01T17:58:55.533" v="1884" actId="478"/>
          <ac:spMkLst>
            <pc:docMk/>
            <pc:sldMk cId="3075500657" sldId="273"/>
            <ac:spMk id="2" creationId="{CB4C19EB-E2D2-CB6F-944E-FD797ED3D4B7}"/>
          </ac:spMkLst>
        </pc:spChg>
        <pc:spChg chg="del">
          <ac:chgData name="Melanie Thomas" userId="f18c586a-207e-4287-b6e1-b54fd5aca44d" providerId="ADAL" clId="{7058D966-B7E8-4A27-B0ED-9E9F5347B496}" dt="2025-12-01T17:58:48.638" v="1883" actId="22"/>
          <ac:spMkLst>
            <pc:docMk/>
            <pc:sldMk cId="3075500657" sldId="273"/>
            <ac:spMk id="3" creationId="{EABE511F-4D9E-4B0A-0FE5-EEE79865B5B3}"/>
          </ac:spMkLst>
        </pc:spChg>
        <pc:spChg chg="add mod">
          <ac:chgData name="Melanie Thomas" userId="f18c586a-207e-4287-b6e1-b54fd5aca44d" providerId="ADAL" clId="{7058D966-B7E8-4A27-B0ED-9E9F5347B496}" dt="2025-12-01T17:59:57.049" v="1892" actId="1076"/>
          <ac:spMkLst>
            <pc:docMk/>
            <pc:sldMk cId="3075500657" sldId="273"/>
            <ac:spMk id="7" creationId="{D1E776E3-C484-A5F1-07E7-6C718072552F}"/>
          </ac:spMkLst>
        </pc:spChg>
        <pc:spChg chg="add del">
          <ac:chgData name="Melanie Thomas" userId="f18c586a-207e-4287-b6e1-b54fd5aca44d" providerId="ADAL" clId="{7058D966-B7E8-4A27-B0ED-9E9F5347B496}" dt="2025-12-01T17:59:00.807" v="1886" actId="26606"/>
          <ac:spMkLst>
            <pc:docMk/>
            <pc:sldMk cId="3075500657" sldId="273"/>
            <ac:spMk id="10" creationId="{32BC26D8-82FB-445E-AA49-62A77D7C1EE0}"/>
          </ac:spMkLst>
        </pc:spChg>
        <pc:spChg chg="add del">
          <ac:chgData name="Melanie Thomas" userId="f18c586a-207e-4287-b6e1-b54fd5aca44d" providerId="ADAL" clId="{7058D966-B7E8-4A27-B0ED-9E9F5347B496}" dt="2025-12-01T17:59:00.807" v="1886" actId="26606"/>
          <ac:spMkLst>
            <pc:docMk/>
            <pc:sldMk cId="3075500657" sldId="273"/>
            <ac:spMk id="12" creationId="{CB44330D-EA18-4254-AA95-EB49948539B8}"/>
          </ac:spMkLst>
        </pc:spChg>
        <pc:spChg chg="add">
          <ac:chgData name="Melanie Thomas" userId="f18c586a-207e-4287-b6e1-b54fd5aca44d" providerId="ADAL" clId="{7058D966-B7E8-4A27-B0ED-9E9F5347B496}" dt="2025-12-01T17:59:00.829" v="1887" actId="26606"/>
          <ac:spMkLst>
            <pc:docMk/>
            <pc:sldMk cId="3075500657" sldId="273"/>
            <ac:spMk id="14" creationId="{29FDB030-9B49-4CED-8CCD-4D99382388AC}"/>
          </ac:spMkLst>
        </pc:spChg>
        <pc:spChg chg="add">
          <ac:chgData name="Melanie Thomas" userId="f18c586a-207e-4287-b6e1-b54fd5aca44d" providerId="ADAL" clId="{7058D966-B7E8-4A27-B0ED-9E9F5347B496}" dt="2025-12-01T17:59:00.829" v="1887" actId="26606"/>
          <ac:spMkLst>
            <pc:docMk/>
            <pc:sldMk cId="3075500657" sldId="273"/>
            <ac:spMk id="15" creationId="{F3060C83-F051-4F0E-ABAD-AA0DFC48B218}"/>
          </ac:spMkLst>
        </pc:spChg>
        <pc:spChg chg="add">
          <ac:chgData name="Melanie Thomas" userId="f18c586a-207e-4287-b6e1-b54fd5aca44d" providerId="ADAL" clId="{7058D966-B7E8-4A27-B0ED-9E9F5347B496}" dt="2025-12-01T17:59:00.829" v="1887" actId="26606"/>
          <ac:spMkLst>
            <pc:docMk/>
            <pc:sldMk cId="3075500657" sldId="273"/>
            <ac:spMk id="16" creationId="{3783CA14-24A1-485C-8B30-D6A5D87987AD}"/>
          </ac:spMkLst>
        </pc:spChg>
        <pc:spChg chg="add">
          <ac:chgData name="Melanie Thomas" userId="f18c586a-207e-4287-b6e1-b54fd5aca44d" providerId="ADAL" clId="{7058D966-B7E8-4A27-B0ED-9E9F5347B496}" dt="2025-12-01T17:59:00.829" v="1887" actId="26606"/>
          <ac:spMkLst>
            <pc:docMk/>
            <pc:sldMk cId="3075500657" sldId="273"/>
            <ac:spMk id="17" creationId="{83C98ABE-055B-441F-B07E-44F97F083C39}"/>
          </ac:spMkLst>
        </pc:spChg>
        <pc:spChg chg="add">
          <ac:chgData name="Melanie Thomas" userId="f18c586a-207e-4287-b6e1-b54fd5aca44d" providerId="ADAL" clId="{7058D966-B7E8-4A27-B0ED-9E9F5347B496}" dt="2025-12-01T17:59:00.829" v="1887" actId="26606"/>
          <ac:spMkLst>
            <pc:docMk/>
            <pc:sldMk cId="3075500657" sldId="273"/>
            <ac:spMk id="18" creationId="{9A97C86A-04D6-40F7-AE84-31AB43E6A846}"/>
          </ac:spMkLst>
        </pc:spChg>
        <pc:spChg chg="add">
          <ac:chgData name="Melanie Thomas" userId="f18c586a-207e-4287-b6e1-b54fd5aca44d" providerId="ADAL" clId="{7058D966-B7E8-4A27-B0ED-9E9F5347B496}" dt="2025-12-01T17:59:00.829" v="1887" actId="26606"/>
          <ac:spMkLst>
            <pc:docMk/>
            <pc:sldMk cId="3075500657" sldId="273"/>
            <ac:spMk id="20" creationId="{FF9F2414-84E8-453E-B1F3-389FDE8192D9}"/>
          </ac:spMkLst>
        </pc:spChg>
        <pc:spChg chg="add">
          <ac:chgData name="Melanie Thomas" userId="f18c586a-207e-4287-b6e1-b54fd5aca44d" providerId="ADAL" clId="{7058D966-B7E8-4A27-B0ED-9E9F5347B496}" dt="2025-12-01T17:59:00.829" v="1887" actId="26606"/>
          <ac:spMkLst>
            <pc:docMk/>
            <pc:sldMk cId="3075500657" sldId="273"/>
            <ac:spMk id="22" creationId="{3ECA69A1-7536-43AC-85EF-C7106179F5ED}"/>
          </ac:spMkLst>
        </pc:spChg>
        <pc:picChg chg="add mod ord">
          <ac:chgData name="Melanie Thomas" userId="f18c586a-207e-4287-b6e1-b54fd5aca44d" providerId="ADAL" clId="{7058D966-B7E8-4A27-B0ED-9E9F5347B496}" dt="2025-12-01T17:59:00.829" v="1887" actId="26606"/>
          <ac:picMkLst>
            <pc:docMk/>
            <pc:sldMk cId="3075500657" sldId="273"/>
            <ac:picMk id="5" creationId="{70C441FE-A851-847C-3483-C45102AF1E9D}"/>
          </ac:picMkLst>
        </pc:picChg>
      </pc:sldChg>
      <pc:sldChg chg="addSp modSp new mod setBg">
        <pc:chgData name="Melanie Thomas" userId="f18c586a-207e-4287-b6e1-b54fd5aca44d" providerId="ADAL" clId="{7058D966-B7E8-4A27-B0ED-9E9F5347B496}" dt="2025-12-01T18:03:39.252" v="2079" actId="20577"/>
        <pc:sldMkLst>
          <pc:docMk/>
          <pc:sldMk cId="2357445109" sldId="274"/>
        </pc:sldMkLst>
        <pc:spChg chg="mod">
          <ac:chgData name="Melanie Thomas" userId="f18c586a-207e-4287-b6e1-b54fd5aca44d" providerId="ADAL" clId="{7058D966-B7E8-4A27-B0ED-9E9F5347B496}" dt="2025-12-01T18:03:11.897" v="2054" actId="26606"/>
          <ac:spMkLst>
            <pc:docMk/>
            <pc:sldMk cId="2357445109" sldId="274"/>
            <ac:spMk id="2" creationId="{FAD0AA66-AD0C-8236-3BA1-E6E98909C801}"/>
          </ac:spMkLst>
        </pc:spChg>
        <pc:spChg chg="mod">
          <ac:chgData name="Melanie Thomas" userId="f18c586a-207e-4287-b6e1-b54fd5aca44d" providerId="ADAL" clId="{7058D966-B7E8-4A27-B0ED-9E9F5347B496}" dt="2025-12-01T18:03:39.252" v="2079" actId="20577"/>
          <ac:spMkLst>
            <pc:docMk/>
            <pc:sldMk cId="2357445109" sldId="274"/>
            <ac:spMk id="3" creationId="{92A78824-F390-FD16-992E-CB40DE0660E2}"/>
          </ac:spMkLst>
        </pc:spChg>
        <pc:spChg chg="add">
          <ac:chgData name="Melanie Thomas" userId="f18c586a-207e-4287-b6e1-b54fd5aca44d" providerId="ADAL" clId="{7058D966-B7E8-4A27-B0ED-9E9F5347B496}" dt="2025-12-01T18:03:11.897" v="2054" actId="26606"/>
          <ac:spMkLst>
            <pc:docMk/>
            <pc:sldMk cId="2357445109" sldId="274"/>
            <ac:spMk id="10" creationId="{32AEEBC8-9D30-42EF-95F2-386C2653FBF0}"/>
          </ac:spMkLst>
        </pc:spChg>
        <pc:spChg chg="add">
          <ac:chgData name="Melanie Thomas" userId="f18c586a-207e-4287-b6e1-b54fd5aca44d" providerId="ADAL" clId="{7058D966-B7E8-4A27-B0ED-9E9F5347B496}" dt="2025-12-01T18:03:11.897" v="2054" actId="26606"/>
          <ac:spMkLst>
            <pc:docMk/>
            <pc:sldMk cId="2357445109" sldId="274"/>
            <ac:spMk id="12" creationId="{2E92FA66-67D7-4CB4-94D3-E643A9AD4757}"/>
          </ac:spMkLst>
        </pc:spChg>
        <pc:picChg chg="add mod">
          <ac:chgData name="Melanie Thomas" userId="f18c586a-207e-4287-b6e1-b54fd5aca44d" providerId="ADAL" clId="{7058D966-B7E8-4A27-B0ED-9E9F5347B496}" dt="2025-12-01T18:03:11.897" v="2054" actId="26606"/>
          <ac:picMkLst>
            <pc:docMk/>
            <pc:sldMk cId="2357445109" sldId="274"/>
            <ac:picMk id="5" creationId="{ADBE0B8A-D6B0-9891-BB45-39A3A96B8742}"/>
          </ac:picMkLst>
        </pc:picChg>
      </pc:sldChg>
      <pc:sldChg chg="modSp new mod">
        <pc:chgData name="Melanie Thomas" userId="f18c586a-207e-4287-b6e1-b54fd5aca44d" providerId="ADAL" clId="{7058D966-B7E8-4A27-B0ED-9E9F5347B496}" dt="2025-12-01T18:04:46.822" v="2224" actId="313"/>
        <pc:sldMkLst>
          <pc:docMk/>
          <pc:sldMk cId="3890759823" sldId="275"/>
        </pc:sldMkLst>
        <pc:spChg chg="mod">
          <ac:chgData name="Melanie Thomas" userId="f18c586a-207e-4287-b6e1-b54fd5aca44d" providerId="ADAL" clId="{7058D966-B7E8-4A27-B0ED-9E9F5347B496}" dt="2025-12-01T18:04:01.226" v="2091" actId="20577"/>
          <ac:spMkLst>
            <pc:docMk/>
            <pc:sldMk cId="3890759823" sldId="275"/>
            <ac:spMk id="2" creationId="{5E42B074-FE87-44B5-A536-8816298E8468}"/>
          </ac:spMkLst>
        </pc:spChg>
        <pc:spChg chg="mod">
          <ac:chgData name="Melanie Thomas" userId="f18c586a-207e-4287-b6e1-b54fd5aca44d" providerId="ADAL" clId="{7058D966-B7E8-4A27-B0ED-9E9F5347B496}" dt="2025-12-01T18:04:46.822" v="2224" actId="313"/>
          <ac:spMkLst>
            <pc:docMk/>
            <pc:sldMk cId="3890759823" sldId="275"/>
            <ac:spMk id="3" creationId="{3BE72C93-2116-3FD2-5B6D-D56E849512DF}"/>
          </ac:spMkLst>
        </pc:spChg>
      </pc:sldChg>
      <pc:sldChg chg="modSp new mod">
        <pc:chgData name="Melanie Thomas" userId="f18c586a-207e-4287-b6e1-b54fd5aca44d" providerId="ADAL" clId="{7058D966-B7E8-4A27-B0ED-9E9F5347B496}" dt="2025-12-01T18:16:00.172" v="3809" actId="20577"/>
        <pc:sldMkLst>
          <pc:docMk/>
          <pc:sldMk cId="872841442" sldId="276"/>
        </pc:sldMkLst>
        <pc:spChg chg="mod">
          <ac:chgData name="Melanie Thomas" userId="f18c586a-207e-4287-b6e1-b54fd5aca44d" providerId="ADAL" clId="{7058D966-B7E8-4A27-B0ED-9E9F5347B496}" dt="2025-12-01T18:05:38.580" v="2235" actId="20577"/>
          <ac:spMkLst>
            <pc:docMk/>
            <pc:sldMk cId="872841442" sldId="276"/>
            <ac:spMk id="2" creationId="{5F1AA961-3082-B362-C612-19D05DDA6AB6}"/>
          </ac:spMkLst>
        </pc:spChg>
        <pc:spChg chg="mod">
          <ac:chgData name="Melanie Thomas" userId="f18c586a-207e-4287-b6e1-b54fd5aca44d" providerId="ADAL" clId="{7058D966-B7E8-4A27-B0ED-9E9F5347B496}" dt="2025-12-01T18:16:00.172" v="3809" actId="20577"/>
          <ac:spMkLst>
            <pc:docMk/>
            <pc:sldMk cId="872841442" sldId="276"/>
            <ac:spMk id="3" creationId="{F3AAEF4D-BA23-FE6B-4A79-EA8A887F128C}"/>
          </ac:spMkLst>
        </pc:spChg>
      </pc:sldChg>
      <pc:sldChg chg="addSp modSp new mod setBg">
        <pc:chgData name="Melanie Thomas" userId="f18c586a-207e-4287-b6e1-b54fd5aca44d" providerId="ADAL" clId="{7058D966-B7E8-4A27-B0ED-9E9F5347B496}" dt="2025-12-01T18:07:10.704" v="2425" actId="26606"/>
        <pc:sldMkLst>
          <pc:docMk/>
          <pc:sldMk cId="1067294335" sldId="277"/>
        </pc:sldMkLst>
        <pc:spChg chg="mod">
          <ac:chgData name="Melanie Thomas" userId="f18c586a-207e-4287-b6e1-b54fd5aca44d" providerId="ADAL" clId="{7058D966-B7E8-4A27-B0ED-9E9F5347B496}" dt="2025-12-01T18:07:10.704" v="2425" actId="26606"/>
          <ac:spMkLst>
            <pc:docMk/>
            <pc:sldMk cId="1067294335" sldId="277"/>
            <ac:spMk id="2" creationId="{A7936C9F-43D4-3BC0-66E3-D03A2D6FA1E1}"/>
          </ac:spMkLst>
        </pc:spChg>
        <pc:spChg chg="mod">
          <ac:chgData name="Melanie Thomas" userId="f18c586a-207e-4287-b6e1-b54fd5aca44d" providerId="ADAL" clId="{7058D966-B7E8-4A27-B0ED-9E9F5347B496}" dt="2025-12-01T18:07:10.704" v="2425" actId="26606"/>
          <ac:spMkLst>
            <pc:docMk/>
            <pc:sldMk cId="1067294335" sldId="277"/>
            <ac:spMk id="3" creationId="{3391B953-0CF5-655D-F656-277AAFA104B0}"/>
          </ac:spMkLst>
        </pc:spChg>
        <pc:spChg chg="add">
          <ac:chgData name="Melanie Thomas" userId="f18c586a-207e-4287-b6e1-b54fd5aca44d" providerId="ADAL" clId="{7058D966-B7E8-4A27-B0ED-9E9F5347B496}" dt="2025-12-01T18:07:10.704" v="2425" actId="26606"/>
          <ac:spMkLst>
            <pc:docMk/>
            <pc:sldMk cId="1067294335" sldId="277"/>
            <ac:spMk id="10" creationId="{743AA782-23D1-4521-8CAD-47662984AA08}"/>
          </ac:spMkLst>
        </pc:spChg>
        <pc:spChg chg="add">
          <ac:chgData name="Melanie Thomas" userId="f18c586a-207e-4287-b6e1-b54fd5aca44d" providerId="ADAL" clId="{7058D966-B7E8-4A27-B0ED-9E9F5347B496}" dt="2025-12-01T18:07:10.704" v="2425" actId="26606"/>
          <ac:spMkLst>
            <pc:docMk/>
            <pc:sldMk cId="1067294335" sldId="277"/>
            <ac:spMk id="12" creationId="{650D18FE-0824-4A46-B22C-A86B52E5780A}"/>
          </ac:spMkLst>
        </pc:spChg>
        <pc:picChg chg="add mod">
          <ac:chgData name="Melanie Thomas" userId="f18c586a-207e-4287-b6e1-b54fd5aca44d" providerId="ADAL" clId="{7058D966-B7E8-4A27-B0ED-9E9F5347B496}" dt="2025-12-01T18:07:10.704" v="2425" actId="26606"/>
          <ac:picMkLst>
            <pc:docMk/>
            <pc:sldMk cId="1067294335" sldId="277"/>
            <ac:picMk id="5" creationId="{EB4E4795-E44C-4D7B-35C1-A4C08FD7B4F9}"/>
          </ac:picMkLst>
        </pc:picChg>
      </pc:sldChg>
      <pc:sldChg chg="addSp delSp modSp new mod setBg">
        <pc:chgData name="Melanie Thomas" userId="f18c586a-207e-4287-b6e1-b54fd5aca44d" providerId="ADAL" clId="{7058D966-B7E8-4A27-B0ED-9E9F5347B496}" dt="2025-12-01T18:17:00.475" v="3812" actId="478"/>
        <pc:sldMkLst>
          <pc:docMk/>
          <pc:sldMk cId="658860938" sldId="278"/>
        </pc:sldMkLst>
        <pc:spChg chg="mod">
          <ac:chgData name="Melanie Thomas" userId="f18c586a-207e-4287-b6e1-b54fd5aca44d" providerId="ADAL" clId="{7058D966-B7E8-4A27-B0ED-9E9F5347B496}" dt="2025-12-01T18:16:54.878" v="3811" actId="26606"/>
          <ac:spMkLst>
            <pc:docMk/>
            <pc:sldMk cId="658860938" sldId="278"/>
            <ac:spMk id="2" creationId="{2395936B-F4E1-D93F-2F2A-8A6F41CFBDFB}"/>
          </ac:spMkLst>
        </pc:spChg>
        <pc:spChg chg="del">
          <ac:chgData name="Melanie Thomas" userId="f18c586a-207e-4287-b6e1-b54fd5aca44d" providerId="ADAL" clId="{7058D966-B7E8-4A27-B0ED-9E9F5347B496}" dt="2025-12-01T18:16:50.632" v="3810" actId="22"/>
          <ac:spMkLst>
            <pc:docMk/>
            <pc:sldMk cId="658860938" sldId="278"/>
            <ac:spMk id="3" creationId="{E77F1AF3-1450-40CD-DB3E-C2F3A887B6F7}"/>
          </ac:spMkLst>
        </pc:spChg>
        <pc:spChg chg="add del">
          <ac:chgData name="Melanie Thomas" userId="f18c586a-207e-4287-b6e1-b54fd5aca44d" providerId="ADAL" clId="{7058D966-B7E8-4A27-B0ED-9E9F5347B496}" dt="2025-12-01T18:17:00.475" v="3812" actId="478"/>
          <ac:spMkLst>
            <pc:docMk/>
            <pc:sldMk cId="658860938" sldId="278"/>
            <ac:spMk id="9" creationId="{E31F5FA6-5CBA-838D-0057-AB90DBD16183}"/>
          </ac:spMkLst>
        </pc:spChg>
        <pc:spChg chg="add">
          <ac:chgData name="Melanie Thomas" userId="f18c586a-207e-4287-b6e1-b54fd5aca44d" providerId="ADAL" clId="{7058D966-B7E8-4A27-B0ED-9E9F5347B496}" dt="2025-12-01T18:16:54.878" v="3811" actId="26606"/>
          <ac:spMkLst>
            <pc:docMk/>
            <pc:sldMk cId="658860938" sldId="278"/>
            <ac:spMk id="12" creationId="{45D37F4E-DDB4-456B-97E0-9937730A039F}"/>
          </ac:spMkLst>
        </pc:spChg>
        <pc:spChg chg="add">
          <ac:chgData name="Melanie Thomas" userId="f18c586a-207e-4287-b6e1-b54fd5aca44d" providerId="ADAL" clId="{7058D966-B7E8-4A27-B0ED-9E9F5347B496}" dt="2025-12-01T18:16:54.878" v="3811" actId="26606"/>
          <ac:spMkLst>
            <pc:docMk/>
            <pc:sldMk cId="658860938" sldId="278"/>
            <ac:spMk id="14" creationId="{B2DD41CD-8F47-4F56-AD12-4E2FF7696987}"/>
          </ac:spMkLst>
        </pc:spChg>
        <pc:picChg chg="add mod ord">
          <ac:chgData name="Melanie Thomas" userId="f18c586a-207e-4287-b6e1-b54fd5aca44d" providerId="ADAL" clId="{7058D966-B7E8-4A27-B0ED-9E9F5347B496}" dt="2025-12-01T18:16:54.878" v="3811" actId="26606"/>
          <ac:picMkLst>
            <pc:docMk/>
            <pc:sldMk cId="658860938" sldId="278"/>
            <ac:picMk id="5" creationId="{1F78D903-8E71-869F-129C-83F6ABA09FE2}"/>
          </ac:picMkLst>
        </pc:picChg>
      </pc:sldChg>
      <pc:sldChg chg="modSp new mod">
        <pc:chgData name="Melanie Thomas" userId="f18c586a-207e-4287-b6e1-b54fd5aca44d" providerId="ADAL" clId="{7058D966-B7E8-4A27-B0ED-9E9F5347B496}" dt="2025-12-01T18:19:13.957" v="3904" actId="33524"/>
        <pc:sldMkLst>
          <pc:docMk/>
          <pc:sldMk cId="862531475" sldId="279"/>
        </pc:sldMkLst>
        <pc:spChg chg="mod">
          <ac:chgData name="Melanie Thomas" userId="f18c586a-207e-4287-b6e1-b54fd5aca44d" providerId="ADAL" clId="{7058D966-B7E8-4A27-B0ED-9E9F5347B496}" dt="2025-12-01T18:08:27.915" v="2534" actId="20577"/>
          <ac:spMkLst>
            <pc:docMk/>
            <pc:sldMk cId="862531475" sldId="279"/>
            <ac:spMk id="2" creationId="{A4123737-9FF4-1011-3371-03C387148FAE}"/>
          </ac:spMkLst>
        </pc:spChg>
        <pc:spChg chg="mod">
          <ac:chgData name="Melanie Thomas" userId="f18c586a-207e-4287-b6e1-b54fd5aca44d" providerId="ADAL" clId="{7058D966-B7E8-4A27-B0ED-9E9F5347B496}" dt="2025-12-01T18:19:13.957" v="3904" actId="33524"/>
          <ac:spMkLst>
            <pc:docMk/>
            <pc:sldMk cId="862531475" sldId="279"/>
            <ac:spMk id="3" creationId="{6DAFE8DA-DF74-B6EE-F77A-26E59F9D2A29}"/>
          </ac:spMkLst>
        </pc:spChg>
      </pc:sldChg>
      <pc:sldChg chg="addSp modSp new mod setBg">
        <pc:chgData name="Melanie Thomas" userId="f18c586a-207e-4287-b6e1-b54fd5aca44d" providerId="ADAL" clId="{7058D966-B7E8-4A27-B0ED-9E9F5347B496}" dt="2025-12-01T18:22:03.187" v="4129" actId="20577"/>
        <pc:sldMkLst>
          <pc:docMk/>
          <pc:sldMk cId="1380192130" sldId="280"/>
        </pc:sldMkLst>
        <pc:spChg chg="mod">
          <ac:chgData name="Melanie Thomas" userId="f18c586a-207e-4287-b6e1-b54fd5aca44d" providerId="ADAL" clId="{7058D966-B7E8-4A27-B0ED-9E9F5347B496}" dt="2025-12-01T18:20:10.903" v="3907" actId="26606"/>
          <ac:spMkLst>
            <pc:docMk/>
            <pc:sldMk cId="1380192130" sldId="280"/>
            <ac:spMk id="2" creationId="{9138925E-BEEC-C01E-1736-DECF46E1B693}"/>
          </ac:spMkLst>
        </pc:spChg>
        <pc:spChg chg="mod ord">
          <ac:chgData name="Melanie Thomas" userId="f18c586a-207e-4287-b6e1-b54fd5aca44d" providerId="ADAL" clId="{7058D966-B7E8-4A27-B0ED-9E9F5347B496}" dt="2025-12-01T18:22:03.187" v="4129" actId="20577"/>
          <ac:spMkLst>
            <pc:docMk/>
            <pc:sldMk cId="1380192130" sldId="280"/>
            <ac:spMk id="3" creationId="{D063EA82-8867-72C9-DC7B-691AE77FAA28}"/>
          </ac:spMkLst>
        </pc:spChg>
        <pc:spChg chg="add">
          <ac:chgData name="Melanie Thomas" userId="f18c586a-207e-4287-b6e1-b54fd5aca44d" providerId="ADAL" clId="{7058D966-B7E8-4A27-B0ED-9E9F5347B496}" dt="2025-12-01T18:20:10.903" v="3907" actId="26606"/>
          <ac:spMkLst>
            <pc:docMk/>
            <pc:sldMk cId="1380192130" sldId="280"/>
            <ac:spMk id="10" creationId="{13EFA6C3-82DC-4131-9929-2523E6FD0B81}"/>
          </ac:spMkLst>
        </pc:spChg>
        <pc:spChg chg="add">
          <ac:chgData name="Melanie Thomas" userId="f18c586a-207e-4287-b6e1-b54fd5aca44d" providerId="ADAL" clId="{7058D966-B7E8-4A27-B0ED-9E9F5347B496}" dt="2025-12-01T18:20:10.903" v="3907" actId="26606"/>
          <ac:spMkLst>
            <pc:docMk/>
            <pc:sldMk cId="1380192130" sldId="280"/>
            <ac:spMk id="12" creationId="{AEC9469E-14CA-4358-BABC-CBF836A6142D}"/>
          </ac:spMkLst>
        </pc:spChg>
        <pc:spChg chg="add">
          <ac:chgData name="Melanie Thomas" userId="f18c586a-207e-4287-b6e1-b54fd5aca44d" providerId="ADAL" clId="{7058D966-B7E8-4A27-B0ED-9E9F5347B496}" dt="2025-12-01T18:20:10.903" v="3907" actId="26606"/>
          <ac:spMkLst>
            <pc:docMk/>
            <pc:sldMk cId="1380192130" sldId="280"/>
            <ac:spMk id="14" creationId="{048EB4C9-ACAF-4CCA-BA6E-9314431923B2}"/>
          </ac:spMkLst>
        </pc:spChg>
        <pc:spChg chg="add">
          <ac:chgData name="Melanie Thomas" userId="f18c586a-207e-4287-b6e1-b54fd5aca44d" providerId="ADAL" clId="{7058D966-B7E8-4A27-B0ED-9E9F5347B496}" dt="2025-12-01T18:20:10.903" v="3907" actId="26606"/>
          <ac:spMkLst>
            <pc:docMk/>
            <pc:sldMk cId="1380192130" sldId="280"/>
            <ac:spMk id="16" creationId="{39DED1F1-52C4-44BA-AC9E-1AF38A11D544}"/>
          </ac:spMkLst>
        </pc:spChg>
        <pc:spChg chg="add">
          <ac:chgData name="Melanie Thomas" userId="f18c586a-207e-4287-b6e1-b54fd5aca44d" providerId="ADAL" clId="{7058D966-B7E8-4A27-B0ED-9E9F5347B496}" dt="2025-12-01T18:20:10.903" v="3907" actId="26606"/>
          <ac:spMkLst>
            <pc:docMk/>
            <pc:sldMk cId="1380192130" sldId="280"/>
            <ac:spMk id="18" creationId="{64AF1A56-FA4A-4156-B01E-296B70DD2608}"/>
          </ac:spMkLst>
        </pc:spChg>
        <pc:picChg chg="add mod">
          <ac:chgData name="Melanie Thomas" userId="f18c586a-207e-4287-b6e1-b54fd5aca44d" providerId="ADAL" clId="{7058D966-B7E8-4A27-B0ED-9E9F5347B496}" dt="2025-12-01T18:20:10.903" v="3907" actId="26606"/>
          <ac:picMkLst>
            <pc:docMk/>
            <pc:sldMk cId="1380192130" sldId="280"/>
            <ac:picMk id="5" creationId="{03C0B8B9-7BA4-A405-E2F6-2BF9CF62BADF}"/>
          </ac:picMkLst>
        </pc:picChg>
      </pc:sldChg>
      <pc:sldChg chg="addSp delSp modSp new mod ord">
        <pc:chgData name="Melanie Thomas" userId="f18c586a-207e-4287-b6e1-b54fd5aca44d" providerId="ADAL" clId="{7058D966-B7E8-4A27-B0ED-9E9F5347B496}" dt="2025-12-01T18:19:06.518" v="3903"/>
        <pc:sldMkLst>
          <pc:docMk/>
          <pc:sldMk cId="1331463011" sldId="281"/>
        </pc:sldMkLst>
        <pc:spChg chg="mod">
          <ac:chgData name="Melanie Thomas" userId="f18c586a-207e-4287-b6e1-b54fd5aca44d" providerId="ADAL" clId="{7058D966-B7E8-4A27-B0ED-9E9F5347B496}" dt="2025-12-01T18:18:12.367" v="3899" actId="20577"/>
          <ac:spMkLst>
            <pc:docMk/>
            <pc:sldMk cId="1331463011" sldId="281"/>
            <ac:spMk id="2" creationId="{B76CFA9B-D60C-E2AB-1433-88FFA37E6BDF}"/>
          </ac:spMkLst>
        </pc:spChg>
        <pc:spChg chg="del">
          <ac:chgData name="Melanie Thomas" userId="f18c586a-207e-4287-b6e1-b54fd5aca44d" providerId="ADAL" clId="{7058D966-B7E8-4A27-B0ED-9E9F5347B496}" dt="2025-12-01T18:18:43.705" v="3900" actId="22"/>
          <ac:spMkLst>
            <pc:docMk/>
            <pc:sldMk cId="1331463011" sldId="281"/>
            <ac:spMk id="3" creationId="{5E7D9BFE-E859-EC93-F011-903CD846D580}"/>
          </ac:spMkLst>
        </pc:spChg>
        <pc:picChg chg="add mod ord">
          <ac:chgData name="Melanie Thomas" userId="f18c586a-207e-4287-b6e1-b54fd5aca44d" providerId="ADAL" clId="{7058D966-B7E8-4A27-B0ED-9E9F5347B496}" dt="2025-12-01T18:18:46.347" v="3901" actId="1076"/>
          <ac:picMkLst>
            <pc:docMk/>
            <pc:sldMk cId="1331463011" sldId="281"/>
            <ac:picMk id="5" creationId="{0CD77457-E26F-9EA5-3977-90BB3D21CB94}"/>
          </ac:picMkLst>
        </pc:picChg>
      </pc:sldChg>
      <pc:sldChg chg="new del">
        <pc:chgData name="Melanie Thomas" userId="f18c586a-207e-4287-b6e1-b54fd5aca44d" providerId="ADAL" clId="{7058D966-B7E8-4A27-B0ED-9E9F5347B496}" dt="2025-12-01T18:13:24.435" v="3361" actId="47"/>
        <pc:sldMkLst>
          <pc:docMk/>
          <pc:sldMk cId="3784925043" sldId="281"/>
        </pc:sldMkLst>
      </pc:sldChg>
      <pc:sldChg chg="modSp new mod">
        <pc:chgData name="Melanie Thomas" userId="f18c586a-207e-4287-b6e1-b54fd5aca44d" providerId="ADAL" clId="{7058D966-B7E8-4A27-B0ED-9E9F5347B496}" dt="2025-12-01T18:22:28.666" v="4144" actId="20577"/>
        <pc:sldMkLst>
          <pc:docMk/>
          <pc:sldMk cId="4071880206" sldId="282"/>
        </pc:sldMkLst>
        <pc:spChg chg="mod">
          <ac:chgData name="Melanie Thomas" userId="f18c586a-207e-4287-b6e1-b54fd5aca44d" providerId="ADAL" clId="{7058D966-B7E8-4A27-B0ED-9E9F5347B496}" dt="2025-12-01T18:22:28.666" v="4144" actId="20577"/>
          <ac:spMkLst>
            <pc:docMk/>
            <pc:sldMk cId="4071880206" sldId="282"/>
            <ac:spMk id="2" creationId="{7FA74E5A-BAF0-488A-4C02-CB854C96696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59066-1128-4D41-F2AB-98B06F6A194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2E21343-D8F5-1904-AB59-B53DF2ECFF9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D130B5E-29BB-E2F3-DA25-C13F3D5998BA}"/>
              </a:ext>
            </a:extLst>
          </p:cNvPr>
          <p:cNvSpPr>
            <a:spLocks noGrp="1"/>
          </p:cNvSpPr>
          <p:nvPr>
            <p:ph type="dt" sz="half" idx="10"/>
          </p:nvPr>
        </p:nvSpPr>
        <p:spPr/>
        <p:txBody>
          <a:bodyPr/>
          <a:lstStyle/>
          <a:p>
            <a:fld id="{7EC299A8-BBDA-4E9A-B53F-2C3005780514}" type="datetimeFigureOut">
              <a:rPr lang="en-GB" smtClean="0"/>
              <a:t>01/12/2025</a:t>
            </a:fld>
            <a:endParaRPr lang="en-GB"/>
          </a:p>
        </p:txBody>
      </p:sp>
      <p:sp>
        <p:nvSpPr>
          <p:cNvPr id="5" name="Footer Placeholder 4">
            <a:extLst>
              <a:ext uri="{FF2B5EF4-FFF2-40B4-BE49-F238E27FC236}">
                <a16:creationId xmlns:a16="http://schemas.microsoft.com/office/drawing/2014/main" id="{F4B60425-E552-2BF5-9B59-0C9A8E7043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5BDC3F-F7E5-D614-84D7-E8F170D83DF2}"/>
              </a:ext>
            </a:extLst>
          </p:cNvPr>
          <p:cNvSpPr>
            <a:spLocks noGrp="1"/>
          </p:cNvSpPr>
          <p:nvPr>
            <p:ph type="sldNum" sz="quarter" idx="12"/>
          </p:nvPr>
        </p:nvSpPr>
        <p:spPr/>
        <p:txBody>
          <a:bodyPr/>
          <a:lstStyle/>
          <a:p>
            <a:fld id="{FF82AAD3-975E-41AD-AA1D-C9D9C31C4D11}" type="slidenum">
              <a:rPr lang="en-GB" smtClean="0"/>
              <a:t>‹#›</a:t>
            </a:fld>
            <a:endParaRPr lang="en-GB"/>
          </a:p>
        </p:txBody>
      </p:sp>
    </p:spTree>
    <p:extLst>
      <p:ext uri="{BB962C8B-B14F-4D97-AF65-F5344CB8AC3E}">
        <p14:creationId xmlns:p14="http://schemas.microsoft.com/office/powerpoint/2010/main" val="23352969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FB557-E9C8-0897-47E6-565676A37F5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EAAB411-F9B0-70F0-29C2-F4E22BDF1BB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89BA3F-1C0C-6D94-1951-DB7B3365C9E0}"/>
              </a:ext>
            </a:extLst>
          </p:cNvPr>
          <p:cNvSpPr>
            <a:spLocks noGrp="1"/>
          </p:cNvSpPr>
          <p:nvPr>
            <p:ph type="dt" sz="half" idx="10"/>
          </p:nvPr>
        </p:nvSpPr>
        <p:spPr/>
        <p:txBody>
          <a:bodyPr/>
          <a:lstStyle/>
          <a:p>
            <a:fld id="{7EC299A8-BBDA-4E9A-B53F-2C3005780514}" type="datetimeFigureOut">
              <a:rPr lang="en-GB" smtClean="0"/>
              <a:t>01/12/2025</a:t>
            </a:fld>
            <a:endParaRPr lang="en-GB"/>
          </a:p>
        </p:txBody>
      </p:sp>
      <p:sp>
        <p:nvSpPr>
          <p:cNvPr id="5" name="Footer Placeholder 4">
            <a:extLst>
              <a:ext uri="{FF2B5EF4-FFF2-40B4-BE49-F238E27FC236}">
                <a16:creationId xmlns:a16="http://schemas.microsoft.com/office/drawing/2014/main" id="{C22F9D63-6CA0-DC01-A6C3-503781F111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C838FC-C4EE-B0B6-AB78-17EE1359C554}"/>
              </a:ext>
            </a:extLst>
          </p:cNvPr>
          <p:cNvSpPr>
            <a:spLocks noGrp="1"/>
          </p:cNvSpPr>
          <p:nvPr>
            <p:ph type="sldNum" sz="quarter" idx="12"/>
          </p:nvPr>
        </p:nvSpPr>
        <p:spPr/>
        <p:txBody>
          <a:bodyPr/>
          <a:lstStyle/>
          <a:p>
            <a:fld id="{FF82AAD3-975E-41AD-AA1D-C9D9C31C4D11}" type="slidenum">
              <a:rPr lang="en-GB" smtClean="0"/>
              <a:t>‹#›</a:t>
            </a:fld>
            <a:endParaRPr lang="en-GB"/>
          </a:p>
        </p:txBody>
      </p:sp>
    </p:spTree>
    <p:extLst>
      <p:ext uri="{BB962C8B-B14F-4D97-AF65-F5344CB8AC3E}">
        <p14:creationId xmlns:p14="http://schemas.microsoft.com/office/powerpoint/2010/main" val="22023194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ABFBD-2FE5-6D9C-0477-F343A0D8A32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EE2727D-E1F3-2D77-F8A8-DA84B0438B4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E63E9F-7FEE-7F80-0BB4-C673733B037F}"/>
              </a:ext>
            </a:extLst>
          </p:cNvPr>
          <p:cNvSpPr>
            <a:spLocks noGrp="1"/>
          </p:cNvSpPr>
          <p:nvPr>
            <p:ph type="dt" sz="half" idx="10"/>
          </p:nvPr>
        </p:nvSpPr>
        <p:spPr/>
        <p:txBody>
          <a:bodyPr/>
          <a:lstStyle/>
          <a:p>
            <a:fld id="{7EC299A8-BBDA-4E9A-B53F-2C3005780514}" type="datetimeFigureOut">
              <a:rPr lang="en-GB" smtClean="0"/>
              <a:t>01/12/2025</a:t>
            </a:fld>
            <a:endParaRPr lang="en-GB"/>
          </a:p>
        </p:txBody>
      </p:sp>
      <p:sp>
        <p:nvSpPr>
          <p:cNvPr id="5" name="Footer Placeholder 4">
            <a:extLst>
              <a:ext uri="{FF2B5EF4-FFF2-40B4-BE49-F238E27FC236}">
                <a16:creationId xmlns:a16="http://schemas.microsoft.com/office/drawing/2014/main" id="{ABC18F39-B540-61D1-1D50-9FC691A0FF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E3B916-079B-B1D2-C1B5-0911BE56C024}"/>
              </a:ext>
            </a:extLst>
          </p:cNvPr>
          <p:cNvSpPr>
            <a:spLocks noGrp="1"/>
          </p:cNvSpPr>
          <p:nvPr>
            <p:ph type="sldNum" sz="quarter" idx="12"/>
          </p:nvPr>
        </p:nvSpPr>
        <p:spPr/>
        <p:txBody>
          <a:bodyPr/>
          <a:lstStyle/>
          <a:p>
            <a:fld id="{FF82AAD3-975E-41AD-AA1D-C9D9C31C4D11}" type="slidenum">
              <a:rPr lang="en-GB" smtClean="0"/>
              <a:t>‹#›</a:t>
            </a:fld>
            <a:endParaRPr lang="en-GB"/>
          </a:p>
        </p:txBody>
      </p:sp>
    </p:spTree>
    <p:extLst>
      <p:ext uri="{BB962C8B-B14F-4D97-AF65-F5344CB8AC3E}">
        <p14:creationId xmlns:p14="http://schemas.microsoft.com/office/powerpoint/2010/main" val="14111418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FB58B-3293-87F9-F186-B3E7F278AA5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C925AD4-DBDA-2925-438D-F31A1A6046C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89F8576-F79B-B7FC-B1A9-EF3A9B16E80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09DECC4-FD91-AD6F-303E-9CF83BBC6A61}"/>
              </a:ext>
            </a:extLst>
          </p:cNvPr>
          <p:cNvSpPr>
            <a:spLocks noGrp="1"/>
          </p:cNvSpPr>
          <p:nvPr>
            <p:ph type="dt" sz="half" idx="10"/>
          </p:nvPr>
        </p:nvSpPr>
        <p:spPr/>
        <p:txBody>
          <a:bodyPr/>
          <a:lstStyle/>
          <a:p>
            <a:fld id="{7EC299A8-BBDA-4E9A-B53F-2C3005780514}" type="datetimeFigureOut">
              <a:rPr lang="en-GB" smtClean="0"/>
              <a:t>01/12/2025</a:t>
            </a:fld>
            <a:endParaRPr lang="en-GB"/>
          </a:p>
        </p:txBody>
      </p:sp>
      <p:sp>
        <p:nvSpPr>
          <p:cNvPr id="6" name="Footer Placeholder 5">
            <a:extLst>
              <a:ext uri="{FF2B5EF4-FFF2-40B4-BE49-F238E27FC236}">
                <a16:creationId xmlns:a16="http://schemas.microsoft.com/office/drawing/2014/main" id="{6662AB9F-A9E3-E670-548A-079A983866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5F28B5-647C-6FE6-B0DF-D70D0EA655D7}"/>
              </a:ext>
            </a:extLst>
          </p:cNvPr>
          <p:cNvSpPr>
            <a:spLocks noGrp="1"/>
          </p:cNvSpPr>
          <p:nvPr>
            <p:ph type="sldNum" sz="quarter" idx="12"/>
          </p:nvPr>
        </p:nvSpPr>
        <p:spPr/>
        <p:txBody>
          <a:bodyPr/>
          <a:lstStyle/>
          <a:p>
            <a:fld id="{FF82AAD3-975E-41AD-AA1D-C9D9C31C4D11}" type="slidenum">
              <a:rPr lang="en-GB" smtClean="0"/>
              <a:t>‹#›</a:t>
            </a:fld>
            <a:endParaRPr lang="en-GB"/>
          </a:p>
        </p:txBody>
      </p:sp>
    </p:spTree>
    <p:extLst>
      <p:ext uri="{BB962C8B-B14F-4D97-AF65-F5344CB8AC3E}">
        <p14:creationId xmlns:p14="http://schemas.microsoft.com/office/powerpoint/2010/main" val="1363022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3A6C3-7EEA-0FB1-D474-9C9F8B6121D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D8350F8-233F-AA00-D9A3-B9BB6B55130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854FADB-93D3-8702-3E23-D59835C4601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82BC067-6FB0-CCF5-5143-85206170DEE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C362799-93DD-FD90-A8CF-E3CE9A70322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D4C3C8C-E1FC-5311-EFD5-39538D75B88E}"/>
              </a:ext>
            </a:extLst>
          </p:cNvPr>
          <p:cNvSpPr>
            <a:spLocks noGrp="1"/>
          </p:cNvSpPr>
          <p:nvPr>
            <p:ph type="dt" sz="half" idx="10"/>
          </p:nvPr>
        </p:nvSpPr>
        <p:spPr/>
        <p:txBody>
          <a:bodyPr/>
          <a:lstStyle/>
          <a:p>
            <a:fld id="{7EC299A8-BBDA-4E9A-B53F-2C3005780514}" type="datetimeFigureOut">
              <a:rPr lang="en-GB" smtClean="0"/>
              <a:t>01/12/2025</a:t>
            </a:fld>
            <a:endParaRPr lang="en-GB"/>
          </a:p>
        </p:txBody>
      </p:sp>
      <p:sp>
        <p:nvSpPr>
          <p:cNvPr id="8" name="Footer Placeholder 7">
            <a:extLst>
              <a:ext uri="{FF2B5EF4-FFF2-40B4-BE49-F238E27FC236}">
                <a16:creationId xmlns:a16="http://schemas.microsoft.com/office/drawing/2014/main" id="{646ECFAD-6384-E257-061E-0FDB48CAA05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E972D78-BB43-39C2-6914-F66884A5502D}"/>
              </a:ext>
            </a:extLst>
          </p:cNvPr>
          <p:cNvSpPr>
            <a:spLocks noGrp="1"/>
          </p:cNvSpPr>
          <p:nvPr>
            <p:ph type="sldNum" sz="quarter" idx="12"/>
          </p:nvPr>
        </p:nvSpPr>
        <p:spPr/>
        <p:txBody>
          <a:bodyPr/>
          <a:lstStyle/>
          <a:p>
            <a:fld id="{FF82AAD3-975E-41AD-AA1D-C9D9C31C4D11}" type="slidenum">
              <a:rPr lang="en-GB" smtClean="0"/>
              <a:t>‹#›</a:t>
            </a:fld>
            <a:endParaRPr lang="en-GB"/>
          </a:p>
        </p:txBody>
      </p:sp>
    </p:spTree>
    <p:extLst>
      <p:ext uri="{BB962C8B-B14F-4D97-AF65-F5344CB8AC3E}">
        <p14:creationId xmlns:p14="http://schemas.microsoft.com/office/powerpoint/2010/main" val="9474780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6C734-4295-3019-1B79-06D4B067DA9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F762ED8-0A79-7A74-86C6-523BFE1C8DA6}"/>
              </a:ext>
            </a:extLst>
          </p:cNvPr>
          <p:cNvSpPr>
            <a:spLocks noGrp="1"/>
          </p:cNvSpPr>
          <p:nvPr>
            <p:ph type="dt" sz="half" idx="10"/>
          </p:nvPr>
        </p:nvSpPr>
        <p:spPr/>
        <p:txBody>
          <a:bodyPr/>
          <a:lstStyle/>
          <a:p>
            <a:fld id="{7EC299A8-BBDA-4E9A-B53F-2C3005780514}" type="datetimeFigureOut">
              <a:rPr lang="en-GB" smtClean="0"/>
              <a:t>01/12/2025</a:t>
            </a:fld>
            <a:endParaRPr lang="en-GB"/>
          </a:p>
        </p:txBody>
      </p:sp>
      <p:sp>
        <p:nvSpPr>
          <p:cNvPr id="4" name="Footer Placeholder 3">
            <a:extLst>
              <a:ext uri="{FF2B5EF4-FFF2-40B4-BE49-F238E27FC236}">
                <a16:creationId xmlns:a16="http://schemas.microsoft.com/office/drawing/2014/main" id="{CBAA51E5-123E-241D-070D-084D3E9141F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3FD752F-AA1D-C734-BA7F-3DE5257E6AAE}"/>
              </a:ext>
            </a:extLst>
          </p:cNvPr>
          <p:cNvSpPr>
            <a:spLocks noGrp="1"/>
          </p:cNvSpPr>
          <p:nvPr>
            <p:ph type="sldNum" sz="quarter" idx="12"/>
          </p:nvPr>
        </p:nvSpPr>
        <p:spPr/>
        <p:txBody>
          <a:bodyPr/>
          <a:lstStyle/>
          <a:p>
            <a:fld id="{FF82AAD3-975E-41AD-AA1D-C9D9C31C4D11}" type="slidenum">
              <a:rPr lang="en-GB" smtClean="0"/>
              <a:t>‹#›</a:t>
            </a:fld>
            <a:endParaRPr lang="en-GB"/>
          </a:p>
        </p:txBody>
      </p:sp>
    </p:spTree>
    <p:extLst>
      <p:ext uri="{BB962C8B-B14F-4D97-AF65-F5344CB8AC3E}">
        <p14:creationId xmlns:p14="http://schemas.microsoft.com/office/powerpoint/2010/main" val="20902973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2D25E0-38F6-DDBA-8DF8-87D21879E5CE}"/>
              </a:ext>
            </a:extLst>
          </p:cNvPr>
          <p:cNvSpPr>
            <a:spLocks noGrp="1"/>
          </p:cNvSpPr>
          <p:nvPr>
            <p:ph type="dt" sz="half" idx="10"/>
          </p:nvPr>
        </p:nvSpPr>
        <p:spPr/>
        <p:txBody>
          <a:bodyPr/>
          <a:lstStyle/>
          <a:p>
            <a:fld id="{7EC299A8-BBDA-4E9A-B53F-2C3005780514}" type="datetimeFigureOut">
              <a:rPr lang="en-GB" smtClean="0"/>
              <a:t>01/12/2025</a:t>
            </a:fld>
            <a:endParaRPr lang="en-GB"/>
          </a:p>
        </p:txBody>
      </p:sp>
      <p:sp>
        <p:nvSpPr>
          <p:cNvPr id="3" name="Footer Placeholder 2">
            <a:extLst>
              <a:ext uri="{FF2B5EF4-FFF2-40B4-BE49-F238E27FC236}">
                <a16:creationId xmlns:a16="http://schemas.microsoft.com/office/drawing/2014/main" id="{CF5C1337-ECC0-0920-1A4C-94B1898A62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059839C-7C90-81B0-6866-DC441BA24B42}"/>
              </a:ext>
            </a:extLst>
          </p:cNvPr>
          <p:cNvSpPr>
            <a:spLocks noGrp="1"/>
          </p:cNvSpPr>
          <p:nvPr>
            <p:ph type="sldNum" sz="quarter" idx="12"/>
          </p:nvPr>
        </p:nvSpPr>
        <p:spPr/>
        <p:txBody>
          <a:bodyPr/>
          <a:lstStyle/>
          <a:p>
            <a:fld id="{FF82AAD3-975E-41AD-AA1D-C9D9C31C4D11}" type="slidenum">
              <a:rPr lang="en-GB" smtClean="0"/>
              <a:t>‹#›</a:t>
            </a:fld>
            <a:endParaRPr lang="en-GB"/>
          </a:p>
        </p:txBody>
      </p:sp>
    </p:spTree>
    <p:extLst>
      <p:ext uri="{BB962C8B-B14F-4D97-AF65-F5344CB8AC3E}">
        <p14:creationId xmlns:p14="http://schemas.microsoft.com/office/powerpoint/2010/main" val="19791554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F7E37-474F-1A8E-BBF1-DC6A2D9C04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65D2807-54E1-8551-CD61-72BC38057BC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78347A6-4C61-2CF3-099C-87BCB96DAF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09DFA0E-74A6-78D5-4A08-282FC24EE142}"/>
              </a:ext>
            </a:extLst>
          </p:cNvPr>
          <p:cNvSpPr>
            <a:spLocks noGrp="1"/>
          </p:cNvSpPr>
          <p:nvPr>
            <p:ph type="dt" sz="half" idx="10"/>
          </p:nvPr>
        </p:nvSpPr>
        <p:spPr/>
        <p:txBody>
          <a:bodyPr/>
          <a:lstStyle/>
          <a:p>
            <a:fld id="{7EC299A8-BBDA-4E9A-B53F-2C3005780514}" type="datetimeFigureOut">
              <a:rPr lang="en-GB" smtClean="0"/>
              <a:t>01/12/2025</a:t>
            </a:fld>
            <a:endParaRPr lang="en-GB"/>
          </a:p>
        </p:txBody>
      </p:sp>
      <p:sp>
        <p:nvSpPr>
          <p:cNvPr id="6" name="Footer Placeholder 5">
            <a:extLst>
              <a:ext uri="{FF2B5EF4-FFF2-40B4-BE49-F238E27FC236}">
                <a16:creationId xmlns:a16="http://schemas.microsoft.com/office/drawing/2014/main" id="{C644EF39-A695-CFAB-B03F-3734108C8D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3C606D-A5EB-FAD9-4FD5-E22B2CD79D0A}"/>
              </a:ext>
            </a:extLst>
          </p:cNvPr>
          <p:cNvSpPr>
            <a:spLocks noGrp="1"/>
          </p:cNvSpPr>
          <p:nvPr>
            <p:ph type="sldNum" sz="quarter" idx="12"/>
          </p:nvPr>
        </p:nvSpPr>
        <p:spPr/>
        <p:txBody>
          <a:bodyPr/>
          <a:lstStyle/>
          <a:p>
            <a:fld id="{FF82AAD3-975E-41AD-AA1D-C9D9C31C4D11}" type="slidenum">
              <a:rPr lang="en-GB" smtClean="0"/>
              <a:t>‹#›</a:t>
            </a:fld>
            <a:endParaRPr lang="en-GB"/>
          </a:p>
        </p:txBody>
      </p:sp>
    </p:spTree>
    <p:extLst>
      <p:ext uri="{BB962C8B-B14F-4D97-AF65-F5344CB8AC3E}">
        <p14:creationId xmlns:p14="http://schemas.microsoft.com/office/powerpoint/2010/main" val="17108117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278FB-51BA-D82B-B1E2-CA454FECCE2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E96FF5B-E7FE-1CFB-5DD4-303F8E6325A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972ADC0-EFCA-C792-5609-89C5F63EF5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68FF95-BEEF-D6FB-F11B-0A441F0DAB76}"/>
              </a:ext>
            </a:extLst>
          </p:cNvPr>
          <p:cNvSpPr>
            <a:spLocks noGrp="1"/>
          </p:cNvSpPr>
          <p:nvPr>
            <p:ph type="dt" sz="half" idx="10"/>
          </p:nvPr>
        </p:nvSpPr>
        <p:spPr/>
        <p:txBody>
          <a:bodyPr/>
          <a:lstStyle/>
          <a:p>
            <a:fld id="{7EC299A8-BBDA-4E9A-B53F-2C3005780514}" type="datetimeFigureOut">
              <a:rPr lang="en-GB" smtClean="0"/>
              <a:t>01/12/2025</a:t>
            </a:fld>
            <a:endParaRPr lang="en-GB"/>
          </a:p>
        </p:txBody>
      </p:sp>
      <p:sp>
        <p:nvSpPr>
          <p:cNvPr id="6" name="Footer Placeholder 5">
            <a:extLst>
              <a:ext uri="{FF2B5EF4-FFF2-40B4-BE49-F238E27FC236}">
                <a16:creationId xmlns:a16="http://schemas.microsoft.com/office/drawing/2014/main" id="{0FFE9A97-0F3D-4FA3-A621-CC7B30A9DB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9D7559-6AB5-0658-69C5-9F1B77C96815}"/>
              </a:ext>
            </a:extLst>
          </p:cNvPr>
          <p:cNvSpPr>
            <a:spLocks noGrp="1"/>
          </p:cNvSpPr>
          <p:nvPr>
            <p:ph type="sldNum" sz="quarter" idx="12"/>
          </p:nvPr>
        </p:nvSpPr>
        <p:spPr/>
        <p:txBody>
          <a:bodyPr/>
          <a:lstStyle/>
          <a:p>
            <a:fld id="{FF82AAD3-975E-41AD-AA1D-C9D9C31C4D11}" type="slidenum">
              <a:rPr lang="en-GB" smtClean="0"/>
              <a:t>‹#›</a:t>
            </a:fld>
            <a:endParaRPr lang="en-GB"/>
          </a:p>
        </p:txBody>
      </p:sp>
    </p:spTree>
    <p:extLst>
      <p:ext uri="{BB962C8B-B14F-4D97-AF65-F5344CB8AC3E}">
        <p14:creationId xmlns:p14="http://schemas.microsoft.com/office/powerpoint/2010/main" val="157342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2148D-C512-4F1B-8083-4EF723119C0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9CCE12E-953E-5AA7-41C2-F41208E97F0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C63FBC-A714-FBAA-48F7-507E29242983}"/>
              </a:ext>
            </a:extLst>
          </p:cNvPr>
          <p:cNvSpPr>
            <a:spLocks noGrp="1"/>
          </p:cNvSpPr>
          <p:nvPr>
            <p:ph type="dt" sz="half" idx="10"/>
          </p:nvPr>
        </p:nvSpPr>
        <p:spPr/>
        <p:txBody>
          <a:bodyPr/>
          <a:lstStyle/>
          <a:p>
            <a:fld id="{7EC299A8-BBDA-4E9A-B53F-2C3005780514}" type="datetimeFigureOut">
              <a:rPr lang="en-GB" smtClean="0"/>
              <a:t>01/12/2025</a:t>
            </a:fld>
            <a:endParaRPr lang="en-GB"/>
          </a:p>
        </p:txBody>
      </p:sp>
      <p:sp>
        <p:nvSpPr>
          <p:cNvPr id="5" name="Footer Placeholder 4">
            <a:extLst>
              <a:ext uri="{FF2B5EF4-FFF2-40B4-BE49-F238E27FC236}">
                <a16:creationId xmlns:a16="http://schemas.microsoft.com/office/drawing/2014/main" id="{25B912DC-6F56-3B68-F385-A52DB19289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9F855F-E08F-AED4-B26F-97AF2FB8C696}"/>
              </a:ext>
            </a:extLst>
          </p:cNvPr>
          <p:cNvSpPr>
            <a:spLocks noGrp="1"/>
          </p:cNvSpPr>
          <p:nvPr>
            <p:ph type="sldNum" sz="quarter" idx="12"/>
          </p:nvPr>
        </p:nvSpPr>
        <p:spPr/>
        <p:txBody>
          <a:bodyPr/>
          <a:lstStyle/>
          <a:p>
            <a:fld id="{FF82AAD3-975E-41AD-AA1D-C9D9C31C4D11}" type="slidenum">
              <a:rPr lang="en-GB" smtClean="0"/>
              <a:t>‹#›</a:t>
            </a:fld>
            <a:endParaRPr lang="en-GB"/>
          </a:p>
        </p:txBody>
      </p:sp>
    </p:spTree>
    <p:extLst>
      <p:ext uri="{BB962C8B-B14F-4D97-AF65-F5344CB8AC3E}">
        <p14:creationId xmlns:p14="http://schemas.microsoft.com/office/powerpoint/2010/main" val="6046265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63EE573-A20E-DF7C-7D72-E94C0DC9ADF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1157C7D-6CD4-15D9-F842-22198A68FB6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E28493-98A1-DDB4-03CD-4EEDC7578C61}"/>
              </a:ext>
            </a:extLst>
          </p:cNvPr>
          <p:cNvSpPr>
            <a:spLocks noGrp="1"/>
          </p:cNvSpPr>
          <p:nvPr>
            <p:ph type="dt" sz="half" idx="10"/>
          </p:nvPr>
        </p:nvSpPr>
        <p:spPr/>
        <p:txBody>
          <a:bodyPr/>
          <a:lstStyle/>
          <a:p>
            <a:fld id="{7EC299A8-BBDA-4E9A-B53F-2C3005780514}" type="datetimeFigureOut">
              <a:rPr lang="en-GB" smtClean="0"/>
              <a:t>01/12/2025</a:t>
            </a:fld>
            <a:endParaRPr lang="en-GB"/>
          </a:p>
        </p:txBody>
      </p:sp>
      <p:sp>
        <p:nvSpPr>
          <p:cNvPr id="5" name="Footer Placeholder 4">
            <a:extLst>
              <a:ext uri="{FF2B5EF4-FFF2-40B4-BE49-F238E27FC236}">
                <a16:creationId xmlns:a16="http://schemas.microsoft.com/office/drawing/2014/main" id="{8CBFEF52-E15F-F306-4E07-0809EAA290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27D5F0-775A-5795-8D32-2CFEF0A7FA13}"/>
              </a:ext>
            </a:extLst>
          </p:cNvPr>
          <p:cNvSpPr>
            <a:spLocks noGrp="1"/>
          </p:cNvSpPr>
          <p:nvPr>
            <p:ph type="sldNum" sz="quarter" idx="12"/>
          </p:nvPr>
        </p:nvSpPr>
        <p:spPr/>
        <p:txBody>
          <a:bodyPr/>
          <a:lstStyle/>
          <a:p>
            <a:fld id="{FF82AAD3-975E-41AD-AA1D-C9D9C31C4D11}" type="slidenum">
              <a:rPr lang="en-GB" smtClean="0"/>
              <a:t>‹#›</a:t>
            </a:fld>
            <a:endParaRPr lang="en-GB"/>
          </a:p>
        </p:txBody>
      </p:sp>
    </p:spTree>
    <p:extLst>
      <p:ext uri="{BB962C8B-B14F-4D97-AF65-F5344CB8AC3E}">
        <p14:creationId xmlns:p14="http://schemas.microsoft.com/office/powerpoint/2010/main" val="24052453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2CB225-C44A-B47E-67FE-0FFEF0C996F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42341E5-449E-9053-73A4-39FC8F42D77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097B92-8C0E-B5AD-C007-54DAE1DBE1F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EC299A8-BBDA-4E9A-B53F-2C3005780514}" type="datetimeFigureOut">
              <a:rPr lang="en-GB" smtClean="0"/>
              <a:t>01/12/2025</a:t>
            </a:fld>
            <a:endParaRPr lang="en-GB"/>
          </a:p>
        </p:txBody>
      </p:sp>
      <p:sp>
        <p:nvSpPr>
          <p:cNvPr id="5" name="Footer Placeholder 4">
            <a:extLst>
              <a:ext uri="{FF2B5EF4-FFF2-40B4-BE49-F238E27FC236}">
                <a16:creationId xmlns:a16="http://schemas.microsoft.com/office/drawing/2014/main" id="{7A0217A2-6523-8383-0661-FC09E8B743F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5A19346-E567-A506-A385-E814FA126DE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F82AAD3-975E-41AD-AA1D-C9D9C31C4D11}" type="slidenum">
              <a:rPr lang="en-GB" smtClean="0"/>
              <a:t>‹#›</a:t>
            </a:fld>
            <a:endParaRPr lang="en-GB"/>
          </a:p>
        </p:txBody>
      </p:sp>
    </p:spTree>
    <p:extLst>
      <p:ext uri="{BB962C8B-B14F-4D97-AF65-F5344CB8AC3E}">
        <p14:creationId xmlns:p14="http://schemas.microsoft.com/office/powerpoint/2010/main" val="5909573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npcc.police.uk/our-work/police-uplift-programme/#:~:text=since%20April%202020%2C%20more%20than,been%20received%20since%20October%202019"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gbfzHslddiA" TargetMode="External"/><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youtube.com/watch?v=u2LFLu91Unk"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www.college.police.uk/career-learning/competency-and-values-framework" TargetMode="Externa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24.xml.rels><?xml version="1.0" encoding="UTF-8" standalone="yes"?>
<Relationships xmlns="http://schemas.openxmlformats.org/package/2006/relationships"><Relationship Id="rId3" Type="http://schemas.openxmlformats.org/officeDocument/2006/relationships/hyperlink" Target="https://www.college.police.uk/career-learning/competency-and-values-framework#147a7e88-baba-417e-9818-8b2fa24ae1f6" TargetMode="External"/><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college.police.uk/career-learning/competency-and-values-framework#147a7e88-baba-417e-9818-8b2fa24ae1f6" TargetMode="External"/><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91FE56-8CEC-EF68-F5A9-5219853D5444}"/>
              </a:ext>
            </a:extLst>
          </p:cNvPr>
          <p:cNvSpPr>
            <a:spLocks noGrp="1"/>
          </p:cNvSpPr>
          <p:nvPr>
            <p:ph type="ctrTitle"/>
          </p:nvPr>
        </p:nvSpPr>
        <p:spPr>
          <a:xfrm>
            <a:off x="1524000" y="1293338"/>
            <a:ext cx="9144000" cy="3274592"/>
          </a:xfrm>
        </p:spPr>
        <p:txBody>
          <a:bodyPr anchor="ctr">
            <a:normAutofit/>
          </a:bodyPr>
          <a:lstStyle/>
          <a:p>
            <a:r>
              <a:rPr lang="en-GB" sz="7200"/>
              <a:t>Police Officer Recruitment</a:t>
            </a:r>
          </a:p>
        </p:txBody>
      </p:sp>
      <p:sp>
        <p:nvSpPr>
          <p:cNvPr id="3" name="Subtitle 2">
            <a:extLst>
              <a:ext uri="{FF2B5EF4-FFF2-40B4-BE49-F238E27FC236}">
                <a16:creationId xmlns:a16="http://schemas.microsoft.com/office/drawing/2014/main" id="{6D62C08F-251A-6905-9696-345DBC1CBCED}"/>
              </a:ext>
            </a:extLst>
          </p:cNvPr>
          <p:cNvSpPr>
            <a:spLocks noGrp="1"/>
          </p:cNvSpPr>
          <p:nvPr>
            <p:ph type="subTitle" idx="1"/>
          </p:nvPr>
        </p:nvSpPr>
        <p:spPr>
          <a:xfrm>
            <a:off x="1524000" y="5514052"/>
            <a:ext cx="9144000" cy="651910"/>
          </a:xfrm>
        </p:spPr>
        <p:txBody>
          <a:bodyPr anchor="ctr">
            <a:normAutofit/>
          </a:bodyPr>
          <a:lstStyle/>
          <a:p>
            <a:endParaRPr lang="en-GB"/>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23294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724F0D9-8CB5-F4BE-09AD-0F6BD765DE9F}"/>
              </a:ext>
            </a:extLst>
          </p:cNvPr>
          <p:cNvPicPr>
            <a:picLocks noChangeAspect="1"/>
          </p:cNvPicPr>
          <p:nvPr/>
        </p:nvPicPr>
        <p:blipFill>
          <a:blip r:embed="rId2"/>
          <a:srcRect l="34159" r="21466"/>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23BB34-D265-AC01-0011-16EA8DD35544}"/>
              </a:ext>
            </a:extLst>
          </p:cNvPr>
          <p:cNvSpPr>
            <a:spLocks noGrp="1"/>
          </p:cNvSpPr>
          <p:nvPr>
            <p:ph type="title"/>
          </p:nvPr>
        </p:nvSpPr>
        <p:spPr>
          <a:xfrm>
            <a:off x="6115317" y="405685"/>
            <a:ext cx="5464968" cy="1559301"/>
          </a:xfrm>
        </p:spPr>
        <p:txBody>
          <a:bodyPr>
            <a:normAutofit/>
          </a:bodyPr>
          <a:lstStyle/>
          <a:p>
            <a:r>
              <a:rPr lang="en-GB" sz="4000"/>
              <a:t>Why do I want to become a police officer?</a:t>
            </a:r>
          </a:p>
        </p:txBody>
      </p:sp>
      <p:sp>
        <p:nvSpPr>
          <p:cNvPr id="3" name="Content Placeholder 2">
            <a:extLst>
              <a:ext uri="{FF2B5EF4-FFF2-40B4-BE49-F238E27FC236}">
                <a16:creationId xmlns:a16="http://schemas.microsoft.com/office/drawing/2014/main" id="{090296F6-2ACD-6A8B-2660-AE1E9E4DF8C4}"/>
              </a:ext>
            </a:extLst>
          </p:cNvPr>
          <p:cNvSpPr>
            <a:spLocks noGrp="1"/>
          </p:cNvSpPr>
          <p:nvPr>
            <p:ph idx="1"/>
          </p:nvPr>
        </p:nvSpPr>
        <p:spPr>
          <a:xfrm>
            <a:off x="6115317" y="2743200"/>
            <a:ext cx="5247340" cy="3496878"/>
          </a:xfrm>
        </p:spPr>
        <p:txBody>
          <a:bodyPr anchor="ctr">
            <a:normAutofit/>
          </a:bodyPr>
          <a:lstStyle/>
          <a:p>
            <a:r>
              <a:rPr lang="en-GB" sz="1900"/>
              <a:t>Public Service</a:t>
            </a:r>
          </a:p>
          <a:p>
            <a:r>
              <a:rPr lang="en-GB" sz="1900"/>
              <a:t>Help people</a:t>
            </a:r>
          </a:p>
          <a:p>
            <a:r>
              <a:rPr lang="en-GB" sz="1900"/>
              <a:t>Want to drive fast cars</a:t>
            </a:r>
          </a:p>
          <a:p>
            <a:r>
              <a:rPr lang="en-GB" sz="1900"/>
              <a:t>Sense of justice</a:t>
            </a:r>
          </a:p>
          <a:p>
            <a:r>
              <a:rPr lang="en-GB" sz="1900"/>
              <a:t>Continuing the family tradition</a:t>
            </a:r>
          </a:p>
          <a:p>
            <a:r>
              <a:rPr lang="en-GB" sz="1900"/>
              <a:t>Something I always wanted to do</a:t>
            </a:r>
          </a:p>
          <a:p>
            <a:r>
              <a:rPr lang="en-GB" sz="1900"/>
              <a:t>Like the uniform</a:t>
            </a:r>
          </a:p>
          <a:p>
            <a:r>
              <a:rPr lang="en-GB" sz="1900"/>
              <a:t>Job security</a:t>
            </a:r>
          </a:p>
          <a:p>
            <a:r>
              <a:rPr lang="en-GB" sz="1900"/>
              <a:t>Variety</a:t>
            </a:r>
          </a:p>
        </p:txBody>
      </p:sp>
    </p:spTree>
    <p:extLst>
      <p:ext uri="{BB962C8B-B14F-4D97-AF65-F5344CB8AC3E}">
        <p14:creationId xmlns:p14="http://schemas.microsoft.com/office/powerpoint/2010/main" val="22487401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B5C24-1055-0041-9B44-56723B8CF531}"/>
              </a:ext>
            </a:extLst>
          </p:cNvPr>
          <p:cNvSpPr>
            <a:spLocks noGrp="1"/>
          </p:cNvSpPr>
          <p:nvPr>
            <p:ph type="title"/>
          </p:nvPr>
        </p:nvSpPr>
        <p:spPr/>
        <p:txBody>
          <a:bodyPr/>
          <a:lstStyle/>
          <a:p>
            <a:r>
              <a:rPr lang="en-GB" dirty="0"/>
              <a:t>What are the odds</a:t>
            </a:r>
          </a:p>
        </p:txBody>
      </p:sp>
      <p:sp>
        <p:nvSpPr>
          <p:cNvPr id="3" name="Content Placeholder 2">
            <a:extLst>
              <a:ext uri="{FF2B5EF4-FFF2-40B4-BE49-F238E27FC236}">
                <a16:creationId xmlns:a16="http://schemas.microsoft.com/office/drawing/2014/main" id="{71E8EB97-1ABC-E5EA-5D18-37205884969B}"/>
              </a:ext>
            </a:extLst>
          </p:cNvPr>
          <p:cNvSpPr>
            <a:spLocks noGrp="1"/>
          </p:cNvSpPr>
          <p:nvPr>
            <p:ph idx="1"/>
          </p:nvPr>
        </p:nvSpPr>
        <p:spPr/>
        <p:txBody>
          <a:bodyPr/>
          <a:lstStyle/>
          <a:p>
            <a:r>
              <a:rPr lang="en-GB" dirty="0"/>
              <a:t>Since 2020 </a:t>
            </a:r>
          </a:p>
          <a:p>
            <a:r>
              <a:rPr lang="en-GB" dirty="0"/>
              <a:t>4/10 Police New Recruits are Female</a:t>
            </a:r>
          </a:p>
          <a:p>
            <a:r>
              <a:rPr lang="en-GB" dirty="0"/>
              <a:t>1/10 Identified as non-white ethnic minorities</a:t>
            </a:r>
          </a:p>
          <a:p>
            <a:endParaRPr lang="en-GB" dirty="0"/>
          </a:p>
          <a:p>
            <a:endParaRPr lang="en-GB" dirty="0"/>
          </a:p>
          <a:p>
            <a:pPr marL="0" indent="0">
              <a:buNone/>
            </a:pPr>
            <a:r>
              <a:rPr lang="en-GB" dirty="0"/>
              <a:t>(NPCC, 2020)</a:t>
            </a:r>
          </a:p>
          <a:p>
            <a:pPr marL="0" indent="0">
              <a:buNone/>
            </a:pPr>
            <a:endParaRPr lang="en-GB" dirty="0"/>
          </a:p>
          <a:p>
            <a:r>
              <a:rPr lang="en-GB" dirty="0">
                <a:hlinkClick r:id="rId2"/>
              </a:rPr>
              <a:t>Police Uplift Programme</a:t>
            </a:r>
            <a:endParaRPr lang="en-GB" dirty="0"/>
          </a:p>
        </p:txBody>
      </p:sp>
      <p:pic>
        <p:nvPicPr>
          <p:cNvPr id="5" name="Picture 4">
            <a:extLst>
              <a:ext uri="{FF2B5EF4-FFF2-40B4-BE49-F238E27FC236}">
                <a16:creationId xmlns:a16="http://schemas.microsoft.com/office/drawing/2014/main" id="{A6AB9ABF-952D-8603-9150-21F9B1CBFF47}"/>
              </a:ext>
            </a:extLst>
          </p:cNvPr>
          <p:cNvPicPr>
            <a:picLocks noChangeAspect="1"/>
          </p:cNvPicPr>
          <p:nvPr/>
        </p:nvPicPr>
        <p:blipFill>
          <a:blip r:embed="rId3"/>
          <a:stretch>
            <a:fillRect/>
          </a:stretch>
        </p:blipFill>
        <p:spPr>
          <a:xfrm>
            <a:off x="8315863" y="4899803"/>
            <a:ext cx="3767159" cy="1775529"/>
          </a:xfrm>
          <a:prstGeom prst="rect">
            <a:avLst/>
          </a:prstGeom>
        </p:spPr>
      </p:pic>
    </p:spTree>
    <p:extLst>
      <p:ext uri="{BB962C8B-B14F-4D97-AF65-F5344CB8AC3E}">
        <p14:creationId xmlns:p14="http://schemas.microsoft.com/office/powerpoint/2010/main" val="18670523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23CD750-710D-58C2-ED47-0B7688B147CD}"/>
              </a:ext>
            </a:extLst>
          </p:cNvPr>
          <p:cNvPicPr>
            <a:picLocks noChangeAspect="1"/>
          </p:cNvPicPr>
          <p:nvPr/>
        </p:nvPicPr>
        <p:blipFill>
          <a:blip r:embed="rId2"/>
          <a:srcRect l="288" r="1" b="1"/>
          <a:stretch>
            <a:fillRect/>
          </a:stretch>
        </p:blipFill>
        <p:spPr>
          <a:xfrm>
            <a:off x="11148" y="-1"/>
            <a:ext cx="12195447" cy="6879745"/>
          </a:xfrm>
          <a:prstGeom prst="rect">
            <a:avLst/>
          </a:prstGeom>
        </p:spPr>
      </p:pic>
      <p:sp>
        <p:nvSpPr>
          <p:cNvPr id="9" name="Rectangle 8">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589414" y="-733991"/>
            <a:ext cx="3020876" cy="12206596"/>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6567EA8-C72D-4B9B-D23F-6B2E9F9C9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446" y="0"/>
            <a:ext cx="2843402" cy="6879745"/>
          </a:xfrm>
          <a:prstGeom prst="rect">
            <a:avLst/>
          </a:prstGeom>
          <a:gradFill flip="none" rotWithShape="1">
            <a:gsLst>
              <a:gs pos="5000">
                <a:schemeClr val="accent2"/>
              </a:gs>
              <a:gs pos="49000">
                <a:schemeClr val="accent5">
                  <a:lumMod val="60000"/>
                  <a:lumOff val="40000"/>
                  <a:alpha val="0"/>
                </a:schemeClr>
              </a:gs>
            </a:gsLst>
            <a:lin ang="9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EFBFA78-9360-1E01-5448-6D5AE0A32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38704" y="21736"/>
            <a:ext cx="3152862" cy="6858008"/>
          </a:xfrm>
          <a:prstGeom prst="rect">
            <a:avLst/>
          </a:prstGeom>
          <a:gradFill flip="none" rotWithShape="1">
            <a:gsLst>
              <a:gs pos="5000">
                <a:schemeClr val="accent5">
                  <a:alpha val="48000"/>
                </a:schemeClr>
              </a:gs>
              <a:gs pos="42000">
                <a:schemeClr val="accent5">
                  <a:alpha val="0"/>
                </a:schemeClr>
              </a:gs>
            </a:gsLst>
            <a:lin ang="1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740453C-744F-DB3A-47EC-15EACE1DC1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447" y="5288433"/>
            <a:ext cx="12199706" cy="1591311"/>
          </a:xfrm>
          <a:prstGeom prst="rect">
            <a:avLst/>
          </a:prstGeom>
          <a:gradFill flip="none" rotWithShape="1">
            <a:gsLst>
              <a:gs pos="0">
                <a:schemeClr val="accent2"/>
              </a:gs>
              <a:gs pos="49000">
                <a:schemeClr val="accent2">
                  <a:alpha val="0"/>
                </a:schemeClr>
              </a:gs>
            </a:gsLst>
            <a:lin ang="588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B6924B03-77BD-EAE3-2854-43363FF8E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84596" y="2224929"/>
            <a:ext cx="3866773" cy="5442859"/>
          </a:xfrm>
          <a:prstGeom prst="rect">
            <a:avLst/>
          </a:prstGeom>
          <a:gradFill flip="none" rotWithShape="1">
            <a:gsLst>
              <a:gs pos="0">
                <a:schemeClr val="accent5"/>
              </a:gs>
              <a:gs pos="54000">
                <a:schemeClr val="accent5">
                  <a:lumMod val="60000"/>
                  <a:lumOff val="40000"/>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35D6FB-8ECA-2509-9AB5-396F0D956C6A}"/>
              </a:ext>
            </a:extLst>
          </p:cNvPr>
          <p:cNvSpPr>
            <a:spLocks noGrp="1"/>
          </p:cNvSpPr>
          <p:nvPr>
            <p:ph type="title"/>
          </p:nvPr>
        </p:nvSpPr>
        <p:spPr>
          <a:xfrm>
            <a:off x="859028" y="501654"/>
            <a:ext cx="7927785" cy="1291427"/>
          </a:xfrm>
        </p:spPr>
        <p:txBody>
          <a:bodyPr vert="horz" lIns="91440" tIns="45720" rIns="91440" bIns="45720" rtlCol="0" anchor="b">
            <a:normAutofit/>
          </a:bodyPr>
          <a:lstStyle/>
          <a:p>
            <a:r>
              <a:rPr lang="en-US" sz="4000" dirty="0">
                <a:solidFill>
                  <a:srgbClr val="FFFFFF"/>
                </a:solidFill>
              </a:rPr>
              <a:t>147,746 FTE officers in the 43 Police Forces in England and Wales 2024.</a:t>
            </a:r>
          </a:p>
        </p:txBody>
      </p:sp>
      <p:sp>
        <p:nvSpPr>
          <p:cNvPr id="3" name="Content Placeholder 2">
            <a:extLst>
              <a:ext uri="{FF2B5EF4-FFF2-40B4-BE49-F238E27FC236}">
                <a16:creationId xmlns:a16="http://schemas.microsoft.com/office/drawing/2014/main" id="{DB5349E3-AE6E-D73B-B72E-0A7A1B729079}"/>
              </a:ext>
            </a:extLst>
          </p:cNvPr>
          <p:cNvSpPr>
            <a:spLocks noGrp="1"/>
          </p:cNvSpPr>
          <p:nvPr>
            <p:ph idx="1"/>
          </p:nvPr>
        </p:nvSpPr>
        <p:spPr>
          <a:xfrm>
            <a:off x="859028" y="4806053"/>
            <a:ext cx="7942381" cy="1550294"/>
          </a:xfrm>
        </p:spPr>
        <p:txBody>
          <a:bodyPr vert="horz" lIns="91440" tIns="45720" rIns="91440" bIns="45720" rtlCol="0">
            <a:noAutofit/>
          </a:bodyPr>
          <a:lstStyle/>
          <a:p>
            <a:pPr marL="0" indent="0">
              <a:buNone/>
            </a:pPr>
            <a:r>
              <a:rPr lang="en-US" sz="4000" dirty="0">
                <a:solidFill>
                  <a:srgbClr val="FFFFFF"/>
                </a:solidFill>
              </a:rPr>
              <a:t>0.2% Increase on same period in 2023.    </a:t>
            </a:r>
          </a:p>
          <a:p>
            <a:pPr marL="0" indent="0">
              <a:buNone/>
            </a:pPr>
            <a:r>
              <a:rPr lang="en-US" sz="4000" dirty="0">
                <a:solidFill>
                  <a:srgbClr val="FFFFFF"/>
                </a:solidFill>
              </a:rPr>
              <a:t>    </a:t>
            </a:r>
            <a:r>
              <a:rPr lang="en-US" sz="1000" dirty="0">
                <a:solidFill>
                  <a:srgbClr val="FFFFFF"/>
                </a:solidFill>
              </a:rPr>
              <a:t>(Office for National Statistics,2025)</a:t>
            </a:r>
          </a:p>
        </p:txBody>
      </p:sp>
    </p:spTree>
    <p:extLst>
      <p:ext uri="{BB962C8B-B14F-4D97-AF65-F5344CB8AC3E}">
        <p14:creationId xmlns:p14="http://schemas.microsoft.com/office/powerpoint/2010/main" val="33102310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79315-4814-51B0-561D-273E6B00C2A0}"/>
              </a:ext>
            </a:extLst>
          </p:cNvPr>
          <p:cNvSpPr>
            <a:spLocks noGrp="1"/>
          </p:cNvSpPr>
          <p:nvPr>
            <p:ph type="title"/>
          </p:nvPr>
        </p:nvSpPr>
        <p:spPr/>
        <p:txBody>
          <a:bodyPr/>
          <a:lstStyle/>
          <a:p>
            <a:r>
              <a:rPr lang="en-GB" dirty="0"/>
              <a:t>What are the potential blocks to joining the police?</a:t>
            </a:r>
          </a:p>
        </p:txBody>
      </p:sp>
      <p:sp>
        <p:nvSpPr>
          <p:cNvPr id="3" name="Content Placeholder 2">
            <a:extLst>
              <a:ext uri="{FF2B5EF4-FFF2-40B4-BE49-F238E27FC236}">
                <a16:creationId xmlns:a16="http://schemas.microsoft.com/office/drawing/2014/main" id="{6AD731DB-E9B5-0C1E-00F5-F659FA7CC61C}"/>
              </a:ext>
            </a:extLst>
          </p:cNvPr>
          <p:cNvSpPr>
            <a:spLocks noGrp="1"/>
          </p:cNvSpPr>
          <p:nvPr>
            <p:ph idx="1"/>
          </p:nvPr>
        </p:nvSpPr>
        <p:spPr/>
        <p:txBody>
          <a:bodyPr>
            <a:normAutofit fontScale="92500" lnSpcReduction="20000"/>
          </a:bodyPr>
          <a:lstStyle/>
          <a:p>
            <a:r>
              <a:rPr lang="en-GB" dirty="0"/>
              <a:t>Criminal Record</a:t>
            </a:r>
          </a:p>
          <a:p>
            <a:r>
              <a:rPr lang="en-GB" dirty="0"/>
              <a:t>List 99 convictions</a:t>
            </a:r>
          </a:p>
          <a:p>
            <a:r>
              <a:rPr lang="en-GB" dirty="0"/>
              <a:t>Cautions and Reprimands - undisclosed</a:t>
            </a:r>
          </a:p>
          <a:p>
            <a:r>
              <a:rPr lang="en-GB" dirty="0"/>
              <a:t>Associations</a:t>
            </a:r>
          </a:p>
          <a:p>
            <a:r>
              <a:rPr lang="en-GB" dirty="0"/>
              <a:t>Engagement with police family</a:t>
            </a:r>
          </a:p>
          <a:p>
            <a:r>
              <a:rPr lang="en-GB" dirty="0"/>
              <a:t>Membership of proscribed organisations</a:t>
            </a:r>
          </a:p>
          <a:p>
            <a:r>
              <a:rPr lang="en-GB" dirty="0"/>
              <a:t>Behaviours that would not be acceptable to becoming a member of the policing family – contrary to the code of ethics and police regulations</a:t>
            </a:r>
          </a:p>
          <a:p>
            <a:r>
              <a:rPr lang="en-GB" dirty="0"/>
              <a:t>Offensive tattoos and piercings.</a:t>
            </a:r>
          </a:p>
          <a:p>
            <a:r>
              <a:rPr lang="en-GB" dirty="0"/>
              <a:t>Undischarged Debt (these are CCJ’s and unmanaged Arrears).</a:t>
            </a:r>
          </a:p>
          <a:p>
            <a:r>
              <a:rPr lang="en-GB" dirty="0"/>
              <a:t>Minimum level of English required</a:t>
            </a:r>
          </a:p>
        </p:txBody>
      </p:sp>
      <p:pic>
        <p:nvPicPr>
          <p:cNvPr id="5" name="Picture 4">
            <a:extLst>
              <a:ext uri="{FF2B5EF4-FFF2-40B4-BE49-F238E27FC236}">
                <a16:creationId xmlns:a16="http://schemas.microsoft.com/office/drawing/2014/main" id="{FA0E6CE1-D0C6-CCE9-9684-1229E726B115}"/>
              </a:ext>
            </a:extLst>
          </p:cNvPr>
          <p:cNvPicPr>
            <a:picLocks noChangeAspect="1"/>
          </p:cNvPicPr>
          <p:nvPr/>
        </p:nvPicPr>
        <p:blipFill>
          <a:blip r:embed="rId2"/>
          <a:stretch>
            <a:fillRect/>
          </a:stretch>
        </p:blipFill>
        <p:spPr>
          <a:xfrm>
            <a:off x="9431987" y="1454843"/>
            <a:ext cx="2057687" cy="1448002"/>
          </a:xfrm>
          <a:prstGeom prst="rect">
            <a:avLst/>
          </a:prstGeom>
        </p:spPr>
      </p:pic>
    </p:spTree>
    <p:extLst>
      <p:ext uri="{BB962C8B-B14F-4D97-AF65-F5344CB8AC3E}">
        <p14:creationId xmlns:p14="http://schemas.microsoft.com/office/powerpoint/2010/main" val="12663273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FA11D-323D-877E-84D0-1C2EA1B14561}"/>
              </a:ext>
            </a:extLst>
          </p:cNvPr>
          <p:cNvSpPr>
            <a:spLocks noGrp="1"/>
          </p:cNvSpPr>
          <p:nvPr>
            <p:ph type="title"/>
          </p:nvPr>
        </p:nvSpPr>
        <p:spPr/>
        <p:txBody>
          <a:bodyPr/>
          <a:lstStyle/>
          <a:p>
            <a:r>
              <a:rPr lang="en-GB" dirty="0"/>
              <a:t>Educational qualifications</a:t>
            </a:r>
          </a:p>
        </p:txBody>
      </p:sp>
      <p:sp>
        <p:nvSpPr>
          <p:cNvPr id="3" name="Content Placeholder 2">
            <a:extLst>
              <a:ext uri="{FF2B5EF4-FFF2-40B4-BE49-F238E27FC236}">
                <a16:creationId xmlns:a16="http://schemas.microsoft.com/office/drawing/2014/main" id="{30E31417-9335-97C0-7056-D663D756C8E8}"/>
              </a:ext>
            </a:extLst>
          </p:cNvPr>
          <p:cNvSpPr>
            <a:spLocks noGrp="1"/>
          </p:cNvSpPr>
          <p:nvPr>
            <p:ph idx="1"/>
          </p:nvPr>
        </p:nvSpPr>
        <p:spPr/>
        <p:txBody>
          <a:bodyPr/>
          <a:lstStyle/>
          <a:p>
            <a:r>
              <a:rPr lang="en-GB" dirty="0"/>
              <a:t>Minimum  - Level 3 qualifications (A levels, NVQ or </a:t>
            </a:r>
            <a:r>
              <a:rPr lang="en-GB" dirty="0" err="1"/>
              <a:t>Btec</a:t>
            </a:r>
            <a:r>
              <a:rPr lang="en-GB" dirty="0"/>
              <a:t>).</a:t>
            </a:r>
          </a:p>
          <a:p>
            <a:endParaRPr lang="en-GB" dirty="0"/>
          </a:p>
          <a:p>
            <a:r>
              <a:rPr lang="en-GB" dirty="0"/>
              <a:t>Application to be supported by experience.</a:t>
            </a:r>
          </a:p>
          <a:p>
            <a:endParaRPr lang="en-GB" dirty="0"/>
          </a:p>
          <a:p>
            <a:r>
              <a:rPr lang="en-GB" dirty="0"/>
              <a:t>Police officers joining under this route will be required to undertake study programme alongside their three-year probationary period, this will be a level 5 or level 6 qualification, depending on the needs of the force.</a:t>
            </a:r>
          </a:p>
          <a:p>
            <a:endParaRPr lang="en-GB" dirty="0"/>
          </a:p>
        </p:txBody>
      </p:sp>
    </p:spTree>
    <p:extLst>
      <p:ext uri="{BB962C8B-B14F-4D97-AF65-F5344CB8AC3E}">
        <p14:creationId xmlns:p14="http://schemas.microsoft.com/office/powerpoint/2010/main" val="17855692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A652C-1BA3-2097-9DD8-79CA96589D58}"/>
              </a:ext>
            </a:extLst>
          </p:cNvPr>
          <p:cNvSpPr>
            <a:spLocks noGrp="1"/>
          </p:cNvSpPr>
          <p:nvPr>
            <p:ph type="title"/>
          </p:nvPr>
        </p:nvSpPr>
        <p:spPr/>
        <p:txBody>
          <a:bodyPr/>
          <a:lstStyle/>
          <a:p>
            <a:r>
              <a:rPr lang="en-GB" dirty="0"/>
              <a:t>Degree Holders</a:t>
            </a:r>
          </a:p>
        </p:txBody>
      </p:sp>
      <p:sp>
        <p:nvSpPr>
          <p:cNvPr id="3" name="Content Placeholder 2">
            <a:extLst>
              <a:ext uri="{FF2B5EF4-FFF2-40B4-BE49-F238E27FC236}">
                <a16:creationId xmlns:a16="http://schemas.microsoft.com/office/drawing/2014/main" id="{583007AC-BCB3-0FB4-9AB9-A1B0A85EF900}"/>
              </a:ext>
            </a:extLst>
          </p:cNvPr>
          <p:cNvSpPr>
            <a:spLocks noGrp="1"/>
          </p:cNvSpPr>
          <p:nvPr>
            <p:ph idx="1"/>
          </p:nvPr>
        </p:nvSpPr>
        <p:spPr/>
        <p:txBody>
          <a:bodyPr/>
          <a:lstStyle/>
          <a:p>
            <a:r>
              <a:rPr lang="en-GB" dirty="0"/>
              <a:t>Officers are required to hold a degree with hons.</a:t>
            </a:r>
          </a:p>
          <a:p>
            <a:endParaRPr lang="en-GB" dirty="0"/>
          </a:p>
          <a:p>
            <a:r>
              <a:rPr lang="en-GB" dirty="0"/>
              <a:t>Their application is again, to be supported with experience.</a:t>
            </a:r>
          </a:p>
          <a:p>
            <a:endParaRPr lang="en-GB" dirty="0"/>
          </a:p>
          <a:p>
            <a:r>
              <a:rPr lang="en-GB" dirty="0"/>
              <a:t>Officers undertake a two-year probationary programme undertaking Post Graduate Study alongside their probationary period.</a:t>
            </a:r>
          </a:p>
        </p:txBody>
      </p:sp>
      <p:pic>
        <p:nvPicPr>
          <p:cNvPr id="5" name="Picture 4">
            <a:extLst>
              <a:ext uri="{FF2B5EF4-FFF2-40B4-BE49-F238E27FC236}">
                <a16:creationId xmlns:a16="http://schemas.microsoft.com/office/drawing/2014/main" id="{EB425E63-75BD-AA8E-F456-877463825AEC}"/>
              </a:ext>
            </a:extLst>
          </p:cNvPr>
          <p:cNvPicPr>
            <a:picLocks noChangeAspect="1"/>
          </p:cNvPicPr>
          <p:nvPr/>
        </p:nvPicPr>
        <p:blipFill>
          <a:blip r:embed="rId2"/>
          <a:stretch>
            <a:fillRect/>
          </a:stretch>
        </p:blipFill>
        <p:spPr>
          <a:xfrm>
            <a:off x="9820061" y="5016319"/>
            <a:ext cx="1533739" cy="1295581"/>
          </a:xfrm>
          <a:prstGeom prst="rect">
            <a:avLst/>
          </a:prstGeom>
        </p:spPr>
      </p:pic>
    </p:spTree>
    <p:extLst>
      <p:ext uri="{BB962C8B-B14F-4D97-AF65-F5344CB8AC3E}">
        <p14:creationId xmlns:p14="http://schemas.microsoft.com/office/powerpoint/2010/main" val="16338864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91978-4AD6-E3C0-5574-EC07265110A5}"/>
              </a:ext>
            </a:extLst>
          </p:cNvPr>
          <p:cNvSpPr>
            <a:spLocks noGrp="1"/>
          </p:cNvSpPr>
          <p:nvPr>
            <p:ph type="title"/>
          </p:nvPr>
        </p:nvSpPr>
        <p:spPr/>
        <p:txBody>
          <a:bodyPr/>
          <a:lstStyle/>
          <a:p>
            <a:r>
              <a:rPr lang="en-GB" dirty="0"/>
              <a:t>College of Policing approved Pre-Join Professional Policing Degree</a:t>
            </a:r>
          </a:p>
        </p:txBody>
      </p:sp>
      <p:sp>
        <p:nvSpPr>
          <p:cNvPr id="3" name="Content Placeholder 2">
            <a:extLst>
              <a:ext uri="{FF2B5EF4-FFF2-40B4-BE49-F238E27FC236}">
                <a16:creationId xmlns:a16="http://schemas.microsoft.com/office/drawing/2014/main" id="{C960C188-ECAE-F0CD-780F-7F586E93CAED}"/>
              </a:ext>
            </a:extLst>
          </p:cNvPr>
          <p:cNvSpPr>
            <a:spLocks noGrp="1"/>
          </p:cNvSpPr>
          <p:nvPr>
            <p:ph idx="1"/>
          </p:nvPr>
        </p:nvSpPr>
        <p:spPr/>
        <p:txBody>
          <a:bodyPr/>
          <a:lstStyle/>
          <a:p>
            <a:r>
              <a:rPr lang="en-GB" dirty="0"/>
              <a:t>Officers will be required to undertake two years probationary period and successfully complete force study, examination and practical assessments.</a:t>
            </a:r>
          </a:p>
        </p:txBody>
      </p:sp>
      <p:pic>
        <p:nvPicPr>
          <p:cNvPr id="5" name="Picture 4">
            <a:extLst>
              <a:ext uri="{FF2B5EF4-FFF2-40B4-BE49-F238E27FC236}">
                <a16:creationId xmlns:a16="http://schemas.microsoft.com/office/drawing/2014/main" id="{71EF32A9-4989-EDEF-57C5-D0C9C8ED0BC4}"/>
              </a:ext>
            </a:extLst>
          </p:cNvPr>
          <p:cNvPicPr>
            <a:picLocks noChangeAspect="1"/>
          </p:cNvPicPr>
          <p:nvPr/>
        </p:nvPicPr>
        <p:blipFill>
          <a:blip r:embed="rId2"/>
          <a:stretch>
            <a:fillRect/>
          </a:stretch>
        </p:blipFill>
        <p:spPr>
          <a:xfrm>
            <a:off x="8996189" y="5248206"/>
            <a:ext cx="2486372" cy="990738"/>
          </a:xfrm>
          <a:prstGeom prst="rect">
            <a:avLst/>
          </a:prstGeom>
        </p:spPr>
      </p:pic>
    </p:spTree>
    <p:extLst>
      <p:ext uri="{BB962C8B-B14F-4D97-AF65-F5344CB8AC3E}">
        <p14:creationId xmlns:p14="http://schemas.microsoft.com/office/powerpoint/2010/main" val="29984925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A1C9EB-4F77-38C9-B13D-22AE45E76D4B}"/>
              </a:ext>
            </a:extLst>
          </p:cNvPr>
          <p:cNvSpPr>
            <a:spLocks noGrp="1"/>
          </p:cNvSpPr>
          <p:nvPr>
            <p:ph type="title"/>
          </p:nvPr>
        </p:nvSpPr>
        <p:spPr>
          <a:xfrm>
            <a:off x="640080" y="325369"/>
            <a:ext cx="4368602" cy="1956841"/>
          </a:xfrm>
        </p:spPr>
        <p:txBody>
          <a:bodyPr anchor="b">
            <a:normAutofit/>
          </a:bodyPr>
          <a:lstStyle/>
          <a:p>
            <a:r>
              <a:rPr lang="en-GB" sz="5000"/>
              <a:t>Preparation - Do your research…</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16C96F7-3D47-9A89-50F4-C462054FF2BD}"/>
              </a:ext>
            </a:extLst>
          </p:cNvPr>
          <p:cNvSpPr>
            <a:spLocks noGrp="1"/>
          </p:cNvSpPr>
          <p:nvPr>
            <p:ph idx="1"/>
          </p:nvPr>
        </p:nvSpPr>
        <p:spPr>
          <a:xfrm>
            <a:off x="640080" y="2872899"/>
            <a:ext cx="4243589" cy="3320668"/>
          </a:xfrm>
        </p:spPr>
        <p:txBody>
          <a:bodyPr>
            <a:normAutofit/>
          </a:bodyPr>
          <a:lstStyle/>
          <a:p>
            <a:r>
              <a:rPr lang="en-GB" sz="2200"/>
              <a:t>Get to know what the role of a Police Officer or Police Community support officer is</a:t>
            </a:r>
          </a:p>
          <a:p>
            <a:r>
              <a:rPr lang="en-GB" sz="2200"/>
              <a:t>Gain Knowledge of the Policing Area, its community and demands</a:t>
            </a:r>
          </a:p>
          <a:p>
            <a:r>
              <a:rPr lang="en-GB" sz="2200"/>
              <a:t>If possible, seize opportunities to gain unpaid experience</a:t>
            </a:r>
          </a:p>
        </p:txBody>
      </p:sp>
      <p:pic>
        <p:nvPicPr>
          <p:cNvPr id="5" name="Picture 4">
            <a:extLst>
              <a:ext uri="{FF2B5EF4-FFF2-40B4-BE49-F238E27FC236}">
                <a16:creationId xmlns:a16="http://schemas.microsoft.com/office/drawing/2014/main" id="{3F194750-5E9F-1397-46E9-4AE94BF3A692}"/>
              </a:ext>
            </a:extLst>
          </p:cNvPr>
          <p:cNvPicPr>
            <a:picLocks noChangeAspect="1"/>
          </p:cNvPicPr>
          <p:nvPr/>
        </p:nvPicPr>
        <p:blipFill>
          <a:blip r:embed="rId2"/>
          <a:srcRect r="31555"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5458386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653ACC-16A0-073F-D82E-95AC8F0A8E2D}"/>
              </a:ext>
            </a:extLst>
          </p:cNvPr>
          <p:cNvSpPr>
            <a:spLocks noGrp="1"/>
          </p:cNvSpPr>
          <p:nvPr>
            <p:ph type="title"/>
          </p:nvPr>
        </p:nvSpPr>
        <p:spPr>
          <a:xfrm>
            <a:off x="5297762" y="640080"/>
            <a:ext cx="6251110" cy="3566160"/>
          </a:xfrm>
        </p:spPr>
        <p:txBody>
          <a:bodyPr vert="horz" lIns="91440" tIns="45720" rIns="91440" bIns="45720" rtlCol="0" anchor="b">
            <a:normAutofit/>
          </a:bodyPr>
          <a:lstStyle/>
          <a:p>
            <a:r>
              <a:rPr lang="en-US" sz="5400"/>
              <a:t>Attend Recruitment Events</a:t>
            </a:r>
          </a:p>
        </p:txBody>
      </p:sp>
      <p:pic>
        <p:nvPicPr>
          <p:cNvPr id="5" name="Content Placeholder 4">
            <a:extLst>
              <a:ext uri="{FF2B5EF4-FFF2-40B4-BE49-F238E27FC236}">
                <a16:creationId xmlns:a16="http://schemas.microsoft.com/office/drawing/2014/main" id="{A9493F1A-CD8E-0390-E77B-1558AD6D41C8}"/>
              </a:ext>
            </a:extLst>
          </p:cNvPr>
          <p:cNvPicPr>
            <a:picLocks noGrp="1" noChangeAspect="1"/>
          </p:cNvPicPr>
          <p:nvPr>
            <p:ph idx="1"/>
          </p:nvPr>
        </p:nvPicPr>
        <p:blipFill>
          <a:blip r:embed="rId2"/>
          <a:srcRect l="2286"/>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749426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7AB801-375D-3CF1-7209-DB45AE9BEF79}"/>
              </a:ext>
            </a:extLst>
          </p:cNvPr>
          <p:cNvSpPr>
            <a:spLocks noGrp="1"/>
          </p:cNvSpPr>
          <p:nvPr>
            <p:ph type="title"/>
          </p:nvPr>
        </p:nvSpPr>
        <p:spPr>
          <a:xfrm>
            <a:off x="838201" y="345810"/>
            <a:ext cx="5120561" cy="1325563"/>
          </a:xfrm>
        </p:spPr>
        <p:txBody>
          <a:bodyPr>
            <a:normAutofit/>
          </a:bodyPr>
          <a:lstStyle/>
          <a:p>
            <a:r>
              <a:rPr lang="en-GB" sz="4100"/>
              <a:t>Prepare both mentally and physically</a:t>
            </a:r>
          </a:p>
        </p:txBody>
      </p:sp>
      <p:sp>
        <p:nvSpPr>
          <p:cNvPr id="3" name="Content Placeholder 2">
            <a:extLst>
              <a:ext uri="{FF2B5EF4-FFF2-40B4-BE49-F238E27FC236}">
                <a16:creationId xmlns:a16="http://schemas.microsoft.com/office/drawing/2014/main" id="{D8BD6F6A-4F57-1FA9-E42F-CE70EF9552AD}"/>
              </a:ext>
            </a:extLst>
          </p:cNvPr>
          <p:cNvSpPr>
            <a:spLocks noGrp="1"/>
          </p:cNvSpPr>
          <p:nvPr>
            <p:ph idx="1"/>
          </p:nvPr>
        </p:nvSpPr>
        <p:spPr>
          <a:xfrm>
            <a:off x="838201" y="1825625"/>
            <a:ext cx="5092194" cy="4351338"/>
          </a:xfrm>
        </p:spPr>
        <p:txBody>
          <a:bodyPr>
            <a:normAutofit lnSpcReduction="10000"/>
          </a:bodyPr>
          <a:lstStyle/>
          <a:p>
            <a:r>
              <a:rPr lang="en-GB" dirty="0"/>
              <a:t>Apply at the right time for you – make sure you are ready, the role of a Police Officer and PCSO at times can be both mentally and physically challenging.</a:t>
            </a:r>
          </a:p>
          <a:p>
            <a:r>
              <a:rPr lang="en-GB" dirty="0"/>
              <a:t>Be aware, this is a 24/7 Role over 365 days a year, one that is hugely rewarding, a team but you need to be resilient, tough and caring all at the same time!</a:t>
            </a:r>
          </a:p>
        </p:txBody>
      </p:sp>
      <p:sp>
        <p:nvSpPr>
          <p:cNvPr id="14" name="Oval 13">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CA480E19-E70D-6D2D-DFBB-2C08A319E502}"/>
              </a:ext>
            </a:extLst>
          </p:cNvPr>
          <p:cNvPicPr>
            <a:picLocks noChangeAspect="1"/>
          </p:cNvPicPr>
          <p:nvPr/>
        </p:nvPicPr>
        <p:blipFill>
          <a:blip r:embed="rId2"/>
          <a:srcRect l="67" r="1" b="1"/>
          <a:stretch>
            <a:fillRect/>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6" name="Arc 15">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5" name="Picture 4">
            <a:extLst>
              <a:ext uri="{FF2B5EF4-FFF2-40B4-BE49-F238E27FC236}">
                <a16:creationId xmlns:a16="http://schemas.microsoft.com/office/drawing/2014/main" id="{B86E49B5-537D-21FD-C44A-F1ABAE1A6ACE}"/>
              </a:ext>
            </a:extLst>
          </p:cNvPr>
          <p:cNvPicPr>
            <a:picLocks noChangeAspect="1"/>
          </p:cNvPicPr>
          <p:nvPr/>
        </p:nvPicPr>
        <p:blipFill>
          <a:blip r:embed="rId3"/>
          <a:srcRect t="5953" r="-1" b="31747"/>
          <a:stretch>
            <a:fillRect/>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31641305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DD508-0B0B-8D2E-C0A5-E0C828663D9D}"/>
              </a:ext>
            </a:extLst>
          </p:cNvPr>
          <p:cNvSpPr>
            <a:spLocks noGrp="1"/>
          </p:cNvSpPr>
          <p:nvPr>
            <p:ph type="title"/>
          </p:nvPr>
        </p:nvSpPr>
        <p:spPr/>
        <p:txBody>
          <a:bodyPr>
            <a:normAutofit fontScale="90000"/>
          </a:bodyPr>
          <a:lstStyle/>
          <a:p>
            <a:r>
              <a:rPr lang="en-GB" dirty="0"/>
              <a:t>Fitness – Practise the Shuttle Run to 5.4 Minimum!  You will not magically pass it on the day!</a:t>
            </a:r>
          </a:p>
        </p:txBody>
      </p:sp>
      <p:pic>
        <p:nvPicPr>
          <p:cNvPr id="5" name="Content Placeholder 4">
            <a:extLst>
              <a:ext uri="{FF2B5EF4-FFF2-40B4-BE49-F238E27FC236}">
                <a16:creationId xmlns:a16="http://schemas.microsoft.com/office/drawing/2014/main" id="{A8E97FED-03D7-6164-7C48-7BFBE382DAAE}"/>
              </a:ext>
            </a:extLst>
          </p:cNvPr>
          <p:cNvPicPr>
            <a:picLocks noGrp="1" noChangeAspect="1"/>
          </p:cNvPicPr>
          <p:nvPr>
            <p:ph idx="1"/>
          </p:nvPr>
        </p:nvPicPr>
        <p:blipFill>
          <a:blip r:embed="rId2"/>
          <a:stretch>
            <a:fillRect/>
          </a:stretch>
        </p:blipFill>
        <p:spPr>
          <a:xfrm>
            <a:off x="1886554" y="1825625"/>
            <a:ext cx="8418892" cy="4351338"/>
          </a:xfrm>
          <a:prstGeom prst="rect">
            <a:avLst/>
          </a:prstGeom>
        </p:spPr>
      </p:pic>
      <p:sp>
        <p:nvSpPr>
          <p:cNvPr id="7" name="TextBox 6">
            <a:extLst>
              <a:ext uri="{FF2B5EF4-FFF2-40B4-BE49-F238E27FC236}">
                <a16:creationId xmlns:a16="http://schemas.microsoft.com/office/drawing/2014/main" id="{1FDD6882-7FC9-96DB-2E39-FEC806E179C8}"/>
              </a:ext>
            </a:extLst>
          </p:cNvPr>
          <p:cNvSpPr txBox="1"/>
          <p:nvPr/>
        </p:nvSpPr>
        <p:spPr>
          <a:xfrm>
            <a:off x="7481977" y="6211669"/>
            <a:ext cx="4710023" cy="646331"/>
          </a:xfrm>
          <a:prstGeom prst="rect">
            <a:avLst/>
          </a:prstGeom>
          <a:noFill/>
        </p:spPr>
        <p:txBody>
          <a:bodyPr wrap="square">
            <a:spAutoFit/>
          </a:bodyPr>
          <a:lstStyle/>
          <a:p>
            <a:r>
              <a:rPr lang="en-GB" dirty="0">
                <a:hlinkClick r:id="rId3"/>
              </a:rPr>
              <a:t>Police Officer Recruitment - Job Related Fitness Test 2022</a:t>
            </a:r>
            <a:endParaRPr lang="en-GB" dirty="0"/>
          </a:p>
        </p:txBody>
      </p:sp>
    </p:spTree>
    <p:extLst>
      <p:ext uri="{BB962C8B-B14F-4D97-AF65-F5344CB8AC3E}">
        <p14:creationId xmlns:p14="http://schemas.microsoft.com/office/powerpoint/2010/main" val="17676977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DF5ED5-4D57-14D0-B34F-8BA7165AEFBD}"/>
              </a:ext>
            </a:extLst>
          </p:cNvPr>
          <p:cNvSpPr>
            <a:spLocks noGrp="1"/>
          </p:cNvSpPr>
          <p:nvPr>
            <p:ph type="title"/>
          </p:nvPr>
        </p:nvSpPr>
        <p:spPr>
          <a:xfrm>
            <a:off x="793662" y="386930"/>
            <a:ext cx="10066122" cy="1298448"/>
          </a:xfrm>
        </p:spPr>
        <p:txBody>
          <a:bodyPr anchor="b">
            <a:normAutofit/>
          </a:bodyPr>
          <a:lstStyle/>
          <a:p>
            <a:r>
              <a:rPr lang="en-GB" sz="4800"/>
              <a:t>Life / Work Experience</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C49D37-63A5-3A75-E3EC-F80397CF1F4D}"/>
              </a:ext>
            </a:extLst>
          </p:cNvPr>
          <p:cNvSpPr>
            <a:spLocks noGrp="1"/>
          </p:cNvSpPr>
          <p:nvPr>
            <p:ph idx="1"/>
          </p:nvPr>
        </p:nvSpPr>
        <p:spPr>
          <a:xfrm>
            <a:off x="793661" y="2599509"/>
            <a:ext cx="4530898" cy="3639450"/>
          </a:xfrm>
        </p:spPr>
        <p:txBody>
          <a:bodyPr anchor="ctr">
            <a:normAutofit/>
          </a:bodyPr>
          <a:lstStyle/>
          <a:p>
            <a:r>
              <a:rPr lang="en-GB" sz="1600"/>
              <a:t>If you have life experience whether it be lived, as part of a paid role or as a volunteer, you stand a greater chance of being able to provide evidence for your application processes.</a:t>
            </a:r>
          </a:p>
          <a:p>
            <a:endParaRPr lang="en-GB" sz="1600"/>
          </a:p>
          <a:p>
            <a:r>
              <a:rPr lang="en-GB" sz="1600"/>
              <a:t>Seek out opportunities where you will learn and experience challenges that are linked to the code of ethics!</a:t>
            </a:r>
          </a:p>
          <a:p>
            <a:endParaRPr lang="en-GB" sz="1600"/>
          </a:p>
          <a:p>
            <a:endParaRPr lang="en-GB" sz="1600"/>
          </a:p>
          <a:p>
            <a:r>
              <a:rPr lang="en-GB" sz="1600">
                <a:hlinkClick r:id="rId2"/>
              </a:rPr>
              <a:t>Code of Ethics ethical policing principles | College of Policing</a:t>
            </a:r>
            <a:endParaRPr lang="en-GB" sz="1600"/>
          </a:p>
        </p:txBody>
      </p:sp>
      <p:pic>
        <p:nvPicPr>
          <p:cNvPr id="5" name="Picture 4">
            <a:extLst>
              <a:ext uri="{FF2B5EF4-FFF2-40B4-BE49-F238E27FC236}">
                <a16:creationId xmlns:a16="http://schemas.microsoft.com/office/drawing/2014/main" id="{3DDE26B5-7157-999B-FDB9-1E2F3FB8CEAD}"/>
              </a:ext>
            </a:extLst>
          </p:cNvPr>
          <p:cNvPicPr>
            <a:picLocks noChangeAspect="1"/>
          </p:cNvPicPr>
          <p:nvPr/>
        </p:nvPicPr>
        <p:blipFill>
          <a:blip r:embed="rId3"/>
          <a:stretch>
            <a:fillRect/>
          </a:stretch>
        </p:blipFill>
        <p:spPr>
          <a:xfrm>
            <a:off x="5911532" y="3085997"/>
            <a:ext cx="5150277" cy="2510759"/>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595148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C9F42-1119-AAF4-23FF-EC10F5D1E47E}"/>
              </a:ext>
            </a:extLst>
          </p:cNvPr>
          <p:cNvSpPr>
            <a:spLocks noGrp="1"/>
          </p:cNvSpPr>
          <p:nvPr>
            <p:ph type="title"/>
          </p:nvPr>
        </p:nvSpPr>
        <p:spPr/>
        <p:txBody>
          <a:bodyPr/>
          <a:lstStyle/>
          <a:p>
            <a:r>
              <a:rPr lang="en-GB" dirty="0"/>
              <a:t>The Application Process</a:t>
            </a:r>
          </a:p>
        </p:txBody>
      </p:sp>
      <p:sp>
        <p:nvSpPr>
          <p:cNvPr id="3" name="Content Placeholder 2">
            <a:extLst>
              <a:ext uri="{FF2B5EF4-FFF2-40B4-BE49-F238E27FC236}">
                <a16:creationId xmlns:a16="http://schemas.microsoft.com/office/drawing/2014/main" id="{E2F3BF68-DFE9-382F-9EB8-4AA080A8756D}"/>
              </a:ext>
            </a:extLst>
          </p:cNvPr>
          <p:cNvSpPr>
            <a:spLocks noGrp="1"/>
          </p:cNvSpPr>
          <p:nvPr>
            <p:ph idx="1"/>
          </p:nvPr>
        </p:nvSpPr>
        <p:spPr/>
        <p:txBody>
          <a:bodyPr/>
          <a:lstStyle/>
          <a:p>
            <a:r>
              <a:rPr lang="en-GB" dirty="0"/>
              <a:t>A competency-based interview</a:t>
            </a:r>
          </a:p>
          <a:p>
            <a:r>
              <a:rPr lang="en-GB" dirty="0"/>
              <a:t>A written exercise</a:t>
            </a:r>
          </a:p>
          <a:p>
            <a:r>
              <a:rPr lang="en-GB" dirty="0"/>
              <a:t>A briefing exercise</a:t>
            </a:r>
          </a:p>
        </p:txBody>
      </p:sp>
    </p:spTree>
    <p:extLst>
      <p:ext uri="{BB962C8B-B14F-4D97-AF65-F5344CB8AC3E}">
        <p14:creationId xmlns:p14="http://schemas.microsoft.com/office/powerpoint/2010/main" val="35970739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D0AA66-AD0C-8236-3BA1-E6E98909C801}"/>
              </a:ext>
            </a:extLst>
          </p:cNvPr>
          <p:cNvSpPr>
            <a:spLocks noGrp="1"/>
          </p:cNvSpPr>
          <p:nvPr>
            <p:ph type="title"/>
          </p:nvPr>
        </p:nvSpPr>
        <p:spPr>
          <a:xfrm>
            <a:off x="630936" y="502920"/>
            <a:ext cx="3419856" cy="1463040"/>
          </a:xfrm>
        </p:spPr>
        <p:txBody>
          <a:bodyPr anchor="ctr">
            <a:normAutofit/>
          </a:bodyPr>
          <a:lstStyle/>
          <a:p>
            <a:r>
              <a:rPr lang="en-GB" sz="4100"/>
              <a:t>Situational Judgement Test </a:t>
            </a:r>
          </a:p>
        </p:txBody>
      </p:sp>
      <p:sp>
        <p:nvSpPr>
          <p:cNvPr id="12"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2A78824-F390-FD16-992E-CB40DE0660E2}"/>
              </a:ext>
            </a:extLst>
          </p:cNvPr>
          <p:cNvSpPr>
            <a:spLocks noGrp="1"/>
          </p:cNvSpPr>
          <p:nvPr>
            <p:ph idx="1"/>
          </p:nvPr>
        </p:nvSpPr>
        <p:spPr>
          <a:xfrm>
            <a:off x="4654295" y="502920"/>
            <a:ext cx="6894576" cy="1463040"/>
          </a:xfrm>
        </p:spPr>
        <p:txBody>
          <a:bodyPr anchor="ctr">
            <a:normAutofit fontScale="70000" lnSpcReduction="20000"/>
          </a:bodyPr>
          <a:lstStyle/>
          <a:p>
            <a:r>
              <a:rPr lang="en-GB" sz="1900" dirty="0"/>
              <a:t>This is an opportunity for you to demonstrate your </a:t>
            </a:r>
            <a:r>
              <a:rPr lang="en-GB" sz="1900" dirty="0" err="1"/>
              <a:t>judement</a:t>
            </a:r>
            <a:r>
              <a:rPr lang="en-GB" sz="1900" dirty="0"/>
              <a:t> and decision-making skills in a job – relevant situation.</a:t>
            </a:r>
          </a:p>
          <a:p>
            <a:endParaRPr lang="en-GB" sz="1900" dirty="0"/>
          </a:p>
          <a:p>
            <a:r>
              <a:rPr lang="en-GB" sz="1900" dirty="0"/>
              <a:t>Scoring</a:t>
            </a:r>
          </a:p>
          <a:p>
            <a:endParaRPr lang="en-GB" sz="1900" dirty="0"/>
          </a:p>
          <a:p>
            <a:r>
              <a:rPr lang="en-GB" sz="1900" dirty="0"/>
              <a:t>Timing – 45 minutes</a:t>
            </a:r>
          </a:p>
          <a:p>
            <a:endParaRPr lang="en-GB" sz="1900" dirty="0"/>
          </a:p>
        </p:txBody>
      </p:sp>
      <p:pic>
        <p:nvPicPr>
          <p:cNvPr id="5" name="Picture 4">
            <a:extLst>
              <a:ext uri="{FF2B5EF4-FFF2-40B4-BE49-F238E27FC236}">
                <a16:creationId xmlns:a16="http://schemas.microsoft.com/office/drawing/2014/main" id="{ADBE0B8A-D6B0-9891-BB45-39A3A96B8742}"/>
              </a:ext>
            </a:extLst>
          </p:cNvPr>
          <p:cNvPicPr>
            <a:picLocks noChangeAspect="1"/>
          </p:cNvPicPr>
          <p:nvPr/>
        </p:nvPicPr>
        <p:blipFill>
          <a:blip r:embed="rId2"/>
          <a:stretch>
            <a:fillRect/>
          </a:stretch>
        </p:blipFill>
        <p:spPr>
          <a:xfrm>
            <a:off x="630936" y="2851281"/>
            <a:ext cx="10917936" cy="2838662"/>
          </a:xfrm>
          <a:prstGeom prst="rect">
            <a:avLst/>
          </a:prstGeom>
        </p:spPr>
      </p:pic>
    </p:spTree>
    <p:extLst>
      <p:ext uri="{BB962C8B-B14F-4D97-AF65-F5344CB8AC3E}">
        <p14:creationId xmlns:p14="http://schemas.microsoft.com/office/powerpoint/2010/main" val="23574451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2B074-FE87-44B5-A536-8816298E8468}"/>
              </a:ext>
            </a:extLst>
          </p:cNvPr>
          <p:cNvSpPr>
            <a:spLocks noGrp="1"/>
          </p:cNvSpPr>
          <p:nvPr>
            <p:ph type="title"/>
          </p:nvPr>
        </p:nvSpPr>
        <p:spPr/>
        <p:txBody>
          <a:bodyPr/>
          <a:lstStyle/>
          <a:p>
            <a:r>
              <a:rPr lang="en-GB" dirty="0"/>
              <a:t>Competencies</a:t>
            </a:r>
          </a:p>
        </p:txBody>
      </p:sp>
      <p:sp>
        <p:nvSpPr>
          <p:cNvPr id="3" name="Content Placeholder 2">
            <a:extLst>
              <a:ext uri="{FF2B5EF4-FFF2-40B4-BE49-F238E27FC236}">
                <a16:creationId xmlns:a16="http://schemas.microsoft.com/office/drawing/2014/main" id="{3BE72C93-2116-3FD2-5B6D-D56E849512DF}"/>
              </a:ext>
            </a:extLst>
          </p:cNvPr>
          <p:cNvSpPr>
            <a:spLocks noGrp="1"/>
          </p:cNvSpPr>
          <p:nvPr>
            <p:ph idx="1"/>
          </p:nvPr>
        </p:nvSpPr>
        <p:spPr/>
        <p:txBody>
          <a:bodyPr/>
          <a:lstStyle/>
          <a:p>
            <a:r>
              <a:rPr lang="en-GB" dirty="0"/>
              <a:t>Analyse Critically</a:t>
            </a:r>
          </a:p>
          <a:p>
            <a:r>
              <a:rPr lang="en-GB" dirty="0"/>
              <a:t>Are Innovative and Open Minded</a:t>
            </a:r>
          </a:p>
          <a:p>
            <a:r>
              <a:rPr lang="en-GB" dirty="0"/>
              <a:t>Take Ownership</a:t>
            </a:r>
          </a:p>
          <a:p>
            <a:r>
              <a:rPr lang="en-GB" dirty="0"/>
              <a:t>Emotionally Aware</a:t>
            </a:r>
          </a:p>
          <a:p>
            <a:r>
              <a:rPr lang="en-GB" dirty="0"/>
              <a:t>Are Collaborative</a:t>
            </a:r>
          </a:p>
          <a:p>
            <a:r>
              <a:rPr lang="en-GB" dirty="0"/>
              <a:t>Support and Inspire</a:t>
            </a:r>
          </a:p>
        </p:txBody>
      </p:sp>
    </p:spTree>
    <p:extLst>
      <p:ext uri="{BB962C8B-B14F-4D97-AF65-F5344CB8AC3E}">
        <p14:creationId xmlns:p14="http://schemas.microsoft.com/office/powerpoint/2010/main" val="38907598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AA961-3082-B362-C612-19D05DDA6AB6}"/>
              </a:ext>
            </a:extLst>
          </p:cNvPr>
          <p:cNvSpPr>
            <a:spLocks noGrp="1"/>
          </p:cNvSpPr>
          <p:nvPr>
            <p:ph type="title"/>
          </p:nvPr>
        </p:nvSpPr>
        <p:spPr/>
        <p:txBody>
          <a:bodyPr/>
          <a:lstStyle/>
          <a:p>
            <a:r>
              <a:rPr lang="en-GB" dirty="0"/>
              <a:t>Scenario 1</a:t>
            </a:r>
          </a:p>
        </p:txBody>
      </p:sp>
      <p:sp>
        <p:nvSpPr>
          <p:cNvPr id="3" name="Content Placeholder 2">
            <a:extLst>
              <a:ext uri="{FF2B5EF4-FFF2-40B4-BE49-F238E27FC236}">
                <a16:creationId xmlns:a16="http://schemas.microsoft.com/office/drawing/2014/main" id="{F3AAEF4D-BA23-FE6B-4A79-EA8A887F128C}"/>
              </a:ext>
            </a:extLst>
          </p:cNvPr>
          <p:cNvSpPr>
            <a:spLocks noGrp="1"/>
          </p:cNvSpPr>
          <p:nvPr>
            <p:ph idx="1"/>
          </p:nvPr>
        </p:nvSpPr>
        <p:spPr/>
        <p:txBody>
          <a:bodyPr/>
          <a:lstStyle/>
          <a:p>
            <a:r>
              <a:rPr lang="en-GB" dirty="0"/>
              <a:t>A complaint has come in to police that during the Summer holidays a number of young adults and youths are congregating at the Dunes next to Kings Dock Swansea.  The residents report noise, litter, fires, offensive language, drinking and partying into the early hours with some going to the toilet right in the view of the residents.</a:t>
            </a:r>
          </a:p>
          <a:p>
            <a:endParaRPr lang="en-GB" dirty="0"/>
          </a:p>
          <a:p>
            <a:r>
              <a:rPr lang="en-GB" dirty="0"/>
              <a:t>Consider how you are going to deal with this problem and record your thoughts.</a:t>
            </a:r>
          </a:p>
        </p:txBody>
      </p:sp>
    </p:spTree>
    <p:extLst>
      <p:ext uri="{BB962C8B-B14F-4D97-AF65-F5344CB8AC3E}">
        <p14:creationId xmlns:p14="http://schemas.microsoft.com/office/powerpoint/2010/main" val="8728414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936C9F-43D4-3BC0-66E3-D03A2D6FA1E1}"/>
              </a:ext>
            </a:extLst>
          </p:cNvPr>
          <p:cNvSpPr>
            <a:spLocks noGrp="1"/>
          </p:cNvSpPr>
          <p:nvPr>
            <p:ph type="title"/>
          </p:nvPr>
        </p:nvSpPr>
        <p:spPr>
          <a:xfrm>
            <a:off x="630936" y="640080"/>
            <a:ext cx="4818888" cy="1481328"/>
          </a:xfrm>
        </p:spPr>
        <p:txBody>
          <a:bodyPr anchor="b">
            <a:normAutofit/>
          </a:bodyPr>
          <a:lstStyle/>
          <a:p>
            <a:r>
              <a:rPr lang="en-GB" sz="4600"/>
              <a:t>Behvavioural Style Questionnaire</a:t>
            </a:r>
          </a:p>
        </p:txBody>
      </p:sp>
      <p:sp>
        <p:nvSpPr>
          <p:cNvPr id="12"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391B953-0CF5-655D-F656-277AAFA104B0}"/>
              </a:ext>
            </a:extLst>
          </p:cNvPr>
          <p:cNvSpPr>
            <a:spLocks noGrp="1"/>
          </p:cNvSpPr>
          <p:nvPr>
            <p:ph idx="1"/>
          </p:nvPr>
        </p:nvSpPr>
        <p:spPr>
          <a:xfrm>
            <a:off x="630936" y="2660904"/>
            <a:ext cx="4818888" cy="3547872"/>
          </a:xfrm>
        </p:spPr>
        <p:txBody>
          <a:bodyPr anchor="t">
            <a:normAutofit/>
          </a:bodyPr>
          <a:lstStyle/>
          <a:p>
            <a:r>
              <a:rPr lang="en-GB" sz="2200"/>
              <a:t>Here you are presented with a series of questions – you have 20 minutes to complete.  The questionnaire is assessing the following:</a:t>
            </a:r>
          </a:p>
          <a:p>
            <a:endParaRPr lang="en-GB" sz="2200"/>
          </a:p>
        </p:txBody>
      </p:sp>
      <p:pic>
        <p:nvPicPr>
          <p:cNvPr id="5" name="Picture 4">
            <a:extLst>
              <a:ext uri="{FF2B5EF4-FFF2-40B4-BE49-F238E27FC236}">
                <a16:creationId xmlns:a16="http://schemas.microsoft.com/office/drawing/2014/main" id="{EB4E4795-E44C-4D7B-35C1-A4C08FD7B4F9}"/>
              </a:ext>
            </a:extLst>
          </p:cNvPr>
          <p:cNvPicPr>
            <a:picLocks noChangeAspect="1"/>
          </p:cNvPicPr>
          <p:nvPr/>
        </p:nvPicPr>
        <p:blipFill>
          <a:blip r:embed="rId2"/>
          <a:stretch>
            <a:fillRect/>
          </a:stretch>
        </p:blipFill>
        <p:spPr>
          <a:xfrm>
            <a:off x="6099048" y="644789"/>
            <a:ext cx="5458968" cy="5568421"/>
          </a:xfrm>
          <a:prstGeom prst="rect">
            <a:avLst/>
          </a:prstGeom>
        </p:spPr>
      </p:pic>
    </p:spTree>
    <p:extLst>
      <p:ext uri="{BB962C8B-B14F-4D97-AF65-F5344CB8AC3E}">
        <p14:creationId xmlns:p14="http://schemas.microsoft.com/office/powerpoint/2010/main" val="10672943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95936B-F4E1-D93F-2F2A-8A6F41CFBDFB}"/>
              </a:ext>
            </a:extLst>
          </p:cNvPr>
          <p:cNvSpPr>
            <a:spLocks noGrp="1"/>
          </p:cNvSpPr>
          <p:nvPr>
            <p:ph type="title"/>
          </p:nvPr>
        </p:nvSpPr>
        <p:spPr>
          <a:xfrm>
            <a:off x="572493" y="238539"/>
            <a:ext cx="11018520" cy="1434415"/>
          </a:xfrm>
        </p:spPr>
        <p:txBody>
          <a:bodyPr anchor="b">
            <a:normAutofit/>
          </a:bodyPr>
          <a:lstStyle/>
          <a:p>
            <a:r>
              <a:rPr lang="en-GB" sz="4600"/>
              <a:t>Ensure that you prepare for this including setting aside protected quiet time to complete</a:t>
            </a:r>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1F78D903-8E71-869F-129C-83F6ABA09FE2}"/>
              </a:ext>
            </a:extLst>
          </p:cNvPr>
          <p:cNvPicPr>
            <a:picLocks noChangeAspect="1"/>
          </p:cNvPicPr>
          <p:nvPr/>
        </p:nvPicPr>
        <p:blipFill>
          <a:blip r:embed="rId2"/>
          <a:srcRect r="28084" b="-1"/>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6588609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CFA9B-D60C-E2AB-1433-88FFA37E6BDF}"/>
              </a:ext>
            </a:extLst>
          </p:cNvPr>
          <p:cNvSpPr>
            <a:spLocks noGrp="1"/>
          </p:cNvSpPr>
          <p:nvPr>
            <p:ph type="title"/>
          </p:nvPr>
        </p:nvSpPr>
        <p:spPr/>
        <p:txBody>
          <a:bodyPr/>
          <a:lstStyle/>
          <a:p>
            <a:r>
              <a:rPr lang="en-GB" dirty="0"/>
              <a:t>Remember to take care when completing this test, check your answers before submitting!</a:t>
            </a:r>
          </a:p>
        </p:txBody>
      </p:sp>
      <p:pic>
        <p:nvPicPr>
          <p:cNvPr id="5" name="Content Placeholder 4">
            <a:extLst>
              <a:ext uri="{FF2B5EF4-FFF2-40B4-BE49-F238E27FC236}">
                <a16:creationId xmlns:a16="http://schemas.microsoft.com/office/drawing/2014/main" id="{0CD77457-E26F-9EA5-3977-90BB3D21CB94}"/>
              </a:ext>
            </a:extLst>
          </p:cNvPr>
          <p:cNvPicPr>
            <a:picLocks noGrp="1" noChangeAspect="1"/>
          </p:cNvPicPr>
          <p:nvPr>
            <p:ph idx="1"/>
          </p:nvPr>
        </p:nvPicPr>
        <p:blipFill>
          <a:blip r:embed="rId2"/>
          <a:stretch>
            <a:fillRect/>
          </a:stretch>
        </p:blipFill>
        <p:spPr>
          <a:xfrm>
            <a:off x="10108297" y="3798796"/>
            <a:ext cx="1562318" cy="1305107"/>
          </a:xfrm>
          <a:prstGeom prst="rect">
            <a:avLst/>
          </a:prstGeom>
        </p:spPr>
      </p:pic>
    </p:spTree>
    <p:extLst>
      <p:ext uri="{BB962C8B-B14F-4D97-AF65-F5344CB8AC3E}">
        <p14:creationId xmlns:p14="http://schemas.microsoft.com/office/powerpoint/2010/main" val="13314630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23737-9FF4-1011-3371-03C387148FAE}"/>
              </a:ext>
            </a:extLst>
          </p:cNvPr>
          <p:cNvSpPr>
            <a:spLocks noGrp="1"/>
          </p:cNvSpPr>
          <p:nvPr>
            <p:ph type="title"/>
          </p:nvPr>
        </p:nvSpPr>
        <p:spPr/>
        <p:txBody>
          <a:bodyPr/>
          <a:lstStyle/>
          <a:p>
            <a:r>
              <a:rPr lang="en-GB" dirty="0"/>
              <a:t>Results - </a:t>
            </a:r>
          </a:p>
        </p:txBody>
      </p:sp>
      <p:sp>
        <p:nvSpPr>
          <p:cNvPr id="3" name="Content Placeholder 2">
            <a:extLst>
              <a:ext uri="{FF2B5EF4-FFF2-40B4-BE49-F238E27FC236}">
                <a16:creationId xmlns:a16="http://schemas.microsoft.com/office/drawing/2014/main" id="{6DAFE8DA-DF74-B6EE-F77A-26E59F9D2A29}"/>
              </a:ext>
            </a:extLst>
          </p:cNvPr>
          <p:cNvSpPr>
            <a:spLocks noGrp="1"/>
          </p:cNvSpPr>
          <p:nvPr>
            <p:ph idx="1"/>
          </p:nvPr>
        </p:nvSpPr>
        <p:spPr/>
        <p:txBody>
          <a:bodyPr/>
          <a:lstStyle/>
          <a:p>
            <a:r>
              <a:rPr lang="en-GB" dirty="0"/>
              <a:t>Results are received via email and you can have one re attempt within a twelve-month period.</a:t>
            </a:r>
          </a:p>
        </p:txBody>
      </p:sp>
    </p:spTree>
    <p:extLst>
      <p:ext uri="{BB962C8B-B14F-4D97-AF65-F5344CB8AC3E}">
        <p14:creationId xmlns:p14="http://schemas.microsoft.com/office/powerpoint/2010/main" val="8625314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3EFA6C3-82DC-4131-9929-2523E6FD0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38925E-BEEC-C01E-1736-DECF46E1B693}"/>
              </a:ext>
            </a:extLst>
          </p:cNvPr>
          <p:cNvSpPr>
            <a:spLocks noGrp="1"/>
          </p:cNvSpPr>
          <p:nvPr>
            <p:ph type="title"/>
          </p:nvPr>
        </p:nvSpPr>
        <p:spPr>
          <a:xfrm>
            <a:off x="4839557" y="609600"/>
            <a:ext cx="6358430" cy="1330839"/>
          </a:xfrm>
        </p:spPr>
        <p:txBody>
          <a:bodyPr>
            <a:normAutofit/>
          </a:bodyPr>
          <a:lstStyle/>
          <a:p>
            <a:r>
              <a:rPr lang="en-GB" dirty="0"/>
              <a:t>Local Interview Process</a:t>
            </a:r>
          </a:p>
        </p:txBody>
      </p:sp>
      <p:sp>
        <p:nvSpPr>
          <p:cNvPr id="12" name="Freeform: Shape 11">
            <a:extLst>
              <a:ext uri="{FF2B5EF4-FFF2-40B4-BE49-F238E27FC236}">
                <a16:creationId xmlns:a16="http://schemas.microsoft.com/office/drawing/2014/main" id="{AEC9469E-14CA-4358-BABC-CBF836A61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869680" cy="767978"/>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48EB4C9-ACAF-4CCA-BA6E-931443192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5753" y="6027658"/>
            <a:ext cx="7906247" cy="830343"/>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289361 w 6884912"/>
              <a:gd name="connsiteY81" fmla="*/ 196642 h 1161397"/>
              <a:gd name="connsiteX82" fmla="*/ 4498913 w 6884912"/>
              <a:gd name="connsiteY82" fmla="*/ 118915 h 1161397"/>
              <a:gd name="connsiteX83" fmla="*/ 4617330 w 6884912"/>
              <a:gd name="connsiteY83" fmla="*/ 111163 h 1161397"/>
              <a:gd name="connsiteX84" fmla="*/ 4659778 w 6884912"/>
              <a:gd name="connsiteY84" fmla="*/ 118219 h 1161397"/>
              <a:gd name="connsiteX85" fmla="*/ 4730870 w 6884912"/>
              <a:gd name="connsiteY85" fmla="*/ 129432 h 1161397"/>
              <a:gd name="connsiteX86" fmla="*/ 4785037 w 6884912"/>
              <a:gd name="connsiteY86" fmla="*/ 161964 h 1161397"/>
              <a:gd name="connsiteX87" fmla="*/ 4844073 w 6884912"/>
              <a:gd name="connsiteY87" fmla="*/ 161768 h 1161397"/>
              <a:gd name="connsiteX88" fmla="*/ 4856454 w 6884912"/>
              <a:gd name="connsiteY88" fmla="*/ 130488 h 1161397"/>
              <a:gd name="connsiteX89" fmla="*/ 4920038 w 6884912"/>
              <a:gd name="connsiteY89" fmla="*/ 140418 h 1161397"/>
              <a:gd name="connsiteX90" fmla="*/ 5016639 w 6884912"/>
              <a:gd name="connsiteY90" fmla="*/ 158905 h 1161397"/>
              <a:gd name="connsiteX91" fmla="*/ 5072009 w 6884912"/>
              <a:gd name="connsiteY91" fmla="*/ 161502 h 1161397"/>
              <a:gd name="connsiteX92" fmla="*/ 5223626 w 6884912"/>
              <a:gd name="connsiteY92" fmla="*/ 177356 h 1161397"/>
              <a:gd name="connsiteX93" fmla="*/ 5375773 w 6884912"/>
              <a:gd name="connsiteY93" fmla="*/ 199913 h 1161397"/>
              <a:gd name="connsiteX94" fmla="*/ 5467502 w 6884912"/>
              <a:gd name="connsiteY94" fmla="*/ 250963 h 1161397"/>
              <a:gd name="connsiteX95" fmla="*/ 5592395 w 6884912"/>
              <a:gd name="connsiteY95" fmla="*/ 265434 h 1161397"/>
              <a:gd name="connsiteX96" fmla="*/ 5613532 w 6884912"/>
              <a:gd name="connsiteY96" fmla="*/ 273379 h 1161397"/>
              <a:gd name="connsiteX97" fmla="*/ 5642173 w 6884912"/>
              <a:gd name="connsiteY97" fmla="*/ 266904 h 1161397"/>
              <a:gd name="connsiteX98" fmla="*/ 5756910 w 6884912"/>
              <a:gd name="connsiteY98" fmla="*/ 239211 h 1161397"/>
              <a:gd name="connsiteX99" fmla="*/ 5846667 w 6884912"/>
              <a:gd name="connsiteY99" fmla="*/ 201786 h 1161397"/>
              <a:gd name="connsiteX100" fmla="*/ 5960732 w 6884912"/>
              <a:gd name="connsiteY100" fmla="*/ 220708 h 1161397"/>
              <a:gd name="connsiteX101" fmla="*/ 6029542 w 6884912"/>
              <a:gd name="connsiteY101" fmla="*/ 210339 h 1161397"/>
              <a:gd name="connsiteX102" fmla="*/ 6141123 w 6884912"/>
              <a:gd name="connsiteY102" fmla="*/ 159923 h 1161397"/>
              <a:gd name="connsiteX103" fmla="*/ 6290640 w 6884912"/>
              <a:gd name="connsiteY103" fmla="*/ 167441 h 1161397"/>
              <a:gd name="connsiteX104" fmla="*/ 6322806 w 6884912"/>
              <a:gd name="connsiteY104" fmla="*/ 213293 h 1161397"/>
              <a:gd name="connsiteX105" fmla="*/ 6364914 w 6884912"/>
              <a:gd name="connsiteY105" fmla="*/ 240140 h 1161397"/>
              <a:gd name="connsiteX106" fmla="*/ 6380420 w 6884912"/>
              <a:gd name="connsiteY106" fmla="*/ 173195 h 1161397"/>
              <a:gd name="connsiteX107" fmla="*/ 6507891 w 6884912"/>
              <a:gd name="connsiteY107" fmla="*/ 118474 h 1161397"/>
              <a:gd name="connsiteX108" fmla="*/ 6571807 w 6884912"/>
              <a:gd name="connsiteY108" fmla="*/ 98636 h 1161397"/>
              <a:gd name="connsiteX109" fmla="*/ 6671880 w 6884912"/>
              <a:gd name="connsiteY109" fmla="*/ 82931 h 1161397"/>
              <a:gd name="connsiteX110" fmla="*/ 6702266 w 6884912"/>
              <a:gd name="connsiteY110" fmla="*/ 75470 h 1161397"/>
              <a:gd name="connsiteX111" fmla="*/ 6845802 w 6884912"/>
              <a:gd name="connsiteY111" fmla="*/ 24496 h 1161397"/>
              <a:gd name="connsiteX112" fmla="*/ 6884912 w 6884912"/>
              <a:gd name="connsiteY11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64914 w 6884912"/>
              <a:gd name="connsiteY104" fmla="*/ 240140 h 1161397"/>
              <a:gd name="connsiteX105" fmla="*/ 6380420 w 6884912"/>
              <a:gd name="connsiteY105" fmla="*/ 173195 h 1161397"/>
              <a:gd name="connsiteX106" fmla="*/ 6507891 w 6884912"/>
              <a:gd name="connsiteY106" fmla="*/ 118474 h 1161397"/>
              <a:gd name="connsiteX107" fmla="*/ 6571807 w 6884912"/>
              <a:gd name="connsiteY107" fmla="*/ 98636 h 1161397"/>
              <a:gd name="connsiteX108" fmla="*/ 6671880 w 6884912"/>
              <a:gd name="connsiteY108" fmla="*/ 82931 h 1161397"/>
              <a:gd name="connsiteX109" fmla="*/ 6702266 w 6884912"/>
              <a:gd name="connsiteY109" fmla="*/ 75470 h 1161397"/>
              <a:gd name="connsiteX110" fmla="*/ 6845802 w 6884912"/>
              <a:gd name="connsiteY110" fmla="*/ 24496 h 1161397"/>
              <a:gd name="connsiteX111" fmla="*/ 6884912 w 6884912"/>
              <a:gd name="connsiteY11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80420 w 6884912"/>
              <a:gd name="connsiteY104" fmla="*/ 173195 h 1161397"/>
              <a:gd name="connsiteX105" fmla="*/ 6507891 w 6884912"/>
              <a:gd name="connsiteY105" fmla="*/ 118474 h 1161397"/>
              <a:gd name="connsiteX106" fmla="*/ 6571807 w 6884912"/>
              <a:gd name="connsiteY106" fmla="*/ 98636 h 1161397"/>
              <a:gd name="connsiteX107" fmla="*/ 6671880 w 6884912"/>
              <a:gd name="connsiteY107" fmla="*/ 82931 h 1161397"/>
              <a:gd name="connsiteX108" fmla="*/ 6702266 w 6884912"/>
              <a:gd name="connsiteY108" fmla="*/ 75470 h 1161397"/>
              <a:gd name="connsiteX109" fmla="*/ 6845802 w 6884912"/>
              <a:gd name="connsiteY109" fmla="*/ 24496 h 1161397"/>
              <a:gd name="connsiteX110" fmla="*/ 6884912 w 6884912"/>
              <a:gd name="connsiteY11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785037 w 6884912"/>
              <a:gd name="connsiteY84" fmla="*/ 161964 h 1161397"/>
              <a:gd name="connsiteX85" fmla="*/ 4844073 w 6884912"/>
              <a:gd name="connsiteY85" fmla="*/ 161768 h 1161397"/>
              <a:gd name="connsiteX86" fmla="*/ 4856454 w 6884912"/>
              <a:gd name="connsiteY86" fmla="*/ 130488 h 1161397"/>
              <a:gd name="connsiteX87" fmla="*/ 4920038 w 6884912"/>
              <a:gd name="connsiteY87" fmla="*/ 140418 h 1161397"/>
              <a:gd name="connsiteX88" fmla="*/ 5016639 w 6884912"/>
              <a:gd name="connsiteY88" fmla="*/ 158905 h 1161397"/>
              <a:gd name="connsiteX89" fmla="*/ 5072009 w 6884912"/>
              <a:gd name="connsiteY89" fmla="*/ 161502 h 1161397"/>
              <a:gd name="connsiteX90" fmla="*/ 5223626 w 6884912"/>
              <a:gd name="connsiteY90" fmla="*/ 177356 h 1161397"/>
              <a:gd name="connsiteX91" fmla="*/ 5375773 w 6884912"/>
              <a:gd name="connsiteY91" fmla="*/ 199913 h 1161397"/>
              <a:gd name="connsiteX92" fmla="*/ 5467502 w 6884912"/>
              <a:gd name="connsiteY92" fmla="*/ 250963 h 1161397"/>
              <a:gd name="connsiteX93" fmla="*/ 5592395 w 6884912"/>
              <a:gd name="connsiteY93" fmla="*/ 265434 h 1161397"/>
              <a:gd name="connsiteX94" fmla="*/ 5613532 w 6884912"/>
              <a:gd name="connsiteY94" fmla="*/ 273379 h 1161397"/>
              <a:gd name="connsiteX95" fmla="*/ 5642173 w 6884912"/>
              <a:gd name="connsiteY95" fmla="*/ 266904 h 1161397"/>
              <a:gd name="connsiteX96" fmla="*/ 5756910 w 6884912"/>
              <a:gd name="connsiteY96" fmla="*/ 239211 h 1161397"/>
              <a:gd name="connsiteX97" fmla="*/ 5846667 w 6884912"/>
              <a:gd name="connsiteY97" fmla="*/ 201786 h 1161397"/>
              <a:gd name="connsiteX98" fmla="*/ 5960732 w 6884912"/>
              <a:gd name="connsiteY98" fmla="*/ 220708 h 1161397"/>
              <a:gd name="connsiteX99" fmla="*/ 6029542 w 6884912"/>
              <a:gd name="connsiteY99" fmla="*/ 210339 h 1161397"/>
              <a:gd name="connsiteX100" fmla="*/ 6141123 w 6884912"/>
              <a:gd name="connsiteY100" fmla="*/ 159923 h 1161397"/>
              <a:gd name="connsiteX101" fmla="*/ 6290640 w 6884912"/>
              <a:gd name="connsiteY101" fmla="*/ 167441 h 1161397"/>
              <a:gd name="connsiteX102" fmla="*/ 6322806 w 6884912"/>
              <a:gd name="connsiteY102" fmla="*/ 213293 h 1161397"/>
              <a:gd name="connsiteX103" fmla="*/ 6380420 w 6884912"/>
              <a:gd name="connsiteY103" fmla="*/ 173195 h 1161397"/>
              <a:gd name="connsiteX104" fmla="*/ 6507891 w 6884912"/>
              <a:gd name="connsiteY104" fmla="*/ 118474 h 1161397"/>
              <a:gd name="connsiteX105" fmla="*/ 6571807 w 6884912"/>
              <a:gd name="connsiteY105" fmla="*/ 98636 h 1161397"/>
              <a:gd name="connsiteX106" fmla="*/ 6671880 w 6884912"/>
              <a:gd name="connsiteY106" fmla="*/ 82931 h 1161397"/>
              <a:gd name="connsiteX107" fmla="*/ 6702266 w 6884912"/>
              <a:gd name="connsiteY107" fmla="*/ 75470 h 1161397"/>
              <a:gd name="connsiteX108" fmla="*/ 6845802 w 6884912"/>
              <a:gd name="connsiteY108" fmla="*/ 24496 h 1161397"/>
              <a:gd name="connsiteX109" fmla="*/ 6884912 w 6884912"/>
              <a:gd name="connsiteY10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844073 w 6884912"/>
              <a:gd name="connsiteY84" fmla="*/ 161768 h 1161397"/>
              <a:gd name="connsiteX85" fmla="*/ 4856454 w 6884912"/>
              <a:gd name="connsiteY85" fmla="*/ 130488 h 1161397"/>
              <a:gd name="connsiteX86" fmla="*/ 4920038 w 6884912"/>
              <a:gd name="connsiteY86" fmla="*/ 140418 h 1161397"/>
              <a:gd name="connsiteX87" fmla="*/ 5016639 w 6884912"/>
              <a:gd name="connsiteY87" fmla="*/ 158905 h 1161397"/>
              <a:gd name="connsiteX88" fmla="*/ 5072009 w 6884912"/>
              <a:gd name="connsiteY88" fmla="*/ 161502 h 1161397"/>
              <a:gd name="connsiteX89" fmla="*/ 5223626 w 6884912"/>
              <a:gd name="connsiteY89" fmla="*/ 177356 h 1161397"/>
              <a:gd name="connsiteX90" fmla="*/ 5375773 w 6884912"/>
              <a:gd name="connsiteY90" fmla="*/ 199913 h 1161397"/>
              <a:gd name="connsiteX91" fmla="*/ 5467502 w 6884912"/>
              <a:gd name="connsiteY91" fmla="*/ 250963 h 1161397"/>
              <a:gd name="connsiteX92" fmla="*/ 5592395 w 6884912"/>
              <a:gd name="connsiteY92" fmla="*/ 265434 h 1161397"/>
              <a:gd name="connsiteX93" fmla="*/ 5613532 w 6884912"/>
              <a:gd name="connsiteY93" fmla="*/ 273379 h 1161397"/>
              <a:gd name="connsiteX94" fmla="*/ 5642173 w 6884912"/>
              <a:gd name="connsiteY94" fmla="*/ 266904 h 1161397"/>
              <a:gd name="connsiteX95" fmla="*/ 5756910 w 6884912"/>
              <a:gd name="connsiteY95" fmla="*/ 239211 h 1161397"/>
              <a:gd name="connsiteX96" fmla="*/ 5846667 w 6884912"/>
              <a:gd name="connsiteY96" fmla="*/ 201786 h 1161397"/>
              <a:gd name="connsiteX97" fmla="*/ 5960732 w 6884912"/>
              <a:gd name="connsiteY97" fmla="*/ 220708 h 1161397"/>
              <a:gd name="connsiteX98" fmla="*/ 6029542 w 6884912"/>
              <a:gd name="connsiteY98" fmla="*/ 210339 h 1161397"/>
              <a:gd name="connsiteX99" fmla="*/ 6141123 w 6884912"/>
              <a:gd name="connsiteY99" fmla="*/ 159923 h 1161397"/>
              <a:gd name="connsiteX100" fmla="*/ 6290640 w 6884912"/>
              <a:gd name="connsiteY100" fmla="*/ 167441 h 1161397"/>
              <a:gd name="connsiteX101" fmla="*/ 6322806 w 6884912"/>
              <a:gd name="connsiteY101" fmla="*/ 213293 h 1161397"/>
              <a:gd name="connsiteX102" fmla="*/ 6380420 w 6884912"/>
              <a:gd name="connsiteY102" fmla="*/ 173195 h 1161397"/>
              <a:gd name="connsiteX103" fmla="*/ 6507891 w 6884912"/>
              <a:gd name="connsiteY103" fmla="*/ 118474 h 1161397"/>
              <a:gd name="connsiteX104" fmla="*/ 6571807 w 6884912"/>
              <a:gd name="connsiteY104" fmla="*/ 98636 h 1161397"/>
              <a:gd name="connsiteX105" fmla="*/ 6671880 w 6884912"/>
              <a:gd name="connsiteY105" fmla="*/ 82931 h 1161397"/>
              <a:gd name="connsiteX106" fmla="*/ 6702266 w 6884912"/>
              <a:gd name="connsiteY106" fmla="*/ 75470 h 1161397"/>
              <a:gd name="connsiteX107" fmla="*/ 6845802 w 6884912"/>
              <a:gd name="connsiteY107" fmla="*/ 24496 h 1161397"/>
              <a:gd name="connsiteX108" fmla="*/ 6884912 w 6884912"/>
              <a:gd name="connsiteY10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78946 w 6884912"/>
              <a:gd name="connsiteY7" fmla="*/ 1106011 h 1161397"/>
              <a:gd name="connsiteX8" fmla="*/ 512111 w 6884912"/>
              <a:gd name="connsiteY8" fmla="*/ 1085599 h 1161397"/>
              <a:gd name="connsiteX9" fmla="*/ 567875 w 6884912"/>
              <a:gd name="connsiteY9" fmla="*/ 1051976 h 1161397"/>
              <a:gd name="connsiteX10" fmla="*/ 601644 w 6884912"/>
              <a:gd name="connsiteY10" fmla="*/ 1003997 h 1161397"/>
              <a:gd name="connsiteX11" fmla="*/ 651408 w 6884912"/>
              <a:gd name="connsiteY11" fmla="*/ 984938 h 1161397"/>
              <a:gd name="connsiteX12" fmla="*/ 673197 w 6884912"/>
              <a:gd name="connsiteY12" fmla="*/ 1010060 h 1161397"/>
              <a:gd name="connsiteX13" fmla="*/ 723108 w 6884912"/>
              <a:gd name="connsiteY13" fmla="*/ 980081 h 1161397"/>
              <a:gd name="connsiteX14" fmla="*/ 797699 w 6884912"/>
              <a:gd name="connsiteY14" fmla="*/ 931362 h 1161397"/>
              <a:gd name="connsiteX15" fmla="*/ 843359 w 6884912"/>
              <a:gd name="connsiteY15" fmla="*/ 910894 h 1161397"/>
              <a:gd name="connsiteX16" fmla="*/ 965215 w 6884912"/>
              <a:gd name="connsiteY16" fmla="*/ 846701 h 1161397"/>
              <a:gd name="connsiteX17" fmla="*/ 1085080 w 6884912"/>
              <a:gd name="connsiteY17" fmla="*/ 776086 h 1161397"/>
              <a:gd name="connsiteX18" fmla="*/ 1131224 w 6884912"/>
              <a:gd name="connsiteY18" fmla="*/ 706160 h 1161397"/>
              <a:gd name="connsiteX19" fmla="*/ 1138051 w 6884912"/>
              <a:gd name="connsiteY19" fmla="*/ 702034 h 1161397"/>
              <a:gd name="connsiteX20" fmla="*/ 1158800 w 6884912"/>
              <a:gd name="connsiteY20" fmla="*/ 700004 h 1161397"/>
              <a:gd name="connsiteX21" fmla="*/ 1166947 w 6884912"/>
              <a:gd name="connsiteY21" fmla="*/ 700762 h 1161397"/>
              <a:gd name="connsiteX22" fmla="*/ 1178135 w 6884912"/>
              <a:gd name="connsiteY22" fmla="*/ 698631 h 1161397"/>
              <a:gd name="connsiteX23" fmla="*/ 1178301 w 6884912"/>
              <a:gd name="connsiteY23" fmla="*/ 698094 h 1161397"/>
              <a:gd name="connsiteX24" fmla="*/ 1188995 w 6884912"/>
              <a:gd name="connsiteY24" fmla="*/ 697048 h 1161397"/>
              <a:gd name="connsiteX25" fmla="*/ 1242716 w 6884912"/>
              <a:gd name="connsiteY25" fmla="*/ 698052 h 1161397"/>
              <a:gd name="connsiteX26" fmla="*/ 1299977 w 6884912"/>
              <a:gd name="connsiteY26" fmla="*/ 639196 h 1161397"/>
              <a:gd name="connsiteX27" fmla="*/ 1326190 w 6884912"/>
              <a:gd name="connsiteY27" fmla="*/ 625955 h 1161397"/>
              <a:gd name="connsiteX28" fmla="*/ 1339600 w 6884912"/>
              <a:gd name="connsiteY28" fmla="*/ 616295 h 1161397"/>
              <a:gd name="connsiteX29" fmla="*/ 1340054 w 6884912"/>
              <a:gd name="connsiteY29" fmla="*/ 614022 h 1161397"/>
              <a:gd name="connsiteX30" fmla="*/ 1391606 w 6884912"/>
              <a:gd name="connsiteY30" fmla="*/ 615229 h 1161397"/>
              <a:gd name="connsiteX31" fmla="*/ 1397565 w 6884912"/>
              <a:gd name="connsiteY31" fmla="*/ 611490 h 1161397"/>
              <a:gd name="connsiteX32" fmla="*/ 1432302 w 6884912"/>
              <a:gd name="connsiteY32" fmla="*/ 617267 h 1161397"/>
              <a:gd name="connsiteX33" fmla="*/ 1449644 w 6884912"/>
              <a:gd name="connsiteY33" fmla="*/ 617591 h 1161397"/>
              <a:gd name="connsiteX34" fmla="*/ 1455793 w 6884912"/>
              <a:gd name="connsiteY34" fmla="*/ 623174 h 1161397"/>
              <a:gd name="connsiteX35" fmla="*/ 1480758 w 6884912"/>
              <a:gd name="connsiteY35" fmla="*/ 620863 h 1161397"/>
              <a:gd name="connsiteX36" fmla="*/ 1483154 w 6884912"/>
              <a:gd name="connsiteY36" fmla="*/ 618527 h 1161397"/>
              <a:gd name="connsiteX37" fmla="*/ 1505495 w 6884912"/>
              <a:gd name="connsiteY37" fmla="*/ 624325 h 1161397"/>
              <a:gd name="connsiteX38" fmla="*/ 1526340 w 6884912"/>
              <a:gd name="connsiteY38" fmla="*/ 638496 h 1161397"/>
              <a:gd name="connsiteX39" fmla="*/ 1731986 w 6884912"/>
              <a:gd name="connsiteY39" fmla="*/ 589682 h 1161397"/>
              <a:gd name="connsiteX40" fmla="*/ 1927935 w 6884912"/>
              <a:gd name="connsiteY40" fmla="*/ 628540 h 1161397"/>
              <a:gd name="connsiteX41" fmla="*/ 2039075 w 6884912"/>
              <a:gd name="connsiteY41" fmla="*/ 599964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222191 w 6884912"/>
              <a:gd name="connsiteY57" fmla="*/ 307887 h 1161397"/>
              <a:gd name="connsiteX58" fmla="*/ 3227953 w 6884912"/>
              <a:gd name="connsiteY58" fmla="*/ 297650 h 1161397"/>
              <a:gd name="connsiteX59" fmla="*/ 3510042 w 6884912"/>
              <a:gd name="connsiteY59" fmla="*/ 311820 h 1161397"/>
              <a:gd name="connsiteX60" fmla="*/ 3626773 w 6884912"/>
              <a:gd name="connsiteY60" fmla="*/ 290452 h 1161397"/>
              <a:gd name="connsiteX61" fmla="*/ 3666217 w 6884912"/>
              <a:gd name="connsiteY61" fmla="*/ 273255 h 1161397"/>
              <a:gd name="connsiteX62" fmla="*/ 3732427 w 6884912"/>
              <a:gd name="connsiteY62" fmla="*/ 245039 h 1161397"/>
              <a:gd name="connsiteX63" fmla="*/ 3777022 w 6884912"/>
              <a:gd name="connsiteY63" fmla="*/ 200276 h 1161397"/>
              <a:gd name="connsiteX64" fmla="*/ 3791246 w 6884912"/>
              <a:gd name="connsiteY64" fmla="*/ 189996 h 1161397"/>
              <a:gd name="connsiteX65" fmla="*/ 3819864 w 6884912"/>
              <a:gd name="connsiteY65" fmla="*/ 194605 h 1161397"/>
              <a:gd name="connsiteX66" fmla="*/ 3830398 w 6884912"/>
              <a:gd name="connsiteY66" fmla="*/ 188383 h 1161397"/>
              <a:gd name="connsiteX67" fmla="*/ 3834360 w 6884912"/>
              <a:gd name="connsiteY67" fmla="*/ 188992 h 1161397"/>
              <a:gd name="connsiteX68" fmla="*/ 3843715 w 6884912"/>
              <a:gd name="connsiteY68" fmla="*/ 188752 h 1161397"/>
              <a:gd name="connsiteX69" fmla="*/ 3842609 w 6884912"/>
              <a:gd name="connsiteY69" fmla="*/ 197386 h 1161397"/>
              <a:gd name="connsiteX70" fmla="*/ 3853961 w 6884912"/>
              <a:gd name="connsiteY70" fmla="*/ 213380 h 1161397"/>
              <a:gd name="connsiteX71" fmla="*/ 3907640 w 6884912"/>
              <a:gd name="connsiteY71" fmla="*/ 207568 h 1161397"/>
              <a:gd name="connsiteX72" fmla="*/ 3910449 w 6884912"/>
              <a:gd name="connsiteY72" fmla="*/ 197808 h 1161397"/>
              <a:gd name="connsiteX73" fmla="*/ 3917197 w 6884912"/>
              <a:gd name="connsiteY73" fmla="*/ 196121 h 1161397"/>
              <a:gd name="connsiteX74" fmla="*/ 3922400 w 6884912"/>
              <a:gd name="connsiteY74" fmla="*/ 205056 h 1161397"/>
              <a:gd name="connsiteX75" fmla="*/ 4013061 w 6884912"/>
              <a:gd name="connsiteY75" fmla="*/ 224874 h 1161397"/>
              <a:gd name="connsiteX76" fmla="*/ 4220717 w 6884912"/>
              <a:gd name="connsiteY76" fmla="*/ 192946 h 1161397"/>
              <a:gd name="connsiteX77" fmla="*/ 4228802 w 6884912"/>
              <a:gd name="connsiteY77" fmla="*/ 201468 h 1161397"/>
              <a:gd name="connsiteX78" fmla="*/ 4289361 w 6884912"/>
              <a:gd name="connsiteY78" fmla="*/ 196642 h 1161397"/>
              <a:gd name="connsiteX79" fmla="*/ 4498913 w 6884912"/>
              <a:gd name="connsiteY79" fmla="*/ 118915 h 1161397"/>
              <a:gd name="connsiteX80" fmla="*/ 4617330 w 6884912"/>
              <a:gd name="connsiteY80" fmla="*/ 111163 h 1161397"/>
              <a:gd name="connsiteX81" fmla="*/ 4659778 w 6884912"/>
              <a:gd name="connsiteY81" fmla="*/ 118219 h 1161397"/>
              <a:gd name="connsiteX82" fmla="*/ 4730870 w 6884912"/>
              <a:gd name="connsiteY82" fmla="*/ 129432 h 1161397"/>
              <a:gd name="connsiteX83" fmla="*/ 4844073 w 6884912"/>
              <a:gd name="connsiteY83" fmla="*/ 161768 h 1161397"/>
              <a:gd name="connsiteX84" fmla="*/ 4856454 w 6884912"/>
              <a:gd name="connsiteY84" fmla="*/ 130488 h 1161397"/>
              <a:gd name="connsiteX85" fmla="*/ 4920038 w 6884912"/>
              <a:gd name="connsiteY85" fmla="*/ 140418 h 1161397"/>
              <a:gd name="connsiteX86" fmla="*/ 5016639 w 6884912"/>
              <a:gd name="connsiteY86" fmla="*/ 158905 h 1161397"/>
              <a:gd name="connsiteX87" fmla="*/ 5072009 w 6884912"/>
              <a:gd name="connsiteY87" fmla="*/ 161502 h 1161397"/>
              <a:gd name="connsiteX88" fmla="*/ 5223626 w 6884912"/>
              <a:gd name="connsiteY88" fmla="*/ 177356 h 1161397"/>
              <a:gd name="connsiteX89" fmla="*/ 5375773 w 6884912"/>
              <a:gd name="connsiteY89" fmla="*/ 199913 h 1161397"/>
              <a:gd name="connsiteX90" fmla="*/ 5467502 w 6884912"/>
              <a:gd name="connsiteY90" fmla="*/ 250963 h 1161397"/>
              <a:gd name="connsiteX91" fmla="*/ 5592395 w 6884912"/>
              <a:gd name="connsiteY91" fmla="*/ 265434 h 1161397"/>
              <a:gd name="connsiteX92" fmla="*/ 5613532 w 6884912"/>
              <a:gd name="connsiteY92" fmla="*/ 273379 h 1161397"/>
              <a:gd name="connsiteX93" fmla="*/ 5642173 w 6884912"/>
              <a:gd name="connsiteY93" fmla="*/ 266904 h 1161397"/>
              <a:gd name="connsiteX94" fmla="*/ 5756910 w 6884912"/>
              <a:gd name="connsiteY94" fmla="*/ 239211 h 1161397"/>
              <a:gd name="connsiteX95" fmla="*/ 5846667 w 6884912"/>
              <a:gd name="connsiteY95" fmla="*/ 201786 h 1161397"/>
              <a:gd name="connsiteX96" fmla="*/ 5960732 w 6884912"/>
              <a:gd name="connsiteY96" fmla="*/ 220708 h 1161397"/>
              <a:gd name="connsiteX97" fmla="*/ 6029542 w 6884912"/>
              <a:gd name="connsiteY97" fmla="*/ 210339 h 1161397"/>
              <a:gd name="connsiteX98" fmla="*/ 6141123 w 6884912"/>
              <a:gd name="connsiteY98" fmla="*/ 159923 h 1161397"/>
              <a:gd name="connsiteX99" fmla="*/ 6290640 w 6884912"/>
              <a:gd name="connsiteY99" fmla="*/ 167441 h 1161397"/>
              <a:gd name="connsiteX100" fmla="*/ 6322806 w 6884912"/>
              <a:gd name="connsiteY100" fmla="*/ 213293 h 1161397"/>
              <a:gd name="connsiteX101" fmla="*/ 6380420 w 6884912"/>
              <a:gd name="connsiteY101" fmla="*/ 173195 h 1161397"/>
              <a:gd name="connsiteX102" fmla="*/ 6507891 w 6884912"/>
              <a:gd name="connsiteY102" fmla="*/ 118474 h 1161397"/>
              <a:gd name="connsiteX103" fmla="*/ 6571807 w 6884912"/>
              <a:gd name="connsiteY103" fmla="*/ 98636 h 1161397"/>
              <a:gd name="connsiteX104" fmla="*/ 6671880 w 6884912"/>
              <a:gd name="connsiteY104" fmla="*/ 82931 h 1161397"/>
              <a:gd name="connsiteX105" fmla="*/ 6702266 w 6884912"/>
              <a:gd name="connsiteY105" fmla="*/ 75470 h 1161397"/>
              <a:gd name="connsiteX106" fmla="*/ 6845802 w 6884912"/>
              <a:gd name="connsiteY106" fmla="*/ 24496 h 1161397"/>
              <a:gd name="connsiteX107" fmla="*/ 6884912 w 6884912"/>
              <a:gd name="connsiteY107"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12111 w 6884912"/>
              <a:gd name="connsiteY7" fmla="*/ 1085599 h 1161397"/>
              <a:gd name="connsiteX8" fmla="*/ 567875 w 6884912"/>
              <a:gd name="connsiteY8" fmla="*/ 1051976 h 1161397"/>
              <a:gd name="connsiteX9" fmla="*/ 601644 w 6884912"/>
              <a:gd name="connsiteY9" fmla="*/ 1003997 h 1161397"/>
              <a:gd name="connsiteX10" fmla="*/ 651408 w 6884912"/>
              <a:gd name="connsiteY10" fmla="*/ 984938 h 1161397"/>
              <a:gd name="connsiteX11" fmla="*/ 673197 w 6884912"/>
              <a:gd name="connsiteY11" fmla="*/ 1010060 h 1161397"/>
              <a:gd name="connsiteX12" fmla="*/ 723108 w 6884912"/>
              <a:gd name="connsiteY12" fmla="*/ 980081 h 1161397"/>
              <a:gd name="connsiteX13" fmla="*/ 797699 w 6884912"/>
              <a:gd name="connsiteY13" fmla="*/ 931362 h 1161397"/>
              <a:gd name="connsiteX14" fmla="*/ 843359 w 6884912"/>
              <a:gd name="connsiteY14" fmla="*/ 910894 h 1161397"/>
              <a:gd name="connsiteX15" fmla="*/ 965215 w 6884912"/>
              <a:gd name="connsiteY15" fmla="*/ 846701 h 1161397"/>
              <a:gd name="connsiteX16" fmla="*/ 1085080 w 6884912"/>
              <a:gd name="connsiteY16" fmla="*/ 776086 h 1161397"/>
              <a:gd name="connsiteX17" fmla="*/ 1131224 w 6884912"/>
              <a:gd name="connsiteY17" fmla="*/ 706160 h 1161397"/>
              <a:gd name="connsiteX18" fmla="*/ 1138051 w 6884912"/>
              <a:gd name="connsiteY18" fmla="*/ 702034 h 1161397"/>
              <a:gd name="connsiteX19" fmla="*/ 1158800 w 6884912"/>
              <a:gd name="connsiteY19" fmla="*/ 700004 h 1161397"/>
              <a:gd name="connsiteX20" fmla="*/ 1166947 w 6884912"/>
              <a:gd name="connsiteY20" fmla="*/ 700762 h 1161397"/>
              <a:gd name="connsiteX21" fmla="*/ 1178135 w 6884912"/>
              <a:gd name="connsiteY21" fmla="*/ 698631 h 1161397"/>
              <a:gd name="connsiteX22" fmla="*/ 1178301 w 6884912"/>
              <a:gd name="connsiteY22" fmla="*/ 698094 h 1161397"/>
              <a:gd name="connsiteX23" fmla="*/ 1188995 w 6884912"/>
              <a:gd name="connsiteY23" fmla="*/ 697048 h 1161397"/>
              <a:gd name="connsiteX24" fmla="*/ 1242716 w 6884912"/>
              <a:gd name="connsiteY24" fmla="*/ 698052 h 1161397"/>
              <a:gd name="connsiteX25" fmla="*/ 1299977 w 6884912"/>
              <a:gd name="connsiteY25" fmla="*/ 639196 h 1161397"/>
              <a:gd name="connsiteX26" fmla="*/ 1326190 w 6884912"/>
              <a:gd name="connsiteY26" fmla="*/ 625955 h 1161397"/>
              <a:gd name="connsiteX27" fmla="*/ 1339600 w 6884912"/>
              <a:gd name="connsiteY27" fmla="*/ 616295 h 1161397"/>
              <a:gd name="connsiteX28" fmla="*/ 1340054 w 6884912"/>
              <a:gd name="connsiteY28" fmla="*/ 614022 h 1161397"/>
              <a:gd name="connsiteX29" fmla="*/ 1391606 w 6884912"/>
              <a:gd name="connsiteY29" fmla="*/ 615229 h 1161397"/>
              <a:gd name="connsiteX30" fmla="*/ 1397565 w 6884912"/>
              <a:gd name="connsiteY30" fmla="*/ 611490 h 1161397"/>
              <a:gd name="connsiteX31" fmla="*/ 1432302 w 6884912"/>
              <a:gd name="connsiteY31" fmla="*/ 617267 h 1161397"/>
              <a:gd name="connsiteX32" fmla="*/ 1449644 w 6884912"/>
              <a:gd name="connsiteY32" fmla="*/ 617591 h 1161397"/>
              <a:gd name="connsiteX33" fmla="*/ 1455793 w 6884912"/>
              <a:gd name="connsiteY33" fmla="*/ 623174 h 1161397"/>
              <a:gd name="connsiteX34" fmla="*/ 1480758 w 6884912"/>
              <a:gd name="connsiteY34" fmla="*/ 620863 h 1161397"/>
              <a:gd name="connsiteX35" fmla="*/ 1483154 w 6884912"/>
              <a:gd name="connsiteY35" fmla="*/ 618527 h 1161397"/>
              <a:gd name="connsiteX36" fmla="*/ 1505495 w 6884912"/>
              <a:gd name="connsiteY36" fmla="*/ 624325 h 1161397"/>
              <a:gd name="connsiteX37" fmla="*/ 1526340 w 6884912"/>
              <a:gd name="connsiteY37" fmla="*/ 638496 h 1161397"/>
              <a:gd name="connsiteX38" fmla="*/ 1731986 w 6884912"/>
              <a:gd name="connsiteY38" fmla="*/ 589682 h 1161397"/>
              <a:gd name="connsiteX39" fmla="*/ 1927935 w 6884912"/>
              <a:gd name="connsiteY39" fmla="*/ 628540 h 1161397"/>
              <a:gd name="connsiteX40" fmla="*/ 2039075 w 6884912"/>
              <a:gd name="connsiteY40" fmla="*/ 599964 h 1161397"/>
              <a:gd name="connsiteX41" fmla="*/ 2066980 w 6884912"/>
              <a:gd name="connsiteY41" fmla="*/ 550413 h 1161397"/>
              <a:gd name="connsiteX42" fmla="*/ 2352236 w 6884912"/>
              <a:gd name="connsiteY42" fmla="*/ 519602 h 1161397"/>
              <a:gd name="connsiteX43" fmla="*/ 2420791 w 6884912"/>
              <a:gd name="connsiteY43" fmla="*/ 492826 h 1161397"/>
              <a:gd name="connsiteX44" fmla="*/ 2489932 w 6884912"/>
              <a:gd name="connsiteY44" fmla="*/ 507864 h 1161397"/>
              <a:gd name="connsiteX45" fmla="*/ 2512917 w 6884912"/>
              <a:gd name="connsiteY45" fmla="*/ 489127 h 1161397"/>
              <a:gd name="connsiteX46" fmla="*/ 2516783 w 6884912"/>
              <a:gd name="connsiteY46" fmla="*/ 485473 h 1161397"/>
              <a:gd name="connsiteX47" fmla="*/ 2534360 w 6884912"/>
              <a:gd name="connsiteY47" fmla="*/ 480064 h 1161397"/>
              <a:gd name="connsiteX48" fmla="*/ 2536691 w 6884912"/>
              <a:gd name="connsiteY48" fmla="*/ 467018 h 1161397"/>
              <a:gd name="connsiteX49" fmla="*/ 2561265 w 6884912"/>
              <a:gd name="connsiteY49" fmla="*/ 450623 h 1161397"/>
              <a:gd name="connsiteX50" fmla="*/ 2594349 w 6884912"/>
              <a:gd name="connsiteY50" fmla="*/ 443884 h 1161397"/>
              <a:gd name="connsiteX51" fmla="*/ 2754324 w 6884912"/>
              <a:gd name="connsiteY51" fmla="*/ 424766 h 1161397"/>
              <a:gd name="connsiteX52" fmla="*/ 2848470 w 6884912"/>
              <a:gd name="connsiteY52" fmla="*/ 405966 h 1161397"/>
              <a:gd name="connsiteX53" fmla="*/ 2881772 w 6884912"/>
              <a:gd name="connsiteY53" fmla="*/ 387260 h 1161397"/>
              <a:gd name="connsiteX54" fmla="*/ 2929932 w 6884912"/>
              <a:gd name="connsiteY54" fmla="*/ 368912 h 1161397"/>
              <a:gd name="connsiteX55" fmla="*/ 3013020 w 6884912"/>
              <a:gd name="connsiteY55" fmla="*/ 327578 h 1161397"/>
              <a:gd name="connsiteX56" fmla="*/ 3222191 w 6884912"/>
              <a:gd name="connsiteY56" fmla="*/ 307887 h 1161397"/>
              <a:gd name="connsiteX57" fmla="*/ 3227953 w 6884912"/>
              <a:gd name="connsiteY57" fmla="*/ 297650 h 1161397"/>
              <a:gd name="connsiteX58" fmla="*/ 3510042 w 6884912"/>
              <a:gd name="connsiteY58" fmla="*/ 311820 h 1161397"/>
              <a:gd name="connsiteX59" fmla="*/ 3626773 w 6884912"/>
              <a:gd name="connsiteY59" fmla="*/ 290452 h 1161397"/>
              <a:gd name="connsiteX60" fmla="*/ 3666217 w 6884912"/>
              <a:gd name="connsiteY60" fmla="*/ 273255 h 1161397"/>
              <a:gd name="connsiteX61" fmla="*/ 3732427 w 6884912"/>
              <a:gd name="connsiteY61" fmla="*/ 245039 h 1161397"/>
              <a:gd name="connsiteX62" fmla="*/ 3777022 w 6884912"/>
              <a:gd name="connsiteY62" fmla="*/ 200276 h 1161397"/>
              <a:gd name="connsiteX63" fmla="*/ 3791246 w 6884912"/>
              <a:gd name="connsiteY63" fmla="*/ 189996 h 1161397"/>
              <a:gd name="connsiteX64" fmla="*/ 3819864 w 6884912"/>
              <a:gd name="connsiteY64" fmla="*/ 194605 h 1161397"/>
              <a:gd name="connsiteX65" fmla="*/ 3830398 w 6884912"/>
              <a:gd name="connsiteY65" fmla="*/ 188383 h 1161397"/>
              <a:gd name="connsiteX66" fmla="*/ 3834360 w 6884912"/>
              <a:gd name="connsiteY66" fmla="*/ 188992 h 1161397"/>
              <a:gd name="connsiteX67" fmla="*/ 3843715 w 6884912"/>
              <a:gd name="connsiteY67" fmla="*/ 188752 h 1161397"/>
              <a:gd name="connsiteX68" fmla="*/ 3842609 w 6884912"/>
              <a:gd name="connsiteY68" fmla="*/ 197386 h 1161397"/>
              <a:gd name="connsiteX69" fmla="*/ 3853961 w 6884912"/>
              <a:gd name="connsiteY69" fmla="*/ 213380 h 1161397"/>
              <a:gd name="connsiteX70" fmla="*/ 3907640 w 6884912"/>
              <a:gd name="connsiteY70" fmla="*/ 207568 h 1161397"/>
              <a:gd name="connsiteX71" fmla="*/ 3910449 w 6884912"/>
              <a:gd name="connsiteY71" fmla="*/ 197808 h 1161397"/>
              <a:gd name="connsiteX72" fmla="*/ 3917197 w 6884912"/>
              <a:gd name="connsiteY72" fmla="*/ 196121 h 1161397"/>
              <a:gd name="connsiteX73" fmla="*/ 3922400 w 6884912"/>
              <a:gd name="connsiteY73" fmla="*/ 205056 h 1161397"/>
              <a:gd name="connsiteX74" fmla="*/ 4013061 w 6884912"/>
              <a:gd name="connsiteY74" fmla="*/ 224874 h 1161397"/>
              <a:gd name="connsiteX75" fmla="*/ 4220717 w 6884912"/>
              <a:gd name="connsiteY75" fmla="*/ 192946 h 1161397"/>
              <a:gd name="connsiteX76" fmla="*/ 4228802 w 6884912"/>
              <a:gd name="connsiteY76" fmla="*/ 201468 h 1161397"/>
              <a:gd name="connsiteX77" fmla="*/ 4289361 w 6884912"/>
              <a:gd name="connsiteY77" fmla="*/ 196642 h 1161397"/>
              <a:gd name="connsiteX78" fmla="*/ 4498913 w 6884912"/>
              <a:gd name="connsiteY78" fmla="*/ 118915 h 1161397"/>
              <a:gd name="connsiteX79" fmla="*/ 4617330 w 6884912"/>
              <a:gd name="connsiteY79" fmla="*/ 111163 h 1161397"/>
              <a:gd name="connsiteX80" fmla="*/ 4659778 w 6884912"/>
              <a:gd name="connsiteY80" fmla="*/ 118219 h 1161397"/>
              <a:gd name="connsiteX81" fmla="*/ 4730870 w 6884912"/>
              <a:gd name="connsiteY81" fmla="*/ 129432 h 1161397"/>
              <a:gd name="connsiteX82" fmla="*/ 4844073 w 6884912"/>
              <a:gd name="connsiteY82" fmla="*/ 161768 h 1161397"/>
              <a:gd name="connsiteX83" fmla="*/ 4856454 w 6884912"/>
              <a:gd name="connsiteY83" fmla="*/ 130488 h 1161397"/>
              <a:gd name="connsiteX84" fmla="*/ 4920038 w 6884912"/>
              <a:gd name="connsiteY84" fmla="*/ 140418 h 1161397"/>
              <a:gd name="connsiteX85" fmla="*/ 5016639 w 6884912"/>
              <a:gd name="connsiteY85" fmla="*/ 158905 h 1161397"/>
              <a:gd name="connsiteX86" fmla="*/ 5072009 w 6884912"/>
              <a:gd name="connsiteY86" fmla="*/ 161502 h 1161397"/>
              <a:gd name="connsiteX87" fmla="*/ 5223626 w 6884912"/>
              <a:gd name="connsiteY87" fmla="*/ 177356 h 1161397"/>
              <a:gd name="connsiteX88" fmla="*/ 5375773 w 6884912"/>
              <a:gd name="connsiteY88" fmla="*/ 199913 h 1161397"/>
              <a:gd name="connsiteX89" fmla="*/ 5467502 w 6884912"/>
              <a:gd name="connsiteY89" fmla="*/ 250963 h 1161397"/>
              <a:gd name="connsiteX90" fmla="*/ 5592395 w 6884912"/>
              <a:gd name="connsiteY90" fmla="*/ 265434 h 1161397"/>
              <a:gd name="connsiteX91" fmla="*/ 5613532 w 6884912"/>
              <a:gd name="connsiteY91" fmla="*/ 273379 h 1161397"/>
              <a:gd name="connsiteX92" fmla="*/ 5642173 w 6884912"/>
              <a:gd name="connsiteY92" fmla="*/ 266904 h 1161397"/>
              <a:gd name="connsiteX93" fmla="*/ 5756910 w 6884912"/>
              <a:gd name="connsiteY93" fmla="*/ 239211 h 1161397"/>
              <a:gd name="connsiteX94" fmla="*/ 5846667 w 6884912"/>
              <a:gd name="connsiteY94" fmla="*/ 201786 h 1161397"/>
              <a:gd name="connsiteX95" fmla="*/ 5960732 w 6884912"/>
              <a:gd name="connsiteY95" fmla="*/ 220708 h 1161397"/>
              <a:gd name="connsiteX96" fmla="*/ 6029542 w 6884912"/>
              <a:gd name="connsiteY96" fmla="*/ 210339 h 1161397"/>
              <a:gd name="connsiteX97" fmla="*/ 6141123 w 6884912"/>
              <a:gd name="connsiteY97" fmla="*/ 159923 h 1161397"/>
              <a:gd name="connsiteX98" fmla="*/ 6290640 w 6884912"/>
              <a:gd name="connsiteY98" fmla="*/ 167441 h 1161397"/>
              <a:gd name="connsiteX99" fmla="*/ 6322806 w 6884912"/>
              <a:gd name="connsiteY99" fmla="*/ 213293 h 1161397"/>
              <a:gd name="connsiteX100" fmla="*/ 6380420 w 6884912"/>
              <a:gd name="connsiteY100" fmla="*/ 173195 h 1161397"/>
              <a:gd name="connsiteX101" fmla="*/ 6507891 w 6884912"/>
              <a:gd name="connsiteY101" fmla="*/ 118474 h 1161397"/>
              <a:gd name="connsiteX102" fmla="*/ 6571807 w 6884912"/>
              <a:gd name="connsiteY102" fmla="*/ 98636 h 1161397"/>
              <a:gd name="connsiteX103" fmla="*/ 6671880 w 6884912"/>
              <a:gd name="connsiteY103" fmla="*/ 82931 h 1161397"/>
              <a:gd name="connsiteX104" fmla="*/ 6702266 w 6884912"/>
              <a:gd name="connsiteY104" fmla="*/ 75470 h 1161397"/>
              <a:gd name="connsiteX105" fmla="*/ 6845802 w 6884912"/>
              <a:gd name="connsiteY105" fmla="*/ 24496 h 1161397"/>
              <a:gd name="connsiteX106" fmla="*/ 6884912 w 6884912"/>
              <a:gd name="connsiteY106"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67875 w 6884912"/>
              <a:gd name="connsiteY7" fmla="*/ 1051976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213420 w 6884912"/>
              <a:gd name="connsiteY6" fmla="*/ 1056868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242716 w 6884912"/>
              <a:gd name="connsiteY20" fmla="*/ 698052 h 1161397"/>
              <a:gd name="connsiteX21" fmla="*/ 1299977 w 6884912"/>
              <a:gd name="connsiteY21" fmla="*/ 639196 h 1161397"/>
              <a:gd name="connsiteX22" fmla="*/ 1326190 w 6884912"/>
              <a:gd name="connsiteY22" fmla="*/ 625955 h 1161397"/>
              <a:gd name="connsiteX23" fmla="*/ 1339600 w 6884912"/>
              <a:gd name="connsiteY23" fmla="*/ 616295 h 1161397"/>
              <a:gd name="connsiteX24" fmla="*/ 1340054 w 6884912"/>
              <a:gd name="connsiteY24" fmla="*/ 614022 h 1161397"/>
              <a:gd name="connsiteX25" fmla="*/ 1391606 w 6884912"/>
              <a:gd name="connsiteY25" fmla="*/ 615229 h 1161397"/>
              <a:gd name="connsiteX26" fmla="*/ 1397565 w 6884912"/>
              <a:gd name="connsiteY26" fmla="*/ 611490 h 1161397"/>
              <a:gd name="connsiteX27" fmla="*/ 1432302 w 6884912"/>
              <a:gd name="connsiteY27" fmla="*/ 617267 h 1161397"/>
              <a:gd name="connsiteX28" fmla="*/ 1449644 w 6884912"/>
              <a:gd name="connsiteY28" fmla="*/ 617591 h 1161397"/>
              <a:gd name="connsiteX29" fmla="*/ 1455793 w 6884912"/>
              <a:gd name="connsiteY29" fmla="*/ 623174 h 1161397"/>
              <a:gd name="connsiteX30" fmla="*/ 1480758 w 6884912"/>
              <a:gd name="connsiteY30" fmla="*/ 620863 h 1161397"/>
              <a:gd name="connsiteX31" fmla="*/ 1483154 w 6884912"/>
              <a:gd name="connsiteY31" fmla="*/ 618527 h 1161397"/>
              <a:gd name="connsiteX32" fmla="*/ 1505495 w 6884912"/>
              <a:gd name="connsiteY32" fmla="*/ 624325 h 1161397"/>
              <a:gd name="connsiteX33" fmla="*/ 1526340 w 6884912"/>
              <a:gd name="connsiteY33" fmla="*/ 638496 h 1161397"/>
              <a:gd name="connsiteX34" fmla="*/ 1731986 w 6884912"/>
              <a:gd name="connsiteY34" fmla="*/ 589682 h 1161397"/>
              <a:gd name="connsiteX35" fmla="*/ 1927935 w 6884912"/>
              <a:gd name="connsiteY35" fmla="*/ 628540 h 1161397"/>
              <a:gd name="connsiteX36" fmla="*/ 2039075 w 6884912"/>
              <a:gd name="connsiteY36" fmla="*/ 599964 h 1161397"/>
              <a:gd name="connsiteX37" fmla="*/ 2066980 w 6884912"/>
              <a:gd name="connsiteY37" fmla="*/ 550413 h 1161397"/>
              <a:gd name="connsiteX38" fmla="*/ 2352236 w 6884912"/>
              <a:gd name="connsiteY38" fmla="*/ 519602 h 1161397"/>
              <a:gd name="connsiteX39" fmla="*/ 2420791 w 6884912"/>
              <a:gd name="connsiteY39" fmla="*/ 492826 h 1161397"/>
              <a:gd name="connsiteX40" fmla="*/ 2489932 w 6884912"/>
              <a:gd name="connsiteY40" fmla="*/ 507864 h 1161397"/>
              <a:gd name="connsiteX41" fmla="*/ 2512917 w 6884912"/>
              <a:gd name="connsiteY41" fmla="*/ 489127 h 1161397"/>
              <a:gd name="connsiteX42" fmla="*/ 2516783 w 6884912"/>
              <a:gd name="connsiteY42" fmla="*/ 485473 h 1161397"/>
              <a:gd name="connsiteX43" fmla="*/ 2534360 w 6884912"/>
              <a:gd name="connsiteY43" fmla="*/ 480064 h 1161397"/>
              <a:gd name="connsiteX44" fmla="*/ 2536691 w 6884912"/>
              <a:gd name="connsiteY44" fmla="*/ 467018 h 1161397"/>
              <a:gd name="connsiteX45" fmla="*/ 2561265 w 6884912"/>
              <a:gd name="connsiteY45" fmla="*/ 450623 h 1161397"/>
              <a:gd name="connsiteX46" fmla="*/ 2594349 w 6884912"/>
              <a:gd name="connsiteY46" fmla="*/ 443884 h 1161397"/>
              <a:gd name="connsiteX47" fmla="*/ 2754324 w 6884912"/>
              <a:gd name="connsiteY47" fmla="*/ 424766 h 1161397"/>
              <a:gd name="connsiteX48" fmla="*/ 2848470 w 6884912"/>
              <a:gd name="connsiteY48" fmla="*/ 405966 h 1161397"/>
              <a:gd name="connsiteX49" fmla="*/ 2881772 w 6884912"/>
              <a:gd name="connsiteY49" fmla="*/ 387260 h 1161397"/>
              <a:gd name="connsiteX50" fmla="*/ 2929932 w 6884912"/>
              <a:gd name="connsiteY50" fmla="*/ 368912 h 1161397"/>
              <a:gd name="connsiteX51" fmla="*/ 3013020 w 6884912"/>
              <a:gd name="connsiteY51" fmla="*/ 327578 h 1161397"/>
              <a:gd name="connsiteX52" fmla="*/ 3222191 w 6884912"/>
              <a:gd name="connsiteY52" fmla="*/ 307887 h 1161397"/>
              <a:gd name="connsiteX53" fmla="*/ 3227953 w 6884912"/>
              <a:gd name="connsiteY53" fmla="*/ 297650 h 1161397"/>
              <a:gd name="connsiteX54" fmla="*/ 3510042 w 6884912"/>
              <a:gd name="connsiteY54" fmla="*/ 311820 h 1161397"/>
              <a:gd name="connsiteX55" fmla="*/ 3626773 w 6884912"/>
              <a:gd name="connsiteY55" fmla="*/ 290452 h 1161397"/>
              <a:gd name="connsiteX56" fmla="*/ 3666217 w 6884912"/>
              <a:gd name="connsiteY56" fmla="*/ 273255 h 1161397"/>
              <a:gd name="connsiteX57" fmla="*/ 3732427 w 6884912"/>
              <a:gd name="connsiteY57" fmla="*/ 245039 h 1161397"/>
              <a:gd name="connsiteX58" fmla="*/ 3777022 w 6884912"/>
              <a:gd name="connsiteY58" fmla="*/ 200276 h 1161397"/>
              <a:gd name="connsiteX59" fmla="*/ 3791246 w 6884912"/>
              <a:gd name="connsiteY59" fmla="*/ 189996 h 1161397"/>
              <a:gd name="connsiteX60" fmla="*/ 3819864 w 6884912"/>
              <a:gd name="connsiteY60" fmla="*/ 194605 h 1161397"/>
              <a:gd name="connsiteX61" fmla="*/ 3830398 w 6884912"/>
              <a:gd name="connsiteY61" fmla="*/ 188383 h 1161397"/>
              <a:gd name="connsiteX62" fmla="*/ 3834360 w 6884912"/>
              <a:gd name="connsiteY62" fmla="*/ 188992 h 1161397"/>
              <a:gd name="connsiteX63" fmla="*/ 3843715 w 6884912"/>
              <a:gd name="connsiteY63" fmla="*/ 188752 h 1161397"/>
              <a:gd name="connsiteX64" fmla="*/ 3842609 w 6884912"/>
              <a:gd name="connsiteY64" fmla="*/ 197386 h 1161397"/>
              <a:gd name="connsiteX65" fmla="*/ 3853961 w 6884912"/>
              <a:gd name="connsiteY65" fmla="*/ 213380 h 1161397"/>
              <a:gd name="connsiteX66" fmla="*/ 3907640 w 6884912"/>
              <a:gd name="connsiteY66" fmla="*/ 207568 h 1161397"/>
              <a:gd name="connsiteX67" fmla="*/ 3910449 w 6884912"/>
              <a:gd name="connsiteY67" fmla="*/ 197808 h 1161397"/>
              <a:gd name="connsiteX68" fmla="*/ 3917197 w 6884912"/>
              <a:gd name="connsiteY68" fmla="*/ 196121 h 1161397"/>
              <a:gd name="connsiteX69" fmla="*/ 3922400 w 6884912"/>
              <a:gd name="connsiteY69" fmla="*/ 205056 h 1161397"/>
              <a:gd name="connsiteX70" fmla="*/ 4013061 w 6884912"/>
              <a:gd name="connsiteY70" fmla="*/ 224874 h 1161397"/>
              <a:gd name="connsiteX71" fmla="*/ 4220717 w 6884912"/>
              <a:gd name="connsiteY71" fmla="*/ 192946 h 1161397"/>
              <a:gd name="connsiteX72" fmla="*/ 4228802 w 6884912"/>
              <a:gd name="connsiteY72" fmla="*/ 201468 h 1161397"/>
              <a:gd name="connsiteX73" fmla="*/ 4289361 w 6884912"/>
              <a:gd name="connsiteY73" fmla="*/ 196642 h 1161397"/>
              <a:gd name="connsiteX74" fmla="*/ 4498913 w 6884912"/>
              <a:gd name="connsiteY74" fmla="*/ 118915 h 1161397"/>
              <a:gd name="connsiteX75" fmla="*/ 4617330 w 6884912"/>
              <a:gd name="connsiteY75" fmla="*/ 111163 h 1161397"/>
              <a:gd name="connsiteX76" fmla="*/ 4659778 w 6884912"/>
              <a:gd name="connsiteY76" fmla="*/ 118219 h 1161397"/>
              <a:gd name="connsiteX77" fmla="*/ 4730870 w 6884912"/>
              <a:gd name="connsiteY77" fmla="*/ 129432 h 1161397"/>
              <a:gd name="connsiteX78" fmla="*/ 4844073 w 6884912"/>
              <a:gd name="connsiteY78" fmla="*/ 161768 h 1161397"/>
              <a:gd name="connsiteX79" fmla="*/ 4856454 w 6884912"/>
              <a:gd name="connsiteY79" fmla="*/ 130488 h 1161397"/>
              <a:gd name="connsiteX80" fmla="*/ 4920038 w 6884912"/>
              <a:gd name="connsiteY80" fmla="*/ 140418 h 1161397"/>
              <a:gd name="connsiteX81" fmla="*/ 5016639 w 6884912"/>
              <a:gd name="connsiteY81" fmla="*/ 158905 h 1161397"/>
              <a:gd name="connsiteX82" fmla="*/ 5072009 w 6884912"/>
              <a:gd name="connsiteY82" fmla="*/ 161502 h 1161397"/>
              <a:gd name="connsiteX83" fmla="*/ 5223626 w 6884912"/>
              <a:gd name="connsiteY83" fmla="*/ 177356 h 1161397"/>
              <a:gd name="connsiteX84" fmla="*/ 5375773 w 6884912"/>
              <a:gd name="connsiteY84" fmla="*/ 199913 h 1161397"/>
              <a:gd name="connsiteX85" fmla="*/ 5467502 w 6884912"/>
              <a:gd name="connsiteY85" fmla="*/ 250963 h 1161397"/>
              <a:gd name="connsiteX86" fmla="*/ 5592395 w 6884912"/>
              <a:gd name="connsiteY86" fmla="*/ 265434 h 1161397"/>
              <a:gd name="connsiteX87" fmla="*/ 5613532 w 6884912"/>
              <a:gd name="connsiteY87" fmla="*/ 273379 h 1161397"/>
              <a:gd name="connsiteX88" fmla="*/ 5642173 w 6884912"/>
              <a:gd name="connsiteY88" fmla="*/ 266904 h 1161397"/>
              <a:gd name="connsiteX89" fmla="*/ 5756910 w 6884912"/>
              <a:gd name="connsiteY89" fmla="*/ 239211 h 1161397"/>
              <a:gd name="connsiteX90" fmla="*/ 5846667 w 6884912"/>
              <a:gd name="connsiteY90" fmla="*/ 201786 h 1161397"/>
              <a:gd name="connsiteX91" fmla="*/ 5960732 w 6884912"/>
              <a:gd name="connsiteY91" fmla="*/ 220708 h 1161397"/>
              <a:gd name="connsiteX92" fmla="*/ 6029542 w 6884912"/>
              <a:gd name="connsiteY92" fmla="*/ 210339 h 1161397"/>
              <a:gd name="connsiteX93" fmla="*/ 6141123 w 6884912"/>
              <a:gd name="connsiteY93" fmla="*/ 159923 h 1161397"/>
              <a:gd name="connsiteX94" fmla="*/ 6290640 w 6884912"/>
              <a:gd name="connsiteY94" fmla="*/ 167441 h 1161397"/>
              <a:gd name="connsiteX95" fmla="*/ 6322806 w 6884912"/>
              <a:gd name="connsiteY95" fmla="*/ 213293 h 1161397"/>
              <a:gd name="connsiteX96" fmla="*/ 6380420 w 6884912"/>
              <a:gd name="connsiteY96" fmla="*/ 173195 h 1161397"/>
              <a:gd name="connsiteX97" fmla="*/ 6507891 w 6884912"/>
              <a:gd name="connsiteY97" fmla="*/ 118474 h 1161397"/>
              <a:gd name="connsiteX98" fmla="*/ 6571807 w 6884912"/>
              <a:gd name="connsiteY98" fmla="*/ 98636 h 1161397"/>
              <a:gd name="connsiteX99" fmla="*/ 6671880 w 6884912"/>
              <a:gd name="connsiteY99" fmla="*/ 82931 h 1161397"/>
              <a:gd name="connsiteX100" fmla="*/ 6702266 w 6884912"/>
              <a:gd name="connsiteY100" fmla="*/ 75470 h 1161397"/>
              <a:gd name="connsiteX101" fmla="*/ 6845802 w 6884912"/>
              <a:gd name="connsiteY101" fmla="*/ 24496 h 1161397"/>
              <a:gd name="connsiteX102" fmla="*/ 6884912 w 6884912"/>
              <a:gd name="connsiteY10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66947 w 6884912"/>
              <a:gd name="connsiteY16" fmla="*/ 700762 h 1161397"/>
              <a:gd name="connsiteX17" fmla="*/ 1178135 w 6884912"/>
              <a:gd name="connsiteY17" fmla="*/ 698631 h 1161397"/>
              <a:gd name="connsiteX18" fmla="*/ 1178301 w 6884912"/>
              <a:gd name="connsiteY18" fmla="*/ 698094 h 1161397"/>
              <a:gd name="connsiteX19" fmla="*/ 1242716 w 6884912"/>
              <a:gd name="connsiteY19" fmla="*/ 698052 h 1161397"/>
              <a:gd name="connsiteX20" fmla="*/ 1299977 w 6884912"/>
              <a:gd name="connsiteY20" fmla="*/ 639196 h 1161397"/>
              <a:gd name="connsiteX21" fmla="*/ 1326190 w 6884912"/>
              <a:gd name="connsiteY21" fmla="*/ 625955 h 1161397"/>
              <a:gd name="connsiteX22" fmla="*/ 1339600 w 6884912"/>
              <a:gd name="connsiteY22" fmla="*/ 616295 h 1161397"/>
              <a:gd name="connsiteX23" fmla="*/ 1340054 w 6884912"/>
              <a:gd name="connsiteY23" fmla="*/ 614022 h 1161397"/>
              <a:gd name="connsiteX24" fmla="*/ 1391606 w 6884912"/>
              <a:gd name="connsiteY24" fmla="*/ 615229 h 1161397"/>
              <a:gd name="connsiteX25" fmla="*/ 1397565 w 6884912"/>
              <a:gd name="connsiteY25" fmla="*/ 611490 h 1161397"/>
              <a:gd name="connsiteX26" fmla="*/ 1432302 w 6884912"/>
              <a:gd name="connsiteY26" fmla="*/ 617267 h 1161397"/>
              <a:gd name="connsiteX27" fmla="*/ 1449644 w 6884912"/>
              <a:gd name="connsiteY27" fmla="*/ 617591 h 1161397"/>
              <a:gd name="connsiteX28" fmla="*/ 1455793 w 6884912"/>
              <a:gd name="connsiteY28" fmla="*/ 623174 h 1161397"/>
              <a:gd name="connsiteX29" fmla="*/ 1480758 w 6884912"/>
              <a:gd name="connsiteY29" fmla="*/ 620863 h 1161397"/>
              <a:gd name="connsiteX30" fmla="*/ 1483154 w 6884912"/>
              <a:gd name="connsiteY30" fmla="*/ 618527 h 1161397"/>
              <a:gd name="connsiteX31" fmla="*/ 1505495 w 6884912"/>
              <a:gd name="connsiteY31" fmla="*/ 624325 h 1161397"/>
              <a:gd name="connsiteX32" fmla="*/ 1526340 w 6884912"/>
              <a:gd name="connsiteY32" fmla="*/ 638496 h 1161397"/>
              <a:gd name="connsiteX33" fmla="*/ 1731986 w 6884912"/>
              <a:gd name="connsiteY33" fmla="*/ 589682 h 1161397"/>
              <a:gd name="connsiteX34" fmla="*/ 1927935 w 6884912"/>
              <a:gd name="connsiteY34" fmla="*/ 628540 h 1161397"/>
              <a:gd name="connsiteX35" fmla="*/ 2039075 w 6884912"/>
              <a:gd name="connsiteY35" fmla="*/ 599964 h 1161397"/>
              <a:gd name="connsiteX36" fmla="*/ 2066980 w 6884912"/>
              <a:gd name="connsiteY36" fmla="*/ 550413 h 1161397"/>
              <a:gd name="connsiteX37" fmla="*/ 2352236 w 6884912"/>
              <a:gd name="connsiteY37" fmla="*/ 519602 h 1161397"/>
              <a:gd name="connsiteX38" fmla="*/ 2420791 w 6884912"/>
              <a:gd name="connsiteY38" fmla="*/ 492826 h 1161397"/>
              <a:gd name="connsiteX39" fmla="*/ 2489932 w 6884912"/>
              <a:gd name="connsiteY39" fmla="*/ 507864 h 1161397"/>
              <a:gd name="connsiteX40" fmla="*/ 2512917 w 6884912"/>
              <a:gd name="connsiteY40" fmla="*/ 489127 h 1161397"/>
              <a:gd name="connsiteX41" fmla="*/ 2516783 w 6884912"/>
              <a:gd name="connsiteY41" fmla="*/ 485473 h 1161397"/>
              <a:gd name="connsiteX42" fmla="*/ 2534360 w 6884912"/>
              <a:gd name="connsiteY42" fmla="*/ 480064 h 1161397"/>
              <a:gd name="connsiteX43" fmla="*/ 2536691 w 6884912"/>
              <a:gd name="connsiteY43" fmla="*/ 467018 h 1161397"/>
              <a:gd name="connsiteX44" fmla="*/ 2561265 w 6884912"/>
              <a:gd name="connsiteY44" fmla="*/ 450623 h 1161397"/>
              <a:gd name="connsiteX45" fmla="*/ 2594349 w 6884912"/>
              <a:gd name="connsiteY45" fmla="*/ 443884 h 1161397"/>
              <a:gd name="connsiteX46" fmla="*/ 2754324 w 6884912"/>
              <a:gd name="connsiteY46" fmla="*/ 424766 h 1161397"/>
              <a:gd name="connsiteX47" fmla="*/ 2848470 w 6884912"/>
              <a:gd name="connsiteY47" fmla="*/ 405966 h 1161397"/>
              <a:gd name="connsiteX48" fmla="*/ 2881772 w 6884912"/>
              <a:gd name="connsiteY48" fmla="*/ 387260 h 1161397"/>
              <a:gd name="connsiteX49" fmla="*/ 2929932 w 6884912"/>
              <a:gd name="connsiteY49" fmla="*/ 368912 h 1161397"/>
              <a:gd name="connsiteX50" fmla="*/ 3013020 w 6884912"/>
              <a:gd name="connsiteY50" fmla="*/ 327578 h 1161397"/>
              <a:gd name="connsiteX51" fmla="*/ 3222191 w 6884912"/>
              <a:gd name="connsiteY51" fmla="*/ 307887 h 1161397"/>
              <a:gd name="connsiteX52" fmla="*/ 3227953 w 6884912"/>
              <a:gd name="connsiteY52" fmla="*/ 297650 h 1161397"/>
              <a:gd name="connsiteX53" fmla="*/ 3510042 w 6884912"/>
              <a:gd name="connsiteY53" fmla="*/ 311820 h 1161397"/>
              <a:gd name="connsiteX54" fmla="*/ 3626773 w 6884912"/>
              <a:gd name="connsiteY54" fmla="*/ 290452 h 1161397"/>
              <a:gd name="connsiteX55" fmla="*/ 3666217 w 6884912"/>
              <a:gd name="connsiteY55" fmla="*/ 273255 h 1161397"/>
              <a:gd name="connsiteX56" fmla="*/ 3732427 w 6884912"/>
              <a:gd name="connsiteY56" fmla="*/ 245039 h 1161397"/>
              <a:gd name="connsiteX57" fmla="*/ 3777022 w 6884912"/>
              <a:gd name="connsiteY57" fmla="*/ 200276 h 1161397"/>
              <a:gd name="connsiteX58" fmla="*/ 3791246 w 6884912"/>
              <a:gd name="connsiteY58" fmla="*/ 189996 h 1161397"/>
              <a:gd name="connsiteX59" fmla="*/ 3819864 w 6884912"/>
              <a:gd name="connsiteY59" fmla="*/ 194605 h 1161397"/>
              <a:gd name="connsiteX60" fmla="*/ 3830398 w 6884912"/>
              <a:gd name="connsiteY60" fmla="*/ 188383 h 1161397"/>
              <a:gd name="connsiteX61" fmla="*/ 3834360 w 6884912"/>
              <a:gd name="connsiteY61" fmla="*/ 188992 h 1161397"/>
              <a:gd name="connsiteX62" fmla="*/ 3843715 w 6884912"/>
              <a:gd name="connsiteY62" fmla="*/ 188752 h 1161397"/>
              <a:gd name="connsiteX63" fmla="*/ 3842609 w 6884912"/>
              <a:gd name="connsiteY63" fmla="*/ 197386 h 1161397"/>
              <a:gd name="connsiteX64" fmla="*/ 3853961 w 6884912"/>
              <a:gd name="connsiteY64" fmla="*/ 213380 h 1161397"/>
              <a:gd name="connsiteX65" fmla="*/ 3907640 w 6884912"/>
              <a:gd name="connsiteY65" fmla="*/ 207568 h 1161397"/>
              <a:gd name="connsiteX66" fmla="*/ 3910449 w 6884912"/>
              <a:gd name="connsiteY66" fmla="*/ 197808 h 1161397"/>
              <a:gd name="connsiteX67" fmla="*/ 3917197 w 6884912"/>
              <a:gd name="connsiteY67" fmla="*/ 196121 h 1161397"/>
              <a:gd name="connsiteX68" fmla="*/ 3922400 w 6884912"/>
              <a:gd name="connsiteY68" fmla="*/ 205056 h 1161397"/>
              <a:gd name="connsiteX69" fmla="*/ 4013061 w 6884912"/>
              <a:gd name="connsiteY69" fmla="*/ 224874 h 1161397"/>
              <a:gd name="connsiteX70" fmla="*/ 4220717 w 6884912"/>
              <a:gd name="connsiteY70" fmla="*/ 192946 h 1161397"/>
              <a:gd name="connsiteX71" fmla="*/ 4228802 w 6884912"/>
              <a:gd name="connsiteY71" fmla="*/ 201468 h 1161397"/>
              <a:gd name="connsiteX72" fmla="*/ 4289361 w 6884912"/>
              <a:gd name="connsiteY72" fmla="*/ 196642 h 1161397"/>
              <a:gd name="connsiteX73" fmla="*/ 4498913 w 6884912"/>
              <a:gd name="connsiteY73" fmla="*/ 118915 h 1161397"/>
              <a:gd name="connsiteX74" fmla="*/ 4617330 w 6884912"/>
              <a:gd name="connsiteY74" fmla="*/ 111163 h 1161397"/>
              <a:gd name="connsiteX75" fmla="*/ 4659778 w 6884912"/>
              <a:gd name="connsiteY75" fmla="*/ 118219 h 1161397"/>
              <a:gd name="connsiteX76" fmla="*/ 4730870 w 6884912"/>
              <a:gd name="connsiteY76" fmla="*/ 129432 h 1161397"/>
              <a:gd name="connsiteX77" fmla="*/ 4844073 w 6884912"/>
              <a:gd name="connsiteY77" fmla="*/ 161768 h 1161397"/>
              <a:gd name="connsiteX78" fmla="*/ 4856454 w 6884912"/>
              <a:gd name="connsiteY78" fmla="*/ 130488 h 1161397"/>
              <a:gd name="connsiteX79" fmla="*/ 4920038 w 6884912"/>
              <a:gd name="connsiteY79" fmla="*/ 140418 h 1161397"/>
              <a:gd name="connsiteX80" fmla="*/ 5016639 w 6884912"/>
              <a:gd name="connsiteY80" fmla="*/ 158905 h 1161397"/>
              <a:gd name="connsiteX81" fmla="*/ 5072009 w 6884912"/>
              <a:gd name="connsiteY81" fmla="*/ 161502 h 1161397"/>
              <a:gd name="connsiteX82" fmla="*/ 5223626 w 6884912"/>
              <a:gd name="connsiteY82" fmla="*/ 177356 h 1161397"/>
              <a:gd name="connsiteX83" fmla="*/ 5375773 w 6884912"/>
              <a:gd name="connsiteY83" fmla="*/ 199913 h 1161397"/>
              <a:gd name="connsiteX84" fmla="*/ 5467502 w 6884912"/>
              <a:gd name="connsiteY84" fmla="*/ 250963 h 1161397"/>
              <a:gd name="connsiteX85" fmla="*/ 5592395 w 6884912"/>
              <a:gd name="connsiteY85" fmla="*/ 265434 h 1161397"/>
              <a:gd name="connsiteX86" fmla="*/ 5613532 w 6884912"/>
              <a:gd name="connsiteY86" fmla="*/ 273379 h 1161397"/>
              <a:gd name="connsiteX87" fmla="*/ 5642173 w 6884912"/>
              <a:gd name="connsiteY87" fmla="*/ 266904 h 1161397"/>
              <a:gd name="connsiteX88" fmla="*/ 5756910 w 6884912"/>
              <a:gd name="connsiteY88" fmla="*/ 239211 h 1161397"/>
              <a:gd name="connsiteX89" fmla="*/ 5846667 w 6884912"/>
              <a:gd name="connsiteY89" fmla="*/ 201786 h 1161397"/>
              <a:gd name="connsiteX90" fmla="*/ 5960732 w 6884912"/>
              <a:gd name="connsiteY90" fmla="*/ 220708 h 1161397"/>
              <a:gd name="connsiteX91" fmla="*/ 6029542 w 6884912"/>
              <a:gd name="connsiteY91" fmla="*/ 210339 h 1161397"/>
              <a:gd name="connsiteX92" fmla="*/ 6141123 w 6884912"/>
              <a:gd name="connsiteY92" fmla="*/ 159923 h 1161397"/>
              <a:gd name="connsiteX93" fmla="*/ 6290640 w 6884912"/>
              <a:gd name="connsiteY93" fmla="*/ 167441 h 1161397"/>
              <a:gd name="connsiteX94" fmla="*/ 6322806 w 6884912"/>
              <a:gd name="connsiteY94" fmla="*/ 213293 h 1161397"/>
              <a:gd name="connsiteX95" fmla="*/ 6380420 w 6884912"/>
              <a:gd name="connsiteY95" fmla="*/ 173195 h 1161397"/>
              <a:gd name="connsiteX96" fmla="*/ 6507891 w 6884912"/>
              <a:gd name="connsiteY96" fmla="*/ 118474 h 1161397"/>
              <a:gd name="connsiteX97" fmla="*/ 6571807 w 6884912"/>
              <a:gd name="connsiteY97" fmla="*/ 98636 h 1161397"/>
              <a:gd name="connsiteX98" fmla="*/ 6671880 w 6884912"/>
              <a:gd name="connsiteY98" fmla="*/ 82931 h 1161397"/>
              <a:gd name="connsiteX99" fmla="*/ 6702266 w 6884912"/>
              <a:gd name="connsiteY99" fmla="*/ 75470 h 1161397"/>
              <a:gd name="connsiteX100" fmla="*/ 6845802 w 6884912"/>
              <a:gd name="connsiteY100" fmla="*/ 24496 h 1161397"/>
              <a:gd name="connsiteX101" fmla="*/ 6884912 w 6884912"/>
              <a:gd name="connsiteY10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78135 w 6884912"/>
              <a:gd name="connsiteY16" fmla="*/ 698631 h 1161397"/>
              <a:gd name="connsiteX17" fmla="*/ 1178301 w 6884912"/>
              <a:gd name="connsiteY17" fmla="*/ 698094 h 1161397"/>
              <a:gd name="connsiteX18" fmla="*/ 1242716 w 6884912"/>
              <a:gd name="connsiteY18" fmla="*/ 698052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40054 w 6884912"/>
              <a:gd name="connsiteY22" fmla="*/ 614022 h 1161397"/>
              <a:gd name="connsiteX23" fmla="*/ 1391606 w 6884912"/>
              <a:gd name="connsiteY23" fmla="*/ 615229 h 1161397"/>
              <a:gd name="connsiteX24" fmla="*/ 1397565 w 6884912"/>
              <a:gd name="connsiteY24" fmla="*/ 611490 h 1161397"/>
              <a:gd name="connsiteX25" fmla="*/ 1432302 w 6884912"/>
              <a:gd name="connsiteY25" fmla="*/ 617267 h 1161397"/>
              <a:gd name="connsiteX26" fmla="*/ 1449644 w 6884912"/>
              <a:gd name="connsiteY26" fmla="*/ 617591 h 1161397"/>
              <a:gd name="connsiteX27" fmla="*/ 1455793 w 6884912"/>
              <a:gd name="connsiteY27" fmla="*/ 623174 h 1161397"/>
              <a:gd name="connsiteX28" fmla="*/ 1480758 w 6884912"/>
              <a:gd name="connsiteY28" fmla="*/ 620863 h 1161397"/>
              <a:gd name="connsiteX29" fmla="*/ 1483154 w 6884912"/>
              <a:gd name="connsiteY29" fmla="*/ 618527 h 1161397"/>
              <a:gd name="connsiteX30" fmla="*/ 1505495 w 6884912"/>
              <a:gd name="connsiteY30" fmla="*/ 624325 h 1161397"/>
              <a:gd name="connsiteX31" fmla="*/ 1526340 w 6884912"/>
              <a:gd name="connsiteY31" fmla="*/ 638496 h 1161397"/>
              <a:gd name="connsiteX32" fmla="*/ 1731986 w 6884912"/>
              <a:gd name="connsiteY32" fmla="*/ 589682 h 1161397"/>
              <a:gd name="connsiteX33" fmla="*/ 1927935 w 6884912"/>
              <a:gd name="connsiteY33" fmla="*/ 628540 h 1161397"/>
              <a:gd name="connsiteX34" fmla="*/ 2039075 w 6884912"/>
              <a:gd name="connsiteY34" fmla="*/ 599964 h 1161397"/>
              <a:gd name="connsiteX35" fmla="*/ 2066980 w 6884912"/>
              <a:gd name="connsiteY35" fmla="*/ 550413 h 1161397"/>
              <a:gd name="connsiteX36" fmla="*/ 2352236 w 6884912"/>
              <a:gd name="connsiteY36" fmla="*/ 519602 h 1161397"/>
              <a:gd name="connsiteX37" fmla="*/ 2420791 w 6884912"/>
              <a:gd name="connsiteY37" fmla="*/ 492826 h 1161397"/>
              <a:gd name="connsiteX38" fmla="*/ 2489932 w 6884912"/>
              <a:gd name="connsiteY38" fmla="*/ 507864 h 1161397"/>
              <a:gd name="connsiteX39" fmla="*/ 2512917 w 6884912"/>
              <a:gd name="connsiteY39" fmla="*/ 489127 h 1161397"/>
              <a:gd name="connsiteX40" fmla="*/ 2516783 w 6884912"/>
              <a:gd name="connsiteY40" fmla="*/ 485473 h 1161397"/>
              <a:gd name="connsiteX41" fmla="*/ 2534360 w 6884912"/>
              <a:gd name="connsiteY41" fmla="*/ 480064 h 1161397"/>
              <a:gd name="connsiteX42" fmla="*/ 2536691 w 6884912"/>
              <a:gd name="connsiteY42" fmla="*/ 467018 h 1161397"/>
              <a:gd name="connsiteX43" fmla="*/ 2561265 w 6884912"/>
              <a:gd name="connsiteY43" fmla="*/ 450623 h 1161397"/>
              <a:gd name="connsiteX44" fmla="*/ 2594349 w 6884912"/>
              <a:gd name="connsiteY44" fmla="*/ 443884 h 1161397"/>
              <a:gd name="connsiteX45" fmla="*/ 2754324 w 6884912"/>
              <a:gd name="connsiteY45" fmla="*/ 424766 h 1161397"/>
              <a:gd name="connsiteX46" fmla="*/ 2848470 w 6884912"/>
              <a:gd name="connsiteY46" fmla="*/ 405966 h 1161397"/>
              <a:gd name="connsiteX47" fmla="*/ 2881772 w 6884912"/>
              <a:gd name="connsiteY47" fmla="*/ 387260 h 1161397"/>
              <a:gd name="connsiteX48" fmla="*/ 2929932 w 6884912"/>
              <a:gd name="connsiteY48" fmla="*/ 368912 h 1161397"/>
              <a:gd name="connsiteX49" fmla="*/ 3013020 w 6884912"/>
              <a:gd name="connsiteY49" fmla="*/ 327578 h 1161397"/>
              <a:gd name="connsiteX50" fmla="*/ 3222191 w 6884912"/>
              <a:gd name="connsiteY50" fmla="*/ 307887 h 1161397"/>
              <a:gd name="connsiteX51" fmla="*/ 3227953 w 6884912"/>
              <a:gd name="connsiteY51" fmla="*/ 297650 h 1161397"/>
              <a:gd name="connsiteX52" fmla="*/ 3510042 w 6884912"/>
              <a:gd name="connsiteY52" fmla="*/ 311820 h 1161397"/>
              <a:gd name="connsiteX53" fmla="*/ 3626773 w 6884912"/>
              <a:gd name="connsiteY53" fmla="*/ 290452 h 1161397"/>
              <a:gd name="connsiteX54" fmla="*/ 3666217 w 6884912"/>
              <a:gd name="connsiteY54" fmla="*/ 273255 h 1161397"/>
              <a:gd name="connsiteX55" fmla="*/ 3732427 w 6884912"/>
              <a:gd name="connsiteY55" fmla="*/ 245039 h 1161397"/>
              <a:gd name="connsiteX56" fmla="*/ 3777022 w 6884912"/>
              <a:gd name="connsiteY56" fmla="*/ 200276 h 1161397"/>
              <a:gd name="connsiteX57" fmla="*/ 3791246 w 6884912"/>
              <a:gd name="connsiteY57" fmla="*/ 189996 h 1161397"/>
              <a:gd name="connsiteX58" fmla="*/ 3819864 w 6884912"/>
              <a:gd name="connsiteY58" fmla="*/ 194605 h 1161397"/>
              <a:gd name="connsiteX59" fmla="*/ 3830398 w 6884912"/>
              <a:gd name="connsiteY59" fmla="*/ 188383 h 1161397"/>
              <a:gd name="connsiteX60" fmla="*/ 3834360 w 6884912"/>
              <a:gd name="connsiteY60" fmla="*/ 188992 h 1161397"/>
              <a:gd name="connsiteX61" fmla="*/ 3843715 w 6884912"/>
              <a:gd name="connsiteY61" fmla="*/ 188752 h 1161397"/>
              <a:gd name="connsiteX62" fmla="*/ 3842609 w 6884912"/>
              <a:gd name="connsiteY62" fmla="*/ 197386 h 1161397"/>
              <a:gd name="connsiteX63" fmla="*/ 3853961 w 6884912"/>
              <a:gd name="connsiteY63" fmla="*/ 213380 h 1161397"/>
              <a:gd name="connsiteX64" fmla="*/ 3907640 w 6884912"/>
              <a:gd name="connsiteY64" fmla="*/ 207568 h 1161397"/>
              <a:gd name="connsiteX65" fmla="*/ 3910449 w 6884912"/>
              <a:gd name="connsiteY65" fmla="*/ 197808 h 1161397"/>
              <a:gd name="connsiteX66" fmla="*/ 3917197 w 6884912"/>
              <a:gd name="connsiteY66" fmla="*/ 196121 h 1161397"/>
              <a:gd name="connsiteX67" fmla="*/ 3922400 w 6884912"/>
              <a:gd name="connsiteY67" fmla="*/ 205056 h 1161397"/>
              <a:gd name="connsiteX68" fmla="*/ 4013061 w 6884912"/>
              <a:gd name="connsiteY68" fmla="*/ 224874 h 1161397"/>
              <a:gd name="connsiteX69" fmla="*/ 4220717 w 6884912"/>
              <a:gd name="connsiteY69" fmla="*/ 192946 h 1161397"/>
              <a:gd name="connsiteX70" fmla="*/ 4228802 w 6884912"/>
              <a:gd name="connsiteY70" fmla="*/ 201468 h 1161397"/>
              <a:gd name="connsiteX71" fmla="*/ 4289361 w 6884912"/>
              <a:gd name="connsiteY71" fmla="*/ 196642 h 1161397"/>
              <a:gd name="connsiteX72" fmla="*/ 4498913 w 6884912"/>
              <a:gd name="connsiteY72" fmla="*/ 118915 h 1161397"/>
              <a:gd name="connsiteX73" fmla="*/ 4617330 w 6884912"/>
              <a:gd name="connsiteY73" fmla="*/ 111163 h 1161397"/>
              <a:gd name="connsiteX74" fmla="*/ 4659778 w 6884912"/>
              <a:gd name="connsiteY74" fmla="*/ 118219 h 1161397"/>
              <a:gd name="connsiteX75" fmla="*/ 4730870 w 6884912"/>
              <a:gd name="connsiteY75" fmla="*/ 129432 h 1161397"/>
              <a:gd name="connsiteX76" fmla="*/ 4844073 w 6884912"/>
              <a:gd name="connsiteY76" fmla="*/ 161768 h 1161397"/>
              <a:gd name="connsiteX77" fmla="*/ 4856454 w 6884912"/>
              <a:gd name="connsiteY77" fmla="*/ 130488 h 1161397"/>
              <a:gd name="connsiteX78" fmla="*/ 4920038 w 6884912"/>
              <a:gd name="connsiteY78" fmla="*/ 140418 h 1161397"/>
              <a:gd name="connsiteX79" fmla="*/ 5016639 w 6884912"/>
              <a:gd name="connsiteY79" fmla="*/ 158905 h 1161397"/>
              <a:gd name="connsiteX80" fmla="*/ 5072009 w 6884912"/>
              <a:gd name="connsiteY80" fmla="*/ 161502 h 1161397"/>
              <a:gd name="connsiteX81" fmla="*/ 5223626 w 6884912"/>
              <a:gd name="connsiteY81" fmla="*/ 177356 h 1161397"/>
              <a:gd name="connsiteX82" fmla="*/ 5375773 w 6884912"/>
              <a:gd name="connsiteY82" fmla="*/ 199913 h 1161397"/>
              <a:gd name="connsiteX83" fmla="*/ 5467502 w 6884912"/>
              <a:gd name="connsiteY83" fmla="*/ 250963 h 1161397"/>
              <a:gd name="connsiteX84" fmla="*/ 5592395 w 6884912"/>
              <a:gd name="connsiteY84" fmla="*/ 265434 h 1161397"/>
              <a:gd name="connsiteX85" fmla="*/ 5613532 w 6884912"/>
              <a:gd name="connsiteY85" fmla="*/ 273379 h 1161397"/>
              <a:gd name="connsiteX86" fmla="*/ 5642173 w 6884912"/>
              <a:gd name="connsiteY86" fmla="*/ 266904 h 1161397"/>
              <a:gd name="connsiteX87" fmla="*/ 5756910 w 6884912"/>
              <a:gd name="connsiteY87" fmla="*/ 239211 h 1161397"/>
              <a:gd name="connsiteX88" fmla="*/ 5846667 w 6884912"/>
              <a:gd name="connsiteY88" fmla="*/ 201786 h 1161397"/>
              <a:gd name="connsiteX89" fmla="*/ 5960732 w 6884912"/>
              <a:gd name="connsiteY89" fmla="*/ 220708 h 1161397"/>
              <a:gd name="connsiteX90" fmla="*/ 6029542 w 6884912"/>
              <a:gd name="connsiteY90" fmla="*/ 210339 h 1161397"/>
              <a:gd name="connsiteX91" fmla="*/ 6141123 w 6884912"/>
              <a:gd name="connsiteY91" fmla="*/ 159923 h 1161397"/>
              <a:gd name="connsiteX92" fmla="*/ 6290640 w 6884912"/>
              <a:gd name="connsiteY92" fmla="*/ 167441 h 1161397"/>
              <a:gd name="connsiteX93" fmla="*/ 6322806 w 6884912"/>
              <a:gd name="connsiteY93" fmla="*/ 213293 h 1161397"/>
              <a:gd name="connsiteX94" fmla="*/ 6380420 w 6884912"/>
              <a:gd name="connsiteY94" fmla="*/ 173195 h 1161397"/>
              <a:gd name="connsiteX95" fmla="*/ 6507891 w 6884912"/>
              <a:gd name="connsiteY95" fmla="*/ 118474 h 1161397"/>
              <a:gd name="connsiteX96" fmla="*/ 6571807 w 6884912"/>
              <a:gd name="connsiteY96" fmla="*/ 98636 h 1161397"/>
              <a:gd name="connsiteX97" fmla="*/ 6671880 w 6884912"/>
              <a:gd name="connsiteY97" fmla="*/ 82931 h 1161397"/>
              <a:gd name="connsiteX98" fmla="*/ 6702266 w 6884912"/>
              <a:gd name="connsiteY98" fmla="*/ 75470 h 1161397"/>
              <a:gd name="connsiteX99" fmla="*/ 6845802 w 6884912"/>
              <a:gd name="connsiteY99" fmla="*/ 24496 h 1161397"/>
              <a:gd name="connsiteX100" fmla="*/ 6884912 w 6884912"/>
              <a:gd name="connsiteY10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178301 w 6884912"/>
              <a:gd name="connsiteY16" fmla="*/ 698094 h 1161397"/>
              <a:gd name="connsiteX17" fmla="*/ 1242716 w 6884912"/>
              <a:gd name="connsiteY17" fmla="*/ 698052 h 1161397"/>
              <a:gd name="connsiteX18" fmla="*/ 1299977 w 6884912"/>
              <a:gd name="connsiteY18" fmla="*/ 639196 h 1161397"/>
              <a:gd name="connsiteX19" fmla="*/ 1326190 w 6884912"/>
              <a:gd name="connsiteY19" fmla="*/ 625955 h 1161397"/>
              <a:gd name="connsiteX20" fmla="*/ 1339600 w 6884912"/>
              <a:gd name="connsiteY20" fmla="*/ 616295 h 1161397"/>
              <a:gd name="connsiteX21" fmla="*/ 1340054 w 6884912"/>
              <a:gd name="connsiteY21" fmla="*/ 614022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26340 w 6884912"/>
              <a:gd name="connsiteY30" fmla="*/ 638496 h 1161397"/>
              <a:gd name="connsiteX31" fmla="*/ 1731986 w 6884912"/>
              <a:gd name="connsiteY31" fmla="*/ 589682 h 1161397"/>
              <a:gd name="connsiteX32" fmla="*/ 1927935 w 6884912"/>
              <a:gd name="connsiteY32" fmla="*/ 628540 h 1161397"/>
              <a:gd name="connsiteX33" fmla="*/ 2039075 w 6884912"/>
              <a:gd name="connsiteY33" fmla="*/ 599964 h 1161397"/>
              <a:gd name="connsiteX34" fmla="*/ 2066980 w 6884912"/>
              <a:gd name="connsiteY34" fmla="*/ 550413 h 1161397"/>
              <a:gd name="connsiteX35" fmla="*/ 2352236 w 6884912"/>
              <a:gd name="connsiteY35" fmla="*/ 519602 h 1161397"/>
              <a:gd name="connsiteX36" fmla="*/ 2420791 w 6884912"/>
              <a:gd name="connsiteY36" fmla="*/ 492826 h 1161397"/>
              <a:gd name="connsiteX37" fmla="*/ 2489932 w 6884912"/>
              <a:gd name="connsiteY37" fmla="*/ 507864 h 1161397"/>
              <a:gd name="connsiteX38" fmla="*/ 2512917 w 6884912"/>
              <a:gd name="connsiteY38" fmla="*/ 489127 h 1161397"/>
              <a:gd name="connsiteX39" fmla="*/ 2516783 w 6884912"/>
              <a:gd name="connsiteY39" fmla="*/ 485473 h 1161397"/>
              <a:gd name="connsiteX40" fmla="*/ 2534360 w 6884912"/>
              <a:gd name="connsiteY40" fmla="*/ 480064 h 1161397"/>
              <a:gd name="connsiteX41" fmla="*/ 2536691 w 6884912"/>
              <a:gd name="connsiteY41" fmla="*/ 467018 h 1161397"/>
              <a:gd name="connsiteX42" fmla="*/ 2561265 w 6884912"/>
              <a:gd name="connsiteY42" fmla="*/ 450623 h 1161397"/>
              <a:gd name="connsiteX43" fmla="*/ 2594349 w 6884912"/>
              <a:gd name="connsiteY43" fmla="*/ 443884 h 1161397"/>
              <a:gd name="connsiteX44" fmla="*/ 2754324 w 6884912"/>
              <a:gd name="connsiteY44" fmla="*/ 424766 h 1161397"/>
              <a:gd name="connsiteX45" fmla="*/ 2848470 w 6884912"/>
              <a:gd name="connsiteY45" fmla="*/ 405966 h 1161397"/>
              <a:gd name="connsiteX46" fmla="*/ 2881772 w 6884912"/>
              <a:gd name="connsiteY46" fmla="*/ 387260 h 1161397"/>
              <a:gd name="connsiteX47" fmla="*/ 2929932 w 6884912"/>
              <a:gd name="connsiteY47" fmla="*/ 368912 h 1161397"/>
              <a:gd name="connsiteX48" fmla="*/ 3013020 w 6884912"/>
              <a:gd name="connsiteY48" fmla="*/ 327578 h 1161397"/>
              <a:gd name="connsiteX49" fmla="*/ 3222191 w 6884912"/>
              <a:gd name="connsiteY49" fmla="*/ 307887 h 1161397"/>
              <a:gd name="connsiteX50" fmla="*/ 3227953 w 6884912"/>
              <a:gd name="connsiteY50" fmla="*/ 297650 h 1161397"/>
              <a:gd name="connsiteX51" fmla="*/ 3510042 w 6884912"/>
              <a:gd name="connsiteY51" fmla="*/ 311820 h 1161397"/>
              <a:gd name="connsiteX52" fmla="*/ 3626773 w 6884912"/>
              <a:gd name="connsiteY52" fmla="*/ 290452 h 1161397"/>
              <a:gd name="connsiteX53" fmla="*/ 3666217 w 6884912"/>
              <a:gd name="connsiteY53" fmla="*/ 273255 h 1161397"/>
              <a:gd name="connsiteX54" fmla="*/ 3732427 w 6884912"/>
              <a:gd name="connsiteY54" fmla="*/ 245039 h 1161397"/>
              <a:gd name="connsiteX55" fmla="*/ 3777022 w 6884912"/>
              <a:gd name="connsiteY55" fmla="*/ 200276 h 1161397"/>
              <a:gd name="connsiteX56" fmla="*/ 3791246 w 6884912"/>
              <a:gd name="connsiteY56" fmla="*/ 189996 h 1161397"/>
              <a:gd name="connsiteX57" fmla="*/ 3819864 w 6884912"/>
              <a:gd name="connsiteY57" fmla="*/ 194605 h 1161397"/>
              <a:gd name="connsiteX58" fmla="*/ 3830398 w 6884912"/>
              <a:gd name="connsiteY58" fmla="*/ 188383 h 1161397"/>
              <a:gd name="connsiteX59" fmla="*/ 3834360 w 6884912"/>
              <a:gd name="connsiteY59" fmla="*/ 188992 h 1161397"/>
              <a:gd name="connsiteX60" fmla="*/ 3843715 w 6884912"/>
              <a:gd name="connsiteY60" fmla="*/ 188752 h 1161397"/>
              <a:gd name="connsiteX61" fmla="*/ 3842609 w 6884912"/>
              <a:gd name="connsiteY61" fmla="*/ 197386 h 1161397"/>
              <a:gd name="connsiteX62" fmla="*/ 3853961 w 6884912"/>
              <a:gd name="connsiteY62" fmla="*/ 213380 h 1161397"/>
              <a:gd name="connsiteX63" fmla="*/ 3907640 w 6884912"/>
              <a:gd name="connsiteY63" fmla="*/ 207568 h 1161397"/>
              <a:gd name="connsiteX64" fmla="*/ 3910449 w 6884912"/>
              <a:gd name="connsiteY64" fmla="*/ 197808 h 1161397"/>
              <a:gd name="connsiteX65" fmla="*/ 3917197 w 6884912"/>
              <a:gd name="connsiteY65" fmla="*/ 196121 h 1161397"/>
              <a:gd name="connsiteX66" fmla="*/ 3922400 w 6884912"/>
              <a:gd name="connsiteY66" fmla="*/ 205056 h 1161397"/>
              <a:gd name="connsiteX67" fmla="*/ 4013061 w 6884912"/>
              <a:gd name="connsiteY67" fmla="*/ 224874 h 1161397"/>
              <a:gd name="connsiteX68" fmla="*/ 4220717 w 6884912"/>
              <a:gd name="connsiteY68" fmla="*/ 192946 h 1161397"/>
              <a:gd name="connsiteX69" fmla="*/ 4228802 w 6884912"/>
              <a:gd name="connsiteY69" fmla="*/ 201468 h 1161397"/>
              <a:gd name="connsiteX70" fmla="*/ 4289361 w 6884912"/>
              <a:gd name="connsiteY70" fmla="*/ 196642 h 1161397"/>
              <a:gd name="connsiteX71" fmla="*/ 4498913 w 6884912"/>
              <a:gd name="connsiteY71" fmla="*/ 118915 h 1161397"/>
              <a:gd name="connsiteX72" fmla="*/ 4617330 w 6884912"/>
              <a:gd name="connsiteY72" fmla="*/ 111163 h 1161397"/>
              <a:gd name="connsiteX73" fmla="*/ 4659778 w 6884912"/>
              <a:gd name="connsiteY73" fmla="*/ 118219 h 1161397"/>
              <a:gd name="connsiteX74" fmla="*/ 4730870 w 6884912"/>
              <a:gd name="connsiteY74" fmla="*/ 129432 h 1161397"/>
              <a:gd name="connsiteX75" fmla="*/ 4844073 w 6884912"/>
              <a:gd name="connsiteY75" fmla="*/ 161768 h 1161397"/>
              <a:gd name="connsiteX76" fmla="*/ 4856454 w 6884912"/>
              <a:gd name="connsiteY76" fmla="*/ 130488 h 1161397"/>
              <a:gd name="connsiteX77" fmla="*/ 4920038 w 6884912"/>
              <a:gd name="connsiteY77" fmla="*/ 140418 h 1161397"/>
              <a:gd name="connsiteX78" fmla="*/ 5016639 w 6884912"/>
              <a:gd name="connsiteY78" fmla="*/ 158905 h 1161397"/>
              <a:gd name="connsiteX79" fmla="*/ 5072009 w 6884912"/>
              <a:gd name="connsiteY79" fmla="*/ 161502 h 1161397"/>
              <a:gd name="connsiteX80" fmla="*/ 5223626 w 6884912"/>
              <a:gd name="connsiteY80" fmla="*/ 177356 h 1161397"/>
              <a:gd name="connsiteX81" fmla="*/ 5375773 w 6884912"/>
              <a:gd name="connsiteY81" fmla="*/ 199913 h 1161397"/>
              <a:gd name="connsiteX82" fmla="*/ 5467502 w 6884912"/>
              <a:gd name="connsiteY82" fmla="*/ 250963 h 1161397"/>
              <a:gd name="connsiteX83" fmla="*/ 5592395 w 6884912"/>
              <a:gd name="connsiteY83" fmla="*/ 265434 h 1161397"/>
              <a:gd name="connsiteX84" fmla="*/ 5613532 w 6884912"/>
              <a:gd name="connsiteY84" fmla="*/ 273379 h 1161397"/>
              <a:gd name="connsiteX85" fmla="*/ 5642173 w 6884912"/>
              <a:gd name="connsiteY85" fmla="*/ 266904 h 1161397"/>
              <a:gd name="connsiteX86" fmla="*/ 5756910 w 6884912"/>
              <a:gd name="connsiteY86" fmla="*/ 239211 h 1161397"/>
              <a:gd name="connsiteX87" fmla="*/ 5846667 w 6884912"/>
              <a:gd name="connsiteY87" fmla="*/ 201786 h 1161397"/>
              <a:gd name="connsiteX88" fmla="*/ 5960732 w 6884912"/>
              <a:gd name="connsiteY88" fmla="*/ 220708 h 1161397"/>
              <a:gd name="connsiteX89" fmla="*/ 6029542 w 6884912"/>
              <a:gd name="connsiteY89" fmla="*/ 210339 h 1161397"/>
              <a:gd name="connsiteX90" fmla="*/ 6141123 w 6884912"/>
              <a:gd name="connsiteY90" fmla="*/ 159923 h 1161397"/>
              <a:gd name="connsiteX91" fmla="*/ 6290640 w 6884912"/>
              <a:gd name="connsiteY91" fmla="*/ 167441 h 1161397"/>
              <a:gd name="connsiteX92" fmla="*/ 6322806 w 6884912"/>
              <a:gd name="connsiteY92" fmla="*/ 213293 h 1161397"/>
              <a:gd name="connsiteX93" fmla="*/ 6380420 w 6884912"/>
              <a:gd name="connsiteY93" fmla="*/ 173195 h 1161397"/>
              <a:gd name="connsiteX94" fmla="*/ 6507891 w 6884912"/>
              <a:gd name="connsiteY94" fmla="*/ 118474 h 1161397"/>
              <a:gd name="connsiteX95" fmla="*/ 6571807 w 6884912"/>
              <a:gd name="connsiteY95" fmla="*/ 98636 h 1161397"/>
              <a:gd name="connsiteX96" fmla="*/ 6671880 w 6884912"/>
              <a:gd name="connsiteY96" fmla="*/ 82931 h 1161397"/>
              <a:gd name="connsiteX97" fmla="*/ 6702266 w 6884912"/>
              <a:gd name="connsiteY97" fmla="*/ 75470 h 1161397"/>
              <a:gd name="connsiteX98" fmla="*/ 6845802 w 6884912"/>
              <a:gd name="connsiteY98" fmla="*/ 24496 h 1161397"/>
              <a:gd name="connsiteX99" fmla="*/ 6884912 w 6884912"/>
              <a:gd name="connsiteY9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7166 w 6884912"/>
              <a:gd name="connsiteY14" fmla="*/ 744338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6884912" h="1161397">
                <a:moveTo>
                  <a:pt x="6884912" y="0"/>
                </a:moveTo>
                <a:lnTo>
                  <a:pt x="6884912" y="1161397"/>
                </a:lnTo>
                <a:lnTo>
                  <a:pt x="0" y="1161397"/>
                </a:lnTo>
                <a:lnTo>
                  <a:pt x="27135" y="1147460"/>
                </a:lnTo>
                <a:cubicBezTo>
                  <a:pt x="57431" y="1167048"/>
                  <a:pt x="61886" y="1088181"/>
                  <a:pt x="115388" y="1111320"/>
                </a:cubicBezTo>
                <a:cubicBezTo>
                  <a:pt x="146435" y="1096221"/>
                  <a:pt x="156823" y="1079485"/>
                  <a:pt x="213420" y="1056868"/>
                </a:cubicBezTo>
                <a:cubicBezTo>
                  <a:pt x="288217" y="1040787"/>
                  <a:pt x="383333" y="1044881"/>
                  <a:pt x="454970" y="1023343"/>
                </a:cubicBezTo>
                <a:cubicBezTo>
                  <a:pt x="440966" y="999969"/>
                  <a:pt x="571419" y="1006841"/>
                  <a:pt x="548162" y="984908"/>
                </a:cubicBezTo>
                <a:cubicBezTo>
                  <a:pt x="561321" y="956563"/>
                  <a:pt x="637415" y="1010272"/>
                  <a:pt x="651408" y="984938"/>
                </a:cubicBezTo>
                <a:cubicBezTo>
                  <a:pt x="671652" y="980952"/>
                  <a:pt x="698726" y="950833"/>
                  <a:pt x="723108" y="941904"/>
                </a:cubicBezTo>
                <a:cubicBezTo>
                  <a:pt x="760262" y="946949"/>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6251" y="768649"/>
                  <a:pt x="1137166" y="744338"/>
                </a:cubicBezTo>
                <a:lnTo>
                  <a:pt x="1207847" y="689087"/>
                </a:lnTo>
                <a:cubicBezTo>
                  <a:pt x="1226429" y="687736"/>
                  <a:pt x="1222409" y="707958"/>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cubicBezTo>
                  <a:pt x="1339751" y="615537"/>
                  <a:pt x="1339903" y="614780"/>
                  <a:pt x="1340054" y="614022"/>
                </a:cubicBez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61730" y="317407"/>
                  <a:pt x="3186369" y="312875"/>
                  <a:pt x="3222191" y="307887"/>
                </a:cubicBezTo>
                <a:cubicBezTo>
                  <a:pt x="3223593" y="304249"/>
                  <a:pt x="3179978" y="296995"/>
                  <a:pt x="3227953" y="297650"/>
                </a:cubicBezTo>
                <a:cubicBezTo>
                  <a:pt x="3275928" y="298306"/>
                  <a:pt x="3443572" y="313020"/>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62781" y="222856"/>
                  <a:pt x="4184760" y="196847"/>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61586" y="136690"/>
                  <a:pt x="4823142" y="161592"/>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7769" y="214252"/>
                  <a:pt x="6349573" y="188998"/>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39DED1F1-52C4-44BA-AC9E-1AF38A11D5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309" y="1167868"/>
            <a:ext cx="4010943" cy="493481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a:extLst>
              <a:ext uri="{FF2B5EF4-FFF2-40B4-BE49-F238E27FC236}">
                <a16:creationId xmlns:a16="http://schemas.microsoft.com/office/drawing/2014/main" id="{03C0B8B9-7BA4-A405-E2F6-2BF9CF62BADF}"/>
              </a:ext>
            </a:extLst>
          </p:cNvPr>
          <p:cNvPicPr>
            <a:picLocks noChangeAspect="1"/>
          </p:cNvPicPr>
          <p:nvPr/>
        </p:nvPicPr>
        <p:blipFill>
          <a:blip r:embed="rId2"/>
          <a:stretch>
            <a:fillRect/>
          </a:stretch>
        </p:blipFill>
        <p:spPr>
          <a:xfrm>
            <a:off x="1131828" y="1496758"/>
            <a:ext cx="2649904" cy="4277038"/>
          </a:xfrm>
          <a:prstGeom prst="rect">
            <a:avLst/>
          </a:prstGeom>
        </p:spPr>
      </p:pic>
      <p:sp>
        <p:nvSpPr>
          <p:cNvPr id="3" name="Content Placeholder 2">
            <a:extLst>
              <a:ext uri="{FF2B5EF4-FFF2-40B4-BE49-F238E27FC236}">
                <a16:creationId xmlns:a16="http://schemas.microsoft.com/office/drawing/2014/main" id="{D063EA82-8867-72C9-DC7B-691AE77FAA28}"/>
              </a:ext>
            </a:extLst>
          </p:cNvPr>
          <p:cNvSpPr>
            <a:spLocks noGrp="1"/>
          </p:cNvSpPr>
          <p:nvPr>
            <p:ph idx="1"/>
          </p:nvPr>
        </p:nvSpPr>
        <p:spPr>
          <a:xfrm>
            <a:off x="4839556" y="2194101"/>
            <a:ext cx="6358431" cy="3908119"/>
          </a:xfrm>
        </p:spPr>
        <p:txBody>
          <a:bodyPr>
            <a:normAutofit fontScale="92500" lnSpcReduction="10000"/>
          </a:bodyPr>
          <a:lstStyle/>
          <a:p>
            <a:r>
              <a:rPr lang="en-GB" sz="1400" dirty="0"/>
              <a:t>Many forces include a face-to-face interview with their prospective candidates which takes place following the national process.</a:t>
            </a:r>
          </a:p>
          <a:p>
            <a:endParaRPr lang="en-GB" sz="1400" dirty="0"/>
          </a:p>
          <a:p>
            <a:r>
              <a:rPr lang="en-GB" sz="1400" dirty="0"/>
              <a:t>This will usually be undertaken at their headquarters, by a panel of three staff.  The staff often comprise of a representative from Human Resources, The Training and Development Team and possibly an independent person from another department.</a:t>
            </a:r>
          </a:p>
          <a:p>
            <a:endParaRPr lang="en-GB" sz="1400" dirty="0"/>
          </a:p>
          <a:p>
            <a:r>
              <a:rPr lang="en-GB" sz="1400" dirty="0"/>
              <a:t>You will be asked a series of questions and given a timed opportunity to provide an answer (usually 10 minutes).</a:t>
            </a:r>
          </a:p>
          <a:p>
            <a:endParaRPr lang="en-GB" sz="1400" dirty="0"/>
          </a:p>
          <a:p>
            <a:r>
              <a:rPr lang="en-GB" sz="1400" dirty="0"/>
              <a:t>It is strongly advised that you familiarise yourself with the following ICF and consider the use of a reflective model – perhaps one such as STAR.</a:t>
            </a:r>
          </a:p>
          <a:p>
            <a:endParaRPr lang="en-GB" sz="1400" dirty="0"/>
          </a:p>
          <a:p>
            <a:r>
              <a:rPr lang="en-GB" sz="1400" dirty="0"/>
              <a:t>This is a formal interview process; dress code is essential – smart business (if you do not possess, there are charitable organisations that may help, specialising in this area).</a:t>
            </a:r>
          </a:p>
        </p:txBody>
      </p:sp>
      <p:sp>
        <p:nvSpPr>
          <p:cNvPr id="18" name="Rectangle 6">
            <a:extLst>
              <a:ext uri="{FF2B5EF4-FFF2-40B4-BE49-F238E27FC236}">
                <a16:creationId xmlns:a16="http://schemas.microsoft.com/office/drawing/2014/main" id="{64AF1A56-FA4A-4156-B01E-296B70DD26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4719" y="5956459"/>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3801921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3CCCC2-789B-0392-17B2-388D2E2B6DBE}"/>
              </a:ext>
            </a:extLst>
          </p:cNvPr>
          <p:cNvSpPr>
            <a:spLocks noGrp="1"/>
          </p:cNvSpPr>
          <p:nvPr>
            <p:ph idx="1"/>
          </p:nvPr>
        </p:nvSpPr>
        <p:spPr>
          <a:xfrm>
            <a:off x="640080" y="2706624"/>
            <a:ext cx="3381851" cy="1286732"/>
          </a:xfrm>
        </p:spPr>
        <p:txBody>
          <a:bodyPr>
            <a:normAutofit/>
          </a:bodyPr>
          <a:lstStyle/>
          <a:p>
            <a:r>
              <a:rPr lang="en-GB" sz="2200" dirty="0">
                <a:hlinkClick r:id="rId2"/>
              </a:rPr>
              <a:t>Competency and values framework (CVF) | College of Policing</a:t>
            </a:r>
            <a:endParaRPr lang="en-GB" sz="2200" dirty="0"/>
          </a:p>
        </p:txBody>
      </p:sp>
      <p:pic>
        <p:nvPicPr>
          <p:cNvPr id="7" name="Picture 6">
            <a:extLst>
              <a:ext uri="{FF2B5EF4-FFF2-40B4-BE49-F238E27FC236}">
                <a16:creationId xmlns:a16="http://schemas.microsoft.com/office/drawing/2014/main" id="{BB2B5570-8312-0FD3-9473-8DBD86C9176E}"/>
              </a:ext>
            </a:extLst>
          </p:cNvPr>
          <p:cNvPicPr>
            <a:picLocks noChangeAspect="1"/>
          </p:cNvPicPr>
          <p:nvPr/>
        </p:nvPicPr>
        <p:blipFill>
          <a:blip r:embed="rId3"/>
          <a:stretch>
            <a:fillRect/>
          </a:stretch>
        </p:blipFill>
        <p:spPr>
          <a:xfrm>
            <a:off x="5243514" y="329183"/>
            <a:ext cx="6527694" cy="5495259"/>
          </a:xfrm>
          <a:prstGeom prst="rect">
            <a:avLst/>
          </a:prstGeom>
        </p:spPr>
      </p:pic>
      <p:pic>
        <p:nvPicPr>
          <p:cNvPr id="5" name="Picture 4">
            <a:extLst>
              <a:ext uri="{FF2B5EF4-FFF2-40B4-BE49-F238E27FC236}">
                <a16:creationId xmlns:a16="http://schemas.microsoft.com/office/drawing/2014/main" id="{6CA7E813-CA5E-FD10-B2D6-1B900A78A89A}"/>
              </a:ext>
            </a:extLst>
          </p:cNvPr>
          <p:cNvPicPr>
            <a:picLocks noChangeAspect="1"/>
          </p:cNvPicPr>
          <p:nvPr/>
        </p:nvPicPr>
        <p:blipFill>
          <a:blip r:embed="rId4"/>
          <a:stretch>
            <a:fillRect/>
          </a:stretch>
        </p:blipFill>
        <p:spPr>
          <a:xfrm>
            <a:off x="534352" y="329183"/>
            <a:ext cx="3995928" cy="1549082"/>
          </a:xfrm>
          <a:prstGeom prst="rect">
            <a:avLst/>
          </a:prstGeom>
        </p:spPr>
      </p:pic>
    </p:spTree>
    <p:extLst>
      <p:ext uri="{BB962C8B-B14F-4D97-AF65-F5344CB8AC3E}">
        <p14:creationId xmlns:p14="http://schemas.microsoft.com/office/powerpoint/2010/main" val="36964347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2D526C44-E410-EB19-5975-86C6DA83BCED}"/>
              </a:ext>
            </a:extLst>
          </p:cNvPr>
          <p:cNvPicPr>
            <a:picLocks noGrp="1" noChangeAspect="1"/>
          </p:cNvPicPr>
          <p:nvPr>
            <p:ph idx="1"/>
          </p:nvPr>
        </p:nvPicPr>
        <p:blipFill>
          <a:blip r:embed="rId2"/>
          <a:stretch>
            <a:fillRect/>
          </a:stretch>
        </p:blipFill>
        <p:spPr>
          <a:xfrm>
            <a:off x="643467" y="1479719"/>
            <a:ext cx="10905066" cy="3898560"/>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67C37080-E307-581A-C23A-403522BD6903}"/>
              </a:ext>
            </a:extLst>
          </p:cNvPr>
          <p:cNvSpPr txBox="1"/>
          <p:nvPr/>
        </p:nvSpPr>
        <p:spPr>
          <a:xfrm>
            <a:off x="5798389" y="5840419"/>
            <a:ext cx="6098874" cy="646331"/>
          </a:xfrm>
          <a:prstGeom prst="rect">
            <a:avLst/>
          </a:prstGeom>
          <a:noFill/>
        </p:spPr>
        <p:txBody>
          <a:bodyPr wrap="square">
            <a:spAutoFit/>
          </a:bodyPr>
          <a:lstStyle/>
          <a:p>
            <a:r>
              <a:rPr lang="en-GB" dirty="0">
                <a:hlinkClick r:id="rId3"/>
              </a:rPr>
              <a:t>Competency and values framework (CVF) | College of Policing</a:t>
            </a:r>
            <a:endParaRPr lang="en-GB" dirty="0"/>
          </a:p>
        </p:txBody>
      </p:sp>
    </p:spTree>
    <p:extLst>
      <p:ext uri="{BB962C8B-B14F-4D97-AF65-F5344CB8AC3E}">
        <p14:creationId xmlns:p14="http://schemas.microsoft.com/office/powerpoint/2010/main" val="22508684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70C441FE-A851-847C-3483-C45102AF1E9D}"/>
              </a:ext>
            </a:extLst>
          </p:cNvPr>
          <p:cNvPicPr>
            <a:picLocks noGrp="1" noChangeAspect="1"/>
          </p:cNvPicPr>
          <p:nvPr>
            <p:ph idx="1"/>
          </p:nvPr>
        </p:nvPicPr>
        <p:blipFill>
          <a:blip r:embed="rId2"/>
          <a:stretch>
            <a:fillRect/>
          </a:stretch>
        </p:blipFill>
        <p:spPr>
          <a:xfrm>
            <a:off x="643467" y="716364"/>
            <a:ext cx="10905066" cy="5425271"/>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D1E776E3-C484-A5F1-07E7-6C718072552F}"/>
              </a:ext>
            </a:extLst>
          </p:cNvPr>
          <p:cNvSpPr txBox="1"/>
          <p:nvPr/>
        </p:nvSpPr>
        <p:spPr>
          <a:xfrm>
            <a:off x="5130829" y="6193487"/>
            <a:ext cx="6100762" cy="646331"/>
          </a:xfrm>
          <a:prstGeom prst="rect">
            <a:avLst/>
          </a:prstGeom>
          <a:noFill/>
        </p:spPr>
        <p:txBody>
          <a:bodyPr wrap="square">
            <a:spAutoFit/>
          </a:bodyPr>
          <a:lstStyle/>
          <a:p>
            <a:r>
              <a:rPr lang="en-GB" dirty="0">
                <a:hlinkClick r:id="rId3"/>
              </a:rPr>
              <a:t>Competency and values framework (CVF) | College of Policing</a:t>
            </a:r>
            <a:endParaRPr lang="en-GB" dirty="0"/>
          </a:p>
        </p:txBody>
      </p:sp>
    </p:spTree>
    <p:extLst>
      <p:ext uri="{BB962C8B-B14F-4D97-AF65-F5344CB8AC3E}">
        <p14:creationId xmlns:p14="http://schemas.microsoft.com/office/powerpoint/2010/main" val="30755006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74E5A-BAF0-488A-4C02-CB854C96696B}"/>
              </a:ext>
            </a:extLst>
          </p:cNvPr>
          <p:cNvSpPr>
            <a:spLocks noGrp="1"/>
          </p:cNvSpPr>
          <p:nvPr>
            <p:ph type="title"/>
          </p:nvPr>
        </p:nvSpPr>
        <p:spPr/>
        <p:txBody>
          <a:bodyPr/>
          <a:lstStyle/>
          <a:p>
            <a:r>
              <a:rPr lang="en-GB" dirty="0"/>
              <a:t>Mock Interview</a:t>
            </a:r>
          </a:p>
        </p:txBody>
      </p:sp>
      <p:sp>
        <p:nvSpPr>
          <p:cNvPr id="3" name="Content Placeholder 2">
            <a:extLst>
              <a:ext uri="{FF2B5EF4-FFF2-40B4-BE49-F238E27FC236}">
                <a16:creationId xmlns:a16="http://schemas.microsoft.com/office/drawing/2014/main" id="{26B2A2D3-9F56-1998-7538-1517C386E4BE}"/>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40718802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FADE3D2-D559-7B7E-44AF-A5B27B4B9AF8}"/>
              </a:ext>
            </a:extLst>
          </p:cNvPr>
          <p:cNvSpPr>
            <a:spLocks noGrp="1"/>
          </p:cNvSpPr>
          <p:nvPr>
            <p:ph type="title"/>
          </p:nvPr>
        </p:nvSpPr>
        <p:spPr>
          <a:xfrm>
            <a:off x="5956784" y="396117"/>
            <a:ext cx="5217172" cy="1158857"/>
          </a:xfrm>
        </p:spPr>
        <p:txBody>
          <a:bodyPr anchor="b">
            <a:normAutofit/>
          </a:bodyPr>
          <a:lstStyle/>
          <a:p>
            <a:r>
              <a:rPr lang="en-GB">
                <a:solidFill>
                  <a:schemeClr val="bg1"/>
                </a:solidFill>
              </a:rPr>
              <a:t>This is big business!</a:t>
            </a:r>
          </a:p>
        </p:txBody>
      </p:sp>
      <p:grpSp>
        <p:nvGrpSpPr>
          <p:cNvPr id="27" name="Graphic 38">
            <a:extLst>
              <a:ext uri="{FF2B5EF4-FFF2-40B4-BE49-F238E27FC236}">
                <a16:creationId xmlns:a16="http://schemas.microsoft.com/office/drawing/2014/main" id="{9742E72B-7FDB-4BC3-84CE-9A86756476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6583" y="975545"/>
            <a:ext cx="1910252" cy="709660"/>
            <a:chOff x="2267504" y="2540250"/>
            <a:chExt cx="1990951" cy="739640"/>
          </a:xfrm>
          <a:solidFill>
            <a:schemeClr val="bg1"/>
          </a:solidFill>
        </p:grpSpPr>
        <p:sp>
          <p:nvSpPr>
            <p:cNvPr id="28" name="Freeform: Shape 27">
              <a:extLst>
                <a:ext uri="{FF2B5EF4-FFF2-40B4-BE49-F238E27FC236}">
                  <a16:creationId xmlns:a16="http://schemas.microsoft.com/office/drawing/2014/main" id="{9E41CB4E-1ACC-413B-9806-FF276C0F01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29B54E44-06C0-461C-A803-0F535321AD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31" name="Oval 30">
            <a:extLst>
              <a:ext uri="{FF2B5EF4-FFF2-40B4-BE49-F238E27FC236}">
                <a16:creationId xmlns:a16="http://schemas.microsoft.com/office/drawing/2014/main" id="{09645E15-CD1B-4EAA-B2F2-D41E53CA4E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59"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3" name="Oval 32">
            <a:extLst>
              <a:ext uri="{FF2B5EF4-FFF2-40B4-BE49-F238E27FC236}">
                <a16:creationId xmlns:a16="http://schemas.microsoft.com/office/drawing/2014/main" id="{0C571069-A359-469A-98CD-9458DBAA0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59" y="4752208"/>
            <a:ext cx="365021" cy="36502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5" name="Picture 4">
            <a:extLst>
              <a:ext uri="{FF2B5EF4-FFF2-40B4-BE49-F238E27FC236}">
                <a16:creationId xmlns:a16="http://schemas.microsoft.com/office/drawing/2014/main" id="{6B30453D-FCD9-7750-384E-97262C680065}"/>
              </a:ext>
            </a:extLst>
          </p:cNvPr>
          <p:cNvPicPr>
            <a:picLocks noChangeAspect="1"/>
          </p:cNvPicPr>
          <p:nvPr/>
        </p:nvPicPr>
        <p:blipFill>
          <a:blip r:embed="rId2"/>
          <a:stretch>
            <a:fillRect/>
          </a:stretch>
        </p:blipFill>
        <p:spPr>
          <a:xfrm>
            <a:off x="2010360" y="1820334"/>
            <a:ext cx="2586908" cy="3217333"/>
          </a:xfrm>
          <a:prstGeom prst="rect">
            <a:avLst/>
          </a:prstGeom>
        </p:spPr>
      </p:pic>
      <p:grpSp>
        <p:nvGrpSpPr>
          <p:cNvPr id="35" name="Graphic 4">
            <a:extLst>
              <a:ext uri="{FF2B5EF4-FFF2-40B4-BE49-F238E27FC236}">
                <a16:creationId xmlns:a16="http://schemas.microsoft.com/office/drawing/2014/main" id="{A61BDD87-32CE-4DE2-AAE1-62C2F47938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4903343"/>
            <a:ext cx="975169" cy="975171"/>
            <a:chOff x="5829300" y="3162300"/>
            <a:chExt cx="532256" cy="532257"/>
          </a:xfrm>
          <a:solidFill>
            <a:schemeClr val="bg1"/>
          </a:solidFill>
        </p:grpSpPr>
        <p:sp>
          <p:nvSpPr>
            <p:cNvPr id="36" name="Freeform: Shape 35">
              <a:extLst>
                <a:ext uri="{FF2B5EF4-FFF2-40B4-BE49-F238E27FC236}">
                  <a16:creationId xmlns:a16="http://schemas.microsoft.com/office/drawing/2014/main" id="{EF0F3645-6645-44FD-A4C7-06D41C0991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65458736-D4A2-40D4-9420-C40AEB2AB5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768FA6A4-209B-443A-9CF2-FFDC90EC3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EB0A6C9-E0F4-403E-8FB7-5FF4F1F64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6DA5950E-75DA-4E34-99EB-8982548700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6F609E6F-709D-42D6-8E54-91E37E2B1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0C4707FB-9E68-4EBA-A4E0-4516F1506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A799771A-5CA8-4CCE-B4F5-FE8C20379A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461D636C-9A38-466B-BD92-39795F493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399F3BD6-49A2-4D64-A3C0-8EFCEF9D9D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4ABC753B-C028-4FCD-9D53-2BDBB26446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DA8F316F-3B46-4F37-AB8C-E69368303B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2636F8A8-BD35-4E0B-901B-1589A0534D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20C5DF28-9755-2758-8E35-9979D8879198}"/>
              </a:ext>
            </a:extLst>
          </p:cNvPr>
          <p:cNvSpPr>
            <a:spLocks noGrp="1"/>
          </p:cNvSpPr>
          <p:nvPr>
            <p:ph idx="1"/>
          </p:nvPr>
        </p:nvSpPr>
        <p:spPr>
          <a:xfrm>
            <a:off x="5956783" y="1747592"/>
            <a:ext cx="5217173" cy="4351338"/>
          </a:xfrm>
        </p:spPr>
        <p:txBody>
          <a:bodyPr>
            <a:normAutofit/>
          </a:bodyPr>
          <a:lstStyle/>
          <a:p>
            <a:r>
              <a:rPr lang="en-GB" sz="2600">
                <a:solidFill>
                  <a:schemeClr val="bg1"/>
                </a:solidFill>
              </a:rPr>
              <a:t>Note, there is a large market in officers / former officers providing services to candidates wishing to apply to join police forces.  Many forces provide inputs on the recruitment process which is free of charge, one such input has been arranged for you in the next few weeks.  Should you wish to engage with such a provider please do your homework!</a:t>
            </a:r>
          </a:p>
        </p:txBody>
      </p:sp>
    </p:spTree>
    <p:extLst>
      <p:ext uri="{BB962C8B-B14F-4D97-AF65-F5344CB8AC3E}">
        <p14:creationId xmlns:p14="http://schemas.microsoft.com/office/powerpoint/2010/main" val="24781099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981</Words>
  <Application>Microsoft Office PowerPoint</Application>
  <PresentationFormat>Widescreen</PresentationFormat>
  <Paragraphs>108</Paragraphs>
  <Slides>27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Aptos</vt:lpstr>
      <vt:lpstr>Aptos Display</vt:lpstr>
      <vt:lpstr>Arial</vt:lpstr>
      <vt:lpstr>Calibri</vt:lpstr>
      <vt:lpstr>Office Theme</vt:lpstr>
      <vt:lpstr>Police Officer Recruitment</vt:lpstr>
      <vt:lpstr>Why do I want to become a police officer?</vt:lpstr>
      <vt:lpstr>What are the odds</vt:lpstr>
      <vt:lpstr>147,746 FTE officers in the 43 Police Forces in England and Wales 2024.</vt:lpstr>
      <vt:lpstr>What are the potential blocks to joining the police?</vt:lpstr>
      <vt:lpstr>Educational qualifications</vt:lpstr>
      <vt:lpstr>Degree Holders</vt:lpstr>
      <vt:lpstr>College of Policing approved Pre-Join Professional Policing Degree</vt:lpstr>
      <vt:lpstr>Preparation - Do your research…</vt:lpstr>
      <vt:lpstr>Attend Recruitment Events</vt:lpstr>
      <vt:lpstr>Prepare both mentally and physically</vt:lpstr>
      <vt:lpstr>Fitness – Practise the Shuttle Run to 5.4 Minimum!  You will not magically pass it on the day!</vt:lpstr>
      <vt:lpstr>Life / Work Experience</vt:lpstr>
      <vt:lpstr>The Application Process</vt:lpstr>
      <vt:lpstr>Situational Judgement Test </vt:lpstr>
      <vt:lpstr>Competencies</vt:lpstr>
      <vt:lpstr>Scenario 1</vt:lpstr>
      <vt:lpstr>Behvavioural Style Questionnaire</vt:lpstr>
      <vt:lpstr>Ensure that you prepare for this including setting aside protected quiet time to complete</vt:lpstr>
      <vt:lpstr>Remember to take care when completing this test, check your answers before submitting!</vt:lpstr>
      <vt:lpstr>Results - </vt:lpstr>
      <vt:lpstr>Local Interview Process</vt:lpstr>
      <vt:lpstr>PowerPoint Presentation</vt:lpstr>
      <vt:lpstr>PowerPoint Presentation</vt:lpstr>
      <vt:lpstr>PowerPoint Presentation</vt:lpstr>
      <vt:lpstr>Mock Interview</vt:lpstr>
      <vt:lpstr>This is big business!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1</cp:revision>
  <dcterms:created xsi:type="dcterms:W3CDTF">2025-12-01T15:39:30Z</dcterms:created>
  <dcterms:modified xsi:type="dcterms:W3CDTF">2025-12-01T18:22:40Z</dcterms:modified>
</cp:coreProperties>
</file>