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1"/>
  </p:notesMasterIdLst>
  <p:handoutMasterIdLst>
    <p:handoutMasterId r:id="rId12"/>
  </p:handoutMasterIdLst>
  <p:sldIdLst>
    <p:sldId id="367" r:id="rId2"/>
    <p:sldId id="257" r:id="rId3"/>
    <p:sldId id="334" r:id="rId4"/>
    <p:sldId id="335" r:id="rId5"/>
    <p:sldId id="363" r:id="rId6"/>
    <p:sldId id="364" r:id="rId7"/>
    <p:sldId id="366" r:id="rId8"/>
    <p:sldId id="338" r:id="rId9"/>
    <p:sldId id="351" r:id="rId1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82" d="100"/>
          <a:sy n="82" d="100"/>
        </p:scale>
        <p:origin x="1358" y="10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ED40C9-88D7-ECE9-298E-44A51FD920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AC5E9A-7A1C-F5F9-E294-EF38E7596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40219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AAB94-5360-49DA-B739-22143F646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229600" cy="1143000"/>
          </a:xfrm>
        </p:spPr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630C5-4EAC-4584-9164-9E75C3312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Future Development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Hackathon Experience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Emerging Technologies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7172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FA5C5-C849-B970-68A3-4C29CCA54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54B4D-9395-2188-EB49-6F9BC5381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620688"/>
            <a:ext cx="8713663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Reflection allows individuals and teams to evaluate their learning experiences, technical contributions, and project outcomes.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Reflective practice is important because it encourages continuous improvement and professional development.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E2948-EF0F-4E8F-3A24-543299D6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056E12-F614-7350-6DEF-917A94F41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9391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7D8540-3CA5-6F88-E5A2-E2D422DB4A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62225-1E08-FFD6-DF9E-C8DA5FEE6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5923" y="-243408"/>
            <a:ext cx="9299376" cy="1143000"/>
          </a:xfrm>
        </p:spPr>
        <p:txBody>
          <a:bodyPr/>
          <a:lstStyle/>
          <a:p>
            <a:r>
              <a:rPr lang="en-GB" dirty="0"/>
              <a:t>Technical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75C07-8987-D410-577D-C206AF161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281" y="620688"/>
            <a:ext cx="8953941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Technical reflection involves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 effectiveness of technologies, design decisions, implementation methods, and testing approaches.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Developers should consider what worked well, what challenges occurred, and how the system could be improved in future versions.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6D2299-BC26-A3B5-32DA-E03FB9689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D7F9AB-A080-7EB4-F55C-84C607CFC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2682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6B88E8-7D73-5755-F606-12F8572003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E6ED0-DF9D-A9EE-991E-910AB125C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5923" y="-243408"/>
            <a:ext cx="9299376" cy="1143000"/>
          </a:xfrm>
        </p:spPr>
        <p:txBody>
          <a:bodyPr/>
          <a:lstStyle/>
          <a:p>
            <a:r>
              <a:rPr lang="en-GB" dirty="0"/>
              <a:t>Team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7F6D8-E681-0493-8537-10973AC5D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1" y="620688"/>
            <a:ext cx="8953941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Team reflection focuses on communication, collaboration, leadership, time management, and problem-solving.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Successful teamwork often depends on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mutual support, and shared responsibility.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CA02DA-43BB-1C85-E1A8-DD634326D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0E34C6-F0D3-26A3-512A-1249BDA31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85449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3D95F-4BF0-F0CE-42EC-E39519B09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416" y="-295944"/>
            <a:ext cx="8939336" cy="1143000"/>
          </a:xfrm>
        </p:spPr>
        <p:txBody>
          <a:bodyPr/>
          <a:lstStyle/>
          <a:p>
            <a:r>
              <a:rPr lang="en-GB" dirty="0"/>
              <a:t>Future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27DF2-6934-146D-B568-0ECACC64CB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32" y="620688"/>
            <a:ext cx="8939336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Future development is an important part of evaluation because most digital systems continue evolving after initial release.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Developers may identify opportunities to improve performance, add features, increase security, improve accessibility, or expand functionality.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9B31AB-0917-59FC-8167-DCE7D8A1A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1B8252-7280-A471-7706-6692D119B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0886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29E0E-40A7-9ED3-3E64-E3D2680752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FCD68-FA95-D3BB-FBA8-A835D2A2F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6836" y="-169633"/>
            <a:ext cx="9227368" cy="1143000"/>
          </a:xfrm>
        </p:spPr>
        <p:txBody>
          <a:bodyPr/>
          <a:lstStyle/>
          <a:p>
            <a:r>
              <a:rPr lang="en-GB" dirty="0"/>
              <a:t>Hackathon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C81C4-BE60-6900-4D37-1339DFD27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334" y="692696"/>
            <a:ext cx="8720154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Hackathon experience reflects many real-world industry practices because technology professionals regularly collaborate in teams to research problems, develop innovative solutions, test systems, and present ideas to stakeholders.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skills developed throughout this project, including research, planning, teamwork, technical development, communication, and reflection, are valuable within professional computing careers.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74F25-D512-9256-6A03-D9D6DD380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22798C-F562-0C9C-DA9B-B24234EA0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51738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425116-A3E0-6AC1-E457-4ABA96B50B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F7DCB-269E-FD98-BA34-33649723D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0893" y="-315416"/>
            <a:ext cx="9155360" cy="1143000"/>
          </a:xfrm>
        </p:spPr>
        <p:txBody>
          <a:bodyPr/>
          <a:lstStyle/>
          <a:p>
            <a:r>
              <a:rPr lang="en-GB" dirty="0"/>
              <a:t>Emerging Technologies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1697D-95EF-EEF2-0DDB-64C156E6D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343" y="548680"/>
            <a:ext cx="8875123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Emerging technologies will continue shaping the future of industries and society.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 technology evolves, computing professionals must continue learning, adapting, and developing innovative solutions that address real-world needs responsibly and ethically.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481D5-264B-BF01-3A61-592F626BB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C6A9BB-5402-95B9-9B98-9051CB829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00204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9B582-7A3B-A539-D6B8-A3AA655D0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7393"/>
            <a:ext cx="8229600" cy="1143000"/>
          </a:xfrm>
        </p:spPr>
        <p:txBody>
          <a:bodyPr/>
          <a:lstStyle/>
          <a:p>
            <a:r>
              <a:rPr lang="en-GB" b="1" dirty="0"/>
              <a:t>Questions &amp; Answers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6A2BB-1816-FDC1-EBC6-9BE759D0D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36E946-6D14-A949-84C5-899D61212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24836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277</Words>
  <Application>Microsoft Office PowerPoint</Application>
  <PresentationFormat>On-screen Show (4:3)</PresentationFormat>
  <Paragraphs>40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Myriad Pro</vt:lpstr>
      <vt:lpstr>Verdana</vt:lpstr>
      <vt:lpstr>Wingdings</vt:lpstr>
      <vt:lpstr>20140311PresentationUWTSDTemplate</vt:lpstr>
      <vt:lpstr>PowerPoint Presentation</vt:lpstr>
      <vt:lpstr>Learning Objectives</vt:lpstr>
      <vt:lpstr>REFLECTION</vt:lpstr>
      <vt:lpstr>Technical Reflection</vt:lpstr>
      <vt:lpstr>Team Reflection</vt:lpstr>
      <vt:lpstr>Future Development</vt:lpstr>
      <vt:lpstr>Hackathon Experience</vt:lpstr>
      <vt:lpstr>Emerging Technologies</vt:lpstr>
      <vt:lpstr>Questions &amp; Answers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Mobolanle Bello</cp:lastModifiedBy>
  <cp:revision>57</cp:revision>
  <cp:lastPrinted>2018-07-09T15:27:01Z</cp:lastPrinted>
  <dcterms:created xsi:type="dcterms:W3CDTF">2002-10-07T19:43:58Z</dcterms:created>
  <dcterms:modified xsi:type="dcterms:W3CDTF">2026-05-17T20:27:23Z</dcterms:modified>
</cp:coreProperties>
</file>