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notesMasterIdLst>
    <p:notesMasterId r:id="rId31"/>
  </p:notesMasterIdLst>
  <p:sldIdLst>
    <p:sldId id="256" r:id="rId6"/>
    <p:sldId id="257" r:id="rId7"/>
    <p:sldId id="259" r:id="rId8"/>
    <p:sldId id="258" r:id="rId9"/>
    <p:sldId id="261" r:id="rId10"/>
    <p:sldId id="265" r:id="rId11"/>
    <p:sldId id="260" r:id="rId12"/>
    <p:sldId id="262" r:id="rId13"/>
    <p:sldId id="263" r:id="rId14"/>
    <p:sldId id="264" r:id="rId15"/>
    <p:sldId id="266" r:id="rId16"/>
    <p:sldId id="267" r:id="rId17"/>
    <p:sldId id="268" r:id="rId18"/>
    <p:sldId id="269" r:id="rId19"/>
    <p:sldId id="280" r:id="rId20"/>
    <p:sldId id="270" r:id="rId21"/>
    <p:sldId id="271" r:id="rId22"/>
    <p:sldId id="272" r:id="rId23"/>
    <p:sldId id="273" r:id="rId24"/>
    <p:sldId id="274" r:id="rId25"/>
    <p:sldId id="275" r:id="rId26"/>
    <p:sldId id="276" r:id="rId27"/>
    <p:sldId id="277" r:id="rId28"/>
    <p:sldId id="278" r:id="rId29"/>
    <p:sldId id="27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C8922-6343-40E9-BC7D-CB28DF0BB123}" v="286" dt="2025-11-04T21:58:28.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Hill (IMH)" userId="2302599a-7bf0-448d-825b-0fa642ab8832" providerId="ADAL" clId="{5C3D49E0-3883-4ACA-848F-AEB989F8DAD1}"/>
    <pc:docChg chg="undo custSel addSld modSld sldOrd">
      <pc:chgData name="Michelle Hill (IMH)" userId="2302599a-7bf0-448d-825b-0fa642ab8832" providerId="ADAL" clId="{5C3D49E0-3883-4ACA-848F-AEB989F8DAD1}" dt="2025-11-04T21:58:36.542" v="4155" actId="26606"/>
      <pc:docMkLst>
        <pc:docMk/>
      </pc:docMkLst>
      <pc:sldChg chg="addSp delSp modSp mod setBg addAnim modAnim">
        <pc:chgData name="Michelle Hill (IMH)" userId="2302599a-7bf0-448d-825b-0fa642ab8832" providerId="ADAL" clId="{5C3D49E0-3883-4ACA-848F-AEB989F8DAD1}" dt="2025-11-04T21:15:45.419" v="3136" actId="255"/>
        <pc:sldMkLst>
          <pc:docMk/>
          <pc:sldMk cId="953216587" sldId="257"/>
        </pc:sldMkLst>
        <pc:spChg chg="mod">
          <ac:chgData name="Michelle Hill (IMH)" userId="2302599a-7bf0-448d-825b-0fa642ab8832" providerId="ADAL" clId="{5C3D49E0-3883-4ACA-848F-AEB989F8DAD1}" dt="2025-11-04T21:15:30.986" v="3133" actId="26606"/>
          <ac:spMkLst>
            <pc:docMk/>
            <pc:sldMk cId="953216587" sldId="257"/>
            <ac:spMk id="2" creationId="{CB854D04-CE45-B728-D4B1-8EBB40096C5E}"/>
          </ac:spMkLst>
        </pc:spChg>
        <pc:spChg chg="mod">
          <ac:chgData name="Michelle Hill (IMH)" userId="2302599a-7bf0-448d-825b-0fa642ab8832" providerId="ADAL" clId="{5C3D49E0-3883-4ACA-848F-AEB989F8DAD1}" dt="2025-11-04T21:15:45.419" v="3136" actId="255"/>
          <ac:spMkLst>
            <pc:docMk/>
            <pc:sldMk cId="953216587" sldId="257"/>
            <ac:spMk id="3" creationId="{A15F430C-725C-938C-4D2D-9D20DC3254A3}"/>
          </ac:spMkLst>
        </pc:spChg>
        <pc:spChg chg="add del">
          <ac:chgData name="Michelle Hill (IMH)" userId="2302599a-7bf0-448d-825b-0fa642ab8832" providerId="ADAL" clId="{5C3D49E0-3883-4ACA-848F-AEB989F8DAD1}" dt="2025-11-04T21:15:30.961" v="3132" actId="26606"/>
          <ac:spMkLst>
            <pc:docMk/>
            <pc:sldMk cId="953216587" sldId="257"/>
            <ac:spMk id="5" creationId="{C7D023E4-8DE1-436E-9847-ED6A4B4B04FD}"/>
          </ac:spMkLst>
        </pc:spChg>
        <pc:spChg chg="add del">
          <ac:chgData name="Michelle Hill (IMH)" userId="2302599a-7bf0-448d-825b-0fa642ab8832" providerId="ADAL" clId="{5C3D49E0-3883-4ACA-848F-AEB989F8DAD1}" dt="2025-11-04T19:09:50.927" v="518" actId="26606"/>
          <ac:spMkLst>
            <pc:docMk/>
            <pc:sldMk cId="953216587" sldId="257"/>
            <ac:spMk id="8" creationId="{8E2CC403-21CD-41DF-BAC4-329D7FF03C5C}"/>
          </ac:spMkLst>
        </pc:spChg>
        <pc:spChg chg="add del">
          <ac:chgData name="Michelle Hill (IMH)" userId="2302599a-7bf0-448d-825b-0fa642ab8832" providerId="ADAL" clId="{5C3D49E0-3883-4ACA-848F-AEB989F8DAD1}" dt="2025-11-04T19:09:50.927" v="518" actId="26606"/>
          <ac:spMkLst>
            <pc:docMk/>
            <pc:sldMk cId="953216587" sldId="257"/>
            <ac:spMk id="15" creationId="{7653717E-6F8C-43E0-9893-C03AE87D18D6}"/>
          </ac:spMkLst>
        </pc:spChg>
        <pc:spChg chg="add del">
          <ac:chgData name="Michelle Hill (IMH)" userId="2302599a-7bf0-448d-825b-0fa642ab8832" providerId="ADAL" clId="{5C3D49E0-3883-4ACA-848F-AEB989F8DAD1}" dt="2025-11-04T19:09:50.927" v="518" actId="26606"/>
          <ac:spMkLst>
            <pc:docMk/>
            <pc:sldMk cId="953216587" sldId="257"/>
            <ac:spMk id="17" creationId="{35BB14B4-EC3F-47C7-9AF3-B0E017B75C42}"/>
          </ac:spMkLst>
        </pc:spChg>
        <pc:spChg chg="add del">
          <ac:chgData name="Michelle Hill (IMH)" userId="2302599a-7bf0-448d-825b-0fa642ab8832" providerId="ADAL" clId="{5C3D49E0-3883-4ACA-848F-AEB989F8DAD1}" dt="2025-11-04T19:09:47.685" v="516" actId="26606"/>
          <ac:spMkLst>
            <pc:docMk/>
            <pc:sldMk cId="953216587" sldId="257"/>
            <ac:spMk id="22" creationId="{4522B21E-B2B9-4C72-9A71-C87EFD137480}"/>
          </ac:spMkLst>
        </pc:spChg>
        <pc:spChg chg="add">
          <ac:chgData name="Michelle Hill (IMH)" userId="2302599a-7bf0-448d-825b-0fa642ab8832" providerId="ADAL" clId="{5C3D49E0-3883-4ACA-848F-AEB989F8DAD1}" dt="2025-11-04T21:15:30.986" v="3133" actId="26606"/>
          <ac:spMkLst>
            <pc:docMk/>
            <pc:sldMk cId="953216587" sldId="257"/>
            <ac:spMk id="23" creationId="{C0763A76-9F1C-4FC5-82B7-DD475DA461B2}"/>
          </ac:spMkLst>
        </pc:spChg>
        <pc:spChg chg="add del">
          <ac:chgData name="Michelle Hill (IMH)" userId="2302599a-7bf0-448d-825b-0fa642ab8832" providerId="ADAL" clId="{5C3D49E0-3883-4ACA-848F-AEB989F8DAD1}" dt="2025-11-04T19:09:47.685" v="516" actId="26606"/>
          <ac:spMkLst>
            <pc:docMk/>
            <pc:sldMk cId="953216587" sldId="257"/>
            <ac:spMk id="24" creationId="{5EB7D2A2-F448-44D4-938C-DC84CBCB3B1E}"/>
          </ac:spMkLst>
        </pc:spChg>
        <pc:spChg chg="add">
          <ac:chgData name="Michelle Hill (IMH)" userId="2302599a-7bf0-448d-825b-0fa642ab8832" providerId="ADAL" clId="{5C3D49E0-3883-4ACA-848F-AEB989F8DAD1}" dt="2025-11-04T21:15:30.986" v="3133" actId="26606"/>
          <ac:spMkLst>
            <pc:docMk/>
            <pc:sldMk cId="953216587" sldId="257"/>
            <ac:spMk id="25" creationId="{E81BF4F6-F2CF-4984-9D14-D6966D92F99F}"/>
          </ac:spMkLst>
        </pc:spChg>
        <pc:spChg chg="add del">
          <ac:chgData name="Michelle Hill (IMH)" userId="2302599a-7bf0-448d-825b-0fa642ab8832" providerId="ADAL" clId="{5C3D49E0-3883-4ACA-848F-AEB989F8DAD1}" dt="2025-11-04T19:09:47.685" v="516" actId="26606"/>
          <ac:spMkLst>
            <pc:docMk/>
            <pc:sldMk cId="953216587" sldId="257"/>
            <ac:spMk id="26" creationId="{871AEA07-1E14-44B4-8E55-64EF049CD66F}"/>
          </ac:spMkLst>
        </pc:spChg>
        <pc:grpChg chg="add del">
          <ac:chgData name="Michelle Hill (IMH)" userId="2302599a-7bf0-448d-825b-0fa642ab8832" providerId="ADAL" clId="{5C3D49E0-3883-4ACA-848F-AEB989F8DAD1}" dt="2025-11-04T21:15:30.961" v="3132" actId="26606"/>
          <ac:grpSpMkLst>
            <pc:docMk/>
            <pc:sldMk cId="953216587" sldId="257"/>
            <ac:grpSpMk id="6" creationId="{1FEC590B-3306-47E9-BD67-97F3F76169A4}"/>
          </ac:grpSpMkLst>
        </pc:grpChg>
        <pc:grpChg chg="add del">
          <ac:chgData name="Michelle Hill (IMH)" userId="2302599a-7bf0-448d-825b-0fa642ab8832" providerId="ADAL" clId="{5C3D49E0-3883-4ACA-848F-AEB989F8DAD1}" dt="2025-11-04T19:09:50.927" v="518" actId="26606"/>
          <ac:grpSpMkLst>
            <pc:docMk/>
            <pc:sldMk cId="953216587" sldId="257"/>
            <ac:grpSpMk id="10" creationId="{B13AA5FE-3FFC-4725-9ADD-E428544EC61B}"/>
          </ac:grpSpMkLst>
        </pc:grpChg>
        <pc:grpChg chg="add del">
          <ac:chgData name="Michelle Hill (IMH)" userId="2302599a-7bf0-448d-825b-0fa642ab8832" providerId="ADAL" clId="{5C3D49E0-3883-4ACA-848F-AEB989F8DAD1}" dt="2025-11-04T21:15:30.961" v="3132" actId="26606"/>
          <ac:grpSpMkLst>
            <pc:docMk/>
            <pc:sldMk cId="953216587" sldId="257"/>
            <ac:grpSpMk id="14" creationId="{A47AAF5E-1692-48C9-98FB-6432BF0BC4F7}"/>
          </ac:grpSpMkLst>
        </pc:grpChg>
        <pc:picChg chg="add">
          <ac:chgData name="Michelle Hill (IMH)" userId="2302599a-7bf0-448d-825b-0fa642ab8832" providerId="ADAL" clId="{5C3D49E0-3883-4ACA-848F-AEB989F8DAD1}" dt="2025-11-04T21:15:30.986" v="3133" actId="26606"/>
          <ac:picMkLst>
            <pc:docMk/>
            <pc:sldMk cId="953216587" sldId="257"/>
            <ac:picMk id="27" creationId="{CFBEA356-7D3B-1777-1066-83905B8763EA}"/>
          </ac:picMkLst>
        </pc:picChg>
        <pc:cxnChg chg="add del">
          <ac:chgData name="Michelle Hill (IMH)" userId="2302599a-7bf0-448d-825b-0fa642ab8832" providerId="ADAL" clId="{5C3D49E0-3883-4ACA-848F-AEB989F8DAD1}" dt="2025-11-04T19:09:47.685" v="516" actId="26606"/>
          <ac:cxnSpMkLst>
            <pc:docMk/>
            <pc:sldMk cId="953216587" sldId="257"/>
            <ac:cxnSpMk id="28" creationId="{F7C8EA93-3210-4C62-99E9-153C275E3A87}"/>
          </ac:cxnSpMkLst>
        </pc:cxnChg>
      </pc:sldChg>
      <pc:sldChg chg="addSp delSp modSp mod setBg">
        <pc:chgData name="Michelle Hill (IMH)" userId="2302599a-7bf0-448d-825b-0fa642ab8832" providerId="ADAL" clId="{5C3D49E0-3883-4ACA-848F-AEB989F8DAD1}" dt="2025-11-04T20:26:38.846" v="1903" actId="20577"/>
        <pc:sldMkLst>
          <pc:docMk/>
          <pc:sldMk cId="1310046603" sldId="258"/>
        </pc:sldMkLst>
        <pc:spChg chg="mod">
          <ac:chgData name="Michelle Hill (IMH)" userId="2302599a-7bf0-448d-825b-0fa642ab8832" providerId="ADAL" clId="{5C3D49E0-3883-4ACA-848F-AEB989F8DAD1}" dt="2025-11-04T19:23:04.210" v="524" actId="26606"/>
          <ac:spMkLst>
            <pc:docMk/>
            <pc:sldMk cId="1310046603" sldId="258"/>
            <ac:spMk id="2" creationId="{A06F35B5-E384-CFBE-C85D-611D496F58B1}"/>
          </ac:spMkLst>
        </pc:spChg>
        <pc:spChg chg="mod ord">
          <ac:chgData name="Michelle Hill (IMH)" userId="2302599a-7bf0-448d-825b-0fa642ab8832" providerId="ADAL" clId="{5C3D49E0-3883-4ACA-848F-AEB989F8DAD1}" dt="2025-11-04T20:26:38.846" v="1903" actId="20577"/>
          <ac:spMkLst>
            <pc:docMk/>
            <pc:sldMk cId="1310046603" sldId="258"/>
            <ac:spMk id="3" creationId="{AD3C621B-8981-ACF6-86E6-F3FC16453FBE}"/>
          </ac:spMkLst>
        </pc:spChg>
        <pc:spChg chg="add del">
          <ac:chgData name="Michelle Hill (IMH)" userId="2302599a-7bf0-448d-825b-0fa642ab8832" providerId="ADAL" clId="{5C3D49E0-3883-4ACA-848F-AEB989F8DAD1}" dt="2025-11-04T19:23:04.192" v="523" actId="26606"/>
          <ac:spMkLst>
            <pc:docMk/>
            <pc:sldMk cId="1310046603" sldId="258"/>
            <ac:spMk id="9" creationId="{D1D34770-47A8-402C-AF23-2B653F2D88C1}"/>
          </ac:spMkLst>
        </pc:spChg>
        <pc:spChg chg="add">
          <ac:chgData name="Michelle Hill (IMH)" userId="2302599a-7bf0-448d-825b-0fa642ab8832" providerId="ADAL" clId="{5C3D49E0-3883-4ACA-848F-AEB989F8DAD1}" dt="2025-11-04T19:23:04.210" v="524" actId="26606"/>
          <ac:spMkLst>
            <pc:docMk/>
            <pc:sldMk cId="1310046603" sldId="258"/>
            <ac:spMk id="11" creationId="{3FCFB1DE-0B7E-48CC-BA90-B2AB0889F9D6}"/>
          </ac:spMkLst>
        </pc:spChg>
        <pc:spChg chg="add">
          <ac:chgData name="Michelle Hill (IMH)" userId="2302599a-7bf0-448d-825b-0fa642ab8832" providerId="ADAL" clId="{5C3D49E0-3883-4ACA-848F-AEB989F8DAD1}" dt="2025-11-04T19:23:04.210" v="524" actId="26606"/>
          <ac:spMkLst>
            <pc:docMk/>
            <pc:sldMk cId="1310046603" sldId="258"/>
            <ac:spMk id="12" creationId="{2C61293E-6EBE-43EF-A52C-9BEBFD7679D4}"/>
          </ac:spMkLst>
        </pc:spChg>
        <pc:picChg chg="add mod">
          <ac:chgData name="Michelle Hill (IMH)" userId="2302599a-7bf0-448d-825b-0fa642ab8832" providerId="ADAL" clId="{5C3D49E0-3883-4ACA-848F-AEB989F8DAD1}" dt="2025-11-04T19:23:04.210" v="524" actId="26606"/>
          <ac:picMkLst>
            <pc:docMk/>
            <pc:sldMk cId="1310046603" sldId="258"/>
            <ac:picMk id="4" creationId="{32B667B3-4AA7-7E30-2C08-E7E351152E4F}"/>
          </ac:picMkLst>
        </pc:picChg>
      </pc:sldChg>
      <pc:sldChg chg="addSp delSp modSp mod setBg">
        <pc:chgData name="Michelle Hill (IMH)" userId="2302599a-7bf0-448d-825b-0fa642ab8832" providerId="ADAL" clId="{5C3D49E0-3883-4ACA-848F-AEB989F8DAD1}" dt="2025-11-04T19:25:13.845" v="534" actId="255"/>
        <pc:sldMkLst>
          <pc:docMk/>
          <pc:sldMk cId="1071502883" sldId="259"/>
        </pc:sldMkLst>
        <pc:spChg chg="mod">
          <ac:chgData name="Michelle Hill (IMH)" userId="2302599a-7bf0-448d-825b-0fa642ab8832" providerId="ADAL" clId="{5C3D49E0-3883-4ACA-848F-AEB989F8DAD1}" dt="2025-11-04T19:24:58.036" v="531" actId="26606"/>
          <ac:spMkLst>
            <pc:docMk/>
            <pc:sldMk cId="1071502883" sldId="259"/>
            <ac:spMk id="2" creationId="{632E22EF-7B20-8795-DE41-B9340DC3AD17}"/>
          </ac:spMkLst>
        </pc:spChg>
        <pc:spChg chg="mod">
          <ac:chgData name="Michelle Hill (IMH)" userId="2302599a-7bf0-448d-825b-0fa642ab8832" providerId="ADAL" clId="{5C3D49E0-3883-4ACA-848F-AEB989F8DAD1}" dt="2025-11-04T19:25:13.845" v="534" actId="255"/>
          <ac:spMkLst>
            <pc:docMk/>
            <pc:sldMk cId="1071502883" sldId="259"/>
            <ac:spMk id="3" creationId="{94F3E2EC-3457-A838-AF4B-3DC5B6599042}"/>
          </ac:spMkLst>
        </pc:spChg>
        <pc:spChg chg="add">
          <ac:chgData name="Michelle Hill (IMH)" userId="2302599a-7bf0-448d-825b-0fa642ab8832" providerId="ADAL" clId="{5C3D49E0-3883-4ACA-848F-AEB989F8DAD1}" dt="2025-11-04T19:24:58.036" v="531" actId="26606"/>
          <ac:spMkLst>
            <pc:docMk/>
            <pc:sldMk cId="1071502883" sldId="259"/>
            <ac:spMk id="1033" creationId="{45D37F4E-DDB4-456B-97E0-9937730A039F}"/>
          </ac:spMkLst>
        </pc:spChg>
        <pc:spChg chg="add">
          <ac:chgData name="Michelle Hill (IMH)" userId="2302599a-7bf0-448d-825b-0fa642ab8832" providerId="ADAL" clId="{5C3D49E0-3883-4ACA-848F-AEB989F8DAD1}" dt="2025-11-04T19:24:58.036" v="531" actId="26606"/>
          <ac:spMkLst>
            <pc:docMk/>
            <pc:sldMk cId="1071502883" sldId="259"/>
            <ac:spMk id="1035" creationId="{B2DD41CD-8F47-4F56-AD12-4E2FF7696987}"/>
          </ac:spMkLst>
        </pc:spChg>
        <pc:picChg chg="add del">
          <ac:chgData name="Michelle Hill (IMH)" userId="2302599a-7bf0-448d-825b-0fa642ab8832" providerId="ADAL" clId="{5C3D49E0-3883-4ACA-848F-AEB989F8DAD1}" dt="2025-11-04T19:22:49.363" v="520" actId="21"/>
          <ac:picMkLst>
            <pc:docMk/>
            <pc:sldMk cId="1071502883" sldId="259"/>
            <ac:picMk id="1026" creationId="{906F9BF5-32A1-6B87-E37F-3D7E7BDA9F85}"/>
          </ac:picMkLst>
        </pc:picChg>
        <pc:picChg chg="add mod">
          <ac:chgData name="Michelle Hill (IMH)" userId="2302599a-7bf0-448d-825b-0fa642ab8832" providerId="ADAL" clId="{5C3D49E0-3883-4ACA-848F-AEB989F8DAD1}" dt="2025-11-04T19:24:58.036" v="531" actId="26606"/>
          <ac:picMkLst>
            <pc:docMk/>
            <pc:sldMk cId="1071502883" sldId="259"/>
            <ac:picMk id="1028" creationId="{59FE8F99-57D8-D5BC-FA58-53AD67F91A69}"/>
          </ac:picMkLst>
        </pc:picChg>
      </pc:sldChg>
      <pc:sldChg chg="addSp modSp mod ord setBg modAnim">
        <pc:chgData name="Michelle Hill (IMH)" userId="2302599a-7bf0-448d-825b-0fa642ab8832" providerId="ADAL" clId="{5C3D49E0-3883-4ACA-848F-AEB989F8DAD1}" dt="2025-11-04T20:36:44.755" v="2436"/>
        <pc:sldMkLst>
          <pc:docMk/>
          <pc:sldMk cId="105166451" sldId="260"/>
        </pc:sldMkLst>
        <pc:spChg chg="mod">
          <ac:chgData name="Michelle Hill (IMH)" userId="2302599a-7bf0-448d-825b-0fa642ab8832" providerId="ADAL" clId="{5C3D49E0-3883-4ACA-848F-AEB989F8DAD1}" dt="2025-11-04T20:11:35.362" v="1293" actId="20577"/>
          <ac:spMkLst>
            <pc:docMk/>
            <pc:sldMk cId="105166451" sldId="260"/>
            <ac:spMk id="2" creationId="{EBF11AF8-B7F0-8E18-7363-A0E7D5C5E179}"/>
          </ac:spMkLst>
        </pc:spChg>
        <pc:spChg chg="mod">
          <ac:chgData name="Michelle Hill (IMH)" userId="2302599a-7bf0-448d-825b-0fa642ab8832" providerId="ADAL" clId="{5C3D49E0-3883-4ACA-848F-AEB989F8DAD1}" dt="2025-11-04T20:11:50.383" v="1294" actId="21"/>
          <ac:spMkLst>
            <pc:docMk/>
            <pc:sldMk cId="105166451" sldId="260"/>
            <ac:spMk id="3" creationId="{1A1ABA5B-8647-7CF4-BB0B-2A8ED4810C29}"/>
          </ac:spMkLst>
        </pc:spChg>
        <pc:spChg chg="add">
          <ac:chgData name="Michelle Hill (IMH)" userId="2302599a-7bf0-448d-825b-0fa642ab8832" providerId="ADAL" clId="{5C3D49E0-3883-4ACA-848F-AEB989F8DAD1}" dt="2025-10-29T12:26:09.773" v="0" actId="26606"/>
          <ac:spMkLst>
            <pc:docMk/>
            <pc:sldMk cId="105166451" sldId="260"/>
            <ac:spMk id="8" creationId="{907EF6B7-1338-4443-8C46-6A318D952DFD}"/>
          </ac:spMkLst>
        </pc:spChg>
        <pc:spChg chg="add">
          <ac:chgData name="Michelle Hill (IMH)" userId="2302599a-7bf0-448d-825b-0fa642ab8832" providerId="ADAL" clId="{5C3D49E0-3883-4ACA-848F-AEB989F8DAD1}" dt="2025-10-29T12:26:09.773" v="0" actId="26606"/>
          <ac:spMkLst>
            <pc:docMk/>
            <pc:sldMk cId="105166451" sldId="260"/>
            <ac:spMk id="10" creationId="{DAAE4CDD-124C-4DCF-9584-B6033B545DD5}"/>
          </ac:spMkLst>
        </pc:spChg>
        <pc:spChg chg="add">
          <ac:chgData name="Michelle Hill (IMH)" userId="2302599a-7bf0-448d-825b-0fa642ab8832" providerId="ADAL" clId="{5C3D49E0-3883-4ACA-848F-AEB989F8DAD1}" dt="2025-10-29T12:26:09.773" v="0" actId="26606"/>
          <ac:spMkLst>
            <pc:docMk/>
            <pc:sldMk cId="105166451" sldId="260"/>
            <ac:spMk id="12" creationId="{081E4A58-353D-44AE-B2FC-2A74E2E400F7}"/>
          </ac:spMkLst>
        </pc:spChg>
      </pc:sldChg>
      <pc:sldChg chg="addSp delSp modSp new mod setBg modClrScheme delDesignElem chgLayout">
        <pc:chgData name="Michelle Hill (IMH)" userId="2302599a-7bf0-448d-825b-0fa642ab8832" providerId="ADAL" clId="{5C3D49E0-3883-4ACA-848F-AEB989F8DAD1}" dt="2025-11-04T20:27:10.058" v="1904" actId="14100"/>
        <pc:sldMkLst>
          <pc:docMk/>
          <pc:sldMk cId="2376923313" sldId="261"/>
        </pc:sldMkLst>
        <pc:spChg chg="mod ord">
          <ac:chgData name="Michelle Hill (IMH)" userId="2302599a-7bf0-448d-825b-0fa642ab8832" providerId="ADAL" clId="{5C3D49E0-3883-4ACA-848F-AEB989F8DAD1}" dt="2025-11-04T20:27:10.058" v="1904" actId="14100"/>
          <ac:spMkLst>
            <pc:docMk/>
            <pc:sldMk cId="2376923313" sldId="261"/>
            <ac:spMk id="2" creationId="{49B08722-7CCE-F6D6-BEE2-6F0EA366E8A3}"/>
          </ac:spMkLst>
        </pc:spChg>
        <pc:spChg chg="del mod">
          <ac:chgData name="Michelle Hill (IMH)" userId="2302599a-7bf0-448d-825b-0fa642ab8832" providerId="ADAL" clId="{5C3D49E0-3883-4ACA-848F-AEB989F8DAD1}" dt="2025-11-04T12:05:13.123" v="504" actId="26606"/>
          <ac:spMkLst>
            <pc:docMk/>
            <pc:sldMk cId="2376923313" sldId="261"/>
            <ac:spMk id="3" creationId="{5D5671E8-0687-0D76-F235-8675BB48C052}"/>
          </ac:spMkLst>
        </pc:spChg>
        <pc:spChg chg="add del">
          <ac:chgData name="Michelle Hill (IMH)" userId="2302599a-7bf0-448d-825b-0fa642ab8832" providerId="ADAL" clId="{5C3D49E0-3883-4ACA-848F-AEB989F8DAD1}" dt="2025-11-04T19:27:08.122" v="572" actId="700"/>
          <ac:spMkLst>
            <pc:docMk/>
            <pc:sldMk cId="2376923313" sldId="261"/>
            <ac:spMk id="9" creationId="{BACC6370-2D7E-4714-9D71-7542949D7D5D}"/>
          </ac:spMkLst>
        </pc:spChg>
        <pc:spChg chg="add del">
          <ac:chgData name="Michelle Hill (IMH)" userId="2302599a-7bf0-448d-825b-0fa642ab8832" providerId="ADAL" clId="{5C3D49E0-3883-4ACA-848F-AEB989F8DAD1}" dt="2025-11-04T19:27:08.122" v="572" actId="700"/>
          <ac:spMkLst>
            <pc:docMk/>
            <pc:sldMk cId="2376923313" sldId="261"/>
            <ac:spMk id="11" creationId="{256B2C21-A230-48C0-8DF1-C46611373C44}"/>
          </ac:spMkLst>
        </pc:spChg>
        <pc:spChg chg="add del">
          <ac:chgData name="Michelle Hill (IMH)" userId="2302599a-7bf0-448d-825b-0fa642ab8832" providerId="ADAL" clId="{5C3D49E0-3883-4ACA-848F-AEB989F8DAD1}" dt="2025-11-04T19:27:08.122" v="572" actId="700"/>
          <ac:spMkLst>
            <pc:docMk/>
            <pc:sldMk cId="2376923313" sldId="261"/>
            <ac:spMk id="13" creationId="{3847E18C-932D-4C95-AABA-FEC7C9499AD7}"/>
          </ac:spMkLst>
        </pc:spChg>
        <pc:spChg chg="add del">
          <ac:chgData name="Michelle Hill (IMH)" userId="2302599a-7bf0-448d-825b-0fa642ab8832" providerId="ADAL" clId="{5C3D49E0-3883-4ACA-848F-AEB989F8DAD1}" dt="2025-11-04T19:27:08.122" v="572" actId="700"/>
          <ac:spMkLst>
            <pc:docMk/>
            <pc:sldMk cId="2376923313" sldId="261"/>
            <ac:spMk id="15" creationId="{3150CB11-0C61-439E-910F-5787759E72A0}"/>
          </ac:spMkLst>
        </pc:spChg>
        <pc:spChg chg="add del">
          <ac:chgData name="Michelle Hill (IMH)" userId="2302599a-7bf0-448d-825b-0fa642ab8832" providerId="ADAL" clId="{5C3D49E0-3883-4ACA-848F-AEB989F8DAD1}" dt="2025-11-04T19:27:08.122" v="572" actId="700"/>
          <ac:spMkLst>
            <pc:docMk/>
            <pc:sldMk cId="2376923313" sldId="261"/>
            <ac:spMk id="17" creationId="{43F8A58B-5155-44CE-A5FF-7647B47D0A7A}"/>
          </ac:spMkLst>
        </pc:spChg>
        <pc:spChg chg="add del">
          <ac:chgData name="Michelle Hill (IMH)" userId="2302599a-7bf0-448d-825b-0fa642ab8832" providerId="ADAL" clId="{5C3D49E0-3883-4ACA-848F-AEB989F8DAD1}" dt="2025-11-04T19:27:08.122" v="572" actId="700"/>
          <ac:spMkLst>
            <pc:docMk/>
            <pc:sldMk cId="2376923313" sldId="261"/>
            <ac:spMk id="19" creationId="{443F2ACA-E6D6-4028-82DD-F03C262D5DE6}"/>
          </ac:spMkLst>
        </pc:spChg>
        <pc:spChg chg="add del">
          <ac:chgData name="Michelle Hill (IMH)" userId="2302599a-7bf0-448d-825b-0fa642ab8832" providerId="ADAL" clId="{5C3D49E0-3883-4ACA-848F-AEB989F8DAD1}" dt="2025-11-04T19:34:56.134" v="604" actId="26606"/>
          <ac:spMkLst>
            <pc:docMk/>
            <pc:sldMk cId="2376923313" sldId="261"/>
            <ac:spMk id="2057" creationId="{352BEC0E-22F8-46D0-9632-375DB541B06C}"/>
          </ac:spMkLst>
        </pc:spChg>
        <pc:spChg chg="add del">
          <ac:chgData name="Michelle Hill (IMH)" userId="2302599a-7bf0-448d-825b-0fa642ab8832" providerId="ADAL" clId="{5C3D49E0-3883-4ACA-848F-AEB989F8DAD1}" dt="2025-11-04T19:34:56.134" v="604" actId="26606"/>
          <ac:spMkLst>
            <pc:docMk/>
            <pc:sldMk cId="2376923313" sldId="261"/>
            <ac:spMk id="2059" creationId="{3FCFB1DE-0B7E-48CC-BA90-B2AB0889F9D6}"/>
          </ac:spMkLst>
        </pc:spChg>
        <pc:spChg chg="add del">
          <ac:chgData name="Michelle Hill (IMH)" userId="2302599a-7bf0-448d-825b-0fa642ab8832" providerId="ADAL" clId="{5C3D49E0-3883-4ACA-848F-AEB989F8DAD1}" dt="2025-11-04T19:36:24.360" v="613" actId="26606"/>
          <ac:spMkLst>
            <pc:docMk/>
            <pc:sldMk cId="2376923313" sldId="261"/>
            <ac:spMk id="2064" creationId="{21AC6A30-4F22-4C0F-B278-19C5B8A80C55}"/>
          </ac:spMkLst>
        </pc:spChg>
        <pc:spChg chg="add del">
          <ac:chgData name="Michelle Hill (IMH)" userId="2302599a-7bf0-448d-825b-0fa642ab8832" providerId="ADAL" clId="{5C3D49E0-3883-4ACA-848F-AEB989F8DAD1}" dt="2025-11-04T19:36:24.360" v="613" actId="26606"/>
          <ac:spMkLst>
            <pc:docMk/>
            <pc:sldMk cId="2376923313" sldId="261"/>
            <ac:spMk id="2066" creationId="{BB4335AD-65B1-44E4-90AF-264024FE4BD2}"/>
          </ac:spMkLst>
        </pc:spChg>
        <pc:spChg chg="add del">
          <ac:chgData name="Michelle Hill (IMH)" userId="2302599a-7bf0-448d-825b-0fa642ab8832" providerId="ADAL" clId="{5C3D49E0-3883-4ACA-848F-AEB989F8DAD1}" dt="2025-11-04T19:36:24.360" v="613" actId="26606"/>
          <ac:spMkLst>
            <pc:docMk/>
            <pc:sldMk cId="2376923313" sldId="261"/>
            <ac:spMk id="2071" creationId="{21AC6A30-4F22-4C0F-B278-19C5B8A80C55}"/>
          </ac:spMkLst>
        </pc:spChg>
        <pc:spChg chg="add del">
          <ac:chgData name="Michelle Hill (IMH)" userId="2302599a-7bf0-448d-825b-0fa642ab8832" providerId="ADAL" clId="{5C3D49E0-3883-4ACA-848F-AEB989F8DAD1}" dt="2025-11-04T19:36:24.360" v="613" actId="26606"/>
          <ac:spMkLst>
            <pc:docMk/>
            <pc:sldMk cId="2376923313" sldId="261"/>
            <ac:spMk id="2073" creationId="{BB4335AD-65B1-44E4-90AF-264024FE4BD2}"/>
          </ac:spMkLst>
        </pc:spChg>
        <pc:graphicFrameChg chg="add mod ord modGraphic">
          <ac:chgData name="Michelle Hill (IMH)" userId="2302599a-7bf0-448d-825b-0fa642ab8832" providerId="ADAL" clId="{5C3D49E0-3883-4ACA-848F-AEB989F8DAD1}" dt="2025-11-04T19:36:24.360" v="613" actId="26606"/>
          <ac:graphicFrameMkLst>
            <pc:docMk/>
            <pc:sldMk cId="2376923313" sldId="261"/>
            <ac:graphicFrameMk id="5" creationId="{9FB25302-E928-609E-86FE-A24DF6F17C49}"/>
          </ac:graphicFrameMkLst>
        </pc:graphicFrameChg>
        <pc:picChg chg="add mod">
          <ac:chgData name="Michelle Hill (IMH)" userId="2302599a-7bf0-448d-825b-0fa642ab8832" providerId="ADAL" clId="{5C3D49E0-3883-4ACA-848F-AEB989F8DAD1}" dt="2025-11-04T19:36:24.360" v="613" actId="26606"/>
          <ac:picMkLst>
            <pc:docMk/>
            <pc:sldMk cId="2376923313" sldId="261"/>
            <ac:picMk id="2050" creationId="{38199F60-90D3-420D-C75D-21198B3610B8}"/>
          </ac:picMkLst>
        </pc:picChg>
        <pc:picChg chg="add mod">
          <ac:chgData name="Michelle Hill (IMH)" userId="2302599a-7bf0-448d-825b-0fa642ab8832" providerId="ADAL" clId="{5C3D49E0-3883-4ACA-848F-AEB989F8DAD1}" dt="2025-11-04T19:34:56.134" v="604" actId="26606"/>
          <ac:picMkLst>
            <pc:docMk/>
            <pc:sldMk cId="2376923313" sldId="261"/>
            <ac:picMk id="2052" creationId="{9FA60178-988B-1AD0-9DFD-01EFCB279E2D}"/>
          </ac:picMkLst>
        </pc:picChg>
      </pc:sldChg>
      <pc:sldChg chg="addSp modSp new mod ord setBg modAnim">
        <pc:chgData name="Michelle Hill (IMH)" userId="2302599a-7bf0-448d-825b-0fa642ab8832" providerId="ADAL" clId="{5C3D49E0-3883-4ACA-848F-AEB989F8DAD1}" dt="2025-11-04T20:41:09.810" v="2459" actId="255"/>
        <pc:sldMkLst>
          <pc:docMk/>
          <pc:sldMk cId="1794436050" sldId="262"/>
        </pc:sldMkLst>
        <pc:spChg chg="mod">
          <ac:chgData name="Michelle Hill (IMH)" userId="2302599a-7bf0-448d-825b-0fa642ab8832" providerId="ADAL" clId="{5C3D49E0-3883-4ACA-848F-AEB989F8DAD1}" dt="2025-11-04T20:41:01.298" v="2457" actId="1076"/>
          <ac:spMkLst>
            <pc:docMk/>
            <pc:sldMk cId="1794436050" sldId="262"/>
            <ac:spMk id="2" creationId="{8098B17D-21B1-AF2A-3380-66AC8963E7A7}"/>
          </ac:spMkLst>
        </pc:spChg>
        <pc:spChg chg="mod ord">
          <ac:chgData name="Michelle Hill (IMH)" userId="2302599a-7bf0-448d-825b-0fa642ab8832" providerId="ADAL" clId="{5C3D49E0-3883-4ACA-848F-AEB989F8DAD1}" dt="2025-11-04T20:41:09.810" v="2459" actId="255"/>
          <ac:spMkLst>
            <pc:docMk/>
            <pc:sldMk cId="1794436050" sldId="262"/>
            <ac:spMk id="3" creationId="{2705A953-515F-F139-E3E5-719EC8C76CDD}"/>
          </ac:spMkLst>
        </pc:spChg>
        <pc:spChg chg="add">
          <ac:chgData name="Michelle Hill (IMH)" userId="2302599a-7bf0-448d-825b-0fa642ab8832" providerId="ADAL" clId="{5C3D49E0-3883-4ACA-848F-AEB989F8DAD1}" dt="2025-11-04T20:40:29.315" v="2449" actId="26606"/>
          <ac:spMkLst>
            <pc:docMk/>
            <pc:sldMk cId="1794436050" sldId="262"/>
            <ac:spMk id="4103" creationId="{79BB35BC-D5C2-4C8B-A22A-A71E6191913B}"/>
          </ac:spMkLst>
        </pc:spChg>
        <pc:picChg chg="add mod">
          <ac:chgData name="Michelle Hill (IMH)" userId="2302599a-7bf0-448d-825b-0fa642ab8832" providerId="ADAL" clId="{5C3D49E0-3883-4ACA-848F-AEB989F8DAD1}" dt="2025-11-04T20:40:29.315" v="2449" actId="26606"/>
          <ac:picMkLst>
            <pc:docMk/>
            <pc:sldMk cId="1794436050" sldId="262"/>
            <ac:picMk id="4098" creationId="{F4136B43-3FE9-1E72-F05B-CFEAD597317D}"/>
          </ac:picMkLst>
        </pc:picChg>
      </pc:sldChg>
      <pc:sldChg chg="addSp modSp new mod setBg modAnim">
        <pc:chgData name="Michelle Hill (IMH)" userId="2302599a-7bf0-448d-825b-0fa642ab8832" providerId="ADAL" clId="{5C3D49E0-3883-4ACA-848F-AEB989F8DAD1}" dt="2025-11-04T20:43:31.659" v="2465" actId="33524"/>
        <pc:sldMkLst>
          <pc:docMk/>
          <pc:sldMk cId="44005137" sldId="263"/>
        </pc:sldMkLst>
        <pc:spChg chg="mod">
          <ac:chgData name="Michelle Hill (IMH)" userId="2302599a-7bf0-448d-825b-0fa642ab8832" providerId="ADAL" clId="{5C3D49E0-3883-4ACA-848F-AEB989F8DAD1}" dt="2025-11-04T20:43:13.596" v="2461" actId="26606"/>
          <ac:spMkLst>
            <pc:docMk/>
            <pc:sldMk cId="44005137" sldId="263"/>
            <ac:spMk id="2" creationId="{E104ECC4-1258-5189-D02D-CEBB5626A353}"/>
          </ac:spMkLst>
        </pc:spChg>
        <pc:spChg chg="mod">
          <ac:chgData name="Michelle Hill (IMH)" userId="2302599a-7bf0-448d-825b-0fa642ab8832" providerId="ADAL" clId="{5C3D49E0-3883-4ACA-848F-AEB989F8DAD1}" dt="2025-11-04T20:43:31.659" v="2465" actId="33524"/>
          <ac:spMkLst>
            <pc:docMk/>
            <pc:sldMk cId="44005137" sldId="263"/>
            <ac:spMk id="3" creationId="{CC13110A-7C7F-03A0-AE7A-01188BB8348D}"/>
          </ac:spMkLst>
        </pc:spChg>
        <pc:spChg chg="add">
          <ac:chgData name="Michelle Hill (IMH)" userId="2302599a-7bf0-448d-825b-0fa642ab8832" providerId="ADAL" clId="{5C3D49E0-3883-4ACA-848F-AEB989F8DAD1}" dt="2025-11-04T20:43:13.596" v="2461" actId="26606"/>
          <ac:spMkLst>
            <pc:docMk/>
            <pc:sldMk cId="44005137" sldId="263"/>
            <ac:spMk id="9" creationId="{5D13CC36-B950-4F02-9BAF-9A7EB267398C}"/>
          </ac:spMkLst>
        </pc:spChg>
        <pc:spChg chg="add">
          <ac:chgData name="Michelle Hill (IMH)" userId="2302599a-7bf0-448d-825b-0fa642ab8832" providerId="ADAL" clId="{5C3D49E0-3883-4ACA-848F-AEB989F8DAD1}" dt="2025-11-04T20:43:13.596" v="2461" actId="26606"/>
          <ac:spMkLst>
            <pc:docMk/>
            <pc:sldMk cId="44005137" sldId="263"/>
            <ac:spMk id="11" creationId="{D1BDED99-B35B-4FEE-A274-8E8DB6FEEECF}"/>
          </ac:spMkLst>
        </pc:spChg>
        <pc:picChg chg="add mod ord">
          <ac:chgData name="Michelle Hill (IMH)" userId="2302599a-7bf0-448d-825b-0fa642ab8832" providerId="ADAL" clId="{5C3D49E0-3883-4ACA-848F-AEB989F8DAD1}" dt="2025-11-04T20:43:13.596" v="2461" actId="26606"/>
          <ac:picMkLst>
            <pc:docMk/>
            <pc:sldMk cId="44005137" sldId="263"/>
            <ac:picMk id="4" creationId="{B4015FAD-1345-73AF-2A9D-31D85381FD1F}"/>
          </ac:picMkLst>
        </pc:picChg>
      </pc:sldChg>
      <pc:sldChg chg="addSp modSp new mod setBg modAnim">
        <pc:chgData name="Michelle Hill (IMH)" userId="2302599a-7bf0-448d-825b-0fa642ab8832" providerId="ADAL" clId="{5C3D49E0-3883-4ACA-848F-AEB989F8DAD1}" dt="2025-11-04T20:45:32.781" v="2478"/>
        <pc:sldMkLst>
          <pc:docMk/>
          <pc:sldMk cId="2625009059" sldId="264"/>
        </pc:sldMkLst>
        <pc:spChg chg="mod">
          <ac:chgData name="Michelle Hill (IMH)" userId="2302599a-7bf0-448d-825b-0fa642ab8832" providerId="ADAL" clId="{5C3D49E0-3883-4ACA-848F-AEB989F8DAD1}" dt="2025-11-04T20:36:02.875" v="2426" actId="14100"/>
          <ac:spMkLst>
            <pc:docMk/>
            <pc:sldMk cId="2625009059" sldId="264"/>
            <ac:spMk id="2" creationId="{BBCA6F6F-B1E9-1458-3CCC-EC0B8EDC2A64}"/>
          </ac:spMkLst>
        </pc:spChg>
        <pc:spChg chg="mod">
          <ac:chgData name="Michelle Hill (IMH)" userId="2302599a-7bf0-448d-825b-0fa642ab8832" providerId="ADAL" clId="{5C3D49E0-3883-4ACA-848F-AEB989F8DAD1}" dt="2025-11-04T20:45:27.181" v="2477" actId="255"/>
          <ac:spMkLst>
            <pc:docMk/>
            <pc:sldMk cId="2625009059" sldId="264"/>
            <ac:spMk id="3" creationId="{E9413F87-A886-034C-ADF0-AFADC5D3600B}"/>
          </ac:spMkLst>
        </pc:spChg>
        <pc:spChg chg="add">
          <ac:chgData name="Michelle Hill (IMH)" userId="2302599a-7bf0-448d-825b-0fa642ab8832" providerId="ADAL" clId="{5C3D49E0-3883-4ACA-848F-AEB989F8DAD1}" dt="2025-11-04T20:23:24.158" v="1695" actId="26606"/>
          <ac:spMkLst>
            <pc:docMk/>
            <pc:sldMk cId="2625009059" sldId="264"/>
            <ac:spMk id="3079" creationId="{D009D6D5-DAC2-4A8B-A17A-E206B9012D09}"/>
          </ac:spMkLst>
        </pc:spChg>
        <pc:picChg chg="add mod">
          <ac:chgData name="Michelle Hill (IMH)" userId="2302599a-7bf0-448d-825b-0fa642ab8832" providerId="ADAL" clId="{5C3D49E0-3883-4ACA-848F-AEB989F8DAD1}" dt="2025-11-04T20:23:24.158" v="1695" actId="26606"/>
          <ac:picMkLst>
            <pc:docMk/>
            <pc:sldMk cId="2625009059" sldId="264"/>
            <ac:picMk id="3074" creationId="{0893CF10-6FAE-764E-EEAD-879C50CB6C7F}"/>
          </ac:picMkLst>
        </pc:picChg>
      </pc:sldChg>
      <pc:sldChg chg="addSp delSp modSp new mod ord setBg modClrScheme modAnim chgLayout">
        <pc:chgData name="Michelle Hill (IMH)" userId="2302599a-7bf0-448d-825b-0fa642ab8832" providerId="ADAL" clId="{5C3D49E0-3883-4ACA-848F-AEB989F8DAD1}" dt="2025-11-04T20:39:27.587" v="2447" actId="14100"/>
        <pc:sldMkLst>
          <pc:docMk/>
          <pc:sldMk cId="580548516" sldId="265"/>
        </pc:sldMkLst>
        <pc:spChg chg="del">
          <ac:chgData name="Michelle Hill (IMH)" userId="2302599a-7bf0-448d-825b-0fa642ab8832" providerId="ADAL" clId="{5C3D49E0-3883-4ACA-848F-AEB989F8DAD1}" dt="2025-11-04T20:36:56.452" v="2437" actId="700"/>
          <ac:spMkLst>
            <pc:docMk/>
            <pc:sldMk cId="580548516" sldId="265"/>
            <ac:spMk id="2" creationId="{A7F39CE5-7929-9D52-ECCE-7A4556BEC2CB}"/>
          </ac:spMkLst>
        </pc:spChg>
        <pc:spChg chg="mod ord">
          <ac:chgData name="Michelle Hill (IMH)" userId="2302599a-7bf0-448d-825b-0fa642ab8832" providerId="ADAL" clId="{5C3D49E0-3883-4ACA-848F-AEB989F8DAD1}" dt="2025-11-04T20:39:27.587" v="2447" actId="14100"/>
          <ac:spMkLst>
            <pc:docMk/>
            <pc:sldMk cId="580548516" sldId="265"/>
            <ac:spMk id="3" creationId="{662876DE-AE80-7681-42CD-4A0007C48AFA}"/>
          </ac:spMkLst>
        </pc:spChg>
        <pc:spChg chg="add">
          <ac:chgData name="Michelle Hill (IMH)" userId="2302599a-7bf0-448d-825b-0fa642ab8832" providerId="ADAL" clId="{5C3D49E0-3883-4ACA-848F-AEB989F8DAD1}" dt="2025-11-04T20:38:41.297" v="2439" actId="26606"/>
          <ac:spMkLst>
            <pc:docMk/>
            <pc:sldMk cId="580548516" sldId="265"/>
            <ac:spMk id="9" creationId="{D009D6D5-DAC2-4A8B-A17A-E206B9012D09}"/>
          </ac:spMkLst>
        </pc:spChg>
        <pc:picChg chg="add mod">
          <ac:chgData name="Michelle Hill (IMH)" userId="2302599a-7bf0-448d-825b-0fa642ab8832" providerId="ADAL" clId="{5C3D49E0-3883-4ACA-848F-AEB989F8DAD1}" dt="2025-11-04T20:38:41.297" v="2439" actId="26606"/>
          <ac:picMkLst>
            <pc:docMk/>
            <pc:sldMk cId="580548516" sldId="265"/>
            <ac:picMk id="4" creationId="{31952C62-3605-68D6-ECB6-10386C8D8477}"/>
          </ac:picMkLst>
        </pc:picChg>
      </pc:sldChg>
      <pc:sldChg chg="addSp modSp new mod setBg">
        <pc:chgData name="Michelle Hill (IMH)" userId="2302599a-7bf0-448d-825b-0fa642ab8832" providerId="ADAL" clId="{5C3D49E0-3883-4ACA-848F-AEB989F8DAD1}" dt="2025-11-04T21:02:08.525" v="2680" actId="255"/>
        <pc:sldMkLst>
          <pc:docMk/>
          <pc:sldMk cId="2723735270" sldId="266"/>
        </pc:sldMkLst>
        <pc:spChg chg="mod">
          <ac:chgData name="Michelle Hill (IMH)" userId="2302599a-7bf0-448d-825b-0fa642ab8832" providerId="ADAL" clId="{5C3D49E0-3883-4ACA-848F-AEB989F8DAD1}" dt="2025-11-04T21:01:44.002" v="2676" actId="26606"/>
          <ac:spMkLst>
            <pc:docMk/>
            <pc:sldMk cId="2723735270" sldId="266"/>
            <ac:spMk id="2" creationId="{0ADFE8DF-D113-3E9F-1DF9-BFCC75E05172}"/>
          </ac:spMkLst>
        </pc:spChg>
        <pc:spChg chg="mod">
          <ac:chgData name="Michelle Hill (IMH)" userId="2302599a-7bf0-448d-825b-0fa642ab8832" providerId="ADAL" clId="{5C3D49E0-3883-4ACA-848F-AEB989F8DAD1}" dt="2025-11-04T21:02:08.525" v="2680" actId="255"/>
          <ac:spMkLst>
            <pc:docMk/>
            <pc:sldMk cId="2723735270" sldId="266"/>
            <ac:spMk id="3" creationId="{3018DD86-1BB0-277D-169F-492518CCBD40}"/>
          </ac:spMkLst>
        </pc:spChg>
        <pc:spChg chg="add">
          <ac:chgData name="Michelle Hill (IMH)" userId="2302599a-7bf0-448d-825b-0fa642ab8832" providerId="ADAL" clId="{5C3D49E0-3883-4ACA-848F-AEB989F8DAD1}" dt="2025-11-04T21:01:44.002" v="2676" actId="26606"/>
          <ac:spMkLst>
            <pc:docMk/>
            <pc:sldMk cId="2723735270" sldId="266"/>
            <ac:spMk id="8" creationId="{100EDD19-6802-4EC3-95CE-CFFAB042CFD6}"/>
          </ac:spMkLst>
        </pc:spChg>
        <pc:spChg chg="add">
          <ac:chgData name="Michelle Hill (IMH)" userId="2302599a-7bf0-448d-825b-0fa642ab8832" providerId="ADAL" clId="{5C3D49E0-3883-4ACA-848F-AEB989F8DAD1}" dt="2025-11-04T21:01:44.002" v="2676" actId="26606"/>
          <ac:spMkLst>
            <pc:docMk/>
            <pc:sldMk cId="2723735270" sldId="266"/>
            <ac:spMk id="10" creationId="{DB17E863-922E-4C26-BD64-E8FD41D28661}"/>
          </ac:spMkLst>
        </pc:spChg>
      </pc:sldChg>
      <pc:sldChg chg="addSp modSp new mod setBg modAnim">
        <pc:chgData name="Michelle Hill (IMH)" userId="2302599a-7bf0-448d-825b-0fa642ab8832" providerId="ADAL" clId="{5C3D49E0-3883-4ACA-848F-AEB989F8DAD1}" dt="2025-11-04T21:12:47.747" v="3129" actId="255"/>
        <pc:sldMkLst>
          <pc:docMk/>
          <pc:sldMk cId="4023782884" sldId="267"/>
        </pc:sldMkLst>
        <pc:spChg chg="mod">
          <ac:chgData name="Michelle Hill (IMH)" userId="2302599a-7bf0-448d-825b-0fa642ab8832" providerId="ADAL" clId="{5C3D49E0-3883-4ACA-848F-AEB989F8DAD1}" dt="2025-11-04T21:12:32.014" v="3125" actId="26606"/>
          <ac:spMkLst>
            <pc:docMk/>
            <pc:sldMk cId="4023782884" sldId="267"/>
            <ac:spMk id="2" creationId="{1078ADFA-FAB0-676E-A8F0-588F0A56DD97}"/>
          </ac:spMkLst>
        </pc:spChg>
        <pc:spChg chg="mod">
          <ac:chgData name="Michelle Hill (IMH)" userId="2302599a-7bf0-448d-825b-0fa642ab8832" providerId="ADAL" clId="{5C3D49E0-3883-4ACA-848F-AEB989F8DAD1}" dt="2025-11-04T21:12:47.747" v="3129" actId="255"/>
          <ac:spMkLst>
            <pc:docMk/>
            <pc:sldMk cId="4023782884" sldId="267"/>
            <ac:spMk id="3" creationId="{5D3DE823-25FD-B874-33C7-CFC19E392AAE}"/>
          </ac:spMkLst>
        </pc:spChg>
        <pc:spChg chg="add">
          <ac:chgData name="Michelle Hill (IMH)" userId="2302599a-7bf0-448d-825b-0fa642ab8832" providerId="ADAL" clId="{5C3D49E0-3883-4ACA-848F-AEB989F8DAD1}" dt="2025-11-04T21:12:32.014" v="3125" actId="26606"/>
          <ac:spMkLst>
            <pc:docMk/>
            <pc:sldMk cId="4023782884" sldId="267"/>
            <ac:spMk id="8" creationId="{777A147A-9ED8-46B4-8660-1B3C2AA880B5}"/>
          </ac:spMkLst>
        </pc:spChg>
        <pc:spChg chg="add">
          <ac:chgData name="Michelle Hill (IMH)" userId="2302599a-7bf0-448d-825b-0fa642ab8832" providerId="ADAL" clId="{5C3D49E0-3883-4ACA-848F-AEB989F8DAD1}" dt="2025-11-04T21:12:32.014" v="3125" actId="26606"/>
          <ac:spMkLst>
            <pc:docMk/>
            <pc:sldMk cId="4023782884" sldId="267"/>
            <ac:spMk id="10" creationId="{5D6C15A0-C087-4593-8414-2B4EC1CDC3DE}"/>
          </ac:spMkLst>
        </pc:spChg>
      </pc:sldChg>
      <pc:sldChg chg="addSp delSp modSp new mod setBg modAnim">
        <pc:chgData name="Michelle Hill (IMH)" userId="2302599a-7bf0-448d-825b-0fa642ab8832" providerId="ADAL" clId="{5C3D49E0-3883-4ACA-848F-AEB989F8DAD1}" dt="2025-11-04T21:34:48.785" v="3622"/>
        <pc:sldMkLst>
          <pc:docMk/>
          <pc:sldMk cId="2820999383" sldId="268"/>
        </pc:sldMkLst>
        <pc:spChg chg="mod">
          <ac:chgData name="Michelle Hill (IMH)" userId="2302599a-7bf0-448d-825b-0fa642ab8832" providerId="ADAL" clId="{5C3D49E0-3883-4ACA-848F-AEB989F8DAD1}" dt="2025-11-04T21:34:20.861" v="3617" actId="26606"/>
          <ac:spMkLst>
            <pc:docMk/>
            <pc:sldMk cId="2820999383" sldId="268"/>
            <ac:spMk id="2" creationId="{19906BE7-863E-07A3-944D-69A4EFE0CD95}"/>
          </ac:spMkLst>
        </pc:spChg>
        <pc:spChg chg="mod">
          <ac:chgData name="Michelle Hill (IMH)" userId="2302599a-7bf0-448d-825b-0fa642ab8832" providerId="ADAL" clId="{5C3D49E0-3883-4ACA-848F-AEB989F8DAD1}" dt="2025-11-04T21:34:38.629" v="3621" actId="255"/>
          <ac:spMkLst>
            <pc:docMk/>
            <pc:sldMk cId="2820999383" sldId="268"/>
            <ac:spMk id="3" creationId="{0CC09A9E-3104-D7C0-0731-345283A35F61}"/>
          </ac:spMkLst>
        </pc:spChg>
        <pc:spChg chg="add del">
          <ac:chgData name="Michelle Hill (IMH)" userId="2302599a-7bf0-448d-825b-0fa642ab8832" providerId="ADAL" clId="{5C3D49E0-3883-4ACA-848F-AEB989F8DAD1}" dt="2025-11-04T21:34:20.861" v="3617" actId="26606"/>
          <ac:spMkLst>
            <pc:docMk/>
            <pc:sldMk cId="2820999383" sldId="268"/>
            <ac:spMk id="9" creationId="{D009D6D5-DAC2-4A8B-A17A-E206B9012D09}"/>
          </ac:spMkLst>
        </pc:spChg>
        <pc:spChg chg="add">
          <ac:chgData name="Michelle Hill (IMH)" userId="2302599a-7bf0-448d-825b-0fa642ab8832" providerId="ADAL" clId="{5C3D49E0-3883-4ACA-848F-AEB989F8DAD1}" dt="2025-11-04T21:34:20.861" v="3617" actId="26606"/>
          <ac:spMkLst>
            <pc:docMk/>
            <pc:sldMk cId="2820999383" sldId="268"/>
            <ac:spMk id="14" creationId="{45D37F4E-DDB4-456B-97E0-9937730A039F}"/>
          </ac:spMkLst>
        </pc:spChg>
        <pc:spChg chg="add">
          <ac:chgData name="Michelle Hill (IMH)" userId="2302599a-7bf0-448d-825b-0fa642ab8832" providerId="ADAL" clId="{5C3D49E0-3883-4ACA-848F-AEB989F8DAD1}" dt="2025-11-04T21:34:20.861" v="3617" actId="26606"/>
          <ac:spMkLst>
            <pc:docMk/>
            <pc:sldMk cId="2820999383" sldId="268"/>
            <ac:spMk id="16" creationId="{B2DD41CD-8F47-4F56-AD12-4E2FF7696987}"/>
          </ac:spMkLst>
        </pc:spChg>
        <pc:picChg chg="add mod">
          <ac:chgData name="Michelle Hill (IMH)" userId="2302599a-7bf0-448d-825b-0fa642ab8832" providerId="ADAL" clId="{5C3D49E0-3883-4ACA-848F-AEB989F8DAD1}" dt="2025-11-04T21:34:20.861" v="3617" actId="26606"/>
          <ac:picMkLst>
            <pc:docMk/>
            <pc:sldMk cId="2820999383" sldId="268"/>
            <ac:picMk id="5" creationId="{8CA4989B-98AF-9A32-430E-6B62FEB72396}"/>
          </ac:picMkLst>
        </pc:picChg>
      </pc:sldChg>
      <pc:sldChg chg="addSp modSp new mod setBg modAnim">
        <pc:chgData name="Michelle Hill (IMH)" userId="2302599a-7bf0-448d-825b-0fa642ab8832" providerId="ADAL" clId="{5C3D49E0-3883-4ACA-848F-AEB989F8DAD1}" dt="2025-11-04T21:51:00.061" v="4071"/>
        <pc:sldMkLst>
          <pc:docMk/>
          <pc:sldMk cId="3695071296" sldId="269"/>
        </pc:sldMkLst>
        <pc:spChg chg="mod">
          <ac:chgData name="Michelle Hill (IMH)" userId="2302599a-7bf0-448d-825b-0fa642ab8832" providerId="ADAL" clId="{5C3D49E0-3883-4ACA-848F-AEB989F8DAD1}" dt="2025-11-04T21:50:41.559" v="4067" actId="27636"/>
          <ac:spMkLst>
            <pc:docMk/>
            <pc:sldMk cId="3695071296" sldId="269"/>
            <ac:spMk id="2" creationId="{03EC4C7F-302F-A660-6207-FF0E120CA0CC}"/>
          </ac:spMkLst>
        </pc:spChg>
        <pc:spChg chg="mod">
          <ac:chgData name="Michelle Hill (IMH)" userId="2302599a-7bf0-448d-825b-0fa642ab8832" providerId="ADAL" clId="{5C3D49E0-3883-4ACA-848F-AEB989F8DAD1}" dt="2025-11-04T21:50:56.970" v="4070" actId="255"/>
          <ac:spMkLst>
            <pc:docMk/>
            <pc:sldMk cId="3695071296" sldId="269"/>
            <ac:spMk id="3" creationId="{10E62C30-47E0-2192-AA37-924383D91E2B}"/>
          </ac:spMkLst>
        </pc:spChg>
        <pc:spChg chg="add">
          <ac:chgData name="Michelle Hill (IMH)" userId="2302599a-7bf0-448d-825b-0fa642ab8832" providerId="ADAL" clId="{5C3D49E0-3883-4ACA-848F-AEB989F8DAD1}" dt="2025-11-04T21:50:37.133" v="4065" actId="26606"/>
          <ac:spMkLst>
            <pc:docMk/>
            <pc:sldMk cId="3695071296" sldId="269"/>
            <ac:spMk id="5127" creationId="{12609869-9E80-471B-A487-A53288E0E791}"/>
          </ac:spMkLst>
        </pc:spChg>
        <pc:spChg chg="add">
          <ac:chgData name="Michelle Hill (IMH)" userId="2302599a-7bf0-448d-825b-0fa642ab8832" providerId="ADAL" clId="{5C3D49E0-3883-4ACA-848F-AEB989F8DAD1}" dt="2025-11-04T21:50:37.133" v="4065" actId="26606"/>
          <ac:spMkLst>
            <pc:docMk/>
            <pc:sldMk cId="3695071296" sldId="269"/>
            <ac:spMk id="5129" creationId="{7004738A-9D34-43E8-97D2-CA0EED4F8BE0}"/>
          </ac:spMkLst>
        </pc:spChg>
        <pc:spChg chg="add">
          <ac:chgData name="Michelle Hill (IMH)" userId="2302599a-7bf0-448d-825b-0fa642ab8832" providerId="ADAL" clId="{5C3D49E0-3883-4ACA-848F-AEB989F8DAD1}" dt="2025-11-04T21:50:37.133" v="4065" actId="26606"/>
          <ac:spMkLst>
            <pc:docMk/>
            <pc:sldMk cId="3695071296" sldId="269"/>
            <ac:spMk id="5131" creationId="{B8B8D07F-F13E-443E-BA68-2D26672D76B9}"/>
          </ac:spMkLst>
        </pc:spChg>
        <pc:spChg chg="add">
          <ac:chgData name="Michelle Hill (IMH)" userId="2302599a-7bf0-448d-825b-0fa642ab8832" providerId="ADAL" clId="{5C3D49E0-3883-4ACA-848F-AEB989F8DAD1}" dt="2025-11-04T21:50:37.133" v="4065" actId="26606"/>
          <ac:spMkLst>
            <pc:docMk/>
            <pc:sldMk cId="3695071296" sldId="269"/>
            <ac:spMk id="5133" creationId="{2813A4FA-24A5-41ED-A534-3807D1B2F344}"/>
          </ac:spMkLst>
        </pc:spChg>
        <pc:spChg chg="add">
          <ac:chgData name="Michelle Hill (IMH)" userId="2302599a-7bf0-448d-825b-0fa642ab8832" providerId="ADAL" clId="{5C3D49E0-3883-4ACA-848F-AEB989F8DAD1}" dt="2025-11-04T21:50:37.133" v="4065" actId="26606"/>
          <ac:spMkLst>
            <pc:docMk/>
            <pc:sldMk cId="3695071296" sldId="269"/>
            <ac:spMk id="5135" creationId="{C3944F27-CA70-4E84-A51A-E6BF89558979}"/>
          </ac:spMkLst>
        </pc:spChg>
        <pc:picChg chg="add mod">
          <ac:chgData name="Michelle Hill (IMH)" userId="2302599a-7bf0-448d-825b-0fa642ab8832" providerId="ADAL" clId="{5C3D49E0-3883-4ACA-848F-AEB989F8DAD1}" dt="2025-11-04T21:50:37.133" v="4065" actId="26606"/>
          <ac:picMkLst>
            <pc:docMk/>
            <pc:sldMk cId="3695071296" sldId="269"/>
            <ac:picMk id="5122" creationId="{C22E1230-0462-6013-12B3-C4BA286B6146}"/>
          </ac:picMkLst>
        </pc:picChg>
      </pc:sldChg>
      <pc:sldChg chg="addSp modSp add mod setBg modAnim">
        <pc:chgData name="Michelle Hill (IMH)" userId="2302599a-7bf0-448d-825b-0fa642ab8832" providerId="ADAL" clId="{5C3D49E0-3883-4ACA-848F-AEB989F8DAD1}" dt="2025-11-04T21:51:47.794" v="4077"/>
        <pc:sldMkLst>
          <pc:docMk/>
          <pc:sldMk cId="2075755784" sldId="270"/>
        </pc:sldMkLst>
        <pc:spChg chg="mod ord">
          <ac:chgData name="Michelle Hill (IMH)" userId="2302599a-7bf0-448d-825b-0fa642ab8832" providerId="ADAL" clId="{5C3D49E0-3883-4ACA-848F-AEB989F8DAD1}" dt="2025-11-04T21:51:43.613" v="4076" actId="255"/>
          <ac:spMkLst>
            <pc:docMk/>
            <pc:sldMk cId="2075755784" sldId="270"/>
            <ac:spMk id="3" creationId="{CB23437A-82CD-2F7F-6130-9D8833ED9D3F}"/>
          </ac:spMkLst>
        </pc:spChg>
        <pc:spChg chg="mod">
          <ac:chgData name="Michelle Hill (IMH)" userId="2302599a-7bf0-448d-825b-0fa642ab8832" providerId="ADAL" clId="{5C3D49E0-3883-4ACA-848F-AEB989F8DAD1}" dt="2025-11-04T21:51:22.167" v="4073" actId="26606"/>
          <ac:spMkLst>
            <pc:docMk/>
            <pc:sldMk cId="2075755784" sldId="270"/>
            <ac:spMk id="5" creationId="{25ACA045-6AEE-EB22-2B81-098312614C85}"/>
          </ac:spMkLst>
        </pc:spChg>
        <pc:spChg chg="add">
          <ac:chgData name="Michelle Hill (IMH)" userId="2302599a-7bf0-448d-825b-0fa642ab8832" providerId="ADAL" clId="{5C3D49E0-3883-4ACA-848F-AEB989F8DAD1}" dt="2025-11-04T21:51:22.167" v="4073" actId="26606"/>
          <ac:spMkLst>
            <pc:docMk/>
            <pc:sldMk cId="2075755784" sldId="270"/>
            <ac:spMk id="10" creationId="{09588DA8-065E-4F6F-8EFD-43104AB2E0CF}"/>
          </ac:spMkLst>
        </pc:spChg>
        <pc:spChg chg="add">
          <ac:chgData name="Michelle Hill (IMH)" userId="2302599a-7bf0-448d-825b-0fa642ab8832" providerId="ADAL" clId="{5C3D49E0-3883-4ACA-848F-AEB989F8DAD1}" dt="2025-11-04T21:51:22.167" v="4073" actId="26606"/>
          <ac:spMkLst>
            <pc:docMk/>
            <pc:sldMk cId="2075755784" sldId="270"/>
            <ac:spMk id="12" creationId="{C4285719-470E-454C-AF62-8323075F1F5B}"/>
          </ac:spMkLst>
        </pc:spChg>
        <pc:spChg chg="add">
          <ac:chgData name="Michelle Hill (IMH)" userId="2302599a-7bf0-448d-825b-0fa642ab8832" providerId="ADAL" clId="{5C3D49E0-3883-4ACA-848F-AEB989F8DAD1}" dt="2025-11-04T21:51:22.167" v="4073" actId="26606"/>
          <ac:spMkLst>
            <pc:docMk/>
            <pc:sldMk cId="2075755784" sldId="270"/>
            <ac:spMk id="14" creationId="{CD9FE4EF-C4D8-49A0-B2FF-81D8DB7D8A24}"/>
          </ac:spMkLst>
        </pc:spChg>
        <pc:spChg chg="add">
          <ac:chgData name="Michelle Hill (IMH)" userId="2302599a-7bf0-448d-825b-0fa642ab8832" providerId="ADAL" clId="{5C3D49E0-3883-4ACA-848F-AEB989F8DAD1}" dt="2025-11-04T21:51:22.167" v="4073" actId="26606"/>
          <ac:spMkLst>
            <pc:docMk/>
            <pc:sldMk cId="2075755784" sldId="270"/>
            <ac:spMk id="16" creationId="{4300840D-0A0B-4512-BACA-B439D5B9C57C}"/>
          </ac:spMkLst>
        </pc:spChg>
        <pc:spChg chg="add">
          <ac:chgData name="Michelle Hill (IMH)" userId="2302599a-7bf0-448d-825b-0fa642ab8832" providerId="ADAL" clId="{5C3D49E0-3883-4ACA-848F-AEB989F8DAD1}" dt="2025-11-04T21:51:22.167" v="4073" actId="26606"/>
          <ac:spMkLst>
            <pc:docMk/>
            <pc:sldMk cId="2075755784" sldId="270"/>
            <ac:spMk id="18" creationId="{D2B78728-A580-49A7-84F9-6EF6F583ADE0}"/>
          </ac:spMkLst>
        </pc:spChg>
        <pc:spChg chg="add">
          <ac:chgData name="Michelle Hill (IMH)" userId="2302599a-7bf0-448d-825b-0fa642ab8832" providerId="ADAL" clId="{5C3D49E0-3883-4ACA-848F-AEB989F8DAD1}" dt="2025-11-04T21:51:22.167" v="4073" actId="26606"/>
          <ac:spMkLst>
            <pc:docMk/>
            <pc:sldMk cId="2075755784" sldId="270"/>
            <ac:spMk id="20" creationId="{38FAA1A1-D861-433F-88FA-1E9D6FD31D11}"/>
          </ac:spMkLst>
        </pc:spChg>
        <pc:spChg chg="add">
          <ac:chgData name="Michelle Hill (IMH)" userId="2302599a-7bf0-448d-825b-0fa642ab8832" providerId="ADAL" clId="{5C3D49E0-3883-4ACA-848F-AEB989F8DAD1}" dt="2025-11-04T21:51:22.167" v="4073" actId="26606"/>
          <ac:spMkLst>
            <pc:docMk/>
            <pc:sldMk cId="2075755784" sldId="270"/>
            <ac:spMk id="22" creationId="{8D71EDA1-87BF-4D5D-AB79-F346FD19278A}"/>
          </ac:spMkLst>
        </pc:spChg>
      </pc:sldChg>
      <pc:sldChg chg="addSp delSp modSp add mod modAnim">
        <pc:chgData name="Michelle Hill (IMH)" userId="2302599a-7bf0-448d-825b-0fa642ab8832" providerId="ADAL" clId="{5C3D49E0-3883-4ACA-848F-AEB989F8DAD1}" dt="2025-11-04T21:58:36.542" v="4155" actId="26606"/>
        <pc:sldMkLst>
          <pc:docMk/>
          <pc:sldMk cId="3400098950" sldId="271"/>
        </pc:sldMkLst>
        <pc:spChg chg="mod">
          <ac:chgData name="Michelle Hill (IMH)" userId="2302599a-7bf0-448d-825b-0fa642ab8832" providerId="ADAL" clId="{5C3D49E0-3883-4ACA-848F-AEB989F8DAD1}" dt="2025-11-04T21:58:36.542" v="4155" actId="26606"/>
          <ac:spMkLst>
            <pc:docMk/>
            <pc:sldMk cId="3400098950" sldId="271"/>
            <ac:spMk id="2" creationId="{24572E16-062F-C06C-434B-EDC2F4246BCB}"/>
          </ac:spMkLst>
        </pc:spChg>
        <pc:spChg chg="mod">
          <ac:chgData name="Michelle Hill (IMH)" userId="2302599a-7bf0-448d-825b-0fa642ab8832" providerId="ADAL" clId="{5C3D49E0-3883-4ACA-848F-AEB989F8DAD1}" dt="2025-11-04T21:58:36.542" v="4155" actId="26606"/>
          <ac:spMkLst>
            <pc:docMk/>
            <pc:sldMk cId="3400098950" sldId="271"/>
            <ac:spMk id="3" creationId="{1759909E-C4F1-523D-58F1-E80E31E1D7F8}"/>
          </ac:spMkLst>
        </pc:spChg>
        <pc:spChg chg="del">
          <ac:chgData name="Michelle Hill (IMH)" userId="2302599a-7bf0-448d-825b-0fa642ab8832" providerId="ADAL" clId="{5C3D49E0-3883-4ACA-848F-AEB989F8DAD1}" dt="2025-11-04T21:58:36.542" v="4155" actId="26606"/>
          <ac:spMkLst>
            <pc:docMk/>
            <pc:sldMk cId="3400098950" sldId="271"/>
            <ac:spMk id="8" creationId="{1B15ED52-F352-441B-82BF-E0EA34836D08}"/>
          </ac:spMkLst>
        </pc:spChg>
        <pc:spChg chg="del">
          <ac:chgData name="Michelle Hill (IMH)" userId="2302599a-7bf0-448d-825b-0fa642ab8832" providerId="ADAL" clId="{5C3D49E0-3883-4ACA-848F-AEB989F8DAD1}" dt="2025-11-04T21:58:36.542" v="4155" actId="26606"/>
          <ac:spMkLst>
            <pc:docMk/>
            <pc:sldMk cId="3400098950" sldId="271"/>
            <ac:spMk id="10" creationId="{3B2E3793-BFE6-45A2-9B7B-E18844431C99}"/>
          </ac:spMkLst>
        </pc:spChg>
        <pc:spChg chg="del">
          <ac:chgData name="Michelle Hill (IMH)" userId="2302599a-7bf0-448d-825b-0fa642ab8832" providerId="ADAL" clId="{5C3D49E0-3883-4ACA-848F-AEB989F8DAD1}" dt="2025-11-04T21:58:36.542" v="4155" actId="26606"/>
          <ac:spMkLst>
            <pc:docMk/>
            <pc:sldMk cId="3400098950" sldId="271"/>
            <ac:spMk id="14" creationId="{375E0459-6403-40CD-989D-56A4407CA12E}"/>
          </ac:spMkLst>
        </pc:spChg>
        <pc:spChg chg="add">
          <ac:chgData name="Michelle Hill (IMH)" userId="2302599a-7bf0-448d-825b-0fa642ab8832" providerId="ADAL" clId="{5C3D49E0-3883-4ACA-848F-AEB989F8DAD1}" dt="2025-11-04T21:58:36.542" v="4155" actId="26606"/>
          <ac:spMkLst>
            <pc:docMk/>
            <pc:sldMk cId="3400098950" sldId="271"/>
            <ac:spMk id="21" creationId="{09588DA8-065E-4F6F-8EFD-43104AB2E0CF}"/>
          </ac:spMkLst>
        </pc:spChg>
        <pc:spChg chg="add">
          <ac:chgData name="Michelle Hill (IMH)" userId="2302599a-7bf0-448d-825b-0fa642ab8832" providerId="ADAL" clId="{5C3D49E0-3883-4ACA-848F-AEB989F8DAD1}" dt="2025-11-04T21:58:36.542" v="4155" actId="26606"/>
          <ac:spMkLst>
            <pc:docMk/>
            <pc:sldMk cId="3400098950" sldId="271"/>
            <ac:spMk id="25" creationId="{CD9FE4EF-C4D8-49A0-B2FF-81D8DB7D8A24}"/>
          </ac:spMkLst>
        </pc:spChg>
        <pc:spChg chg="add">
          <ac:chgData name="Michelle Hill (IMH)" userId="2302599a-7bf0-448d-825b-0fa642ab8832" providerId="ADAL" clId="{5C3D49E0-3883-4ACA-848F-AEB989F8DAD1}" dt="2025-11-04T21:58:36.542" v="4155" actId="26606"/>
          <ac:spMkLst>
            <pc:docMk/>
            <pc:sldMk cId="3400098950" sldId="271"/>
            <ac:spMk id="29" creationId="{D2B78728-A580-49A7-84F9-6EF6F583ADE0}"/>
          </ac:spMkLst>
        </pc:spChg>
        <pc:spChg chg="add">
          <ac:chgData name="Michelle Hill (IMH)" userId="2302599a-7bf0-448d-825b-0fa642ab8832" providerId="ADAL" clId="{5C3D49E0-3883-4ACA-848F-AEB989F8DAD1}" dt="2025-11-04T21:58:36.542" v="4155" actId="26606"/>
          <ac:spMkLst>
            <pc:docMk/>
            <pc:sldMk cId="3400098950" sldId="271"/>
            <ac:spMk id="31" creationId="{38FAA1A1-D861-433F-88FA-1E9D6FD31D11}"/>
          </ac:spMkLst>
        </pc:spChg>
        <pc:spChg chg="add">
          <ac:chgData name="Michelle Hill (IMH)" userId="2302599a-7bf0-448d-825b-0fa642ab8832" providerId="ADAL" clId="{5C3D49E0-3883-4ACA-848F-AEB989F8DAD1}" dt="2025-11-04T21:58:36.542" v="4155" actId="26606"/>
          <ac:spMkLst>
            <pc:docMk/>
            <pc:sldMk cId="3400098950" sldId="271"/>
            <ac:spMk id="33" creationId="{8D71EDA1-87BF-4D5D-AB79-F346FD19278A}"/>
          </ac:spMkLst>
        </pc:spChg>
      </pc:sldChg>
      <pc:sldChg chg="addSp delSp modSp add mod modAnim">
        <pc:chgData name="Michelle Hill (IMH)" userId="2302599a-7bf0-448d-825b-0fa642ab8832" providerId="ADAL" clId="{5C3D49E0-3883-4ACA-848F-AEB989F8DAD1}" dt="2025-11-04T21:58:28.079" v="4154" actId="12"/>
        <pc:sldMkLst>
          <pc:docMk/>
          <pc:sldMk cId="2442734171" sldId="272"/>
        </pc:sldMkLst>
        <pc:spChg chg="mod">
          <ac:chgData name="Michelle Hill (IMH)" userId="2302599a-7bf0-448d-825b-0fa642ab8832" providerId="ADAL" clId="{5C3D49E0-3883-4ACA-848F-AEB989F8DAD1}" dt="2025-11-04T21:58:06.994" v="4147" actId="26606"/>
          <ac:spMkLst>
            <pc:docMk/>
            <pc:sldMk cId="2442734171" sldId="272"/>
            <ac:spMk id="2" creationId="{74999C5D-0ED5-50FD-0961-D0413B3F6255}"/>
          </ac:spMkLst>
        </pc:spChg>
        <pc:spChg chg="mod">
          <ac:chgData name="Michelle Hill (IMH)" userId="2302599a-7bf0-448d-825b-0fa642ab8832" providerId="ADAL" clId="{5C3D49E0-3883-4ACA-848F-AEB989F8DAD1}" dt="2025-11-04T21:58:28.079" v="4154" actId="12"/>
          <ac:spMkLst>
            <pc:docMk/>
            <pc:sldMk cId="2442734171" sldId="272"/>
            <ac:spMk id="3" creationId="{C47FBA96-B010-2DED-4BCB-6D04E648B669}"/>
          </ac:spMkLst>
        </pc:spChg>
        <pc:spChg chg="del">
          <ac:chgData name="Michelle Hill (IMH)" userId="2302599a-7bf0-448d-825b-0fa642ab8832" providerId="ADAL" clId="{5C3D49E0-3883-4ACA-848F-AEB989F8DAD1}" dt="2025-11-04T21:58:06.994" v="4147" actId="26606"/>
          <ac:spMkLst>
            <pc:docMk/>
            <pc:sldMk cId="2442734171" sldId="272"/>
            <ac:spMk id="8" creationId="{1B15ED52-F352-441B-82BF-E0EA34836D08}"/>
          </ac:spMkLst>
        </pc:spChg>
        <pc:spChg chg="del">
          <ac:chgData name="Michelle Hill (IMH)" userId="2302599a-7bf0-448d-825b-0fa642ab8832" providerId="ADAL" clId="{5C3D49E0-3883-4ACA-848F-AEB989F8DAD1}" dt="2025-11-04T21:58:06.994" v="4147" actId="26606"/>
          <ac:spMkLst>
            <pc:docMk/>
            <pc:sldMk cId="2442734171" sldId="272"/>
            <ac:spMk id="10" creationId="{3B2E3793-BFE6-45A2-9B7B-E18844431C99}"/>
          </ac:spMkLst>
        </pc:spChg>
        <pc:spChg chg="del">
          <ac:chgData name="Michelle Hill (IMH)" userId="2302599a-7bf0-448d-825b-0fa642ab8832" providerId="ADAL" clId="{5C3D49E0-3883-4ACA-848F-AEB989F8DAD1}" dt="2025-11-04T21:58:06.994" v="4147" actId="26606"/>
          <ac:spMkLst>
            <pc:docMk/>
            <pc:sldMk cId="2442734171" sldId="272"/>
            <ac:spMk id="12" creationId="{BC4C4868-CB8F-4AF9-9CDB-8108F2C19B67}"/>
          </ac:spMkLst>
        </pc:spChg>
        <pc:spChg chg="del">
          <ac:chgData name="Michelle Hill (IMH)" userId="2302599a-7bf0-448d-825b-0fa642ab8832" providerId="ADAL" clId="{5C3D49E0-3883-4ACA-848F-AEB989F8DAD1}" dt="2025-11-04T21:58:06.994" v="4147" actId="26606"/>
          <ac:spMkLst>
            <pc:docMk/>
            <pc:sldMk cId="2442734171" sldId="272"/>
            <ac:spMk id="14" creationId="{375E0459-6403-40CD-989D-56A4407CA12E}"/>
          </ac:spMkLst>
        </pc:spChg>
        <pc:spChg chg="del">
          <ac:chgData name="Michelle Hill (IMH)" userId="2302599a-7bf0-448d-825b-0fa642ab8832" providerId="ADAL" clId="{5C3D49E0-3883-4ACA-848F-AEB989F8DAD1}" dt="2025-11-04T21:58:06.994" v="4147" actId="26606"/>
          <ac:spMkLst>
            <pc:docMk/>
            <pc:sldMk cId="2442734171" sldId="272"/>
            <ac:spMk id="16" creationId="{53E5B1A8-3AC9-4BD1-9BBC-78CA94F2D1BA}"/>
          </ac:spMkLst>
        </pc:spChg>
        <pc:spChg chg="add">
          <ac:chgData name="Michelle Hill (IMH)" userId="2302599a-7bf0-448d-825b-0fa642ab8832" providerId="ADAL" clId="{5C3D49E0-3883-4ACA-848F-AEB989F8DAD1}" dt="2025-11-04T21:58:06.994" v="4147" actId="26606"/>
          <ac:spMkLst>
            <pc:docMk/>
            <pc:sldMk cId="2442734171" sldId="272"/>
            <ac:spMk id="21" creationId="{907EF6B7-1338-4443-8C46-6A318D952DFD}"/>
          </ac:spMkLst>
        </pc:spChg>
        <pc:spChg chg="add">
          <ac:chgData name="Michelle Hill (IMH)" userId="2302599a-7bf0-448d-825b-0fa642ab8832" providerId="ADAL" clId="{5C3D49E0-3883-4ACA-848F-AEB989F8DAD1}" dt="2025-11-04T21:58:06.994" v="4147" actId="26606"/>
          <ac:spMkLst>
            <pc:docMk/>
            <pc:sldMk cId="2442734171" sldId="272"/>
            <ac:spMk id="23" creationId="{DAAE4CDD-124C-4DCF-9584-B6033B545DD5}"/>
          </ac:spMkLst>
        </pc:spChg>
        <pc:spChg chg="add">
          <ac:chgData name="Michelle Hill (IMH)" userId="2302599a-7bf0-448d-825b-0fa642ab8832" providerId="ADAL" clId="{5C3D49E0-3883-4ACA-848F-AEB989F8DAD1}" dt="2025-11-04T21:58:06.994" v="4147" actId="26606"/>
          <ac:spMkLst>
            <pc:docMk/>
            <pc:sldMk cId="2442734171" sldId="272"/>
            <ac:spMk id="25" creationId="{081E4A58-353D-44AE-B2FC-2A74E2E400F7}"/>
          </ac:spMkLst>
        </pc:spChg>
      </pc:sldChg>
      <pc:sldChg chg="addSp modSp add mod setBg">
        <pc:chgData name="Michelle Hill (IMH)" userId="2302599a-7bf0-448d-825b-0fa642ab8832" providerId="ADAL" clId="{5C3D49E0-3883-4ACA-848F-AEB989F8DAD1}" dt="2025-11-04T21:56:44.315" v="4140" actId="26606"/>
        <pc:sldMkLst>
          <pc:docMk/>
          <pc:sldMk cId="447003587" sldId="273"/>
        </pc:sldMkLst>
        <pc:spChg chg="mod">
          <ac:chgData name="Michelle Hill (IMH)" userId="2302599a-7bf0-448d-825b-0fa642ab8832" providerId="ADAL" clId="{5C3D49E0-3883-4ACA-848F-AEB989F8DAD1}" dt="2025-11-04T21:56:44.315" v="4140" actId="26606"/>
          <ac:spMkLst>
            <pc:docMk/>
            <pc:sldMk cId="447003587" sldId="273"/>
            <ac:spMk id="2" creationId="{CFBF21CA-636A-010E-E12E-BDB10D9C934D}"/>
          </ac:spMkLst>
        </pc:spChg>
        <pc:spChg chg="mod">
          <ac:chgData name="Michelle Hill (IMH)" userId="2302599a-7bf0-448d-825b-0fa642ab8832" providerId="ADAL" clId="{5C3D49E0-3883-4ACA-848F-AEB989F8DAD1}" dt="2025-11-04T21:56:44.315" v="4140" actId="26606"/>
          <ac:spMkLst>
            <pc:docMk/>
            <pc:sldMk cId="447003587" sldId="273"/>
            <ac:spMk id="3" creationId="{777262CE-FB55-7E98-5A4C-FD25597A31AA}"/>
          </ac:spMkLst>
        </pc:spChg>
        <pc:spChg chg="add">
          <ac:chgData name="Michelle Hill (IMH)" userId="2302599a-7bf0-448d-825b-0fa642ab8832" providerId="ADAL" clId="{5C3D49E0-3883-4ACA-848F-AEB989F8DAD1}" dt="2025-11-04T21:56:44.315" v="4140" actId="26606"/>
          <ac:spMkLst>
            <pc:docMk/>
            <pc:sldMk cId="447003587" sldId="273"/>
            <ac:spMk id="8" creationId="{907EF6B7-1338-4443-8C46-6A318D952DFD}"/>
          </ac:spMkLst>
        </pc:spChg>
        <pc:spChg chg="add">
          <ac:chgData name="Michelle Hill (IMH)" userId="2302599a-7bf0-448d-825b-0fa642ab8832" providerId="ADAL" clId="{5C3D49E0-3883-4ACA-848F-AEB989F8DAD1}" dt="2025-11-04T21:56:44.315" v="4140" actId="26606"/>
          <ac:spMkLst>
            <pc:docMk/>
            <pc:sldMk cId="447003587" sldId="273"/>
            <ac:spMk id="10" creationId="{DAAE4CDD-124C-4DCF-9584-B6033B545DD5}"/>
          </ac:spMkLst>
        </pc:spChg>
        <pc:spChg chg="add">
          <ac:chgData name="Michelle Hill (IMH)" userId="2302599a-7bf0-448d-825b-0fa642ab8832" providerId="ADAL" clId="{5C3D49E0-3883-4ACA-848F-AEB989F8DAD1}" dt="2025-11-04T21:56:44.315" v="4140" actId="26606"/>
          <ac:spMkLst>
            <pc:docMk/>
            <pc:sldMk cId="447003587" sldId="273"/>
            <ac:spMk id="12" creationId="{081E4A58-353D-44AE-B2FC-2A74E2E400F7}"/>
          </ac:spMkLst>
        </pc:spChg>
      </pc:sldChg>
      <pc:sldChg chg="add mod modShow">
        <pc:chgData name="Michelle Hill (IMH)" userId="2302599a-7bf0-448d-825b-0fa642ab8832" providerId="ADAL" clId="{5C3D49E0-3883-4ACA-848F-AEB989F8DAD1}" dt="2025-11-04T21:57:18.587" v="4141" actId="729"/>
        <pc:sldMkLst>
          <pc:docMk/>
          <pc:sldMk cId="3013150390" sldId="274"/>
        </pc:sldMkLst>
      </pc:sldChg>
      <pc:sldChg chg="add mod modShow">
        <pc:chgData name="Michelle Hill (IMH)" userId="2302599a-7bf0-448d-825b-0fa642ab8832" providerId="ADAL" clId="{5C3D49E0-3883-4ACA-848F-AEB989F8DAD1}" dt="2025-11-04T21:57:24.765" v="4142" actId="729"/>
        <pc:sldMkLst>
          <pc:docMk/>
          <pc:sldMk cId="2968883926" sldId="275"/>
        </pc:sldMkLst>
      </pc:sldChg>
      <pc:sldChg chg="add mod modShow">
        <pc:chgData name="Michelle Hill (IMH)" userId="2302599a-7bf0-448d-825b-0fa642ab8832" providerId="ADAL" clId="{5C3D49E0-3883-4ACA-848F-AEB989F8DAD1}" dt="2025-11-04T21:57:28.421" v="4143" actId="729"/>
        <pc:sldMkLst>
          <pc:docMk/>
          <pc:sldMk cId="152942075" sldId="276"/>
        </pc:sldMkLst>
      </pc:sldChg>
      <pc:sldChg chg="add mod modShow">
        <pc:chgData name="Michelle Hill (IMH)" userId="2302599a-7bf0-448d-825b-0fa642ab8832" providerId="ADAL" clId="{5C3D49E0-3883-4ACA-848F-AEB989F8DAD1}" dt="2025-11-04T21:57:31.438" v="4144" actId="729"/>
        <pc:sldMkLst>
          <pc:docMk/>
          <pc:sldMk cId="3730978472" sldId="277"/>
        </pc:sldMkLst>
      </pc:sldChg>
      <pc:sldChg chg="add mod modShow">
        <pc:chgData name="Michelle Hill (IMH)" userId="2302599a-7bf0-448d-825b-0fa642ab8832" providerId="ADAL" clId="{5C3D49E0-3883-4ACA-848F-AEB989F8DAD1}" dt="2025-11-04T21:57:34.062" v="4145" actId="729"/>
        <pc:sldMkLst>
          <pc:docMk/>
          <pc:sldMk cId="1454545614" sldId="278"/>
        </pc:sldMkLst>
      </pc:sldChg>
      <pc:sldChg chg="add mod modShow">
        <pc:chgData name="Michelle Hill (IMH)" userId="2302599a-7bf0-448d-825b-0fa642ab8832" providerId="ADAL" clId="{5C3D49E0-3883-4ACA-848F-AEB989F8DAD1}" dt="2025-11-04T21:57:37.932" v="4146" actId="729"/>
        <pc:sldMkLst>
          <pc:docMk/>
          <pc:sldMk cId="662274463" sldId="279"/>
        </pc:sldMkLst>
      </pc:sldChg>
      <pc:sldChg chg="delSp modSp new mod modClrScheme modAnim chgLayout">
        <pc:chgData name="Michelle Hill (IMH)" userId="2302599a-7bf0-448d-825b-0fa642ab8832" providerId="ADAL" clId="{5C3D49E0-3883-4ACA-848F-AEB989F8DAD1}" dt="2025-11-04T21:51:04.955" v="4072"/>
        <pc:sldMkLst>
          <pc:docMk/>
          <pc:sldMk cId="1710633352" sldId="280"/>
        </pc:sldMkLst>
        <pc:spChg chg="del">
          <ac:chgData name="Michelle Hill (IMH)" userId="2302599a-7bf0-448d-825b-0fa642ab8832" providerId="ADAL" clId="{5C3D49E0-3883-4ACA-848F-AEB989F8DAD1}" dt="2025-11-04T21:42:15.597" v="3994" actId="700"/>
          <ac:spMkLst>
            <pc:docMk/>
            <pc:sldMk cId="1710633352" sldId="280"/>
            <ac:spMk id="2" creationId="{093EFCA2-85D3-2C20-B2C0-F61B9671F02F}"/>
          </ac:spMkLst>
        </pc:spChg>
        <pc:spChg chg="mod ord">
          <ac:chgData name="Michelle Hill (IMH)" userId="2302599a-7bf0-448d-825b-0fa642ab8832" providerId="ADAL" clId="{5C3D49E0-3883-4ACA-848F-AEB989F8DAD1}" dt="2025-11-04T21:49:43.217" v="4063" actId="255"/>
          <ac:spMkLst>
            <pc:docMk/>
            <pc:sldMk cId="1710633352" sldId="280"/>
            <ac:spMk id="3" creationId="{F5FD9304-6BBD-6DA9-4337-60770BE7CCB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5AFEEB-5506-487C-9251-B6651CE8DDFA}"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78295019-969B-4B70-B8E4-C68637253D85}">
      <dgm:prSet/>
      <dgm:spPr/>
      <dgm:t>
        <a:bodyPr/>
        <a:lstStyle/>
        <a:p>
          <a:r>
            <a:rPr lang="en-GB" dirty="0"/>
            <a:t>As populations grew, the work available become scarce </a:t>
          </a:r>
          <a:endParaRPr lang="en-US" dirty="0"/>
        </a:p>
      </dgm:t>
    </dgm:pt>
    <dgm:pt modelId="{BB2024F7-4C15-4B8B-89A2-A83CC4EE485B}" type="parTrans" cxnId="{1B4C7B21-5D85-4232-B97E-A88CC1165D60}">
      <dgm:prSet/>
      <dgm:spPr/>
      <dgm:t>
        <a:bodyPr/>
        <a:lstStyle/>
        <a:p>
          <a:endParaRPr lang="en-US"/>
        </a:p>
      </dgm:t>
    </dgm:pt>
    <dgm:pt modelId="{17C32E79-87DA-41E0-A0CF-D2FB669FCE0E}" type="sibTrans" cxnId="{1B4C7B21-5D85-4232-B97E-A88CC1165D60}">
      <dgm:prSet/>
      <dgm:spPr/>
      <dgm:t>
        <a:bodyPr/>
        <a:lstStyle/>
        <a:p>
          <a:endParaRPr lang="en-US"/>
        </a:p>
      </dgm:t>
    </dgm:pt>
    <dgm:pt modelId="{443A886D-5A5E-478D-9168-348C596FD5FA}">
      <dgm:prSet/>
      <dgm:spPr/>
      <dgm:t>
        <a:bodyPr/>
        <a:lstStyle/>
        <a:p>
          <a:r>
            <a:rPr lang="en-GB" dirty="0"/>
            <a:t>A shift in economic and social changes- farmland that was used to grow crops were now kept for animals reducing working capabilities</a:t>
          </a:r>
          <a:endParaRPr lang="en-US" dirty="0"/>
        </a:p>
      </dgm:t>
    </dgm:pt>
    <dgm:pt modelId="{71518E57-FAFF-49A0-B575-8C941A8F0FBE}" type="parTrans" cxnId="{6A3B0F01-916D-4926-93E6-B6F1D1D0DF16}">
      <dgm:prSet/>
      <dgm:spPr/>
      <dgm:t>
        <a:bodyPr/>
        <a:lstStyle/>
        <a:p>
          <a:endParaRPr lang="en-US"/>
        </a:p>
      </dgm:t>
    </dgm:pt>
    <dgm:pt modelId="{97360A1D-DC39-4B2A-8D42-D5B3D6DFE04B}" type="sibTrans" cxnId="{6A3B0F01-916D-4926-93E6-B6F1D1D0DF16}">
      <dgm:prSet/>
      <dgm:spPr/>
      <dgm:t>
        <a:bodyPr/>
        <a:lstStyle/>
        <a:p>
          <a:endParaRPr lang="en-US"/>
        </a:p>
      </dgm:t>
    </dgm:pt>
    <dgm:pt modelId="{FDFA729C-89E2-4A58-B23E-F0817AE8D264}">
      <dgm:prSet/>
      <dgm:spPr/>
      <dgm:t>
        <a:bodyPr/>
        <a:lstStyle/>
        <a:p>
          <a:r>
            <a:rPr lang="en-GB"/>
            <a:t>Trade grew meaning many items came from overseas providing more wealth for the rich and less for the poor</a:t>
          </a:r>
          <a:endParaRPr lang="en-US"/>
        </a:p>
      </dgm:t>
    </dgm:pt>
    <dgm:pt modelId="{46478497-F07F-43E3-ADB9-A388CF4BE5FA}" type="parTrans" cxnId="{58FE038D-E23A-4DCA-AD59-B770CC1FD02D}">
      <dgm:prSet/>
      <dgm:spPr/>
      <dgm:t>
        <a:bodyPr/>
        <a:lstStyle/>
        <a:p>
          <a:endParaRPr lang="en-US"/>
        </a:p>
      </dgm:t>
    </dgm:pt>
    <dgm:pt modelId="{8F7FEE34-3B39-4EB4-988A-57D044DE6842}" type="sibTrans" cxnId="{58FE038D-E23A-4DCA-AD59-B770CC1FD02D}">
      <dgm:prSet/>
      <dgm:spPr/>
      <dgm:t>
        <a:bodyPr/>
        <a:lstStyle/>
        <a:p>
          <a:endParaRPr lang="en-US"/>
        </a:p>
      </dgm:t>
    </dgm:pt>
    <dgm:pt modelId="{034DABD9-A331-4F9B-B469-88D5199049C7}">
      <dgm:prSet/>
      <dgm:spPr/>
      <dgm:t>
        <a:bodyPr/>
        <a:lstStyle/>
        <a:p>
          <a:r>
            <a:rPr lang="en-GB" dirty="0"/>
            <a:t>Diseases wiped out many often, leaving women, widows and orphaned children with little opportunity to earn money to survive</a:t>
          </a:r>
          <a:endParaRPr lang="en-US" dirty="0"/>
        </a:p>
      </dgm:t>
    </dgm:pt>
    <dgm:pt modelId="{228A3AC3-D9AD-48D6-9076-64D5708002CB}" type="parTrans" cxnId="{3BA4883B-5227-44DD-B7E5-31E9A22CDEFB}">
      <dgm:prSet/>
      <dgm:spPr/>
      <dgm:t>
        <a:bodyPr/>
        <a:lstStyle/>
        <a:p>
          <a:endParaRPr lang="en-US"/>
        </a:p>
      </dgm:t>
    </dgm:pt>
    <dgm:pt modelId="{953D4A13-4D4E-4587-B14F-40622EAB4FC3}" type="sibTrans" cxnId="{3BA4883B-5227-44DD-B7E5-31E9A22CDEFB}">
      <dgm:prSet/>
      <dgm:spPr/>
      <dgm:t>
        <a:bodyPr/>
        <a:lstStyle/>
        <a:p>
          <a:endParaRPr lang="en-US"/>
        </a:p>
      </dgm:t>
    </dgm:pt>
    <dgm:pt modelId="{A002C24F-7B71-46A4-A8E3-D65F3E7D9133}" type="pres">
      <dgm:prSet presAssocID="{505AFEEB-5506-487C-9251-B6651CE8DDFA}" presName="vert0" presStyleCnt="0">
        <dgm:presLayoutVars>
          <dgm:dir/>
          <dgm:animOne val="branch"/>
          <dgm:animLvl val="lvl"/>
        </dgm:presLayoutVars>
      </dgm:prSet>
      <dgm:spPr/>
    </dgm:pt>
    <dgm:pt modelId="{512CCE1E-DDC5-497A-BA5F-378388B7138D}" type="pres">
      <dgm:prSet presAssocID="{78295019-969B-4B70-B8E4-C68637253D85}" presName="thickLine" presStyleLbl="alignNode1" presStyleIdx="0" presStyleCnt="4"/>
      <dgm:spPr/>
    </dgm:pt>
    <dgm:pt modelId="{46E01245-6A24-4539-BC75-3709926A6522}" type="pres">
      <dgm:prSet presAssocID="{78295019-969B-4B70-B8E4-C68637253D85}" presName="horz1" presStyleCnt="0"/>
      <dgm:spPr/>
    </dgm:pt>
    <dgm:pt modelId="{7FF84DD0-D216-4B32-9209-B478591FA602}" type="pres">
      <dgm:prSet presAssocID="{78295019-969B-4B70-B8E4-C68637253D85}" presName="tx1" presStyleLbl="revTx" presStyleIdx="0" presStyleCnt="4"/>
      <dgm:spPr/>
    </dgm:pt>
    <dgm:pt modelId="{F7CEE82F-1C29-4D35-902C-E8C6A44ECC9D}" type="pres">
      <dgm:prSet presAssocID="{78295019-969B-4B70-B8E4-C68637253D85}" presName="vert1" presStyleCnt="0"/>
      <dgm:spPr/>
    </dgm:pt>
    <dgm:pt modelId="{69D4A0EA-410F-44C2-925C-46D757F41505}" type="pres">
      <dgm:prSet presAssocID="{443A886D-5A5E-478D-9168-348C596FD5FA}" presName="thickLine" presStyleLbl="alignNode1" presStyleIdx="1" presStyleCnt="4"/>
      <dgm:spPr/>
    </dgm:pt>
    <dgm:pt modelId="{2EED253A-8977-4583-A9DF-7E16F9590C09}" type="pres">
      <dgm:prSet presAssocID="{443A886D-5A5E-478D-9168-348C596FD5FA}" presName="horz1" presStyleCnt="0"/>
      <dgm:spPr/>
    </dgm:pt>
    <dgm:pt modelId="{E8675E5E-F490-4FA8-BFD8-2BED158F5336}" type="pres">
      <dgm:prSet presAssocID="{443A886D-5A5E-478D-9168-348C596FD5FA}" presName="tx1" presStyleLbl="revTx" presStyleIdx="1" presStyleCnt="4"/>
      <dgm:spPr/>
    </dgm:pt>
    <dgm:pt modelId="{C062B588-5A39-4E06-A655-876D5DA0D8F2}" type="pres">
      <dgm:prSet presAssocID="{443A886D-5A5E-478D-9168-348C596FD5FA}" presName="vert1" presStyleCnt="0"/>
      <dgm:spPr/>
    </dgm:pt>
    <dgm:pt modelId="{3A04F639-3E96-4AD6-B6CA-2D1699D03EB1}" type="pres">
      <dgm:prSet presAssocID="{FDFA729C-89E2-4A58-B23E-F0817AE8D264}" presName="thickLine" presStyleLbl="alignNode1" presStyleIdx="2" presStyleCnt="4"/>
      <dgm:spPr/>
    </dgm:pt>
    <dgm:pt modelId="{53CCFAA2-5CEC-4320-8EB7-A40272BB27E3}" type="pres">
      <dgm:prSet presAssocID="{FDFA729C-89E2-4A58-B23E-F0817AE8D264}" presName="horz1" presStyleCnt="0"/>
      <dgm:spPr/>
    </dgm:pt>
    <dgm:pt modelId="{1A85EA1A-5410-4415-AAD8-40641276A26E}" type="pres">
      <dgm:prSet presAssocID="{FDFA729C-89E2-4A58-B23E-F0817AE8D264}" presName="tx1" presStyleLbl="revTx" presStyleIdx="2" presStyleCnt="4"/>
      <dgm:spPr/>
    </dgm:pt>
    <dgm:pt modelId="{8D8D74B0-941D-4FAC-8780-9E38BB5D1238}" type="pres">
      <dgm:prSet presAssocID="{FDFA729C-89E2-4A58-B23E-F0817AE8D264}" presName="vert1" presStyleCnt="0"/>
      <dgm:spPr/>
    </dgm:pt>
    <dgm:pt modelId="{736310DC-4036-4EC9-B0A1-FB6CDD905CED}" type="pres">
      <dgm:prSet presAssocID="{034DABD9-A331-4F9B-B469-88D5199049C7}" presName="thickLine" presStyleLbl="alignNode1" presStyleIdx="3" presStyleCnt="4"/>
      <dgm:spPr/>
    </dgm:pt>
    <dgm:pt modelId="{3D761305-DF0B-4198-A9C7-323E5D3BFC34}" type="pres">
      <dgm:prSet presAssocID="{034DABD9-A331-4F9B-B469-88D5199049C7}" presName="horz1" presStyleCnt="0"/>
      <dgm:spPr/>
    </dgm:pt>
    <dgm:pt modelId="{B1C33FEA-4635-4D74-AE18-27988E7CEE6F}" type="pres">
      <dgm:prSet presAssocID="{034DABD9-A331-4F9B-B469-88D5199049C7}" presName="tx1" presStyleLbl="revTx" presStyleIdx="3" presStyleCnt="4"/>
      <dgm:spPr/>
    </dgm:pt>
    <dgm:pt modelId="{B37A3A01-3248-416B-95D6-A023E02B5443}" type="pres">
      <dgm:prSet presAssocID="{034DABD9-A331-4F9B-B469-88D5199049C7}" presName="vert1" presStyleCnt="0"/>
      <dgm:spPr/>
    </dgm:pt>
  </dgm:ptLst>
  <dgm:cxnLst>
    <dgm:cxn modelId="{6A3B0F01-916D-4926-93E6-B6F1D1D0DF16}" srcId="{505AFEEB-5506-487C-9251-B6651CE8DDFA}" destId="{443A886D-5A5E-478D-9168-348C596FD5FA}" srcOrd="1" destOrd="0" parTransId="{71518E57-FAFF-49A0-B575-8C941A8F0FBE}" sibTransId="{97360A1D-DC39-4B2A-8D42-D5B3D6DFE04B}"/>
    <dgm:cxn modelId="{1B4C7B21-5D85-4232-B97E-A88CC1165D60}" srcId="{505AFEEB-5506-487C-9251-B6651CE8DDFA}" destId="{78295019-969B-4B70-B8E4-C68637253D85}" srcOrd="0" destOrd="0" parTransId="{BB2024F7-4C15-4B8B-89A2-A83CC4EE485B}" sibTransId="{17C32E79-87DA-41E0-A0CF-D2FB669FCE0E}"/>
    <dgm:cxn modelId="{062F6431-8484-44D1-B208-2228356BF974}" type="presOf" srcId="{505AFEEB-5506-487C-9251-B6651CE8DDFA}" destId="{A002C24F-7B71-46A4-A8E3-D65F3E7D9133}" srcOrd="0" destOrd="0" presId="urn:microsoft.com/office/officeart/2008/layout/LinedList"/>
    <dgm:cxn modelId="{3BA4883B-5227-44DD-B7E5-31E9A22CDEFB}" srcId="{505AFEEB-5506-487C-9251-B6651CE8DDFA}" destId="{034DABD9-A331-4F9B-B469-88D5199049C7}" srcOrd="3" destOrd="0" parTransId="{228A3AC3-D9AD-48D6-9076-64D5708002CB}" sibTransId="{953D4A13-4D4E-4587-B14F-40622EAB4FC3}"/>
    <dgm:cxn modelId="{56779F6B-C11D-4894-A7B5-4C50A51699B3}" type="presOf" srcId="{FDFA729C-89E2-4A58-B23E-F0817AE8D264}" destId="{1A85EA1A-5410-4415-AAD8-40641276A26E}" srcOrd="0" destOrd="0" presId="urn:microsoft.com/office/officeart/2008/layout/LinedList"/>
    <dgm:cxn modelId="{58FE038D-E23A-4DCA-AD59-B770CC1FD02D}" srcId="{505AFEEB-5506-487C-9251-B6651CE8DDFA}" destId="{FDFA729C-89E2-4A58-B23E-F0817AE8D264}" srcOrd="2" destOrd="0" parTransId="{46478497-F07F-43E3-ADB9-A388CF4BE5FA}" sibTransId="{8F7FEE34-3B39-4EB4-988A-57D044DE6842}"/>
    <dgm:cxn modelId="{6865FEAB-7E1C-49D2-AEFD-1E72D13A46CD}" type="presOf" srcId="{443A886D-5A5E-478D-9168-348C596FD5FA}" destId="{E8675E5E-F490-4FA8-BFD8-2BED158F5336}" srcOrd="0" destOrd="0" presId="urn:microsoft.com/office/officeart/2008/layout/LinedList"/>
    <dgm:cxn modelId="{E7C3CDAF-A9F0-4AE7-8393-002D4F222B45}" type="presOf" srcId="{78295019-969B-4B70-B8E4-C68637253D85}" destId="{7FF84DD0-D216-4B32-9209-B478591FA602}" srcOrd="0" destOrd="0" presId="urn:microsoft.com/office/officeart/2008/layout/LinedList"/>
    <dgm:cxn modelId="{6925CFE3-4414-4EE0-857B-E3F960478952}" type="presOf" srcId="{034DABD9-A331-4F9B-B469-88D5199049C7}" destId="{B1C33FEA-4635-4D74-AE18-27988E7CEE6F}" srcOrd="0" destOrd="0" presId="urn:microsoft.com/office/officeart/2008/layout/LinedList"/>
    <dgm:cxn modelId="{66BE428F-13A8-426C-A0E2-76154BD351DC}" type="presParOf" srcId="{A002C24F-7B71-46A4-A8E3-D65F3E7D9133}" destId="{512CCE1E-DDC5-497A-BA5F-378388B7138D}" srcOrd="0" destOrd="0" presId="urn:microsoft.com/office/officeart/2008/layout/LinedList"/>
    <dgm:cxn modelId="{134DA615-DB5E-4E34-BBC6-B4DC1556AFC2}" type="presParOf" srcId="{A002C24F-7B71-46A4-A8E3-D65F3E7D9133}" destId="{46E01245-6A24-4539-BC75-3709926A6522}" srcOrd="1" destOrd="0" presId="urn:microsoft.com/office/officeart/2008/layout/LinedList"/>
    <dgm:cxn modelId="{1A9ECF40-78EC-45BA-9E14-70EBDF34FEB4}" type="presParOf" srcId="{46E01245-6A24-4539-BC75-3709926A6522}" destId="{7FF84DD0-D216-4B32-9209-B478591FA602}" srcOrd="0" destOrd="0" presId="urn:microsoft.com/office/officeart/2008/layout/LinedList"/>
    <dgm:cxn modelId="{91FBE9E4-2799-4708-ABF5-0BA901F14CBE}" type="presParOf" srcId="{46E01245-6A24-4539-BC75-3709926A6522}" destId="{F7CEE82F-1C29-4D35-902C-E8C6A44ECC9D}" srcOrd="1" destOrd="0" presId="urn:microsoft.com/office/officeart/2008/layout/LinedList"/>
    <dgm:cxn modelId="{AD90490D-0379-4B4B-B610-52E28204F38C}" type="presParOf" srcId="{A002C24F-7B71-46A4-A8E3-D65F3E7D9133}" destId="{69D4A0EA-410F-44C2-925C-46D757F41505}" srcOrd="2" destOrd="0" presId="urn:microsoft.com/office/officeart/2008/layout/LinedList"/>
    <dgm:cxn modelId="{5D17AF60-0A05-4A7C-B2F9-4EFB955389A5}" type="presParOf" srcId="{A002C24F-7B71-46A4-A8E3-D65F3E7D9133}" destId="{2EED253A-8977-4583-A9DF-7E16F9590C09}" srcOrd="3" destOrd="0" presId="urn:microsoft.com/office/officeart/2008/layout/LinedList"/>
    <dgm:cxn modelId="{64120695-E164-4567-972F-E862392E1960}" type="presParOf" srcId="{2EED253A-8977-4583-A9DF-7E16F9590C09}" destId="{E8675E5E-F490-4FA8-BFD8-2BED158F5336}" srcOrd="0" destOrd="0" presId="urn:microsoft.com/office/officeart/2008/layout/LinedList"/>
    <dgm:cxn modelId="{870D03EC-DC57-4109-937E-4DD64B034561}" type="presParOf" srcId="{2EED253A-8977-4583-A9DF-7E16F9590C09}" destId="{C062B588-5A39-4E06-A655-876D5DA0D8F2}" srcOrd="1" destOrd="0" presId="urn:microsoft.com/office/officeart/2008/layout/LinedList"/>
    <dgm:cxn modelId="{27936437-7A2C-4911-A7F5-DE4C23B5B45B}" type="presParOf" srcId="{A002C24F-7B71-46A4-A8E3-D65F3E7D9133}" destId="{3A04F639-3E96-4AD6-B6CA-2D1699D03EB1}" srcOrd="4" destOrd="0" presId="urn:microsoft.com/office/officeart/2008/layout/LinedList"/>
    <dgm:cxn modelId="{3C506B23-14E7-4AF7-95BC-24F48A0C462F}" type="presParOf" srcId="{A002C24F-7B71-46A4-A8E3-D65F3E7D9133}" destId="{53CCFAA2-5CEC-4320-8EB7-A40272BB27E3}" srcOrd="5" destOrd="0" presId="urn:microsoft.com/office/officeart/2008/layout/LinedList"/>
    <dgm:cxn modelId="{F08E831C-488E-4EBD-BF71-10EC6588B1C7}" type="presParOf" srcId="{53CCFAA2-5CEC-4320-8EB7-A40272BB27E3}" destId="{1A85EA1A-5410-4415-AAD8-40641276A26E}" srcOrd="0" destOrd="0" presId="urn:microsoft.com/office/officeart/2008/layout/LinedList"/>
    <dgm:cxn modelId="{619CAFE7-AE89-4A08-A695-BCCEA5FA75C8}" type="presParOf" srcId="{53CCFAA2-5CEC-4320-8EB7-A40272BB27E3}" destId="{8D8D74B0-941D-4FAC-8780-9E38BB5D1238}" srcOrd="1" destOrd="0" presId="urn:microsoft.com/office/officeart/2008/layout/LinedList"/>
    <dgm:cxn modelId="{37132C5C-EE05-4804-8E74-8EF34DF8ED5A}" type="presParOf" srcId="{A002C24F-7B71-46A4-A8E3-D65F3E7D9133}" destId="{736310DC-4036-4EC9-B0A1-FB6CDD905CED}" srcOrd="6" destOrd="0" presId="urn:microsoft.com/office/officeart/2008/layout/LinedList"/>
    <dgm:cxn modelId="{FF2B48B8-004D-42DF-8790-3559BA7139BF}" type="presParOf" srcId="{A002C24F-7B71-46A4-A8E3-D65F3E7D9133}" destId="{3D761305-DF0B-4198-A9C7-323E5D3BFC34}" srcOrd="7" destOrd="0" presId="urn:microsoft.com/office/officeart/2008/layout/LinedList"/>
    <dgm:cxn modelId="{15B9E84F-C04F-4222-8700-72D55E31A246}" type="presParOf" srcId="{3D761305-DF0B-4198-A9C7-323E5D3BFC34}" destId="{B1C33FEA-4635-4D74-AE18-27988E7CEE6F}" srcOrd="0" destOrd="0" presId="urn:microsoft.com/office/officeart/2008/layout/LinedList"/>
    <dgm:cxn modelId="{7A72A151-BC58-4DAF-AEA7-F24188F93F4B}" type="presParOf" srcId="{3D761305-DF0B-4198-A9C7-323E5D3BFC34}" destId="{B37A3A01-3248-416B-95D6-A023E02B544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CCE1E-DDC5-497A-BA5F-378388B7138D}">
      <dsp:nvSpPr>
        <dsp:cNvPr id="0" name=""/>
        <dsp:cNvSpPr/>
      </dsp:nvSpPr>
      <dsp:spPr>
        <a:xfrm>
          <a:off x="0" y="0"/>
          <a:ext cx="496893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FF84DD0-D216-4B32-9209-B478591FA602}">
      <dsp:nvSpPr>
        <dsp:cNvPr id="0" name=""/>
        <dsp:cNvSpPr/>
      </dsp:nvSpPr>
      <dsp:spPr>
        <a:xfrm>
          <a:off x="0" y="0"/>
          <a:ext cx="4968930" cy="1044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As populations grew, the work available become scarce </a:t>
          </a:r>
          <a:endParaRPr lang="en-US" sz="1800" kern="1200" dirty="0"/>
        </a:p>
      </dsp:txBody>
      <dsp:txXfrm>
        <a:off x="0" y="0"/>
        <a:ext cx="4968930" cy="1044939"/>
      </dsp:txXfrm>
    </dsp:sp>
    <dsp:sp modelId="{69D4A0EA-410F-44C2-925C-46D757F41505}">
      <dsp:nvSpPr>
        <dsp:cNvPr id="0" name=""/>
        <dsp:cNvSpPr/>
      </dsp:nvSpPr>
      <dsp:spPr>
        <a:xfrm>
          <a:off x="0" y="1044939"/>
          <a:ext cx="496893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8675E5E-F490-4FA8-BFD8-2BED158F5336}">
      <dsp:nvSpPr>
        <dsp:cNvPr id="0" name=""/>
        <dsp:cNvSpPr/>
      </dsp:nvSpPr>
      <dsp:spPr>
        <a:xfrm>
          <a:off x="0" y="1044939"/>
          <a:ext cx="4968930" cy="1044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 shift in economic and social changes- farmland that was used to grow crops were now kept for animals reducing working capabilities</a:t>
          </a:r>
          <a:endParaRPr lang="en-US" sz="1800" kern="1200" dirty="0"/>
        </a:p>
      </dsp:txBody>
      <dsp:txXfrm>
        <a:off x="0" y="1044939"/>
        <a:ext cx="4968930" cy="1044939"/>
      </dsp:txXfrm>
    </dsp:sp>
    <dsp:sp modelId="{3A04F639-3E96-4AD6-B6CA-2D1699D03EB1}">
      <dsp:nvSpPr>
        <dsp:cNvPr id="0" name=""/>
        <dsp:cNvSpPr/>
      </dsp:nvSpPr>
      <dsp:spPr>
        <a:xfrm>
          <a:off x="0" y="2089878"/>
          <a:ext cx="496893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A85EA1A-5410-4415-AAD8-40641276A26E}">
      <dsp:nvSpPr>
        <dsp:cNvPr id="0" name=""/>
        <dsp:cNvSpPr/>
      </dsp:nvSpPr>
      <dsp:spPr>
        <a:xfrm>
          <a:off x="0" y="2089879"/>
          <a:ext cx="4968930" cy="1044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Trade grew meaning many items came from overseas providing more wealth for the rich and less for the poor</a:t>
          </a:r>
          <a:endParaRPr lang="en-US" sz="1800" kern="1200"/>
        </a:p>
      </dsp:txBody>
      <dsp:txXfrm>
        <a:off x="0" y="2089879"/>
        <a:ext cx="4968930" cy="1044939"/>
      </dsp:txXfrm>
    </dsp:sp>
    <dsp:sp modelId="{736310DC-4036-4EC9-B0A1-FB6CDD905CED}">
      <dsp:nvSpPr>
        <dsp:cNvPr id="0" name=""/>
        <dsp:cNvSpPr/>
      </dsp:nvSpPr>
      <dsp:spPr>
        <a:xfrm>
          <a:off x="0" y="3134818"/>
          <a:ext cx="496893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1C33FEA-4635-4D74-AE18-27988E7CEE6F}">
      <dsp:nvSpPr>
        <dsp:cNvPr id="0" name=""/>
        <dsp:cNvSpPr/>
      </dsp:nvSpPr>
      <dsp:spPr>
        <a:xfrm>
          <a:off x="0" y="3134818"/>
          <a:ext cx="4968930" cy="1044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Diseases wiped out many often, leaving women, widows and orphaned children with little opportunity to earn money to survive</a:t>
          </a:r>
          <a:endParaRPr lang="en-US" sz="1800" kern="1200" dirty="0"/>
        </a:p>
      </dsp:txBody>
      <dsp:txXfrm>
        <a:off x="0" y="3134818"/>
        <a:ext cx="4968930" cy="10449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54F028-91C1-4832-A7ED-CBCCCA7A73A3}"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8A081-06EC-4C13-A045-CEB106DB526C}" type="slidenum">
              <a:rPr lang="en-GB" smtClean="0"/>
              <a:t>‹#›</a:t>
            </a:fld>
            <a:endParaRPr lang="en-GB"/>
          </a:p>
        </p:txBody>
      </p:sp>
    </p:spTree>
    <p:extLst>
      <p:ext uri="{BB962C8B-B14F-4D97-AF65-F5344CB8AC3E}">
        <p14:creationId xmlns:p14="http://schemas.microsoft.com/office/powerpoint/2010/main" val="199300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8A081-06EC-4C13-A045-CEB106DB526C}" type="slidenum">
              <a:rPr lang="en-GB" smtClean="0"/>
              <a:t>5</a:t>
            </a:fld>
            <a:endParaRPr lang="en-GB"/>
          </a:p>
        </p:txBody>
      </p:sp>
    </p:spTree>
    <p:extLst>
      <p:ext uri="{BB962C8B-B14F-4D97-AF65-F5344CB8AC3E}">
        <p14:creationId xmlns:p14="http://schemas.microsoft.com/office/powerpoint/2010/main" val="2050536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A9721-9CD2-414E-266C-F0AFA1868C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EC9D61-CCD0-5A42-1A7E-69B0596575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B9807D-4CAC-AEC3-6158-C820055D32BF}"/>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5" name="Footer Placeholder 4">
            <a:extLst>
              <a:ext uri="{FF2B5EF4-FFF2-40B4-BE49-F238E27FC236}">
                <a16:creationId xmlns:a16="http://schemas.microsoft.com/office/drawing/2014/main" id="{AF57FF34-1A47-42A1-D870-C3685ACD78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27943F-7CA6-71B3-A03D-07D08731F3C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40575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1C296-DD5C-19C5-E8B2-F17CD7F1A9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781A59-6A1C-12B8-C879-C7C15A8DC6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AD0840-E44C-14CF-0B94-0E02C727616D}"/>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5" name="Footer Placeholder 4">
            <a:extLst>
              <a:ext uri="{FF2B5EF4-FFF2-40B4-BE49-F238E27FC236}">
                <a16:creationId xmlns:a16="http://schemas.microsoft.com/office/drawing/2014/main" id="{37FC2C93-03F9-AA1B-FC7C-CE072B564E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84869A-9175-2E3E-6818-0B5A7F250E8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16069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D5BE6-51B7-459A-D155-D2BD2912E5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F06564-3456-4F44-55D5-7A167AEA6A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543B9-4665-4898-6875-EDC239BC8F05}"/>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5" name="Footer Placeholder 4">
            <a:extLst>
              <a:ext uri="{FF2B5EF4-FFF2-40B4-BE49-F238E27FC236}">
                <a16:creationId xmlns:a16="http://schemas.microsoft.com/office/drawing/2014/main" id="{B6B0772C-F27F-45FE-732D-6F646A3C0C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5823D3-816A-102B-6AB9-CABAA24B36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72401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74799-BC4D-F2BB-426A-6B232BE816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776489-FF89-8910-B984-F723ADB27D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2136DE-3333-7C43-8398-B7B7BDAB5A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89E403-B84B-FB85-8936-2645B75576AF}"/>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6" name="Footer Placeholder 5">
            <a:extLst>
              <a:ext uri="{FF2B5EF4-FFF2-40B4-BE49-F238E27FC236}">
                <a16:creationId xmlns:a16="http://schemas.microsoft.com/office/drawing/2014/main" id="{8E5F282C-3D57-1D35-972B-0074BD90C4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3A6239-C584-D43C-6573-A1CD26E74700}"/>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69299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F0621-573E-A01B-7796-A82B610291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912BF0-BEF0-B2E4-E2D8-E7AAD85C1F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8D3DA9-D31B-3A45-6D38-18D4EDD950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F364A8-CC82-CFC2-1CEE-9D158861F1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3C4327-44F4-983C-07C4-F23EC2464B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AF1BDF-F343-E696-0AE8-05337A879E94}"/>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8" name="Footer Placeholder 7">
            <a:extLst>
              <a:ext uri="{FF2B5EF4-FFF2-40B4-BE49-F238E27FC236}">
                <a16:creationId xmlns:a16="http://schemas.microsoft.com/office/drawing/2014/main" id="{039C260B-E91E-8F0B-3CE3-2F9A3B1037B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B77B233-2098-7A2A-7134-E9EB59DC39D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54748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5773-3D71-6EC1-657D-DE16C3162E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B4B541-ED71-D46B-5E2A-C048538AAB8F}"/>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4" name="Footer Placeholder 3">
            <a:extLst>
              <a:ext uri="{FF2B5EF4-FFF2-40B4-BE49-F238E27FC236}">
                <a16:creationId xmlns:a16="http://schemas.microsoft.com/office/drawing/2014/main" id="{82153629-EE08-8CDD-2B84-57D090DC12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681D8B-427B-C299-147B-9024B2DAA2C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29743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6248A4-6BA3-7C97-067F-F2CBC3EA8C1B}"/>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3" name="Footer Placeholder 2">
            <a:extLst>
              <a:ext uri="{FF2B5EF4-FFF2-40B4-BE49-F238E27FC236}">
                <a16:creationId xmlns:a16="http://schemas.microsoft.com/office/drawing/2014/main" id="{24B74E41-8E7F-3D4B-F527-CB7B61D845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C6273A-7129-81DD-D1F4-4FCF684876A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0700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63D0E-0694-FC4C-B492-9F16456FEA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1F9FCE-8B44-2749-FC71-CDB813BB9D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666543-E586-BFB0-0528-E9BCBB6827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C846F-5A4E-36EC-2098-CB6068ECB8E6}"/>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6" name="Footer Placeholder 5">
            <a:extLst>
              <a:ext uri="{FF2B5EF4-FFF2-40B4-BE49-F238E27FC236}">
                <a16:creationId xmlns:a16="http://schemas.microsoft.com/office/drawing/2014/main" id="{79C3B015-9EE4-6262-7C3A-90CD5DDC65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B21BA5-9EC2-3939-3136-F8C81DB4059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20040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558A5-C88C-079F-2C07-6E55CAF42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DA2130-115A-926E-3C2F-DD3117277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6F2819-EF05-C8E6-43BA-058D6E29EF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280C98-930B-E5B3-CC83-F77EE89B1208}"/>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6" name="Footer Placeholder 5">
            <a:extLst>
              <a:ext uri="{FF2B5EF4-FFF2-40B4-BE49-F238E27FC236}">
                <a16:creationId xmlns:a16="http://schemas.microsoft.com/office/drawing/2014/main" id="{7AB0907C-A248-BD35-1F7D-7E8E0BF94E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F43306-A13C-D17E-FCDD-7A0E127AB7F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02120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07AB6-5352-2D67-D733-DF927026B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3A9B19-897C-FE03-CD5D-AA0C270C52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97C3A-1C86-9861-49AA-034DDB020429}"/>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5" name="Footer Placeholder 4">
            <a:extLst>
              <a:ext uri="{FF2B5EF4-FFF2-40B4-BE49-F238E27FC236}">
                <a16:creationId xmlns:a16="http://schemas.microsoft.com/office/drawing/2014/main" id="{2672A621-3C46-4F71-36EA-E48730FD3A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0BD5CF-C2CE-34F9-74C9-8D663E647D3E}"/>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26581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5F5F18-A5E7-7EB5-85F8-449623412E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84DC73-7F4B-895F-7AE5-D55C49D76A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2978A4-224C-CB96-35BE-A14D97445DCE}"/>
              </a:ext>
            </a:extLst>
          </p:cNvPr>
          <p:cNvSpPr>
            <a:spLocks noGrp="1"/>
          </p:cNvSpPr>
          <p:nvPr>
            <p:ph type="dt" sz="half" idx="10"/>
          </p:nvPr>
        </p:nvSpPr>
        <p:spPr/>
        <p:txBody>
          <a:bodyPr/>
          <a:lstStyle/>
          <a:p>
            <a:fld id="{E80C50CD-E178-4744-9B35-B2F624D6C5E9}" type="datetimeFigureOut">
              <a:rPr lang="en-US" smtClean="0"/>
              <a:t>10/31/2025</a:t>
            </a:fld>
            <a:endParaRPr lang="en-US"/>
          </a:p>
        </p:txBody>
      </p:sp>
      <p:sp>
        <p:nvSpPr>
          <p:cNvPr id="5" name="Footer Placeholder 4">
            <a:extLst>
              <a:ext uri="{FF2B5EF4-FFF2-40B4-BE49-F238E27FC236}">
                <a16:creationId xmlns:a16="http://schemas.microsoft.com/office/drawing/2014/main" id="{37B685F1-348C-525E-5890-EB0D4D4233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5106D4-EA38-1A74-08C6-1EEA60D6079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48981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09414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142842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59548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99294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60475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147811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204387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51333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487077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286597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52920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656C77-7CDD-D3C4-AAA0-B36ED4293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C46F0F-F0B8-C467-831C-56D44C8F48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71458A-CFD0-A693-5183-F9485695CA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10/31/2025</a:t>
            </a:fld>
            <a:endParaRPr lang="en-US"/>
          </a:p>
        </p:txBody>
      </p:sp>
      <p:sp>
        <p:nvSpPr>
          <p:cNvPr id="5" name="Footer Placeholder 4">
            <a:extLst>
              <a:ext uri="{FF2B5EF4-FFF2-40B4-BE49-F238E27FC236}">
                <a16:creationId xmlns:a16="http://schemas.microsoft.com/office/drawing/2014/main" id="{1497CFB1-CE31-21BD-A3FB-BFFC1908ED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231882CF-6ECA-964F-26F6-FA49689BCE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2180183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8116563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carved figures of humans">
            <a:extLst>
              <a:ext uri="{FF2B5EF4-FFF2-40B4-BE49-F238E27FC236}">
                <a16:creationId xmlns:a16="http://schemas.microsoft.com/office/drawing/2014/main" id="{B80CC848-DD9E-26F3-756F-BA9D2041E483}"/>
              </a:ext>
            </a:extLst>
          </p:cNvPr>
          <p:cNvPicPr>
            <a:picLocks noChangeAspect="1"/>
          </p:cNvPicPr>
          <p:nvPr/>
        </p:nvPicPr>
        <p:blipFill>
          <a:blip r:embed="rId2">
            <a:alphaModFix amt="40000"/>
          </a:blip>
          <a:srcRect t="21053"/>
          <a:stretch>
            <a:fillRect/>
          </a:stretch>
        </p:blipFill>
        <p:spPr>
          <a:xfrm>
            <a:off x="-2" y="-4"/>
            <a:ext cx="12192001" cy="6858001"/>
          </a:xfrm>
          <a:prstGeom prst="rect">
            <a:avLst/>
          </a:prstGeom>
        </p:spPr>
      </p:pic>
      <p:sp>
        <p:nvSpPr>
          <p:cNvPr id="2" name="Title 1">
            <a:extLst>
              <a:ext uri="{FF2B5EF4-FFF2-40B4-BE49-F238E27FC236}">
                <a16:creationId xmlns:a16="http://schemas.microsoft.com/office/drawing/2014/main" id="{71EDFD44-00E2-6BF0-0228-CE33131B470D}"/>
              </a:ext>
            </a:extLst>
          </p:cNvPr>
          <p:cNvSpPr>
            <a:spLocks noGrp="1"/>
          </p:cNvSpPr>
          <p:nvPr>
            <p:ph type="ctrTitle"/>
          </p:nvPr>
        </p:nvSpPr>
        <p:spPr>
          <a:xfrm>
            <a:off x="517870" y="978408"/>
            <a:ext cx="5021182" cy="2450592"/>
          </a:xfrm>
        </p:spPr>
        <p:txBody>
          <a:bodyPr anchor="t">
            <a:normAutofit/>
          </a:bodyPr>
          <a:lstStyle/>
          <a:p>
            <a:pPr>
              <a:lnSpc>
                <a:spcPct val="90000"/>
              </a:lnSpc>
            </a:pPr>
            <a:r>
              <a:rPr lang="en-GB" sz="4700">
                <a:solidFill>
                  <a:srgbClr val="FFFFFF"/>
                </a:solidFill>
              </a:rPr>
              <a:t>Social inclusion, victimisation and Welfare </a:t>
            </a:r>
          </a:p>
        </p:txBody>
      </p:sp>
      <p:sp>
        <p:nvSpPr>
          <p:cNvPr id="3" name="Subtitle 2">
            <a:extLst>
              <a:ext uri="{FF2B5EF4-FFF2-40B4-BE49-F238E27FC236}">
                <a16:creationId xmlns:a16="http://schemas.microsoft.com/office/drawing/2014/main" id="{AF8DB455-3067-2B37-7326-AA3CC2353B5D}"/>
              </a:ext>
            </a:extLst>
          </p:cNvPr>
          <p:cNvSpPr>
            <a:spLocks noGrp="1"/>
          </p:cNvSpPr>
          <p:nvPr>
            <p:ph type="subTitle" idx="1"/>
          </p:nvPr>
        </p:nvSpPr>
        <p:spPr>
          <a:xfrm>
            <a:off x="6652366" y="4017818"/>
            <a:ext cx="5040785" cy="1828799"/>
          </a:xfrm>
        </p:spPr>
        <p:txBody>
          <a:bodyPr anchor="b">
            <a:normAutofit/>
          </a:bodyPr>
          <a:lstStyle/>
          <a:p>
            <a:r>
              <a:rPr lang="en-GB" sz="2400" dirty="0">
                <a:solidFill>
                  <a:srgbClr val="FFFFFF"/>
                </a:solidFill>
              </a:rPr>
              <a:t>Week 6- Welfare</a:t>
            </a:r>
          </a:p>
        </p:txBody>
      </p:sp>
    </p:spTree>
    <p:extLst>
      <p:ext uri="{BB962C8B-B14F-4D97-AF65-F5344CB8AC3E}">
        <p14:creationId xmlns:p14="http://schemas.microsoft.com/office/powerpoint/2010/main" val="39235438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54D04-CE45-B728-D4B1-8EBB40096C5E}"/>
              </a:ext>
            </a:extLst>
          </p:cNvPr>
          <p:cNvSpPr>
            <a:spLocks noGrp="1"/>
          </p:cNvSpPr>
          <p:nvPr>
            <p:ph type="title"/>
          </p:nvPr>
        </p:nvSpPr>
        <p:spPr>
          <a:xfrm>
            <a:off x="761803" y="350196"/>
            <a:ext cx="4646904" cy="1624520"/>
          </a:xfrm>
        </p:spPr>
        <p:txBody>
          <a:bodyPr anchor="ctr">
            <a:normAutofit/>
          </a:bodyPr>
          <a:lstStyle/>
          <a:p>
            <a:r>
              <a:rPr lang="en-GB" sz="4000"/>
              <a:t>Today’s session</a:t>
            </a:r>
          </a:p>
        </p:txBody>
      </p:sp>
      <p:sp>
        <p:nvSpPr>
          <p:cNvPr id="3" name="Content Placeholder 2">
            <a:extLst>
              <a:ext uri="{FF2B5EF4-FFF2-40B4-BE49-F238E27FC236}">
                <a16:creationId xmlns:a16="http://schemas.microsoft.com/office/drawing/2014/main" id="{A15F430C-725C-938C-4D2D-9D20DC3254A3}"/>
              </a:ext>
            </a:extLst>
          </p:cNvPr>
          <p:cNvSpPr>
            <a:spLocks noGrp="1"/>
          </p:cNvSpPr>
          <p:nvPr>
            <p:ph idx="1"/>
          </p:nvPr>
        </p:nvSpPr>
        <p:spPr>
          <a:xfrm>
            <a:off x="761802" y="2743200"/>
            <a:ext cx="4646905" cy="3613149"/>
          </a:xfrm>
        </p:spPr>
        <p:txBody>
          <a:bodyPr anchor="ctr">
            <a:normAutofit/>
          </a:bodyPr>
          <a:lstStyle/>
          <a:p>
            <a:r>
              <a:rPr lang="en-GB" sz="2400" dirty="0"/>
              <a:t>Explore the history of the welfare state</a:t>
            </a:r>
          </a:p>
        </p:txBody>
      </p:sp>
      <p:pic>
        <p:nvPicPr>
          <p:cNvPr id="27" name="Picture 26" descr="Two people holding each other's hands">
            <a:extLst>
              <a:ext uri="{FF2B5EF4-FFF2-40B4-BE49-F238E27FC236}">
                <a16:creationId xmlns:a16="http://schemas.microsoft.com/office/drawing/2014/main" id="{CFBEA356-7D3B-1777-1066-83905B8763EA}"/>
              </a:ext>
            </a:extLst>
          </p:cNvPr>
          <p:cNvPicPr>
            <a:picLocks noChangeAspect="1"/>
          </p:cNvPicPr>
          <p:nvPr/>
        </p:nvPicPr>
        <p:blipFill>
          <a:blip r:embed="rId2"/>
          <a:srcRect l="17246" r="2335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95321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E22EF-7B20-8795-DE41-B9340DC3AD17}"/>
              </a:ext>
            </a:extLst>
          </p:cNvPr>
          <p:cNvSpPr>
            <a:spLocks noGrp="1"/>
          </p:cNvSpPr>
          <p:nvPr>
            <p:ph type="title"/>
          </p:nvPr>
        </p:nvSpPr>
        <p:spPr>
          <a:xfrm>
            <a:off x="572493" y="238539"/>
            <a:ext cx="11018520" cy="1434415"/>
          </a:xfrm>
        </p:spPr>
        <p:txBody>
          <a:bodyPr anchor="b">
            <a:normAutofit/>
          </a:bodyPr>
          <a:lstStyle/>
          <a:p>
            <a:r>
              <a:rPr lang="en-GB" sz="5400"/>
              <a:t>Poverty before the 1600</a:t>
            </a:r>
          </a:p>
        </p:txBody>
      </p:sp>
      <p:sp>
        <p:nvSpPr>
          <p:cNvPr id="103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F3E2EC-3457-A838-AF4B-3DC5B6599042}"/>
              </a:ext>
            </a:extLst>
          </p:cNvPr>
          <p:cNvSpPr>
            <a:spLocks noGrp="1"/>
          </p:cNvSpPr>
          <p:nvPr>
            <p:ph idx="1"/>
          </p:nvPr>
        </p:nvSpPr>
        <p:spPr>
          <a:xfrm>
            <a:off x="299802" y="2071315"/>
            <a:ext cx="7165299" cy="4548145"/>
          </a:xfrm>
        </p:spPr>
        <p:txBody>
          <a:bodyPr anchor="t">
            <a:normAutofit/>
          </a:bodyPr>
          <a:lstStyle/>
          <a:p>
            <a:pPr marL="0" indent="0">
              <a:buNone/>
            </a:pPr>
            <a:r>
              <a:rPr lang="en-GB" sz="2400"/>
              <a:t>Prior to the welfare state we know today, those who were poor, elderly or destitute relied heavily on Christian charity to survive</a:t>
            </a:r>
          </a:p>
          <a:p>
            <a:r>
              <a:rPr lang="en-GB" sz="2400"/>
              <a:t>Begging, while not necessarily condoned, was often regarded as an acceptable and unthreatening pursuit when undertaken by the old</a:t>
            </a:r>
          </a:p>
          <a:p>
            <a:r>
              <a:rPr lang="en-GB" sz="2400"/>
              <a:t>Alm houses offered charitable shelter that housed the elderly, sick or poor – the oldest form of social housing</a:t>
            </a:r>
          </a:p>
          <a:p>
            <a:r>
              <a:rPr lang="en-GB" sz="2400"/>
              <a:t>Churches and Monasteries were the primary source of aid  </a:t>
            </a:r>
          </a:p>
        </p:txBody>
      </p:sp>
      <p:pic>
        <p:nvPicPr>
          <p:cNvPr id="1028" name="Picture 4" descr="The “charitable revolution” of the Middle Ages">
            <a:extLst>
              <a:ext uri="{FF2B5EF4-FFF2-40B4-BE49-F238E27FC236}">
                <a16:creationId xmlns:a16="http://schemas.microsoft.com/office/drawing/2014/main" id="{59FE8F99-57D8-D5BC-FA58-53AD67F91A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197" r="7587"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1502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F35B5-E384-CFBE-C85D-611D496F58B1}"/>
              </a:ext>
            </a:extLst>
          </p:cNvPr>
          <p:cNvSpPr>
            <a:spLocks noGrp="1"/>
          </p:cNvSpPr>
          <p:nvPr>
            <p:ph type="title"/>
          </p:nvPr>
        </p:nvSpPr>
        <p:spPr>
          <a:xfrm>
            <a:off x="4654296" y="329184"/>
            <a:ext cx="6894576" cy="1783080"/>
          </a:xfrm>
        </p:spPr>
        <p:txBody>
          <a:bodyPr anchor="b">
            <a:normAutofit/>
          </a:bodyPr>
          <a:lstStyle/>
          <a:p>
            <a:r>
              <a:rPr lang="en-GB" sz="5400" dirty="0"/>
              <a:t>Dissolution of the Monasteries </a:t>
            </a:r>
          </a:p>
        </p:txBody>
      </p:sp>
      <p:pic>
        <p:nvPicPr>
          <p:cNvPr id="4" name="Picture 3">
            <a:extLst>
              <a:ext uri="{FF2B5EF4-FFF2-40B4-BE49-F238E27FC236}">
                <a16:creationId xmlns:a16="http://schemas.microsoft.com/office/drawing/2014/main" id="{32B667B3-4AA7-7E30-2C08-E7E351152E4F}"/>
              </a:ext>
            </a:extLst>
          </p:cNvPr>
          <p:cNvPicPr>
            <a:picLocks noChangeAspect="1"/>
          </p:cNvPicPr>
          <p:nvPr/>
        </p:nvPicPr>
        <p:blipFill>
          <a:blip r:embed="rId2"/>
          <a:srcRect r="3916"/>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3C621B-8981-ACF6-86E6-F3FC16453FBE}"/>
              </a:ext>
            </a:extLst>
          </p:cNvPr>
          <p:cNvSpPr>
            <a:spLocks noGrp="1"/>
          </p:cNvSpPr>
          <p:nvPr>
            <p:ph idx="1"/>
          </p:nvPr>
        </p:nvSpPr>
        <p:spPr>
          <a:xfrm>
            <a:off x="4052542" y="2510627"/>
            <a:ext cx="7794885" cy="3949009"/>
          </a:xfrm>
        </p:spPr>
        <p:txBody>
          <a:bodyPr>
            <a:noAutofit/>
          </a:bodyPr>
          <a:lstStyle/>
          <a:p>
            <a:r>
              <a:rPr lang="en-GB" sz="2000" dirty="0"/>
              <a:t>In 1536 Henry VIII begun the dissolution of Monasteries</a:t>
            </a:r>
          </a:p>
          <a:p>
            <a:r>
              <a:rPr lang="en-GB" sz="2000" dirty="0"/>
              <a:t>As one of the biggest supporters of homes for the sick, poor and elderly 1000’s of residents were evicted, in essence removing the ‘safety net’</a:t>
            </a:r>
          </a:p>
          <a:p>
            <a:r>
              <a:rPr lang="en-GB" sz="2000" dirty="0"/>
              <a:t>Rise is poverty and vagrancy- homeless, moving from place to place for shelter and begging</a:t>
            </a:r>
          </a:p>
          <a:p>
            <a:r>
              <a:rPr lang="en-GB" sz="2000" dirty="0"/>
              <a:t>The high numbers led to the introduction of the Vagabonds and Beggars Act of 1536</a:t>
            </a:r>
          </a:p>
          <a:p>
            <a:r>
              <a:rPr lang="en-GB" sz="2000" dirty="0"/>
              <a:t>Those caught begging would face harsh punishments from whippings for a 1</a:t>
            </a:r>
            <a:r>
              <a:rPr lang="en-GB" sz="2000" baseline="30000" dirty="0"/>
              <a:t>st</a:t>
            </a:r>
            <a:r>
              <a:rPr lang="en-GB" sz="2000" dirty="0"/>
              <a:t> offence, ear severing for a 2</a:t>
            </a:r>
            <a:r>
              <a:rPr lang="en-GB" sz="2000" baseline="30000" dirty="0"/>
              <a:t>nd</a:t>
            </a:r>
            <a:r>
              <a:rPr lang="en-GB" sz="2000" dirty="0"/>
              <a:t> offence and a  3</a:t>
            </a:r>
            <a:r>
              <a:rPr lang="en-GB" sz="2000" baseline="30000" dirty="0"/>
              <a:t>rd</a:t>
            </a:r>
            <a:r>
              <a:rPr lang="en-GB" sz="2000" dirty="0"/>
              <a:t> offence being execution</a:t>
            </a:r>
          </a:p>
        </p:txBody>
      </p:sp>
    </p:spTree>
    <p:extLst>
      <p:ext uri="{BB962C8B-B14F-4D97-AF65-F5344CB8AC3E}">
        <p14:creationId xmlns:p14="http://schemas.microsoft.com/office/powerpoint/2010/main" val="1310046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08722-7CCE-F6D6-BEE2-6F0EA366E8A3}"/>
              </a:ext>
            </a:extLst>
          </p:cNvPr>
          <p:cNvSpPr>
            <a:spLocks noGrp="1"/>
          </p:cNvSpPr>
          <p:nvPr>
            <p:ph type="title" idx="4294967295"/>
          </p:nvPr>
        </p:nvSpPr>
        <p:spPr>
          <a:xfrm>
            <a:off x="3695703" y="609600"/>
            <a:ext cx="4541863" cy="1351472"/>
          </a:xfrm>
        </p:spPr>
        <p:txBody>
          <a:bodyPr vert="horz" lIns="91440" tIns="45720" rIns="91440" bIns="45720" rtlCol="0" anchor="ctr">
            <a:normAutofit/>
          </a:bodyPr>
          <a:lstStyle/>
          <a:p>
            <a:pPr algn="ctr"/>
            <a:r>
              <a:rPr lang="en-US" kern="1200" dirty="0">
                <a:solidFill>
                  <a:schemeClr val="tx1">
                    <a:lumMod val="85000"/>
                    <a:lumOff val="15000"/>
                  </a:schemeClr>
                </a:solidFill>
                <a:latin typeface="+mj-lt"/>
                <a:ea typeface="+mj-ea"/>
                <a:cs typeface="+mj-cs"/>
              </a:rPr>
              <a:t>Availability of work	</a:t>
            </a:r>
          </a:p>
        </p:txBody>
      </p:sp>
      <p:pic>
        <p:nvPicPr>
          <p:cNvPr id="2050" name="Picture 2" descr="Great Plague of London - Wikipedia">
            <a:extLst>
              <a:ext uri="{FF2B5EF4-FFF2-40B4-BE49-F238E27FC236}">
                <a16:creationId xmlns:a16="http://schemas.microsoft.com/office/drawing/2014/main" id="{38199F60-90D3-420D-C75D-21198B3610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47" r="12447" b="8889"/>
          <a:stretch>
            <a:fillRect/>
          </a:stretch>
        </p:blipFill>
        <p:spPr bwMode="auto">
          <a:xfrm>
            <a:off x="1" y="2"/>
            <a:ext cx="3695702" cy="6857990"/>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England in the Middle Ages - Wikipedia">
            <a:extLst>
              <a:ext uri="{FF2B5EF4-FFF2-40B4-BE49-F238E27FC236}">
                <a16:creationId xmlns:a16="http://schemas.microsoft.com/office/drawing/2014/main" id="{9FA60178-988B-1AD0-9DFD-01EFCB279E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0537" r="28696" b="-1"/>
          <a:stretch>
            <a:fillRect/>
          </a:stretch>
        </p:blipFill>
        <p:spPr bwMode="auto">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FB25302-E928-609E-86FE-A24DF6F17C49}"/>
              </a:ext>
            </a:extLst>
          </p:cNvPr>
          <p:cNvGraphicFramePr>
            <a:graphicFrameLocks noGrp="1"/>
          </p:cNvGraphicFramePr>
          <p:nvPr>
            <p:ph idx="4294967295"/>
            <p:extLst>
              <p:ext uri="{D42A27DB-BD31-4B8C-83A1-F6EECF244321}">
                <p14:modId xmlns:p14="http://schemas.microsoft.com/office/powerpoint/2010/main" val="3600110777"/>
              </p:ext>
            </p:extLst>
          </p:nvPr>
        </p:nvGraphicFramePr>
        <p:xfrm>
          <a:off x="3611533" y="2068642"/>
          <a:ext cx="4968930" cy="41797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76923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2876DE-AE80-7681-42CD-4A0007C48AFA}"/>
              </a:ext>
            </a:extLst>
          </p:cNvPr>
          <p:cNvSpPr>
            <a:spLocks noGrp="1"/>
          </p:cNvSpPr>
          <p:nvPr>
            <p:ph idx="4294967295"/>
          </p:nvPr>
        </p:nvSpPr>
        <p:spPr>
          <a:xfrm>
            <a:off x="329784" y="973393"/>
            <a:ext cx="5766216" cy="5547327"/>
          </a:xfrm>
        </p:spPr>
        <p:txBody>
          <a:bodyPr vert="horz" lIns="91440" tIns="45720" rIns="91440" bIns="45720" rtlCol="0">
            <a:noAutofit/>
          </a:bodyPr>
          <a:lstStyle/>
          <a:p>
            <a:r>
              <a:rPr lang="en-US" sz="2500" dirty="0"/>
              <a:t>Due to the changing landscape of work, the rise in population and rise in the rate of poverty and homelessness</a:t>
            </a:r>
          </a:p>
          <a:p>
            <a:r>
              <a:rPr lang="en-US" sz="2500" dirty="0"/>
              <a:t>Inflation and stagnant wages prevailed</a:t>
            </a:r>
          </a:p>
          <a:p>
            <a:r>
              <a:rPr lang="en-US" sz="2500" dirty="0"/>
              <a:t>Begging was some people’s only option even with the potential punishments </a:t>
            </a:r>
          </a:p>
          <a:p>
            <a:r>
              <a:rPr lang="en-US" sz="2500" dirty="0"/>
              <a:t>There was often a concern that disabled beggars were pretending or faking it to get sympathy and hand-outs</a:t>
            </a:r>
          </a:p>
          <a:p>
            <a:r>
              <a:rPr lang="en-US" sz="2500" dirty="0"/>
              <a:t>Although there were laws already in place radical changes in laws were required to reign in the spread of poverty and begging </a:t>
            </a:r>
          </a:p>
        </p:txBody>
      </p:sp>
      <p:pic>
        <p:nvPicPr>
          <p:cNvPr id="4" name="Picture 3">
            <a:extLst>
              <a:ext uri="{FF2B5EF4-FFF2-40B4-BE49-F238E27FC236}">
                <a16:creationId xmlns:a16="http://schemas.microsoft.com/office/drawing/2014/main" id="{31952C62-3605-68D6-ECB6-10386C8D8477}"/>
              </a:ext>
            </a:extLst>
          </p:cNvPr>
          <p:cNvPicPr>
            <a:picLocks noChangeAspect="1"/>
          </p:cNvPicPr>
          <p:nvPr/>
        </p:nvPicPr>
        <p:blipFill>
          <a:blip r:embed="rId2"/>
          <a:srcRect l="20172" r="2179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80548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11AF8-B7F0-8E18-7363-A0E7D5C5E179}"/>
              </a:ext>
            </a:extLst>
          </p:cNvPr>
          <p:cNvSpPr>
            <a:spLocks noGrp="1"/>
          </p:cNvSpPr>
          <p:nvPr>
            <p:ph type="title"/>
          </p:nvPr>
        </p:nvSpPr>
        <p:spPr>
          <a:xfrm>
            <a:off x="686834" y="1153572"/>
            <a:ext cx="3200400" cy="4461163"/>
          </a:xfrm>
        </p:spPr>
        <p:txBody>
          <a:bodyPr>
            <a:normAutofit fontScale="90000"/>
          </a:bodyPr>
          <a:lstStyle/>
          <a:p>
            <a:r>
              <a:rPr lang="en-GB" dirty="0">
                <a:solidFill>
                  <a:srgbClr val="FFFFFF"/>
                </a:solidFill>
              </a:rPr>
              <a:t>Act for Punishment of Sturdy Vagabonds and Beggars (Vagabonds Act) 1530 and 1536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A1ABA5B-8647-7CF4-BB0B-2A8ED4810C29}"/>
              </a:ext>
            </a:extLst>
          </p:cNvPr>
          <p:cNvSpPr>
            <a:spLocks noGrp="1"/>
          </p:cNvSpPr>
          <p:nvPr>
            <p:ph idx="1"/>
          </p:nvPr>
        </p:nvSpPr>
        <p:spPr>
          <a:xfrm>
            <a:off x="4318639" y="103239"/>
            <a:ext cx="7186527" cy="6613370"/>
          </a:xfrm>
        </p:spPr>
        <p:txBody>
          <a:bodyPr anchor="ctr">
            <a:normAutofit/>
          </a:bodyPr>
          <a:lstStyle/>
          <a:p>
            <a:r>
              <a:rPr lang="en-GB" sz="2400" dirty="0"/>
              <a:t>A vagabond is a person with no home and who is able to work, but choses to beg or commit crime instead</a:t>
            </a:r>
          </a:p>
          <a:p>
            <a:r>
              <a:rPr lang="en-GB" sz="2400" dirty="0"/>
              <a:t>The Act allowed for harsh punishments to be served to able bodied people who were unemployed for more than 3 days</a:t>
            </a:r>
          </a:p>
          <a:p>
            <a:r>
              <a:rPr lang="en-GB" sz="2400" dirty="0"/>
              <a:t>First time offenders would be whipped and sent back to their birthplace or place last 3 years</a:t>
            </a:r>
          </a:p>
          <a:p>
            <a:r>
              <a:rPr lang="en-GB" sz="2400" dirty="0"/>
              <a:t>Second time offenders would be grievously whipped and  brandished through the gristle of the ear or have it chopped off</a:t>
            </a:r>
          </a:p>
          <a:p>
            <a:r>
              <a:rPr lang="en-GB" sz="2400" dirty="0"/>
              <a:t>A third offence would likely see them  executed</a:t>
            </a:r>
          </a:p>
        </p:txBody>
      </p:sp>
    </p:spTree>
    <p:extLst>
      <p:ext uri="{BB962C8B-B14F-4D97-AF65-F5344CB8AC3E}">
        <p14:creationId xmlns:p14="http://schemas.microsoft.com/office/powerpoint/2010/main" val="105166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8B17D-21B1-AF2A-3380-66AC8963E7A7}"/>
              </a:ext>
            </a:extLst>
          </p:cNvPr>
          <p:cNvSpPr>
            <a:spLocks noGrp="1"/>
          </p:cNvSpPr>
          <p:nvPr>
            <p:ph type="title"/>
          </p:nvPr>
        </p:nvSpPr>
        <p:spPr>
          <a:xfrm>
            <a:off x="4955797" y="-389600"/>
            <a:ext cx="7347129" cy="1807305"/>
          </a:xfrm>
        </p:spPr>
        <p:txBody>
          <a:bodyPr>
            <a:normAutofit/>
          </a:bodyPr>
          <a:lstStyle/>
          <a:p>
            <a:r>
              <a:rPr lang="en-GB" dirty="0"/>
              <a:t>Vagabonds Act 1530 and 1536</a:t>
            </a:r>
          </a:p>
        </p:txBody>
      </p:sp>
      <p:pic>
        <p:nvPicPr>
          <p:cNvPr id="4098" name="Picture 2" descr="The Beggars - Wikipedia">
            <a:extLst>
              <a:ext uri="{FF2B5EF4-FFF2-40B4-BE49-F238E27FC236}">
                <a16:creationId xmlns:a16="http://schemas.microsoft.com/office/drawing/2014/main" id="{F4136B43-3FE9-1E72-F05B-CFEAD59731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450" r="8078"/>
          <a:stretch>
            <a:fillRect/>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705A953-515F-F139-E3E5-719EC8C76CDD}"/>
              </a:ext>
            </a:extLst>
          </p:cNvPr>
          <p:cNvSpPr>
            <a:spLocks noGrp="1"/>
          </p:cNvSpPr>
          <p:nvPr>
            <p:ph idx="1"/>
          </p:nvPr>
        </p:nvSpPr>
        <p:spPr>
          <a:xfrm>
            <a:off x="5786203" y="1082040"/>
            <a:ext cx="5981076" cy="5410835"/>
          </a:xfrm>
        </p:spPr>
        <p:txBody>
          <a:bodyPr>
            <a:normAutofit/>
          </a:bodyPr>
          <a:lstStyle/>
          <a:p>
            <a:r>
              <a:rPr lang="en-GB" sz="2400" dirty="0"/>
              <a:t>Children found to be living in idleness could be claimed as apprentices by anyone </a:t>
            </a:r>
          </a:p>
          <a:p>
            <a:r>
              <a:rPr lang="en-GB" sz="2400" dirty="0"/>
              <a:t>Girls could be forced into husbandry or forced to work until boys 24 years and girls 20 years old.</a:t>
            </a:r>
          </a:p>
          <a:p>
            <a:r>
              <a:rPr lang="en-GB" sz="2400" dirty="0"/>
              <a:t>However, the 1530 Act discerned between those who were able-bodied (Sturdy Vagabonds) and those who were poor and unable to work due to sickness or were elderly (impotent)</a:t>
            </a:r>
          </a:p>
          <a:p>
            <a:r>
              <a:rPr lang="en-GB" sz="2400" dirty="0"/>
              <a:t>The 1530 Act Allowed the impotent to obtain licences for begging which could be permitted by the Justices of the Peace (magistrates)</a:t>
            </a:r>
          </a:p>
          <a:p>
            <a:endParaRPr lang="en-GB" sz="2400" dirty="0"/>
          </a:p>
        </p:txBody>
      </p:sp>
    </p:spTree>
    <p:extLst>
      <p:ext uri="{BB962C8B-B14F-4D97-AF65-F5344CB8AC3E}">
        <p14:creationId xmlns:p14="http://schemas.microsoft.com/office/powerpoint/2010/main" val="179443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4015FAD-1345-73AF-2A9D-31D85381FD1F}"/>
              </a:ext>
            </a:extLst>
          </p:cNvPr>
          <p:cNvPicPr>
            <a:picLocks noChangeAspect="1"/>
          </p:cNvPicPr>
          <p:nvPr/>
        </p:nvPicPr>
        <p:blipFill>
          <a:blip r:embed="rId2"/>
          <a:srcRect l="5882" r="3212"/>
          <a:stretch>
            <a:fillRect/>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E104ECC4-1258-5189-D02D-CEBB5626A353}"/>
              </a:ext>
            </a:extLst>
          </p:cNvPr>
          <p:cNvSpPr>
            <a:spLocks noGrp="1"/>
          </p:cNvSpPr>
          <p:nvPr>
            <p:ph type="title"/>
          </p:nvPr>
        </p:nvSpPr>
        <p:spPr>
          <a:xfrm>
            <a:off x="1137034" y="609600"/>
            <a:ext cx="6831188" cy="1322887"/>
          </a:xfrm>
        </p:spPr>
        <p:txBody>
          <a:bodyPr>
            <a:normAutofit/>
          </a:bodyPr>
          <a:lstStyle/>
          <a:p>
            <a:r>
              <a:rPr lang="en-GB" dirty="0"/>
              <a:t>The 1536 Act</a:t>
            </a:r>
          </a:p>
        </p:txBody>
      </p:sp>
      <p:sp>
        <p:nvSpPr>
          <p:cNvPr id="3" name="Content Placeholder 2">
            <a:extLst>
              <a:ext uri="{FF2B5EF4-FFF2-40B4-BE49-F238E27FC236}">
                <a16:creationId xmlns:a16="http://schemas.microsoft.com/office/drawing/2014/main" id="{CC13110A-7C7F-03A0-AE7A-01188BB8348D}"/>
              </a:ext>
            </a:extLst>
          </p:cNvPr>
          <p:cNvSpPr>
            <a:spLocks noGrp="1"/>
          </p:cNvSpPr>
          <p:nvPr>
            <p:ph idx="1"/>
          </p:nvPr>
        </p:nvSpPr>
        <p:spPr>
          <a:xfrm>
            <a:off x="381000" y="1932488"/>
            <a:ext cx="7421880" cy="4727392"/>
          </a:xfrm>
        </p:spPr>
        <p:txBody>
          <a:bodyPr>
            <a:normAutofit/>
          </a:bodyPr>
          <a:lstStyle/>
          <a:p>
            <a:r>
              <a:rPr lang="en-GB" sz="2400" dirty="0"/>
              <a:t>This updated version of the Act required church wardens in each parish to collect voluntary alms in a ‘common box’ to provide hand-outs for those who could not work</a:t>
            </a:r>
          </a:p>
          <a:p>
            <a:r>
              <a:rPr lang="en-GB" sz="2400" dirty="0"/>
              <a:t>However, donations were not permitted to be given directly to the poor</a:t>
            </a:r>
          </a:p>
          <a:p>
            <a:r>
              <a:rPr lang="en-GB" sz="2400" dirty="0"/>
              <a:t>At the same time the idle and able-bodied poor, were obliged to perform labour with punishment for those who refused</a:t>
            </a:r>
          </a:p>
          <a:p>
            <a:r>
              <a:rPr lang="en-GB" sz="2400" dirty="0"/>
              <a:t>Although it remained harsh for some, the Acts were seen as the first steps towards laws that protected the poor or infirm</a:t>
            </a:r>
          </a:p>
        </p:txBody>
      </p:sp>
    </p:spTree>
    <p:extLst>
      <p:ext uri="{BB962C8B-B14F-4D97-AF65-F5344CB8AC3E}">
        <p14:creationId xmlns:p14="http://schemas.microsoft.com/office/powerpoint/2010/main" val="44005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A6F6F-B1E9-1458-3CCC-EC0B8EDC2A64}"/>
              </a:ext>
            </a:extLst>
          </p:cNvPr>
          <p:cNvSpPr>
            <a:spLocks noGrp="1"/>
          </p:cNvSpPr>
          <p:nvPr>
            <p:ph type="title"/>
          </p:nvPr>
        </p:nvSpPr>
        <p:spPr>
          <a:xfrm>
            <a:off x="838201" y="365125"/>
            <a:ext cx="5251316" cy="947481"/>
          </a:xfrm>
        </p:spPr>
        <p:txBody>
          <a:bodyPr>
            <a:normAutofit/>
          </a:bodyPr>
          <a:lstStyle/>
          <a:p>
            <a:r>
              <a:rPr lang="en-GB" dirty="0"/>
              <a:t>Elizabethan reforms </a:t>
            </a:r>
          </a:p>
        </p:txBody>
      </p:sp>
      <p:sp>
        <p:nvSpPr>
          <p:cNvPr id="3" name="Content Placeholder 2">
            <a:extLst>
              <a:ext uri="{FF2B5EF4-FFF2-40B4-BE49-F238E27FC236}">
                <a16:creationId xmlns:a16="http://schemas.microsoft.com/office/drawing/2014/main" id="{E9413F87-A886-034C-ADF0-AFADC5D3600B}"/>
              </a:ext>
            </a:extLst>
          </p:cNvPr>
          <p:cNvSpPr>
            <a:spLocks noGrp="1"/>
          </p:cNvSpPr>
          <p:nvPr>
            <p:ph idx="1"/>
          </p:nvPr>
        </p:nvSpPr>
        <p:spPr>
          <a:xfrm>
            <a:off x="266430" y="1312606"/>
            <a:ext cx="6178615" cy="5545383"/>
          </a:xfrm>
        </p:spPr>
        <p:txBody>
          <a:bodyPr>
            <a:normAutofit/>
          </a:bodyPr>
          <a:lstStyle/>
          <a:p>
            <a:r>
              <a:rPr lang="en-GB" sz="2400" dirty="0"/>
              <a:t>Introduced the Poor Law 1601 that consolidated earlier legislation around poverty and support </a:t>
            </a:r>
          </a:p>
          <a:p>
            <a:r>
              <a:rPr lang="en-GB" sz="2400" dirty="0"/>
              <a:t>Established a parish-based responsibility for the poor, requiring each parish to raise a mandatory "poor rate" through taxation to provide for those in need</a:t>
            </a:r>
          </a:p>
          <a:p>
            <a:r>
              <a:rPr lang="en-GB" sz="2400" dirty="0"/>
              <a:t>Family responsibility: The law made it a legal duty for a person's relatives (such as parents, grandparents, and children) to support them if they were able to</a:t>
            </a:r>
          </a:p>
          <a:p>
            <a:r>
              <a:rPr lang="en-GB" sz="2400" dirty="0"/>
              <a:t>Apprenticeship: Poor children were to be apprenticed to a trade so they could learn a skill and become self-sufficient. </a:t>
            </a:r>
          </a:p>
        </p:txBody>
      </p:sp>
      <p:pic>
        <p:nvPicPr>
          <p:cNvPr id="3074" name="Picture 2" descr="Elizabeth I | Biography, Facts, Mother, &amp; Death | Britannica">
            <a:extLst>
              <a:ext uri="{FF2B5EF4-FFF2-40B4-BE49-F238E27FC236}">
                <a16:creationId xmlns:a16="http://schemas.microsoft.com/office/drawing/2014/main" id="{0893CF10-6FAE-764E-EEAD-879C50CB6C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9142"/>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500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DFE8DF-D113-3E9F-1DF9-BFCC75E05172}"/>
              </a:ext>
            </a:extLst>
          </p:cNvPr>
          <p:cNvSpPr>
            <a:spLocks noGrp="1"/>
          </p:cNvSpPr>
          <p:nvPr>
            <p:ph type="title"/>
          </p:nvPr>
        </p:nvSpPr>
        <p:spPr>
          <a:xfrm>
            <a:off x="838200" y="365125"/>
            <a:ext cx="10515600" cy="1325563"/>
          </a:xfrm>
        </p:spPr>
        <p:txBody>
          <a:bodyPr>
            <a:normAutofit/>
          </a:bodyPr>
          <a:lstStyle/>
          <a:p>
            <a:r>
              <a:rPr lang="en-GB" sz="5400"/>
              <a:t>Categorising the poor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18DD86-1BB0-277D-169F-492518CCBD40}"/>
              </a:ext>
            </a:extLst>
          </p:cNvPr>
          <p:cNvSpPr>
            <a:spLocks noGrp="1"/>
          </p:cNvSpPr>
          <p:nvPr>
            <p:ph idx="1"/>
          </p:nvPr>
        </p:nvSpPr>
        <p:spPr>
          <a:xfrm>
            <a:off x="499871" y="1931931"/>
            <a:ext cx="11312377" cy="4560943"/>
          </a:xfrm>
        </p:spPr>
        <p:txBody>
          <a:bodyPr>
            <a:no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mn-cs"/>
              </a:rPr>
              <a:t>Treatment for the poor was split into 3 categories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mn-cs"/>
              </a:rPr>
              <a:t>Impotent Poor: Generally received limited relief, such as food, clothing, or housing in </a:t>
            </a:r>
            <a:r>
              <a:rPr kumimoji="0" lang="en-GB" sz="2400" b="0" i="0" u="none" strike="noStrike" kern="1200" cap="none" spc="0" normalizeH="0" baseline="0" noProof="0" dirty="0" err="1">
                <a:ln>
                  <a:noFill/>
                </a:ln>
                <a:effectLst/>
                <a:uLnTx/>
                <a:uFillTx/>
                <a:ea typeface="+mn-ea"/>
                <a:cs typeface="+mn-cs"/>
              </a:rPr>
              <a:t>almshouses</a:t>
            </a:r>
            <a:r>
              <a:rPr kumimoji="0" lang="en-GB" sz="2400" b="0" i="0" u="none" strike="noStrike" kern="1200" cap="none" spc="0" normalizeH="0" baseline="0" noProof="0" dirty="0">
                <a:ln>
                  <a:noFill/>
                </a:ln>
                <a:effectLst/>
                <a:uLnTx/>
                <a:uFillTx/>
                <a:ea typeface="+mn-ea"/>
                <a:cs typeface="+mn-cs"/>
              </a:rPr>
              <a:t>, paid for by parish collections or taxes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mn-cs"/>
              </a:rPr>
              <a:t>Able-bodied Poor: Were forced to work and provided with raw materials (wool, hemp, flax) in their local parish or in "houses of industry“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mn-cs"/>
              </a:rPr>
              <a:t>Idle Poor/Vagabonds: Faced severe punishments, including public whipping, branding with a "V" (for vagabond), forced servitude or imprisonment in "houses of correction", and for repeat offenders, execution</a:t>
            </a:r>
          </a:p>
          <a:p>
            <a:endParaRPr lang="en-GB" sz="2400" dirty="0"/>
          </a:p>
          <a:p>
            <a:r>
              <a:rPr lang="en-GB" sz="2400" dirty="0"/>
              <a:t>The Poor Act remained as a legal relief for the poor, although it was adapted, it remained in place for over 200 years  until it was replaced by the New Poor Law in 1834</a:t>
            </a:r>
          </a:p>
        </p:txBody>
      </p:sp>
    </p:spTree>
    <p:extLst>
      <p:ext uri="{BB962C8B-B14F-4D97-AF65-F5344CB8AC3E}">
        <p14:creationId xmlns:p14="http://schemas.microsoft.com/office/powerpoint/2010/main" val="2723735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8ADFA-FAB0-676E-A8F0-588F0A56DD97}"/>
              </a:ext>
            </a:extLst>
          </p:cNvPr>
          <p:cNvSpPr>
            <a:spLocks noGrp="1"/>
          </p:cNvSpPr>
          <p:nvPr>
            <p:ph type="title"/>
          </p:nvPr>
        </p:nvSpPr>
        <p:spPr>
          <a:xfrm>
            <a:off x="841248" y="548640"/>
            <a:ext cx="3600860" cy="5431536"/>
          </a:xfrm>
        </p:spPr>
        <p:txBody>
          <a:bodyPr>
            <a:normAutofit/>
          </a:bodyPr>
          <a:lstStyle/>
          <a:p>
            <a:r>
              <a:rPr lang="en-GB" sz="5400"/>
              <a:t>Introduction of the workhouse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3DE823-25FD-B874-33C7-CFC19E392AAE}"/>
              </a:ext>
            </a:extLst>
          </p:cNvPr>
          <p:cNvSpPr>
            <a:spLocks noGrp="1"/>
          </p:cNvSpPr>
          <p:nvPr>
            <p:ph idx="1"/>
          </p:nvPr>
        </p:nvSpPr>
        <p:spPr>
          <a:xfrm>
            <a:off x="5126418" y="194872"/>
            <a:ext cx="6784167" cy="6550701"/>
          </a:xfrm>
        </p:spPr>
        <p:txBody>
          <a:bodyPr anchor="ctr">
            <a:normAutofit/>
          </a:bodyPr>
          <a:lstStyle/>
          <a:p>
            <a:r>
              <a:rPr lang="en-GB" sz="2000" dirty="0"/>
              <a:t>Although the early renditions were present as far back as the </a:t>
            </a:r>
            <a:r>
              <a:rPr lang="en-GB" sz="2000" dirty="0" err="1"/>
              <a:t>1600’s</a:t>
            </a:r>
            <a:r>
              <a:rPr lang="en-GB" sz="2000" dirty="0"/>
              <a:t> a new Act was introduced that allowed for their official use</a:t>
            </a:r>
          </a:p>
          <a:p>
            <a:r>
              <a:rPr lang="en-GB" sz="2000" dirty="0"/>
              <a:t>The Workhouse Test Act of 1723 (also known as the Poor Relief Act 1722 or Knatchbull's Act) allowed parishes to deny aid to those who refused to enter the workhouse and complete a set amount of work</a:t>
            </a:r>
          </a:p>
          <a:p>
            <a:r>
              <a:rPr lang="en-GB" sz="2000" dirty="0"/>
              <a:t>Refusal of Relief: Any poor person who refused to be lodged and maintained within the workhouse was removed from the list of those eligible for relief and could not receive "outdoor" relief (financial assistance or essentials in their own home</a:t>
            </a:r>
          </a:p>
          <a:p>
            <a:r>
              <a:rPr lang="en-GB" sz="2000" dirty="0"/>
              <a:t>The Act led to the construction of 2,000 parish workhouses - </a:t>
            </a:r>
            <a:r>
              <a:rPr lang="en-GB" sz="2000" b="0" i="0" dirty="0">
                <a:effectLst/>
              </a:rPr>
              <a:t> inmates were primarily the elderly, sick, and children, whose labour was largely unprofitable making their running costs expensive </a:t>
            </a:r>
            <a:endParaRPr lang="en-GB" sz="2000" dirty="0"/>
          </a:p>
        </p:txBody>
      </p:sp>
    </p:spTree>
    <p:extLst>
      <p:ext uri="{BB962C8B-B14F-4D97-AF65-F5344CB8AC3E}">
        <p14:creationId xmlns:p14="http://schemas.microsoft.com/office/powerpoint/2010/main" val="4023782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906BE7-863E-07A3-944D-69A4EFE0CD95}"/>
              </a:ext>
            </a:extLst>
          </p:cNvPr>
          <p:cNvSpPr>
            <a:spLocks noGrp="1"/>
          </p:cNvSpPr>
          <p:nvPr>
            <p:ph type="title"/>
          </p:nvPr>
        </p:nvSpPr>
        <p:spPr>
          <a:xfrm>
            <a:off x="572493" y="238539"/>
            <a:ext cx="11018520" cy="1434415"/>
          </a:xfrm>
        </p:spPr>
        <p:txBody>
          <a:bodyPr anchor="b">
            <a:normAutofit/>
          </a:bodyPr>
          <a:lstStyle/>
          <a:p>
            <a:r>
              <a:rPr lang="en-GB" sz="5000"/>
              <a:t>Exploration into the Poor Law Act of 1601</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C09A9E-3104-D7C0-0731-345283A35F61}"/>
              </a:ext>
            </a:extLst>
          </p:cNvPr>
          <p:cNvSpPr>
            <a:spLocks noGrp="1"/>
          </p:cNvSpPr>
          <p:nvPr>
            <p:ph idx="1"/>
          </p:nvPr>
        </p:nvSpPr>
        <p:spPr>
          <a:xfrm>
            <a:off x="284812" y="1911493"/>
            <a:ext cx="7210269" cy="4707967"/>
          </a:xfrm>
        </p:spPr>
        <p:txBody>
          <a:bodyPr anchor="t">
            <a:noAutofit/>
          </a:bodyPr>
          <a:lstStyle/>
          <a:p>
            <a:r>
              <a:rPr lang="en-GB" sz="2200" dirty="0"/>
              <a:t>In 1832 the Royal Commission, chaired by the Bishop of London was ordered to investigate the administration of the Poor Laws</a:t>
            </a:r>
          </a:p>
          <a:p>
            <a:r>
              <a:rPr lang="en-GB" sz="2200" dirty="0"/>
              <a:t>In March 1834 the report concluded that poverty was being perpetuated by the provision of Poor Law relief</a:t>
            </a:r>
          </a:p>
          <a:p>
            <a:r>
              <a:rPr lang="en-GB" sz="2200" dirty="0"/>
              <a:t>The recommendation was to stop aid to the able bodied and their families</a:t>
            </a:r>
          </a:p>
          <a:p>
            <a:r>
              <a:rPr lang="en-GB" sz="2200" dirty="0"/>
              <a:t>The report led to the overhaul of the poor law in August 1834 </a:t>
            </a:r>
          </a:p>
          <a:p>
            <a:r>
              <a:rPr lang="en-GB" sz="2200" dirty="0">
                <a:ea typeface="+mn-lt"/>
                <a:cs typeface="+mn-lt"/>
              </a:rPr>
              <a:t>The Royal Commission on the Poor Law of 1832, complained that there was widespread abuse of workhouses and they promoted squalor, idleness and criminality. They recommended making them so uninviting that no one would choose to go into one</a:t>
            </a:r>
            <a:endParaRPr lang="en-GB" sz="2200" dirty="0"/>
          </a:p>
        </p:txBody>
      </p:sp>
      <p:pic>
        <p:nvPicPr>
          <p:cNvPr id="5" name="Picture 4" descr="Wooden library">
            <a:extLst>
              <a:ext uri="{FF2B5EF4-FFF2-40B4-BE49-F238E27FC236}">
                <a16:creationId xmlns:a16="http://schemas.microsoft.com/office/drawing/2014/main" id="{8CA4989B-98AF-9A32-430E-6B62FEB72396}"/>
              </a:ext>
            </a:extLst>
          </p:cNvPr>
          <p:cNvPicPr>
            <a:picLocks noChangeAspect="1"/>
          </p:cNvPicPr>
          <p:nvPr/>
        </p:nvPicPr>
        <p:blipFill>
          <a:blip r:embed="rId2"/>
          <a:srcRect l="25639" r="10145"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20999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EC4C7F-302F-A660-6207-FF0E120CA0CC}"/>
              </a:ext>
            </a:extLst>
          </p:cNvPr>
          <p:cNvSpPr>
            <a:spLocks noGrp="1"/>
          </p:cNvSpPr>
          <p:nvPr>
            <p:ph type="title"/>
          </p:nvPr>
        </p:nvSpPr>
        <p:spPr>
          <a:xfrm>
            <a:off x="1136397" y="502020"/>
            <a:ext cx="5323715" cy="637232"/>
          </a:xfrm>
        </p:spPr>
        <p:txBody>
          <a:bodyPr anchor="b">
            <a:normAutofit fontScale="90000"/>
          </a:bodyPr>
          <a:lstStyle/>
          <a:p>
            <a:r>
              <a:rPr lang="en-GB" sz="4000" dirty="0"/>
              <a:t>The ‘New Poor Law’</a:t>
            </a:r>
          </a:p>
        </p:txBody>
      </p:sp>
      <p:sp>
        <p:nvSpPr>
          <p:cNvPr id="3" name="Content Placeholder 2">
            <a:extLst>
              <a:ext uri="{FF2B5EF4-FFF2-40B4-BE49-F238E27FC236}">
                <a16:creationId xmlns:a16="http://schemas.microsoft.com/office/drawing/2014/main" id="{10E62C30-47E0-2192-AA37-924383D91E2B}"/>
              </a:ext>
            </a:extLst>
          </p:cNvPr>
          <p:cNvSpPr>
            <a:spLocks noGrp="1"/>
          </p:cNvSpPr>
          <p:nvPr>
            <p:ph idx="1"/>
          </p:nvPr>
        </p:nvSpPr>
        <p:spPr>
          <a:xfrm>
            <a:off x="269823" y="1289154"/>
            <a:ext cx="6535711" cy="4651823"/>
          </a:xfrm>
        </p:spPr>
        <p:txBody>
          <a:bodyPr anchor="t">
            <a:noAutofit/>
          </a:bodyPr>
          <a:lstStyle/>
          <a:p>
            <a:r>
              <a:rPr lang="en-GB" sz="2400" dirty="0"/>
              <a:t>The amendment fundamentally transformed the system of social welfare </a:t>
            </a:r>
          </a:p>
          <a:p>
            <a:r>
              <a:rPr lang="en-GB" sz="2400" dirty="0"/>
              <a:t>Believing that the previous Laws encouraged idleness and dependency punitive reforms were introduced </a:t>
            </a:r>
          </a:p>
          <a:p>
            <a:r>
              <a:rPr lang="en-GB" sz="2400" dirty="0"/>
              <a:t>It depicted that Workhouse conditions should be worse than the conditions of the poorest 'outside’ labourer’s to deter them</a:t>
            </a:r>
          </a:p>
          <a:p>
            <a:r>
              <a:rPr lang="en-GB" sz="2400" dirty="0"/>
              <a:t>Punish the ‘work shy’</a:t>
            </a:r>
          </a:p>
          <a:p>
            <a:r>
              <a:rPr lang="en-GB" sz="2400" dirty="0"/>
              <a:t>Relief for the able-bodied was only available inside a workhouse. This forced the destitute to enter an institution to receive any form of support</a:t>
            </a:r>
          </a:p>
        </p:txBody>
      </p:sp>
      <p:sp>
        <p:nvSpPr>
          <p:cNvPr id="5129" name="Rectangle 512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3" name="Rectangle 513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5" name="Rectangle 513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BBC - Legacies - Immigration and Emigration - England - Surrey and Sussex -  The Petworth emigration experiment - Article Page 4">
            <a:extLst>
              <a:ext uri="{FF2B5EF4-FFF2-40B4-BE49-F238E27FC236}">
                <a16:creationId xmlns:a16="http://schemas.microsoft.com/office/drawing/2014/main" id="{C22E1230-0462-6013-12B3-C4BA286B614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75967" y="942628"/>
            <a:ext cx="4170530" cy="5004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07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FD9304-6BBD-6DA9-4337-60770BE7CCB0}"/>
              </a:ext>
            </a:extLst>
          </p:cNvPr>
          <p:cNvSpPr>
            <a:spLocks noGrp="1"/>
          </p:cNvSpPr>
          <p:nvPr>
            <p:ph idx="4294967295"/>
          </p:nvPr>
        </p:nvSpPr>
        <p:spPr>
          <a:xfrm>
            <a:off x="501444" y="321290"/>
            <a:ext cx="11297265" cy="6226994"/>
          </a:xfrm>
        </p:spPr>
        <p:txBody>
          <a:bodyPr>
            <a:noAutofit/>
          </a:bodyPr>
          <a:lstStyle/>
          <a:p>
            <a:r>
              <a:rPr lang="en-GB" sz="2600" dirty="0"/>
              <a:t>The local, parish-based system was replaced by a national, centrally administered system</a:t>
            </a:r>
          </a:p>
          <a:p>
            <a:r>
              <a:rPr lang="en-GB" sz="2600" dirty="0"/>
              <a:t>Inmates inside the workhouse were separated into different groups (e.g., by age, gender, and ability) to prevent mixing. This meant married couples and families were split up upon entry</a:t>
            </a:r>
          </a:p>
          <a:p>
            <a:r>
              <a:rPr lang="en-GB" sz="2600" dirty="0"/>
              <a:t>Daily life was governed by strict rules, a monotonous diet (often gruel, bread, and cheese), and compulsory hard labour, such as unravelling old ropes or breaking stones</a:t>
            </a:r>
          </a:p>
          <a:p>
            <a:r>
              <a:rPr lang="en-GB" sz="2600" dirty="0"/>
              <a:t>Designed to dehumanise,  inmates were stripped of their own clothes, issued a uniform, and subjected to unhygienic conditions and a lack of privacy</a:t>
            </a:r>
          </a:p>
          <a:p>
            <a:r>
              <a:rPr lang="en-GB" sz="2600" dirty="0"/>
              <a:t>The Act established central state involvement in welfare and created administrative structures that later evolved into modern local government institutions. It remained a core part of British social policy until it was finally repealed by the National Assistance Act of 1948, which established the modern welfare state</a:t>
            </a:r>
          </a:p>
          <a:p>
            <a:endParaRPr lang="en-GB" sz="2600" dirty="0"/>
          </a:p>
        </p:txBody>
      </p:sp>
    </p:spTree>
    <p:extLst>
      <p:ext uri="{BB962C8B-B14F-4D97-AF65-F5344CB8AC3E}">
        <p14:creationId xmlns:p14="http://schemas.microsoft.com/office/powerpoint/2010/main" val="1710633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5ACA045-6AEE-EB22-2B81-098312614C8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Liberal Reforms</a:t>
            </a:r>
          </a:p>
        </p:txBody>
      </p:sp>
      <p:sp>
        <p:nvSpPr>
          <p:cNvPr id="3" name="Content Placeholder 2">
            <a:extLst>
              <a:ext uri="{FF2B5EF4-FFF2-40B4-BE49-F238E27FC236}">
                <a16:creationId xmlns:a16="http://schemas.microsoft.com/office/drawing/2014/main" id="{CB23437A-82CD-2F7F-6130-9D8833ED9D3F}"/>
              </a:ext>
            </a:extLst>
          </p:cNvPr>
          <p:cNvSpPr>
            <a:spLocks noGrp="1"/>
          </p:cNvSpPr>
          <p:nvPr>
            <p:ph idx="1"/>
          </p:nvPr>
        </p:nvSpPr>
        <p:spPr>
          <a:xfrm>
            <a:off x="4367695" y="284814"/>
            <a:ext cx="7654416" cy="6325848"/>
          </a:xfrm>
        </p:spPr>
        <p:txBody>
          <a:bodyPr vert="horz" lIns="91440" tIns="45720" rIns="91440" bIns="45720" rtlCol="0" anchor="ctr">
            <a:normAutofit/>
          </a:bodyPr>
          <a:lstStyle/>
          <a:p>
            <a:r>
              <a:rPr lang="en-GB" sz="2200" dirty="0">
                <a:ea typeface="+mn-lt"/>
                <a:cs typeface="+mn-lt"/>
              </a:rPr>
              <a:t>The laws passed by the Liberal Party government (1906-14) aimed to take the stigma out of needing help from the state. </a:t>
            </a:r>
          </a:p>
          <a:p>
            <a:r>
              <a:rPr lang="en-GB" sz="2200" dirty="0">
                <a:ea typeface="+mn-lt"/>
                <a:cs typeface="+mn-lt"/>
              </a:rPr>
              <a:t>Rather than raising taxes contribution from workers, employers and tax to help pay those in need.</a:t>
            </a:r>
          </a:p>
          <a:p>
            <a:r>
              <a:rPr lang="en-GB" sz="2200" dirty="0">
                <a:ea typeface="+mn-lt"/>
                <a:cs typeface="+mn-lt"/>
              </a:rPr>
              <a:t>These Acts of Parliament are the foundation of the modern welfare state as we know it today. </a:t>
            </a:r>
          </a:p>
          <a:p>
            <a:r>
              <a:rPr lang="en-GB" sz="2200" dirty="0">
                <a:ea typeface="+mn-lt"/>
                <a:cs typeface="+mn-lt"/>
              </a:rPr>
              <a:t>The legislation encouraged local authorities to provide free school meals for the poorest children while the Children And Young Person’s Act 1908  aimed to protect children and made cruelty to them or their neglect punishable by law. </a:t>
            </a:r>
          </a:p>
          <a:p>
            <a:r>
              <a:rPr lang="en-GB" sz="2200" dirty="0">
                <a:ea typeface="+mn-lt"/>
                <a:cs typeface="+mn-lt"/>
              </a:rPr>
              <a:t>For the old, pensions were provided from 1908 for anyone over the age of 70.</a:t>
            </a:r>
          </a:p>
          <a:p>
            <a:r>
              <a:rPr lang="en-GB" sz="2200" dirty="0">
                <a:ea typeface="+mn-lt"/>
                <a:cs typeface="+mn-lt"/>
              </a:rPr>
              <a:t>National Insurance Act 1911 established a contributory system against illness and unemployment. Workers were entitled to sick pay  and free medical treatment. </a:t>
            </a:r>
          </a:p>
          <a:p>
            <a:r>
              <a:rPr lang="en-GB" sz="2200" dirty="0"/>
              <a:t>Welfare state born!</a:t>
            </a:r>
          </a:p>
        </p:txBody>
      </p:sp>
    </p:spTree>
    <p:extLst>
      <p:ext uri="{BB962C8B-B14F-4D97-AF65-F5344CB8AC3E}">
        <p14:creationId xmlns:p14="http://schemas.microsoft.com/office/powerpoint/2010/main" val="207575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72E16-062F-C06C-434B-EDC2F4246BCB}"/>
              </a:ext>
            </a:extLst>
          </p:cNvPr>
          <p:cNvSpPr>
            <a:spLocks noGrp="1"/>
          </p:cNvSpPr>
          <p:nvPr>
            <p:ph type="title"/>
          </p:nvPr>
        </p:nvSpPr>
        <p:spPr>
          <a:xfrm>
            <a:off x="466722" y="586855"/>
            <a:ext cx="3201366" cy="3387497"/>
          </a:xfrm>
        </p:spPr>
        <p:txBody>
          <a:bodyPr anchor="b">
            <a:normAutofit/>
          </a:bodyPr>
          <a:lstStyle/>
          <a:p>
            <a:pPr algn="r"/>
            <a:br>
              <a:rPr lang="en-GB" sz="4000" b="1">
                <a:solidFill>
                  <a:srgbClr val="FFFFFF"/>
                </a:solidFill>
              </a:rPr>
            </a:br>
            <a:r>
              <a:rPr lang="en-GB" sz="4000" b="1">
                <a:solidFill>
                  <a:srgbClr val="FFFFFF"/>
                </a:solidFill>
              </a:rPr>
              <a:t>The Beveridge Report 1942</a:t>
            </a:r>
            <a:endParaRPr lang="en-US" sz="4000">
              <a:solidFill>
                <a:srgbClr val="FFFFFF"/>
              </a:solidFill>
            </a:endParaRPr>
          </a:p>
          <a:p>
            <a:pPr algn="r"/>
            <a:endParaRPr lang="en-GB" sz="4000">
              <a:solidFill>
                <a:srgbClr val="FFFFFF"/>
              </a:solidFill>
            </a:endParaRPr>
          </a:p>
        </p:txBody>
      </p:sp>
      <p:sp>
        <p:nvSpPr>
          <p:cNvPr id="3" name="Content Placeholder 2">
            <a:extLst>
              <a:ext uri="{FF2B5EF4-FFF2-40B4-BE49-F238E27FC236}">
                <a16:creationId xmlns:a16="http://schemas.microsoft.com/office/drawing/2014/main" id="{1759909E-C4F1-523D-58F1-E80E31E1D7F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ea typeface="+mn-lt"/>
                <a:cs typeface="Calibri" panose="020F0502020204030204" pitchFamily="34" charset="0"/>
              </a:rPr>
              <a:t>‘Report on Social Insurance &amp; Allied Services’</a:t>
            </a:r>
          </a:p>
          <a:p>
            <a:r>
              <a:rPr lang="en-GB" sz="2000"/>
              <a:t>The 1942 Beveridge Report was a landmark proposal for a British welfare state that aimed to abolish poverty by attacking five "giants“ want, disease, ignorance, squalor, and idleness that were key enemies of social progress</a:t>
            </a:r>
            <a:endParaRPr lang="en-GB" sz="2000">
              <a:ea typeface="+mn-lt"/>
              <a:cs typeface="Calibri" panose="020F0502020204030204" pitchFamily="34" charset="0"/>
            </a:endParaRPr>
          </a:p>
          <a:p>
            <a:r>
              <a:rPr lang="en-GB" sz="2000">
                <a:ea typeface="+mn-lt"/>
                <a:cs typeface="Calibri" panose="020F0502020204030204" pitchFamily="34" charset="0"/>
              </a:rPr>
              <a:t>recommended a national, compulsory, flat-rate insurance scheme which would be able to provide benefits for the sick, unemployed, retired or widowed</a:t>
            </a:r>
          </a:p>
          <a:p>
            <a:r>
              <a:rPr lang="en-GB" sz="2000">
                <a:ea typeface="+mn-lt"/>
                <a:cs typeface="Calibri" panose="020F0502020204030204" pitchFamily="34" charset="0"/>
              </a:rPr>
              <a:t>There was a minimum standard ‘</a:t>
            </a:r>
            <a:r>
              <a:rPr lang="en-GB" sz="2000" b="1" i="1">
                <a:ea typeface="+mn-lt"/>
                <a:cs typeface="Calibri" panose="020F0502020204030204" pitchFamily="34" charset="0"/>
              </a:rPr>
              <a:t>below which no one should be allowed to fall</a:t>
            </a:r>
            <a:r>
              <a:rPr lang="en-GB" sz="2000">
                <a:ea typeface="+mn-lt"/>
                <a:cs typeface="Calibri" panose="020F0502020204030204" pitchFamily="34" charset="0"/>
              </a:rPr>
              <a:t>’. </a:t>
            </a:r>
          </a:p>
          <a:p>
            <a:r>
              <a:rPr lang="en-GB" sz="2000">
                <a:ea typeface="+mn-lt"/>
                <a:cs typeface="Calibri" panose="020F0502020204030204" pitchFamily="34" charset="0"/>
              </a:rPr>
              <a:t>Some wanted a </a:t>
            </a:r>
            <a:r>
              <a:rPr lang="en-GB" sz="2000" b="1">
                <a:ea typeface="+mn-lt"/>
                <a:cs typeface="Calibri" panose="020F0502020204030204" pitchFamily="34" charset="0"/>
              </a:rPr>
              <a:t>means-tested benefits </a:t>
            </a:r>
            <a:endParaRPr lang="en-GB" sz="2000">
              <a:ea typeface="+mn-lt"/>
              <a:cs typeface="Calibri" panose="020F0502020204030204" pitchFamily="34" charset="0"/>
            </a:endParaRPr>
          </a:p>
          <a:p>
            <a:r>
              <a:rPr lang="en-GB" sz="2000">
                <a:ea typeface="+mn-lt"/>
                <a:cs typeface="Calibri" panose="020F0502020204030204" pitchFamily="34" charset="0"/>
              </a:rPr>
              <a:t>Unemployment benefit was also set up with rules such as-  set at six months to prevent abuse - the theory being that any longer in normal times is unnecessary, and after this period the unemployed would find work</a:t>
            </a:r>
            <a:endParaRPr lang="en-GB" sz="2000" b="1">
              <a:cs typeface="Calibri" panose="020F0502020204030204" pitchFamily="34" charset="0"/>
            </a:endParaRPr>
          </a:p>
        </p:txBody>
      </p:sp>
    </p:spTree>
    <p:extLst>
      <p:ext uri="{BB962C8B-B14F-4D97-AF65-F5344CB8AC3E}">
        <p14:creationId xmlns:p14="http://schemas.microsoft.com/office/powerpoint/2010/main" val="3400098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99C5D-0ED5-50FD-0961-D0413B3F6255}"/>
              </a:ext>
            </a:extLst>
          </p:cNvPr>
          <p:cNvSpPr>
            <a:spLocks noGrp="1"/>
          </p:cNvSpPr>
          <p:nvPr>
            <p:ph type="title"/>
          </p:nvPr>
        </p:nvSpPr>
        <p:spPr>
          <a:xfrm>
            <a:off x="686834" y="1153572"/>
            <a:ext cx="3200400" cy="4461163"/>
          </a:xfrm>
        </p:spPr>
        <p:txBody>
          <a:bodyPr>
            <a:normAutofit/>
          </a:bodyPr>
          <a:lstStyle/>
          <a:p>
            <a:br>
              <a:rPr lang="en-GB" b="1">
                <a:solidFill>
                  <a:srgbClr val="FFFFFF"/>
                </a:solidFill>
              </a:rPr>
            </a:br>
            <a:r>
              <a:rPr lang="en-GB" b="1">
                <a:solidFill>
                  <a:srgbClr val="FFFFFF"/>
                </a:solidFill>
              </a:rPr>
              <a:t>From The Cradle To The Grave</a:t>
            </a:r>
            <a:endParaRPr lang="en-US">
              <a:solidFill>
                <a:srgbClr val="FFFFFF"/>
              </a:solidFill>
            </a:endParaRPr>
          </a:p>
          <a:p>
            <a:endParaRPr lang="en-GB">
              <a:solidFill>
                <a:srgbClr val="FFFFFF"/>
              </a:solidFill>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47FBA96-B010-2DED-4BCB-6D04E648B669}"/>
              </a:ext>
            </a:extLst>
          </p:cNvPr>
          <p:cNvSpPr>
            <a:spLocks noGrp="1"/>
          </p:cNvSpPr>
          <p:nvPr>
            <p:ph idx="1"/>
          </p:nvPr>
        </p:nvSpPr>
        <p:spPr>
          <a:xfrm>
            <a:off x="4432318" y="953293"/>
            <a:ext cx="6906491" cy="5585619"/>
          </a:xfrm>
        </p:spPr>
        <p:txBody>
          <a:bodyPr vert="horz" lIns="91440" tIns="45720" rIns="91440" bIns="45720" rtlCol="0" anchor="ctr">
            <a:normAutofit/>
          </a:bodyPr>
          <a:lstStyle/>
          <a:p>
            <a:pPr marL="0" indent="0">
              <a:buNone/>
            </a:pPr>
            <a:endParaRPr lang="en-GB" sz="2400" dirty="0">
              <a:latin typeface="Calibri" panose="020F0502020204030204" pitchFamily="34" charset="0"/>
              <a:ea typeface="+mn-lt"/>
              <a:cs typeface="Calibri" panose="020F0502020204030204" pitchFamily="34" charset="0"/>
            </a:endParaRPr>
          </a:p>
          <a:p>
            <a:r>
              <a:rPr lang="en-GB" sz="2400" dirty="0">
                <a:ea typeface="+mn-lt"/>
                <a:cs typeface="Calibri" panose="020F0502020204030204" pitchFamily="34" charset="0"/>
              </a:rPr>
              <a:t>The National Insurance Act 1946 was a comprehensive social security system covering Guardian’s (Orphan’s) Allowances, Death Grants, Unemployment Benefits (for six months), Widow’s Benefits, Sickness Benefits and Retirement Pensions - covered every stage of a person’s life</a:t>
            </a:r>
          </a:p>
          <a:p>
            <a:r>
              <a:rPr lang="en-GB" sz="2400" dirty="0">
                <a:ea typeface="+mn-lt"/>
                <a:cs typeface="Calibri"/>
              </a:rPr>
              <a:t>The National Assistance Act of 1948 saw the provision of benefits for citizens whose resources were insufficient to meet their needs and who were not covered by the Act of 1946. </a:t>
            </a:r>
          </a:p>
          <a:p>
            <a:r>
              <a:rPr lang="en-GB" sz="2400" dirty="0">
                <a:ea typeface="+mn-lt"/>
                <a:cs typeface="Calibri"/>
              </a:rPr>
              <a:t>The ‘Times’ newspaper called this the “last defence against extreme poverty” and benefits were kept low below the support level.</a:t>
            </a:r>
          </a:p>
          <a:p>
            <a:pPr marL="0" indent="0">
              <a:buNone/>
            </a:pPr>
            <a:endParaRPr lang="en-GB" sz="2400" dirty="0">
              <a:latin typeface="Calibri"/>
              <a:ea typeface="+mn-lt"/>
              <a:cs typeface="Calibri"/>
            </a:endParaRPr>
          </a:p>
          <a:p>
            <a:endParaRPr lang="en-GB" sz="2400" dirty="0">
              <a:ea typeface="+mn-lt"/>
              <a:cs typeface="+mn-lt"/>
            </a:endParaRPr>
          </a:p>
          <a:p>
            <a:endParaRPr lang="en-GB" sz="2400" dirty="0">
              <a:ea typeface="+mn-lt"/>
              <a:cs typeface="+mn-lt"/>
            </a:endParaRPr>
          </a:p>
        </p:txBody>
      </p:sp>
    </p:spTree>
    <p:extLst>
      <p:ext uri="{BB962C8B-B14F-4D97-AF65-F5344CB8AC3E}">
        <p14:creationId xmlns:p14="http://schemas.microsoft.com/office/powerpoint/2010/main" val="244273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F21CA-636A-010E-E12E-BDB10D9C934D}"/>
              </a:ext>
            </a:extLst>
          </p:cNvPr>
          <p:cNvSpPr>
            <a:spLocks noGrp="1"/>
          </p:cNvSpPr>
          <p:nvPr>
            <p:ph type="title"/>
          </p:nvPr>
        </p:nvSpPr>
        <p:spPr>
          <a:xfrm>
            <a:off x="686834" y="1153572"/>
            <a:ext cx="3200400" cy="4461163"/>
          </a:xfrm>
        </p:spPr>
        <p:txBody>
          <a:bodyPr>
            <a:normAutofit/>
          </a:bodyPr>
          <a:lstStyle/>
          <a:p>
            <a:pPr>
              <a:spcBef>
                <a:spcPts val="1000"/>
              </a:spcBef>
            </a:pPr>
            <a:br>
              <a:rPr lang="en-GB" b="1">
                <a:solidFill>
                  <a:srgbClr val="FFFFFF"/>
                </a:solidFill>
                <a:latin typeface="Aptos"/>
              </a:rPr>
            </a:br>
            <a:r>
              <a:rPr lang="en-GB" b="1">
                <a:solidFill>
                  <a:srgbClr val="FFFFFF"/>
                </a:solidFill>
                <a:latin typeface="Aptos"/>
              </a:rPr>
              <a:t>The 1950s &amp; 1960s: A Golden Age</a:t>
            </a:r>
            <a:endParaRPr lang="en-GB">
              <a:solidFill>
                <a:srgbClr val="FFFFFF"/>
              </a:solidFill>
              <a:latin typeface="Aptos"/>
            </a:endParaRPr>
          </a:p>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77262CE-FB55-7E98-5A4C-FD25597A31A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dirty="0">
                <a:ea typeface="+mn-lt"/>
                <a:cs typeface="+mn-lt"/>
              </a:rPr>
              <a:t>Throughout these two decades, the social welfare programme was left intact with only a few changes. </a:t>
            </a:r>
          </a:p>
          <a:p>
            <a:r>
              <a:rPr lang="en-GB" sz="2600" dirty="0">
                <a:ea typeface="+mn-lt"/>
                <a:cs typeface="+mn-lt"/>
              </a:rPr>
              <a:t>However, consequently, the NHS could not afford to cover all the necessary expenditure. </a:t>
            </a:r>
          </a:p>
          <a:p>
            <a:r>
              <a:rPr lang="en-GB" sz="2600" dirty="0">
                <a:ea typeface="+mn-lt"/>
                <a:cs typeface="+mn-lt"/>
              </a:rPr>
              <a:t>For example, in 1951 charges were set for dentures and glasses</a:t>
            </a:r>
          </a:p>
          <a:p>
            <a:r>
              <a:rPr lang="en-GB" sz="2600" dirty="0">
                <a:ea typeface="+mn-lt"/>
                <a:cs typeface="+mn-lt"/>
              </a:rPr>
              <a:t>1952 prescription charges were put into effect</a:t>
            </a:r>
          </a:p>
          <a:p>
            <a:r>
              <a:rPr lang="en-GB" sz="2600" dirty="0">
                <a:ea typeface="+mn-lt"/>
                <a:cs typeface="+mn-lt"/>
              </a:rPr>
              <a:t>Worked well as UK had high full-time employment / industry / part-time opportunities = contributions of NI to help society</a:t>
            </a:r>
          </a:p>
        </p:txBody>
      </p:sp>
    </p:spTree>
    <p:extLst>
      <p:ext uri="{BB962C8B-B14F-4D97-AF65-F5344CB8AC3E}">
        <p14:creationId xmlns:p14="http://schemas.microsoft.com/office/powerpoint/2010/main" val="447003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04495-F89B-4362-9994-0D2F01871ABC}"/>
              </a:ext>
            </a:extLst>
          </p:cNvPr>
          <p:cNvSpPr>
            <a:spLocks noGrp="1"/>
          </p:cNvSpPr>
          <p:nvPr>
            <p:ph type="title"/>
          </p:nvPr>
        </p:nvSpPr>
        <p:spPr>
          <a:xfrm>
            <a:off x="838200" y="365125"/>
            <a:ext cx="10515600" cy="736092"/>
          </a:xfrm>
        </p:spPr>
        <p:txBody>
          <a:bodyPr/>
          <a:lstStyle/>
          <a:p>
            <a:r>
              <a:rPr lang="en-GB" dirty="0"/>
              <a:t>1970's / 80's and Thatcher </a:t>
            </a:r>
          </a:p>
        </p:txBody>
      </p:sp>
      <p:sp>
        <p:nvSpPr>
          <p:cNvPr id="3" name="Content Placeholder 2">
            <a:extLst>
              <a:ext uri="{FF2B5EF4-FFF2-40B4-BE49-F238E27FC236}">
                <a16:creationId xmlns:a16="http://schemas.microsoft.com/office/drawing/2014/main" id="{85CAE386-0825-D658-6E53-7B9D47E0A8C5}"/>
              </a:ext>
            </a:extLst>
          </p:cNvPr>
          <p:cNvSpPr>
            <a:spLocks noGrp="1"/>
          </p:cNvSpPr>
          <p:nvPr>
            <p:ph idx="1"/>
          </p:nvPr>
        </p:nvSpPr>
        <p:spPr>
          <a:xfrm>
            <a:off x="838200" y="1337481"/>
            <a:ext cx="10515600" cy="4839482"/>
          </a:xfrm>
        </p:spPr>
        <p:txBody>
          <a:bodyPr vert="horz" lIns="91440" tIns="45720" rIns="91440" bIns="45720" rtlCol="0" anchor="t">
            <a:normAutofit/>
          </a:bodyPr>
          <a:lstStyle/>
          <a:p>
            <a:r>
              <a:rPr lang="en-GB" sz="2000" dirty="0">
                <a:latin typeface="Calibri"/>
                <a:ea typeface="Calibri"/>
                <a:cs typeface="Calibri"/>
              </a:rPr>
              <a:t>Beveridge had envisaged the system working in a country where the people were in full employment. </a:t>
            </a:r>
            <a:endParaRPr lang="en-GB" sz="2000" dirty="0">
              <a:latin typeface="Calibri"/>
              <a:ea typeface="+mn-lt"/>
              <a:cs typeface="+mn-lt"/>
            </a:endParaRPr>
          </a:p>
          <a:p>
            <a:r>
              <a:rPr lang="en-GB" sz="2000" dirty="0">
                <a:latin typeface="Calibri"/>
                <a:ea typeface="+mn-lt"/>
                <a:cs typeface="+mn-lt"/>
              </a:rPr>
              <a:t>During the 1970s, economic stagnation meant the government faced enormous difficulties in sustaining the welfare system. </a:t>
            </a:r>
            <a:endParaRPr lang="en-GB" sz="2000" dirty="0">
              <a:latin typeface="Calibri"/>
              <a:ea typeface="Calibri"/>
              <a:cs typeface="Calibri"/>
            </a:endParaRPr>
          </a:p>
          <a:p>
            <a:r>
              <a:rPr lang="en-GB" sz="2000" dirty="0">
                <a:latin typeface="Calibri"/>
                <a:ea typeface="+mn-lt"/>
                <a:cs typeface="+mn-lt"/>
              </a:rPr>
              <a:t>Once unemployment hit a million in the late 1970s, benefits were a heavier burden to the state than it could afford.</a:t>
            </a:r>
          </a:p>
          <a:p>
            <a:r>
              <a:rPr lang="en-GB" sz="2000" dirty="0">
                <a:latin typeface="Calibri"/>
                <a:ea typeface="Calibri"/>
                <a:cs typeface="Calibri"/>
              </a:rPr>
              <a:t>Thatcher:</a:t>
            </a:r>
            <a:endParaRPr lang="en-GB" sz="2000" dirty="0">
              <a:latin typeface="Aptos"/>
              <a:ea typeface="Calibri"/>
              <a:cs typeface="Calibri"/>
            </a:endParaRPr>
          </a:p>
          <a:p>
            <a:r>
              <a:rPr lang="en-GB" sz="2000" i="1" dirty="0">
                <a:latin typeface="Calibri"/>
                <a:ea typeface="+mn-lt"/>
                <a:cs typeface="+mn-lt"/>
              </a:rPr>
              <a:t>“</a:t>
            </a:r>
            <a:r>
              <a:rPr lang="en-GB" sz="2000" b="1" i="1" dirty="0">
                <a:latin typeface="Calibri"/>
                <a:ea typeface="+mn-lt"/>
                <a:cs typeface="+mn-lt"/>
              </a:rPr>
              <a:t>I think we’ve been through a period where too many people have been given to understand that if they have a problem, it’s the government’s job to cope with it. They’re casting their problem on society. People have got the entitlements too much in mind, without the obligations. There’s no such thing as entitlements unless someone has first met an obligation.”</a:t>
            </a:r>
          </a:p>
          <a:p>
            <a:r>
              <a:rPr lang="en-GB" sz="2000" dirty="0">
                <a:latin typeface="Calibri"/>
                <a:ea typeface="Calibri"/>
                <a:cs typeface="Calibri"/>
              </a:rPr>
              <a:t>Thatcher's Government </a:t>
            </a:r>
            <a:r>
              <a:rPr lang="en-GB" sz="2000" dirty="0">
                <a:latin typeface="Calibri"/>
                <a:ea typeface="+mn-lt"/>
                <a:cs typeface="+mn-lt"/>
              </a:rPr>
              <a:t>welfare state was questioned and examined in a way it had not been done since its creation in the 1940s.</a:t>
            </a:r>
          </a:p>
        </p:txBody>
      </p:sp>
    </p:spTree>
    <p:extLst>
      <p:ext uri="{BB962C8B-B14F-4D97-AF65-F5344CB8AC3E}">
        <p14:creationId xmlns:p14="http://schemas.microsoft.com/office/powerpoint/2010/main" val="3013150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C6D9-A49D-6C98-56AF-76BAC65AAE0E}"/>
              </a:ext>
            </a:extLst>
          </p:cNvPr>
          <p:cNvSpPr>
            <a:spLocks noGrp="1"/>
          </p:cNvSpPr>
          <p:nvPr>
            <p:ph type="title"/>
          </p:nvPr>
        </p:nvSpPr>
        <p:spPr>
          <a:xfrm>
            <a:off x="838200" y="365125"/>
            <a:ext cx="10515600" cy="549275"/>
          </a:xfrm>
        </p:spPr>
        <p:txBody>
          <a:bodyPr>
            <a:normAutofit fontScale="90000"/>
          </a:bodyPr>
          <a:lstStyle/>
          <a:p>
            <a:br>
              <a:rPr lang="en-GB" b="1" dirty="0">
                <a:solidFill>
                  <a:srgbClr val="282D38"/>
                </a:solidFill>
              </a:rPr>
            </a:br>
            <a:r>
              <a:rPr lang="en-GB" b="1" dirty="0">
                <a:solidFill>
                  <a:srgbClr val="282D38"/>
                </a:solidFill>
              </a:rPr>
              <a:t>Welfare Reform Since the 1990s</a:t>
            </a:r>
            <a:endParaRPr lang="en-US" dirty="0"/>
          </a:p>
          <a:p>
            <a:endParaRPr lang="en-GB" b="1" dirty="0"/>
          </a:p>
        </p:txBody>
      </p:sp>
      <p:sp>
        <p:nvSpPr>
          <p:cNvPr id="3" name="Content Placeholder 2">
            <a:extLst>
              <a:ext uri="{FF2B5EF4-FFF2-40B4-BE49-F238E27FC236}">
                <a16:creationId xmlns:a16="http://schemas.microsoft.com/office/drawing/2014/main" id="{389760F3-76BC-7004-5FEC-A7C4BDB99878}"/>
              </a:ext>
            </a:extLst>
          </p:cNvPr>
          <p:cNvSpPr>
            <a:spLocks noGrp="1"/>
          </p:cNvSpPr>
          <p:nvPr>
            <p:ph idx="1"/>
          </p:nvPr>
        </p:nvSpPr>
        <p:spPr>
          <a:xfrm>
            <a:off x="838200" y="1264909"/>
            <a:ext cx="10515600" cy="4912054"/>
          </a:xfrm>
        </p:spPr>
        <p:txBody>
          <a:bodyPr vert="horz" lIns="91440" tIns="45720" rIns="91440" bIns="45720" rtlCol="0" anchor="t">
            <a:normAutofit fontScale="92500" lnSpcReduction="20000"/>
          </a:bodyPr>
          <a:lstStyle/>
          <a:p>
            <a:r>
              <a:rPr lang="en-GB" dirty="0">
                <a:latin typeface="Calibri"/>
                <a:ea typeface="+mn-lt"/>
                <a:cs typeface="+mn-lt"/>
              </a:rPr>
              <a:t>Two main welfare reform changes</a:t>
            </a:r>
          </a:p>
          <a:p>
            <a:r>
              <a:rPr lang="en-GB" u="sng" dirty="0">
                <a:latin typeface="Calibri"/>
                <a:ea typeface="+mn-lt"/>
                <a:cs typeface="+mn-lt"/>
              </a:rPr>
              <a:t>Restructuring of the civil service under </a:t>
            </a:r>
            <a:r>
              <a:rPr lang="en-GB" dirty="0">
                <a:latin typeface="Calibri"/>
                <a:ea typeface="+mn-lt"/>
                <a:cs typeface="+mn-lt"/>
              </a:rPr>
              <a:t>‘new public management’ business run</a:t>
            </a:r>
          </a:p>
          <a:p>
            <a:r>
              <a:rPr lang="en-GB" dirty="0">
                <a:latin typeface="Calibri"/>
                <a:ea typeface="+mn-lt"/>
                <a:cs typeface="+mn-lt"/>
              </a:rPr>
              <a:t>Example - NHS Trusts  /  Competition - Responsibility for the provision of services and purchases (for reasons of efficiency and cost-effectiveness) to outside agencies encouraging competition and privatisation.</a:t>
            </a:r>
          </a:p>
          <a:p>
            <a:r>
              <a:rPr lang="en-GB" u="sng" dirty="0">
                <a:latin typeface="Calibri"/>
                <a:ea typeface="+mn-lt"/>
                <a:cs typeface="+mn-lt"/>
              </a:rPr>
              <a:t>Attitudes towards the recipients of benefits themselves.</a:t>
            </a:r>
          </a:p>
          <a:p>
            <a:r>
              <a:rPr lang="en-GB" dirty="0">
                <a:latin typeface="Calibri"/>
                <a:ea typeface="+mn-lt"/>
                <a:cs typeface="+mn-lt"/>
              </a:rPr>
              <a:t>Loss the idea of welfare claimants as the ‘deserving poor’.</a:t>
            </a:r>
          </a:p>
          <a:p>
            <a:r>
              <a:rPr lang="en-GB" dirty="0">
                <a:latin typeface="Calibri"/>
                <a:ea typeface="+mn-lt"/>
                <a:cs typeface="+mn-lt"/>
              </a:rPr>
              <a:t>This changed now society blaming those on benefits for their bad situation. There was a ‘damaging cult of welfare dependency’ or welfare was a ‘lifestyle choice’.</a:t>
            </a:r>
          </a:p>
          <a:p>
            <a:r>
              <a:rPr lang="en-GB" dirty="0">
                <a:latin typeface="Calibri"/>
                <a:ea typeface="+mn-lt"/>
                <a:cs typeface="+mn-lt"/>
              </a:rPr>
              <a:t>This view has been transmitted through the media and politicians until it even affects public opinion. </a:t>
            </a:r>
          </a:p>
          <a:p>
            <a:r>
              <a:rPr lang="en-GB" dirty="0">
                <a:latin typeface="Calibri"/>
                <a:ea typeface="+mn-lt"/>
                <a:cs typeface="+mn-lt"/>
              </a:rPr>
              <a:t>'poor relief caused poverty because it destroyed poor people’s work ethic'</a:t>
            </a:r>
          </a:p>
          <a:p>
            <a:endParaRPr lang="en-GB" b="1" dirty="0"/>
          </a:p>
        </p:txBody>
      </p:sp>
    </p:spTree>
    <p:extLst>
      <p:ext uri="{BB962C8B-B14F-4D97-AF65-F5344CB8AC3E}">
        <p14:creationId xmlns:p14="http://schemas.microsoft.com/office/powerpoint/2010/main" val="29688839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0E55-9324-3BF9-DA56-D972CEBC8711}"/>
              </a:ext>
            </a:extLst>
          </p:cNvPr>
          <p:cNvSpPr>
            <a:spLocks noGrp="1"/>
          </p:cNvSpPr>
          <p:nvPr>
            <p:ph type="title"/>
          </p:nvPr>
        </p:nvSpPr>
        <p:spPr>
          <a:xfrm>
            <a:off x="5868557" y="1138036"/>
            <a:ext cx="5444382" cy="690763"/>
          </a:xfrm>
        </p:spPr>
        <p:txBody>
          <a:bodyPr anchor="t">
            <a:normAutofit/>
          </a:bodyPr>
          <a:lstStyle/>
          <a:p>
            <a:r>
              <a:rPr lang="en-GB" sz="3200" dirty="0"/>
              <a:t>NHS &amp; Housing</a:t>
            </a:r>
          </a:p>
        </p:txBody>
      </p:sp>
      <p:pic>
        <p:nvPicPr>
          <p:cNvPr id="5" name="Picture 4" descr="Houses in an area">
            <a:extLst>
              <a:ext uri="{FF2B5EF4-FFF2-40B4-BE49-F238E27FC236}">
                <a16:creationId xmlns:a16="http://schemas.microsoft.com/office/drawing/2014/main" id="{157B1059-ED68-C816-6A4F-045B7E6DE93E}"/>
              </a:ext>
            </a:extLst>
          </p:cNvPr>
          <p:cNvPicPr>
            <a:picLocks noChangeAspect="1"/>
          </p:cNvPicPr>
          <p:nvPr/>
        </p:nvPicPr>
        <p:blipFill>
          <a:blip r:embed="rId2"/>
          <a:srcRect l="20177" r="29685"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BED2BB-0E62-FA0C-42C9-7771E21D586A}"/>
              </a:ext>
            </a:extLst>
          </p:cNvPr>
          <p:cNvSpPr>
            <a:spLocks noGrp="1"/>
          </p:cNvSpPr>
          <p:nvPr>
            <p:ph idx="1"/>
          </p:nvPr>
        </p:nvSpPr>
        <p:spPr>
          <a:xfrm>
            <a:off x="5868557" y="1828800"/>
            <a:ext cx="5444382" cy="4313584"/>
          </a:xfrm>
        </p:spPr>
        <p:txBody>
          <a:bodyPr vert="horz" lIns="91440" tIns="45720" rIns="91440" bIns="45720" rtlCol="0">
            <a:noAutofit/>
          </a:bodyPr>
          <a:lstStyle/>
          <a:p>
            <a:r>
              <a:rPr lang="en-GB" sz="2200" dirty="0">
                <a:latin typeface="Calibri" panose="020F0502020204030204" pitchFamily="34" charset="0"/>
                <a:cs typeface="Calibri" panose="020F0502020204030204" pitchFamily="34" charset="0"/>
              </a:rPr>
              <a:t>5th July 1948</a:t>
            </a:r>
          </a:p>
          <a:p>
            <a:r>
              <a:rPr lang="en-GB" sz="2200" dirty="0">
                <a:latin typeface="Calibri" panose="020F0502020204030204" pitchFamily="34" charset="0"/>
                <a:ea typeface="+mn-lt"/>
                <a:cs typeface="Calibri" panose="020F0502020204030204" pitchFamily="34" charset="0"/>
              </a:rPr>
              <a:t>allowed citizens to receive free medical, dental and optical services. </a:t>
            </a:r>
          </a:p>
          <a:p>
            <a:r>
              <a:rPr lang="en-GB" sz="2200" dirty="0">
                <a:latin typeface="Calibri" panose="020F0502020204030204" pitchFamily="34" charset="0"/>
                <a:ea typeface="+mn-lt"/>
                <a:cs typeface="Calibri" panose="020F0502020204030204" pitchFamily="34" charset="0"/>
              </a:rPr>
              <a:t>healthcare was standardised rather than increased by the construction of new hospitals</a:t>
            </a:r>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ea typeface="+mn-lt"/>
                <a:cs typeface="Calibri" panose="020F0502020204030204" pitchFamily="34" charset="0"/>
              </a:rPr>
              <a:t>After the bombing of the 2nd World War and the need to clear slums, there was desperate need for council housing to house the workers. The Town &amp; Country Planning Act of 1947 set a target of building 300,000 new homes per year.</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2942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DE0CE540-8BAD-C93E-9537-5CFA392C33DD}"/>
              </a:ext>
            </a:extLst>
          </p:cNvPr>
          <p:cNvSpPr>
            <a:spLocks noGrp="1"/>
          </p:cNvSpPr>
          <p:nvPr>
            <p:ph type="title"/>
          </p:nvPr>
        </p:nvSpPr>
        <p:spPr>
          <a:xfrm>
            <a:off x="761803" y="350196"/>
            <a:ext cx="4646904" cy="1624520"/>
          </a:xfrm>
        </p:spPr>
        <p:txBody>
          <a:bodyPr anchor="ctr">
            <a:normAutofit/>
          </a:bodyPr>
          <a:lstStyle/>
          <a:p>
            <a:br>
              <a:rPr lang="en-GB" sz="2500" b="1" i="0">
                <a:effectLst/>
                <a:latin typeface="Helvetica Neue"/>
              </a:rPr>
            </a:br>
            <a:r>
              <a:rPr lang="en-GB" sz="2500" b="1" i="0">
                <a:effectLst/>
                <a:latin typeface="Helvetica Neue"/>
              </a:rPr>
              <a:t>The Welfare Reform Acts of 2012 and 2016</a:t>
            </a:r>
            <a:br>
              <a:rPr lang="en-GB" sz="2500" b="1" i="0">
                <a:effectLst/>
                <a:latin typeface="Helvetica Neue"/>
              </a:rPr>
            </a:br>
            <a:endParaRPr lang="en-GB" sz="2500"/>
          </a:p>
        </p:txBody>
      </p:sp>
      <p:sp>
        <p:nvSpPr>
          <p:cNvPr id="3" name="Content Placeholder 2">
            <a:extLst>
              <a:ext uri="{FF2B5EF4-FFF2-40B4-BE49-F238E27FC236}">
                <a16:creationId xmlns:a16="http://schemas.microsoft.com/office/drawing/2014/main" id="{0E18796C-B04A-49F6-25A2-5B62C39E648B}"/>
              </a:ext>
            </a:extLst>
          </p:cNvPr>
          <p:cNvSpPr>
            <a:spLocks noGrp="1"/>
          </p:cNvSpPr>
          <p:nvPr>
            <p:ph idx="1"/>
          </p:nvPr>
        </p:nvSpPr>
        <p:spPr>
          <a:xfrm>
            <a:off x="256674" y="2286000"/>
            <a:ext cx="5152033" cy="4070350"/>
          </a:xfrm>
        </p:spPr>
        <p:txBody>
          <a:bodyPr anchor="ctr">
            <a:normAutofit/>
          </a:bodyPr>
          <a:lstStyle/>
          <a:p>
            <a:r>
              <a:rPr lang="en-GB" sz="2000" b="0" i="0" dirty="0">
                <a:effectLst/>
                <a:latin typeface="Calibri" panose="020F0502020204030204" pitchFamily="34" charset="0"/>
                <a:cs typeface="Calibri" panose="020F0502020204030204" pitchFamily="34" charset="0"/>
              </a:rPr>
              <a:t>These Acts have been called the most groundbreaking change in welfare provision in the UK since the Beveridge Report.</a:t>
            </a:r>
          </a:p>
          <a:p>
            <a:r>
              <a:rPr lang="en-GB" sz="2000" b="0" i="0" dirty="0">
                <a:effectLst/>
                <a:latin typeface="Calibri" panose="020F0502020204030204" pitchFamily="34" charset="0"/>
                <a:cs typeface="Calibri" panose="020F0502020204030204" pitchFamily="34" charset="0"/>
              </a:rPr>
              <a:t>These welfare reform bills contain measures to cut expenditure: the </a:t>
            </a:r>
            <a:r>
              <a:rPr lang="en-GB" sz="2000" b="1" i="0" dirty="0">
                <a:effectLst/>
                <a:latin typeface="Calibri" panose="020F0502020204030204" pitchFamily="34" charset="0"/>
                <a:cs typeface="Calibri" panose="020F0502020204030204" pitchFamily="34" charset="0"/>
              </a:rPr>
              <a:t>Removal of the Spare Bedroom Subsidy </a:t>
            </a:r>
            <a:r>
              <a:rPr lang="en-GB" sz="2000" b="0" i="0" dirty="0">
                <a:effectLst/>
                <a:latin typeface="Calibri" panose="020F0502020204030204" pitchFamily="34" charset="0"/>
                <a:cs typeface="Calibri" panose="020F0502020204030204" pitchFamily="34" charset="0"/>
              </a:rPr>
              <a:t>(the Bedroom Tax)</a:t>
            </a:r>
          </a:p>
          <a:p>
            <a:r>
              <a:rPr lang="en-GB" sz="2000" dirty="0">
                <a:latin typeface="Calibri" panose="020F0502020204030204" pitchFamily="34" charset="0"/>
                <a:cs typeface="Calibri" panose="020F0502020204030204" pitchFamily="34" charset="0"/>
              </a:rPr>
              <a:t>T</a:t>
            </a:r>
            <a:r>
              <a:rPr lang="en-GB" sz="2000" b="0" i="0" dirty="0">
                <a:effectLst/>
                <a:latin typeface="Calibri" panose="020F0502020204030204" pitchFamily="34" charset="0"/>
                <a:cs typeface="Calibri" panose="020F0502020204030204" pitchFamily="34" charset="0"/>
              </a:rPr>
              <a:t>he introduction of </a:t>
            </a:r>
            <a:r>
              <a:rPr lang="en-GB" sz="2000" b="1" i="0" dirty="0">
                <a:effectLst/>
                <a:latin typeface="Calibri" panose="020F0502020204030204" pitchFamily="34" charset="0"/>
                <a:cs typeface="Calibri" panose="020F0502020204030204" pitchFamily="34" charset="0"/>
              </a:rPr>
              <a:t>Universal Credit</a:t>
            </a:r>
            <a:r>
              <a:rPr lang="en-GB" sz="2000" b="0" i="0" dirty="0">
                <a:effectLst/>
                <a:latin typeface="Calibri" panose="020F0502020204030204" pitchFamily="34" charset="0"/>
                <a:cs typeface="Calibri" panose="020F0502020204030204" pitchFamily="34" charset="0"/>
              </a:rPr>
              <a:t> to replace other benefits, the benefit cap and the regular assessment of claimants for the disability allowance, Personal Independence Payment.</a:t>
            </a:r>
          </a:p>
          <a:p>
            <a:endParaRPr lang="en-GB" sz="1700" dirty="0"/>
          </a:p>
        </p:txBody>
      </p:sp>
      <p:pic>
        <p:nvPicPr>
          <p:cNvPr id="5" name="Picture 4" descr="Side view of a bed with side table and on it is an alarm clock and a white lamp">
            <a:extLst>
              <a:ext uri="{FF2B5EF4-FFF2-40B4-BE49-F238E27FC236}">
                <a16:creationId xmlns:a16="http://schemas.microsoft.com/office/drawing/2014/main" id="{E655EE5C-B811-A3A4-17E2-ABDBB862E7F4}"/>
              </a:ext>
            </a:extLst>
          </p:cNvPr>
          <p:cNvPicPr>
            <a:picLocks noChangeAspect="1"/>
          </p:cNvPicPr>
          <p:nvPr/>
        </p:nvPicPr>
        <p:blipFill>
          <a:blip r:embed="rId2"/>
          <a:srcRect l="40601" r="-2" b="-2"/>
          <a:stretch/>
        </p:blipFill>
        <p:spPr>
          <a:xfrm>
            <a:off x="6096000" y="1"/>
            <a:ext cx="6102825" cy="6858000"/>
          </a:xfrm>
          <a:prstGeom prst="rect">
            <a:avLst/>
          </a:prstGeom>
        </p:spPr>
      </p:pic>
    </p:spTree>
    <p:extLst>
      <p:ext uri="{BB962C8B-B14F-4D97-AF65-F5344CB8AC3E}">
        <p14:creationId xmlns:p14="http://schemas.microsoft.com/office/powerpoint/2010/main" val="3730978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88A33F89-B57B-0A41-34A2-11235AE7FF44}"/>
              </a:ext>
            </a:extLst>
          </p:cNvPr>
          <p:cNvSpPr>
            <a:spLocks noGrp="1"/>
          </p:cNvSpPr>
          <p:nvPr>
            <p:ph type="title"/>
          </p:nvPr>
        </p:nvSpPr>
        <p:spPr>
          <a:xfrm>
            <a:off x="5526156" y="365126"/>
            <a:ext cx="5827643" cy="752842"/>
          </a:xfrm>
        </p:spPr>
        <p:txBody>
          <a:bodyPr anchor="b">
            <a:normAutofit/>
          </a:bodyPr>
          <a:lstStyle/>
          <a:p>
            <a:r>
              <a:rPr lang="en-GB" sz="3200" dirty="0"/>
              <a:t>Benefits of Welfare State </a:t>
            </a:r>
          </a:p>
        </p:txBody>
      </p:sp>
      <p:pic>
        <p:nvPicPr>
          <p:cNvPr id="5" name="Picture 4">
            <a:extLst>
              <a:ext uri="{FF2B5EF4-FFF2-40B4-BE49-F238E27FC236}">
                <a16:creationId xmlns:a16="http://schemas.microsoft.com/office/drawing/2014/main" id="{3E4992F7-1C78-4F7E-16A1-5C237061076F}"/>
              </a:ext>
            </a:extLst>
          </p:cNvPr>
          <p:cNvPicPr>
            <a:picLocks noChangeAspect="1"/>
          </p:cNvPicPr>
          <p:nvPr/>
        </p:nvPicPr>
        <p:blipFill>
          <a:blip r:embed="rId2"/>
          <a:stretch>
            <a:fillRect/>
          </a:stretch>
        </p:blipFill>
        <p:spPr>
          <a:xfrm>
            <a:off x="643466" y="3165359"/>
            <a:ext cx="4309533" cy="2684223"/>
          </a:xfrm>
          <a:prstGeom prst="rect">
            <a:avLst/>
          </a:prstGeom>
        </p:spPr>
      </p:pic>
      <p:sp>
        <p:nvSpPr>
          <p:cNvPr id="3" name="Content Placeholder 2">
            <a:extLst>
              <a:ext uri="{FF2B5EF4-FFF2-40B4-BE49-F238E27FC236}">
                <a16:creationId xmlns:a16="http://schemas.microsoft.com/office/drawing/2014/main" id="{5F5BDECC-3E70-2F1D-1792-892B3B68A8E1}"/>
              </a:ext>
            </a:extLst>
          </p:cNvPr>
          <p:cNvSpPr>
            <a:spLocks noGrp="1"/>
          </p:cNvSpPr>
          <p:nvPr>
            <p:ph idx="1"/>
          </p:nvPr>
        </p:nvSpPr>
        <p:spPr>
          <a:xfrm>
            <a:off x="5526156" y="1267327"/>
            <a:ext cx="5827644" cy="4909636"/>
          </a:xfrm>
        </p:spPr>
        <p:txBody>
          <a:bodyPr anchor="t">
            <a:normAutofit/>
          </a:bodyPr>
          <a:lstStyle/>
          <a:p>
            <a:r>
              <a:rPr lang="en-GB" sz="2000" b="0" i="0" dirty="0">
                <a:effectLst/>
                <a:latin typeface="Calibri" panose="020F0502020204030204" pitchFamily="34" charset="0"/>
                <a:cs typeface="Calibri" panose="020F0502020204030204" pitchFamily="34" charset="0"/>
              </a:rPr>
              <a:t>Ensures a greater level of equality among its citizens</a:t>
            </a:r>
          </a:p>
          <a:p>
            <a:r>
              <a:rPr lang="en-GB" sz="2000" dirty="0">
                <a:latin typeface="Calibri" panose="020F0502020204030204" pitchFamily="34" charset="0"/>
                <a:cs typeface="Calibri" panose="020F0502020204030204" pitchFamily="34" charset="0"/>
              </a:rPr>
              <a:t>P</a:t>
            </a:r>
            <a:r>
              <a:rPr lang="en-GB" sz="2000" b="0" i="0" dirty="0">
                <a:effectLst/>
                <a:latin typeface="Calibri" panose="020F0502020204030204" pitchFamily="34" charset="0"/>
                <a:cs typeface="Calibri" panose="020F0502020204030204" pitchFamily="34" charset="0"/>
              </a:rPr>
              <a:t>revents unnecessary hardship.</a:t>
            </a:r>
          </a:p>
          <a:p>
            <a:r>
              <a:rPr lang="en-GB" sz="2000" dirty="0">
                <a:latin typeface="Calibri" panose="020F0502020204030204" pitchFamily="34" charset="0"/>
                <a:cs typeface="Calibri" panose="020F0502020204030204" pitchFamily="34" charset="0"/>
              </a:rPr>
              <a:t>S</a:t>
            </a:r>
            <a:r>
              <a:rPr lang="en-GB" sz="2000" b="0" i="0" dirty="0">
                <a:effectLst/>
                <a:latin typeface="Calibri" panose="020F0502020204030204" pitchFamily="34" charset="0"/>
                <a:cs typeface="Calibri" panose="020F0502020204030204" pitchFamily="34" charset="0"/>
              </a:rPr>
              <a:t>ocial support network protects people from disease, starvation and overall misery. </a:t>
            </a:r>
          </a:p>
          <a:p>
            <a:r>
              <a:rPr lang="en-GB" sz="2000" b="0" i="0" dirty="0">
                <a:effectLst/>
                <a:latin typeface="Calibri" panose="020F0502020204030204" pitchFamily="34" charset="0"/>
                <a:cs typeface="Calibri" panose="020F0502020204030204" pitchFamily="34" charset="0"/>
              </a:rPr>
              <a:t>It allows everyone to live on a more equal level. For example, disability/ not capable of working / greater need / Government ensures support</a:t>
            </a:r>
          </a:p>
          <a:p>
            <a:r>
              <a:rPr lang="en-GB" sz="2000" b="0" i="0" dirty="0">
                <a:effectLst/>
                <a:latin typeface="Calibri" panose="020F0502020204030204" pitchFamily="34" charset="0"/>
                <a:cs typeface="Calibri" panose="020F0502020204030204" pitchFamily="34" charset="0"/>
              </a:rPr>
              <a:t>The social support network not only supports people in times of need, but also prevents people from the trap of poverty </a:t>
            </a:r>
          </a:p>
          <a:p>
            <a:r>
              <a:rPr lang="en-GB" sz="2000" b="0" i="0" dirty="0">
                <a:effectLst/>
                <a:latin typeface="Calibri" panose="020F0502020204030204" pitchFamily="34" charset="0"/>
                <a:cs typeface="Calibri" panose="020F0502020204030204" pitchFamily="34" charset="0"/>
              </a:rPr>
              <a:t>Think of Education  - free resources which allow for social advancement</a:t>
            </a:r>
          </a:p>
          <a:p>
            <a:r>
              <a:rPr lang="en-GB" sz="2000" b="0" i="0" dirty="0">
                <a:effectLst/>
                <a:latin typeface="Calibri" panose="020F0502020204030204" pitchFamily="34" charset="0"/>
                <a:cs typeface="Calibri" panose="020F0502020204030204" pitchFamily="34" charset="0"/>
              </a:rPr>
              <a:t>Does </a:t>
            </a:r>
            <a:r>
              <a:rPr lang="en-GB" sz="2000" dirty="0">
                <a:latin typeface="Calibri" panose="020F0502020204030204" pitchFamily="34" charset="0"/>
                <a:cs typeface="Calibri" panose="020F0502020204030204" pitchFamily="34" charset="0"/>
              </a:rPr>
              <a:t>welfare state leads to less crime?</a:t>
            </a:r>
          </a:p>
          <a:p>
            <a:r>
              <a:rPr lang="en-GB" sz="2000" b="0" i="0" dirty="0">
                <a:effectLst/>
                <a:latin typeface="Calibri" panose="020F0502020204030204" pitchFamily="34" charset="0"/>
                <a:cs typeface="Calibri" panose="020F0502020204030204" pitchFamily="34" charset="0"/>
              </a:rPr>
              <a:t>Support and not desperate to steal</a:t>
            </a:r>
          </a:p>
        </p:txBody>
      </p:sp>
    </p:spTree>
    <p:extLst>
      <p:ext uri="{BB962C8B-B14F-4D97-AF65-F5344CB8AC3E}">
        <p14:creationId xmlns:p14="http://schemas.microsoft.com/office/powerpoint/2010/main" val="1454545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80328693-16FB-0FB8-FA48-C450A27AC16B}"/>
              </a:ext>
            </a:extLst>
          </p:cNvPr>
          <p:cNvSpPr>
            <a:spLocks noGrp="1"/>
          </p:cNvSpPr>
          <p:nvPr>
            <p:ph type="title"/>
          </p:nvPr>
        </p:nvSpPr>
        <p:spPr>
          <a:xfrm>
            <a:off x="4522748" y="365126"/>
            <a:ext cx="6831052" cy="1009650"/>
          </a:xfrm>
        </p:spPr>
        <p:txBody>
          <a:bodyPr anchor="b">
            <a:normAutofit fontScale="90000"/>
          </a:bodyPr>
          <a:lstStyle/>
          <a:p>
            <a:r>
              <a:rPr lang="en-GB" dirty="0"/>
              <a:t>Disadvantages of Welfare State</a:t>
            </a:r>
          </a:p>
        </p:txBody>
      </p:sp>
      <p:pic>
        <p:nvPicPr>
          <p:cNvPr id="7" name="Graphic 6" descr="Onboarding">
            <a:extLst>
              <a:ext uri="{FF2B5EF4-FFF2-40B4-BE49-F238E27FC236}">
                <a16:creationId xmlns:a16="http://schemas.microsoft.com/office/drawing/2014/main" id="{22FDCE87-30A1-B56F-1136-606E2473C7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73717" y="2782956"/>
            <a:ext cx="3449030" cy="3449030"/>
          </a:xfrm>
          <a:prstGeom prst="rect">
            <a:avLst/>
          </a:prstGeom>
        </p:spPr>
      </p:pic>
      <p:sp>
        <p:nvSpPr>
          <p:cNvPr id="3" name="Content Placeholder 2">
            <a:extLst>
              <a:ext uri="{FF2B5EF4-FFF2-40B4-BE49-F238E27FC236}">
                <a16:creationId xmlns:a16="http://schemas.microsoft.com/office/drawing/2014/main" id="{76FFF100-BBD3-D527-08F5-80CDBC8DDD4B}"/>
              </a:ext>
            </a:extLst>
          </p:cNvPr>
          <p:cNvSpPr>
            <a:spLocks noGrp="1"/>
          </p:cNvSpPr>
          <p:nvPr>
            <p:ph idx="1"/>
          </p:nvPr>
        </p:nvSpPr>
        <p:spPr>
          <a:xfrm>
            <a:off x="5526156" y="1604211"/>
            <a:ext cx="5827644" cy="4572751"/>
          </a:xfrm>
        </p:spPr>
        <p:txBody>
          <a:bodyPr anchor="t">
            <a:normAutofit lnSpcReduction="10000"/>
          </a:bodyPr>
          <a:lstStyle/>
          <a:p>
            <a:r>
              <a:rPr lang="en-GB" b="0" i="0" dirty="0">
                <a:effectLst/>
                <a:latin typeface="Calibri" panose="020F0502020204030204" pitchFamily="34" charset="0"/>
                <a:cs typeface="Calibri" panose="020F0502020204030204" pitchFamily="34" charset="0"/>
              </a:rPr>
              <a:t>Higher tax rates for the country – government needs to cover the expenditure. </a:t>
            </a:r>
          </a:p>
          <a:p>
            <a:r>
              <a:rPr lang="en-GB" dirty="0">
                <a:latin typeface="Calibri" panose="020F0502020204030204" pitchFamily="34" charset="0"/>
                <a:cs typeface="Calibri" panose="020F0502020204030204" pitchFamily="34" charset="0"/>
              </a:rPr>
              <a:t>Can it encourage u</a:t>
            </a:r>
            <a:r>
              <a:rPr lang="en-GB" b="0" i="0" dirty="0">
                <a:effectLst/>
                <a:latin typeface="Calibri" panose="020F0502020204030204" pitchFamily="34" charset="0"/>
                <a:cs typeface="Calibri" panose="020F0502020204030204" pitchFamily="34" charset="0"/>
              </a:rPr>
              <a:t>nemployment and low productivity. </a:t>
            </a:r>
          </a:p>
          <a:p>
            <a:r>
              <a:rPr lang="en-GB" b="1" dirty="0">
                <a:latin typeface="Calibri" panose="020F0502020204030204" pitchFamily="34" charset="0"/>
                <a:cs typeface="Calibri" panose="020F0502020204030204" pitchFamily="34" charset="0"/>
              </a:rPr>
              <a:t>W</a:t>
            </a:r>
            <a:r>
              <a:rPr lang="en-GB" b="1" i="0" dirty="0">
                <a:effectLst/>
                <a:latin typeface="Calibri" panose="020F0502020204030204" pitchFamily="34" charset="0"/>
                <a:cs typeface="Calibri" panose="020F0502020204030204" pitchFamily="34" charset="0"/>
              </a:rPr>
              <a:t>elfare dependency </a:t>
            </a:r>
            <a:r>
              <a:rPr lang="en-GB" b="0" i="0" dirty="0">
                <a:effectLst/>
                <a:latin typeface="Calibri" panose="020F0502020204030204" pitchFamily="34" charset="0"/>
                <a:cs typeface="Calibri" panose="020F0502020204030204" pitchFamily="34" charset="0"/>
              </a:rPr>
              <a:t>or </a:t>
            </a:r>
            <a:r>
              <a:rPr lang="en-GB" b="1" i="0" dirty="0">
                <a:effectLst/>
                <a:latin typeface="Calibri" panose="020F0502020204030204" pitchFamily="34" charset="0"/>
                <a:cs typeface="Calibri" panose="020F0502020204030204" pitchFamily="34" charset="0"/>
              </a:rPr>
              <a:t>welfare culture</a:t>
            </a:r>
            <a:r>
              <a:rPr lang="en-GB" b="0" i="0" dirty="0">
                <a:effectLst/>
                <a:latin typeface="Calibri" panose="020F0502020204030204" pitchFamily="34" charset="0"/>
                <a:cs typeface="Calibri" panose="020F0502020204030204" pitchFamily="34" charset="0"/>
              </a:rPr>
              <a:t> where claimants see no reason to get a job.</a:t>
            </a:r>
          </a:p>
          <a:p>
            <a:r>
              <a:rPr lang="en-GB" b="0" i="0" dirty="0">
                <a:effectLst/>
                <a:latin typeface="Calibri" panose="020F0502020204030204" pitchFamily="34" charset="0"/>
                <a:cs typeface="Calibri" panose="020F0502020204030204" pitchFamily="34" charset="0"/>
              </a:rPr>
              <a:t>Another drawback is the concern about welfare fraud – generous state people want the financial aid.</a:t>
            </a:r>
          </a:p>
          <a:p>
            <a:endParaRPr lang="en-GB" sz="2000" dirty="0"/>
          </a:p>
        </p:txBody>
      </p:sp>
    </p:spTree>
    <p:extLst>
      <p:ext uri="{BB962C8B-B14F-4D97-AF65-F5344CB8AC3E}">
        <p14:creationId xmlns:p14="http://schemas.microsoft.com/office/powerpoint/2010/main" val="662274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529bf34f864e7bda983e7a25508d484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d62f18cfa8360194bd7554231dd52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F5CA0E-BA33-4823-B1AD-3D81631D3D8E}">
  <ds:schemaRefs>
    <ds:schemaRef ds:uri="0e7fbce4-8ae7-4085-8b0a-9efa4c7cae6d"/>
    <ds:schemaRef ds:uri="http://purl.org/dc/dcmitype/"/>
    <ds:schemaRef ds:uri="4eb0a523-77d0-454a-93a8-50ca111d3c44"/>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http://purl.org/dc/term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5D757B66-D2E4-4B6F-B832-A892D8EEC831}">
  <ds:schemaRefs>
    <ds:schemaRef ds:uri="http://schemas.microsoft.com/sharepoint/v3/contenttype/forms"/>
  </ds:schemaRefs>
</ds:datastoreItem>
</file>

<file path=customXml/itemProps3.xml><?xml version="1.0" encoding="utf-8"?>
<ds:datastoreItem xmlns:ds="http://schemas.openxmlformats.org/officeDocument/2006/customXml" ds:itemID="{64D1BBD5-5500-40D1-8264-76DB93BFFB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8696</TotalTime>
  <Words>2457</Words>
  <Application>Microsoft Office PowerPoint</Application>
  <PresentationFormat>Widescreen</PresentationFormat>
  <Paragraphs>142</Paragraphs>
  <Slides>25</Slides>
  <Notes>1</Notes>
  <HiddenSlides>6</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25</vt:i4>
      </vt:variant>
    </vt:vector>
  </HeadingPairs>
  <TitlesOfParts>
    <vt:vector size="32" baseType="lpstr">
      <vt:lpstr>Aptos</vt:lpstr>
      <vt:lpstr>Aptos Display</vt:lpstr>
      <vt:lpstr>Arial</vt:lpstr>
      <vt:lpstr>Calibri</vt:lpstr>
      <vt:lpstr>Helvetica Neue</vt:lpstr>
      <vt:lpstr>Office Theme</vt:lpstr>
      <vt:lpstr>1_office theme</vt:lpstr>
      <vt:lpstr>Social inclusion, victimisation and Welfare </vt:lpstr>
      <vt:lpstr>Today’s session</vt:lpstr>
      <vt:lpstr>Poverty before the 1600</vt:lpstr>
      <vt:lpstr>Dissolution of the Monasteries </vt:lpstr>
      <vt:lpstr>Availability of work </vt:lpstr>
      <vt:lpstr>PowerPoint Presentation</vt:lpstr>
      <vt:lpstr>Act for Punishment of Sturdy Vagabonds and Beggars (Vagabonds Act) 1530 and 1536</vt:lpstr>
      <vt:lpstr>Vagabonds Act 1530 and 1536</vt:lpstr>
      <vt:lpstr>The 1536 Act</vt:lpstr>
      <vt:lpstr>Elizabethan reforms </vt:lpstr>
      <vt:lpstr>Categorising the poor</vt:lpstr>
      <vt:lpstr>Introduction of the workhouse</vt:lpstr>
      <vt:lpstr>Exploration into the Poor Law Act of 1601</vt:lpstr>
      <vt:lpstr>The ‘New Poor Law’</vt:lpstr>
      <vt:lpstr>PowerPoint Presentation</vt:lpstr>
      <vt:lpstr>Liberal Reforms</vt:lpstr>
      <vt:lpstr> The Beveridge Report 1942 </vt:lpstr>
      <vt:lpstr> From The Cradle To The Grave </vt:lpstr>
      <vt:lpstr> The 1950s &amp; 1960s: A Golden Age </vt:lpstr>
      <vt:lpstr>1970's / 80's and Thatcher </vt:lpstr>
      <vt:lpstr> Welfare Reform Since the 1990s </vt:lpstr>
      <vt:lpstr>NHS &amp; Housing</vt:lpstr>
      <vt:lpstr> The Welfare Reform Acts of 2012 and 2016 </vt:lpstr>
      <vt:lpstr>Benefits of Welfare State </vt:lpstr>
      <vt:lpstr>Disadvantages of Welfare State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1</cp:revision>
  <dcterms:created xsi:type="dcterms:W3CDTF">2025-10-29T11:30:42Z</dcterms:created>
  <dcterms:modified xsi:type="dcterms:W3CDTF">2025-11-04T21:58:43Z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