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3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paper review </a:t>
            </a:r>
            <a:br>
              <a:rPr lang="en-GB" dirty="0"/>
            </a:br>
            <a:endParaRPr lang="en-GB" sz="22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Give two reasons why women with obesity were identified as an important population segment to investigate in this study?</a:t>
            </a:r>
          </a:p>
          <a:p>
            <a:pPr marL="0" indent="0">
              <a:buNone/>
            </a:pPr>
            <a:r>
              <a:rPr lang="en-GB" dirty="0"/>
              <a:t>Page 1</a:t>
            </a:r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2. Identify two advantages &amp; two dis-advantages of a MICE (moderate-intensity continuous exercise) based approach to exercise participation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Page 2</a:t>
            </a:r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 Investigations of affect and enjoyment in response to HIIE (High-intensity interval exercise) sessions among healthy adults have been contradictory. </a:t>
            </a:r>
          </a:p>
          <a:p>
            <a:endParaRPr lang="en-GB" dirty="0"/>
          </a:p>
          <a:p>
            <a:r>
              <a:rPr lang="en-GB" dirty="0"/>
              <a:t>The authors suggest that this apparent inconsistency of experimental results may be due to methodological differences. </a:t>
            </a:r>
          </a:p>
          <a:p>
            <a:r>
              <a:rPr lang="en-GB" dirty="0"/>
              <a:t>Briefly 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cited.</a:t>
            </a:r>
          </a:p>
          <a:p>
            <a:pPr marL="0" indent="0">
              <a:buNone/>
            </a:pPr>
            <a:r>
              <a:rPr lang="en-GB" dirty="0"/>
              <a:t>Page 3 </a:t>
            </a:r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 Identify what impact this has on how the study was designed.</a:t>
            </a:r>
          </a:p>
          <a:p>
            <a:endParaRPr lang="en-GB" dirty="0"/>
          </a:p>
          <a:p>
            <a:r>
              <a:rPr lang="en-GB" dirty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5. What impact does using a within-subject design have on the measurement of the two psychological outcome measures used?</a:t>
            </a:r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6. The transition of feelings state and RPE data during the MICE and HIIT exercise bouts show different patterns over time. </a:t>
            </a:r>
          </a:p>
          <a:p>
            <a:endParaRPr lang="en-GB" b="1" dirty="0"/>
          </a:p>
          <a:p>
            <a:r>
              <a:rPr lang="en-GB" b="1" dirty="0"/>
              <a:t>Using Figure 2A &amp; 2B,</a:t>
            </a:r>
            <a:r>
              <a:rPr lang="en-GB" dirty="0"/>
              <a:t> briefly compare and contrast them </a:t>
            </a:r>
          </a:p>
          <a:p>
            <a:r>
              <a:rPr lang="en-GB" dirty="0"/>
              <a:t>Page 7</a:t>
            </a:r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7. Given the pattern of Feeling Scales follows 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8. Highlight what, if any impact this study could have on how intensity is prescribed for individuals who are similar to the sample used in this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9. What additional factors may need to be considered when working with similar aged obese women using 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Limitations – page 8</a:t>
            </a:r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1323</TotalTime>
  <Words>342</Words>
  <Application>Microsoft Macintosh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  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28</cp:revision>
  <dcterms:created xsi:type="dcterms:W3CDTF">2021-04-07T14:15:05Z</dcterms:created>
  <dcterms:modified xsi:type="dcterms:W3CDTF">2024-02-28T21:20:39Z</dcterms:modified>
</cp:coreProperties>
</file>