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66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098A01-A83E-408B-B798-271088D03DAE}" type="datetimeFigureOut">
              <a:rPr lang="en-GB" smtClean="0"/>
              <a:t>08/01/2015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The Psychodynamic Perspective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600" dirty="0" smtClean="0"/>
              <a:t> Freud </a:t>
            </a:r>
            <a:endParaRPr lang="en-GB" sz="6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Assumptions of the psychodynamic Approach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GB" sz="3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Much of our behaviour is driven by </a:t>
            </a:r>
            <a:r>
              <a:rPr lang="en-GB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unconscious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motives</a:t>
            </a:r>
          </a:p>
          <a:p>
            <a:pPr>
              <a:lnSpc>
                <a:spcPct val="90000"/>
              </a:lnSpc>
            </a:pPr>
            <a:endParaRPr lang="en-GB" sz="3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36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Childhood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is a critical period in development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Mental disorders arise from unresolved, </a:t>
            </a:r>
            <a:r>
              <a:rPr lang="en-GB" dirty="0" smtClean="0">
                <a:solidFill>
                  <a:schemeClr val="tx2"/>
                </a:solidFill>
              </a:rPr>
              <a:t>unconscious conflicts </a:t>
            </a:r>
            <a:r>
              <a:rPr lang="en-GB" dirty="0" smtClean="0"/>
              <a:t>originating in childhood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Resolution occurs through accessing and coming to terms with </a:t>
            </a:r>
            <a:r>
              <a:rPr lang="en-GB" dirty="0" smtClean="0">
                <a:solidFill>
                  <a:srgbClr val="7030A0"/>
                </a:solidFill>
              </a:rPr>
              <a:t>repressed ideas </a:t>
            </a:r>
            <a:r>
              <a:rPr lang="en-GB" dirty="0" smtClean="0"/>
              <a:t>and conflicts </a:t>
            </a:r>
            <a:endParaRPr lang="en-US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Id: </a:t>
            </a:r>
            <a:r>
              <a:rPr lang="en-GB" dirty="0" smtClean="0"/>
              <a:t>Pleasure principle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Superego: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Morality principle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Ego: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Reality principle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Conscious: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The part of the mind we are aware of – everyday thoughts and feelings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Preconscious: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Thoughts and memories not accessible at all times, but easily recalled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Unconscious: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The deep dark shameful part!  Repressed thoughts, memories and feelings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Defence Mechanisms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constant disagreements between the id, the ego and the superego can lead to a lot of </a:t>
            </a:r>
            <a:r>
              <a:rPr lang="en-GB" dirty="0" smtClean="0">
                <a:solidFill>
                  <a:srgbClr val="FF0000"/>
                </a:solidFill>
              </a:rPr>
              <a:t>anxiety </a:t>
            </a:r>
          </a:p>
          <a:p>
            <a:r>
              <a:rPr lang="en-GB" dirty="0" smtClean="0"/>
              <a:t>E.g. You want that bar of chocolate but you know you’re meant to be on a diet – you feel </a:t>
            </a:r>
            <a:r>
              <a:rPr lang="en-GB" dirty="0" smtClean="0">
                <a:solidFill>
                  <a:srgbClr val="FF0000"/>
                </a:solidFill>
              </a:rPr>
              <a:t>guilty </a:t>
            </a:r>
            <a:r>
              <a:rPr lang="en-GB" dirty="0" smtClean="0"/>
              <a:t>if you have it but unsatisfied if you don’t – anxiety either way!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So the mind develops various methods of </a:t>
            </a:r>
            <a:r>
              <a:rPr lang="en-GB" sz="3600" dirty="0" smtClean="0">
                <a:solidFill>
                  <a:srgbClr val="FF0000"/>
                </a:solidFill>
              </a:rPr>
              <a:t>defending i</a:t>
            </a:r>
            <a:r>
              <a:rPr lang="en-GB" sz="3600" dirty="0" smtClean="0"/>
              <a:t>tself – for example you tell yourself that it’s ok to eat the chocolate because it’s good for you (rationalisation) </a:t>
            </a:r>
          </a:p>
          <a:p>
            <a:endParaRPr lang="en-GB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enial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3528" y="548680"/>
            <a:ext cx="8280920" cy="5976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all use </a:t>
            </a:r>
            <a:r>
              <a:rPr lang="en-GB" dirty="0" smtClean="0">
                <a:solidFill>
                  <a:srgbClr val="FF0000"/>
                </a:solidFill>
              </a:rPr>
              <a:t>defence mechanisms </a:t>
            </a:r>
            <a:r>
              <a:rPr lang="en-GB" dirty="0" smtClean="0"/>
              <a:t>on a daily basis</a:t>
            </a:r>
          </a:p>
          <a:p>
            <a:r>
              <a:rPr lang="en-GB" dirty="0" smtClean="0"/>
              <a:t>They are </a:t>
            </a:r>
            <a:r>
              <a:rPr lang="en-GB" dirty="0" smtClean="0">
                <a:solidFill>
                  <a:srgbClr val="FF0000"/>
                </a:solidFill>
              </a:rPr>
              <a:t>unconscious</a:t>
            </a:r>
            <a:r>
              <a:rPr lang="en-GB" dirty="0" smtClean="0"/>
              <a:t> – we aren’t aware of what we’re doing</a:t>
            </a:r>
          </a:p>
          <a:p>
            <a:r>
              <a:rPr lang="en-GB" dirty="0" smtClean="0"/>
              <a:t>But… if we over use them they can lead to mental abnormalities </a:t>
            </a:r>
            <a:r>
              <a:rPr lang="en-GB" smtClean="0"/>
              <a:t>– </a:t>
            </a:r>
            <a:r>
              <a:rPr lang="en-GB" smtClean="0">
                <a:solidFill>
                  <a:srgbClr val="FF0000"/>
                </a:solidFill>
              </a:rPr>
              <a:t>psychosis 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228</Words>
  <Application>Microsoft Office PowerPoint</Application>
  <PresentationFormat>On-screen Show (4:3)</PresentationFormat>
  <Paragraphs>24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The Psychodynamic Perspective</vt:lpstr>
      <vt:lpstr>Slide 2</vt:lpstr>
      <vt:lpstr>Assumptions of the psychodynamic Approach </vt:lpstr>
      <vt:lpstr>Slide 4</vt:lpstr>
      <vt:lpstr>Slide 5</vt:lpstr>
      <vt:lpstr>Slide 6</vt:lpstr>
      <vt:lpstr>Defence Mechanisms</vt:lpstr>
      <vt:lpstr>Slide 8</vt:lpstr>
      <vt:lpstr>Slide 9</vt:lpstr>
      <vt:lpstr>Slide 10</vt:lpstr>
      <vt:lpstr>Slide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Psychodynamic Perspective</dc:title>
  <dc:creator>bus-ao</dc:creator>
  <cp:lastModifiedBy>bus-ao</cp:lastModifiedBy>
  <cp:revision>3</cp:revision>
  <dcterms:created xsi:type="dcterms:W3CDTF">2015-01-08T10:29:11Z</dcterms:created>
  <dcterms:modified xsi:type="dcterms:W3CDTF">2015-01-08T10:57:32Z</dcterms:modified>
</cp:coreProperties>
</file>