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16"/>
  </p:notesMasterIdLst>
  <p:sldIdLst>
    <p:sldId id="2767" r:id="rId5"/>
    <p:sldId id="257" r:id="rId6"/>
    <p:sldId id="258" r:id="rId7"/>
    <p:sldId id="259" r:id="rId8"/>
    <p:sldId id="260" r:id="rId9"/>
    <p:sldId id="269" r:id="rId10"/>
    <p:sldId id="261" r:id="rId11"/>
    <p:sldId id="263" r:id="rId12"/>
    <p:sldId id="268" r:id="rId13"/>
    <p:sldId id="267"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0" autoAdjust="0"/>
    <p:restoredTop sz="94695"/>
  </p:normalViewPr>
  <p:slideViewPr>
    <p:cSldViewPr snapToGrid="0">
      <p:cViewPr varScale="1">
        <p:scale>
          <a:sx n="55" d="100"/>
          <a:sy n="55" d="100"/>
        </p:scale>
        <p:origin x="980"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2D05EE-1874-40CA-ACBB-AAFE8CEAEC56}" type="datetimeFigureOut">
              <a:t>3/21/2026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9B9498-FDEE-4498-AC3A-C83DFCC8A50A}" type="slidenum">
              <a:t>‹#›</a:t>
            </a:fld>
            <a:endParaRPr lang="en-US" dirty="0"/>
          </a:p>
        </p:txBody>
      </p:sp>
    </p:spTree>
    <p:extLst>
      <p:ext uri="{BB962C8B-B14F-4D97-AF65-F5344CB8AC3E}">
        <p14:creationId xmlns:p14="http://schemas.microsoft.com/office/powerpoint/2010/main" val="9007769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65C32D-63EE-4133-9108-A2BD34E475D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7162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FDD6F49-EBB7-4CCF-97A8-E526BB28BB69}" type="slidenum">
              <a:rPr lang="en-US" smtClean="0"/>
              <a:t>8</a:t>
            </a:fld>
            <a:endParaRPr lang="en-US" dirty="0"/>
          </a:p>
        </p:txBody>
      </p:sp>
    </p:spTree>
    <p:extLst>
      <p:ext uri="{BB962C8B-B14F-4D97-AF65-F5344CB8AC3E}">
        <p14:creationId xmlns:p14="http://schemas.microsoft.com/office/powerpoint/2010/main" val="17610727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31172" y="3425399"/>
            <a:ext cx="7685140" cy="2621154"/>
          </a:xfrm>
        </p:spPr>
        <p:txBody>
          <a:bodyPr anchor="b">
            <a:noAutofit/>
          </a:bodyPr>
          <a:lstStyle>
            <a:lvl1pPr algn="l">
              <a:defRPr sz="7200">
                <a:solidFill>
                  <a:schemeClr val="bg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31172" y="415057"/>
            <a:ext cx="7685139" cy="1414091"/>
          </a:xfrm>
        </p:spPr>
        <p:txBody>
          <a:bodyPr>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B04EF954-66B1-4168-AF40-97F3DAF43FC4}" type="datetime1">
              <a:rPr lang="en-US" smtClean="0"/>
              <a:t>3/21/2026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611351099"/>
      </p:ext>
    </p:extLst>
  </p:cSld>
  <p:clrMapOvr>
    <a:masterClrMapping/>
  </p:clrMapOvr>
  <p:extLst>
    <p:ext uri="{DCECCB84-F9BA-43D5-87BE-67443E8EF086}">
      <p15:sldGuideLst xmlns:p15="http://schemas.microsoft.com/office/powerpoint/2012/main">
        <p15:guide id="3" orient="horz" pos="2160">
          <p15:clr>
            <a:srgbClr val="FBAE40"/>
          </p15:clr>
        </p15:guide>
        <p15:guide id="4"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431172" y="553616"/>
            <a:ext cx="7914087" cy="4008859"/>
          </a:xfrm>
        </p:spPr>
        <p:txBody>
          <a:bodyPr anchor="t">
            <a:normAutofit/>
          </a:bodyPr>
          <a:lstStyle>
            <a:lvl1pPr>
              <a:defRPr sz="60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431172" y="5088156"/>
            <a:ext cx="7914087" cy="1166648"/>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a:xfrm>
            <a:off x="431172" y="6490524"/>
            <a:ext cx="2841959" cy="336141"/>
          </a:xfrm>
        </p:spPr>
        <p:txBody>
          <a:bodyPr/>
          <a:lstStyle/>
          <a:p>
            <a:fld id="{26233410-150A-4A72-BF63-6D3ACBC30148}" type="datetime1">
              <a:rPr lang="en-US" smtClean="0"/>
              <a:t>3/21/2026</a:t>
            </a:fld>
            <a:endParaRPr lang="en-US" dirty="0"/>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a:xfrm>
            <a:off x="8893370" y="6490524"/>
            <a:ext cx="2662834" cy="336141"/>
          </a:xfrm>
        </p:spPr>
        <p:txBody>
          <a:bodyPr/>
          <a:lstStyle/>
          <a:p>
            <a:r>
              <a:rPr lang="en-US" dirty="0"/>
              <a:t>Sample Footer Text</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84C450F2-3BB4-4AE4-8A35-A9D7AEA4C850}" type="slidenum">
              <a:rPr lang="en-US" smtClean="0"/>
              <a:t>‹#›</a:t>
            </a:fld>
            <a:endParaRPr lang="en-US" dirty="0"/>
          </a:p>
        </p:txBody>
      </p:sp>
    </p:spTree>
    <p:extLst>
      <p:ext uri="{BB962C8B-B14F-4D97-AF65-F5344CB8AC3E}">
        <p14:creationId xmlns:p14="http://schemas.microsoft.com/office/powerpoint/2010/main" val="28941002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1_Section Header">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431172" y="553616"/>
            <a:ext cx="7914087" cy="4008859"/>
          </a:xfrm>
        </p:spPr>
        <p:txBody>
          <a:bodyPr anchor="t">
            <a:normAutofit/>
          </a:bodyPr>
          <a:lstStyle>
            <a:lvl1pPr>
              <a:defRPr sz="60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431172" y="5088156"/>
            <a:ext cx="7914087" cy="1166648"/>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a:xfrm>
            <a:off x="431172" y="6490524"/>
            <a:ext cx="2841959" cy="336141"/>
          </a:xfrm>
        </p:spPr>
        <p:txBody>
          <a:bodyPr/>
          <a:lstStyle/>
          <a:p>
            <a:fld id="{91AF1D09-6B76-4716-AD3D-9F53166D3BF5}" type="datetime1">
              <a:rPr lang="en-US" smtClean="0"/>
              <a:t>3/21/2026</a:t>
            </a:fld>
            <a:endParaRPr lang="en-US" dirty="0"/>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a:xfrm>
            <a:off x="8893370" y="6490524"/>
            <a:ext cx="2662834" cy="336141"/>
          </a:xfrm>
        </p:spPr>
        <p:txBody>
          <a:bodyPr/>
          <a:lstStyle/>
          <a:p>
            <a:r>
              <a:rPr lang="en-US" dirty="0"/>
              <a:t>Sample Footer Text</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84C450F2-3BB4-4AE4-8A35-A9D7AEA4C850}" type="slidenum">
              <a:rPr lang="en-US" smtClean="0"/>
              <a:t>‹#›</a:t>
            </a:fld>
            <a:endParaRPr lang="en-US" dirty="0"/>
          </a:p>
        </p:txBody>
      </p:sp>
    </p:spTree>
    <p:extLst>
      <p:ext uri="{BB962C8B-B14F-4D97-AF65-F5344CB8AC3E}">
        <p14:creationId xmlns:p14="http://schemas.microsoft.com/office/powerpoint/2010/main" val="3477205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31172" y="293302"/>
            <a:ext cx="11125032" cy="96510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431172" y="1384847"/>
            <a:ext cx="11125032" cy="49051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E21D4C7-8630-4B98-978C-30388BBD4EE8}" type="datetime1">
              <a:rPr lang="en-US" smtClean="0"/>
              <a:t>3/21/2026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4C450F2-3BB4-4AE4-8A35-A9D7AEA4C850}" type="slidenum">
              <a:rPr lang="en-US" smtClean="0"/>
              <a:t>‹#›</a:t>
            </a:fld>
            <a:endParaRPr lang="en-US" dirty="0"/>
          </a:p>
        </p:txBody>
      </p:sp>
    </p:spTree>
    <p:extLst>
      <p:ext uri="{BB962C8B-B14F-4D97-AF65-F5344CB8AC3E}">
        <p14:creationId xmlns:p14="http://schemas.microsoft.com/office/powerpoint/2010/main" val="3834443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Photo 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5276088"/>
            <a:ext cx="11347704" cy="786384"/>
          </a:xfrm>
        </p:spPr>
        <p:txBody>
          <a:bodyPr anchor="b">
            <a:normAutofit/>
          </a:bodyPr>
          <a:lstStyle>
            <a:lvl1pPr algn="l">
              <a:defRPr sz="440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980176"/>
            <a:ext cx="11347704" cy="530352"/>
          </a:xfrm>
        </p:spPr>
        <p:txBody>
          <a:bodyPr anchor="ct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9" name="Picture Placeholder 8">
            <a:extLst>
              <a:ext uri="{FF2B5EF4-FFF2-40B4-BE49-F238E27FC236}">
                <a16:creationId xmlns:a16="http://schemas.microsoft.com/office/drawing/2014/main" id="{A9E06FED-92D3-C4D6-28D7-600D842F7AC3}"/>
              </a:ext>
            </a:extLst>
          </p:cNvPr>
          <p:cNvSpPr>
            <a:spLocks noGrp="1"/>
          </p:cNvSpPr>
          <p:nvPr>
            <p:ph type="pic" sz="quarter" idx="13"/>
          </p:nvPr>
        </p:nvSpPr>
        <p:spPr>
          <a:xfrm>
            <a:off x="0" y="0"/>
            <a:ext cx="11733150" cy="5135804"/>
          </a:xfrm>
          <a:custGeom>
            <a:avLst/>
            <a:gdLst>
              <a:gd name="connsiteX0" fmla="*/ 0 w 11733150"/>
              <a:gd name="connsiteY0" fmla="*/ 0 h 5135804"/>
              <a:gd name="connsiteX1" fmla="*/ 11733150 w 11733150"/>
              <a:gd name="connsiteY1" fmla="*/ 0 h 5135804"/>
              <a:gd name="connsiteX2" fmla="*/ 11733150 w 11733150"/>
              <a:gd name="connsiteY2" fmla="*/ 4533808 h 5135804"/>
              <a:gd name="connsiteX3" fmla="*/ 11131154 w 11733150"/>
              <a:gd name="connsiteY3" fmla="*/ 5135804 h 5135804"/>
              <a:gd name="connsiteX4" fmla="*/ 0 w 11733150"/>
              <a:gd name="connsiteY4" fmla="*/ 5135804 h 5135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3150" h="5135804">
                <a:moveTo>
                  <a:pt x="0" y="0"/>
                </a:moveTo>
                <a:lnTo>
                  <a:pt x="11733150" y="0"/>
                </a:lnTo>
                <a:lnTo>
                  <a:pt x="11733150" y="4533808"/>
                </a:lnTo>
                <a:cubicBezTo>
                  <a:pt x="11733150" y="4866281"/>
                  <a:pt x="11463627" y="5135804"/>
                  <a:pt x="11131154" y="5135804"/>
                </a:cubicBezTo>
                <a:lnTo>
                  <a:pt x="0" y="5135804"/>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37160" y="6519672"/>
            <a:ext cx="3494314" cy="365125"/>
          </a:xfrm>
        </p:spPr>
        <p:txBody>
          <a:bodyPr/>
          <a:lstStyle>
            <a:lvl1pPr>
              <a:defRPr>
                <a:solidFill>
                  <a:schemeClr val="bg1"/>
                </a:solidFill>
                <a:effectLst/>
              </a:defRPr>
            </a:lvl1pPr>
          </a:lstStyle>
          <a:p>
            <a:fld id="{8C13480A-5F85-4A30-80F2-F92581C6474C}" type="datetime1">
              <a:rPr lang="en-US" smtClean="0"/>
              <a:t>3/21/2026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876521" y="6519672"/>
            <a:ext cx="2805405" cy="365125"/>
          </a:xfrm>
        </p:spPr>
        <p:txBody>
          <a:bodyPr/>
          <a:lstStyle>
            <a:lvl1pPr>
              <a:defRPr>
                <a:solidFill>
                  <a:schemeClr val="bg1"/>
                </a:solidFill>
                <a:effectLst/>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632162" y="6519672"/>
            <a:ext cx="429207" cy="365125"/>
          </a:xfrm>
        </p:spPr>
        <p:txBody>
          <a:bodyPr vert="horz" lIns="91440" tIns="45720" rIns="91440" bIns="45720" rtlCol="0" anchor="ctr"/>
          <a:lstStyle>
            <a:lvl1pPr>
              <a:defRPr lang="en-US" smtClean="0">
                <a:solidFill>
                  <a:schemeClr val="bg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36618478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hoto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4590288" cy="3739896"/>
          </a:xfrm>
        </p:spPr>
        <p:txBody>
          <a:bodyPr anchor="t">
            <a:normAutofit/>
          </a:bodyPr>
          <a:lstStyle>
            <a:lvl1pPr algn="l">
              <a:defRPr sz="52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206240"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5" name="Picture Placeholder 6">
            <a:extLst>
              <a:ext uri="{FF2B5EF4-FFF2-40B4-BE49-F238E27FC236}">
                <a16:creationId xmlns:a16="http://schemas.microsoft.com/office/drawing/2014/main" id="{3D161DAC-42AF-C3D9-37A1-04B90F30DEED}"/>
              </a:ext>
            </a:extLst>
          </p:cNvPr>
          <p:cNvSpPr>
            <a:spLocks noGrp="1"/>
          </p:cNvSpPr>
          <p:nvPr>
            <p:ph type="pic" sz="quarter" idx="13"/>
          </p:nvPr>
        </p:nvSpPr>
        <p:spPr>
          <a:xfrm>
            <a:off x="5586160" y="0"/>
            <a:ext cx="6605841" cy="6399152"/>
          </a:xfrm>
          <a:custGeom>
            <a:avLst/>
            <a:gdLst>
              <a:gd name="connsiteX0" fmla="*/ 0 w 6605841"/>
              <a:gd name="connsiteY0" fmla="*/ 0 h 6399152"/>
              <a:gd name="connsiteX1" fmla="*/ 6605841 w 6605841"/>
              <a:gd name="connsiteY1" fmla="*/ 0 h 6399152"/>
              <a:gd name="connsiteX2" fmla="*/ 6605841 w 6605841"/>
              <a:gd name="connsiteY2" fmla="*/ 6399152 h 6399152"/>
              <a:gd name="connsiteX3" fmla="*/ 601995 w 6605841"/>
              <a:gd name="connsiteY3" fmla="*/ 6399152 h 6399152"/>
              <a:gd name="connsiteX4" fmla="*/ 0 w 6605841"/>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5841" h="6399152">
                <a:moveTo>
                  <a:pt x="0" y="0"/>
                </a:moveTo>
                <a:lnTo>
                  <a:pt x="6605841" y="0"/>
                </a:lnTo>
                <a:lnTo>
                  <a:pt x="6605841" y="6399152"/>
                </a:lnTo>
                <a:lnTo>
                  <a:pt x="601995" y="6399152"/>
                </a:lnTo>
                <a:cubicBezTo>
                  <a:pt x="269522"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B2BF18D3-87BE-4A2D-AD2C-B21E415FD900}" type="datetime1">
              <a:rPr lang="en-US" smtClean="0"/>
              <a:t>3/21/2026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24774033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Photo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5330952" cy="3739896"/>
          </a:xfrm>
        </p:spPr>
        <p:txBody>
          <a:bodyPr anchor="t">
            <a:normAutofit/>
          </a:bodyPr>
          <a:lstStyle>
            <a:lvl1pPr algn="l">
              <a:defRPr sz="66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517136"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Picture Placeholder 6">
            <a:extLst>
              <a:ext uri="{FF2B5EF4-FFF2-40B4-BE49-F238E27FC236}">
                <a16:creationId xmlns:a16="http://schemas.microsoft.com/office/drawing/2014/main" id="{DEE3B02A-3B83-3083-3F07-26E25C6C135D}"/>
              </a:ext>
            </a:extLst>
          </p:cNvPr>
          <p:cNvSpPr>
            <a:spLocks noGrp="1"/>
          </p:cNvSpPr>
          <p:nvPr>
            <p:ph type="pic" sz="quarter" idx="13"/>
          </p:nvPr>
        </p:nvSpPr>
        <p:spPr>
          <a:xfrm>
            <a:off x="6517248" y="0"/>
            <a:ext cx="5674753" cy="6399152"/>
          </a:xfrm>
          <a:custGeom>
            <a:avLst/>
            <a:gdLst>
              <a:gd name="connsiteX0" fmla="*/ 0 w 5674753"/>
              <a:gd name="connsiteY0" fmla="*/ 0 h 6399152"/>
              <a:gd name="connsiteX1" fmla="*/ 5674753 w 5674753"/>
              <a:gd name="connsiteY1" fmla="*/ 0 h 6399152"/>
              <a:gd name="connsiteX2" fmla="*/ 5674753 w 5674753"/>
              <a:gd name="connsiteY2" fmla="*/ 6399152 h 6399152"/>
              <a:gd name="connsiteX3" fmla="*/ 601996 w 5674753"/>
              <a:gd name="connsiteY3" fmla="*/ 6399152 h 6399152"/>
              <a:gd name="connsiteX4" fmla="*/ 0 w 5674753"/>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74753" h="6399152">
                <a:moveTo>
                  <a:pt x="0" y="0"/>
                </a:moveTo>
                <a:lnTo>
                  <a:pt x="5674753" y="0"/>
                </a:lnTo>
                <a:lnTo>
                  <a:pt x="5674753" y="6399152"/>
                </a:lnTo>
                <a:lnTo>
                  <a:pt x="601996" y="6399152"/>
                </a:lnTo>
                <a:cubicBezTo>
                  <a:pt x="269523"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73F0B94E-0195-4FC9-AEFD-CCBB878ACEDF}" type="datetime1">
              <a:rPr lang="en-US" smtClean="0"/>
              <a:t>3/21/2026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729328664"/>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Photo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69480" y="411480"/>
            <a:ext cx="4361688" cy="3968496"/>
          </a:xfrm>
        </p:spPr>
        <p:txBody>
          <a:bodyPr anchor="t">
            <a:normAutofit/>
          </a:bodyPr>
          <a:lstStyle>
            <a:lvl1pPr algn="l">
              <a:defRPr sz="54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69480" y="4873752"/>
            <a:ext cx="4206240"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6">
            <a:extLst>
              <a:ext uri="{FF2B5EF4-FFF2-40B4-BE49-F238E27FC236}">
                <a16:creationId xmlns:a16="http://schemas.microsoft.com/office/drawing/2014/main" id="{1D6AB98B-BD95-F9FC-BB22-1A89B6EE3246}"/>
              </a:ext>
            </a:extLst>
          </p:cNvPr>
          <p:cNvSpPr>
            <a:spLocks noGrp="1"/>
          </p:cNvSpPr>
          <p:nvPr>
            <p:ph type="pic" sz="quarter" idx="13"/>
          </p:nvPr>
        </p:nvSpPr>
        <p:spPr>
          <a:xfrm>
            <a:off x="0" y="0"/>
            <a:ext cx="6604503" cy="6399152"/>
          </a:xfrm>
          <a:custGeom>
            <a:avLst/>
            <a:gdLst>
              <a:gd name="connsiteX0" fmla="*/ 0 w 6604503"/>
              <a:gd name="connsiteY0" fmla="*/ 0 h 6399152"/>
              <a:gd name="connsiteX1" fmla="*/ 6604503 w 6604503"/>
              <a:gd name="connsiteY1" fmla="*/ 0 h 6399152"/>
              <a:gd name="connsiteX2" fmla="*/ 6604503 w 6604503"/>
              <a:gd name="connsiteY2" fmla="*/ 5797156 h 6399152"/>
              <a:gd name="connsiteX3" fmla="*/ 6002507 w 6604503"/>
              <a:gd name="connsiteY3" fmla="*/ 6399152 h 6399152"/>
              <a:gd name="connsiteX4" fmla="*/ 0 w 6604503"/>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4503" h="6399152">
                <a:moveTo>
                  <a:pt x="0" y="0"/>
                </a:moveTo>
                <a:lnTo>
                  <a:pt x="6604503" y="0"/>
                </a:lnTo>
                <a:lnTo>
                  <a:pt x="6604503" y="5797156"/>
                </a:lnTo>
                <a:cubicBezTo>
                  <a:pt x="6604503" y="6129629"/>
                  <a:pt x="6334980" y="6399152"/>
                  <a:pt x="6002507"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9B0F68CC-6BDD-49E7-8971-97164A4B1FA2}" type="datetime1">
              <a:rPr lang="en-US" smtClean="0"/>
              <a:t>3/21/2026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5091141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genda">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29768" y="411480"/>
            <a:ext cx="11045952" cy="1828800"/>
          </a:xfrm>
        </p:spPr>
        <p:txBody>
          <a:bodyPr anchor="t">
            <a:normAutofit/>
          </a:bodyPr>
          <a:lstStyle>
            <a:lvl1pPr>
              <a:defRPr sz="80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272784" y="2423160"/>
            <a:ext cx="5202936" cy="3858768"/>
          </a:xfrm>
        </p:spPr>
        <p:txBody>
          <a:bodyPr vert="horz" lIns="91440" tIns="45720" rIns="91440" bIns="45720" rtlCol="0">
            <a:normAutofit/>
          </a:bodyPr>
          <a:lstStyle>
            <a:lvl1pPr marL="457200" indent="-457200">
              <a:buFont typeface="+mj-lt"/>
              <a:buAutoNum type="arabicPeriod"/>
              <a:defRPr lang="en-US" dirty="0"/>
            </a:lvl1pPr>
            <a:lvl2pPr marL="571500" indent="-342900">
              <a:buFont typeface="+mj-lt"/>
              <a:buAutoNum type="alphaLcPeriod"/>
              <a:defRPr lang="en-US" dirty="0"/>
            </a:lvl2pPr>
            <a:lvl3pPr marL="800100" indent="-342900">
              <a:buFont typeface="+mj-lt"/>
              <a:buAutoNum type="romanLcPeriod"/>
              <a:defRPr lang="en-US" dirty="0"/>
            </a:lvl3pPr>
            <a:lvl4pPr marL="914400" indent="-228600">
              <a:buFont typeface="+mj-lt"/>
              <a:buAutoNum type="arabicParenR"/>
              <a:defRPr lang="en-US" dirty="0"/>
            </a:lvl4pPr>
            <a:lvl5pPr marL="1143000" indent="-228600">
              <a:buFont typeface="+mj-lt"/>
              <a:buAutoNum type="alphaLcParen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E244D5D5-F2FF-4BCB-BACC-FA9A736697CB}" type="datetime1">
              <a:rPr lang="en-US" smtClean="0"/>
              <a:t>3/21/2026</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52966426"/>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91006" y="998230"/>
            <a:ext cx="3951469" cy="1947672"/>
          </a:xfrm>
        </p:spPr>
        <p:txBody>
          <a:bodyPr anchor="b">
            <a:noAutofit/>
          </a:bodyPr>
          <a:lstStyle>
            <a:lvl1pPr>
              <a:defRPr sz="4400"/>
            </a:lvl1pPr>
          </a:lstStyle>
          <a:p>
            <a:r>
              <a:rPr lang="en-US"/>
              <a:t>Click to edit Master title style</a:t>
            </a:r>
            <a:endParaRPr lang="en-US" dirty="0"/>
          </a:p>
        </p:txBody>
      </p:sp>
      <p:sp>
        <p:nvSpPr>
          <p:cNvPr id="9" name="Picture Placeholder 3">
            <a:extLst>
              <a:ext uri="{FF2B5EF4-FFF2-40B4-BE49-F238E27FC236}">
                <a16:creationId xmlns:a16="http://schemas.microsoft.com/office/drawing/2014/main" id="{DD60ACDC-1760-F721-E270-0D2FC4872DF2}"/>
              </a:ext>
            </a:extLst>
          </p:cNvPr>
          <p:cNvSpPr>
            <a:spLocks noGrp="1"/>
          </p:cNvSpPr>
          <p:nvPr>
            <p:ph type="pic" sz="quarter" idx="15"/>
          </p:nvPr>
        </p:nvSpPr>
        <p:spPr>
          <a:xfrm>
            <a:off x="0" y="0"/>
            <a:ext cx="7002464" cy="6399152"/>
          </a:xfrm>
          <a:custGeom>
            <a:avLst/>
            <a:gdLst>
              <a:gd name="connsiteX0" fmla="*/ 0 w 7002464"/>
              <a:gd name="connsiteY0" fmla="*/ 0 h 6399152"/>
              <a:gd name="connsiteX1" fmla="*/ 7002464 w 7002464"/>
              <a:gd name="connsiteY1" fmla="*/ 0 h 6399152"/>
              <a:gd name="connsiteX2" fmla="*/ 7002464 w 7002464"/>
              <a:gd name="connsiteY2" fmla="*/ 5797156 h 6399152"/>
              <a:gd name="connsiteX3" fmla="*/ 6400468 w 7002464"/>
              <a:gd name="connsiteY3" fmla="*/ 6399152 h 6399152"/>
              <a:gd name="connsiteX4" fmla="*/ 0 w 7002464"/>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2464" h="6399152">
                <a:moveTo>
                  <a:pt x="0" y="0"/>
                </a:moveTo>
                <a:lnTo>
                  <a:pt x="7002464" y="0"/>
                </a:lnTo>
                <a:lnTo>
                  <a:pt x="7002464" y="5797156"/>
                </a:lnTo>
                <a:cubicBezTo>
                  <a:pt x="7002464" y="6129629"/>
                  <a:pt x="6732941" y="6399152"/>
                  <a:pt x="6400468" y="6399152"/>
                </a:cubicBezTo>
                <a:lnTo>
                  <a:pt x="0" y="6399152"/>
                </a:lnTo>
                <a:close/>
              </a:path>
            </a:pathLst>
          </a:custGeom>
          <a:blipFill dpi="0" rotWithShape="1">
            <a:blip r:embed="rId2" cstate="screen">
              <a:extLst>
                <a:ext uri="{28A0092B-C50C-407E-A947-70E740481C1C}">
                  <a14:useLocalDpi xmlns:a14="http://schemas.microsoft.com/office/drawing/2010/main"/>
                </a:ext>
              </a:extLst>
            </a:blip>
            <a:srcRect/>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691007" y="3099815"/>
            <a:ext cx="3951469" cy="3084599"/>
          </a:xfrm>
        </p:spPr>
        <p:txBody>
          <a:bodyPr>
            <a:normAutofit/>
          </a:bodyPr>
          <a:lstStyle>
            <a:lvl1pPr marL="342900" indent="-342900">
              <a:buFont typeface="+mj-lt"/>
              <a:buAutoNum type="arabicPeriod"/>
              <a:defRPr sz="1800"/>
            </a:lvl1pPr>
            <a:lvl2pPr marL="571500" indent="-342900">
              <a:buFont typeface="+mj-lt"/>
              <a:buAutoNum type="alphaLcPeriod"/>
              <a:defRPr sz="1600"/>
            </a:lvl2pPr>
            <a:lvl3pPr marL="800100" indent="-342900">
              <a:buFont typeface="+mj-lt"/>
              <a:buAutoNum type="romanLcPeriod"/>
              <a:defRPr sz="1400"/>
            </a:lvl3pPr>
            <a:lvl4pPr marL="914400" indent="-228600">
              <a:buFont typeface="+mj-lt"/>
              <a:buAutoNum type="arabicParenR"/>
              <a:defRPr sz="1200"/>
            </a:lvl4pPr>
            <a:lvl5pPr marL="1143000" indent="-228600">
              <a:buFont typeface="+mj-lt"/>
              <a:buAutoNum type="alphaLcParen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C747D10D-DAA6-49BD-BCDC-42DE71F72A89}"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82816303"/>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478024"/>
            <a:ext cx="4325112" cy="2454796"/>
          </a:xfrm>
        </p:spPr>
        <p:txBody>
          <a:bodyPr anchor="t">
            <a:normAutofit/>
          </a:bodyPr>
          <a:lstStyle>
            <a:lvl1pPr>
              <a:defRPr sz="4400"/>
            </a:lvl1pP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478024"/>
            <a:ext cx="4325112" cy="245479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marL="228600" marR="0" lvl="0"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131313"/>
                </a:solidFill>
                <a:effectLst/>
                <a:uLnTx/>
                <a:uFillTx/>
                <a:latin typeface="Neue Haas Grotesk Text Pro"/>
                <a:ea typeface="+mn-ea"/>
                <a:cs typeface="+mn-cs"/>
              </a:rPr>
              <a:t>Click to edit Master text styles</a:t>
            </a:r>
          </a:p>
          <a:p>
            <a:pPr marL="228600" marR="0" lvl="1"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131313"/>
                </a:solidFill>
                <a:effectLst/>
                <a:uLnTx/>
                <a:uFillTx/>
                <a:latin typeface="Neue Haas Grotesk Text Pro"/>
                <a:ea typeface="+mn-ea"/>
                <a:cs typeface="+mn-cs"/>
              </a:rPr>
              <a:t>Second level</a:t>
            </a:r>
          </a:p>
          <a:p>
            <a:pPr marL="228600" marR="0" lvl="2"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131313"/>
                </a:solidFill>
                <a:effectLst/>
                <a:uLnTx/>
                <a:uFillTx/>
                <a:latin typeface="Neue Haas Grotesk Text Pro"/>
                <a:ea typeface="+mn-ea"/>
                <a:cs typeface="+mn-cs"/>
              </a:rPr>
              <a:t>Third level</a:t>
            </a:r>
          </a:p>
          <a:p>
            <a:pPr marL="228600" marR="0" lvl="3"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131313"/>
                </a:solidFill>
                <a:effectLst/>
                <a:uLnTx/>
                <a:uFillTx/>
                <a:latin typeface="Neue Haas Grotesk Text Pro"/>
                <a:ea typeface="+mn-ea"/>
                <a:cs typeface="+mn-cs"/>
              </a:rPr>
              <a:t>Fourth level</a:t>
            </a:r>
          </a:p>
          <a:p>
            <a:pPr marL="228600" marR="0" lvl="4"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131313"/>
                </a:solidFill>
                <a:effectLst/>
                <a:uLnTx/>
                <a:uFillTx/>
                <a:latin typeface="Neue Haas Grotesk Text Pro"/>
                <a:ea typeface="+mn-ea"/>
                <a:cs typeface="+mn-cs"/>
              </a:rPr>
              <a:t>Fifth level</a:t>
            </a:r>
            <a:endParaRPr kumimoji="0" lang="en-US" sz="1100" b="0" i="0" u="none" strike="noStrike" kern="1200" cap="none" spc="0" normalizeH="0" baseline="0" noProof="0" dirty="0">
              <a:ln>
                <a:noFill/>
              </a:ln>
              <a:solidFill>
                <a:srgbClr val="131313"/>
              </a:solidFill>
              <a:effectLst/>
              <a:uLnTx/>
              <a:uFillTx/>
              <a:latin typeface="Neue Haas Grotesk Text Pro"/>
              <a:ea typeface="+mn-ea"/>
              <a:cs typeface="+mn-cs"/>
            </a:endParaRP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A99C55D-C47D-42B9-AD20-3E2CCE08596C}" type="datetime1">
              <a:rPr lang="en-US" smtClean="0"/>
              <a:t>3/21/2026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6831644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039112"/>
            <a:ext cx="3813048" cy="353872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422392" y="2039112"/>
            <a:ext cx="5047488" cy="3538728"/>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1EA44AD-1FB0-4882-B380-D102D5E41B49}" type="datetime1">
              <a:rPr lang="en-US" smtClean="0"/>
              <a:t>3/21/2026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2303170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00200"/>
            <a:ext cx="4142232" cy="46360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422392" y="1600200"/>
            <a:ext cx="5788152" cy="463600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21FD0E9-BB2A-40F4-9FCA-339953EA9BCB}" type="datetime1">
              <a:rPr lang="en-US" smtClean="0"/>
              <a:t>3/21/2026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7645397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7" y="640079"/>
            <a:ext cx="4032505" cy="3621024"/>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422392" y="640715"/>
            <a:ext cx="5968098" cy="5719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82DCE86-7B4C-43EC-801D-4B957536C306}" type="datetime1">
              <a:rPr lang="en-US" smtClean="0"/>
              <a:t>3/21/2026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7729609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640080"/>
            <a:ext cx="3493008" cy="3621024"/>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25696" y="640080"/>
            <a:ext cx="7159752" cy="5724144"/>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FD3FCD9-BE24-4676-9D2E-63D9ED82EDA2}" type="datetime1">
              <a:rPr lang="en-US" smtClean="0"/>
              <a:t>3/21/2026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9242227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Only (Ma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1325880"/>
            <a:ext cx="10515600" cy="1325880"/>
          </a:xfrm>
        </p:spPr>
        <p:txBody>
          <a:bodyPr anchor="b">
            <a:normAutofit/>
          </a:bodyPr>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37159" y="329450"/>
            <a:ext cx="11924209" cy="6199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21CA290A-121B-47D5-B4CD-63E70D76A5D5}" type="datetime1">
              <a:rPr lang="en-US" smtClean="0"/>
              <a:t>3/21/2026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7166298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Content Photo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4480560" cy="152704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7" y="2276856"/>
            <a:ext cx="4480560" cy="4041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CE823DF8-AABE-3B17-254E-81CD7CA2B5BF}"/>
              </a:ext>
            </a:extLst>
          </p:cNvPr>
          <p:cNvSpPr>
            <a:spLocks noGrp="1"/>
          </p:cNvSpPr>
          <p:nvPr>
            <p:ph type="pic" sz="quarter" idx="15"/>
          </p:nvPr>
        </p:nvSpPr>
        <p:spPr>
          <a:xfrm>
            <a:off x="5737594" y="0"/>
            <a:ext cx="6454406" cy="6399152"/>
          </a:xfrm>
          <a:custGeom>
            <a:avLst/>
            <a:gdLst>
              <a:gd name="connsiteX0" fmla="*/ 0 w 6454406"/>
              <a:gd name="connsiteY0" fmla="*/ 0 h 6399152"/>
              <a:gd name="connsiteX1" fmla="*/ 6454406 w 6454406"/>
              <a:gd name="connsiteY1" fmla="*/ 0 h 6399152"/>
              <a:gd name="connsiteX2" fmla="*/ 6454406 w 6454406"/>
              <a:gd name="connsiteY2" fmla="*/ 6399152 h 6399152"/>
              <a:gd name="connsiteX3" fmla="*/ 601995 w 6454406"/>
              <a:gd name="connsiteY3" fmla="*/ 6399152 h 6399152"/>
              <a:gd name="connsiteX4" fmla="*/ 0 w 6454406"/>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6" h="6399152">
                <a:moveTo>
                  <a:pt x="0" y="0"/>
                </a:moveTo>
                <a:lnTo>
                  <a:pt x="6454406" y="0"/>
                </a:lnTo>
                <a:lnTo>
                  <a:pt x="6454406" y="6399152"/>
                </a:lnTo>
                <a:lnTo>
                  <a:pt x="601995" y="6399152"/>
                </a:lnTo>
                <a:cubicBezTo>
                  <a:pt x="269522"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260A58D8-7EDF-40A6-A98C-8CBDF59A319E}"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9848124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601755"/>
            <a:ext cx="4389120" cy="152704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6F26914B-7405-10AB-A859-8165D7B1A93C}"/>
              </a:ext>
            </a:extLst>
          </p:cNvPr>
          <p:cNvSpPr>
            <a:spLocks noGrp="1"/>
          </p:cNvSpPr>
          <p:nvPr>
            <p:ph type="pic" sz="quarter" idx="15"/>
          </p:nvPr>
        </p:nvSpPr>
        <p:spPr>
          <a:xfrm>
            <a:off x="0" y="1"/>
            <a:ext cx="6591300" cy="6410303"/>
          </a:xfrm>
          <a:custGeom>
            <a:avLst/>
            <a:gdLst>
              <a:gd name="connsiteX0" fmla="*/ 0 w 6591300"/>
              <a:gd name="connsiteY0" fmla="*/ 0 h 6410303"/>
              <a:gd name="connsiteX1" fmla="*/ 6591300 w 6591300"/>
              <a:gd name="connsiteY1" fmla="*/ 0 h 6410303"/>
              <a:gd name="connsiteX2" fmla="*/ 6591300 w 6591300"/>
              <a:gd name="connsiteY2" fmla="*/ 5807073 h 6410303"/>
              <a:gd name="connsiteX3" fmla="*/ 5988070 w 6591300"/>
              <a:gd name="connsiteY3" fmla="*/ 6410303 h 6410303"/>
              <a:gd name="connsiteX4" fmla="*/ 0 w 6591300"/>
              <a:gd name="connsiteY4" fmla="*/ 6410303 h 6410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410303">
                <a:moveTo>
                  <a:pt x="0" y="0"/>
                </a:moveTo>
                <a:lnTo>
                  <a:pt x="6591300" y="0"/>
                </a:lnTo>
                <a:lnTo>
                  <a:pt x="6591300" y="5807073"/>
                </a:lnTo>
                <a:cubicBezTo>
                  <a:pt x="6591300" y="6140228"/>
                  <a:pt x="6321225" y="6410303"/>
                  <a:pt x="5988070" y="6410303"/>
                </a:cubicBezTo>
                <a:lnTo>
                  <a:pt x="0" y="6410303"/>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2276856"/>
            <a:ext cx="4389120" cy="4041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16DF7C3E-B5DF-4043-B2F9-CD94B277B81B}"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370250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3401568" cy="152704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29768"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58FA1BA0-D099-705F-F85E-3FBC782F7651}"/>
              </a:ext>
            </a:extLst>
          </p:cNvPr>
          <p:cNvSpPr>
            <a:spLocks noGrp="1"/>
          </p:cNvSpPr>
          <p:nvPr>
            <p:ph type="pic" sz="quarter" idx="15"/>
          </p:nvPr>
        </p:nvSpPr>
        <p:spPr>
          <a:xfrm>
            <a:off x="4502843" y="2"/>
            <a:ext cx="7689157" cy="6399151"/>
          </a:xfrm>
          <a:custGeom>
            <a:avLst/>
            <a:gdLst>
              <a:gd name="connsiteX0" fmla="*/ 0 w 7689157"/>
              <a:gd name="connsiteY0" fmla="*/ 0 h 6399151"/>
              <a:gd name="connsiteX1" fmla="*/ 7689157 w 7689157"/>
              <a:gd name="connsiteY1" fmla="*/ 0 h 6399151"/>
              <a:gd name="connsiteX2" fmla="*/ 7689157 w 7689157"/>
              <a:gd name="connsiteY2" fmla="*/ 6399151 h 6399151"/>
              <a:gd name="connsiteX3" fmla="*/ 601997 w 7689157"/>
              <a:gd name="connsiteY3" fmla="*/ 6399151 h 6399151"/>
              <a:gd name="connsiteX4" fmla="*/ 0 w 7689157"/>
              <a:gd name="connsiteY4" fmla="*/ 5797155 h 6399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1">
                <a:moveTo>
                  <a:pt x="0" y="0"/>
                </a:moveTo>
                <a:lnTo>
                  <a:pt x="7689157" y="0"/>
                </a:lnTo>
                <a:lnTo>
                  <a:pt x="7689157" y="6399151"/>
                </a:lnTo>
                <a:lnTo>
                  <a:pt x="601997" y="6399151"/>
                </a:lnTo>
                <a:cubicBezTo>
                  <a:pt x="269523" y="6399151"/>
                  <a:pt x="0" y="6129628"/>
                  <a:pt x="0" y="5797155"/>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84F04B89-F088-43E2-8F95-5A2E5E9F612E}"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1557602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21040" y="603504"/>
            <a:ext cx="3401568" cy="152704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F44EE1A0-D83B-FE6C-4495-F55C5070D5D1}"/>
              </a:ext>
            </a:extLst>
          </p:cNvPr>
          <p:cNvSpPr>
            <a:spLocks noGrp="1"/>
          </p:cNvSpPr>
          <p:nvPr>
            <p:ph type="pic" sz="quarter" idx="15"/>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21040"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A0FCFF8D-E3E3-4D6C-85D1-1D24204FD961}"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0657172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Content Photo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0696DEB7-ADC8-3E90-7A63-F11D6535D0E4}"/>
              </a:ext>
            </a:extLst>
          </p:cNvPr>
          <p:cNvSpPr>
            <a:spLocks noGrp="1"/>
          </p:cNvSpPr>
          <p:nvPr>
            <p:ph type="pic" sz="quarter" idx="15"/>
          </p:nvPr>
        </p:nvSpPr>
        <p:spPr>
          <a:xfrm>
            <a:off x="0" y="0"/>
            <a:ext cx="11750040" cy="3806246"/>
          </a:xfrm>
          <a:custGeom>
            <a:avLst/>
            <a:gdLst>
              <a:gd name="connsiteX0" fmla="*/ 0 w 11733150"/>
              <a:gd name="connsiteY0" fmla="*/ 0 h 3806246"/>
              <a:gd name="connsiteX1" fmla="*/ 11733150 w 11733150"/>
              <a:gd name="connsiteY1" fmla="*/ 0 h 3806246"/>
              <a:gd name="connsiteX2" fmla="*/ 11733150 w 11733150"/>
              <a:gd name="connsiteY2" fmla="*/ 3204250 h 3806246"/>
              <a:gd name="connsiteX3" fmla="*/ 11131154 w 11733150"/>
              <a:gd name="connsiteY3" fmla="*/ 3806246 h 3806246"/>
              <a:gd name="connsiteX4" fmla="*/ 0 w 11733150"/>
              <a:gd name="connsiteY4" fmla="*/ 3806246 h 3806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3150" h="3806246">
                <a:moveTo>
                  <a:pt x="0" y="0"/>
                </a:moveTo>
                <a:lnTo>
                  <a:pt x="11733150" y="0"/>
                </a:lnTo>
                <a:lnTo>
                  <a:pt x="11733150" y="3204250"/>
                </a:lnTo>
                <a:cubicBezTo>
                  <a:pt x="11733150" y="3536723"/>
                  <a:pt x="11463627" y="3806246"/>
                  <a:pt x="11131154" y="3806246"/>
                </a:cubicBezTo>
                <a:lnTo>
                  <a:pt x="0" y="3806246"/>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1479AD81-0F74-4052-9D15-1FCBE10FF531}"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404395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Content Photo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61425"/>
            <a:ext cx="2953618" cy="18928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20558516-7088-BB33-D6DC-15ED4C60CBAF}"/>
              </a:ext>
            </a:extLst>
          </p:cNvPr>
          <p:cNvSpPr>
            <a:spLocks noGrp="1"/>
          </p:cNvSpPr>
          <p:nvPr>
            <p:ph type="pic" sz="quarter" idx="15"/>
          </p:nvPr>
        </p:nvSpPr>
        <p:spPr>
          <a:xfrm>
            <a:off x="441960" y="3067414"/>
            <a:ext cx="11750040" cy="3790586"/>
          </a:xfrm>
          <a:custGeom>
            <a:avLst/>
            <a:gdLst>
              <a:gd name="connsiteX0" fmla="*/ 603695 w 11750040"/>
              <a:gd name="connsiteY0" fmla="*/ 0 h 3790586"/>
              <a:gd name="connsiteX1" fmla="*/ 11750040 w 11750040"/>
              <a:gd name="connsiteY1" fmla="*/ 0 h 3790586"/>
              <a:gd name="connsiteX2" fmla="*/ 11750040 w 11750040"/>
              <a:gd name="connsiteY2" fmla="*/ 3790586 h 3790586"/>
              <a:gd name="connsiteX3" fmla="*/ 0 w 11750040"/>
              <a:gd name="connsiteY3" fmla="*/ 3790586 h 3790586"/>
              <a:gd name="connsiteX4" fmla="*/ 0 w 11750040"/>
              <a:gd name="connsiteY4" fmla="*/ 603695 h 3790586"/>
              <a:gd name="connsiteX5" fmla="*/ 603695 w 11750040"/>
              <a:gd name="connsiteY5" fmla="*/ 0 h 379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750040" h="3790586">
                <a:moveTo>
                  <a:pt x="603695" y="0"/>
                </a:moveTo>
                <a:lnTo>
                  <a:pt x="11750040" y="0"/>
                </a:lnTo>
                <a:lnTo>
                  <a:pt x="11750040" y="3790586"/>
                </a:lnTo>
                <a:lnTo>
                  <a:pt x="0" y="3790586"/>
                </a:lnTo>
                <a:lnTo>
                  <a:pt x="0" y="603695"/>
                </a:lnTo>
                <a:cubicBezTo>
                  <a:pt x="0" y="270283"/>
                  <a:pt x="270283" y="0"/>
                  <a:pt x="603695" y="0"/>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40460"/>
            <a:ext cx="3494314" cy="338328"/>
          </a:xfrm>
        </p:spPr>
        <p:txBody>
          <a:bodyPr/>
          <a:lstStyle/>
          <a:p>
            <a:fld id="{58567813-D47B-4BA9-A366-45E7794B6608}"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40460"/>
            <a:ext cx="2805405" cy="338328"/>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40460"/>
            <a:ext cx="429207" cy="338328"/>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226015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Content Photo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11896" y="1078992"/>
            <a:ext cx="3273552" cy="1947672"/>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8073E866-A871-62F7-1E54-F2A44278F834}"/>
              </a:ext>
            </a:extLst>
          </p:cNvPr>
          <p:cNvSpPr>
            <a:spLocks noGrp="1"/>
          </p:cNvSpPr>
          <p:nvPr>
            <p:ph type="pic" sz="quarter" idx="15"/>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11896" y="3099816"/>
            <a:ext cx="3273552" cy="2953512"/>
          </a:xfrm>
        </p:spPr>
        <p:txBody>
          <a:bodyPr>
            <a:normAutofit/>
          </a:bodyPr>
          <a:lstStyle>
            <a:lvl1pPr marL="285750" indent="-285750">
              <a:buFont typeface="Arial" panose="020B0604020202020204" pitchFamily="34" charset="0"/>
              <a:buChar char="•"/>
              <a:defRPr sz="1600"/>
            </a:lvl1pPr>
            <a:lvl2pPr marL="514350" indent="-285750">
              <a:buFont typeface="Arial" panose="020B0604020202020204" pitchFamily="34" charset="0"/>
              <a:buChar char="•"/>
              <a:defRPr sz="1400"/>
            </a:lvl2pPr>
            <a:lvl3pPr marL="628650" indent="-171450">
              <a:buFont typeface="Arial" panose="020B0604020202020204" pitchFamily="34" charset="0"/>
              <a:buChar char="•"/>
              <a:defRPr sz="1200"/>
            </a:lvl3pPr>
            <a:lvl4pPr marL="857250" indent="-171450">
              <a:buFont typeface="Arial" panose="020B0604020202020204" pitchFamily="34" charset="0"/>
              <a:buChar char="•"/>
              <a:defRPr sz="1100"/>
            </a:lvl4pPr>
            <a:lvl5pPr marL="1085850" indent="-171450">
              <a:buFont typeface="Arial" panose="020B0604020202020204" pitchFamily="34" charset="0"/>
              <a:buChar cha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D3C75A4F-7395-44C0-9A76-83F0F6EA512A}"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2782712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Content Photo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111854"/>
            <a:ext cx="3945468" cy="138988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584372" y="5111854"/>
            <a:ext cx="6168356" cy="1389888"/>
          </a:xfrm>
        </p:spPr>
        <p:txBody>
          <a:bodyPr>
            <a:noAutofit/>
          </a:bodyPr>
          <a:lstStyle>
            <a:lvl1pPr marL="0" indent="0">
              <a:buFont typeface="Arial" panose="020B0604020202020204" pitchFamily="34" charset="0"/>
              <a:buNone/>
              <a:defRPr sz="1400"/>
            </a:lvl1pPr>
            <a:lvl2pPr marL="228600" indent="0">
              <a:buFont typeface="Arial" panose="020B0604020202020204" pitchFamily="34" charset="0"/>
              <a:buNone/>
              <a:defRPr sz="1200"/>
            </a:lvl2pPr>
            <a:lvl3pPr marL="457200" indent="0">
              <a:buFont typeface="Arial" panose="020B0604020202020204" pitchFamily="34" charset="0"/>
              <a:buNone/>
              <a:defRPr sz="1100"/>
            </a:lvl3pPr>
            <a:lvl4pPr marL="685800" indent="0">
              <a:buFont typeface="Arial" panose="020B0604020202020204" pitchFamily="34" charset="0"/>
              <a:buNone/>
              <a:defRPr sz="1050"/>
            </a:lvl4pPr>
            <a:lvl5pPr marL="914400" indent="0">
              <a:buFont typeface="Arial" panose="020B0604020202020204" pitchFamily="34" charset="0"/>
              <a:buNone/>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8">
            <a:extLst>
              <a:ext uri="{FF2B5EF4-FFF2-40B4-BE49-F238E27FC236}">
                <a16:creationId xmlns:a16="http://schemas.microsoft.com/office/drawing/2014/main" id="{815B30A2-D0D1-DED2-1133-A673CEA16AE9}"/>
              </a:ext>
            </a:extLst>
          </p:cNvPr>
          <p:cNvSpPr>
            <a:spLocks noGrp="1"/>
          </p:cNvSpPr>
          <p:nvPr>
            <p:ph type="pic" sz="quarter" idx="15"/>
          </p:nvPr>
        </p:nvSpPr>
        <p:spPr>
          <a:xfrm>
            <a:off x="0" y="0"/>
            <a:ext cx="11750040" cy="4724868"/>
          </a:xfrm>
          <a:custGeom>
            <a:avLst/>
            <a:gdLst>
              <a:gd name="connsiteX0" fmla="*/ 0 w 11750040"/>
              <a:gd name="connsiteY0" fmla="*/ 0 h 4724868"/>
              <a:gd name="connsiteX1" fmla="*/ 11750040 w 11750040"/>
              <a:gd name="connsiteY1" fmla="*/ 0 h 4724868"/>
              <a:gd name="connsiteX2" fmla="*/ 11750040 w 11750040"/>
              <a:gd name="connsiteY2" fmla="*/ 4122872 h 4724868"/>
              <a:gd name="connsiteX3" fmla="*/ 11148044 w 11750040"/>
              <a:gd name="connsiteY3" fmla="*/ 4724868 h 4724868"/>
              <a:gd name="connsiteX4" fmla="*/ 0 w 11750040"/>
              <a:gd name="connsiteY4" fmla="*/ 4724868 h 4724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0040" h="4724868">
                <a:moveTo>
                  <a:pt x="0" y="0"/>
                </a:moveTo>
                <a:lnTo>
                  <a:pt x="11750040" y="0"/>
                </a:lnTo>
                <a:lnTo>
                  <a:pt x="11750040" y="4122872"/>
                </a:lnTo>
                <a:cubicBezTo>
                  <a:pt x="11750040" y="4455345"/>
                  <a:pt x="11480517" y="4724868"/>
                  <a:pt x="11148044" y="4724868"/>
                </a:cubicBezTo>
                <a:lnTo>
                  <a:pt x="0" y="4724868"/>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1B2EEDCC-520A-464B-900A-5F7E0E1FFC43}"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236097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550408" y="548640"/>
            <a:ext cx="6035040" cy="1143000"/>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C1AB8ED2-AD91-CB22-5624-BD41AB32529E}"/>
              </a:ext>
            </a:extLst>
          </p:cNvPr>
          <p:cNvSpPr>
            <a:spLocks noGrp="1"/>
          </p:cNvSpPr>
          <p:nvPr>
            <p:ph type="pic" sz="quarter" idx="15"/>
          </p:nvPr>
        </p:nvSpPr>
        <p:spPr>
          <a:xfrm>
            <a:off x="0" y="0"/>
            <a:ext cx="4844052" cy="6399152"/>
          </a:xfrm>
          <a:custGeom>
            <a:avLst/>
            <a:gdLst>
              <a:gd name="connsiteX0" fmla="*/ 0 w 4844052"/>
              <a:gd name="connsiteY0" fmla="*/ 0 h 6399152"/>
              <a:gd name="connsiteX1" fmla="*/ 4844052 w 4844052"/>
              <a:gd name="connsiteY1" fmla="*/ 0 h 6399152"/>
              <a:gd name="connsiteX2" fmla="*/ 4844052 w 4844052"/>
              <a:gd name="connsiteY2" fmla="*/ 5795922 h 6399152"/>
              <a:gd name="connsiteX3" fmla="*/ 4240822 w 4844052"/>
              <a:gd name="connsiteY3" fmla="*/ 6399152 h 6399152"/>
              <a:gd name="connsiteX4" fmla="*/ 0 w 4844052"/>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4052" h="6399152">
                <a:moveTo>
                  <a:pt x="0" y="0"/>
                </a:moveTo>
                <a:lnTo>
                  <a:pt x="4844052" y="0"/>
                </a:lnTo>
                <a:lnTo>
                  <a:pt x="4844052" y="5795922"/>
                </a:lnTo>
                <a:cubicBezTo>
                  <a:pt x="4844052" y="6129077"/>
                  <a:pt x="4573977" y="6399152"/>
                  <a:pt x="4240822"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550408" y="1828800"/>
            <a:ext cx="6035040" cy="44897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36C1D43-E95A-44CE-BF39-AC264176BC74}"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321362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40"/>
            <a:ext cx="6135624" cy="1143000"/>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828800"/>
            <a:ext cx="6135624" cy="44897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D436AA50-FCF9-9A32-68F8-A124C794908D}"/>
              </a:ext>
            </a:extLst>
          </p:cNvPr>
          <p:cNvSpPr>
            <a:spLocks noGrp="1"/>
          </p:cNvSpPr>
          <p:nvPr>
            <p:ph type="pic" sz="quarter" idx="15"/>
          </p:nvPr>
        </p:nvSpPr>
        <p:spPr>
          <a:xfrm>
            <a:off x="7353304" y="0"/>
            <a:ext cx="4838696" cy="6399152"/>
          </a:xfrm>
          <a:custGeom>
            <a:avLst/>
            <a:gdLst>
              <a:gd name="connsiteX0" fmla="*/ 0 w 4838696"/>
              <a:gd name="connsiteY0" fmla="*/ 0 h 6399152"/>
              <a:gd name="connsiteX1" fmla="*/ 4838696 w 4838696"/>
              <a:gd name="connsiteY1" fmla="*/ 0 h 6399152"/>
              <a:gd name="connsiteX2" fmla="*/ 4838696 w 4838696"/>
              <a:gd name="connsiteY2" fmla="*/ 6399152 h 6399152"/>
              <a:gd name="connsiteX3" fmla="*/ 603230 w 4838696"/>
              <a:gd name="connsiteY3" fmla="*/ 6399152 h 6399152"/>
              <a:gd name="connsiteX4" fmla="*/ 0 w 4838696"/>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8696" h="6399152">
                <a:moveTo>
                  <a:pt x="0" y="0"/>
                </a:moveTo>
                <a:lnTo>
                  <a:pt x="4838696" y="0"/>
                </a:lnTo>
                <a:lnTo>
                  <a:pt x="4838696" y="6399152"/>
                </a:lnTo>
                <a:lnTo>
                  <a:pt x="603230" y="6399152"/>
                </a:lnTo>
                <a:cubicBezTo>
                  <a:pt x="270075" y="6399152"/>
                  <a:pt x="0" y="6129077"/>
                  <a:pt x="0" y="5795922"/>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6F84395D-714C-468A-B505-16E3BDC41D6C}"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0559440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Content Photo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320040"/>
            <a:ext cx="4389120" cy="932688"/>
          </a:xfrm>
        </p:spPr>
        <p:txBody>
          <a:bodyPr anchor="b"/>
          <a:lstStyle/>
          <a:p>
            <a:r>
              <a:rPr lang="en-US"/>
              <a:t>Click to edit Master title style</a:t>
            </a:r>
          </a:p>
        </p:txBody>
      </p:sp>
      <p:sp>
        <p:nvSpPr>
          <p:cNvPr id="11" name="Picture Placeholder 9">
            <a:extLst>
              <a:ext uri="{FF2B5EF4-FFF2-40B4-BE49-F238E27FC236}">
                <a16:creationId xmlns:a16="http://schemas.microsoft.com/office/drawing/2014/main" id="{6B8A8E1B-B99E-8C69-154E-2FAADB07D510}"/>
              </a:ext>
            </a:extLst>
          </p:cNvPr>
          <p:cNvSpPr>
            <a:spLocks noGrp="1"/>
          </p:cNvSpPr>
          <p:nvPr>
            <p:ph type="pic" sz="quarter" idx="15"/>
          </p:nvPr>
        </p:nvSpPr>
        <p:spPr>
          <a:xfrm>
            <a:off x="0" y="0"/>
            <a:ext cx="6591300" cy="6399152"/>
          </a:xfrm>
          <a:custGeom>
            <a:avLst/>
            <a:gdLst>
              <a:gd name="connsiteX0" fmla="*/ 0 w 6591300"/>
              <a:gd name="connsiteY0" fmla="*/ 0 h 6399152"/>
              <a:gd name="connsiteX1" fmla="*/ 6591300 w 6591300"/>
              <a:gd name="connsiteY1" fmla="*/ 0 h 6399152"/>
              <a:gd name="connsiteX2" fmla="*/ 6591300 w 6591300"/>
              <a:gd name="connsiteY2" fmla="*/ 5797156 h 6399152"/>
              <a:gd name="connsiteX3" fmla="*/ 5989304 w 6591300"/>
              <a:gd name="connsiteY3" fmla="*/ 6399152 h 6399152"/>
              <a:gd name="connsiteX4" fmla="*/ 0 w 6591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399152">
                <a:moveTo>
                  <a:pt x="0" y="0"/>
                </a:moveTo>
                <a:lnTo>
                  <a:pt x="6591300" y="0"/>
                </a:lnTo>
                <a:lnTo>
                  <a:pt x="6591300" y="5797156"/>
                </a:lnTo>
                <a:cubicBezTo>
                  <a:pt x="6591300" y="6129629"/>
                  <a:pt x="6321777" y="6399152"/>
                  <a:pt x="5989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1380744"/>
            <a:ext cx="438912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4009D615-5030-44BE-B1E7-FCAF557FFC34}"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6958866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Content Photo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320040"/>
            <a:ext cx="4573413"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6" y="1380744"/>
            <a:ext cx="4573413"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2BD82EEA-7278-1A73-C95C-473F75B54048}"/>
              </a:ext>
            </a:extLst>
          </p:cNvPr>
          <p:cNvSpPr>
            <a:spLocks noGrp="1"/>
          </p:cNvSpPr>
          <p:nvPr>
            <p:ph type="pic" sz="quarter" idx="15"/>
          </p:nvPr>
        </p:nvSpPr>
        <p:spPr>
          <a:xfrm>
            <a:off x="5737593" y="0"/>
            <a:ext cx="6454407" cy="6399152"/>
          </a:xfrm>
          <a:custGeom>
            <a:avLst/>
            <a:gdLst>
              <a:gd name="connsiteX0" fmla="*/ 0 w 6454407"/>
              <a:gd name="connsiteY0" fmla="*/ 0 h 6399152"/>
              <a:gd name="connsiteX1" fmla="*/ 6454407 w 6454407"/>
              <a:gd name="connsiteY1" fmla="*/ 0 h 6399152"/>
              <a:gd name="connsiteX2" fmla="*/ 6454407 w 6454407"/>
              <a:gd name="connsiteY2" fmla="*/ 6399152 h 6399152"/>
              <a:gd name="connsiteX3" fmla="*/ 601996 w 6454407"/>
              <a:gd name="connsiteY3" fmla="*/ 6399152 h 6399152"/>
              <a:gd name="connsiteX4" fmla="*/ 0 w 6454407"/>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7" h="6399152">
                <a:moveTo>
                  <a:pt x="0" y="0"/>
                </a:moveTo>
                <a:lnTo>
                  <a:pt x="6454407" y="0"/>
                </a:lnTo>
                <a:lnTo>
                  <a:pt x="6454407" y="6399152"/>
                </a:lnTo>
                <a:lnTo>
                  <a:pt x="601996" y="6399152"/>
                </a:lnTo>
                <a:cubicBezTo>
                  <a:pt x="269523"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65D8DDD-BB5E-4F5B-81F2-5E5F98B403C0}"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1897144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Content Photo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11155680" cy="970463"/>
          </a:xfrm>
        </p:spPr>
        <p:txBody>
          <a:bodyPr anchor="ctr"/>
          <a:lstStyle/>
          <a:p>
            <a:r>
              <a:rPr lang="en-US"/>
              <a:t>Click to edit Master title style</a:t>
            </a:r>
          </a:p>
        </p:txBody>
      </p:sp>
      <p:sp>
        <p:nvSpPr>
          <p:cNvPr id="9" name="Picture Placeholder 8">
            <a:extLst>
              <a:ext uri="{FF2B5EF4-FFF2-40B4-BE49-F238E27FC236}">
                <a16:creationId xmlns:a16="http://schemas.microsoft.com/office/drawing/2014/main" id="{19C22D85-D675-737B-9F54-B9D7FC819199}"/>
              </a:ext>
            </a:extLst>
          </p:cNvPr>
          <p:cNvSpPr>
            <a:spLocks noGrp="1"/>
          </p:cNvSpPr>
          <p:nvPr>
            <p:ph type="pic" sz="quarter" idx="15"/>
          </p:nvPr>
        </p:nvSpPr>
        <p:spPr>
          <a:xfrm>
            <a:off x="0" y="1828800"/>
            <a:ext cx="6707699" cy="5029200"/>
          </a:xfrm>
          <a:custGeom>
            <a:avLst/>
            <a:gdLst>
              <a:gd name="connsiteX0" fmla="*/ 0 w 6707699"/>
              <a:gd name="connsiteY0" fmla="*/ 0 h 5029200"/>
              <a:gd name="connsiteX1" fmla="*/ 6129259 w 6707699"/>
              <a:gd name="connsiteY1" fmla="*/ 0 h 5029200"/>
              <a:gd name="connsiteX2" fmla="*/ 6707699 w 6707699"/>
              <a:gd name="connsiteY2" fmla="*/ 578440 h 5029200"/>
              <a:gd name="connsiteX3" fmla="*/ 6707699 w 6707699"/>
              <a:gd name="connsiteY3" fmla="*/ 5029200 h 5029200"/>
              <a:gd name="connsiteX4" fmla="*/ 0 w 6707699"/>
              <a:gd name="connsiteY4" fmla="*/ 5029200 h 5029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07699" h="5029200">
                <a:moveTo>
                  <a:pt x="0" y="0"/>
                </a:moveTo>
                <a:lnTo>
                  <a:pt x="6129259" y="0"/>
                </a:lnTo>
                <a:cubicBezTo>
                  <a:pt x="6448723" y="0"/>
                  <a:pt x="6707699" y="258976"/>
                  <a:pt x="6707699" y="578440"/>
                </a:cubicBezTo>
                <a:lnTo>
                  <a:pt x="6707699" y="5029200"/>
                </a:lnTo>
                <a:lnTo>
                  <a:pt x="0" y="5029200"/>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89302" y="1828800"/>
            <a:ext cx="4196146" cy="45037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389302" y="6492240"/>
            <a:ext cx="1280160" cy="338328"/>
          </a:xfrm>
        </p:spPr>
        <p:txBody>
          <a:bodyPr/>
          <a:lstStyle/>
          <a:p>
            <a:fld id="{083588C5-4E32-4E6E-80AB-32A6125C957F}"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9462" y="6492240"/>
            <a:ext cx="2888554" cy="338328"/>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697862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820076" y="320040"/>
            <a:ext cx="6766560" cy="93268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1B32E518-8213-A79A-7E36-BA4D782F8ED4}"/>
              </a:ext>
            </a:extLst>
          </p:cNvPr>
          <p:cNvSpPr>
            <a:spLocks noGrp="1"/>
          </p:cNvSpPr>
          <p:nvPr>
            <p:ph type="pic" sz="quarter" idx="15"/>
          </p:nvPr>
        </p:nvSpPr>
        <p:spPr>
          <a:xfrm>
            <a:off x="0" y="0"/>
            <a:ext cx="4147926" cy="6399152"/>
          </a:xfrm>
          <a:custGeom>
            <a:avLst/>
            <a:gdLst>
              <a:gd name="connsiteX0" fmla="*/ 0 w 4147926"/>
              <a:gd name="connsiteY0" fmla="*/ 0 h 6399152"/>
              <a:gd name="connsiteX1" fmla="*/ 4147926 w 4147926"/>
              <a:gd name="connsiteY1" fmla="*/ 0 h 6399152"/>
              <a:gd name="connsiteX2" fmla="*/ 4147926 w 4147926"/>
              <a:gd name="connsiteY2" fmla="*/ 5795922 h 6399152"/>
              <a:gd name="connsiteX3" fmla="*/ 3544696 w 4147926"/>
              <a:gd name="connsiteY3" fmla="*/ 6399152 h 6399152"/>
              <a:gd name="connsiteX4" fmla="*/ 0 w 4147926"/>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926" h="6399152">
                <a:moveTo>
                  <a:pt x="0" y="0"/>
                </a:moveTo>
                <a:lnTo>
                  <a:pt x="4147926" y="0"/>
                </a:lnTo>
                <a:lnTo>
                  <a:pt x="4147926" y="5795922"/>
                </a:lnTo>
                <a:cubicBezTo>
                  <a:pt x="4147926" y="6129077"/>
                  <a:pt x="3877851" y="6399152"/>
                  <a:pt x="3544696"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820076" y="1380744"/>
            <a:ext cx="676656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337EAFE-6A88-4B1F-9ABC-CA3CFB830DD6}"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21811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Content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320040"/>
            <a:ext cx="6858000"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380744"/>
            <a:ext cx="685800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22444857-0BC3-ACAE-DBB1-5D530AA35ED8}"/>
              </a:ext>
            </a:extLst>
          </p:cNvPr>
          <p:cNvSpPr>
            <a:spLocks noGrp="1"/>
          </p:cNvSpPr>
          <p:nvPr>
            <p:ph type="pic" sz="quarter" idx="15"/>
          </p:nvPr>
        </p:nvSpPr>
        <p:spPr>
          <a:xfrm>
            <a:off x="8046768" y="0"/>
            <a:ext cx="4145232" cy="6399152"/>
          </a:xfrm>
          <a:custGeom>
            <a:avLst/>
            <a:gdLst>
              <a:gd name="connsiteX0" fmla="*/ 0 w 4145232"/>
              <a:gd name="connsiteY0" fmla="*/ 0 h 6399152"/>
              <a:gd name="connsiteX1" fmla="*/ 4145232 w 4145232"/>
              <a:gd name="connsiteY1" fmla="*/ 0 h 6399152"/>
              <a:gd name="connsiteX2" fmla="*/ 4145232 w 4145232"/>
              <a:gd name="connsiteY2" fmla="*/ 6399152 h 6399152"/>
              <a:gd name="connsiteX3" fmla="*/ 603230 w 4145232"/>
              <a:gd name="connsiteY3" fmla="*/ 6399152 h 6399152"/>
              <a:gd name="connsiteX4" fmla="*/ 0 w 4145232"/>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5232" h="6399152">
                <a:moveTo>
                  <a:pt x="0" y="0"/>
                </a:moveTo>
                <a:lnTo>
                  <a:pt x="4145232" y="0"/>
                </a:lnTo>
                <a:lnTo>
                  <a:pt x="4145232" y="6399152"/>
                </a:lnTo>
                <a:lnTo>
                  <a:pt x="603230" y="6399152"/>
                </a:lnTo>
                <a:cubicBezTo>
                  <a:pt x="270075" y="6399152"/>
                  <a:pt x="0" y="6129077"/>
                  <a:pt x="0" y="5795922"/>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EF70683-5F2F-44F3-8B59-45258C4FD45A}"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4670654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Content Photo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39"/>
            <a:ext cx="4855464" cy="1453896"/>
          </a:xfrm>
        </p:spPr>
        <p:txBody>
          <a:bodyPr anchor="t"/>
          <a:lstStyle/>
          <a:p>
            <a:r>
              <a:rPr lang="en-US"/>
              <a:t>Click to edit Master title style</a:t>
            </a:r>
          </a:p>
        </p:txBody>
      </p:sp>
      <p:sp>
        <p:nvSpPr>
          <p:cNvPr id="11" name="Picture Placeholder 8">
            <a:extLst>
              <a:ext uri="{FF2B5EF4-FFF2-40B4-BE49-F238E27FC236}">
                <a16:creationId xmlns:a16="http://schemas.microsoft.com/office/drawing/2014/main" id="{C202BC3A-8633-9F03-1586-99447DA1CFF3}"/>
              </a:ext>
            </a:extLst>
          </p:cNvPr>
          <p:cNvSpPr>
            <a:spLocks noGrp="1"/>
          </p:cNvSpPr>
          <p:nvPr>
            <p:ph type="pic" sz="quarter" idx="15"/>
          </p:nvPr>
        </p:nvSpPr>
        <p:spPr>
          <a:xfrm>
            <a:off x="0" y="2293496"/>
            <a:ext cx="5285232" cy="4564504"/>
          </a:xfrm>
          <a:custGeom>
            <a:avLst/>
            <a:gdLst>
              <a:gd name="connsiteX0" fmla="*/ 0 w 5285232"/>
              <a:gd name="connsiteY0" fmla="*/ 0 h 4564504"/>
              <a:gd name="connsiteX1" fmla="*/ 4706792 w 5285232"/>
              <a:gd name="connsiteY1" fmla="*/ 0 h 4564504"/>
              <a:gd name="connsiteX2" fmla="*/ 5285232 w 5285232"/>
              <a:gd name="connsiteY2" fmla="*/ 578440 h 4564504"/>
              <a:gd name="connsiteX3" fmla="*/ 5285232 w 5285232"/>
              <a:gd name="connsiteY3" fmla="*/ 4564504 h 4564504"/>
              <a:gd name="connsiteX4" fmla="*/ 0 w 5285232"/>
              <a:gd name="connsiteY4" fmla="*/ 4564504 h 4564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5232" h="4564504">
                <a:moveTo>
                  <a:pt x="0" y="0"/>
                </a:moveTo>
                <a:lnTo>
                  <a:pt x="4706792" y="0"/>
                </a:lnTo>
                <a:cubicBezTo>
                  <a:pt x="5026256" y="0"/>
                  <a:pt x="5285232" y="258976"/>
                  <a:pt x="5285232" y="578440"/>
                </a:cubicBezTo>
                <a:lnTo>
                  <a:pt x="5285232" y="4564504"/>
                </a:lnTo>
                <a:lnTo>
                  <a:pt x="0" y="4564504"/>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49275"/>
            <a:ext cx="5585925" cy="5783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096000" y="6492240"/>
            <a:ext cx="2651760" cy="338328"/>
          </a:xfrm>
        </p:spPr>
        <p:txBody>
          <a:bodyPr/>
          <a:lstStyle/>
          <a:p>
            <a:fld id="{813EDC87-0EBE-4D2E-8804-E5F0EDA0B797}"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9882095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Content Photo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50218"/>
            <a:ext cx="3827439" cy="1453896"/>
          </a:xfrm>
        </p:spPr>
        <p:txBody>
          <a:bodyPr anchor="t">
            <a:normAutofit/>
          </a:bodyPr>
          <a:lstStyle>
            <a:lvl1pPr>
              <a:defRPr sz="3200"/>
            </a:lvl1pPr>
          </a:lstStyle>
          <a:p>
            <a:r>
              <a:rPr lang="en-US"/>
              <a:t>Click to edit Master title style</a:t>
            </a:r>
          </a:p>
        </p:txBody>
      </p:sp>
      <p:sp>
        <p:nvSpPr>
          <p:cNvPr id="10" name="Picture Placeholder 8">
            <a:extLst>
              <a:ext uri="{FF2B5EF4-FFF2-40B4-BE49-F238E27FC236}">
                <a16:creationId xmlns:a16="http://schemas.microsoft.com/office/drawing/2014/main" id="{E211327B-3880-6494-1C8F-EEE1BF913B81}"/>
              </a:ext>
            </a:extLst>
          </p:cNvPr>
          <p:cNvSpPr>
            <a:spLocks noGrp="1"/>
          </p:cNvSpPr>
          <p:nvPr>
            <p:ph type="pic" sz="quarter" idx="15"/>
          </p:nvPr>
        </p:nvSpPr>
        <p:spPr>
          <a:xfrm>
            <a:off x="0" y="2293494"/>
            <a:ext cx="4176819" cy="4564506"/>
          </a:xfrm>
          <a:custGeom>
            <a:avLst/>
            <a:gdLst>
              <a:gd name="connsiteX0" fmla="*/ 0 w 4176819"/>
              <a:gd name="connsiteY0" fmla="*/ 0 h 4564506"/>
              <a:gd name="connsiteX1" fmla="*/ 3598379 w 4176819"/>
              <a:gd name="connsiteY1" fmla="*/ 0 h 4564506"/>
              <a:gd name="connsiteX2" fmla="*/ 4176819 w 4176819"/>
              <a:gd name="connsiteY2" fmla="*/ 578440 h 4564506"/>
              <a:gd name="connsiteX3" fmla="*/ 4176819 w 4176819"/>
              <a:gd name="connsiteY3" fmla="*/ 4564506 h 4564506"/>
              <a:gd name="connsiteX4" fmla="*/ 0 w 4176819"/>
              <a:gd name="connsiteY4" fmla="*/ 4564506 h 4564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6819" h="4564506">
                <a:moveTo>
                  <a:pt x="0" y="0"/>
                </a:moveTo>
                <a:lnTo>
                  <a:pt x="3598379" y="0"/>
                </a:lnTo>
                <a:cubicBezTo>
                  <a:pt x="3917843" y="0"/>
                  <a:pt x="4176819" y="258976"/>
                  <a:pt x="4176819" y="578440"/>
                </a:cubicBezTo>
                <a:lnTo>
                  <a:pt x="4176819" y="4564506"/>
                </a:lnTo>
                <a:lnTo>
                  <a:pt x="0" y="4564506"/>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20787" y="549275"/>
            <a:ext cx="6561138" cy="57881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115073" y="6492240"/>
            <a:ext cx="2843784" cy="338328"/>
          </a:xfrm>
        </p:spPr>
        <p:txBody>
          <a:bodyPr/>
          <a:lstStyle/>
          <a:p>
            <a:fld id="{51CF56A9-FD41-47F4-80A0-DA74EEEC2541}"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9683262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ig Number">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493776" y="603504"/>
            <a:ext cx="11201400" cy="4206240"/>
          </a:xfrm>
        </p:spPr>
        <p:txBody>
          <a:bodyPr>
            <a:normAutofit/>
          </a:bodyPr>
          <a:lstStyle>
            <a:lvl1pPr algn="ctr">
              <a:defRPr sz="27800"/>
            </a:lvl1pPr>
          </a:lstStyle>
          <a:p>
            <a:r>
              <a:rPr lang="en-US"/>
              <a: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p>
            <a:fld id="{A4CBD270-9BF1-4C68-A7FA-BA016D8BB959}" type="datetime1">
              <a:rPr lang="en-US" smtClean="0"/>
              <a:t>3/21/2026</a:t>
            </a:fld>
            <a:endParaRPr lang="en-US" dirty="0"/>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p:nvPr>
        </p:nvSpPr>
        <p:spPr>
          <a:xfrm>
            <a:off x="1389888" y="4809744"/>
            <a:ext cx="9345168" cy="1225296"/>
          </a:xfrm>
        </p:spPr>
        <p:txBody>
          <a:bodyPr>
            <a:normAutofit/>
          </a:bodyPr>
          <a:lstStyle>
            <a:lvl1pPr marL="0" indent="0" algn="ctr">
              <a:buNone/>
              <a:defRPr sz="2800" cap="all" baseline="0"/>
            </a:lvl1pPr>
            <a:lvl2pPr marL="228600" indent="0" algn="ctr">
              <a:buNone/>
              <a:defRPr sz="2400" cap="all" baseline="0"/>
            </a:lvl2pPr>
            <a:lvl3pPr marL="457200" indent="0" algn="ctr">
              <a:buNone/>
              <a:defRPr sz="2000" cap="all" baseline="0"/>
            </a:lvl3pPr>
            <a:lvl4pPr marL="685800" indent="0" algn="ctr">
              <a:buNone/>
              <a:defRPr sz="1800" cap="all" baseline="0"/>
            </a:lvl4pPr>
            <a:lvl5pPr marL="914400" indent="0" algn="ctr">
              <a:buNone/>
              <a:defRPr sz="1600" cap="all"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21740340"/>
      </p:ext>
    </p:extLst>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ig Number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539496" y="420624"/>
            <a:ext cx="11100816" cy="4334256"/>
          </a:xfrm>
        </p:spPr>
        <p:txBody>
          <a:bodyPr>
            <a:normAutofit/>
          </a:bodyPr>
          <a:lstStyle>
            <a:lvl1pPr algn="l">
              <a:defRPr sz="27800">
                <a:solidFill>
                  <a:schemeClr val="tx1"/>
                </a:solidFill>
              </a:defRPr>
            </a:lvl1pPr>
          </a:lstStyle>
          <a:p>
            <a:r>
              <a:rPr lang="en-US"/>
              <a: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1"/>
                </a:solidFill>
              </a:defRPr>
            </a:lvl1pPr>
          </a:lstStyle>
          <a:p>
            <a:fld id="{E023AFB7-90A6-428C-A019-BBE6272496B8}" type="datetime1">
              <a:rPr lang="en-US" smtClean="0"/>
              <a:t>3/21/2026</a:t>
            </a:fld>
            <a:endParaRPr lang="en-US" dirty="0"/>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621792" y="4873752"/>
            <a:ext cx="8439912" cy="1490472"/>
          </a:xfrm>
        </p:spPr>
        <p:txBody>
          <a:bodyPr>
            <a:normAutofit/>
          </a:bodyPr>
          <a:lstStyle>
            <a:lvl1pPr marL="0" indent="0" algn="l">
              <a:buNone/>
              <a:defRPr sz="2800" cap="all" baseline="0">
                <a:solidFill>
                  <a:schemeClr val="tx1"/>
                </a:solidFill>
              </a:defRPr>
            </a:lvl1pPr>
            <a:lvl2pPr marL="228600" indent="0" algn="l">
              <a:buNone/>
              <a:defRPr sz="2400" cap="all" baseline="0">
                <a:solidFill>
                  <a:schemeClr val="tx1"/>
                </a:solidFill>
              </a:defRPr>
            </a:lvl2pPr>
            <a:lvl3pPr marL="457200" indent="0" algn="l">
              <a:buNone/>
              <a:defRPr sz="2000" cap="all" baseline="0">
                <a:solidFill>
                  <a:schemeClr val="tx1"/>
                </a:solidFill>
              </a:defRPr>
            </a:lvl3pPr>
            <a:lvl4pPr marL="685800" indent="0" algn="l">
              <a:buNone/>
              <a:defRPr sz="1800" cap="all" baseline="0">
                <a:solidFill>
                  <a:schemeClr val="tx1"/>
                </a:solidFill>
              </a:defRPr>
            </a:lvl4pPr>
            <a:lvl5pPr marL="914400" indent="0" algn="l">
              <a:buNone/>
              <a:defRPr sz="1600" cap="all" baseline="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0170125"/>
      </p:ext>
    </p:extLst>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ig Number 3">
    <p:bg>
      <p:bgRef idx="1001">
        <a:schemeClr val="bg1"/>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3193DB7D-955F-21DF-15DA-4285375617FC}"/>
              </a:ext>
            </a:extLst>
          </p:cNvPr>
          <p:cNvSpPr/>
          <p:nvPr userDrawn="1"/>
        </p:nvSpPr>
        <p:spPr>
          <a:xfrm>
            <a:off x="1" y="4783948"/>
            <a:ext cx="11762231" cy="2074052"/>
          </a:xfrm>
          <a:custGeom>
            <a:avLst/>
            <a:gdLst>
              <a:gd name="connsiteX0" fmla="*/ 0 w 11762231"/>
              <a:gd name="connsiteY0" fmla="*/ 0 h 2074052"/>
              <a:gd name="connsiteX1" fmla="*/ 112775 w 11762231"/>
              <a:gd name="connsiteY1" fmla="*/ 0 h 2074052"/>
              <a:gd name="connsiteX2" fmla="*/ 11102489 w 11762231"/>
              <a:gd name="connsiteY2" fmla="*/ 0 h 2074052"/>
              <a:gd name="connsiteX3" fmla="*/ 11437005 w 11762231"/>
              <a:gd name="connsiteY3" fmla="*/ 0 h 2074052"/>
              <a:gd name="connsiteX4" fmla="*/ 11762231 w 11762231"/>
              <a:gd name="connsiteY4" fmla="*/ 325226 h 2074052"/>
              <a:gd name="connsiteX5" fmla="*/ 11762231 w 11762231"/>
              <a:gd name="connsiteY5" fmla="*/ 2074052 h 2074052"/>
              <a:gd name="connsiteX6" fmla="*/ 11427715 w 11762231"/>
              <a:gd name="connsiteY6" fmla="*/ 2074052 h 2074052"/>
              <a:gd name="connsiteX7" fmla="*/ 112775 w 11762231"/>
              <a:gd name="connsiteY7" fmla="*/ 2074052 h 2074052"/>
              <a:gd name="connsiteX8" fmla="*/ 0 w 11762231"/>
              <a:gd name="connsiteY8" fmla="*/ 2074052 h 207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62231" h="2074052">
                <a:moveTo>
                  <a:pt x="0" y="0"/>
                </a:moveTo>
                <a:lnTo>
                  <a:pt x="112775" y="0"/>
                </a:lnTo>
                <a:lnTo>
                  <a:pt x="11102489" y="0"/>
                </a:lnTo>
                <a:lnTo>
                  <a:pt x="11437005" y="0"/>
                </a:lnTo>
                <a:cubicBezTo>
                  <a:pt x="11616622" y="0"/>
                  <a:pt x="11762231" y="145609"/>
                  <a:pt x="11762231" y="325226"/>
                </a:cubicBezTo>
                <a:lnTo>
                  <a:pt x="11762231" y="2074052"/>
                </a:lnTo>
                <a:lnTo>
                  <a:pt x="11427715" y="2074052"/>
                </a:lnTo>
                <a:lnTo>
                  <a:pt x="112775" y="2074052"/>
                </a:lnTo>
                <a:lnTo>
                  <a:pt x="0" y="2074052"/>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539496" y="420624"/>
            <a:ext cx="11100816" cy="4334256"/>
          </a:xfrm>
        </p:spPr>
        <p:txBody>
          <a:bodyPr>
            <a:normAutofit/>
          </a:bodyPr>
          <a:lstStyle>
            <a:lvl1pPr algn="l">
              <a:defRPr sz="27800">
                <a:solidFill>
                  <a:schemeClr val="tx1"/>
                </a:solidFill>
              </a:defRPr>
            </a:lvl1pPr>
          </a:lstStyle>
          <a:p>
            <a:r>
              <a:rPr lang="en-US"/>
              <a: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1"/>
                </a:solidFill>
              </a:defRPr>
            </a:lvl1pPr>
          </a:lstStyle>
          <a:p>
            <a:fld id="{09E47A9E-7C3C-4663-841E-C89520FA85A3}" type="datetime1">
              <a:rPr lang="en-US" smtClean="0"/>
              <a:t>3/21/2026</a:t>
            </a:fld>
            <a:endParaRPr lang="en-US" dirty="0"/>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a:xfrm>
            <a:off x="8430768" y="6492240"/>
            <a:ext cx="2660904" cy="338328"/>
          </a:xfrm>
        </p:spPr>
        <p:txBody>
          <a:bodyPr/>
          <a:lstStyle>
            <a:lvl1pPr>
              <a:defRPr>
                <a:solidFill>
                  <a:schemeClr val="tx1"/>
                </a:solidFill>
              </a:defRPr>
            </a:lvl1pPr>
          </a:lstStyle>
          <a:p>
            <a:r>
              <a:rPr lang="en-US" dirty="0"/>
              <a:t>Sample Footer Text</a:t>
            </a:r>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a:xfrm>
            <a:off x="11183112" y="6492240"/>
            <a:ext cx="457200" cy="338328"/>
          </a:xfrm>
        </p:spPr>
        <p:txBody>
          <a:bodyPr/>
          <a:lstStyle>
            <a:lvl1pPr>
              <a:defRPr>
                <a:solidFill>
                  <a:schemeClr val="tx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621792" y="4873752"/>
            <a:ext cx="8439912" cy="1589420"/>
          </a:xfrm>
        </p:spPr>
        <p:txBody>
          <a:bodyPr anchor="ctr">
            <a:normAutofit/>
          </a:bodyPr>
          <a:lstStyle>
            <a:lvl1pPr marL="0" indent="0" algn="l">
              <a:buNone/>
              <a:defRPr sz="2800" cap="all" baseline="0">
                <a:solidFill>
                  <a:schemeClr val="tx1"/>
                </a:solidFill>
              </a:defRPr>
            </a:lvl1pPr>
            <a:lvl2pPr marL="228600" indent="0" algn="l">
              <a:buNone/>
              <a:defRPr sz="2400" cap="all" baseline="0">
                <a:solidFill>
                  <a:schemeClr val="tx1"/>
                </a:solidFill>
              </a:defRPr>
            </a:lvl2pPr>
            <a:lvl3pPr marL="457200" indent="0" algn="l">
              <a:buNone/>
              <a:defRPr sz="2000" cap="all" baseline="0">
                <a:solidFill>
                  <a:schemeClr val="tx1"/>
                </a:solidFill>
              </a:defRPr>
            </a:lvl3pPr>
            <a:lvl4pPr marL="685800" indent="0" algn="l">
              <a:buNone/>
              <a:defRPr sz="1800" cap="all" baseline="0">
                <a:solidFill>
                  <a:schemeClr val="tx1"/>
                </a:solidFill>
              </a:defRPr>
            </a:lvl4pPr>
            <a:lvl5pPr marL="914400" indent="0" algn="l">
              <a:buNone/>
              <a:defRPr sz="1600" cap="all" baseline="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7767934"/>
      </p:ext>
    </p:extLst>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tatem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42FED8FD-3F8D-425F-9991-7FB6FCCEC5A2}" type="datetime1">
              <a:rPr lang="en-US" smtClean="0"/>
              <a:t>3/21/2026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630936"/>
            <a:ext cx="8266176" cy="5605272"/>
          </a:xfrm>
        </p:spPr>
        <p:txBody>
          <a:bodyPr anchor="ctr">
            <a:normAutofit/>
          </a:bodyPr>
          <a:lstStyle>
            <a:lvl1pPr marL="0" indent="0">
              <a:lnSpc>
                <a:spcPct val="100000"/>
              </a:lnSpc>
              <a:buNone/>
              <a:defRPr sz="5400" b="1"/>
            </a:lvl1pPr>
            <a:lvl2pPr marL="228600" indent="0">
              <a:lnSpc>
                <a:spcPct val="100000"/>
              </a:lnSpc>
              <a:buNone/>
              <a:defRPr sz="4800" b="1"/>
            </a:lvl2pPr>
            <a:lvl3pPr marL="457200" indent="0">
              <a:lnSpc>
                <a:spcPct val="100000"/>
              </a:lnSpc>
              <a:buNone/>
              <a:defRPr sz="4400" b="1"/>
            </a:lvl3pPr>
            <a:lvl4pPr marL="685800" indent="0">
              <a:lnSpc>
                <a:spcPct val="100000"/>
              </a:lnSpc>
              <a:buNone/>
              <a:defRPr sz="4000" b="1"/>
            </a:lvl4pPr>
            <a:lvl5pPr marL="914400" indent="0">
              <a:lnSpc>
                <a:spcPct val="100000"/>
              </a:lnSpc>
              <a:buNone/>
              <a:defRPr sz="36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65361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tatement 2">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860B29AE-EBEF-71CC-AE38-3B2CD14FCA19}"/>
              </a:ext>
            </a:extLst>
          </p:cNvPr>
          <p:cNvSpPr/>
          <p:nvPr userDrawn="1"/>
        </p:nvSpPr>
        <p:spPr>
          <a:xfrm rot="5400000" flipV="1">
            <a:off x="-2566724" y="2566724"/>
            <a:ext cx="6399213" cy="1265765"/>
          </a:xfrm>
          <a:custGeom>
            <a:avLst/>
            <a:gdLst>
              <a:gd name="connsiteX0" fmla="*/ 0 w 6399213"/>
              <a:gd name="connsiteY0" fmla="*/ 0 h 1265765"/>
              <a:gd name="connsiteX1" fmla="*/ 0 w 6399213"/>
              <a:gd name="connsiteY1" fmla="*/ 1265765 h 1265765"/>
              <a:gd name="connsiteX2" fmla="*/ 5982881 w 6399213"/>
              <a:gd name="connsiteY2" fmla="*/ 1265765 h 1265765"/>
              <a:gd name="connsiteX3" fmla="*/ 6399213 w 6399213"/>
              <a:gd name="connsiteY3" fmla="*/ 849433 h 1265765"/>
              <a:gd name="connsiteX4" fmla="*/ 6399213 w 6399213"/>
              <a:gd name="connsiteY4" fmla="*/ 0 h 12657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9213" h="1265765">
                <a:moveTo>
                  <a:pt x="0" y="0"/>
                </a:moveTo>
                <a:lnTo>
                  <a:pt x="0" y="1265765"/>
                </a:lnTo>
                <a:lnTo>
                  <a:pt x="5982881" y="1265765"/>
                </a:lnTo>
                <a:cubicBezTo>
                  <a:pt x="6212815" y="1265765"/>
                  <a:pt x="6399213" y="1079367"/>
                  <a:pt x="6399213" y="849433"/>
                </a:cubicBezTo>
                <a:lnTo>
                  <a:pt x="6399213"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5BD6B3E3-A05B-4311-9C9A-DA8A512CAB97}" type="datetime1">
              <a:rPr lang="en-US" smtClean="0"/>
              <a:t>3/21/2026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98217" y="630935"/>
            <a:ext cx="8266176" cy="5605272"/>
          </a:xfrm>
        </p:spPr>
        <p:txBody>
          <a:bodyPr anchor="ctr">
            <a:normAutofit/>
          </a:bodyPr>
          <a:lstStyle>
            <a:lvl1pPr marL="0" indent="0">
              <a:lnSpc>
                <a:spcPct val="100000"/>
              </a:lnSpc>
              <a:buNone/>
              <a:defRPr sz="5400" b="1"/>
            </a:lvl1pPr>
            <a:lvl2pPr marL="228600" indent="0">
              <a:lnSpc>
                <a:spcPct val="100000"/>
              </a:lnSpc>
              <a:buNone/>
              <a:defRPr sz="4800" b="1"/>
            </a:lvl2pPr>
            <a:lvl3pPr marL="457200" indent="0">
              <a:lnSpc>
                <a:spcPct val="100000"/>
              </a:lnSpc>
              <a:buNone/>
              <a:defRPr sz="4400" b="1"/>
            </a:lvl3pPr>
            <a:lvl4pPr marL="685800" indent="0">
              <a:lnSpc>
                <a:spcPct val="100000"/>
              </a:lnSpc>
              <a:buNone/>
              <a:defRPr sz="4000" b="1"/>
            </a:lvl4pPr>
            <a:lvl5pPr marL="914400" indent="0">
              <a:lnSpc>
                <a:spcPct val="100000"/>
              </a:lnSpc>
              <a:buNone/>
              <a:defRPr sz="36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191453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tatement 3">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1CEC059F-651D-D540-DF60-D6361D9C716B}"/>
              </a:ext>
            </a:extLst>
          </p:cNvPr>
          <p:cNvSpPr/>
          <p:nvPr userDrawn="1"/>
        </p:nvSpPr>
        <p:spPr>
          <a:xfrm flipV="1">
            <a:off x="1" y="6099048"/>
            <a:ext cx="10487111" cy="758952"/>
          </a:xfrm>
          <a:custGeom>
            <a:avLst/>
            <a:gdLst>
              <a:gd name="connsiteX0" fmla="*/ 0 w 10487111"/>
              <a:gd name="connsiteY0" fmla="*/ 758952 h 758952"/>
              <a:gd name="connsiteX1" fmla="*/ 10070779 w 10487111"/>
              <a:gd name="connsiteY1" fmla="*/ 758952 h 758952"/>
              <a:gd name="connsiteX2" fmla="*/ 10487111 w 10487111"/>
              <a:gd name="connsiteY2" fmla="*/ 342620 h 758952"/>
              <a:gd name="connsiteX3" fmla="*/ 10487111 w 10487111"/>
              <a:gd name="connsiteY3" fmla="*/ 0 h 758952"/>
              <a:gd name="connsiteX4" fmla="*/ 0 w 10487111"/>
              <a:gd name="connsiteY4" fmla="*/ 0 h 7589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87111" h="758952">
                <a:moveTo>
                  <a:pt x="0" y="758952"/>
                </a:moveTo>
                <a:lnTo>
                  <a:pt x="10070779" y="758952"/>
                </a:lnTo>
                <a:cubicBezTo>
                  <a:pt x="10300713" y="758952"/>
                  <a:pt x="10487111" y="572554"/>
                  <a:pt x="10487111" y="342620"/>
                </a:cubicBezTo>
                <a:lnTo>
                  <a:pt x="10487111" y="0"/>
                </a:lnTo>
                <a:lnTo>
                  <a:pt x="0"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FAEFBAE2-1C27-41D0-8DBA-D202F753417F}" type="datetime1">
              <a:rPr lang="en-US" smtClean="0"/>
              <a:t>3/21/2026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7068312" y="6492240"/>
            <a:ext cx="2660904" cy="338328"/>
          </a:xfrm>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9820656" y="6492240"/>
            <a:ext cx="457200" cy="338328"/>
          </a:xfrm>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283464" y="1596767"/>
            <a:ext cx="9537192" cy="4142232"/>
          </a:xfrm>
        </p:spPr>
        <p:txBody>
          <a:bodyPr anchor="b">
            <a:normAutofit/>
          </a:bodyPr>
          <a:lstStyle>
            <a:lvl1pPr marL="0" indent="0">
              <a:lnSpc>
                <a:spcPct val="100000"/>
              </a:lnSpc>
              <a:buNone/>
              <a:defRPr sz="6000" b="1"/>
            </a:lvl1pPr>
            <a:lvl2pPr marL="228600" indent="0">
              <a:lnSpc>
                <a:spcPct val="100000"/>
              </a:lnSpc>
              <a:buNone/>
              <a:defRPr sz="5400" b="1"/>
            </a:lvl2pPr>
            <a:lvl3pPr marL="457200" indent="0">
              <a:lnSpc>
                <a:spcPct val="100000"/>
              </a:lnSpc>
              <a:buNone/>
              <a:defRPr sz="4800" b="1"/>
            </a:lvl3pPr>
            <a:lvl4pPr marL="685800" indent="0">
              <a:lnSpc>
                <a:spcPct val="100000"/>
              </a:lnSpc>
              <a:buNone/>
              <a:defRPr sz="4400" b="1"/>
            </a:lvl4pPr>
            <a:lvl5pPr marL="914400" indent="0">
              <a:lnSpc>
                <a:spcPct val="100000"/>
              </a:lnSpc>
              <a:buNone/>
              <a:defRPr sz="40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188597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499616" y="1524002"/>
            <a:ext cx="9198864" cy="2871216"/>
          </a:xfrm>
        </p:spPr>
        <p:txBody>
          <a:bodyPr anchor="ctr">
            <a:normAutofit/>
          </a:bodyPr>
          <a:lstStyle>
            <a:lvl1pPr>
              <a:lnSpc>
                <a:spcPct val="110000"/>
              </a:lnSpc>
              <a:defRPr sz="4000" cap="none" baseline="0"/>
            </a:lvl1pPr>
          </a:lstStyle>
          <a:p>
            <a:r>
              <a:rPr lang="en-US"/>
              <a:t>Click to edit Quote</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p>
            <a:fld id="{6A453612-8941-41EA-ABBA-F717A06C8346}" type="datetime1">
              <a:rPr lang="en-US" smtClean="0"/>
              <a:t>3/21/2026</a:t>
            </a:fld>
            <a:endParaRPr lang="en-US" dirty="0"/>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1499616" y="5376672"/>
            <a:ext cx="9198864" cy="466344"/>
          </a:xfrm>
        </p:spPr>
        <p:txBody>
          <a:bodyPr>
            <a:normAutofit/>
          </a:bodyPr>
          <a:lstStyle>
            <a:lvl1pPr marL="0" indent="0">
              <a:buNone/>
              <a:defRPr sz="2200" b="1" cap="all" baseline="0">
                <a:solidFill>
                  <a:schemeClr val="accent1"/>
                </a:solidFill>
              </a:defRPr>
            </a:lvl1pPr>
            <a:lvl2pPr marL="228600" indent="0">
              <a:buNone/>
              <a:defRPr sz="2000" b="1" cap="all" baseline="0">
                <a:solidFill>
                  <a:schemeClr val="accent1"/>
                </a:solidFill>
              </a:defRPr>
            </a:lvl2pPr>
            <a:lvl3pPr marL="457200" indent="0">
              <a:buNone/>
              <a:defRPr sz="1800" b="1" cap="all" baseline="0">
                <a:solidFill>
                  <a:schemeClr val="accent1"/>
                </a:solidFill>
              </a:defRPr>
            </a:lvl3pPr>
            <a:lvl4pPr marL="685800" indent="0">
              <a:buNone/>
              <a:defRPr sz="1600" b="1" cap="all" baseline="0">
                <a:solidFill>
                  <a:schemeClr val="accent1"/>
                </a:solidFill>
              </a:defRPr>
            </a:lvl4pPr>
            <a:lvl5pPr marL="914400" indent="0">
              <a:buNone/>
              <a:defRPr sz="1400" b="1" cap="all" baseline="0">
                <a:solidFill>
                  <a:schemeClr val="accent1"/>
                </a:solidFill>
              </a:defRPr>
            </a:lvl5pPr>
          </a:lstStyle>
          <a:p>
            <a:pPr lvl="0"/>
            <a:r>
              <a:rPr lang="en-US"/>
              <a:t>Quote Author</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69020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Quote 2">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19D41517-889E-CBB7-FD17-C5FECA783B2A}"/>
              </a:ext>
            </a:extLst>
          </p:cNvPr>
          <p:cNvSpPr/>
          <p:nvPr userDrawn="1"/>
        </p:nvSpPr>
        <p:spPr>
          <a:xfrm flipV="1">
            <a:off x="0" y="823828"/>
            <a:ext cx="11385608" cy="6034172"/>
          </a:xfrm>
          <a:custGeom>
            <a:avLst/>
            <a:gdLst>
              <a:gd name="connsiteX0" fmla="*/ 0 w 11385608"/>
              <a:gd name="connsiteY0" fmla="*/ 6034172 h 6034172"/>
              <a:gd name="connsiteX1" fmla="*/ 10969276 w 11385608"/>
              <a:gd name="connsiteY1" fmla="*/ 6034172 h 6034172"/>
              <a:gd name="connsiteX2" fmla="*/ 11385608 w 11385608"/>
              <a:gd name="connsiteY2" fmla="*/ 5617840 h 6034172"/>
              <a:gd name="connsiteX3" fmla="*/ 11385608 w 11385608"/>
              <a:gd name="connsiteY3" fmla="*/ 0 h 6034172"/>
              <a:gd name="connsiteX4" fmla="*/ 0 w 11385608"/>
              <a:gd name="connsiteY4" fmla="*/ 0 h 6034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85608" h="6034172">
                <a:moveTo>
                  <a:pt x="0" y="6034172"/>
                </a:moveTo>
                <a:lnTo>
                  <a:pt x="10969276" y="6034172"/>
                </a:lnTo>
                <a:cubicBezTo>
                  <a:pt x="11199210" y="6034172"/>
                  <a:pt x="11385608" y="5847774"/>
                  <a:pt x="11385608" y="5617840"/>
                </a:cubicBezTo>
                <a:lnTo>
                  <a:pt x="11385608" y="0"/>
                </a:lnTo>
                <a:lnTo>
                  <a:pt x="0"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429768" y="1783080"/>
            <a:ext cx="8499079" cy="2249424"/>
          </a:xfrm>
        </p:spPr>
        <p:txBody>
          <a:bodyPr anchor="t">
            <a:normAutofit/>
          </a:bodyPr>
          <a:lstStyle>
            <a:lvl1pPr>
              <a:lnSpc>
                <a:spcPct val="100000"/>
              </a:lnSpc>
              <a:defRPr sz="3600" cap="none" baseline="0"/>
            </a:lvl1pPr>
          </a:lstStyle>
          <a:p>
            <a:r>
              <a:rPr lang="en-US"/>
              <a:t>Click to edit Quote</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p>
            <a:fld id="{73D6CD22-E4B3-48A1-94CA-B89DB574ED80}" type="datetime1">
              <a:rPr lang="en-US" smtClean="0"/>
              <a:t>3/21/2026</a:t>
            </a:fld>
            <a:endParaRPr lang="en-US" dirty="0"/>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a:xfrm>
            <a:off x="8669124" y="6492240"/>
            <a:ext cx="2660904" cy="338328"/>
          </a:xfrm>
        </p:spPr>
        <p:txBody>
          <a:bodyPr/>
          <a:lstStyle/>
          <a:p>
            <a:r>
              <a:rPr lang="en-US" dirty="0"/>
              <a:t>Sample Footer Text</a:t>
            </a:r>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a:xfrm>
            <a:off x="11421468" y="6492240"/>
            <a:ext cx="457200" cy="338328"/>
          </a:xfrm>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429768" y="5120640"/>
            <a:ext cx="5431536" cy="1289304"/>
          </a:xfrm>
        </p:spPr>
        <p:txBody>
          <a:bodyPr vert="horz" lIns="91440" tIns="45720" rIns="91440" bIns="45720" rtlCol="0" anchor="ctr">
            <a:normAutofit/>
          </a:bodyPr>
          <a:lstStyle>
            <a:lvl1pPr marL="0" indent="0">
              <a:buNone/>
              <a:defRPr lang="en-US" b="1" cap="all" baseline="0" dirty="0"/>
            </a:lvl1pPr>
            <a:lvl2pPr marL="228600" indent="0">
              <a:buNone/>
              <a:defRPr lang="en-US" b="1" cap="all" baseline="0" dirty="0"/>
            </a:lvl2pPr>
            <a:lvl3pPr marL="457200" indent="0">
              <a:buNone/>
              <a:defRPr lang="en-US" b="1" cap="all" baseline="0" dirty="0"/>
            </a:lvl3pPr>
            <a:lvl4pPr marL="685800" indent="0">
              <a:buNone/>
              <a:defRPr lang="en-US" b="1" cap="all" baseline="0" dirty="0"/>
            </a:lvl4pPr>
            <a:lvl5pPr marL="914400" indent="0">
              <a:buNone/>
              <a:defRPr lang="en-US" b="1" cap="all" baseline="0" dirty="0"/>
            </a:lvl5pPr>
          </a:lstStyle>
          <a:p>
            <a:pPr lvl="0"/>
            <a:r>
              <a:rPr lang="en-US"/>
              <a:t>Quote Author</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0466918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429768"/>
            <a:ext cx="10890374" cy="1627632"/>
          </a:xfrm>
        </p:spPr>
        <p:txBody>
          <a:bodyPr anchor="t">
            <a:normAutofit/>
          </a:bodyPr>
          <a:lstStyle>
            <a:lvl1pPr>
              <a:defRPr sz="54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29768" y="3264408"/>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7C38B47-093E-417D-A1C3-81EEF797AC69}" type="datetime1">
              <a:rPr lang="en-US" smtClean="0"/>
              <a:t>3/21/2026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692609295"/>
      </p:ext>
    </p:extLst>
  </p:cSld>
  <p:clrMapOvr>
    <a:overrideClrMapping bg1="lt1" tx1="dk1" bg2="lt2" tx2="dk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27318"/>
            <a:ext cx="8430768" cy="1842020"/>
          </a:xfrm>
        </p:spPr>
        <p:txBody>
          <a:bodyPr anchor="b">
            <a:normAutofit/>
          </a:bodyPr>
          <a:lstStyle>
            <a:lvl1pPr>
              <a:defRPr sz="60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29768" y="3622673"/>
            <a:ext cx="8430768" cy="182880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250925D-4314-49E4-A383-289640FEB5E3}" type="datetime1">
              <a:rPr lang="en-US" smtClean="0"/>
              <a:t>3/21/2026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393871806"/>
      </p:ext>
    </p:extLst>
  </p:cSld>
  <p:clrMapOvr>
    <a:overrideClrMapping bg1="lt1" tx1="dk1" bg2="lt2" tx2="dk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294248"/>
            <a:ext cx="11164825" cy="958480"/>
          </a:xfrm>
        </p:spPr>
        <p:txBody>
          <a:bodyPr/>
          <a:lstStyle/>
          <a:p>
            <a:r>
              <a:rPr lang="en-US"/>
              <a:t>Click to edit Master title style</a:t>
            </a:r>
          </a:p>
        </p:txBody>
      </p:sp>
      <p:sp>
        <p:nvSpPr>
          <p:cNvPr id="9" name="Text Placeholder 8">
            <a:extLst>
              <a:ext uri="{FF2B5EF4-FFF2-40B4-BE49-F238E27FC236}">
                <a16:creationId xmlns:a16="http://schemas.microsoft.com/office/drawing/2014/main" id="{778C515B-8D5A-0268-9044-7B2013C87E02}"/>
              </a:ext>
            </a:extLst>
          </p:cNvPr>
          <p:cNvSpPr>
            <a:spLocks noGrp="1"/>
          </p:cNvSpPr>
          <p:nvPr>
            <p:ph type="body" sz="quarter" idx="13"/>
          </p:nvPr>
        </p:nvSpPr>
        <p:spPr>
          <a:xfrm>
            <a:off x="429767" y="2020825"/>
            <a:ext cx="5212208" cy="42847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13C7061A-8ED7-8B72-BD2B-2DF67F8C7A75}"/>
              </a:ext>
            </a:extLst>
          </p:cNvPr>
          <p:cNvSpPr>
            <a:spLocks noGrp="1"/>
          </p:cNvSpPr>
          <p:nvPr>
            <p:ph type="body" sz="quarter" idx="14"/>
          </p:nvPr>
        </p:nvSpPr>
        <p:spPr>
          <a:xfrm>
            <a:off x="6381622" y="2020822"/>
            <a:ext cx="5212208" cy="42847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E2C59E0-667A-459A-BBD1-70DA72C3C576}" type="datetime1">
              <a:rPr lang="en-US" smtClean="0"/>
              <a:t>3/21/2026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00664005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29768" y="276166"/>
            <a:ext cx="11164824" cy="97656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29767"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A211279F-0D05-3637-19CD-29468F4DD2F3}"/>
              </a:ext>
            </a:extLst>
          </p:cNvPr>
          <p:cNvSpPr>
            <a:spLocks noGrp="1"/>
          </p:cNvSpPr>
          <p:nvPr>
            <p:ph type="body" sz="quarter" idx="13"/>
          </p:nvPr>
        </p:nvSpPr>
        <p:spPr>
          <a:xfrm>
            <a:off x="430213" y="2021134"/>
            <a:ext cx="5211762" cy="43431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82512"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12">
            <a:extLst>
              <a:ext uri="{FF2B5EF4-FFF2-40B4-BE49-F238E27FC236}">
                <a16:creationId xmlns:a16="http://schemas.microsoft.com/office/drawing/2014/main" id="{F1B170DE-636A-B1A9-2EAB-C426DBFB3E51}"/>
              </a:ext>
            </a:extLst>
          </p:cNvPr>
          <p:cNvSpPr>
            <a:spLocks noGrp="1"/>
          </p:cNvSpPr>
          <p:nvPr>
            <p:ph type="body" sz="quarter" idx="14"/>
          </p:nvPr>
        </p:nvSpPr>
        <p:spPr>
          <a:xfrm>
            <a:off x="6381750" y="2020888"/>
            <a:ext cx="521335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706CC00B-2F01-4379-B0FD-8DA094C16FA4}" type="datetime1">
              <a:rPr lang="en-US" smtClean="0"/>
              <a:t>3/21/2026</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6183467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29768" y="557784"/>
            <a:ext cx="3713996" cy="2212313"/>
          </a:xfrm>
        </p:spPr>
        <p:txBody>
          <a:bodyPr anchor="t">
            <a:normAutofit/>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29767" y="2826137"/>
            <a:ext cx="3310128"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3" name="Picture Placeholder 8">
            <a:extLst>
              <a:ext uri="{FF2B5EF4-FFF2-40B4-BE49-F238E27FC236}">
                <a16:creationId xmlns:a16="http://schemas.microsoft.com/office/drawing/2014/main" id="{FA23F0E6-EDAF-3A7F-5EC8-F911E9AE48EF}"/>
              </a:ext>
            </a:extLst>
          </p:cNvPr>
          <p:cNvSpPr>
            <a:spLocks noGrp="1"/>
          </p:cNvSpPr>
          <p:nvPr>
            <p:ph type="pic" sz="quarter" idx="13"/>
          </p:nvPr>
        </p:nvSpPr>
        <p:spPr>
          <a:xfrm>
            <a:off x="4502843" y="0"/>
            <a:ext cx="7689157" cy="6399152"/>
          </a:xfrm>
          <a:custGeom>
            <a:avLst/>
            <a:gdLst>
              <a:gd name="connsiteX0" fmla="*/ 0 w 7689157"/>
              <a:gd name="connsiteY0" fmla="*/ 0 h 6399152"/>
              <a:gd name="connsiteX1" fmla="*/ 7689157 w 7689157"/>
              <a:gd name="connsiteY1" fmla="*/ 0 h 6399152"/>
              <a:gd name="connsiteX2" fmla="*/ 7689157 w 7689157"/>
              <a:gd name="connsiteY2" fmla="*/ 6399152 h 6399152"/>
              <a:gd name="connsiteX3" fmla="*/ 578440 w 7689157"/>
              <a:gd name="connsiteY3" fmla="*/ 6399152 h 6399152"/>
              <a:gd name="connsiteX4" fmla="*/ 0 w 7689157"/>
              <a:gd name="connsiteY4" fmla="*/ 582071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2">
                <a:moveTo>
                  <a:pt x="0" y="0"/>
                </a:moveTo>
                <a:lnTo>
                  <a:pt x="7689157" y="0"/>
                </a:lnTo>
                <a:lnTo>
                  <a:pt x="7689157" y="6399152"/>
                </a:lnTo>
                <a:lnTo>
                  <a:pt x="578440" y="6399152"/>
                </a:lnTo>
                <a:cubicBezTo>
                  <a:pt x="258976" y="6399152"/>
                  <a:pt x="0" y="6140176"/>
                  <a:pt x="0" y="5820712"/>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r>
              <a:rPr lang="en-US"/>
              <a:t>Click icon to add picture</a:t>
            </a:r>
            <a:endParaRPr lang="en-US" dirty="0"/>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5019F103-9E7C-4D5A-827C-0D2D66EE1CD2}" type="datetime1">
              <a:rPr lang="en-US" smtClean="0"/>
              <a:t>3/21/2026</a:t>
            </a:fld>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82146388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31173" y="285210"/>
            <a:ext cx="10653578" cy="965101"/>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31172" y="1384847"/>
            <a:ext cx="10653579" cy="49051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431172" y="6490524"/>
            <a:ext cx="2841959" cy="336141"/>
          </a:xfrm>
          <a:prstGeom prst="rect">
            <a:avLst/>
          </a:prstGeom>
        </p:spPr>
        <p:txBody>
          <a:bodyPr vert="horz" lIns="91440" tIns="45720" rIns="91440" bIns="45720" rtlCol="0" anchor="ctr"/>
          <a:lstStyle>
            <a:lvl1pPr algn="l">
              <a:defRPr sz="800">
                <a:solidFill>
                  <a:schemeClr val="tx1"/>
                </a:solidFill>
              </a:defRPr>
            </a:lvl1pPr>
          </a:lstStyle>
          <a:p>
            <a:fld id="{072E1B28-DB45-4001-B295-7D7933E04419}" type="datetime1">
              <a:rPr lang="en-US" smtClean="0"/>
              <a:t>3/21/2026</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93370" y="6490524"/>
            <a:ext cx="2662834" cy="336141"/>
          </a:xfrm>
          <a:prstGeom prst="rect">
            <a:avLst/>
          </a:prstGeom>
        </p:spPr>
        <p:txBody>
          <a:bodyPr vert="horz" lIns="91440" tIns="45720" rIns="91440" bIns="45720" rtlCol="0" anchor="ctr"/>
          <a:lstStyle>
            <a:lvl1pPr algn="r">
              <a:defRPr sz="800">
                <a:solidFill>
                  <a:schemeClr val="tx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48431" y="6490524"/>
            <a:ext cx="457200" cy="336141"/>
          </a:xfrm>
          <a:prstGeom prst="rect">
            <a:avLst/>
          </a:prstGeom>
        </p:spPr>
        <p:txBody>
          <a:bodyPr vert="horz" lIns="91440" tIns="45720" rIns="91440" bIns="45720" rtlCol="0" anchor="ctr"/>
          <a:lstStyle>
            <a:lvl1pPr algn="r">
              <a:defRPr sz="800">
                <a:solidFill>
                  <a:schemeClr val="tx1"/>
                </a:solidFill>
              </a:defRPr>
            </a:lvl1p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1317099004"/>
      </p:ext>
    </p:extLst>
  </p:cSld>
  <p:clrMap bg1="lt1" tx1="dk1" bg2="lt2" tx2="dk2" accent1="accent1" accent2="accent2" accent3="accent3" accent4="accent4" accent5="accent5" accent6="accent6" hlink="hlink" folHlink="folHlink"/>
  <p:sldLayoutIdLst>
    <p:sldLayoutId id="2147483685" r:id="rId1"/>
    <p:sldLayoutId id="2147483687" r:id="rId2"/>
    <p:sldLayoutId id="2147483740" r:id="rId3"/>
    <p:sldLayoutId id="2147483686"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 id="2147483709" r:id="rId18"/>
    <p:sldLayoutId id="2147483710" r:id="rId19"/>
    <p:sldLayoutId id="2147483711" r:id="rId20"/>
    <p:sldLayoutId id="2147483712" r:id="rId21"/>
    <p:sldLayoutId id="2147483713" r:id="rId22"/>
    <p:sldLayoutId id="2147483714" r:id="rId23"/>
    <p:sldLayoutId id="2147483715" r:id="rId24"/>
    <p:sldLayoutId id="2147483716" r:id="rId25"/>
    <p:sldLayoutId id="2147483717" r:id="rId26"/>
    <p:sldLayoutId id="2147483718" r:id="rId27"/>
    <p:sldLayoutId id="2147483719" r:id="rId28"/>
    <p:sldLayoutId id="2147483720" r:id="rId29"/>
    <p:sldLayoutId id="2147483721" r:id="rId30"/>
    <p:sldLayoutId id="2147483722" r:id="rId31"/>
    <p:sldLayoutId id="2147483723" r:id="rId32"/>
    <p:sldLayoutId id="2147483724" r:id="rId33"/>
    <p:sldLayoutId id="2147483725" r:id="rId34"/>
    <p:sldLayoutId id="2147483726" r:id="rId35"/>
    <p:sldLayoutId id="2147483727" r:id="rId36"/>
    <p:sldLayoutId id="2147483728" r:id="rId37"/>
    <p:sldLayoutId id="2147483729" r:id="rId38"/>
    <p:sldLayoutId id="2147483730" r:id="rId39"/>
    <p:sldLayoutId id="2147483731" r:id="rId40"/>
    <p:sldLayoutId id="2147483732" r:id="rId41"/>
    <p:sldLayoutId id="2147483733" r:id="rId42"/>
    <p:sldLayoutId id="2147483734" r:id="rId43"/>
    <p:sldLayoutId id="2147483735" r:id="rId44"/>
    <p:sldLayoutId id="2147483736" r:id="rId45"/>
    <p:sldLayoutId id="2147483737" r:id="rId46"/>
  </p:sldLayoutIdLst>
  <p:hf hdr="0"/>
  <p:txStyles>
    <p:titleStyle>
      <a:lvl1pPr algn="l" defTabSz="914400" rtl="0" eaLnBrk="1" latinLnBrk="0" hangingPunct="1">
        <a:lnSpc>
          <a:spcPct val="90000"/>
        </a:lnSpc>
        <a:spcBef>
          <a:spcPct val="0"/>
        </a:spcBef>
        <a:buNone/>
        <a:defRPr sz="3200" b="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2160">
          <p15:clr>
            <a:srgbClr val="F26B43"/>
          </p15:clr>
        </p15:guide>
        <p15:guide id="4"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a:extLst>
              <a:ext uri="{FF2B5EF4-FFF2-40B4-BE49-F238E27FC236}">
                <a16:creationId xmlns:a16="http://schemas.microsoft.com/office/drawing/2014/main" id="{6247F861-42CF-FE05-F8FD-7EBB0D76F029}"/>
              </a:ext>
            </a:extLst>
          </p:cNvPr>
          <p:cNvSpPr>
            <a:spLocks noGrp="1"/>
          </p:cNvSpPr>
          <p:nvPr>
            <p:ph type="sldNum" sz="quarter" idx="12"/>
          </p:nvPr>
        </p:nvSpPr>
        <p:spPr>
          <a:xfrm>
            <a:off x="11648431" y="6490524"/>
            <a:ext cx="457200" cy="336141"/>
          </a:xfrm>
        </p:spPr>
        <p:txBody>
          <a:bodyPr/>
          <a:lstStyle/>
          <a:p>
            <a:pPr lvl="0"/>
            <a:fld id="{84C450F2-3BB4-4AE4-8A35-A9D7AEA4C850}" type="slidenum">
              <a:rPr lang="en-US" noProof="0" smtClean="0"/>
              <a:pPr lvl="0"/>
              <a:t>1</a:t>
            </a:fld>
            <a:endParaRPr lang="en-US" noProof="0" dirty="0"/>
          </a:p>
        </p:txBody>
      </p:sp>
      <p:sp>
        <p:nvSpPr>
          <p:cNvPr id="8" name="TextBox 7">
            <a:extLst>
              <a:ext uri="{FF2B5EF4-FFF2-40B4-BE49-F238E27FC236}">
                <a16:creationId xmlns:a16="http://schemas.microsoft.com/office/drawing/2014/main" id="{83EDD39C-BE15-CDAB-5D98-F55B8BACF793}"/>
              </a:ext>
            </a:extLst>
          </p:cNvPr>
          <p:cNvSpPr txBox="1"/>
          <p:nvPr/>
        </p:nvSpPr>
        <p:spPr>
          <a:xfrm>
            <a:off x="1902542" y="1474839"/>
            <a:ext cx="9451258" cy="3323987"/>
          </a:xfrm>
          <a:prstGeom prst="rect">
            <a:avLst/>
          </a:prstGeom>
          <a:noFill/>
        </p:spPr>
        <p:txBody>
          <a:bodyPr wrap="square" rtlCol="0">
            <a:spAutoFit/>
          </a:bodyPr>
          <a:lstStyle/>
          <a:p>
            <a:r>
              <a:rPr lang="en-US" sz="3600" dirty="0">
                <a:solidFill>
                  <a:schemeClr val="bg1"/>
                </a:solidFill>
                <a:latin typeface="Arial" panose="020B0604020202020204" pitchFamily="34" charset="0"/>
                <a:cs typeface="Arial" panose="020B0604020202020204" pitchFamily="34" charset="0"/>
              </a:rPr>
              <a:t>Communication in Health and Social Care</a:t>
            </a:r>
            <a:br>
              <a:rPr lang="en-US" dirty="0">
                <a:solidFill>
                  <a:schemeClr val="bg1"/>
                </a:solidFill>
                <a:latin typeface="Arial" panose="020B0604020202020204" pitchFamily="34" charset="0"/>
                <a:cs typeface="Arial" panose="020B0604020202020204" pitchFamily="34" charset="0"/>
              </a:rPr>
            </a:br>
            <a:br>
              <a:rPr lang="en-US" dirty="0">
                <a:solidFill>
                  <a:schemeClr val="bg1"/>
                </a:solidFill>
                <a:latin typeface="Arial" panose="020B0604020202020204" pitchFamily="34" charset="0"/>
                <a:cs typeface="Arial" panose="020B0604020202020204" pitchFamily="34" charset="0"/>
              </a:rPr>
            </a:br>
            <a:br>
              <a:rPr lang="en-US"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Module Title:		Professional Career Development within H&amp;SC</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Module Number: 	LCHS 4009 (LON)</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Assignment No:		ASSIGNMENT 1</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Student Name:		Lily Frimpong</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Student ID: 		2436601</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Lecturer’s Name:	Umma Suleiman</a:t>
            </a:r>
            <a:br>
              <a:rPr lang="en-US" dirty="0">
                <a:solidFill>
                  <a:schemeClr val="bg1"/>
                </a:solidFill>
                <a:latin typeface="Arial" panose="020B0604020202020204" pitchFamily="34" charset="0"/>
                <a:cs typeface="Arial" panose="020B0604020202020204" pitchFamily="34" charset="0"/>
              </a:rPr>
            </a:br>
            <a:endParaRPr lang="en-US"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2614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255C6-1E2E-E4BD-2E9F-B3321C22A292}"/>
              </a:ext>
            </a:extLst>
          </p:cNvPr>
          <p:cNvSpPr>
            <a:spLocks noGrp="1"/>
          </p:cNvSpPr>
          <p:nvPr>
            <p:ph type="title"/>
          </p:nvPr>
        </p:nvSpPr>
        <p:spPr>
          <a:xfrm>
            <a:off x="429768" y="411480"/>
            <a:ext cx="11045952" cy="1828800"/>
          </a:xfrm>
        </p:spPr>
        <p:txBody>
          <a:bodyPr/>
          <a:lstStyle/>
          <a:p>
            <a:r>
              <a:rPr lang="en-GB" dirty="0"/>
              <a:t>U</a:t>
            </a:r>
            <a:r>
              <a:rPr lang="en-US" dirty="0"/>
              <a:t>sage of AI</a:t>
            </a:r>
          </a:p>
        </p:txBody>
      </p:sp>
      <p:sp>
        <p:nvSpPr>
          <p:cNvPr id="3" name="Content Placeholder 2">
            <a:extLst>
              <a:ext uri="{FF2B5EF4-FFF2-40B4-BE49-F238E27FC236}">
                <a16:creationId xmlns:a16="http://schemas.microsoft.com/office/drawing/2014/main" id="{432C04E6-B771-F1FA-85F4-B7984DE55A8E}"/>
              </a:ext>
            </a:extLst>
          </p:cNvPr>
          <p:cNvSpPr>
            <a:spLocks noGrp="1"/>
          </p:cNvSpPr>
          <p:nvPr>
            <p:ph sz="quarter" idx="13"/>
          </p:nvPr>
        </p:nvSpPr>
        <p:spPr>
          <a:xfrm>
            <a:off x="6291902" y="1769807"/>
            <a:ext cx="5595298" cy="4881716"/>
          </a:xfrm>
        </p:spPr>
        <p:txBody>
          <a:bodyPr vert="horz" lIns="91440" tIns="45720" rIns="91440" bIns="45720" rtlCol="0" anchor="t">
            <a:normAutofit/>
          </a:bodyPr>
          <a:lstStyle/>
          <a:p>
            <a:r>
              <a:rPr lang="en-US" dirty="0">
                <a:latin typeface="Arial" panose="020B0604020202020204" pitchFamily="34" charset="0"/>
                <a:cs typeface="Arial" panose="020B0604020202020204" pitchFamily="34" charset="0"/>
              </a:rPr>
              <a:t>Developed with the support of Artificial Intelligence (AI) tools.AI assistance focused on:</a:t>
            </a:r>
          </a:p>
          <a:p>
            <a:r>
              <a:rPr lang="en-US" dirty="0">
                <a:latin typeface="Arial" panose="020B0604020202020204" pitchFamily="34" charset="0"/>
                <a:cs typeface="Arial" panose="020B0604020202020204" pitchFamily="34" charset="0"/>
              </a:rPr>
              <a:t>Structuring ideas</a:t>
            </a:r>
          </a:p>
          <a:p>
            <a:r>
              <a:rPr lang="en-US" dirty="0">
                <a:latin typeface="Arial" panose="020B0604020202020204" pitchFamily="34" charset="0"/>
                <a:cs typeface="Arial" panose="020B0604020202020204" pitchFamily="34" charset="0"/>
              </a:rPr>
              <a:t>Grammer Mistakes</a:t>
            </a:r>
          </a:p>
          <a:p>
            <a:r>
              <a:rPr lang="en-US" dirty="0">
                <a:latin typeface="Arial" panose="020B0604020202020204" pitchFamily="34" charset="0"/>
                <a:cs typeface="Arial" panose="020B0604020202020204" pitchFamily="34" charset="0"/>
              </a:rPr>
              <a:t>All content has been reviewed, edited, and understood by the student.</a:t>
            </a:r>
          </a:p>
        </p:txBody>
      </p:sp>
      <p:sp>
        <p:nvSpPr>
          <p:cNvPr id="6" name="Slide Number Placeholder 5">
            <a:extLst>
              <a:ext uri="{FF2B5EF4-FFF2-40B4-BE49-F238E27FC236}">
                <a16:creationId xmlns:a16="http://schemas.microsoft.com/office/drawing/2014/main" id="{5CCDC894-A40D-FD0D-CF41-FEE5AF09BACB}"/>
              </a:ext>
            </a:extLst>
          </p:cNvPr>
          <p:cNvSpPr>
            <a:spLocks noGrp="1"/>
          </p:cNvSpPr>
          <p:nvPr>
            <p:ph type="sldNum" sz="quarter" idx="12"/>
          </p:nvPr>
        </p:nvSpPr>
        <p:spPr/>
        <p:txBody>
          <a:bodyPr/>
          <a:lstStyle/>
          <a:p>
            <a:fld id="{CC057153-B650-4DEB-B370-79DDCFDCE934}" type="slidenum">
              <a:rPr lang="en-US" smtClean="0"/>
              <a:t>2</a:t>
            </a:fld>
            <a:endParaRPr lang="en-US" dirty="0"/>
          </a:p>
        </p:txBody>
      </p:sp>
    </p:spTree>
    <p:extLst>
      <p:ext uri="{BB962C8B-B14F-4D97-AF65-F5344CB8AC3E}">
        <p14:creationId xmlns:p14="http://schemas.microsoft.com/office/powerpoint/2010/main" val="4216523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144A5-0283-F980-85F3-EE51746FC4CD}"/>
              </a:ext>
            </a:extLst>
          </p:cNvPr>
          <p:cNvSpPr>
            <a:spLocks noGrp="1"/>
          </p:cNvSpPr>
          <p:nvPr>
            <p:ph type="title"/>
          </p:nvPr>
        </p:nvSpPr>
        <p:spPr>
          <a:xfrm>
            <a:off x="6400450" y="168269"/>
            <a:ext cx="3511001" cy="683461"/>
          </a:xfrm>
        </p:spPr>
        <p:txBody>
          <a:bodyPr anchor="b">
            <a:normAutofit/>
          </a:bodyPr>
          <a:lstStyle/>
          <a:p>
            <a:r>
              <a:rPr lang="en-US" dirty="0">
                <a:latin typeface="Arial" panose="020B0604020202020204" pitchFamily="34" charset="0"/>
                <a:cs typeface="Arial" panose="020B0604020202020204" pitchFamily="34" charset="0"/>
              </a:rPr>
              <a:t>Introduction</a:t>
            </a:r>
          </a:p>
        </p:txBody>
      </p:sp>
      <p:pic>
        <p:nvPicPr>
          <p:cNvPr id="6" name="Picture Placeholder 5" descr="Two people running on a beach">
            <a:extLst>
              <a:ext uri="{FF2B5EF4-FFF2-40B4-BE49-F238E27FC236}">
                <a16:creationId xmlns:a16="http://schemas.microsoft.com/office/drawing/2014/main" id="{F89F5A20-EE3C-FB44-E2F2-3404DD866E67}"/>
              </a:ext>
            </a:extLst>
          </p:cNvPr>
          <p:cNvPicPr>
            <a:picLocks noGrp="1" noChangeAspect="1"/>
          </p:cNvPicPr>
          <p:nvPr>
            <p:ph type="pic" sz="quarter" idx="15"/>
          </p:nvPr>
        </p:nvPicPr>
        <p:blipFill>
          <a:blip r:embed="rId2" cstate="screen">
            <a:extLst>
              <a:ext uri="{28A0092B-C50C-407E-A947-70E740481C1C}">
                <a14:useLocalDpi xmlns:a14="http://schemas.microsoft.com/office/drawing/2010/main"/>
              </a:ext>
            </a:extLst>
          </a:blip>
          <a:srcRect l="57766" r="848" b="1"/>
          <a:stretch>
            <a:fillRect/>
          </a:stretch>
        </p:blipFill>
        <p:spPr>
          <a:xfrm>
            <a:off x="20" y="1"/>
            <a:ext cx="6095980" cy="6410303"/>
          </a:xfrm>
          <a:noFill/>
        </p:spPr>
      </p:pic>
      <p:sp>
        <p:nvSpPr>
          <p:cNvPr id="3" name="Content Placeholder 2">
            <a:extLst>
              <a:ext uri="{FF2B5EF4-FFF2-40B4-BE49-F238E27FC236}">
                <a16:creationId xmlns:a16="http://schemas.microsoft.com/office/drawing/2014/main" id="{1A385359-5FD3-D5C8-1467-F7082543AA4C}"/>
              </a:ext>
            </a:extLst>
          </p:cNvPr>
          <p:cNvSpPr>
            <a:spLocks noGrp="1"/>
          </p:cNvSpPr>
          <p:nvPr>
            <p:ph sz="quarter" idx="14"/>
          </p:nvPr>
        </p:nvSpPr>
        <p:spPr>
          <a:xfrm>
            <a:off x="6521891" y="858208"/>
            <a:ext cx="5126540" cy="5552096"/>
          </a:xfrm>
        </p:spPr>
        <p:txBody>
          <a:bodyPr>
            <a:normAutofit/>
          </a:bodyPr>
          <a:lstStyle/>
          <a:p>
            <a:pPr>
              <a:lnSpc>
                <a:spcPct val="100000"/>
              </a:lnSpc>
            </a:pPr>
            <a:r>
              <a:rPr lang="en-US" dirty="0">
                <a:latin typeface="Arial" panose="020B0604020202020204" pitchFamily="34" charset="0"/>
                <a:cs typeface="Arial" panose="020B0604020202020204" pitchFamily="34" charset="0"/>
              </a:rPr>
              <a:t>Collaborative working in multidisciplinary teams is essential in health and social care.</a:t>
            </a:r>
          </a:p>
          <a:p>
            <a:pPr>
              <a:lnSpc>
                <a:spcPct val="100000"/>
              </a:lnSpc>
            </a:pPr>
            <a:r>
              <a:rPr lang="en-US" dirty="0">
                <a:latin typeface="Arial" panose="020B0604020202020204" pitchFamily="34" charset="0"/>
                <a:cs typeface="Arial" panose="020B0604020202020204" pitchFamily="34" charset="0"/>
              </a:rPr>
              <a:t>Roles such as nurses, social workers, therapists, and care assistants coordinate to deliver safe, effective, person-centered care.</a:t>
            </a:r>
          </a:p>
          <a:p>
            <a:pPr>
              <a:lnSpc>
                <a:spcPct val="100000"/>
              </a:lnSpc>
            </a:pPr>
            <a:r>
              <a:rPr lang="en-US" dirty="0">
                <a:latin typeface="Arial" panose="020B0604020202020204" pitchFamily="34" charset="0"/>
                <a:cs typeface="Arial" panose="020B0604020202020204" pitchFamily="34" charset="0"/>
              </a:rPr>
              <a:t>Successful teamwork relies on multiple competencies, with communication being a core priority.</a:t>
            </a:r>
          </a:p>
          <a:p>
            <a:pPr>
              <a:lnSpc>
                <a:spcPct val="100000"/>
              </a:lnSpc>
            </a:pPr>
            <a:r>
              <a:rPr lang="en-US" dirty="0">
                <a:latin typeface="Arial" panose="020B0604020202020204" pitchFamily="34" charset="0"/>
                <a:cs typeface="Arial" panose="020B0604020202020204" pitchFamily="34" charset="0"/>
              </a:rPr>
              <a:t>Clear, timely communication enables accurate information sharing, coordinated responsibilities, and shared decision‑making (NHS England, 2023).</a:t>
            </a:r>
          </a:p>
          <a:p>
            <a:pPr>
              <a:lnSpc>
                <a:spcPct val="100000"/>
              </a:lnSpc>
            </a:pPr>
            <a:r>
              <a:rPr lang="en-US" dirty="0">
                <a:latin typeface="Arial" panose="020B0604020202020204" pitchFamily="34" charset="0"/>
                <a:cs typeface="Arial" panose="020B0604020202020204" pitchFamily="34" charset="0"/>
              </a:rPr>
              <a:t>Strong communication practices contribute to safer care and improved outcomes for service users.</a:t>
            </a:r>
          </a:p>
        </p:txBody>
      </p:sp>
      <p:sp>
        <p:nvSpPr>
          <p:cNvPr id="7" name="Slide Number Placeholder 6">
            <a:extLst>
              <a:ext uri="{FF2B5EF4-FFF2-40B4-BE49-F238E27FC236}">
                <a16:creationId xmlns:a16="http://schemas.microsoft.com/office/drawing/2014/main" id="{B574FC93-FE33-B17E-E50C-7ED72B635CA5}"/>
              </a:ext>
            </a:extLst>
          </p:cNvPr>
          <p:cNvSpPr>
            <a:spLocks noGrp="1"/>
          </p:cNvSpPr>
          <p:nvPr>
            <p:ph type="sldNum" sz="quarter" idx="12"/>
          </p:nvPr>
        </p:nvSpPr>
        <p:spPr>
          <a:xfrm>
            <a:off x="11648431" y="6490524"/>
            <a:ext cx="457200" cy="336141"/>
          </a:xfrm>
        </p:spPr>
        <p:txBody>
          <a:bodyPr anchor="ctr">
            <a:normAutofit/>
          </a:bodyPr>
          <a:lstStyle/>
          <a:p>
            <a:pPr>
              <a:spcAft>
                <a:spcPts val="600"/>
              </a:spcAft>
            </a:pPr>
            <a:fld id="{CC057153-B650-4DEB-B370-79DDCFDCE934}" type="slidenum">
              <a:rPr lang="en-US" smtClean="0"/>
              <a:pPr>
                <a:spcAft>
                  <a:spcPts val="600"/>
                </a:spcAft>
              </a:pPr>
              <a:t>3</a:t>
            </a:fld>
            <a:endParaRPr lang="en-US"/>
          </a:p>
        </p:txBody>
      </p:sp>
    </p:spTree>
    <p:extLst>
      <p:ext uri="{BB962C8B-B14F-4D97-AF65-F5344CB8AC3E}">
        <p14:creationId xmlns:p14="http://schemas.microsoft.com/office/powerpoint/2010/main" val="3313450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EA7C8A9-3ADD-70A8-B9C7-245046BFADA7}"/>
              </a:ext>
            </a:extLst>
          </p:cNvPr>
          <p:cNvSpPr>
            <a:spLocks noGrp="1"/>
          </p:cNvSpPr>
          <p:nvPr>
            <p:ph type="sldNum" sz="quarter" idx="12"/>
          </p:nvPr>
        </p:nvSpPr>
        <p:spPr/>
        <p:txBody>
          <a:bodyPr/>
          <a:lstStyle/>
          <a:p>
            <a:fld id="{CC057153-B650-4DEB-B370-79DDCFDCE934}" type="slidenum">
              <a:rPr lang="en-US" smtClean="0"/>
              <a:pPr/>
              <a:t>4</a:t>
            </a:fld>
            <a:endParaRPr lang="en-US" dirty="0"/>
          </a:p>
        </p:txBody>
      </p:sp>
      <p:sp>
        <p:nvSpPr>
          <p:cNvPr id="11" name="TextBox 10">
            <a:extLst>
              <a:ext uri="{FF2B5EF4-FFF2-40B4-BE49-F238E27FC236}">
                <a16:creationId xmlns:a16="http://schemas.microsoft.com/office/drawing/2014/main" id="{C1093C87-50E1-7D5F-C058-7A9905BE13B8}"/>
              </a:ext>
            </a:extLst>
          </p:cNvPr>
          <p:cNvSpPr txBox="1"/>
          <p:nvPr/>
        </p:nvSpPr>
        <p:spPr>
          <a:xfrm>
            <a:off x="929148" y="648929"/>
            <a:ext cx="5751871" cy="584775"/>
          </a:xfrm>
          <a:prstGeom prst="rect">
            <a:avLst/>
          </a:prstGeom>
          <a:noFill/>
        </p:spPr>
        <p:txBody>
          <a:bodyPr wrap="square" rtlCol="0">
            <a:spAutoFit/>
          </a:bodyPr>
          <a:lstStyle/>
          <a:p>
            <a:r>
              <a:rPr lang="en-US" sz="3200" dirty="0">
                <a:latin typeface="Arial" panose="020B0604020202020204" pitchFamily="34" charset="0"/>
                <a:cs typeface="Arial" panose="020B0604020202020204" pitchFamily="34" charset="0"/>
              </a:rPr>
              <a:t>Brief Explanation of the Skill</a:t>
            </a:r>
          </a:p>
        </p:txBody>
      </p:sp>
      <p:sp>
        <p:nvSpPr>
          <p:cNvPr id="12" name="TextBox 11">
            <a:extLst>
              <a:ext uri="{FF2B5EF4-FFF2-40B4-BE49-F238E27FC236}">
                <a16:creationId xmlns:a16="http://schemas.microsoft.com/office/drawing/2014/main" id="{FC7AA8F6-2D68-C5FC-6FEC-90D08AD6CBE1}"/>
              </a:ext>
            </a:extLst>
          </p:cNvPr>
          <p:cNvSpPr txBox="1"/>
          <p:nvPr/>
        </p:nvSpPr>
        <p:spPr>
          <a:xfrm>
            <a:off x="929148" y="1548581"/>
            <a:ext cx="7890387" cy="341632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Effective communication means sharing information clearly and accurately, while also listening and responding appropriately.</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It requires recognizing and interpreting both verbal and non‑verbal cues.</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The goal is a shared understanding, so messages are interpreted correctly by everyone on the team (World Health Organization, 2019). </a:t>
            </a:r>
          </a:p>
          <a:p>
            <a:r>
              <a:rPr lang="en-US" dirty="0">
                <a:latin typeface="Arial" panose="020B0604020202020204" pitchFamily="34" charset="0"/>
                <a:cs typeface="Arial" panose="020B0604020202020204" pitchFamily="34" charset="0"/>
              </a:rPr>
              <a:t>In health and social care, communication happens through multiple channels, including:</a:t>
            </a:r>
          </a:p>
          <a:p>
            <a:pPr marL="342900" indent="-342900">
              <a:buFont typeface="+mj-lt"/>
              <a:buAutoNum type="arabicPeriod"/>
            </a:pPr>
            <a:r>
              <a:rPr lang="en-US" dirty="0">
                <a:latin typeface="Arial" panose="020B0604020202020204" pitchFamily="34" charset="0"/>
                <a:cs typeface="Arial" panose="020B0604020202020204" pitchFamily="34" charset="0"/>
              </a:rPr>
              <a:t>Face‑to‑face discussions and briefings</a:t>
            </a:r>
          </a:p>
          <a:p>
            <a:pPr marL="342900" indent="-342900">
              <a:buFont typeface="+mj-lt"/>
              <a:buAutoNum type="arabicPeriod"/>
            </a:pPr>
            <a:r>
              <a:rPr lang="en-US" dirty="0">
                <a:latin typeface="Arial" panose="020B0604020202020204" pitchFamily="34" charset="0"/>
                <a:cs typeface="Arial" panose="020B0604020202020204" pitchFamily="34" charset="0"/>
              </a:rPr>
              <a:t>Written notes, reports, and forms</a:t>
            </a:r>
          </a:p>
          <a:p>
            <a:pPr marL="342900" indent="-342900">
              <a:buFont typeface="+mj-lt"/>
              <a:buAutoNum type="arabicPeriod"/>
            </a:pPr>
            <a:r>
              <a:rPr lang="en-US" dirty="0">
                <a:latin typeface="Arial" panose="020B0604020202020204" pitchFamily="34" charset="0"/>
                <a:cs typeface="Arial" panose="020B0604020202020204" pitchFamily="34" charset="0"/>
              </a:rPr>
              <a:t>Digital records and secure messaging systems</a:t>
            </a:r>
          </a:p>
          <a:p>
            <a:pPr marL="342900" indent="-342900">
              <a:buFont typeface="+mj-lt"/>
              <a:buAutoNum type="arabicPeriod"/>
            </a:pPr>
            <a:r>
              <a:rPr lang="en-US" dirty="0">
                <a:latin typeface="Arial" panose="020B0604020202020204" pitchFamily="34" charset="0"/>
                <a:cs typeface="Arial" panose="020B0604020202020204" pitchFamily="34" charset="0"/>
              </a:rPr>
              <a:t>Care‑planning and multidisciplinary team (MDT) meetings</a:t>
            </a:r>
          </a:p>
          <a:p>
            <a:pPr marL="342900" indent="-342900">
              <a:buFont typeface="+mj-lt"/>
              <a:buAutoNum type="arabicPeriod"/>
            </a:pPr>
            <a:r>
              <a:rPr lang="en-US" dirty="0">
                <a:latin typeface="Arial" panose="020B0604020202020204" pitchFamily="34" charset="0"/>
                <a:cs typeface="Arial" panose="020B0604020202020204" pitchFamily="34" charset="0"/>
              </a:rPr>
              <a:t>Shift handovers and handover reports.</a:t>
            </a:r>
          </a:p>
        </p:txBody>
      </p:sp>
    </p:spTree>
    <p:extLst>
      <p:ext uri="{BB962C8B-B14F-4D97-AF65-F5344CB8AC3E}">
        <p14:creationId xmlns:p14="http://schemas.microsoft.com/office/powerpoint/2010/main" val="1471035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2F81C-2BD8-A4FA-1C47-752CDA28131D}"/>
              </a:ext>
            </a:extLst>
          </p:cNvPr>
          <p:cNvSpPr>
            <a:spLocks noGrp="1"/>
          </p:cNvSpPr>
          <p:nvPr>
            <p:ph type="ctrTitle"/>
          </p:nvPr>
        </p:nvSpPr>
        <p:spPr>
          <a:xfrm>
            <a:off x="162231" y="219751"/>
            <a:ext cx="5294671" cy="1446817"/>
          </a:xfrm>
        </p:spPr>
        <p:txBody>
          <a:bodyPr anchor="t">
            <a:normAutofit/>
          </a:bodyPr>
          <a:lstStyle/>
          <a:p>
            <a:r>
              <a:rPr lang="en-US" sz="3200" dirty="0">
                <a:latin typeface="Arial" panose="020B0604020202020204" pitchFamily="34" charset="0"/>
                <a:cs typeface="Arial" panose="020B0604020202020204" pitchFamily="34" charset="0"/>
              </a:rPr>
              <a:t>KEY Skill for People in Health and Social Care</a:t>
            </a:r>
          </a:p>
        </p:txBody>
      </p:sp>
      <p:pic>
        <p:nvPicPr>
          <p:cNvPr id="8" name="Video 7" descr="Megaphone And Colorful Text Bubbles">
            <a:extLst>
              <a:ext uri="{FF2B5EF4-FFF2-40B4-BE49-F238E27FC236}">
                <a16:creationId xmlns:a16="http://schemas.microsoft.com/office/drawing/2014/main" id="{B741F4D0-E2B2-086C-0EE0-76D922D51C43}"/>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l="3474" r="38293" b="-1"/>
          <a:stretch>
            <a:fillRect/>
          </a:stretch>
        </p:blipFill>
        <p:spPr>
          <a:xfrm>
            <a:off x="5586160" y="10"/>
            <a:ext cx="6605841" cy="6399142"/>
          </a:xfrm>
          <a:custGeom>
            <a:avLst/>
            <a:gdLst>
              <a:gd name="connsiteX0" fmla="*/ 0 w 6605841"/>
              <a:gd name="connsiteY0" fmla="*/ 0 h 6399152"/>
              <a:gd name="connsiteX1" fmla="*/ 6605841 w 6605841"/>
              <a:gd name="connsiteY1" fmla="*/ 0 h 6399152"/>
              <a:gd name="connsiteX2" fmla="*/ 6605841 w 6605841"/>
              <a:gd name="connsiteY2" fmla="*/ 6399152 h 6399152"/>
              <a:gd name="connsiteX3" fmla="*/ 601995 w 6605841"/>
              <a:gd name="connsiteY3" fmla="*/ 6399152 h 6399152"/>
              <a:gd name="connsiteX4" fmla="*/ 0 w 6605841"/>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5841" h="6399152">
                <a:moveTo>
                  <a:pt x="0" y="0"/>
                </a:moveTo>
                <a:lnTo>
                  <a:pt x="6605841" y="0"/>
                </a:lnTo>
                <a:lnTo>
                  <a:pt x="6605841" y="6399152"/>
                </a:lnTo>
                <a:lnTo>
                  <a:pt x="601995" y="6399152"/>
                </a:lnTo>
                <a:cubicBezTo>
                  <a:pt x="269522" y="6399152"/>
                  <a:pt x="0" y="6129629"/>
                  <a:pt x="0" y="5797156"/>
                </a:cubicBezTo>
                <a:close/>
              </a:path>
            </a:pathLst>
          </a:custGeom>
          <a:noFill/>
        </p:spPr>
      </p:pic>
      <p:sp>
        <p:nvSpPr>
          <p:cNvPr id="6" name="Slide Number Placeholder 5">
            <a:extLst>
              <a:ext uri="{FF2B5EF4-FFF2-40B4-BE49-F238E27FC236}">
                <a16:creationId xmlns:a16="http://schemas.microsoft.com/office/drawing/2014/main" id="{8D167AE3-F49B-E352-A529-8E3AAB9EEFC0}"/>
              </a:ext>
            </a:extLst>
          </p:cNvPr>
          <p:cNvSpPr>
            <a:spLocks noGrp="1"/>
          </p:cNvSpPr>
          <p:nvPr>
            <p:ph type="sldNum" sz="quarter" idx="12"/>
          </p:nvPr>
        </p:nvSpPr>
        <p:spPr>
          <a:xfrm>
            <a:off x="11648431" y="6490524"/>
            <a:ext cx="457200" cy="336141"/>
          </a:xfrm>
        </p:spPr>
        <p:txBody>
          <a:bodyPr anchor="ctr">
            <a:normAutofit/>
          </a:bodyPr>
          <a:lstStyle/>
          <a:p>
            <a:pPr>
              <a:spcAft>
                <a:spcPts val="600"/>
              </a:spcAft>
            </a:pPr>
            <a:fld id="{84C450F2-3BB4-4AE4-8A35-A9D7AEA4C850}" type="slidenum">
              <a:rPr lang="en-US" smtClean="0"/>
              <a:pPr>
                <a:spcAft>
                  <a:spcPts val="600"/>
                </a:spcAft>
              </a:pPr>
              <a:t>5</a:t>
            </a:fld>
            <a:endParaRPr lang="en-US"/>
          </a:p>
        </p:txBody>
      </p:sp>
      <p:sp>
        <p:nvSpPr>
          <p:cNvPr id="10" name="TextBox 9">
            <a:extLst>
              <a:ext uri="{FF2B5EF4-FFF2-40B4-BE49-F238E27FC236}">
                <a16:creationId xmlns:a16="http://schemas.microsoft.com/office/drawing/2014/main" id="{7BF2D41B-7330-AF33-E4F2-F16B8F566A4A}"/>
              </a:ext>
            </a:extLst>
          </p:cNvPr>
          <p:cNvSpPr txBox="1"/>
          <p:nvPr/>
        </p:nvSpPr>
        <p:spPr>
          <a:xfrm>
            <a:off x="162231" y="1858297"/>
            <a:ext cx="5294671" cy="3693319"/>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Communication is fundamental to patient safety and continuity of care.</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Clear, consistent exchanges between professionals reduce misunderstandings and help prevent avoidable clinical errors.</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Strong communication supports collaborative working, builds professional relationships, and underpins person‑centered care.</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Poor communication can lead to incorrect or delayed treatment and raise safeguarding risks.</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Communication breakdowns are recognized as a major contributor to preventable harm in healthcare (NHS England, 2023).</a:t>
            </a:r>
          </a:p>
        </p:txBody>
      </p:sp>
    </p:spTree>
    <p:extLst>
      <p:ext uri="{BB962C8B-B14F-4D97-AF65-F5344CB8AC3E}">
        <p14:creationId xmlns:p14="http://schemas.microsoft.com/office/powerpoint/2010/main" val="4198690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85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8"/>
                                        </p:tgtEl>
                                      </p:cBhvr>
                                    </p:cmd>
                                  </p:childTnLst>
                                </p:cTn>
                              </p:par>
                            </p:childTnLst>
                          </p:cTn>
                        </p:par>
                      </p:childTnLst>
                    </p:cTn>
                  </p:par>
                </p:childTnLst>
              </p:cTn>
              <p:nextCondLst>
                <p:cond evt="onClick" delay="0">
                  <p:tgtEl>
                    <p:spTgt spid="8"/>
                  </p:tgtEl>
                </p:cond>
              </p:nextCondLst>
            </p:seq>
            <p:video>
              <p:cMediaNode mute="1">
                <p:cTn id="12" repeatCount="indefinite" fill="hold" display="0">
                  <p:stCondLst>
                    <p:cond delay="indefinite"/>
                  </p:stCondLst>
                </p:cTn>
                <p:tgtEl>
                  <p:spTgt spid="8"/>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D2400-94AD-31F6-37F1-0D93921947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BB50A7-8097-B5C9-4E58-9ED8D14ADA20}"/>
              </a:ext>
            </a:extLst>
          </p:cNvPr>
          <p:cNvSpPr>
            <a:spLocks noGrp="1"/>
          </p:cNvSpPr>
          <p:nvPr>
            <p:ph type="title"/>
          </p:nvPr>
        </p:nvSpPr>
        <p:spPr>
          <a:xfrm>
            <a:off x="267535" y="264059"/>
            <a:ext cx="5553162" cy="666332"/>
          </a:xfrm>
        </p:spPr>
        <p:txBody>
          <a:bodyPr anchor="t">
            <a:normAutofit/>
          </a:bodyPr>
          <a:lstStyle/>
          <a:p>
            <a:r>
              <a:rPr lang="en-US" dirty="0"/>
              <a:t>Relevant Model</a:t>
            </a:r>
          </a:p>
        </p:txBody>
      </p:sp>
      <p:pic>
        <p:nvPicPr>
          <p:cNvPr id="7" name="Picture 6" descr="Complex math formulas on a blackboard">
            <a:extLst>
              <a:ext uri="{FF2B5EF4-FFF2-40B4-BE49-F238E27FC236}">
                <a16:creationId xmlns:a16="http://schemas.microsoft.com/office/drawing/2014/main" id="{3FF26BD3-3ED9-C9C3-8DD9-A557F5920FD6}"/>
              </a:ext>
            </a:extLst>
          </p:cNvPr>
          <p:cNvPicPr>
            <a:picLocks noChangeAspect="1"/>
          </p:cNvPicPr>
          <p:nvPr/>
        </p:nvPicPr>
        <p:blipFill>
          <a:blip r:embed="rId2"/>
          <a:srcRect l="12284" r="1" b="1"/>
          <a:stretch>
            <a:fillRect/>
          </a:stretch>
        </p:blipFill>
        <p:spPr>
          <a:xfrm>
            <a:off x="6209071" y="10"/>
            <a:ext cx="5982929" cy="6399142"/>
          </a:xfrm>
          <a:custGeom>
            <a:avLst/>
            <a:gdLst>
              <a:gd name="connsiteX0" fmla="*/ 0 w 7689157"/>
              <a:gd name="connsiteY0" fmla="*/ 0 h 6399152"/>
              <a:gd name="connsiteX1" fmla="*/ 7689157 w 7689157"/>
              <a:gd name="connsiteY1" fmla="*/ 0 h 6399152"/>
              <a:gd name="connsiteX2" fmla="*/ 7689157 w 7689157"/>
              <a:gd name="connsiteY2" fmla="*/ 6399152 h 6399152"/>
              <a:gd name="connsiteX3" fmla="*/ 578440 w 7689157"/>
              <a:gd name="connsiteY3" fmla="*/ 6399152 h 6399152"/>
              <a:gd name="connsiteX4" fmla="*/ 0 w 7689157"/>
              <a:gd name="connsiteY4" fmla="*/ 582071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2">
                <a:moveTo>
                  <a:pt x="0" y="0"/>
                </a:moveTo>
                <a:lnTo>
                  <a:pt x="7689157" y="0"/>
                </a:lnTo>
                <a:lnTo>
                  <a:pt x="7689157" y="6399152"/>
                </a:lnTo>
                <a:lnTo>
                  <a:pt x="578440" y="6399152"/>
                </a:lnTo>
                <a:cubicBezTo>
                  <a:pt x="258976" y="6399152"/>
                  <a:pt x="0" y="6140176"/>
                  <a:pt x="0" y="5820712"/>
                </a:cubicBezTo>
                <a:close/>
              </a:path>
            </a:pathLst>
          </a:custGeom>
          <a:noFill/>
        </p:spPr>
      </p:pic>
      <p:sp>
        <p:nvSpPr>
          <p:cNvPr id="5" name="Slide Number Placeholder 4">
            <a:extLst>
              <a:ext uri="{FF2B5EF4-FFF2-40B4-BE49-F238E27FC236}">
                <a16:creationId xmlns:a16="http://schemas.microsoft.com/office/drawing/2014/main" id="{C320D08B-C7CA-70C3-F459-4B8F8CFD397D}"/>
              </a:ext>
            </a:extLst>
          </p:cNvPr>
          <p:cNvSpPr>
            <a:spLocks noGrp="1"/>
          </p:cNvSpPr>
          <p:nvPr>
            <p:ph type="sldNum" sz="quarter" idx="12"/>
          </p:nvPr>
        </p:nvSpPr>
        <p:spPr>
          <a:xfrm>
            <a:off x="11648431" y="6490524"/>
            <a:ext cx="457200" cy="336141"/>
          </a:xfrm>
        </p:spPr>
        <p:txBody>
          <a:bodyPr anchor="ctr">
            <a:normAutofit/>
          </a:bodyPr>
          <a:lstStyle/>
          <a:p>
            <a:pPr>
              <a:spcAft>
                <a:spcPts val="600"/>
              </a:spcAft>
            </a:pPr>
            <a:fld id="{84C450F2-3BB4-4AE4-8A35-A9D7AEA4C850}" type="slidenum">
              <a:rPr lang="en-US" smtClean="0"/>
              <a:pPr>
                <a:spcAft>
                  <a:spcPts val="600"/>
                </a:spcAft>
              </a:pPr>
              <a:t>6</a:t>
            </a:fld>
            <a:endParaRPr lang="en-US"/>
          </a:p>
        </p:txBody>
      </p:sp>
      <p:sp>
        <p:nvSpPr>
          <p:cNvPr id="12" name="TextBox 11">
            <a:extLst>
              <a:ext uri="{FF2B5EF4-FFF2-40B4-BE49-F238E27FC236}">
                <a16:creationId xmlns:a16="http://schemas.microsoft.com/office/drawing/2014/main" id="{D6317322-5A53-C3DC-FC0F-24D4160F91E2}"/>
              </a:ext>
            </a:extLst>
          </p:cNvPr>
          <p:cNvSpPr txBox="1"/>
          <p:nvPr/>
        </p:nvSpPr>
        <p:spPr>
          <a:xfrm>
            <a:off x="133767" y="780023"/>
            <a:ext cx="5820698" cy="590931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Tuckman’s Team Development Model (1965) explains how teams develop over time.</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Five stages of team development:</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Forming</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Storming</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Norming</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Performing</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Adjourning</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Why communication matters at every stage:</a:t>
            </a:r>
          </a:p>
          <a:p>
            <a:pPr marL="285750" indent="-285750">
              <a:buFont typeface="Courier New" panose="02070309020205020404" pitchFamily="49" charset="0"/>
              <a:buChar char="o"/>
            </a:pPr>
            <a:r>
              <a:rPr lang="en-US" b="1" dirty="0">
                <a:latin typeface="Arial" panose="020B0604020202020204" pitchFamily="34" charset="0"/>
                <a:cs typeface="Arial" panose="020B0604020202020204" pitchFamily="34" charset="0"/>
              </a:rPr>
              <a:t>Forming: </a:t>
            </a:r>
            <a:r>
              <a:rPr lang="en-US" dirty="0">
                <a:latin typeface="Arial" panose="020B0604020202020204" pitchFamily="34" charset="0"/>
                <a:cs typeface="Arial" panose="020B0604020202020204" pitchFamily="34" charset="0"/>
              </a:rPr>
              <a:t>Clarifies goals, roles, and expectations.</a:t>
            </a:r>
          </a:p>
          <a:p>
            <a:pPr marL="285750" indent="-285750">
              <a:buFont typeface="Courier New" panose="02070309020205020404" pitchFamily="49" charset="0"/>
              <a:buChar char="o"/>
            </a:pPr>
            <a:r>
              <a:rPr lang="en-US" b="1" dirty="0">
                <a:latin typeface="Arial" panose="020B0604020202020204" pitchFamily="34" charset="0"/>
                <a:cs typeface="Arial" panose="020B0604020202020204" pitchFamily="34" charset="0"/>
              </a:rPr>
              <a:t>Storming</a:t>
            </a:r>
            <a:r>
              <a:rPr lang="en-US" dirty="0">
                <a:latin typeface="Arial" panose="020B0604020202020204" pitchFamily="34" charset="0"/>
                <a:cs typeface="Arial" panose="020B0604020202020204" pitchFamily="34" charset="0"/>
              </a:rPr>
              <a:t>: Helps manage disagreements and resolve conflicts constructively.</a:t>
            </a:r>
          </a:p>
          <a:p>
            <a:pPr marL="285750" indent="-285750">
              <a:buFont typeface="Courier New" panose="02070309020205020404" pitchFamily="49" charset="0"/>
              <a:buChar char="o"/>
            </a:pPr>
            <a:r>
              <a:rPr lang="en-US" b="1" dirty="0">
                <a:latin typeface="Arial" panose="020B0604020202020204" pitchFamily="34" charset="0"/>
                <a:cs typeface="Arial" panose="020B0604020202020204" pitchFamily="34" charset="0"/>
              </a:rPr>
              <a:t>Norming: </a:t>
            </a:r>
            <a:r>
              <a:rPr lang="en-US" dirty="0">
                <a:latin typeface="Arial" panose="020B0604020202020204" pitchFamily="34" charset="0"/>
                <a:cs typeface="Arial" panose="020B0604020202020204" pitchFamily="34" charset="0"/>
              </a:rPr>
              <a:t>Builds shared norms, trust, and cooperation.</a:t>
            </a:r>
          </a:p>
          <a:p>
            <a:pPr marL="285750" indent="-285750">
              <a:buFont typeface="Courier New" panose="02070309020205020404" pitchFamily="49" charset="0"/>
              <a:buChar char="o"/>
            </a:pPr>
            <a:r>
              <a:rPr lang="en-US" b="1" dirty="0">
                <a:latin typeface="Arial" panose="020B0604020202020204" pitchFamily="34" charset="0"/>
                <a:cs typeface="Arial" panose="020B0604020202020204" pitchFamily="34" charset="0"/>
              </a:rPr>
              <a:t>Performing</a:t>
            </a:r>
            <a:r>
              <a:rPr lang="en-US" dirty="0">
                <a:latin typeface="Arial" panose="020B0604020202020204" pitchFamily="34" charset="0"/>
                <a:cs typeface="Arial" panose="020B0604020202020204" pitchFamily="34" charset="0"/>
              </a:rPr>
              <a:t>: Enables coordination, timely updates, and efficient task execution.</a:t>
            </a:r>
          </a:p>
          <a:p>
            <a:pPr marL="285750" indent="-285750">
              <a:buFont typeface="Courier New" panose="02070309020205020404" pitchFamily="49" charset="0"/>
              <a:buChar char="o"/>
            </a:pPr>
            <a:r>
              <a:rPr lang="en-US" b="1" dirty="0">
                <a:latin typeface="Arial" panose="020B0604020202020204" pitchFamily="34" charset="0"/>
                <a:cs typeface="Arial" panose="020B0604020202020204" pitchFamily="34" charset="0"/>
              </a:rPr>
              <a:t>Adjourning: </a:t>
            </a:r>
            <a:r>
              <a:rPr lang="en-US" dirty="0">
                <a:latin typeface="Arial" panose="020B0604020202020204" pitchFamily="34" charset="0"/>
                <a:cs typeface="Arial" panose="020B0604020202020204" pitchFamily="34" charset="0"/>
              </a:rPr>
              <a:t>Supports reflection, learning, and clear handover/closure</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Strong communication helps operate more efficiently, leading to safer, more effective care delivery (Tuckman, 1965)</a:t>
            </a:r>
          </a:p>
        </p:txBody>
      </p:sp>
    </p:spTree>
    <p:extLst>
      <p:ext uri="{BB962C8B-B14F-4D97-AF65-F5344CB8AC3E}">
        <p14:creationId xmlns:p14="http://schemas.microsoft.com/office/powerpoint/2010/main" val="1384372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750E1-014E-2F32-5FE0-025C27322ADF}"/>
              </a:ext>
            </a:extLst>
          </p:cNvPr>
          <p:cNvSpPr>
            <a:spLocks noGrp="1"/>
          </p:cNvSpPr>
          <p:nvPr>
            <p:ph type="title"/>
          </p:nvPr>
        </p:nvSpPr>
        <p:spPr>
          <a:xfrm>
            <a:off x="3856516" y="0"/>
            <a:ext cx="5002350" cy="633296"/>
          </a:xfrm>
        </p:spPr>
        <p:txBody>
          <a:bodyPr anchor="b">
            <a:normAutofit/>
          </a:bodyPr>
          <a:lstStyle/>
          <a:p>
            <a:r>
              <a:rPr lang="en-US" dirty="0">
                <a:latin typeface="Arial" panose="020B0604020202020204" pitchFamily="34" charset="0"/>
                <a:cs typeface="Arial" panose="020B0604020202020204" pitchFamily="34" charset="0"/>
              </a:rPr>
              <a:t>Practical Example</a:t>
            </a:r>
          </a:p>
        </p:txBody>
      </p:sp>
      <p:sp>
        <p:nvSpPr>
          <p:cNvPr id="3" name="Content Placeholder 2">
            <a:extLst>
              <a:ext uri="{FF2B5EF4-FFF2-40B4-BE49-F238E27FC236}">
                <a16:creationId xmlns:a16="http://schemas.microsoft.com/office/drawing/2014/main" id="{A36B70B6-B9DD-8293-E045-C9E0BE21FEB2}"/>
              </a:ext>
            </a:extLst>
          </p:cNvPr>
          <p:cNvSpPr>
            <a:spLocks noGrp="1"/>
          </p:cNvSpPr>
          <p:nvPr>
            <p:ph sz="quarter" idx="14"/>
          </p:nvPr>
        </p:nvSpPr>
        <p:spPr>
          <a:xfrm>
            <a:off x="0" y="655116"/>
            <a:ext cx="12191999" cy="1247426"/>
          </a:xfrm>
        </p:spPr>
        <p:txBody>
          <a:bodyPr>
            <a:noAutofit/>
          </a:bodyPr>
          <a:lstStyle/>
          <a:p>
            <a:pPr marL="0" indent="0">
              <a:buNone/>
            </a:pPr>
            <a:r>
              <a:rPr lang="en-US" dirty="0">
                <a:latin typeface="Arial" panose="020B0604020202020204" pitchFamily="34" charset="0"/>
                <a:cs typeface="Arial" panose="020B0604020202020204" pitchFamily="34" charset="0"/>
              </a:rPr>
              <a:t>Tuckman’s Team Development Model (1965) is known for describing how teams grow and work together more effectively over time. The model includes five stages: forming, storming, norming, performing, and adjourning. In health and social care, strong communication is essential at every stage to support good teamwork and safe practice.</a:t>
            </a:r>
          </a:p>
        </p:txBody>
      </p:sp>
      <p:sp>
        <p:nvSpPr>
          <p:cNvPr id="7" name="Slide Number Placeholder 6">
            <a:extLst>
              <a:ext uri="{FF2B5EF4-FFF2-40B4-BE49-F238E27FC236}">
                <a16:creationId xmlns:a16="http://schemas.microsoft.com/office/drawing/2014/main" id="{3B2FBC74-35D9-C062-A1B7-A5F83C6DDE04}"/>
              </a:ext>
            </a:extLst>
          </p:cNvPr>
          <p:cNvSpPr>
            <a:spLocks noGrp="1"/>
          </p:cNvSpPr>
          <p:nvPr>
            <p:ph type="sldNum" sz="quarter" idx="12"/>
          </p:nvPr>
        </p:nvSpPr>
        <p:spPr>
          <a:xfrm>
            <a:off x="11648431" y="6490524"/>
            <a:ext cx="457200" cy="336141"/>
          </a:xfrm>
        </p:spPr>
        <p:txBody>
          <a:bodyPr anchor="ctr">
            <a:normAutofit/>
          </a:bodyPr>
          <a:lstStyle/>
          <a:p>
            <a:pPr>
              <a:spcAft>
                <a:spcPts val="600"/>
              </a:spcAft>
            </a:pPr>
            <a:fld id="{CC057153-B650-4DEB-B370-79DDCFDCE934}" type="slidenum">
              <a:rPr lang="en-US" smtClean="0"/>
              <a:pPr>
                <a:spcAft>
                  <a:spcPts val="600"/>
                </a:spcAft>
              </a:pPr>
              <a:t>7</a:t>
            </a:fld>
            <a:endParaRPr lang="en-US"/>
          </a:p>
        </p:txBody>
      </p:sp>
      <p:sp>
        <p:nvSpPr>
          <p:cNvPr id="8" name="TextBox 7">
            <a:extLst>
              <a:ext uri="{FF2B5EF4-FFF2-40B4-BE49-F238E27FC236}">
                <a16:creationId xmlns:a16="http://schemas.microsoft.com/office/drawing/2014/main" id="{EC93CCB4-9842-6208-56AE-A112FCDB6DEA}"/>
              </a:ext>
            </a:extLst>
          </p:cNvPr>
          <p:cNvSpPr txBox="1"/>
          <p:nvPr/>
        </p:nvSpPr>
        <p:spPr>
          <a:xfrm>
            <a:off x="280219" y="2431691"/>
            <a:ext cx="2846439" cy="2523768"/>
          </a:xfrm>
          <a:prstGeom prst="rect">
            <a:avLst/>
          </a:prstGeom>
          <a:noFill/>
        </p:spPr>
        <p:txBody>
          <a:bodyPr wrap="square" rtlCol="0">
            <a:spAutoFit/>
          </a:bodyPr>
          <a:lstStyle/>
          <a:p>
            <a:r>
              <a:rPr lang="en-US" u="sng" dirty="0">
                <a:latin typeface="Arial" panose="020B0604020202020204" pitchFamily="34" charset="0"/>
                <a:cs typeface="Arial" panose="020B0604020202020204" pitchFamily="34" charset="0"/>
              </a:rPr>
              <a:t>Forming Stage:</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Roles and responsibilities begin to be understood by the team.</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Clear communication helps staff share key details such as care plans and medication information.</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This ensures that everyone knows their duties when supporting service users.</a:t>
            </a:r>
          </a:p>
        </p:txBody>
      </p:sp>
      <p:sp>
        <p:nvSpPr>
          <p:cNvPr id="9" name="TextBox 8">
            <a:extLst>
              <a:ext uri="{FF2B5EF4-FFF2-40B4-BE49-F238E27FC236}">
                <a16:creationId xmlns:a16="http://schemas.microsoft.com/office/drawing/2014/main" id="{971B0987-5A8F-9161-6D13-CD4438448568}"/>
              </a:ext>
            </a:extLst>
          </p:cNvPr>
          <p:cNvSpPr txBox="1"/>
          <p:nvPr/>
        </p:nvSpPr>
        <p:spPr>
          <a:xfrm>
            <a:off x="4375187" y="1851349"/>
            <a:ext cx="3229896" cy="1877437"/>
          </a:xfrm>
          <a:prstGeom prst="rect">
            <a:avLst/>
          </a:prstGeom>
          <a:noFill/>
        </p:spPr>
        <p:txBody>
          <a:bodyPr wrap="square" rtlCol="0">
            <a:spAutoFit/>
          </a:bodyPr>
          <a:lstStyle/>
          <a:p>
            <a:r>
              <a:rPr lang="en-US" u="sng" dirty="0">
                <a:latin typeface="Arial" panose="020B0604020202020204" pitchFamily="34" charset="0"/>
                <a:cs typeface="Arial" panose="020B0604020202020204" pitchFamily="34" charset="0"/>
              </a:rPr>
              <a:t>Storming Stage:</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Differences in opinion or uncertainty about tasks may arise.</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Open and clear communication helps reduce conflict and avoid misunderstandings.</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This protects patient safety and supports smooth teamwork.</a:t>
            </a:r>
          </a:p>
        </p:txBody>
      </p:sp>
      <p:sp>
        <p:nvSpPr>
          <p:cNvPr id="10" name="TextBox 9">
            <a:extLst>
              <a:ext uri="{FF2B5EF4-FFF2-40B4-BE49-F238E27FC236}">
                <a16:creationId xmlns:a16="http://schemas.microsoft.com/office/drawing/2014/main" id="{DD9EFA60-79E8-80B3-538F-9E87952A3693}"/>
              </a:ext>
            </a:extLst>
          </p:cNvPr>
          <p:cNvSpPr txBox="1"/>
          <p:nvPr/>
        </p:nvSpPr>
        <p:spPr>
          <a:xfrm>
            <a:off x="8853612" y="2431691"/>
            <a:ext cx="3023419" cy="2308324"/>
          </a:xfrm>
          <a:prstGeom prst="rect">
            <a:avLst/>
          </a:prstGeom>
          <a:noFill/>
        </p:spPr>
        <p:txBody>
          <a:bodyPr wrap="square" rtlCol="0">
            <a:spAutoFit/>
          </a:bodyPr>
          <a:lstStyle/>
          <a:p>
            <a:r>
              <a:rPr lang="en-US" u="sng" dirty="0">
                <a:latin typeface="Arial" panose="020B0604020202020204" pitchFamily="34" charset="0"/>
                <a:cs typeface="Arial" panose="020B0604020202020204" pitchFamily="34" charset="0"/>
              </a:rPr>
              <a:t>Performing Stage:</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The team works confidently and efficiently to deliver high‑quality care.</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Effective communication supports safe decisions and coordinated care.</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Service users benefit from reliable and well‑structured teamwork.</a:t>
            </a:r>
          </a:p>
        </p:txBody>
      </p:sp>
      <p:sp>
        <p:nvSpPr>
          <p:cNvPr id="11" name="TextBox 10">
            <a:extLst>
              <a:ext uri="{FF2B5EF4-FFF2-40B4-BE49-F238E27FC236}">
                <a16:creationId xmlns:a16="http://schemas.microsoft.com/office/drawing/2014/main" id="{C0012602-6202-A843-727F-A930A960E33B}"/>
              </a:ext>
            </a:extLst>
          </p:cNvPr>
          <p:cNvSpPr txBox="1"/>
          <p:nvPr/>
        </p:nvSpPr>
        <p:spPr>
          <a:xfrm>
            <a:off x="4483509" y="4340408"/>
            <a:ext cx="2846439" cy="2308324"/>
          </a:xfrm>
          <a:prstGeom prst="rect">
            <a:avLst/>
          </a:prstGeom>
          <a:noFill/>
        </p:spPr>
        <p:txBody>
          <a:bodyPr wrap="square" rtlCol="0">
            <a:spAutoFit/>
          </a:bodyPr>
          <a:lstStyle/>
          <a:p>
            <a:r>
              <a:rPr lang="en-US" u="sng" dirty="0">
                <a:latin typeface="Arial" panose="020B0604020202020204" pitchFamily="34" charset="0"/>
                <a:cs typeface="Arial" panose="020B0604020202020204" pitchFamily="34" charset="0"/>
              </a:rPr>
              <a:t>Adjourning Stage:</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Team achievements are reviewed and outcomes are assessed.</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Reflection helps identify how communication and teamwork can improve in the future.</a:t>
            </a: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Learning from this stage supports better practice in later team situations.</a:t>
            </a:r>
          </a:p>
        </p:txBody>
      </p:sp>
    </p:spTree>
    <p:extLst>
      <p:ext uri="{BB962C8B-B14F-4D97-AF65-F5344CB8AC3E}">
        <p14:creationId xmlns:p14="http://schemas.microsoft.com/office/powerpoint/2010/main" val="1879275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79F20-7FE0-9464-CC8C-AAB74EE175D5}"/>
              </a:ext>
            </a:extLst>
          </p:cNvPr>
          <p:cNvSpPr>
            <a:spLocks noGrp="1"/>
          </p:cNvSpPr>
          <p:nvPr>
            <p:ph type="title"/>
          </p:nvPr>
        </p:nvSpPr>
        <p:spPr>
          <a:xfrm>
            <a:off x="5342906" y="235973"/>
            <a:ext cx="6305525" cy="993177"/>
          </a:xfrm>
        </p:spPr>
        <p:txBody>
          <a:bodyPr anchor="b">
            <a:normAutofit/>
          </a:bodyPr>
          <a:lstStyle/>
          <a:p>
            <a:r>
              <a:rPr lang="en-US" sz="2700" dirty="0"/>
              <a:t>How COMMUNICATION Skill CAN Support My Future Career?</a:t>
            </a:r>
          </a:p>
        </p:txBody>
      </p:sp>
      <p:pic>
        <p:nvPicPr>
          <p:cNvPr id="9" name="Picture Placeholder 8" descr="A group of wood blocks">
            <a:extLst>
              <a:ext uri="{FF2B5EF4-FFF2-40B4-BE49-F238E27FC236}">
                <a16:creationId xmlns:a16="http://schemas.microsoft.com/office/drawing/2014/main" id="{606BD1CA-C191-4496-8931-F725453418B0}"/>
              </a:ext>
            </a:extLst>
          </p:cNvPr>
          <p:cNvPicPr>
            <a:picLocks noGrp="1" noChangeAspect="1"/>
          </p:cNvPicPr>
          <p:nvPr>
            <p:ph type="pic" sz="quarter" idx="15"/>
          </p:nvPr>
        </p:nvPicPr>
        <p:blipFill>
          <a:blip r:embed="rId3" cstate="screen">
            <a:extLst>
              <a:ext uri="{28A0092B-C50C-407E-A947-70E740481C1C}">
                <a14:useLocalDpi xmlns:a14="http://schemas.microsoft.com/office/drawing/2010/main"/>
              </a:ext>
            </a:extLst>
          </a:blip>
          <a:srcRect t="23236" r="-2" b="3336"/>
          <a:stretch>
            <a:fillRect/>
          </a:stretch>
        </p:blipFill>
        <p:spPr>
          <a:xfrm>
            <a:off x="20" y="1"/>
            <a:ext cx="5058677" cy="6410303"/>
          </a:xfrm>
          <a:noFill/>
        </p:spPr>
      </p:pic>
      <p:sp>
        <p:nvSpPr>
          <p:cNvPr id="6" name="Slide Number Placeholder 5">
            <a:extLst>
              <a:ext uri="{FF2B5EF4-FFF2-40B4-BE49-F238E27FC236}">
                <a16:creationId xmlns:a16="http://schemas.microsoft.com/office/drawing/2014/main" id="{2AEFE3EB-673E-77EF-2980-BA6EC57A519F}"/>
              </a:ext>
            </a:extLst>
          </p:cNvPr>
          <p:cNvSpPr>
            <a:spLocks noGrp="1"/>
          </p:cNvSpPr>
          <p:nvPr>
            <p:ph type="sldNum" sz="quarter" idx="12"/>
          </p:nvPr>
        </p:nvSpPr>
        <p:spPr>
          <a:xfrm>
            <a:off x="11648431" y="6490524"/>
            <a:ext cx="457200" cy="336141"/>
          </a:xfrm>
        </p:spPr>
        <p:txBody>
          <a:bodyPr anchor="ctr">
            <a:normAutofit/>
          </a:bodyPr>
          <a:lstStyle/>
          <a:p>
            <a:pPr>
              <a:spcAft>
                <a:spcPts val="600"/>
              </a:spcAft>
            </a:pPr>
            <a:fld id="{CC057153-B650-4DEB-B370-79DDCFDCE934}" type="slidenum">
              <a:rPr lang="en-US" smtClean="0"/>
              <a:pPr>
                <a:spcAft>
                  <a:spcPts val="600"/>
                </a:spcAft>
              </a:pPr>
              <a:t>8</a:t>
            </a:fld>
            <a:endParaRPr lang="en-US"/>
          </a:p>
        </p:txBody>
      </p:sp>
      <p:sp>
        <p:nvSpPr>
          <p:cNvPr id="8" name="TextBox 7">
            <a:extLst>
              <a:ext uri="{FF2B5EF4-FFF2-40B4-BE49-F238E27FC236}">
                <a16:creationId xmlns:a16="http://schemas.microsoft.com/office/drawing/2014/main" id="{727FC44A-9822-E317-EE7A-DA8E51D51918}"/>
              </a:ext>
            </a:extLst>
          </p:cNvPr>
          <p:cNvSpPr txBox="1"/>
          <p:nvPr/>
        </p:nvSpPr>
        <p:spPr>
          <a:xfrm>
            <a:off x="5439360" y="1510603"/>
            <a:ext cx="6209071" cy="3693319"/>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Developing strong communication skills will support my future professional growth in health and social care.</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It will enhance my ability to collaborate effectively within multidisciplinary teams (Moon, 2013).</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Clear communication will assist in coordinating care responsibilities safely.</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Improving communication will:</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Strengthen my leadership potential</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Support informed and timely decision‑making</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Help uphold professional standards in practice (Cottrell, 2017).</a:t>
            </a:r>
          </a:p>
          <a:p>
            <a:r>
              <a:rPr lang="en-US" dirty="0">
                <a:latin typeface="Arial" panose="020B0604020202020204" pitchFamily="34" charset="0"/>
                <a:cs typeface="Arial" panose="020B0604020202020204" pitchFamily="34" charset="0"/>
              </a:rPr>
              <a:t>These skills will also increase my employability and adaptability across different care environments.</a:t>
            </a:r>
          </a:p>
        </p:txBody>
      </p:sp>
    </p:spTree>
    <p:extLst>
      <p:ext uri="{BB962C8B-B14F-4D97-AF65-F5344CB8AC3E}">
        <p14:creationId xmlns:p14="http://schemas.microsoft.com/office/powerpoint/2010/main" val="1941379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2F8EAF-D9DE-9FD3-ED83-7032E7D7FC06}"/>
              </a:ext>
            </a:extLst>
          </p:cNvPr>
          <p:cNvSpPr>
            <a:spLocks noGrp="1"/>
          </p:cNvSpPr>
          <p:nvPr>
            <p:ph type="title"/>
          </p:nvPr>
        </p:nvSpPr>
        <p:spPr>
          <a:xfrm>
            <a:off x="429769" y="2846438"/>
            <a:ext cx="3139342" cy="622899"/>
          </a:xfrm>
        </p:spPr>
        <p:txBody>
          <a:bodyPr>
            <a:normAutofit/>
          </a:bodyPr>
          <a:lstStyle/>
          <a:p>
            <a:r>
              <a:rPr lang="en-US" sz="3200" dirty="0">
                <a:latin typeface="Arial" panose="020B0604020202020204" pitchFamily="34" charset="0"/>
                <a:cs typeface="Arial" panose="020B0604020202020204" pitchFamily="34" charset="0"/>
              </a:rPr>
              <a:t>Conclusion </a:t>
            </a:r>
          </a:p>
        </p:txBody>
      </p:sp>
      <p:sp>
        <p:nvSpPr>
          <p:cNvPr id="6" name="Slide Number Placeholder 5">
            <a:extLst>
              <a:ext uri="{FF2B5EF4-FFF2-40B4-BE49-F238E27FC236}">
                <a16:creationId xmlns:a16="http://schemas.microsoft.com/office/drawing/2014/main" id="{381D8A57-68C7-1BAD-CE79-017C9801599D}"/>
              </a:ext>
            </a:extLst>
          </p:cNvPr>
          <p:cNvSpPr>
            <a:spLocks noGrp="1"/>
          </p:cNvSpPr>
          <p:nvPr>
            <p:ph type="sldNum" sz="quarter" idx="12"/>
          </p:nvPr>
        </p:nvSpPr>
        <p:spPr/>
        <p:txBody>
          <a:bodyPr/>
          <a:lstStyle/>
          <a:p>
            <a:fld id="{CC057153-B650-4DEB-B370-79DDCFDCE934}" type="slidenum">
              <a:rPr lang="en-US" smtClean="0"/>
              <a:t>9</a:t>
            </a:fld>
            <a:endParaRPr lang="en-US" dirty="0"/>
          </a:p>
        </p:txBody>
      </p:sp>
      <p:sp>
        <p:nvSpPr>
          <p:cNvPr id="7" name="TextBox 6">
            <a:extLst>
              <a:ext uri="{FF2B5EF4-FFF2-40B4-BE49-F238E27FC236}">
                <a16:creationId xmlns:a16="http://schemas.microsoft.com/office/drawing/2014/main" id="{1A4466BF-BD87-E937-42EB-7A74838A5C5F}"/>
              </a:ext>
            </a:extLst>
          </p:cNvPr>
          <p:cNvSpPr txBox="1"/>
          <p:nvPr/>
        </p:nvSpPr>
        <p:spPr>
          <a:xfrm>
            <a:off x="429768" y="3598607"/>
            <a:ext cx="7610167" cy="1754326"/>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Effective communication is considered a fundamental skill for successful teamwork in health and social care practice. Through its use, collaborative working is supported, risks are reduced, and the quality of care provided to service users is enhanced.</a:t>
            </a:r>
          </a:p>
          <a:p>
            <a:r>
              <a:rPr lang="en-US" dirty="0">
                <a:latin typeface="Arial" panose="020B0604020202020204" pitchFamily="34" charset="0"/>
                <a:cs typeface="Arial" panose="020B0604020202020204" pitchFamily="34" charset="0"/>
              </a:rPr>
              <a:t>By the application of clear and structured communication methods, safer practice is promoted and more positive care experiences are achieved.</a:t>
            </a:r>
          </a:p>
        </p:txBody>
      </p:sp>
    </p:spTree>
    <p:extLst>
      <p:ext uri="{BB962C8B-B14F-4D97-AF65-F5344CB8AC3E}">
        <p14:creationId xmlns:p14="http://schemas.microsoft.com/office/powerpoint/2010/main" val="26510584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209B1-CECE-7466-7044-9D73619E56A1}"/>
              </a:ext>
            </a:extLst>
          </p:cNvPr>
          <p:cNvSpPr>
            <a:spLocks noGrp="1"/>
          </p:cNvSpPr>
          <p:nvPr>
            <p:ph type="ctrTitle"/>
          </p:nvPr>
        </p:nvSpPr>
        <p:spPr>
          <a:xfrm>
            <a:off x="429768" y="352487"/>
            <a:ext cx="4590288" cy="768390"/>
          </a:xfrm>
        </p:spPr>
        <p:txBody>
          <a:bodyPr anchor="t">
            <a:normAutofit fontScale="90000"/>
          </a:bodyPr>
          <a:lstStyle/>
          <a:p>
            <a:r>
              <a:rPr lang="en-GB" dirty="0"/>
              <a:t>R</a:t>
            </a:r>
            <a:r>
              <a:rPr lang="en-US" dirty="0"/>
              <a:t>EFERENCE:</a:t>
            </a:r>
          </a:p>
        </p:txBody>
      </p:sp>
      <p:pic>
        <p:nvPicPr>
          <p:cNvPr id="15" name="Picture Placeholder 14" descr="A close-up of a desert">
            <a:extLst>
              <a:ext uri="{FF2B5EF4-FFF2-40B4-BE49-F238E27FC236}">
                <a16:creationId xmlns:a16="http://schemas.microsoft.com/office/drawing/2014/main" id="{A52016E5-43C0-59E9-C7D5-5F2E24721B84}"/>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l="23279" r="31558" b="1"/>
          <a:stretch>
            <a:fillRect/>
          </a:stretch>
        </p:blipFill>
        <p:spPr>
          <a:xfrm>
            <a:off x="5586160" y="10"/>
            <a:ext cx="6605841" cy="6399142"/>
          </a:xfrm>
          <a:noFill/>
        </p:spPr>
      </p:pic>
      <p:sp>
        <p:nvSpPr>
          <p:cNvPr id="6" name="Slide Number Placeholder 5">
            <a:extLst>
              <a:ext uri="{FF2B5EF4-FFF2-40B4-BE49-F238E27FC236}">
                <a16:creationId xmlns:a16="http://schemas.microsoft.com/office/drawing/2014/main" id="{900738C8-C838-438B-F934-0218EC261C65}"/>
              </a:ext>
            </a:extLst>
          </p:cNvPr>
          <p:cNvSpPr>
            <a:spLocks noGrp="1"/>
          </p:cNvSpPr>
          <p:nvPr>
            <p:ph type="sldNum" sz="quarter" idx="12"/>
          </p:nvPr>
        </p:nvSpPr>
        <p:spPr>
          <a:xfrm>
            <a:off x="11648431" y="6490524"/>
            <a:ext cx="457200" cy="336141"/>
          </a:xfrm>
        </p:spPr>
        <p:txBody>
          <a:bodyPr anchor="ctr">
            <a:normAutofit/>
          </a:bodyPr>
          <a:lstStyle/>
          <a:p>
            <a:pPr>
              <a:spcAft>
                <a:spcPts val="600"/>
              </a:spcAft>
            </a:pPr>
            <a:fld id="{CC057153-B650-4DEB-B370-79DDCFDCE934}" type="slidenum">
              <a:rPr lang="en-US" smtClean="0"/>
              <a:pPr>
                <a:spcAft>
                  <a:spcPts val="600"/>
                </a:spcAft>
              </a:pPr>
              <a:t>10</a:t>
            </a:fld>
            <a:endParaRPr lang="en-US"/>
          </a:p>
        </p:txBody>
      </p:sp>
      <p:sp>
        <p:nvSpPr>
          <p:cNvPr id="9" name="TextBox 8">
            <a:extLst>
              <a:ext uri="{FF2B5EF4-FFF2-40B4-BE49-F238E27FC236}">
                <a16:creationId xmlns:a16="http://schemas.microsoft.com/office/drawing/2014/main" id="{297E868E-B766-9533-E00E-0B26A967BD4A}"/>
              </a:ext>
            </a:extLst>
          </p:cNvPr>
          <p:cNvSpPr txBox="1"/>
          <p:nvPr/>
        </p:nvSpPr>
        <p:spPr>
          <a:xfrm>
            <a:off x="429768" y="1120877"/>
            <a:ext cx="4590288" cy="4031873"/>
          </a:xfrm>
          <a:prstGeom prst="rect">
            <a:avLst/>
          </a:prstGeom>
          <a:noFill/>
        </p:spPr>
        <p:txBody>
          <a:bodyPr wrap="square" rtlCol="0">
            <a:spAutoFit/>
          </a:bodyPr>
          <a:lstStyle/>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NHS England (2023) Patient safety: Communication in clinical teams. Available at: https://www.england.nhs.uk/patient-safety/).</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Tuckman, B.W. (1965) ‘Developmental sequence in small groups’, Psychological Bulletin, 63(6), pp. 384–399.</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Cottrell, S. (2017) Critical thinking skills: Effective analysis, argument and reflection. 3rd </a:t>
            </a:r>
            <a:r>
              <a:rPr lang="en-US" sz="1600" dirty="0" err="1">
                <a:latin typeface="Arial" panose="020B0604020202020204" pitchFamily="34" charset="0"/>
                <a:cs typeface="Arial" panose="020B0604020202020204" pitchFamily="34" charset="0"/>
              </a:rPr>
              <a:t>edn</a:t>
            </a:r>
            <a:r>
              <a:rPr lang="en-US" sz="1600" dirty="0">
                <a:latin typeface="Arial" panose="020B0604020202020204" pitchFamily="34" charset="0"/>
                <a:cs typeface="Arial" panose="020B0604020202020204" pitchFamily="34" charset="0"/>
              </a:rPr>
              <a:t>. London: Palgrave Macmillan.</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Moon, J. (2013) Reflection and employability: Reflection on learning and practice. London: Routledge.</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World Health Organization (2019) Patient safety: Communication during patient handovers. Available at: https://www.who.int/.</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(Microsoft Copilot, 2026)</a:t>
            </a:r>
          </a:p>
        </p:txBody>
      </p:sp>
    </p:spTree>
    <p:extLst>
      <p:ext uri="{BB962C8B-B14F-4D97-AF65-F5344CB8AC3E}">
        <p14:creationId xmlns:p14="http://schemas.microsoft.com/office/powerpoint/2010/main" val="2999686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97B4E-3C70-7F36-A4BF-7CA5CBC848F4}"/>
              </a:ext>
            </a:extLst>
          </p:cNvPr>
          <p:cNvSpPr>
            <a:spLocks noGrp="1"/>
          </p:cNvSpPr>
          <p:nvPr>
            <p:ph type="title"/>
          </p:nvPr>
        </p:nvSpPr>
        <p:spPr>
          <a:xfrm>
            <a:off x="612648" y="-1133856"/>
            <a:ext cx="10652760" cy="1133856"/>
          </a:xfrm>
        </p:spPr>
        <p:txBody>
          <a:bodyPr>
            <a:normAutofit/>
          </a:bodyPr>
          <a:lstStyle/>
          <a:p>
            <a:r>
              <a:rPr lang="en-US" dirty="0"/>
              <a:t>Delivering with confidence</a:t>
            </a:r>
            <a:br>
              <a:rPr lang="en-US" dirty="0"/>
            </a:br>
            <a:endParaRPr lang="en-US" dirty="0"/>
          </a:p>
        </p:txBody>
      </p:sp>
      <p:sp>
        <p:nvSpPr>
          <p:cNvPr id="3" name="Content Placeholder 2">
            <a:extLst>
              <a:ext uri="{FF2B5EF4-FFF2-40B4-BE49-F238E27FC236}">
                <a16:creationId xmlns:a16="http://schemas.microsoft.com/office/drawing/2014/main" id="{4227E922-AE57-EC70-406A-77ED03351FF3}"/>
              </a:ext>
            </a:extLst>
          </p:cNvPr>
          <p:cNvSpPr>
            <a:spLocks noGrp="1"/>
          </p:cNvSpPr>
          <p:nvPr>
            <p:ph sz="quarter" idx="13"/>
          </p:nvPr>
        </p:nvSpPr>
        <p:spPr>
          <a:xfrm>
            <a:off x="283464" y="1596767"/>
            <a:ext cx="9537192" cy="4142232"/>
          </a:xfrm>
        </p:spPr>
        <p:txBody>
          <a:bodyPr>
            <a:normAutofit fontScale="92500" lnSpcReduction="10000"/>
          </a:bodyPr>
          <a:lstStyle/>
          <a:p>
            <a:r>
              <a:rPr lang="en-US" dirty="0"/>
              <a:t>Meaningful eye contact, purposeful gestures, and good posture can enhance your message and make it more memorable.</a:t>
            </a:r>
          </a:p>
        </p:txBody>
      </p:sp>
      <p:sp>
        <p:nvSpPr>
          <p:cNvPr id="6" name="Slide Number Placeholder 5">
            <a:extLst>
              <a:ext uri="{FF2B5EF4-FFF2-40B4-BE49-F238E27FC236}">
                <a16:creationId xmlns:a16="http://schemas.microsoft.com/office/drawing/2014/main" id="{9CE43CCF-A463-89C5-41C7-D943D6977CFE}"/>
              </a:ext>
            </a:extLst>
          </p:cNvPr>
          <p:cNvSpPr>
            <a:spLocks noGrp="1"/>
          </p:cNvSpPr>
          <p:nvPr>
            <p:ph type="sldNum" sz="quarter" idx="12"/>
          </p:nvPr>
        </p:nvSpPr>
        <p:spPr/>
        <p:txBody>
          <a:bodyPr/>
          <a:lstStyle/>
          <a:p>
            <a:fld id="{CC057153-B650-4DEB-B370-79DDCFDCE934}" type="slidenum">
              <a:rPr lang="en-US" smtClean="0"/>
              <a:pPr/>
              <a:t>11</a:t>
            </a:fld>
            <a:endParaRPr lang="en-US" dirty="0"/>
          </a:p>
        </p:txBody>
      </p:sp>
    </p:spTree>
    <p:extLst>
      <p:ext uri="{BB962C8B-B14F-4D97-AF65-F5344CB8AC3E}">
        <p14:creationId xmlns:p14="http://schemas.microsoft.com/office/powerpoint/2010/main" val="3947552595"/>
      </p:ext>
    </p:extLst>
  </p:cSld>
  <p:clrMapOvr>
    <a:masterClrMapping/>
  </p:clrMapOvr>
</p:sld>
</file>

<file path=ppt/theme/theme1.xml><?xml version="1.0" encoding="utf-8"?>
<a:theme xmlns:a="http://schemas.openxmlformats.org/drawingml/2006/main" name="OasisVTI">
  <a:themeElements>
    <a:clrScheme name="Oasis">
      <a:dk1>
        <a:srgbClr val="131313"/>
      </a:dk1>
      <a:lt1>
        <a:sysClr val="window" lastClr="FFFFFF"/>
      </a:lt1>
      <a:dk2>
        <a:srgbClr val="3D3C33"/>
      </a:dk2>
      <a:lt2>
        <a:srgbClr val="F0EDE6"/>
      </a:lt2>
      <a:accent1>
        <a:srgbClr val="A57361"/>
      </a:accent1>
      <a:accent2>
        <a:srgbClr val="BE8856"/>
      </a:accent2>
      <a:accent3>
        <a:srgbClr val="BD9075"/>
      </a:accent3>
      <a:accent4>
        <a:srgbClr val="939081"/>
      </a:accent4>
      <a:accent5>
        <a:srgbClr val="A16D4C"/>
      </a:accent5>
      <a:accent6>
        <a:srgbClr val="8C8662"/>
      </a:accent6>
      <a:hlink>
        <a:srgbClr val="A57361"/>
      </a:hlink>
      <a:folHlink>
        <a:srgbClr val="8C8662"/>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asis_win32_DN_V3" id="{65F5DFDA-B6D8-4F37-85B8-E95C858FA146}" vid="{998F2FB7-179B-41D4-99FF-60A4C828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73667383-B7F3-43FC-8965-135FDDEABCC5}">
  <ds:schemaRefs>
    <ds:schemaRef ds:uri="http://schemas.microsoft.com/sharepoint/v3/contenttype/forms"/>
  </ds:schemaRefs>
</ds:datastoreItem>
</file>

<file path=customXml/itemProps2.xml><?xml version="1.0" encoding="utf-8"?>
<ds:datastoreItem xmlns:ds="http://schemas.openxmlformats.org/officeDocument/2006/customXml" ds:itemID="{12135656-72CC-4564-823F-B30D029964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D6282DC-5D67-4C19-9A05-C65D9BF7BC78}">
  <ds:schemaRefs>
    <ds:schemaRef ds:uri="http://schemas.microsoft.com/office/2006/documentManagement/types"/>
    <ds:schemaRef ds:uri="16c05727-aa75-4e4a-9b5f-8a80a1165891"/>
    <ds:schemaRef ds:uri="http://purl.org/dc/elements/1.1/"/>
    <ds:schemaRef ds:uri="http://purl.org/dc/dcmitype/"/>
    <ds:schemaRef ds:uri="71af3243-3dd4-4a8d-8c0d-dd76da1f02a5"/>
    <ds:schemaRef ds:uri="http://www.w3.org/XML/1998/namespace"/>
    <ds:schemaRef ds:uri="http://purl.org/dc/terms/"/>
    <ds:schemaRef ds:uri="http://schemas.openxmlformats.org/package/2006/metadata/core-properties"/>
    <ds:schemaRef ds:uri="http://schemas.microsoft.com/office/infopath/2007/PartnerControls"/>
    <ds:schemaRef ds:uri="230e9df3-be65-4c73-a93b-d1236ebd677e"/>
    <ds:schemaRef ds:uri="http://schemas.microsoft.com/sharepoint/v3"/>
    <ds:schemaRef ds:uri="http://schemas.microsoft.com/office/2006/metadata/propertie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{6D5C14AF-BDAF-4637-BDE0-1F2C3307516C}05f950ec-c865-457c-93ae-9eb2ef1c603f-TFa19fa653-f273-4169-96ef-448bb1cd1027_win32</Template>
  <TotalTime>160</TotalTime>
  <Words>1029</Words>
  <Application>Microsoft Office PowerPoint</Application>
  <PresentationFormat>Widescreen</PresentationFormat>
  <Paragraphs>95</Paragraphs>
  <Slides>11</Slides>
  <Notes>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Courier New</vt:lpstr>
      <vt:lpstr>Neue Haas Grotesk Text Pro</vt:lpstr>
      <vt:lpstr>OasisVTI</vt:lpstr>
      <vt:lpstr>PowerPoint Presentation</vt:lpstr>
      <vt:lpstr>Usage of AI</vt:lpstr>
      <vt:lpstr>Introduction</vt:lpstr>
      <vt:lpstr>PowerPoint Presentation</vt:lpstr>
      <vt:lpstr>KEY Skill for People in Health and Social Care</vt:lpstr>
      <vt:lpstr>Relevant Model</vt:lpstr>
      <vt:lpstr>Practical Example</vt:lpstr>
      <vt:lpstr>How COMMUNICATION Skill CAN Support My Future Career?</vt:lpstr>
      <vt:lpstr>Conclusion </vt:lpstr>
      <vt:lpstr>REFERENCE:</vt:lpstr>
      <vt:lpstr>Delivering with confidence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Lily Frimpong</dc:creator>
  <cp:lastModifiedBy>Lily Frimpong (2436601)</cp:lastModifiedBy>
  <cp:revision>7</cp:revision>
  <dcterms:created xsi:type="dcterms:W3CDTF">2026-02-23T21:47:56Z</dcterms:created>
  <dcterms:modified xsi:type="dcterms:W3CDTF">2026-03-21T22:54:22Z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