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embedTrueTypeFonts="1" saveSubsetFonts="1" autoCompressPictures="0">
  <p:sldMasterIdLst>
    <p:sldMasterId id="2147483648" r:id="rId1"/>
  </p:sldMasterIdLst>
  <p:notesMasterIdLst>
    <p:notesMasterId r:id="rId17"/>
  </p:notesMasterIdLst>
  <p:handoutMasterIdLst>
    <p:handoutMasterId r:id="rId18"/>
  </p:handoutMasterIdLst>
  <p:sldIdLst>
    <p:sldId id="443" r:id="rId2"/>
    <p:sldId id="451" r:id="rId3"/>
    <p:sldId id="469" r:id="rId4"/>
    <p:sldId id="470" r:id="rId5"/>
    <p:sldId id="467" r:id="rId6"/>
    <p:sldId id="453" r:id="rId7"/>
    <p:sldId id="459" r:id="rId8"/>
    <p:sldId id="464" r:id="rId9"/>
    <p:sldId id="466" r:id="rId10"/>
    <p:sldId id="460" r:id="rId11"/>
    <p:sldId id="461" r:id="rId12"/>
    <p:sldId id="462" r:id="rId13"/>
    <p:sldId id="465" r:id="rId14"/>
    <p:sldId id="463" r:id="rId15"/>
    <p:sldId id="471" r:id="rId16"/>
  </p:sldIdLst>
  <p:sldSz cx="12192000" cy="6858000"/>
  <p:notesSz cx="6858000" cy="9144000"/>
  <p:embeddedFontLst>
    <p:embeddedFont>
      <p:font typeface="Calibri" panose="020F0502020204030204" pitchFamily="34" charset="0"/>
      <p:regular r:id="rId19"/>
      <p:bold r:id="rId20"/>
      <p:italic r:id="rId21"/>
      <p:boldItalic r:id="rId22"/>
    </p:embeddedFont>
    <p:embeddedFont>
      <p:font typeface="Calibri Light" panose="020F0302020204030204" pitchFamily="34" charset="0"/>
      <p:regular r:id="rId23"/>
      <p:italic r:id="rId24"/>
    </p:embeddedFont>
    <p:embeddedFont>
      <p:font typeface="Georgia" panose="02040502050405020303" pitchFamily="18" charset="0"/>
      <p:regular r:id="rId25"/>
      <p:bold r:id="rId26"/>
      <p:italic r:id="rId27"/>
      <p:boldItalic r:id="rId28"/>
    </p:embeddedFont>
    <p:embeddedFont>
      <p:font typeface="Sagona ExtraLight" panose="02020303050505020204" pitchFamily="18" charset="0"/>
      <p:regular r:id="rId29"/>
      <p:italic r:id="rId30"/>
    </p:embeddedFont>
    <p:embeddedFont>
      <p:font typeface="Speak Pro" panose="020B0504020101020102" pitchFamily="34" charset="0"/>
      <p:regular r:id="rId31"/>
      <p:bold r:id="rId32"/>
      <p:italic r:id="rId33"/>
      <p:boldItalic r:id="rId34"/>
    </p:embeddedFont>
  </p:embeddedFontLst>
  <p:defaultTextStyle>
    <a:defPPr rtl="0"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3590" autoAdjust="0"/>
    <p:restoredTop sz="81997" autoAdjust="0"/>
  </p:normalViewPr>
  <p:slideViewPr>
    <p:cSldViewPr snapToGrid="0" snapToObjects="1">
      <p:cViewPr varScale="1">
        <p:scale>
          <a:sx n="76" d="100"/>
          <a:sy n="76" d="100"/>
        </p:scale>
        <p:origin x="588" y="57"/>
      </p:cViewPr>
      <p:guideLst/>
    </p:cSldViewPr>
  </p:slideViewPr>
  <p:outlineViewPr>
    <p:cViewPr>
      <p:scale>
        <a:sx n="33" d="100"/>
        <a:sy n="33" d="100"/>
      </p:scale>
      <p:origin x="0" y="-446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 snapToGrid="0" snapToObjects="1">
      <p:cViewPr varScale="1">
        <p:scale>
          <a:sx n="86" d="100"/>
          <a:sy n="86" d="100"/>
        </p:scale>
        <p:origin x="3876" y="7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handoutMaster" Target="handoutMasters/handoutMaster1.xml"/><Relationship Id="rId26" Type="http://schemas.openxmlformats.org/officeDocument/2006/relationships/font" Target="fonts/font8.fntdata"/><Relationship Id="rId21" Type="http://schemas.openxmlformats.org/officeDocument/2006/relationships/font" Target="fonts/font3.fntdata"/><Relationship Id="rId34" Type="http://schemas.openxmlformats.org/officeDocument/2006/relationships/font" Target="fonts/font16.fntdata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5" Type="http://schemas.openxmlformats.org/officeDocument/2006/relationships/font" Target="fonts/font7.fntdata"/><Relationship Id="rId33" Type="http://schemas.openxmlformats.org/officeDocument/2006/relationships/font" Target="fonts/font15.fntdata"/><Relationship Id="rId38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font" Target="fonts/font2.fntdata"/><Relationship Id="rId29" Type="http://schemas.openxmlformats.org/officeDocument/2006/relationships/font" Target="fonts/font11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font" Target="fonts/font6.fntdata"/><Relationship Id="rId32" Type="http://schemas.openxmlformats.org/officeDocument/2006/relationships/font" Target="fonts/font14.fntdata"/><Relationship Id="rId37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font" Target="fonts/font5.fntdata"/><Relationship Id="rId28" Type="http://schemas.openxmlformats.org/officeDocument/2006/relationships/font" Target="fonts/font10.fntdata"/><Relationship Id="rId36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font" Target="fonts/font1.fntdata"/><Relationship Id="rId31" Type="http://schemas.openxmlformats.org/officeDocument/2006/relationships/font" Target="fonts/font13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font" Target="fonts/font4.fntdata"/><Relationship Id="rId27" Type="http://schemas.openxmlformats.org/officeDocument/2006/relationships/font" Target="fonts/font9.fntdata"/><Relationship Id="rId30" Type="http://schemas.openxmlformats.org/officeDocument/2006/relationships/font" Target="fonts/font12.fntdata"/><Relationship Id="rId35" Type="http://schemas.openxmlformats.org/officeDocument/2006/relationships/presProps" Target="presProps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F2F17359-000A-9044-B834-9FBD0018D52B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C98B882-BA21-D947-B59A-B375F7B018C9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BD95890B-B5F7-47BB-AD03-2F66934E7936}" type="datetime1">
              <a:rPr lang="en-GB" smtClean="0"/>
              <a:t>05/12/2022</a:t>
            </a:fld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219AD5B-1A75-1A4A-8459-A96AB79E9D2C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49C6818-84EB-2D43-AA44-FC64C4595BFD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1B28A1AC-D174-D44D-BB31-612041F19AA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75170339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noProof="0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3EE97CF-47BE-4E56-8867-5B4547E04FFD}" type="datetime1">
              <a:rPr lang="en-GB" noProof="0" smtClean="0"/>
              <a:t>05/12/2022</a:t>
            </a:fld>
            <a:endParaRPr lang="en-GB" noProof="0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noProof="0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 noProof="0"/>
              <a:t>Click to edit Master text styles</a:t>
            </a:r>
          </a:p>
          <a:p>
            <a:pPr lvl="1"/>
            <a:r>
              <a:rPr lang="en-GB" noProof="0"/>
              <a:t>Second level</a:t>
            </a:r>
          </a:p>
          <a:p>
            <a:pPr lvl="2"/>
            <a:r>
              <a:rPr lang="en-GB" noProof="0"/>
              <a:t>Third level</a:t>
            </a:r>
          </a:p>
          <a:p>
            <a:pPr lvl="3"/>
            <a:r>
              <a:rPr lang="en-GB" noProof="0"/>
              <a:t>Fourth level</a:t>
            </a:r>
          </a:p>
          <a:p>
            <a:pPr lvl="4"/>
            <a:r>
              <a:rPr lang="en-GB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CABB647-C433-47FB-A32A-A6B0297C7E48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711522774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CABB647-C433-47FB-A32A-A6B0297C7E48}" type="slidenum">
              <a:rPr lang="en-GB" noProof="0" smtClean="0"/>
              <a:t>1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110781476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CABB647-C433-47FB-A32A-A6B0297C7E48}" type="slidenum">
              <a:rPr lang="en-GB" noProof="0" smtClean="0"/>
              <a:t>2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300808742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CABB647-C433-47FB-A32A-A6B0297C7E48}" type="slidenum">
              <a:rPr lang="en-GB" noProof="0" smtClean="0"/>
              <a:t>3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54308464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CABB647-C433-47FB-A32A-A6B0297C7E48}" type="slidenum">
              <a:rPr lang="en-GB" noProof="0" smtClean="0"/>
              <a:t>5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184989542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CABB647-C433-47FB-A32A-A6B0297C7E48}" type="slidenum">
              <a:rPr lang="en-GB" noProof="0" smtClean="0"/>
              <a:t>6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231696926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CABB647-C433-47FB-A32A-A6B0297C7E48}" type="slidenum">
              <a:rPr lang="en-GB" noProof="0" smtClean="0"/>
              <a:t>7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55372122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CABB647-C433-47FB-A32A-A6B0297C7E48}" type="slidenum">
              <a:rPr lang="en-GB" noProof="0" smtClean="0"/>
              <a:t>8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162373954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CABB647-C433-47FB-A32A-A6B0297C7E48}" type="slidenum">
              <a:rPr lang="en-GB" noProof="0" smtClean="0"/>
              <a:t>10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17808706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CABB647-C433-47FB-A32A-A6B0297C7E48}" type="slidenum">
              <a:rPr lang="en-GB" noProof="0" smtClean="0"/>
              <a:t>11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277658548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resentation Title_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37D7B648-BE60-43F4-8E11-2AB267410D48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-2946" y="0"/>
            <a:ext cx="6098946" cy="6858000"/>
          </a:xfrm>
          <a:custGeom>
            <a:avLst/>
            <a:gdLst>
              <a:gd name="connsiteX0" fmla="*/ 0 w 5822209"/>
              <a:gd name="connsiteY0" fmla="*/ 0 h 4427316"/>
              <a:gd name="connsiteX1" fmla="*/ 5822209 w 5822209"/>
              <a:gd name="connsiteY1" fmla="*/ 0 h 4427316"/>
              <a:gd name="connsiteX2" fmla="*/ 5822209 w 5822209"/>
              <a:gd name="connsiteY2" fmla="*/ 4427316 h 4427316"/>
              <a:gd name="connsiteX3" fmla="*/ 0 w 5822209"/>
              <a:gd name="connsiteY3" fmla="*/ 4427316 h 44273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822209" h="4427316">
                <a:moveTo>
                  <a:pt x="0" y="0"/>
                </a:moveTo>
                <a:lnTo>
                  <a:pt x="5822209" y="0"/>
                </a:lnTo>
                <a:lnTo>
                  <a:pt x="5822209" y="4427316"/>
                </a:lnTo>
                <a:lnTo>
                  <a:pt x="0" y="4427316"/>
                </a:lnTo>
                <a:close/>
              </a:path>
            </a:pathLst>
          </a:custGeom>
          <a:solidFill>
            <a:schemeClr val="accent4">
              <a:lumMod val="50000"/>
            </a:schemeClr>
          </a:solidFill>
        </p:spPr>
        <p:txBody>
          <a:bodyPr wrap="square" rtlCol="0">
            <a:noAutofit/>
          </a:bodyPr>
          <a:lstStyle/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662FCA-743F-AC4A-B6AC-269A9A26ECF8}"/>
              </a:ext>
            </a:extLst>
          </p:cNvPr>
          <p:cNvSpPr>
            <a:spLocks noGrp="1"/>
          </p:cNvSpPr>
          <p:nvPr>
            <p:ph type="body" idx="13" hasCustomPrompt="1"/>
          </p:nvPr>
        </p:nvSpPr>
        <p:spPr>
          <a:xfrm>
            <a:off x="6487905" y="5286196"/>
            <a:ext cx="4179375" cy="356462"/>
          </a:xfrm>
        </p:spPr>
        <p:txBody>
          <a:bodyPr lIns="0" rIns="0" rtlCol="0">
            <a:normAutofit/>
          </a:bodyPr>
          <a:lstStyle>
            <a:lvl1pPr marL="0" indent="0" algn="r">
              <a:buNone/>
              <a:defRPr sz="1800" b="1" i="0" cap="all" spc="300" baseline="0">
                <a:solidFill>
                  <a:schemeClr val="tx1"/>
                </a:solidFill>
                <a:latin typeface="Speak Pro" panose="020B0504020101020102" pitchFamily="34" charset="0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 noProof="0"/>
              <a:t>Subtitle goes here</a:t>
            </a: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BBC2EA4E-1692-1548-A245-3DC65B856DE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87905" y="2715790"/>
            <a:ext cx="4179376" cy="2387600"/>
          </a:xfrm>
        </p:spPr>
        <p:txBody>
          <a:bodyPr lIns="0" rIns="0" rtlCol="0" anchor="b">
            <a:normAutofit/>
          </a:bodyPr>
          <a:lstStyle>
            <a:lvl1pPr algn="r">
              <a:defRPr sz="4800" b="0" i="0" cap="all" baseline="0">
                <a:solidFill>
                  <a:schemeClr val="accent4">
                    <a:lumMod val="75000"/>
                  </a:schemeClr>
                </a:solidFill>
                <a:latin typeface="Sagona ExtraLight" panose="02020303050505020204" pitchFamily="18" charset="0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ED7A90A1-A930-7E45-A0C6-7B528BC17B68}"/>
              </a:ext>
            </a:extLst>
          </p:cNvPr>
          <p:cNvCxnSpPr>
            <a:cxnSpLocks/>
          </p:cNvCxnSpPr>
          <p:nvPr userDrawn="1"/>
        </p:nvCxnSpPr>
        <p:spPr>
          <a:xfrm>
            <a:off x="11057682" y="0"/>
            <a:ext cx="0" cy="6858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8228929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resentation Title_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37D7B648-BE60-43F4-8E11-2AB267410D48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6093055" y="0"/>
            <a:ext cx="6098946" cy="6858000"/>
          </a:xfrm>
          <a:custGeom>
            <a:avLst/>
            <a:gdLst>
              <a:gd name="connsiteX0" fmla="*/ 0 w 5822209"/>
              <a:gd name="connsiteY0" fmla="*/ 0 h 4427316"/>
              <a:gd name="connsiteX1" fmla="*/ 5822209 w 5822209"/>
              <a:gd name="connsiteY1" fmla="*/ 0 h 4427316"/>
              <a:gd name="connsiteX2" fmla="*/ 5822209 w 5822209"/>
              <a:gd name="connsiteY2" fmla="*/ 4427316 h 4427316"/>
              <a:gd name="connsiteX3" fmla="*/ 0 w 5822209"/>
              <a:gd name="connsiteY3" fmla="*/ 4427316 h 44273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822209" h="4427316">
                <a:moveTo>
                  <a:pt x="0" y="0"/>
                </a:moveTo>
                <a:lnTo>
                  <a:pt x="5822209" y="0"/>
                </a:lnTo>
                <a:lnTo>
                  <a:pt x="5822209" y="4427316"/>
                </a:lnTo>
                <a:lnTo>
                  <a:pt x="0" y="4427316"/>
                </a:lnTo>
                <a:close/>
              </a:path>
            </a:pathLst>
          </a:custGeom>
          <a:solidFill>
            <a:schemeClr val="accent4">
              <a:lumMod val="50000"/>
            </a:schemeClr>
          </a:solidFill>
        </p:spPr>
        <p:txBody>
          <a:bodyPr wrap="square" rtlCol="0">
            <a:noAutofit/>
          </a:bodyPr>
          <a:lstStyle/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A9525627-537D-D740-918D-FD8895672A9F}"/>
              </a:ext>
            </a:extLst>
          </p:cNvPr>
          <p:cNvCxnSpPr>
            <a:cxnSpLocks/>
          </p:cNvCxnSpPr>
          <p:nvPr userDrawn="1"/>
        </p:nvCxnSpPr>
        <p:spPr>
          <a:xfrm>
            <a:off x="0" y="1720312"/>
            <a:ext cx="6093055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662FCA-743F-AC4A-B6AC-269A9A26ECF8}"/>
              </a:ext>
            </a:extLst>
          </p:cNvPr>
          <p:cNvSpPr>
            <a:spLocks noGrp="1"/>
          </p:cNvSpPr>
          <p:nvPr>
            <p:ph type="body" idx="13" hasCustomPrompt="1"/>
          </p:nvPr>
        </p:nvSpPr>
        <p:spPr>
          <a:xfrm>
            <a:off x="1524000" y="5286196"/>
            <a:ext cx="4179375" cy="356462"/>
          </a:xfrm>
        </p:spPr>
        <p:txBody>
          <a:bodyPr lIns="0" rIns="0" rtlCol="0">
            <a:normAutofit/>
          </a:bodyPr>
          <a:lstStyle>
            <a:lvl1pPr marL="0" indent="0">
              <a:buNone/>
              <a:defRPr sz="1800" b="1" i="0" cap="all" spc="300" baseline="0">
                <a:solidFill>
                  <a:schemeClr val="tx1"/>
                </a:solidFill>
                <a:latin typeface="Speak Pro" panose="020B0504020101020102" pitchFamily="34" charset="0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 noProof="0"/>
              <a:t>Subtitle goes here</a:t>
            </a: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BBC2EA4E-1692-1548-A245-3DC65B856DE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2715790"/>
            <a:ext cx="4179376" cy="2387600"/>
          </a:xfrm>
        </p:spPr>
        <p:txBody>
          <a:bodyPr lIns="0" rIns="0" rtlCol="0" anchor="b">
            <a:normAutofit/>
          </a:bodyPr>
          <a:lstStyle>
            <a:lvl1pPr algn="l">
              <a:defRPr sz="4800" b="0" i="0" cap="all" baseline="0">
                <a:solidFill>
                  <a:schemeClr val="accent4">
                    <a:lumMod val="75000"/>
                  </a:schemeClr>
                </a:solidFill>
                <a:latin typeface="Sagona ExtraLight" panose="02020303050505020204" pitchFamily="18" charset="0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81424920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resentation Title_4">
    <p:bg>
      <p:bgPr>
        <a:solidFill>
          <a:schemeClr val="accent4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37D7B648-BE60-43F4-8E11-2AB267410D48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1134319" y="0"/>
            <a:ext cx="11057681" cy="6858000"/>
          </a:xfrm>
          <a:custGeom>
            <a:avLst/>
            <a:gdLst>
              <a:gd name="connsiteX0" fmla="*/ 0 w 5822209"/>
              <a:gd name="connsiteY0" fmla="*/ 0 h 4427316"/>
              <a:gd name="connsiteX1" fmla="*/ 5822209 w 5822209"/>
              <a:gd name="connsiteY1" fmla="*/ 0 h 4427316"/>
              <a:gd name="connsiteX2" fmla="*/ 5822209 w 5822209"/>
              <a:gd name="connsiteY2" fmla="*/ 4427316 h 4427316"/>
              <a:gd name="connsiteX3" fmla="*/ 0 w 5822209"/>
              <a:gd name="connsiteY3" fmla="*/ 4427316 h 44273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822209" h="4427316">
                <a:moveTo>
                  <a:pt x="0" y="0"/>
                </a:moveTo>
                <a:lnTo>
                  <a:pt x="5822209" y="0"/>
                </a:lnTo>
                <a:lnTo>
                  <a:pt x="5822209" y="4427316"/>
                </a:lnTo>
                <a:lnTo>
                  <a:pt x="0" y="4427316"/>
                </a:lnTo>
                <a:close/>
              </a:path>
            </a:pathLst>
          </a:custGeom>
          <a:solidFill>
            <a:schemeClr val="accent4">
              <a:lumMod val="50000"/>
            </a:schemeClr>
          </a:solidFill>
        </p:spPr>
        <p:txBody>
          <a:bodyPr wrap="square" rtlCol="0">
            <a:noAutofit/>
          </a:bodyPr>
          <a:lstStyle/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A9525627-537D-D740-918D-FD8895672A9F}"/>
              </a:ext>
            </a:extLst>
          </p:cNvPr>
          <p:cNvCxnSpPr>
            <a:cxnSpLocks/>
          </p:cNvCxnSpPr>
          <p:nvPr userDrawn="1"/>
        </p:nvCxnSpPr>
        <p:spPr>
          <a:xfrm>
            <a:off x="1124487" y="0"/>
            <a:ext cx="0" cy="685800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662FCA-743F-AC4A-B6AC-269A9A26ECF8}"/>
              </a:ext>
            </a:extLst>
          </p:cNvPr>
          <p:cNvSpPr>
            <a:spLocks noGrp="1"/>
          </p:cNvSpPr>
          <p:nvPr>
            <p:ph type="body" idx="13" hasCustomPrompt="1"/>
          </p:nvPr>
        </p:nvSpPr>
        <p:spPr>
          <a:xfrm>
            <a:off x="1524000" y="5286196"/>
            <a:ext cx="4179375" cy="356462"/>
          </a:xfrm>
        </p:spPr>
        <p:txBody>
          <a:bodyPr lIns="0" rIns="0" rtlCol="0">
            <a:normAutofit/>
          </a:bodyPr>
          <a:lstStyle>
            <a:lvl1pPr marL="0" indent="0">
              <a:buNone/>
              <a:defRPr sz="1800" b="1" i="0" cap="all" spc="300" baseline="0">
                <a:solidFill>
                  <a:schemeClr val="bg1"/>
                </a:solidFill>
                <a:latin typeface="Speak Pro" panose="020B0504020101020102" pitchFamily="34" charset="0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 noProof="0"/>
              <a:t>Subtitle goes here</a:t>
            </a: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BBC2EA4E-1692-1548-A245-3DC65B856DE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2715790"/>
            <a:ext cx="4179376" cy="2387600"/>
          </a:xfrm>
        </p:spPr>
        <p:txBody>
          <a:bodyPr lIns="0" rIns="0" rtlCol="0" anchor="b">
            <a:normAutofit/>
          </a:bodyPr>
          <a:lstStyle>
            <a:lvl1pPr algn="l">
              <a:defRPr sz="4800" b="0" i="0" cap="all" baseline="0">
                <a:solidFill>
                  <a:schemeClr val="bg1"/>
                </a:solidFill>
                <a:latin typeface="Sagona ExtraLight" panose="02020303050505020204" pitchFamily="18" charset="0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3756843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resentation Title_5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37D7B648-BE60-43F4-8E11-2AB267410D48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1" cy="6858000"/>
          </a:xfrm>
          <a:custGeom>
            <a:avLst/>
            <a:gdLst>
              <a:gd name="connsiteX0" fmla="*/ 0 w 5822209"/>
              <a:gd name="connsiteY0" fmla="*/ 0 h 4427316"/>
              <a:gd name="connsiteX1" fmla="*/ 5822209 w 5822209"/>
              <a:gd name="connsiteY1" fmla="*/ 0 h 4427316"/>
              <a:gd name="connsiteX2" fmla="*/ 5822209 w 5822209"/>
              <a:gd name="connsiteY2" fmla="*/ 4427316 h 4427316"/>
              <a:gd name="connsiteX3" fmla="*/ 0 w 5822209"/>
              <a:gd name="connsiteY3" fmla="*/ 4427316 h 44273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822209" h="4427316">
                <a:moveTo>
                  <a:pt x="0" y="0"/>
                </a:moveTo>
                <a:lnTo>
                  <a:pt x="5822209" y="0"/>
                </a:lnTo>
                <a:lnTo>
                  <a:pt x="5822209" y="4427316"/>
                </a:lnTo>
                <a:lnTo>
                  <a:pt x="0" y="4427316"/>
                </a:lnTo>
                <a:close/>
              </a:path>
            </a:pathLst>
          </a:custGeom>
          <a:solidFill>
            <a:schemeClr val="accent4">
              <a:lumMod val="50000"/>
            </a:schemeClr>
          </a:solidFill>
        </p:spPr>
        <p:txBody>
          <a:bodyPr wrap="square" rtlCol="0">
            <a:noAutofit/>
          </a:bodyPr>
          <a:lstStyle/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662FCA-743F-AC4A-B6AC-269A9A26ECF8}"/>
              </a:ext>
            </a:extLst>
          </p:cNvPr>
          <p:cNvSpPr>
            <a:spLocks noGrp="1"/>
          </p:cNvSpPr>
          <p:nvPr>
            <p:ph type="body" idx="13" hasCustomPrompt="1"/>
          </p:nvPr>
        </p:nvSpPr>
        <p:spPr>
          <a:xfrm>
            <a:off x="1524000" y="5286196"/>
            <a:ext cx="4179375" cy="356462"/>
          </a:xfrm>
        </p:spPr>
        <p:txBody>
          <a:bodyPr lIns="0" rIns="0" rtlCol="0">
            <a:normAutofit/>
          </a:bodyPr>
          <a:lstStyle>
            <a:lvl1pPr marL="0" indent="0">
              <a:buNone/>
              <a:defRPr sz="1800" b="1" i="0" cap="all" spc="300" baseline="0">
                <a:solidFill>
                  <a:schemeClr val="bg1"/>
                </a:solidFill>
                <a:latin typeface="Speak Pro" panose="020B0504020101020102" pitchFamily="34" charset="0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 noProof="0"/>
              <a:t>Subtitle goes here</a:t>
            </a: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BBC2EA4E-1692-1548-A245-3DC65B856DE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2715790"/>
            <a:ext cx="4179376" cy="2387600"/>
          </a:xfrm>
        </p:spPr>
        <p:txBody>
          <a:bodyPr lIns="0" rIns="0" rtlCol="0" anchor="b">
            <a:normAutofit/>
          </a:bodyPr>
          <a:lstStyle>
            <a:lvl1pPr algn="l">
              <a:defRPr sz="4800" b="0" i="0" cap="all" baseline="0">
                <a:solidFill>
                  <a:schemeClr val="bg1"/>
                </a:solidFill>
                <a:latin typeface="Sagona ExtraLight" panose="02020303050505020204" pitchFamily="18" charset="0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DB4FF4E3-951F-F040-800F-0DDAC2CCC507}"/>
              </a:ext>
            </a:extLst>
          </p:cNvPr>
          <p:cNvCxnSpPr>
            <a:cxnSpLocks/>
          </p:cNvCxnSpPr>
          <p:nvPr userDrawn="1"/>
        </p:nvCxnSpPr>
        <p:spPr>
          <a:xfrm>
            <a:off x="0" y="5992966"/>
            <a:ext cx="12192000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0542215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_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062DFD1-09C0-6845-8219-0846F32EDE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2A80BF1B-7A14-430B-9DF1-A90E1CA0F0FD}" type="datetime1">
              <a:rPr lang="en-GB" noProof="0" smtClean="0"/>
              <a:t>05/12/2022</a:t>
            </a:fld>
            <a:endParaRPr lang="en-GB" noProof="0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B7D7355-C4D0-1F4D-A365-E4AF1D8FED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2771307-5F5C-D847-B837-8C60542C4B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1FEFF75-79D2-EE46-877B-299D1510E681}" type="slidenum">
              <a:rPr lang="en-GB" noProof="0" smtClean="0"/>
              <a:t>‹#›</a:t>
            </a:fld>
            <a:endParaRPr lang="en-GB" noProof="0" dirty="0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9B04801C-3319-AC43-9484-8377A4F8F253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392623" y="339645"/>
            <a:ext cx="10115219" cy="1002552"/>
          </a:xfrm>
        </p:spPr>
        <p:txBody>
          <a:bodyPr lIns="0" rIns="0" rtlCol="0" anchor="b">
            <a:noAutofit/>
          </a:bodyPr>
          <a:lstStyle>
            <a:lvl1pPr algn="l">
              <a:defRPr sz="4500" b="0" i="0" cap="all" baseline="0">
                <a:solidFill>
                  <a:schemeClr val="accent4">
                    <a:lumMod val="75000"/>
                  </a:schemeClr>
                </a:solidFill>
                <a:latin typeface="Sagona ExtraLight" panose="02020303050505020204" pitchFamily="18" charset="0"/>
              </a:defRPr>
            </a:lvl1pPr>
          </a:lstStyle>
          <a:p>
            <a:pPr rtl="0"/>
            <a:r>
              <a:rPr lang="en-GB" noProof="0"/>
              <a:t>TITLE GOE HERE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3D67D640-AB06-EE4B-868D-F46A30705F62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392624" y="1507066"/>
            <a:ext cx="10115221" cy="4849283"/>
          </a:xfrm>
        </p:spPr>
        <p:txBody>
          <a:bodyPr lIns="0" rIns="0" rtlCol="0" anchor="t">
            <a:normAutofit/>
          </a:bodyPr>
          <a:lstStyle>
            <a:lvl1pPr marL="0" indent="0">
              <a:lnSpc>
                <a:spcPct val="100000"/>
              </a:lnSpc>
              <a:buNone/>
              <a:defRPr sz="1600">
                <a:latin typeface="+mj-lt"/>
              </a:defRPr>
            </a:lvl1pPr>
            <a:lvl2pPr marL="457200" indent="0">
              <a:lnSpc>
                <a:spcPct val="100000"/>
              </a:lnSpc>
              <a:buNone/>
              <a:defRPr sz="1600">
                <a:latin typeface="+mj-lt"/>
              </a:defRPr>
            </a:lvl2pPr>
            <a:lvl3pPr marL="914400" indent="0">
              <a:lnSpc>
                <a:spcPct val="100000"/>
              </a:lnSpc>
              <a:buNone/>
              <a:defRPr sz="1600">
                <a:latin typeface="+mj-lt"/>
              </a:defRPr>
            </a:lvl3pPr>
            <a:lvl4pPr marL="1371600" indent="0">
              <a:lnSpc>
                <a:spcPct val="100000"/>
              </a:lnSpc>
              <a:buNone/>
              <a:defRPr sz="1600">
                <a:latin typeface="+mj-lt"/>
              </a:defRPr>
            </a:lvl4pPr>
            <a:lvl5pPr marL="1828800" indent="0">
              <a:lnSpc>
                <a:spcPct val="100000"/>
              </a:lnSpc>
              <a:buNone/>
              <a:defRPr sz="1600">
                <a:latin typeface="+mj-lt"/>
              </a:defRPr>
            </a:lvl5pPr>
          </a:lstStyle>
          <a:p>
            <a:pPr lvl="0" rtl="0"/>
            <a:r>
              <a:rPr lang="en-US" noProof="0"/>
              <a:t>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B781E455-9E6F-1B48-A537-F86699963276}"/>
              </a:ext>
            </a:extLst>
          </p:cNvPr>
          <p:cNvCxnSpPr>
            <a:cxnSpLocks/>
          </p:cNvCxnSpPr>
          <p:nvPr userDrawn="1"/>
        </p:nvCxnSpPr>
        <p:spPr>
          <a:xfrm>
            <a:off x="392623" y="1342197"/>
            <a:ext cx="0" cy="0"/>
          </a:xfrm>
          <a:prstGeom prst="line">
            <a:avLst/>
          </a:prstGeom>
          <a:ln w="127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2A21F7CE-A4E6-574A-B490-8FC432772886}"/>
              </a:ext>
            </a:extLst>
          </p:cNvPr>
          <p:cNvCxnSpPr>
            <a:cxnSpLocks/>
          </p:cNvCxnSpPr>
          <p:nvPr userDrawn="1"/>
        </p:nvCxnSpPr>
        <p:spPr>
          <a:xfrm>
            <a:off x="11057682" y="0"/>
            <a:ext cx="0" cy="6858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0251269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_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062DFD1-09C0-6845-8219-0846F32EDE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C3B65938-0EDD-464B-AC01-17656E9F302B}" type="datetime1">
              <a:rPr lang="en-GB" noProof="0" smtClean="0"/>
              <a:t>05/12/2022</a:t>
            </a:fld>
            <a:endParaRPr lang="en-GB" noProof="0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B7D7355-C4D0-1F4D-A365-E4AF1D8FED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2771307-5F5C-D847-B837-8C60542C4B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1FEFF75-79D2-EE46-877B-299D1510E681}" type="slidenum">
              <a:rPr lang="en-GB" noProof="0" smtClean="0"/>
              <a:t>‹#›</a:t>
            </a:fld>
            <a:endParaRPr lang="en-GB" noProof="0" dirty="0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9B04801C-3319-AC43-9484-8377A4F8F253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392623" y="339645"/>
            <a:ext cx="11369068" cy="1002552"/>
          </a:xfrm>
        </p:spPr>
        <p:txBody>
          <a:bodyPr lIns="0" rIns="0" rtlCol="0" anchor="b">
            <a:noAutofit/>
          </a:bodyPr>
          <a:lstStyle>
            <a:lvl1pPr algn="l">
              <a:defRPr sz="4500" b="0" i="0" cap="all" baseline="0">
                <a:solidFill>
                  <a:schemeClr val="accent4">
                    <a:lumMod val="75000"/>
                  </a:schemeClr>
                </a:solidFill>
                <a:latin typeface="Sagona ExtraLight" panose="02020303050505020204" pitchFamily="18" charset="0"/>
              </a:defRPr>
            </a:lvl1pPr>
          </a:lstStyle>
          <a:p>
            <a:pPr rtl="0"/>
            <a:r>
              <a:rPr lang="en-GB" noProof="0"/>
              <a:t>TITLE GOE HERE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3D67D640-AB06-EE4B-868D-F46A30705F62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392624" y="1507066"/>
            <a:ext cx="11369070" cy="4849283"/>
          </a:xfrm>
        </p:spPr>
        <p:txBody>
          <a:bodyPr lIns="0" rIns="0" rtlCol="0" anchor="t">
            <a:normAutofit/>
          </a:bodyPr>
          <a:lstStyle>
            <a:lvl1pPr marL="0" indent="0">
              <a:lnSpc>
                <a:spcPct val="100000"/>
              </a:lnSpc>
              <a:buNone/>
              <a:defRPr sz="1600">
                <a:latin typeface="+mj-lt"/>
              </a:defRPr>
            </a:lvl1pPr>
            <a:lvl2pPr marL="457200" indent="0">
              <a:lnSpc>
                <a:spcPct val="100000"/>
              </a:lnSpc>
              <a:buNone/>
              <a:defRPr sz="1600">
                <a:latin typeface="+mj-lt"/>
              </a:defRPr>
            </a:lvl2pPr>
            <a:lvl3pPr marL="914400" indent="0">
              <a:lnSpc>
                <a:spcPct val="100000"/>
              </a:lnSpc>
              <a:buNone/>
              <a:defRPr sz="1600">
                <a:latin typeface="+mj-lt"/>
              </a:defRPr>
            </a:lvl3pPr>
            <a:lvl4pPr marL="1371600" indent="0">
              <a:lnSpc>
                <a:spcPct val="100000"/>
              </a:lnSpc>
              <a:buNone/>
              <a:defRPr sz="1600">
                <a:latin typeface="+mj-lt"/>
              </a:defRPr>
            </a:lvl4pPr>
            <a:lvl5pPr marL="1828800" indent="0">
              <a:lnSpc>
                <a:spcPct val="100000"/>
              </a:lnSpc>
              <a:buNone/>
              <a:defRPr sz="1600">
                <a:latin typeface="+mj-lt"/>
              </a:defRPr>
            </a:lvl5pPr>
          </a:lstStyle>
          <a:p>
            <a:pPr lvl="0" rtl="0"/>
            <a:r>
              <a:rPr lang="en-US" noProof="0"/>
              <a:t>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B781E455-9E6F-1B48-A537-F86699963276}"/>
              </a:ext>
            </a:extLst>
          </p:cNvPr>
          <p:cNvCxnSpPr>
            <a:cxnSpLocks/>
          </p:cNvCxnSpPr>
          <p:nvPr userDrawn="1"/>
        </p:nvCxnSpPr>
        <p:spPr>
          <a:xfrm>
            <a:off x="392623" y="1342197"/>
            <a:ext cx="0" cy="0"/>
          </a:xfrm>
          <a:prstGeom prst="line">
            <a:avLst/>
          </a:prstGeom>
          <a:ln w="127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8CF93E56-30EE-384E-9A8A-090C645582DB}"/>
              </a:ext>
            </a:extLst>
          </p:cNvPr>
          <p:cNvCxnSpPr>
            <a:cxnSpLocks/>
          </p:cNvCxnSpPr>
          <p:nvPr userDrawn="1"/>
        </p:nvCxnSpPr>
        <p:spPr>
          <a:xfrm>
            <a:off x="392623" y="1405468"/>
            <a:ext cx="11369068" cy="0"/>
          </a:xfrm>
          <a:prstGeom prst="line">
            <a:avLst/>
          </a:prstGeom>
          <a:ln w="127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8505728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_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Picture Placeholder 5">
            <a:extLst>
              <a:ext uri="{FF2B5EF4-FFF2-40B4-BE49-F238E27FC236}">
                <a16:creationId xmlns:a16="http://schemas.microsoft.com/office/drawing/2014/main" id="{91DF7114-976E-3345-A7C4-77F951EA42C4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1" y="-1"/>
            <a:ext cx="12192000" cy="6857999"/>
          </a:xfrm>
          <a:custGeom>
            <a:avLst/>
            <a:gdLst>
              <a:gd name="connsiteX0" fmla="*/ 0 w 5822209"/>
              <a:gd name="connsiteY0" fmla="*/ 0 h 4427316"/>
              <a:gd name="connsiteX1" fmla="*/ 5822209 w 5822209"/>
              <a:gd name="connsiteY1" fmla="*/ 0 h 4427316"/>
              <a:gd name="connsiteX2" fmla="*/ 5822209 w 5822209"/>
              <a:gd name="connsiteY2" fmla="*/ 4427316 h 4427316"/>
              <a:gd name="connsiteX3" fmla="*/ 0 w 5822209"/>
              <a:gd name="connsiteY3" fmla="*/ 4427316 h 44273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822209" h="4427316">
                <a:moveTo>
                  <a:pt x="0" y="0"/>
                </a:moveTo>
                <a:lnTo>
                  <a:pt x="5822209" y="0"/>
                </a:lnTo>
                <a:lnTo>
                  <a:pt x="5822209" y="4427316"/>
                </a:lnTo>
                <a:lnTo>
                  <a:pt x="0" y="4427316"/>
                </a:lnTo>
                <a:close/>
              </a:path>
            </a:pathLst>
          </a:custGeom>
          <a:solidFill>
            <a:schemeClr val="accent4">
              <a:lumMod val="50000"/>
            </a:schemeClr>
          </a:solidFill>
        </p:spPr>
        <p:txBody>
          <a:bodyPr wrap="square" rtlCol="0">
            <a:noAutofit/>
          </a:bodyPr>
          <a:lstStyle/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062DFD1-09C0-6845-8219-0846F32EDE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7B40CBD5-F0AF-47A5-97ED-057590559D01}" type="datetime1">
              <a:rPr lang="en-GB" noProof="0" smtClean="0"/>
              <a:t>05/12/2022</a:t>
            </a:fld>
            <a:endParaRPr lang="en-GB" noProof="0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B7D7355-C4D0-1F4D-A365-E4AF1D8FED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2771307-5F5C-D847-B837-8C60542C4B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1FEFF75-79D2-EE46-877B-299D1510E681}" type="slidenum">
              <a:rPr lang="en-GB" noProof="0" smtClean="0"/>
              <a:t>‹#›</a:t>
            </a:fld>
            <a:endParaRPr lang="en-GB" noProof="0" dirty="0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9B04801C-3319-AC43-9484-8377A4F8F253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627321" y="339645"/>
            <a:ext cx="10134369" cy="1002552"/>
          </a:xfrm>
        </p:spPr>
        <p:txBody>
          <a:bodyPr lIns="0" rIns="0" rtlCol="0" anchor="b">
            <a:noAutofit/>
          </a:bodyPr>
          <a:lstStyle>
            <a:lvl1pPr algn="l">
              <a:defRPr sz="4500" b="0" i="0" cap="all" baseline="0">
                <a:solidFill>
                  <a:schemeClr val="bg1"/>
                </a:solidFill>
                <a:latin typeface="Sagona ExtraLight" panose="02020303050505020204" pitchFamily="18" charset="0"/>
              </a:defRPr>
            </a:lvl1pPr>
          </a:lstStyle>
          <a:p>
            <a:pPr rtl="0"/>
            <a:r>
              <a:rPr lang="en-GB" noProof="0"/>
              <a:t>TITLE GOE HERE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3D67D640-AB06-EE4B-868D-F46A30705F62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1627322" y="1507066"/>
            <a:ext cx="10134371" cy="4849283"/>
          </a:xfrm>
        </p:spPr>
        <p:txBody>
          <a:bodyPr lIns="0" rIns="0" rtlCol="0" anchor="t">
            <a:normAutofit/>
          </a:bodyPr>
          <a:lstStyle>
            <a:lvl1pPr marL="0" indent="0">
              <a:lnSpc>
                <a:spcPct val="100000"/>
              </a:lnSpc>
              <a:buNone/>
              <a:defRPr sz="1600">
                <a:solidFill>
                  <a:schemeClr val="bg1"/>
                </a:solidFill>
                <a:latin typeface="+mj-lt"/>
              </a:defRPr>
            </a:lvl1pPr>
            <a:lvl2pPr marL="457200" indent="0">
              <a:lnSpc>
                <a:spcPct val="100000"/>
              </a:lnSpc>
              <a:buNone/>
              <a:defRPr sz="1600">
                <a:solidFill>
                  <a:schemeClr val="bg1"/>
                </a:solidFill>
                <a:latin typeface="+mj-lt"/>
              </a:defRPr>
            </a:lvl2pPr>
            <a:lvl3pPr marL="914400" indent="0">
              <a:lnSpc>
                <a:spcPct val="100000"/>
              </a:lnSpc>
              <a:buNone/>
              <a:defRPr sz="1600">
                <a:solidFill>
                  <a:schemeClr val="bg1"/>
                </a:solidFill>
                <a:latin typeface="+mj-lt"/>
              </a:defRPr>
            </a:lvl3pPr>
            <a:lvl4pPr marL="1371600" indent="0">
              <a:lnSpc>
                <a:spcPct val="100000"/>
              </a:lnSpc>
              <a:buNone/>
              <a:defRPr sz="1600">
                <a:solidFill>
                  <a:schemeClr val="bg1"/>
                </a:solidFill>
                <a:latin typeface="+mj-lt"/>
              </a:defRPr>
            </a:lvl4pPr>
            <a:lvl5pPr marL="1828800" indent="0">
              <a:lnSpc>
                <a:spcPct val="100000"/>
              </a:lnSpc>
              <a:buNone/>
              <a:defRPr sz="1600">
                <a:solidFill>
                  <a:schemeClr val="bg1"/>
                </a:solidFill>
                <a:latin typeface="+mj-lt"/>
              </a:defRPr>
            </a:lvl5pPr>
          </a:lstStyle>
          <a:p>
            <a:pPr lvl="0" rtl="0"/>
            <a:r>
              <a:rPr lang="en-US" noProof="0"/>
              <a:t>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B781E455-9E6F-1B48-A537-F86699963276}"/>
              </a:ext>
            </a:extLst>
          </p:cNvPr>
          <p:cNvCxnSpPr>
            <a:cxnSpLocks/>
          </p:cNvCxnSpPr>
          <p:nvPr userDrawn="1"/>
        </p:nvCxnSpPr>
        <p:spPr>
          <a:xfrm>
            <a:off x="392623" y="1342197"/>
            <a:ext cx="0" cy="0"/>
          </a:xfrm>
          <a:prstGeom prst="line">
            <a:avLst/>
          </a:prstGeom>
          <a:ln w="127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578CECE2-CD4D-4A44-927A-53FFE158AF1C}"/>
              </a:ext>
            </a:extLst>
          </p:cNvPr>
          <p:cNvCxnSpPr>
            <a:cxnSpLocks/>
          </p:cNvCxnSpPr>
          <p:nvPr userDrawn="1"/>
        </p:nvCxnSpPr>
        <p:spPr>
          <a:xfrm>
            <a:off x="1134319" y="0"/>
            <a:ext cx="0" cy="685800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4806769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_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icture Placeholder 5">
            <a:extLst>
              <a:ext uri="{FF2B5EF4-FFF2-40B4-BE49-F238E27FC236}">
                <a16:creationId xmlns:a16="http://schemas.microsoft.com/office/drawing/2014/main" id="{CCA2E80D-B045-2346-9C1F-70BFBD4AF7BA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1" y="-1"/>
            <a:ext cx="12192000" cy="6857999"/>
          </a:xfrm>
          <a:custGeom>
            <a:avLst/>
            <a:gdLst>
              <a:gd name="connsiteX0" fmla="*/ 0 w 5822209"/>
              <a:gd name="connsiteY0" fmla="*/ 0 h 4427316"/>
              <a:gd name="connsiteX1" fmla="*/ 5822209 w 5822209"/>
              <a:gd name="connsiteY1" fmla="*/ 0 h 4427316"/>
              <a:gd name="connsiteX2" fmla="*/ 5822209 w 5822209"/>
              <a:gd name="connsiteY2" fmla="*/ 4427316 h 4427316"/>
              <a:gd name="connsiteX3" fmla="*/ 0 w 5822209"/>
              <a:gd name="connsiteY3" fmla="*/ 4427316 h 44273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822209" h="4427316">
                <a:moveTo>
                  <a:pt x="0" y="0"/>
                </a:moveTo>
                <a:lnTo>
                  <a:pt x="5822209" y="0"/>
                </a:lnTo>
                <a:lnTo>
                  <a:pt x="5822209" y="4427316"/>
                </a:lnTo>
                <a:lnTo>
                  <a:pt x="0" y="4427316"/>
                </a:lnTo>
                <a:close/>
              </a:path>
            </a:pathLst>
          </a:custGeom>
          <a:solidFill>
            <a:schemeClr val="accent4">
              <a:lumMod val="50000"/>
            </a:schemeClr>
          </a:solidFill>
        </p:spPr>
        <p:txBody>
          <a:bodyPr wrap="square" rtlCol="0">
            <a:noAutofit/>
          </a:bodyPr>
          <a:lstStyle/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062DFD1-09C0-6845-8219-0846F32EDE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F890AB12-9A7B-4CBC-BFB2-60F425C1D50C}" type="datetime1">
              <a:rPr lang="en-GB" noProof="0" smtClean="0"/>
              <a:t>05/12/2022</a:t>
            </a:fld>
            <a:endParaRPr lang="en-GB" noProof="0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B7D7355-C4D0-1F4D-A365-E4AF1D8FED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2771307-5F5C-D847-B837-8C60542C4B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1FEFF75-79D2-EE46-877B-299D1510E681}" type="slidenum">
              <a:rPr lang="en-GB" noProof="0" smtClean="0"/>
              <a:t>‹#›</a:t>
            </a:fld>
            <a:endParaRPr lang="en-GB" noProof="0" dirty="0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9B04801C-3319-AC43-9484-8377A4F8F253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392623" y="339645"/>
            <a:ext cx="11369068" cy="1002552"/>
          </a:xfrm>
        </p:spPr>
        <p:txBody>
          <a:bodyPr lIns="0" rIns="0" rtlCol="0" anchor="b">
            <a:noAutofit/>
          </a:bodyPr>
          <a:lstStyle>
            <a:lvl1pPr algn="l">
              <a:defRPr sz="4500" b="0" i="0" cap="all" baseline="0">
                <a:solidFill>
                  <a:schemeClr val="bg1"/>
                </a:solidFill>
                <a:latin typeface="Sagona ExtraLight" panose="02020303050505020204" pitchFamily="18" charset="0"/>
              </a:defRPr>
            </a:lvl1pPr>
          </a:lstStyle>
          <a:p>
            <a:pPr rtl="0"/>
            <a:r>
              <a:rPr lang="en-GB" noProof="0"/>
              <a:t>TITLE GOE HERE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3D67D640-AB06-EE4B-868D-F46A30705F62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392624" y="1507066"/>
            <a:ext cx="11369070" cy="4849283"/>
          </a:xfrm>
        </p:spPr>
        <p:txBody>
          <a:bodyPr lIns="0" rIns="0" rtlCol="0" anchor="t">
            <a:normAutofit/>
          </a:bodyPr>
          <a:lstStyle>
            <a:lvl1pPr marL="0" indent="0">
              <a:lnSpc>
                <a:spcPct val="100000"/>
              </a:lnSpc>
              <a:buNone/>
              <a:defRPr sz="1600">
                <a:solidFill>
                  <a:schemeClr val="bg1"/>
                </a:solidFill>
                <a:latin typeface="+mj-lt"/>
              </a:defRPr>
            </a:lvl1pPr>
            <a:lvl2pPr marL="457200" indent="0">
              <a:lnSpc>
                <a:spcPct val="100000"/>
              </a:lnSpc>
              <a:buNone/>
              <a:defRPr sz="1600">
                <a:solidFill>
                  <a:schemeClr val="bg1"/>
                </a:solidFill>
                <a:latin typeface="+mj-lt"/>
              </a:defRPr>
            </a:lvl2pPr>
            <a:lvl3pPr marL="914400" indent="0">
              <a:lnSpc>
                <a:spcPct val="100000"/>
              </a:lnSpc>
              <a:buNone/>
              <a:defRPr sz="1600">
                <a:solidFill>
                  <a:schemeClr val="bg1"/>
                </a:solidFill>
                <a:latin typeface="+mj-lt"/>
              </a:defRPr>
            </a:lvl3pPr>
            <a:lvl4pPr marL="1371600" indent="0">
              <a:lnSpc>
                <a:spcPct val="100000"/>
              </a:lnSpc>
              <a:buNone/>
              <a:defRPr sz="1600">
                <a:solidFill>
                  <a:schemeClr val="bg1"/>
                </a:solidFill>
                <a:latin typeface="+mj-lt"/>
              </a:defRPr>
            </a:lvl4pPr>
            <a:lvl5pPr marL="1828800" indent="0">
              <a:lnSpc>
                <a:spcPct val="100000"/>
              </a:lnSpc>
              <a:buNone/>
              <a:defRPr sz="1600">
                <a:solidFill>
                  <a:schemeClr val="bg1"/>
                </a:solidFill>
                <a:latin typeface="+mj-lt"/>
              </a:defRPr>
            </a:lvl5pPr>
          </a:lstStyle>
          <a:p>
            <a:pPr lvl="0" rtl="0"/>
            <a:r>
              <a:rPr lang="en-US" noProof="0"/>
              <a:t>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B781E455-9E6F-1B48-A537-F86699963276}"/>
              </a:ext>
            </a:extLst>
          </p:cNvPr>
          <p:cNvCxnSpPr>
            <a:cxnSpLocks/>
          </p:cNvCxnSpPr>
          <p:nvPr userDrawn="1"/>
        </p:nvCxnSpPr>
        <p:spPr>
          <a:xfrm>
            <a:off x="392623" y="1342197"/>
            <a:ext cx="0" cy="0"/>
          </a:xfrm>
          <a:prstGeom prst="line">
            <a:avLst/>
          </a:prstGeom>
          <a:ln w="127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740B4699-8C04-D74B-BFAF-27221E81DEBB}"/>
              </a:ext>
            </a:extLst>
          </p:cNvPr>
          <p:cNvCxnSpPr>
            <a:cxnSpLocks/>
          </p:cNvCxnSpPr>
          <p:nvPr userDrawn="1"/>
        </p:nvCxnSpPr>
        <p:spPr>
          <a:xfrm>
            <a:off x="0" y="5992966"/>
            <a:ext cx="12192000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4387057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ivider Slide_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37D7B648-BE60-43F4-8E11-2AB267410D48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1215342"/>
            <a:ext cx="5822209" cy="4427316"/>
          </a:xfrm>
          <a:custGeom>
            <a:avLst/>
            <a:gdLst>
              <a:gd name="connsiteX0" fmla="*/ 0 w 5822209"/>
              <a:gd name="connsiteY0" fmla="*/ 0 h 4427316"/>
              <a:gd name="connsiteX1" fmla="*/ 5822209 w 5822209"/>
              <a:gd name="connsiteY1" fmla="*/ 0 h 4427316"/>
              <a:gd name="connsiteX2" fmla="*/ 5822209 w 5822209"/>
              <a:gd name="connsiteY2" fmla="*/ 4427316 h 4427316"/>
              <a:gd name="connsiteX3" fmla="*/ 0 w 5822209"/>
              <a:gd name="connsiteY3" fmla="*/ 4427316 h 44273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822209" h="4427316">
                <a:moveTo>
                  <a:pt x="0" y="0"/>
                </a:moveTo>
                <a:lnTo>
                  <a:pt x="5822209" y="0"/>
                </a:lnTo>
                <a:lnTo>
                  <a:pt x="5822209" y="4427316"/>
                </a:lnTo>
                <a:lnTo>
                  <a:pt x="0" y="4427316"/>
                </a:lnTo>
                <a:close/>
              </a:path>
            </a:pathLst>
          </a:custGeom>
          <a:solidFill>
            <a:schemeClr val="accent4">
              <a:lumMod val="50000"/>
            </a:schemeClr>
          </a:solidFill>
        </p:spPr>
        <p:txBody>
          <a:bodyPr wrap="square" rtlCol="0">
            <a:noAutofit/>
          </a:bodyPr>
          <a:lstStyle/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01B97752-63E3-7E41-86AA-8084AC3E48D7}"/>
              </a:ext>
            </a:extLst>
          </p:cNvPr>
          <p:cNvSpPr>
            <a:spLocks noGrp="1"/>
          </p:cNvSpPr>
          <p:nvPr>
            <p:ph type="body" idx="13" hasCustomPrompt="1"/>
          </p:nvPr>
        </p:nvSpPr>
        <p:spPr>
          <a:xfrm>
            <a:off x="6487905" y="5286196"/>
            <a:ext cx="4179375" cy="356462"/>
          </a:xfrm>
        </p:spPr>
        <p:txBody>
          <a:bodyPr lIns="0" rIns="0" rtlCol="0">
            <a:normAutofit/>
          </a:bodyPr>
          <a:lstStyle>
            <a:lvl1pPr marL="0" indent="0" algn="r">
              <a:buNone/>
              <a:defRPr sz="1800" b="1" i="0" cap="all" spc="300" baseline="0">
                <a:solidFill>
                  <a:schemeClr val="tx1"/>
                </a:solidFill>
                <a:latin typeface="Speak Pro" panose="020B0504020101020102" pitchFamily="34" charset="0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 noProof="0"/>
              <a:t>Subtitle goes here</a:t>
            </a:r>
          </a:p>
        </p:txBody>
      </p:sp>
      <p:sp>
        <p:nvSpPr>
          <p:cNvPr id="11" name="Title 1">
            <a:extLst>
              <a:ext uri="{FF2B5EF4-FFF2-40B4-BE49-F238E27FC236}">
                <a16:creationId xmlns:a16="http://schemas.microsoft.com/office/drawing/2014/main" id="{B45521CA-473D-274E-A252-50E49A3EFD1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87905" y="2715790"/>
            <a:ext cx="4179376" cy="2387600"/>
          </a:xfrm>
        </p:spPr>
        <p:txBody>
          <a:bodyPr lIns="0" rIns="0" rtlCol="0" anchor="b">
            <a:normAutofit/>
          </a:bodyPr>
          <a:lstStyle>
            <a:lvl1pPr algn="r">
              <a:defRPr sz="4800" b="0" i="0" cap="all" baseline="0">
                <a:solidFill>
                  <a:schemeClr val="accent4">
                    <a:lumMod val="75000"/>
                  </a:schemeClr>
                </a:solidFill>
                <a:latin typeface="Sagona ExtraLight" panose="02020303050505020204" pitchFamily="18" charset="0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E71328B3-338C-BB43-A9F5-AACCE2E54E86}"/>
              </a:ext>
            </a:extLst>
          </p:cNvPr>
          <p:cNvCxnSpPr>
            <a:cxnSpLocks/>
          </p:cNvCxnSpPr>
          <p:nvPr userDrawn="1"/>
        </p:nvCxnSpPr>
        <p:spPr>
          <a:xfrm>
            <a:off x="11057682" y="0"/>
            <a:ext cx="0" cy="6858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8669531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ivider Slide_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37D7B648-BE60-43F4-8E11-2AB267410D48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1928264"/>
            <a:ext cx="5822209" cy="4427316"/>
          </a:xfrm>
          <a:custGeom>
            <a:avLst/>
            <a:gdLst>
              <a:gd name="connsiteX0" fmla="*/ 0 w 5822209"/>
              <a:gd name="connsiteY0" fmla="*/ 0 h 4427316"/>
              <a:gd name="connsiteX1" fmla="*/ 5822209 w 5822209"/>
              <a:gd name="connsiteY1" fmla="*/ 0 h 4427316"/>
              <a:gd name="connsiteX2" fmla="*/ 5822209 w 5822209"/>
              <a:gd name="connsiteY2" fmla="*/ 4427316 h 4427316"/>
              <a:gd name="connsiteX3" fmla="*/ 0 w 5822209"/>
              <a:gd name="connsiteY3" fmla="*/ 4427316 h 44273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822209" h="4427316">
                <a:moveTo>
                  <a:pt x="0" y="0"/>
                </a:moveTo>
                <a:lnTo>
                  <a:pt x="5822209" y="0"/>
                </a:lnTo>
                <a:lnTo>
                  <a:pt x="5822209" y="4427316"/>
                </a:lnTo>
                <a:lnTo>
                  <a:pt x="0" y="4427316"/>
                </a:lnTo>
                <a:close/>
              </a:path>
            </a:pathLst>
          </a:custGeom>
          <a:solidFill>
            <a:schemeClr val="accent4">
              <a:lumMod val="50000"/>
            </a:schemeClr>
          </a:solidFill>
        </p:spPr>
        <p:txBody>
          <a:bodyPr wrap="square" rtlCol="0">
            <a:noAutofit/>
          </a:bodyPr>
          <a:lstStyle/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01B97752-63E3-7E41-86AA-8084AC3E48D7}"/>
              </a:ext>
            </a:extLst>
          </p:cNvPr>
          <p:cNvSpPr>
            <a:spLocks noGrp="1"/>
          </p:cNvSpPr>
          <p:nvPr>
            <p:ph type="body" idx="13" hasCustomPrompt="1"/>
          </p:nvPr>
        </p:nvSpPr>
        <p:spPr>
          <a:xfrm>
            <a:off x="6487905" y="4498670"/>
            <a:ext cx="4179375" cy="356462"/>
          </a:xfrm>
        </p:spPr>
        <p:txBody>
          <a:bodyPr lIns="0" rIns="0" rtlCol="0">
            <a:normAutofit/>
          </a:bodyPr>
          <a:lstStyle>
            <a:lvl1pPr marL="0" indent="0" algn="r">
              <a:buNone/>
              <a:defRPr sz="1800" b="1" i="0" cap="all" spc="300" baseline="0">
                <a:solidFill>
                  <a:schemeClr val="tx1"/>
                </a:solidFill>
                <a:latin typeface="Speak Pro" panose="020B0504020101020102" pitchFamily="34" charset="0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 noProof="0"/>
              <a:t>Subtitle goes here</a:t>
            </a:r>
          </a:p>
        </p:txBody>
      </p:sp>
      <p:sp>
        <p:nvSpPr>
          <p:cNvPr id="11" name="Title 1">
            <a:extLst>
              <a:ext uri="{FF2B5EF4-FFF2-40B4-BE49-F238E27FC236}">
                <a16:creationId xmlns:a16="http://schemas.microsoft.com/office/drawing/2014/main" id="{B45521CA-473D-274E-A252-50E49A3EFD1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87905" y="1928264"/>
            <a:ext cx="4179376" cy="2387600"/>
          </a:xfrm>
        </p:spPr>
        <p:txBody>
          <a:bodyPr lIns="0" rIns="0" rtlCol="0" anchor="b">
            <a:normAutofit/>
          </a:bodyPr>
          <a:lstStyle>
            <a:lvl1pPr algn="r">
              <a:defRPr sz="4800" b="0" i="0" cap="all" baseline="0">
                <a:solidFill>
                  <a:schemeClr val="accent4">
                    <a:lumMod val="75000"/>
                  </a:schemeClr>
                </a:solidFill>
                <a:latin typeface="Sagona ExtraLight" panose="02020303050505020204" pitchFamily="18" charset="0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E327254B-5501-7248-A89F-42912B5A8BD2}"/>
              </a:ext>
            </a:extLst>
          </p:cNvPr>
          <p:cNvCxnSpPr>
            <a:cxnSpLocks/>
          </p:cNvCxnSpPr>
          <p:nvPr userDrawn="1"/>
        </p:nvCxnSpPr>
        <p:spPr>
          <a:xfrm>
            <a:off x="0" y="1405468"/>
            <a:ext cx="12192000" cy="0"/>
          </a:xfrm>
          <a:prstGeom prst="line">
            <a:avLst/>
          </a:prstGeom>
          <a:ln w="127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9700530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ivider Slide_4">
    <p:bg>
      <p:bgPr>
        <a:solidFill>
          <a:schemeClr val="accent4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Placeholder 21" descr="Woman on tablet ">
            <a:extLst>
              <a:ext uri="{FF2B5EF4-FFF2-40B4-BE49-F238E27FC236}">
                <a16:creationId xmlns:a16="http://schemas.microsoft.com/office/drawing/2014/main" id="{79F82B97-E9C9-C740-AE3A-A0BB4822DD8F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screen">
            <a:alphaModFix amt="35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124487" y="0"/>
            <a:ext cx="11067514" cy="6858000"/>
          </a:xfrm>
          <a:prstGeom prst="rect">
            <a:avLst/>
          </a:prstGeom>
          <a:solidFill>
            <a:schemeClr val="tx1"/>
          </a:solidFill>
        </p:spPr>
      </p:pic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37D7B648-BE60-43F4-8E11-2AB267410D48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1124487" y="-1"/>
            <a:ext cx="11067514" cy="6857999"/>
          </a:xfrm>
          <a:custGeom>
            <a:avLst/>
            <a:gdLst>
              <a:gd name="connsiteX0" fmla="*/ 0 w 5822209"/>
              <a:gd name="connsiteY0" fmla="*/ 0 h 4427316"/>
              <a:gd name="connsiteX1" fmla="*/ 5822209 w 5822209"/>
              <a:gd name="connsiteY1" fmla="*/ 0 h 4427316"/>
              <a:gd name="connsiteX2" fmla="*/ 5822209 w 5822209"/>
              <a:gd name="connsiteY2" fmla="*/ 4427316 h 4427316"/>
              <a:gd name="connsiteX3" fmla="*/ 0 w 5822209"/>
              <a:gd name="connsiteY3" fmla="*/ 4427316 h 44273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822209" h="4427316">
                <a:moveTo>
                  <a:pt x="0" y="0"/>
                </a:moveTo>
                <a:lnTo>
                  <a:pt x="5822209" y="0"/>
                </a:lnTo>
                <a:lnTo>
                  <a:pt x="5822209" y="4427316"/>
                </a:lnTo>
                <a:lnTo>
                  <a:pt x="0" y="4427316"/>
                </a:lnTo>
                <a:close/>
              </a:path>
            </a:pathLst>
          </a:custGeom>
          <a:solidFill>
            <a:schemeClr val="accent4">
              <a:lumMod val="50000"/>
            </a:schemeClr>
          </a:solidFill>
        </p:spPr>
        <p:txBody>
          <a:bodyPr wrap="square" rtlCol="0">
            <a:noAutofit/>
          </a:bodyPr>
          <a:lstStyle/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662FCA-743F-AC4A-B6AC-269A9A26ECF8}"/>
              </a:ext>
            </a:extLst>
          </p:cNvPr>
          <p:cNvSpPr>
            <a:spLocks noGrp="1"/>
          </p:cNvSpPr>
          <p:nvPr>
            <p:ph type="body" idx="13" hasCustomPrompt="1"/>
          </p:nvPr>
        </p:nvSpPr>
        <p:spPr>
          <a:xfrm>
            <a:off x="1524000" y="5286196"/>
            <a:ext cx="4179375" cy="356462"/>
          </a:xfrm>
        </p:spPr>
        <p:txBody>
          <a:bodyPr lIns="0" rIns="0" rtlCol="0">
            <a:normAutofit/>
          </a:bodyPr>
          <a:lstStyle>
            <a:lvl1pPr marL="0" indent="0">
              <a:buNone/>
              <a:defRPr sz="1800" b="1" i="0" cap="all" spc="300" baseline="0">
                <a:solidFill>
                  <a:schemeClr val="bg1"/>
                </a:solidFill>
                <a:latin typeface="Speak Pro" panose="020B0504020101020102" pitchFamily="34" charset="0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 noProof="0"/>
              <a:t>Subtitle goes here</a:t>
            </a: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BBC2EA4E-1692-1548-A245-3DC65B856DE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2715790"/>
            <a:ext cx="4179376" cy="2387600"/>
          </a:xfrm>
        </p:spPr>
        <p:txBody>
          <a:bodyPr lIns="0" rIns="0" rtlCol="0" anchor="b">
            <a:normAutofit/>
          </a:bodyPr>
          <a:lstStyle>
            <a:lvl1pPr algn="l">
              <a:defRPr sz="4800" b="0" i="0" cap="all" baseline="0">
                <a:solidFill>
                  <a:schemeClr val="bg1"/>
                </a:solidFill>
                <a:latin typeface="Sagona ExtraLight" panose="02020303050505020204" pitchFamily="18" charset="0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6C4B436F-A511-A141-900B-BA20A19A1BCE}"/>
              </a:ext>
            </a:extLst>
          </p:cNvPr>
          <p:cNvCxnSpPr>
            <a:cxnSpLocks/>
          </p:cNvCxnSpPr>
          <p:nvPr userDrawn="1"/>
        </p:nvCxnSpPr>
        <p:spPr>
          <a:xfrm>
            <a:off x="1124487" y="0"/>
            <a:ext cx="0" cy="685800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7308799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ivider Slide_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Placeholder 21" descr="Woman on tablet ">
            <a:extLst>
              <a:ext uri="{FF2B5EF4-FFF2-40B4-BE49-F238E27FC236}">
                <a16:creationId xmlns:a16="http://schemas.microsoft.com/office/drawing/2014/main" id="{79F82B97-E9C9-C740-AE3A-A0BB4822DD8F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screen">
            <a:alphaModFix amt="35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0" y="0"/>
            <a:ext cx="12192001" cy="6858000"/>
          </a:xfrm>
          <a:prstGeom prst="rect">
            <a:avLst/>
          </a:prstGeom>
          <a:solidFill>
            <a:schemeClr val="tx1"/>
          </a:solidFill>
        </p:spPr>
      </p:pic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37D7B648-BE60-43F4-8E11-2AB267410D48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1" y="-1"/>
            <a:ext cx="12192000" cy="6857999"/>
          </a:xfrm>
          <a:custGeom>
            <a:avLst/>
            <a:gdLst>
              <a:gd name="connsiteX0" fmla="*/ 0 w 5822209"/>
              <a:gd name="connsiteY0" fmla="*/ 0 h 4427316"/>
              <a:gd name="connsiteX1" fmla="*/ 5822209 w 5822209"/>
              <a:gd name="connsiteY1" fmla="*/ 0 h 4427316"/>
              <a:gd name="connsiteX2" fmla="*/ 5822209 w 5822209"/>
              <a:gd name="connsiteY2" fmla="*/ 4427316 h 4427316"/>
              <a:gd name="connsiteX3" fmla="*/ 0 w 5822209"/>
              <a:gd name="connsiteY3" fmla="*/ 4427316 h 44273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822209" h="4427316">
                <a:moveTo>
                  <a:pt x="0" y="0"/>
                </a:moveTo>
                <a:lnTo>
                  <a:pt x="5822209" y="0"/>
                </a:lnTo>
                <a:lnTo>
                  <a:pt x="5822209" y="4427316"/>
                </a:lnTo>
                <a:lnTo>
                  <a:pt x="0" y="4427316"/>
                </a:lnTo>
                <a:close/>
              </a:path>
            </a:pathLst>
          </a:custGeom>
          <a:solidFill>
            <a:schemeClr val="accent4">
              <a:lumMod val="50000"/>
            </a:schemeClr>
          </a:solidFill>
        </p:spPr>
        <p:txBody>
          <a:bodyPr wrap="square" rtlCol="0">
            <a:noAutofit/>
          </a:bodyPr>
          <a:lstStyle/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662FCA-743F-AC4A-B6AC-269A9A26ECF8}"/>
              </a:ext>
            </a:extLst>
          </p:cNvPr>
          <p:cNvSpPr>
            <a:spLocks noGrp="1"/>
          </p:cNvSpPr>
          <p:nvPr>
            <p:ph type="body" idx="13" hasCustomPrompt="1"/>
          </p:nvPr>
        </p:nvSpPr>
        <p:spPr>
          <a:xfrm>
            <a:off x="1524000" y="5286196"/>
            <a:ext cx="4179375" cy="356462"/>
          </a:xfrm>
        </p:spPr>
        <p:txBody>
          <a:bodyPr lIns="0" rIns="0" rtlCol="0">
            <a:normAutofit/>
          </a:bodyPr>
          <a:lstStyle>
            <a:lvl1pPr marL="0" indent="0">
              <a:buNone/>
              <a:defRPr sz="1800" b="1" i="0" cap="all" spc="300" baseline="0">
                <a:solidFill>
                  <a:schemeClr val="bg1"/>
                </a:solidFill>
                <a:latin typeface="Speak Pro" panose="020B0504020101020102" pitchFamily="34" charset="0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 noProof="0"/>
              <a:t>Subtitle goes here</a:t>
            </a: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BBC2EA4E-1692-1548-A245-3DC65B856DE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2715790"/>
            <a:ext cx="4179376" cy="2387600"/>
          </a:xfrm>
        </p:spPr>
        <p:txBody>
          <a:bodyPr lIns="0" rIns="0" rtlCol="0" anchor="b">
            <a:normAutofit/>
          </a:bodyPr>
          <a:lstStyle>
            <a:lvl1pPr algn="l">
              <a:defRPr sz="4800" b="0" i="0" cap="all" baseline="0">
                <a:solidFill>
                  <a:schemeClr val="bg1"/>
                </a:solidFill>
                <a:latin typeface="Sagona ExtraLight" panose="02020303050505020204" pitchFamily="18" charset="0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4A57CAA2-2658-B441-A787-4B54C65D3BF1}"/>
              </a:ext>
            </a:extLst>
          </p:cNvPr>
          <p:cNvCxnSpPr>
            <a:cxnSpLocks/>
          </p:cNvCxnSpPr>
          <p:nvPr userDrawn="1"/>
        </p:nvCxnSpPr>
        <p:spPr>
          <a:xfrm>
            <a:off x="0" y="5992966"/>
            <a:ext cx="12192000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0123879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/Caption_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icture Placeholder 8"/>
          <p:cNvSpPr>
            <a:spLocks noGrp="1"/>
          </p:cNvSpPr>
          <p:nvPr>
            <p:ph type="pic" sz="quarter" idx="10"/>
          </p:nvPr>
        </p:nvSpPr>
        <p:spPr>
          <a:xfrm>
            <a:off x="0" y="3482977"/>
            <a:ext cx="10668000" cy="3375025"/>
          </a:xfrm>
          <a:prstGeom prst="rect">
            <a:avLst/>
          </a:prstGeom>
          <a:solidFill>
            <a:schemeClr val="accent4">
              <a:lumMod val="50000"/>
            </a:schemeClr>
          </a:solidFill>
        </p:spPr>
        <p:txBody>
          <a:bodyPr rtlCol="0"/>
          <a:lstStyle/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5832AA92-D0AC-8247-A360-19A5932C4E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35662" y="339644"/>
            <a:ext cx="5014993" cy="280651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>
              <a:defRPr sz="1600">
                <a:latin typeface="+mj-lt"/>
              </a:defRPr>
            </a:lvl1pPr>
            <a:lvl2pPr algn="l">
              <a:defRPr sz="1600">
                <a:latin typeface="+mj-lt"/>
              </a:defRPr>
            </a:lvl2pPr>
            <a:lvl3pPr algn="l">
              <a:defRPr sz="1600">
                <a:latin typeface="+mj-lt"/>
              </a:defRPr>
            </a:lvl3pPr>
            <a:lvl4pPr algn="l">
              <a:defRPr sz="1600">
                <a:latin typeface="+mj-lt"/>
              </a:defRPr>
            </a:lvl4pPr>
            <a:lvl5pPr algn="l">
              <a:defRPr sz="1600">
                <a:latin typeface="+mj-lt"/>
              </a:defRPr>
            </a:lvl5pPr>
          </a:lstStyle>
          <a:p>
            <a:pPr lvl="0" rtl="0"/>
            <a:r>
              <a:rPr lang="en-US" noProof="0"/>
              <a:t>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E3AD9F76-09D6-0D4E-99ED-D9391C974AD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20856" y="339644"/>
            <a:ext cx="4179376" cy="2806512"/>
          </a:xfrm>
        </p:spPr>
        <p:txBody>
          <a:bodyPr lIns="0" rIns="0" rtlCol="0" anchor="ctr">
            <a:normAutofit/>
          </a:bodyPr>
          <a:lstStyle>
            <a:lvl1pPr algn="l">
              <a:defRPr sz="4800" b="0" i="0" cap="all" baseline="0">
                <a:solidFill>
                  <a:schemeClr val="accent4">
                    <a:lumMod val="75000"/>
                  </a:schemeClr>
                </a:solidFill>
                <a:latin typeface="Sagona ExtraLight" panose="02020303050505020204" pitchFamily="18" charset="0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4C8C2B99-ED08-1F48-BE5D-40E40D09C7B7}"/>
              </a:ext>
            </a:extLst>
          </p:cNvPr>
          <p:cNvCxnSpPr>
            <a:cxnSpLocks/>
          </p:cNvCxnSpPr>
          <p:nvPr userDrawn="1"/>
        </p:nvCxnSpPr>
        <p:spPr>
          <a:xfrm>
            <a:off x="11057682" y="0"/>
            <a:ext cx="0" cy="6858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488755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/Caption_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icture Placeholder 8"/>
          <p:cNvSpPr>
            <a:spLocks noGrp="1"/>
          </p:cNvSpPr>
          <p:nvPr>
            <p:ph type="pic" sz="quarter" idx="10"/>
          </p:nvPr>
        </p:nvSpPr>
        <p:spPr>
          <a:xfrm>
            <a:off x="608843" y="3482977"/>
            <a:ext cx="10961177" cy="3375025"/>
          </a:xfrm>
          <a:prstGeom prst="rect">
            <a:avLst/>
          </a:prstGeom>
          <a:solidFill>
            <a:schemeClr val="accent4">
              <a:lumMod val="50000"/>
            </a:schemeClr>
          </a:solidFill>
        </p:spPr>
        <p:txBody>
          <a:bodyPr rtlCol="0"/>
          <a:lstStyle/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79B33817-49F3-B440-A271-466603AE1964}"/>
              </a:ext>
            </a:extLst>
          </p:cNvPr>
          <p:cNvCxnSpPr>
            <a:cxnSpLocks/>
          </p:cNvCxnSpPr>
          <p:nvPr userDrawn="1"/>
        </p:nvCxnSpPr>
        <p:spPr>
          <a:xfrm>
            <a:off x="0" y="421214"/>
            <a:ext cx="12192000" cy="0"/>
          </a:xfrm>
          <a:prstGeom prst="line">
            <a:avLst/>
          </a:prstGeom>
          <a:ln w="127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 Placeholder 2">
            <a:extLst>
              <a:ext uri="{FF2B5EF4-FFF2-40B4-BE49-F238E27FC236}">
                <a16:creationId xmlns:a16="http://schemas.microsoft.com/office/drawing/2014/main" id="{8576316B-7498-2E42-9B52-88BF1C9DF40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67465" y="568512"/>
            <a:ext cx="6002556" cy="280651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>
              <a:defRPr sz="1600">
                <a:latin typeface="+mj-lt"/>
              </a:defRPr>
            </a:lvl1pPr>
            <a:lvl2pPr algn="l">
              <a:defRPr sz="1600">
                <a:latin typeface="+mj-lt"/>
              </a:defRPr>
            </a:lvl2pPr>
            <a:lvl3pPr algn="l">
              <a:defRPr sz="1600">
                <a:latin typeface="+mj-lt"/>
              </a:defRPr>
            </a:lvl3pPr>
            <a:lvl4pPr algn="l">
              <a:defRPr sz="1600">
                <a:latin typeface="+mj-lt"/>
              </a:defRPr>
            </a:lvl4pPr>
            <a:lvl5pPr algn="l">
              <a:defRPr sz="1600">
                <a:latin typeface="+mj-lt"/>
              </a:defRPr>
            </a:lvl5pPr>
          </a:lstStyle>
          <a:p>
            <a:pPr lvl="0" rtl="0"/>
            <a:r>
              <a:rPr lang="en-US" noProof="0"/>
              <a:t>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13" name="Title 1">
            <a:extLst>
              <a:ext uri="{FF2B5EF4-FFF2-40B4-BE49-F238E27FC236}">
                <a16:creationId xmlns:a16="http://schemas.microsoft.com/office/drawing/2014/main" id="{451775DA-49A0-2F4D-9F21-5D20DA6BA9B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08844" y="568512"/>
            <a:ext cx="4179376" cy="2806512"/>
          </a:xfrm>
        </p:spPr>
        <p:txBody>
          <a:bodyPr lIns="0" rIns="0" rtlCol="0" anchor="ctr">
            <a:normAutofit/>
          </a:bodyPr>
          <a:lstStyle>
            <a:lvl1pPr algn="l">
              <a:defRPr sz="4800" b="0" i="0" cap="all" baseline="0">
                <a:solidFill>
                  <a:schemeClr val="accent4">
                    <a:lumMod val="75000"/>
                  </a:schemeClr>
                </a:solidFill>
                <a:latin typeface="Sagona ExtraLight" panose="02020303050505020204" pitchFamily="18" charset="0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49645621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/Caption_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icture Placeholder 8"/>
          <p:cNvSpPr>
            <a:spLocks noGrp="1"/>
          </p:cNvSpPr>
          <p:nvPr>
            <p:ph type="pic" sz="quarter" idx="10"/>
          </p:nvPr>
        </p:nvSpPr>
        <p:spPr>
          <a:xfrm>
            <a:off x="0" y="3482977"/>
            <a:ext cx="12192000" cy="3375025"/>
          </a:xfrm>
          <a:prstGeom prst="rect">
            <a:avLst/>
          </a:prstGeom>
          <a:solidFill>
            <a:schemeClr val="accent4">
              <a:lumMod val="50000"/>
            </a:schemeClr>
          </a:solidFill>
        </p:spPr>
        <p:txBody>
          <a:bodyPr rtlCol="0"/>
          <a:lstStyle/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40C0F668-C1BA-A349-A542-9E54E73E8178}"/>
              </a:ext>
            </a:extLst>
          </p:cNvPr>
          <p:cNvCxnSpPr>
            <a:cxnSpLocks/>
          </p:cNvCxnSpPr>
          <p:nvPr userDrawn="1"/>
        </p:nvCxnSpPr>
        <p:spPr>
          <a:xfrm>
            <a:off x="4961621" y="339644"/>
            <a:ext cx="0" cy="2806512"/>
          </a:xfrm>
          <a:prstGeom prst="line">
            <a:avLst/>
          </a:prstGeom>
          <a:ln w="127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5832AA92-D0AC-8247-A360-19A5932C4E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51244" y="339644"/>
            <a:ext cx="6002556" cy="280651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>
              <a:defRPr sz="1600">
                <a:latin typeface="+mj-lt"/>
              </a:defRPr>
            </a:lvl1pPr>
            <a:lvl2pPr algn="l">
              <a:defRPr sz="1600">
                <a:latin typeface="+mj-lt"/>
              </a:defRPr>
            </a:lvl2pPr>
            <a:lvl3pPr algn="l">
              <a:defRPr sz="1600">
                <a:latin typeface="+mj-lt"/>
              </a:defRPr>
            </a:lvl3pPr>
            <a:lvl4pPr algn="l">
              <a:defRPr sz="1600">
                <a:latin typeface="+mj-lt"/>
              </a:defRPr>
            </a:lvl4pPr>
            <a:lvl5pPr algn="l">
              <a:defRPr sz="1600">
                <a:latin typeface="+mj-lt"/>
              </a:defRPr>
            </a:lvl5pPr>
          </a:lstStyle>
          <a:p>
            <a:pPr lvl="0" rtl="0"/>
            <a:r>
              <a:rPr lang="en-US" noProof="0"/>
              <a:t>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E3AD9F76-09D6-0D4E-99ED-D9391C974AD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92623" y="339644"/>
            <a:ext cx="4179376" cy="2806512"/>
          </a:xfrm>
        </p:spPr>
        <p:txBody>
          <a:bodyPr lIns="0" rIns="0" rtlCol="0" anchor="ctr">
            <a:normAutofit/>
          </a:bodyPr>
          <a:lstStyle>
            <a:lvl1pPr algn="l">
              <a:defRPr sz="4800" b="0" i="0" cap="all" baseline="0">
                <a:solidFill>
                  <a:schemeClr val="accent4">
                    <a:lumMod val="75000"/>
                  </a:schemeClr>
                </a:solidFill>
                <a:latin typeface="Sagona ExtraLight" panose="02020303050505020204" pitchFamily="18" charset="0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78032671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/Caption_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icture Placeholder 8"/>
          <p:cNvSpPr>
            <a:spLocks noGrp="1"/>
          </p:cNvSpPr>
          <p:nvPr>
            <p:ph type="pic" sz="quarter" idx="10"/>
          </p:nvPr>
        </p:nvSpPr>
        <p:spPr>
          <a:xfrm>
            <a:off x="0" y="3482977"/>
            <a:ext cx="12192000" cy="3375025"/>
          </a:xfrm>
          <a:prstGeom prst="rect">
            <a:avLst/>
          </a:prstGeom>
          <a:solidFill>
            <a:schemeClr val="accent4">
              <a:lumMod val="50000"/>
            </a:schemeClr>
          </a:solidFill>
        </p:spPr>
        <p:txBody>
          <a:bodyPr rtlCol="0"/>
          <a:lstStyle/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5832AA92-D0AC-8247-A360-19A5932C4E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51244" y="568512"/>
            <a:ext cx="6002556" cy="280651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>
              <a:defRPr sz="1600">
                <a:latin typeface="+mj-lt"/>
              </a:defRPr>
            </a:lvl1pPr>
            <a:lvl2pPr algn="l">
              <a:defRPr sz="1600">
                <a:latin typeface="+mj-lt"/>
              </a:defRPr>
            </a:lvl2pPr>
            <a:lvl3pPr algn="l">
              <a:defRPr sz="1600">
                <a:latin typeface="+mj-lt"/>
              </a:defRPr>
            </a:lvl3pPr>
            <a:lvl4pPr algn="l">
              <a:defRPr sz="1600">
                <a:latin typeface="+mj-lt"/>
              </a:defRPr>
            </a:lvl4pPr>
            <a:lvl5pPr algn="l">
              <a:defRPr sz="1600">
                <a:latin typeface="+mj-lt"/>
              </a:defRPr>
            </a:lvl5pPr>
          </a:lstStyle>
          <a:p>
            <a:pPr lvl="0" rtl="0"/>
            <a:r>
              <a:rPr lang="en-US" noProof="0"/>
              <a:t>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E3AD9F76-09D6-0D4E-99ED-D9391C974AD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92623" y="568512"/>
            <a:ext cx="4179376" cy="2806512"/>
          </a:xfrm>
        </p:spPr>
        <p:txBody>
          <a:bodyPr lIns="0" rIns="0" rtlCol="0" anchor="ctr">
            <a:normAutofit/>
          </a:bodyPr>
          <a:lstStyle>
            <a:lvl1pPr algn="l">
              <a:defRPr sz="4800" b="0" i="0" cap="all" baseline="0">
                <a:solidFill>
                  <a:schemeClr val="accent4">
                    <a:lumMod val="75000"/>
                  </a:schemeClr>
                </a:solidFill>
                <a:latin typeface="Sagona ExtraLight" panose="02020303050505020204" pitchFamily="18" charset="0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16414763-7D4F-994A-AAA9-7DC46C19D816}"/>
              </a:ext>
            </a:extLst>
          </p:cNvPr>
          <p:cNvCxnSpPr>
            <a:cxnSpLocks/>
          </p:cNvCxnSpPr>
          <p:nvPr userDrawn="1"/>
        </p:nvCxnSpPr>
        <p:spPr>
          <a:xfrm>
            <a:off x="0" y="5992966"/>
            <a:ext cx="12192000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3670651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_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062DFD1-09C0-6845-8219-0846F32EDE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B68CFB5E-3ADE-4734-9362-C87DEFA0B627}" type="datetime1">
              <a:rPr lang="en-GB" noProof="0" smtClean="0"/>
              <a:t>05/12/2022</a:t>
            </a:fld>
            <a:endParaRPr lang="en-GB" noProof="0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B7D7355-C4D0-1F4D-A365-E4AF1D8FED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2771307-5F5C-D847-B837-8C60542C4B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1FEFF75-79D2-EE46-877B-299D1510E681}" type="slidenum">
              <a:rPr lang="en-GB" noProof="0" smtClean="0"/>
              <a:t>‹#›</a:t>
            </a:fld>
            <a:endParaRPr lang="en-GB" noProof="0" dirty="0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9B04801C-3319-AC43-9484-8377A4F8F253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627321" y="339645"/>
            <a:ext cx="10134369" cy="1002552"/>
          </a:xfrm>
        </p:spPr>
        <p:txBody>
          <a:bodyPr lIns="0" rIns="0" rtlCol="0" anchor="b">
            <a:noAutofit/>
          </a:bodyPr>
          <a:lstStyle>
            <a:lvl1pPr algn="l">
              <a:defRPr sz="4500" b="0" i="0" cap="all" baseline="0">
                <a:solidFill>
                  <a:schemeClr val="accent4">
                    <a:lumMod val="75000"/>
                  </a:schemeClr>
                </a:solidFill>
                <a:latin typeface="Sagona ExtraLight" panose="02020303050505020204" pitchFamily="18" charset="0"/>
              </a:defRPr>
            </a:lvl1pPr>
          </a:lstStyle>
          <a:p>
            <a:pPr rtl="0"/>
            <a:r>
              <a:rPr lang="en-GB" noProof="0"/>
              <a:t>TITLE GOE HERE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B781E455-9E6F-1B48-A537-F86699963276}"/>
              </a:ext>
            </a:extLst>
          </p:cNvPr>
          <p:cNvCxnSpPr>
            <a:cxnSpLocks/>
          </p:cNvCxnSpPr>
          <p:nvPr userDrawn="1"/>
        </p:nvCxnSpPr>
        <p:spPr>
          <a:xfrm>
            <a:off x="392623" y="1342197"/>
            <a:ext cx="0" cy="0"/>
          </a:xfrm>
          <a:prstGeom prst="line">
            <a:avLst/>
          </a:prstGeom>
          <a:ln w="127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578CECE2-CD4D-4A44-927A-53FFE158AF1C}"/>
              </a:ext>
            </a:extLst>
          </p:cNvPr>
          <p:cNvCxnSpPr>
            <a:cxnSpLocks/>
          </p:cNvCxnSpPr>
          <p:nvPr userDrawn="1"/>
        </p:nvCxnSpPr>
        <p:spPr>
          <a:xfrm>
            <a:off x="1134319" y="0"/>
            <a:ext cx="0" cy="6858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11B2D7F8-9505-6148-BEA2-27C4290FF6E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627321" y="2330824"/>
            <a:ext cx="4693727" cy="3846139"/>
          </a:xfrm>
        </p:spPr>
        <p:txBody>
          <a:bodyPr rtlCol="0">
            <a:normAutofit/>
          </a:bodyPr>
          <a:lstStyle>
            <a:lvl1pPr>
              <a:lnSpc>
                <a:spcPct val="100000"/>
              </a:lnSpc>
              <a:defRPr sz="1600">
                <a:latin typeface="+mj-lt"/>
                <a:cs typeface="Calibri" panose="020F0502020204030204" pitchFamily="34" charset="0"/>
              </a:defRPr>
            </a:lvl1pPr>
            <a:lvl2pPr>
              <a:lnSpc>
                <a:spcPct val="100000"/>
              </a:lnSpc>
              <a:defRPr sz="1600">
                <a:latin typeface="+mj-lt"/>
                <a:cs typeface="Calibri" panose="020F0502020204030204" pitchFamily="34" charset="0"/>
              </a:defRPr>
            </a:lvl2pPr>
            <a:lvl3pPr>
              <a:lnSpc>
                <a:spcPct val="100000"/>
              </a:lnSpc>
              <a:defRPr sz="1600">
                <a:latin typeface="+mj-lt"/>
                <a:cs typeface="Calibri" panose="020F0502020204030204" pitchFamily="34" charset="0"/>
              </a:defRPr>
            </a:lvl3pPr>
            <a:lvl4pPr>
              <a:lnSpc>
                <a:spcPct val="100000"/>
              </a:lnSpc>
              <a:defRPr sz="1600">
                <a:latin typeface="+mj-lt"/>
                <a:cs typeface="Calibri" panose="020F0502020204030204" pitchFamily="34" charset="0"/>
              </a:defRPr>
            </a:lvl4pPr>
            <a:lvl5pPr>
              <a:lnSpc>
                <a:spcPct val="100000"/>
              </a:lnSpc>
              <a:defRPr sz="1600">
                <a:latin typeface="+mj-lt"/>
                <a:cs typeface="Calibri" panose="020F0502020204030204" pitchFamily="34" charset="0"/>
              </a:defRPr>
            </a:lvl5pPr>
          </a:lstStyle>
          <a:p>
            <a:pPr lvl="0" rtl="0"/>
            <a:r>
              <a:rPr lang="en-US" noProof="0"/>
              <a:t>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12" name="Content Placeholder 3">
            <a:extLst>
              <a:ext uri="{FF2B5EF4-FFF2-40B4-BE49-F238E27FC236}">
                <a16:creationId xmlns:a16="http://schemas.microsoft.com/office/drawing/2014/main" id="{A9ADB053-F5D5-D34D-B6E3-A8AB7297F1F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067963" y="2330824"/>
            <a:ext cx="4693727" cy="3846139"/>
          </a:xfrm>
        </p:spPr>
        <p:txBody>
          <a:bodyPr rtlCol="0">
            <a:normAutofit/>
          </a:bodyPr>
          <a:lstStyle>
            <a:lvl1pPr>
              <a:lnSpc>
                <a:spcPct val="100000"/>
              </a:lnSpc>
              <a:defRPr sz="1600">
                <a:latin typeface="+mj-lt"/>
                <a:cs typeface="Calibri" panose="020F0502020204030204" pitchFamily="34" charset="0"/>
              </a:defRPr>
            </a:lvl1pPr>
            <a:lvl2pPr>
              <a:lnSpc>
                <a:spcPct val="100000"/>
              </a:lnSpc>
              <a:defRPr sz="1600">
                <a:latin typeface="+mj-lt"/>
                <a:cs typeface="Calibri" panose="020F0502020204030204" pitchFamily="34" charset="0"/>
              </a:defRPr>
            </a:lvl2pPr>
            <a:lvl3pPr>
              <a:lnSpc>
                <a:spcPct val="100000"/>
              </a:lnSpc>
              <a:defRPr sz="1600">
                <a:latin typeface="+mj-lt"/>
                <a:cs typeface="Calibri" panose="020F0502020204030204" pitchFamily="34" charset="0"/>
              </a:defRPr>
            </a:lvl3pPr>
            <a:lvl4pPr>
              <a:lnSpc>
                <a:spcPct val="100000"/>
              </a:lnSpc>
              <a:defRPr sz="1600">
                <a:latin typeface="+mj-lt"/>
                <a:cs typeface="Calibri" panose="020F0502020204030204" pitchFamily="34" charset="0"/>
              </a:defRPr>
            </a:lvl4pPr>
            <a:lvl5pPr>
              <a:lnSpc>
                <a:spcPct val="100000"/>
              </a:lnSpc>
              <a:defRPr sz="1600">
                <a:latin typeface="+mj-lt"/>
                <a:cs typeface="Calibri" panose="020F0502020204030204" pitchFamily="34" charset="0"/>
              </a:defRPr>
            </a:lvl5pPr>
          </a:lstStyle>
          <a:p>
            <a:pPr lvl="0" rtl="0"/>
            <a:r>
              <a:rPr lang="en-US" noProof="0"/>
              <a:t>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14" name="Text Placeholder 2">
            <a:extLst>
              <a:ext uri="{FF2B5EF4-FFF2-40B4-BE49-F238E27FC236}">
                <a16:creationId xmlns:a16="http://schemas.microsoft.com/office/drawing/2014/main" id="{B75E12F7-C53F-EB47-8D86-3CE7D6B2A8FB}"/>
              </a:ext>
            </a:extLst>
          </p:cNvPr>
          <p:cNvSpPr>
            <a:spLocks noGrp="1"/>
          </p:cNvSpPr>
          <p:nvPr>
            <p:ph type="body" idx="13"/>
          </p:nvPr>
        </p:nvSpPr>
        <p:spPr>
          <a:xfrm>
            <a:off x="1627322" y="1468740"/>
            <a:ext cx="4672156" cy="823912"/>
          </a:xfrm>
        </p:spPr>
        <p:txBody>
          <a:bodyPr rtlCol="0" anchor="b">
            <a:normAutofit/>
          </a:bodyPr>
          <a:lstStyle>
            <a:lvl1pPr marL="0" indent="0">
              <a:buNone/>
              <a:defRPr sz="2800" b="1">
                <a:latin typeface="Speak Pro" panose="020B0504020101020102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Edit Master text styles</a:t>
            </a:r>
          </a:p>
        </p:txBody>
      </p:sp>
      <p:sp>
        <p:nvSpPr>
          <p:cNvPr id="15" name="Text Placeholder 4">
            <a:extLst>
              <a:ext uri="{FF2B5EF4-FFF2-40B4-BE49-F238E27FC236}">
                <a16:creationId xmlns:a16="http://schemas.microsoft.com/office/drawing/2014/main" id="{0C3895DE-E9F7-5A41-91A4-BC8DE509CFF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7067963" y="1468740"/>
            <a:ext cx="4695165" cy="823912"/>
          </a:xfrm>
        </p:spPr>
        <p:txBody>
          <a:bodyPr rtlCol="0" anchor="b">
            <a:normAutofit/>
          </a:bodyPr>
          <a:lstStyle>
            <a:lvl1pPr marL="0" indent="0">
              <a:buNone/>
              <a:defRPr sz="2800" b="1">
                <a:latin typeface="Speak Pro" panose="020B0504020101020102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42073714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_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062DFD1-09C0-6845-8219-0846F32EDE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C6D5678C-FCEF-426B-BD1B-4B3EB8BB6128}" type="datetime1">
              <a:rPr lang="en-GB" noProof="0" smtClean="0"/>
              <a:t>05/12/2022</a:t>
            </a:fld>
            <a:endParaRPr lang="en-GB" noProof="0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B7D7355-C4D0-1F4D-A365-E4AF1D8FED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2771307-5F5C-D847-B837-8C60542C4B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1FEFF75-79D2-EE46-877B-299D1510E681}" type="slidenum">
              <a:rPr lang="en-GB" noProof="0" smtClean="0"/>
              <a:t>‹#›</a:t>
            </a:fld>
            <a:endParaRPr lang="en-GB" noProof="0" dirty="0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9B04801C-3319-AC43-9484-8377A4F8F253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392623" y="339645"/>
            <a:ext cx="10134369" cy="1002552"/>
          </a:xfrm>
        </p:spPr>
        <p:txBody>
          <a:bodyPr lIns="0" rIns="0" rtlCol="0" anchor="b">
            <a:noAutofit/>
          </a:bodyPr>
          <a:lstStyle>
            <a:lvl1pPr algn="l">
              <a:defRPr sz="4500" b="0" i="0" cap="all" baseline="0">
                <a:solidFill>
                  <a:schemeClr val="accent4">
                    <a:lumMod val="75000"/>
                  </a:schemeClr>
                </a:solidFill>
                <a:latin typeface="Sagona ExtraLight" panose="02020303050505020204" pitchFamily="18" charset="0"/>
              </a:defRPr>
            </a:lvl1pPr>
          </a:lstStyle>
          <a:p>
            <a:pPr rtl="0"/>
            <a:r>
              <a:rPr lang="en-GB" noProof="0"/>
              <a:t>TITLE GOE HERE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B781E455-9E6F-1B48-A537-F86699963276}"/>
              </a:ext>
            </a:extLst>
          </p:cNvPr>
          <p:cNvCxnSpPr>
            <a:cxnSpLocks/>
          </p:cNvCxnSpPr>
          <p:nvPr userDrawn="1"/>
        </p:nvCxnSpPr>
        <p:spPr>
          <a:xfrm>
            <a:off x="392623" y="1342197"/>
            <a:ext cx="0" cy="0"/>
          </a:xfrm>
          <a:prstGeom prst="line">
            <a:avLst/>
          </a:prstGeom>
          <a:ln w="127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11B2D7F8-9505-6148-BEA2-27C4290FF6E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92623" y="2330824"/>
            <a:ext cx="4693727" cy="3846139"/>
          </a:xfrm>
        </p:spPr>
        <p:txBody>
          <a:bodyPr rtlCol="0">
            <a:normAutofit/>
          </a:bodyPr>
          <a:lstStyle>
            <a:lvl1pPr>
              <a:lnSpc>
                <a:spcPct val="100000"/>
              </a:lnSpc>
              <a:defRPr sz="1600">
                <a:latin typeface="+mj-lt"/>
                <a:cs typeface="Calibri" panose="020F0502020204030204" pitchFamily="34" charset="0"/>
              </a:defRPr>
            </a:lvl1pPr>
            <a:lvl2pPr>
              <a:lnSpc>
                <a:spcPct val="100000"/>
              </a:lnSpc>
              <a:defRPr sz="1600">
                <a:latin typeface="+mj-lt"/>
                <a:cs typeface="Calibri" panose="020F0502020204030204" pitchFamily="34" charset="0"/>
              </a:defRPr>
            </a:lvl2pPr>
            <a:lvl3pPr>
              <a:lnSpc>
                <a:spcPct val="100000"/>
              </a:lnSpc>
              <a:defRPr sz="1600">
                <a:latin typeface="+mj-lt"/>
                <a:cs typeface="Calibri" panose="020F0502020204030204" pitchFamily="34" charset="0"/>
              </a:defRPr>
            </a:lvl3pPr>
            <a:lvl4pPr>
              <a:lnSpc>
                <a:spcPct val="100000"/>
              </a:lnSpc>
              <a:defRPr sz="1600">
                <a:latin typeface="+mj-lt"/>
                <a:cs typeface="Calibri" panose="020F0502020204030204" pitchFamily="34" charset="0"/>
              </a:defRPr>
            </a:lvl4pPr>
            <a:lvl5pPr>
              <a:lnSpc>
                <a:spcPct val="100000"/>
              </a:lnSpc>
              <a:defRPr sz="1600">
                <a:latin typeface="+mj-lt"/>
                <a:cs typeface="Calibri" panose="020F0502020204030204" pitchFamily="34" charset="0"/>
              </a:defRPr>
            </a:lvl5pPr>
          </a:lstStyle>
          <a:p>
            <a:pPr lvl="0" rtl="0"/>
            <a:r>
              <a:rPr lang="en-US" noProof="0"/>
              <a:t>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12" name="Content Placeholder 3">
            <a:extLst>
              <a:ext uri="{FF2B5EF4-FFF2-40B4-BE49-F238E27FC236}">
                <a16:creationId xmlns:a16="http://schemas.microsoft.com/office/drawing/2014/main" id="{A9ADB053-F5D5-D34D-B6E3-A8AB7297F1F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833265" y="2330824"/>
            <a:ext cx="4693727" cy="3846139"/>
          </a:xfrm>
        </p:spPr>
        <p:txBody>
          <a:bodyPr rtlCol="0">
            <a:normAutofit/>
          </a:bodyPr>
          <a:lstStyle>
            <a:lvl1pPr>
              <a:lnSpc>
                <a:spcPct val="100000"/>
              </a:lnSpc>
              <a:defRPr sz="1600">
                <a:latin typeface="+mj-lt"/>
                <a:cs typeface="Calibri" panose="020F0502020204030204" pitchFamily="34" charset="0"/>
              </a:defRPr>
            </a:lvl1pPr>
            <a:lvl2pPr>
              <a:lnSpc>
                <a:spcPct val="100000"/>
              </a:lnSpc>
              <a:defRPr sz="1600">
                <a:latin typeface="+mj-lt"/>
                <a:cs typeface="Calibri" panose="020F0502020204030204" pitchFamily="34" charset="0"/>
              </a:defRPr>
            </a:lvl2pPr>
            <a:lvl3pPr>
              <a:lnSpc>
                <a:spcPct val="100000"/>
              </a:lnSpc>
              <a:defRPr sz="1600">
                <a:latin typeface="+mj-lt"/>
                <a:cs typeface="Calibri" panose="020F0502020204030204" pitchFamily="34" charset="0"/>
              </a:defRPr>
            </a:lvl3pPr>
            <a:lvl4pPr>
              <a:lnSpc>
                <a:spcPct val="100000"/>
              </a:lnSpc>
              <a:defRPr sz="1600">
                <a:latin typeface="+mj-lt"/>
                <a:cs typeface="Calibri" panose="020F0502020204030204" pitchFamily="34" charset="0"/>
              </a:defRPr>
            </a:lvl4pPr>
            <a:lvl5pPr>
              <a:lnSpc>
                <a:spcPct val="100000"/>
              </a:lnSpc>
              <a:defRPr sz="1600">
                <a:latin typeface="+mj-lt"/>
                <a:cs typeface="Calibri" panose="020F0502020204030204" pitchFamily="34" charset="0"/>
              </a:defRPr>
            </a:lvl5pPr>
          </a:lstStyle>
          <a:p>
            <a:pPr lvl="0" rtl="0"/>
            <a:r>
              <a:rPr lang="en-US" noProof="0"/>
              <a:t>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14" name="Text Placeholder 2">
            <a:extLst>
              <a:ext uri="{FF2B5EF4-FFF2-40B4-BE49-F238E27FC236}">
                <a16:creationId xmlns:a16="http://schemas.microsoft.com/office/drawing/2014/main" id="{B75E12F7-C53F-EB47-8D86-3CE7D6B2A8FB}"/>
              </a:ext>
            </a:extLst>
          </p:cNvPr>
          <p:cNvSpPr>
            <a:spLocks noGrp="1"/>
          </p:cNvSpPr>
          <p:nvPr>
            <p:ph type="body" idx="13"/>
          </p:nvPr>
        </p:nvSpPr>
        <p:spPr>
          <a:xfrm>
            <a:off x="392624" y="1468740"/>
            <a:ext cx="4672156" cy="823912"/>
          </a:xfrm>
        </p:spPr>
        <p:txBody>
          <a:bodyPr rtlCol="0" anchor="b">
            <a:normAutofit/>
          </a:bodyPr>
          <a:lstStyle>
            <a:lvl1pPr marL="0" indent="0">
              <a:buNone/>
              <a:defRPr sz="2800" b="1">
                <a:latin typeface="Speak Pro" panose="020B0504020101020102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Edit Master text styles</a:t>
            </a:r>
          </a:p>
        </p:txBody>
      </p:sp>
      <p:sp>
        <p:nvSpPr>
          <p:cNvPr id="15" name="Text Placeholder 4">
            <a:extLst>
              <a:ext uri="{FF2B5EF4-FFF2-40B4-BE49-F238E27FC236}">
                <a16:creationId xmlns:a16="http://schemas.microsoft.com/office/drawing/2014/main" id="{0C3895DE-E9F7-5A41-91A4-BC8DE509CFF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5833265" y="1468740"/>
            <a:ext cx="4695165" cy="823912"/>
          </a:xfrm>
        </p:spPr>
        <p:txBody>
          <a:bodyPr rtlCol="0" anchor="b">
            <a:normAutofit/>
          </a:bodyPr>
          <a:lstStyle>
            <a:lvl1pPr marL="0" indent="0">
              <a:buNone/>
              <a:defRPr sz="2800" b="1">
                <a:latin typeface="Speak Pro" panose="020B0504020101020102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Edit Master text styles</a:t>
            </a:r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E28CCA37-00BD-0A43-8647-67DD0510A7E3}"/>
              </a:ext>
            </a:extLst>
          </p:cNvPr>
          <p:cNvCxnSpPr>
            <a:cxnSpLocks/>
          </p:cNvCxnSpPr>
          <p:nvPr userDrawn="1"/>
        </p:nvCxnSpPr>
        <p:spPr>
          <a:xfrm>
            <a:off x="11057682" y="0"/>
            <a:ext cx="0" cy="6858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49196679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_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062DFD1-09C0-6845-8219-0846F32EDE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1AC5E112-1A77-4100-A10D-110C68F58880}" type="datetime1">
              <a:rPr lang="en-GB" noProof="0" smtClean="0"/>
              <a:t>05/12/2022</a:t>
            </a:fld>
            <a:endParaRPr lang="en-GB" noProof="0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B7D7355-C4D0-1F4D-A365-E4AF1D8FED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2771307-5F5C-D847-B837-8C60542C4B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1FEFF75-79D2-EE46-877B-299D1510E681}" type="slidenum">
              <a:rPr lang="en-GB" noProof="0" smtClean="0"/>
              <a:t>‹#›</a:t>
            </a:fld>
            <a:endParaRPr lang="en-GB" noProof="0" dirty="0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89CD5966-5C30-E943-A71E-F48460A377D6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392623" y="339645"/>
            <a:ext cx="11369068" cy="1002552"/>
          </a:xfrm>
        </p:spPr>
        <p:txBody>
          <a:bodyPr lIns="0" rIns="0" rtlCol="0" anchor="b">
            <a:noAutofit/>
          </a:bodyPr>
          <a:lstStyle>
            <a:lvl1pPr algn="l">
              <a:defRPr sz="4500" b="0" i="0" cap="all" baseline="0">
                <a:solidFill>
                  <a:schemeClr val="accent4">
                    <a:lumMod val="75000"/>
                  </a:schemeClr>
                </a:solidFill>
                <a:latin typeface="Sagona ExtraLight" panose="02020303050505020204" pitchFamily="18" charset="0"/>
              </a:defRPr>
            </a:lvl1pPr>
          </a:lstStyle>
          <a:p>
            <a:pPr rtl="0"/>
            <a:r>
              <a:rPr lang="en-GB" noProof="0"/>
              <a:t>TITLE GOE HERE</a:t>
            </a:r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CF969977-F5DB-3A45-9E9E-556F0938C05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92623" y="2330824"/>
            <a:ext cx="5181600" cy="3846139"/>
          </a:xfrm>
        </p:spPr>
        <p:txBody>
          <a:bodyPr rtlCol="0">
            <a:normAutofit/>
          </a:bodyPr>
          <a:lstStyle>
            <a:lvl1pPr>
              <a:lnSpc>
                <a:spcPct val="100000"/>
              </a:lnSpc>
              <a:defRPr sz="1600">
                <a:latin typeface="+mj-lt"/>
                <a:cs typeface="Calibri" panose="020F0502020204030204" pitchFamily="34" charset="0"/>
              </a:defRPr>
            </a:lvl1pPr>
            <a:lvl2pPr>
              <a:lnSpc>
                <a:spcPct val="100000"/>
              </a:lnSpc>
              <a:defRPr sz="1600">
                <a:latin typeface="+mj-lt"/>
                <a:cs typeface="Calibri" panose="020F0502020204030204" pitchFamily="34" charset="0"/>
              </a:defRPr>
            </a:lvl2pPr>
            <a:lvl3pPr>
              <a:lnSpc>
                <a:spcPct val="100000"/>
              </a:lnSpc>
              <a:defRPr sz="1600">
                <a:latin typeface="+mj-lt"/>
                <a:cs typeface="Calibri" panose="020F0502020204030204" pitchFamily="34" charset="0"/>
              </a:defRPr>
            </a:lvl3pPr>
            <a:lvl4pPr>
              <a:lnSpc>
                <a:spcPct val="100000"/>
              </a:lnSpc>
              <a:defRPr sz="1600">
                <a:latin typeface="+mj-lt"/>
                <a:cs typeface="Calibri" panose="020F0502020204030204" pitchFamily="34" charset="0"/>
              </a:defRPr>
            </a:lvl4pPr>
            <a:lvl5pPr>
              <a:lnSpc>
                <a:spcPct val="100000"/>
              </a:lnSpc>
              <a:defRPr sz="1600">
                <a:latin typeface="+mj-lt"/>
                <a:cs typeface="Calibri" panose="020F0502020204030204" pitchFamily="34" charset="0"/>
              </a:defRPr>
            </a:lvl5pPr>
          </a:lstStyle>
          <a:p>
            <a:pPr lvl="0" rtl="0"/>
            <a:r>
              <a:rPr lang="en-US" noProof="0"/>
              <a:t>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9" name="Content Placeholder 3">
            <a:extLst>
              <a:ext uri="{FF2B5EF4-FFF2-40B4-BE49-F238E27FC236}">
                <a16:creationId xmlns:a16="http://schemas.microsoft.com/office/drawing/2014/main" id="{36D6BBCB-7852-8449-BC02-C5471A775B2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2330824"/>
            <a:ext cx="5181600" cy="3846139"/>
          </a:xfrm>
        </p:spPr>
        <p:txBody>
          <a:bodyPr rtlCol="0">
            <a:normAutofit/>
          </a:bodyPr>
          <a:lstStyle>
            <a:lvl1pPr>
              <a:lnSpc>
                <a:spcPct val="100000"/>
              </a:lnSpc>
              <a:defRPr sz="1600">
                <a:latin typeface="+mj-lt"/>
                <a:cs typeface="Calibri" panose="020F0502020204030204" pitchFamily="34" charset="0"/>
              </a:defRPr>
            </a:lvl1pPr>
            <a:lvl2pPr>
              <a:lnSpc>
                <a:spcPct val="100000"/>
              </a:lnSpc>
              <a:defRPr sz="1600">
                <a:latin typeface="+mj-lt"/>
                <a:cs typeface="Calibri" panose="020F0502020204030204" pitchFamily="34" charset="0"/>
              </a:defRPr>
            </a:lvl2pPr>
            <a:lvl3pPr>
              <a:lnSpc>
                <a:spcPct val="100000"/>
              </a:lnSpc>
              <a:defRPr sz="1600">
                <a:latin typeface="+mj-lt"/>
                <a:cs typeface="Calibri" panose="020F0502020204030204" pitchFamily="34" charset="0"/>
              </a:defRPr>
            </a:lvl3pPr>
            <a:lvl4pPr>
              <a:lnSpc>
                <a:spcPct val="100000"/>
              </a:lnSpc>
              <a:defRPr sz="1600">
                <a:latin typeface="+mj-lt"/>
                <a:cs typeface="Calibri" panose="020F0502020204030204" pitchFamily="34" charset="0"/>
              </a:defRPr>
            </a:lvl4pPr>
            <a:lvl5pPr>
              <a:lnSpc>
                <a:spcPct val="100000"/>
              </a:lnSpc>
              <a:defRPr sz="1600">
                <a:latin typeface="+mj-lt"/>
                <a:cs typeface="Calibri" panose="020F0502020204030204" pitchFamily="34" charset="0"/>
              </a:defRPr>
            </a:lvl5pPr>
          </a:lstStyle>
          <a:p>
            <a:pPr lvl="0" rtl="0"/>
            <a:r>
              <a:rPr lang="en-US" noProof="0"/>
              <a:t>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725055FA-EC63-034E-B383-78552FAEA374}"/>
              </a:ext>
            </a:extLst>
          </p:cNvPr>
          <p:cNvSpPr>
            <a:spLocks noGrp="1"/>
          </p:cNvSpPr>
          <p:nvPr>
            <p:ph type="body" idx="13"/>
          </p:nvPr>
        </p:nvSpPr>
        <p:spPr>
          <a:xfrm>
            <a:off x="392623" y="1468740"/>
            <a:ext cx="5157787" cy="823912"/>
          </a:xfrm>
        </p:spPr>
        <p:txBody>
          <a:bodyPr rtlCol="0" anchor="b">
            <a:normAutofit/>
          </a:bodyPr>
          <a:lstStyle>
            <a:lvl1pPr marL="0" indent="0">
              <a:buNone/>
              <a:defRPr sz="2800" b="1">
                <a:latin typeface="Speak Pro" panose="020B0504020101020102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Edit Master text styles</a:t>
            </a:r>
          </a:p>
        </p:txBody>
      </p:sp>
      <p:sp>
        <p:nvSpPr>
          <p:cNvPr id="11" name="Text Placeholder 4">
            <a:extLst>
              <a:ext uri="{FF2B5EF4-FFF2-40B4-BE49-F238E27FC236}">
                <a16:creationId xmlns:a16="http://schemas.microsoft.com/office/drawing/2014/main" id="{163F1262-F0B7-5B4F-A1EE-7A2D9835E6E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468740"/>
            <a:ext cx="5183188" cy="823912"/>
          </a:xfrm>
        </p:spPr>
        <p:txBody>
          <a:bodyPr rtlCol="0" anchor="b">
            <a:normAutofit/>
          </a:bodyPr>
          <a:lstStyle>
            <a:lvl1pPr marL="0" indent="0">
              <a:buNone/>
              <a:defRPr sz="2800" b="1">
                <a:latin typeface="Speak Pro" panose="020B0504020101020102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Edit Master text styles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55F5877A-6F1B-5C4C-8792-78CDE344D0E0}"/>
              </a:ext>
            </a:extLst>
          </p:cNvPr>
          <p:cNvCxnSpPr>
            <a:cxnSpLocks/>
          </p:cNvCxnSpPr>
          <p:nvPr userDrawn="1"/>
        </p:nvCxnSpPr>
        <p:spPr>
          <a:xfrm>
            <a:off x="392623" y="1405468"/>
            <a:ext cx="11369068" cy="0"/>
          </a:xfrm>
          <a:prstGeom prst="line">
            <a:avLst/>
          </a:prstGeom>
          <a:ln w="127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45816410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_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Picture Placeholder 5">
            <a:extLst>
              <a:ext uri="{FF2B5EF4-FFF2-40B4-BE49-F238E27FC236}">
                <a16:creationId xmlns:a16="http://schemas.microsoft.com/office/drawing/2014/main" id="{C5233AE2-5078-C34D-8EAD-6F7B344F5241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1" y="-1"/>
            <a:ext cx="12192000" cy="6857999"/>
          </a:xfrm>
          <a:custGeom>
            <a:avLst/>
            <a:gdLst>
              <a:gd name="connsiteX0" fmla="*/ 0 w 5822209"/>
              <a:gd name="connsiteY0" fmla="*/ 0 h 4427316"/>
              <a:gd name="connsiteX1" fmla="*/ 5822209 w 5822209"/>
              <a:gd name="connsiteY1" fmla="*/ 0 h 4427316"/>
              <a:gd name="connsiteX2" fmla="*/ 5822209 w 5822209"/>
              <a:gd name="connsiteY2" fmla="*/ 4427316 h 4427316"/>
              <a:gd name="connsiteX3" fmla="*/ 0 w 5822209"/>
              <a:gd name="connsiteY3" fmla="*/ 4427316 h 44273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822209" h="4427316">
                <a:moveTo>
                  <a:pt x="0" y="0"/>
                </a:moveTo>
                <a:lnTo>
                  <a:pt x="5822209" y="0"/>
                </a:lnTo>
                <a:lnTo>
                  <a:pt x="5822209" y="4427316"/>
                </a:lnTo>
                <a:lnTo>
                  <a:pt x="0" y="4427316"/>
                </a:lnTo>
                <a:close/>
              </a:path>
            </a:pathLst>
          </a:custGeom>
          <a:solidFill>
            <a:schemeClr val="accent4">
              <a:lumMod val="50000"/>
            </a:schemeClr>
          </a:solidFill>
        </p:spPr>
        <p:txBody>
          <a:bodyPr wrap="square" rtlCol="0">
            <a:noAutofit/>
          </a:bodyPr>
          <a:lstStyle/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24699EEF-FB75-1A46-B6B6-39CCF65A9EA4}"/>
              </a:ext>
            </a:extLst>
          </p:cNvPr>
          <p:cNvCxnSpPr>
            <a:cxnSpLocks/>
          </p:cNvCxnSpPr>
          <p:nvPr userDrawn="1"/>
        </p:nvCxnSpPr>
        <p:spPr>
          <a:xfrm>
            <a:off x="0" y="5992966"/>
            <a:ext cx="12192000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062DFD1-09C0-6845-8219-0846F32EDE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9C62D062-522F-42F0-888D-56F83698B8CD}" type="datetime1">
              <a:rPr lang="en-GB" noProof="0" smtClean="0"/>
              <a:t>05/12/2022</a:t>
            </a:fld>
            <a:endParaRPr lang="en-GB" noProof="0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B7D7355-C4D0-1F4D-A365-E4AF1D8FED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2771307-5F5C-D847-B837-8C60542C4B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1FEFF75-79D2-EE46-877B-299D1510E681}" type="slidenum">
              <a:rPr lang="en-GB" noProof="0" smtClean="0"/>
              <a:t>‹#›</a:t>
            </a:fld>
            <a:endParaRPr lang="en-GB" noProof="0" dirty="0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89CD5966-5C30-E943-A71E-F48460A377D6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392623" y="339645"/>
            <a:ext cx="11369068" cy="1002552"/>
          </a:xfrm>
        </p:spPr>
        <p:txBody>
          <a:bodyPr lIns="0" rIns="0" rtlCol="0" anchor="b">
            <a:noAutofit/>
          </a:bodyPr>
          <a:lstStyle>
            <a:lvl1pPr algn="l">
              <a:defRPr sz="4500" b="0" i="0" cap="all" baseline="0">
                <a:solidFill>
                  <a:schemeClr val="bg1"/>
                </a:solidFill>
                <a:latin typeface="Sagona ExtraLight" panose="02020303050505020204" pitchFamily="18" charset="0"/>
              </a:defRPr>
            </a:lvl1pPr>
          </a:lstStyle>
          <a:p>
            <a:pPr rtl="0"/>
            <a:r>
              <a:rPr lang="en-GB" noProof="0"/>
              <a:t>TITLE GOE HERE</a:t>
            </a:r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CF969977-F5DB-3A45-9E9E-556F0938C05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92623" y="2330824"/>
            <a:ext cx="5181600" cy="3846139"/>
          </a:xfrm>
        </p:spPr>
        <p:txBody>
          <a:bodyPr rtlCol="0">
            <a:normAutofit/>
          </a:bodyPr>
          <a:lstStyle>
            <a:lvl1pPr>
              <a:lnSpc>
                <a:spcPct val="100000"/>
              </a:lnSpc>
              <a:defRPr sz="1600">
                <a:solidFill>
                  <a:schemeClr val="bg1"/>
                </a:solidFill>
                <a:latin typeface="+mj-lt"/>
                <a:cs typeface="Calibri" panose="020F0502020204030204" pitchFamily="34" charset="0"/>
              </a:defRPr>
            </a:lvl1pPr>
            <a:lvl2pPr>
              <a:lnSpc>
                <a:spcPct val="100000"/>
              </a:lnSpc>
              <a:defRPr sz="1600">
                <a:solidFill>
                  <a:schemeClr val="bg1"/>
                </a:solidFill>
                <a:latin typeface="+mj-lt"/>
                <a:cs typeface="Calibri" panose="020F0502020204030204" pitchFamily="34" charset="0"/>
              </a:defRPr>
            </a:lvl2pPr>
            <a:lvl3pPr>
              <a:lnSpc>
                <a:spcPct val="100000"/>
              </a:lnSpc>
              <a:defRPr sz="1600">
                <a:solidFill>
                  <a:schemeClr val="bg1"/>
                </a:solidFill>
                <a:latin typeface="+mj-lt"/>
                <a:cs typeface="Calibri" panose="020F0502020204030204" pitchFamily="34" charset="0"/>
              </a:defRPr>
            </a:lvl3pPr>
            <a:lvl4pPr>
              <a:lnSpc>
                <a:spcPct val="100000"/>
              </a:lnSpc>
              <a:defRPr sz="1600">
                <a:solidFill>
                  <a:schemeClr val="bg1"/>
                </a:solidFill>
                <a:latin typeface="+mj-lt"/>
                <a:cs typeface="Calibri" panose="020F0502020204030204" pitchFamily="34" charset="0"/>
              </a:defRPr>
            </a:lvl4pPr>
            <a:lvl5pPr>
              <a:lnSpc>
                <a:spcPct val="100000"/>
              </a:lnSpc>
              <a:defRPr sz="1600">
                <a:solidFill>
                  <a:schemeClr val="bg1"/>
                </a:solidFill>
                <a:latin typeface="+mj-lt"/>
                <a:cs typeface="Calibri" panose="020F0502020204030204" pitchFamily="34" charset="0"/>
              </a:defRPr>
            </a:lvl5pPr>
          </a:lstStyle>
          <a:p>
            <a:pPr lvl="0" rtl="0"/>
            <a:r>
              <a:rPr lang="en-US" noProof="0"/>
              <a:t>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9" name="Content Placeholder 3">
            <a:extLst>
              <a:ext uri="{FF2B5EF4-FFF2-40B4-BE49-F238E27FC236}">
                <a16:creationId xmlns:a16="http://schemas.microsoft.com/office/drawing/2014/main" id="{36D6BBCB-7852-8449-BC02-C5471A775B2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2330824"/>
            <a:ext cx="5181600" cy="3846139"/>
          </a:xfrm>
        </p:spPr>
        <p:txBody>
          <a:bodyPr rtlCol="0">
            <a:normAutofit/>
          </a:bodyPr>
          <a:lstStyle>
            <a:lvl1pPr>
              <a:lnSpc>
                <a:spcPct val="100000"/>
              </a:lnSpc>
              <a:defRPr sz="1600">
                <a:solidFill>
                  <a:schemeClr val="bg1"/>
                </a:solidFill>
                <a:latin typeface="+mj-lt"/>
                <a:cs typeface="Calibri" panose="020F0502020204030204" pitchFamily="34" charset="0"/>
              </a:defRPr>
            </a:lvl1pPr>
            <a:lvl2pPr>
              <a:lnSpc>
                <a:spcPct val="100000"/>
              </a:lnSpc>
              <a:defRPr sz="1600">
                <a:solidFill>
                  <a:schemeClr val="bg1"/>
                </a:solidFill>
                <a:latin typeface="+mj-lt"/>
                <a:cs typeface="Calibri" panose="020F0502020204030204" pitchFamily="34" charset="0"/>
              </a:defRPr>
            </a:lvl2pPr>
            <a:lvl3pPr>
              <a:lnSpc>
                <a:spcPct val="100000"/>
              </a:lnSpc>
              <a:defRPr sz="1600">
                <a:solidFill>
                  <a:schemeClr val="bg1"/>
                </a:solidFill>
                <a:latin typeface="+mj-lt"/>
                <a:cs typeface="Calibri" panose="020F0502020204030204" pitchFamily="34" charset="0"/>
              </a:defRPr>
            </a:lvl3pPr>
            <a:lvl4pPr>
              <a:lnSpc>
                <a:spcPct val="100000"/>
              </a:lnSpc>
              <a:defRPr sz="1600">
                <a:solidFill>
                  <a:schemeClr val="bg1"/>
                </a:solidFill>
                <a:latin typeface="+mj-lt"/>
                <a:cs typeface="Calibri" panose="020F0502020204030204" pitchFamily="34" charset="0"/>
              </a:defRPr>
            </a:lvl4pPr>
            <a:lvl5pPr>
              <a:lnSpc>
                <a:spcPct val="100000"/>
              </a:lnSpc>
              <a:defRPr sz="1600">
                <a:solidFill>
                  <a:schemeClr val="bg1"/>
                </a:solidFill>
                <a:latin typeface="+mj-lt"/>
                <a:cs typeface="Calibri" panose="020F0502020204030204" pitchFamily="34" charset="0"/>
              </a:defRPr>
            </a:lvl5pPr>
          </a:lstStyle>
          <a:p>
            <a:pPr lvl="0" rtl="0"/>
            <a:r>
              <a:rPr lang="en-US" noProof="0"/>
              <a:t>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725055FA-EC63-034E-B383-78552FAEA374}"/>
              </a:ext>
            </a:extLst>
          </p:cNvPr>
          <p:cNvSpPr>
            <a:spLocks noGrp="1"/>
          </p:cNvSpPr>
          <p:nvPr>
            <p:ph type="body" idx="13"/>
          </p:nvPr>
        </p:nvSpPr>
        <p:spPr>
          <a:xfrm>
            <a:off x="392623" y="1468740"/>
            <a:ext cx="5157787" cy="823912"/>
          </a:xfrm>
        </p:spPr>
        <p:txBody>
          <a:bodyPr rtlCol="0" anchor="b">
            <a:normAutofit/>
          </a:bodyPr>
          <a:lstStyle>
            <a:lvl1pPr marL="0" indent="0">
              <a:buNone/>
              <a:defRPr sz="2800" b="1">
                <a:solidFill>
                  <a:schemeClr val="bg1"/>
                </a:solidFill>
                <a:latin typeface="Speak Pro" panose="020B0504020101020102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Edit Master text styles</a:t>
            </a:r>
          </a:p>
        </p:txBody>
      </p:sp>
      <p:sp>
        <p:nvSpPr>
          <p:cNvPr id="11" name="Text Placeholder 4">
            <a:extLst>
              <a:ext uri="{FF2B5EF4-FFF2-40B4-BE49-F238E27FC236}">
                <a16:creationId xmlns:a16="http://schemas.microsoft.com/office/drawing/2014/main" id="{163F1262-F0B7-5B4F-A1EE-7A2D9835E6E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468740"/>
            <a:ext cx="5183188" cy="823912"/>
          </a:xfrm>
        </p:spPr>
        <p:txBody>
          <a:bodyPr rtlCol="0" anchor="b">
            <a:normAutofit/>
          </a:bodyPr>
          <a:lstStyle>
            <a:lvl1pPr marL="0" indent="0">
              <a:buNone/>
              <a:defRPr sz="2800" b="1">
                <a:solidFill>
                  <a:schemeClr val="bg1"/>
                </a:solidFill>
                <a:latin typeface="Speak Pro" panose="020B0504020101020102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Edit Master text styles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55F5877A-6F1B-5C4C-8792-78CDE344D0E0}"/>
              </a:ext>
            </a:extLst>
          </p:cNvPr>
          <p:cNvCxnSpPr>
            <a:cxnSpLocks/>
          </p:cNvCxnSpPr>
          <p:nvPr userDrawn="1"/>
        </p:nvCxnSpPr>
        <p:spPr>
          <a:xfrm>
            <a:off x="392623" y="1405468"/>
            <a:ext cx="11369068" cy="0"/>
          </a:xfrm>
          <a:prstGeom prst="line">
            <a:avLst/>
          </a:prstGeom>
          <a:ln w="127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69969025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mage_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/>
          <p:cNvSpPr>
            <a:spLocks noGrp="1"/>
          </p:cNvSpPr>
          <p:nvPr>
            <p:ph type="pic" sz="quarter" idx="10"/>
          </p:nvPr>
        </p:nvSpPr>
        <p:spPr>
          <a:xfrm>
            <a:off x="392623" y="588936"/>
            <a:ext cx="11432584" cy="5976637"/>
          </a:xfrm>
          <a:custGeom>
            <a:avLst/>
            <a:gdLst>
              <a:gd name="connsiteX0" fmla="*/ 0 w 6096000"/>
              <a:gd name="connsiteY0" fmla="*/ 0 h 6858000"/>
              <a:gd name="connsiteX1" fmla="*/ 6096000 w 6096000"/>
              <a:gd name="connsiteY1" fmla="*/ 0 h 6858000"/>
              <a:gd name="connsiteX2" fmla="*/ 6096000 w 6096000"/>
              <a:gd name="connsiteY2" fmla="*/ 6858000 h 6858000"/>
              <a:gd name="connsiteX3" fmla="*/ 0 w 6096000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096000" h="6858000">
                <a:moveTo>
                  <a:pt x="0" y="0"/>
                </a:moveTo>
                <a:lnTo>
                  <a:pt x="6096000" y="0"/>
                </a:lnTo>
                <a:lnTo>
                  <a:pt x="6096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4">
              <a:lumMod val="50000"/>
            </a:schemeClr>
          </a:solidFill>
        </p:spPr>
        <p:txBody>
          <a:bodyPr wrap="square" rtlCol="0" anchor="ctr">
            <a:noAutofit/>
          </a:bodyPr>
          <a:lstStyle>
            <a:lvl1pPr algn="ctr">
              <a:defRPr sz="1600"/>
            </a:lvl1pPr>
          </a:lstStyle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2C41291C-383F-CF4B-AB8E-2B40741A62AF}"/>
              </a:ext>
            </a:extLst>
          </p:cNvPr>
          <p:cNvCxnSpPr>
            <a:cxnSpLocks/>
          </p:cNvCxnSpPr>
          <p:nvPr userDrawn="1"/>
        </p:nvCxnSpPr>
        <p:spPr>
          <a:xfrm>
            <a:off x="0" y="292426"/>
            <a:ext cx="12192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D34C5937-11C0-4E5A-867C-7AB68EA5327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071957711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mage_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/>
          <p:cNvSpPr>
            <a:spLocks noGrp="1"/>
          </p:cNvSpPr>
          <p:nvPr>
            <p:ph type="pic" sz="quarter" idx="10"/>
          </p:nvPr>
        </p:nvSpPr>
        <p:spPr>
          <a:xfrm>
            <a:off x="392623" y="292426"/>
            <a:ext cx="10219457" cy="6273148"/>
          </a:xfrm>
          <a:custGeom>
            <a:avLst/>
            <a:gdLst>
              <a:gd name="connsiteX0" fmla="*/ 0 w 6096000"/>
              <a:gd name="connsiteY0" fmla="*/ 0 h 6858000"/>
              <a:gd name="connsiteX1" fmla="*/ 6096000 w 6096000"/>
              <a:gd name="connsiteY1" fmla="*/ 0 h 6858000"/>
              <a:gd name="connsiteX2" fmla="*/ 6096000 w 6096000"/>
              <a:gd name="connsiteY2" fmla="*/ 6858000 h 6858000"/>
              <a:gd name="connsiteX3" fmla="*/ 0 w 6096000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096000" h="6858000">
                <a:moveTo>
                  <a:pt x="0" y="0"/>
                </a:moveTo>
                <a:lnTo>
                  <a:pt x="6096000" y="0"/>
                </a:lnTo>
                <a:lnTo>
                  <a:pt x="6096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4">
              <a:lumMod val="50000"/>
            </a:schemeClr>
          </a:solidFill>
        </p:spPr>
        <p:txBody>
          <a:bodyPr wrap="square" rtlCol="0" anchor="ctr">
            <a:noAutofit/>
          </a:bodyPr>
          <a:lstStyle>
            <a:lvl1pPr algn="ctr">
              <a:defRPr sz="1600"/>
            </a:lvl1pPr>
          </a:lstStyle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F516C013-C8E5-B44C-B6D6-DE71D0CC52C4}"/>
              </a:ext>
            </a:extLst>
          </p:cNvPr>
          <p:cNvCxnSpPr>
            <a:cxnSpLocks/>
          </p:cNvCxnSpPr>
          <p:nvPr userDrawn="1"/>
        </p:nvCxnSpPr>
        <p:spPr>
          <a:xfrm>
            <a:off x="11057682" y="0"/>
            <a:ext cx="0" cy="6858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34E2D069-321B-434C-BB63-530EE51B64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912183549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mage_4">
    <p:bg>
      <p:bgPr>
        <a:solidFill>
          <a:schemeClr val="accent4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/>
          <p:cNvSpPr>
            <a:spLocks noGrp="1"/>
          </p:cNvSpPr>
          <p:nvPr>
            <p:ph type="pic" sz="quarter" idx="10"/>
          </p:nvPr>
        </p:nvSpPr>
        <p:spPr>
          <a:xfrm>
            <a:off x="1134319" y="0"/>
            <a:ext cx="11057680" cy="6858000"/>
          </a:xfrm>
          <a:custGeom>
            <a:avLst/>
            <a:gdLst>
              <a:gd name="connsiteX0" fmla="*/ 0 w 6096000"/>
              <a:gd name="connsiteY0" fmla="*/ 0 h 6858000"/>
              <a:gd name="connsiteX1" fmla="*/ 6096000 w 6096000"/>
              <a:gd name="connsiteY1" fmla="*/ 0 h 6858000"/>
              <a:gd name="connsiteX2" fmla="*/ 6096000 w 6096000"/>
              <a:gd name="connsiteY2" fmla="*/ 6858000 h 6858000"/>
              <a:gd name="connsiteX3" fmla="*/ 0 w 6096000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096000" h="6858000">
                <a:moveTo>
                  <a:pt x="0" y="0"/>
                </a:moveTo>
                <a:lnTo>
                  <a:pt x="6096000" y="0"/>
                </a:lnTo>
                <a:lnTo>
                  <a:pt x="6096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4">
              <a:lumMod val="50000"/>
            </a:schemeClr>
          </a:solidFill>
        </p:spPr>
        <p:txBody>
          <a:bodyPr wrap="square" rtlCol="0" anchor="ctr">
            <a:noAutofit/>
          </a:bodyPr>
          <a:lstStyle>
            <a:lvl1pPr algn="ctr">
              <a:defRPr sz="1600"/>
            </a:lvl1pPr>
          </a:lstStyle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DCA0415B-CCA3-7142-BDAA-6DAC63FB634C}"/>
              </a:ext>
            </a:extLst>
          </p:cNvPr>
          <p:cNvCxnSpPr>
            <a:cxnSpLocks/>
          </p:cNvCxnSpPr>
          <p:nvPr userDrawn="1"/>
        </p:nvCxnSpPr>
        <p:spPr>
          <a:xfrm>
            <a:off x="1124487" y="0"/>
            <a:ext cx="0" cy="685800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A3040D77-4CF4-4BFB-9FFB-8C9746D390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424926477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mage_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/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1999" cy="6858000"/>
          </a:xfrm>
          <a:custGeom>
            <a:avLst/>
            <a:gdLst>
              <a:gd name="connsiteX0" fmla="*/ 0 w 6096000"/>
              <a:gd name="connsiteY0" fmla="*/ 0 h 6858000"/>
              <a:gd name="connsiteX1" fmla="*/ 6096000 w 6096000"/>
              <a:gd name="connsiteY1" fmla="*/ 0 h 6858000"/>
              <a:gd name="connsiteX2" fmla="*/ 6096000 w 6096000"/>
              <a:gd name="connsiteY2" fmla="*/ 6858000 h 6858000"/>
              <a:gd name="connsiteX3" fmla="*/ 0 w 6096000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096000" h="6858000">
                <a:moveTo>
                  <a:pt x="0" y="0"/>
                </a:moveTo>
                <a:lnTo>
                  <a:pt x="6096000" y="0"/>
                </a:lnTo>
                <a:lnTo>
                  <a:pt x="6096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4">
              <a:lumMod val="50000"/>
            </a:schemeClr>
          </a:solidFill>
        </p:spPr>
        <p:txBody>
          <a:bodyPr wrap="square" rtlCol="0" anchor="ctr">
            <a:noAutofit/>
          </a:bodyPr>
          <a:lstStyle>
            <a:lvl1pPr algn="ctr">
              <a:defRPr sz="1600"/>
            </a:lvl1pPr>
          </a:lstStyle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43A34E77-65E8-214A-93DD-907ECB950F42}"/>
              </a:ext>
            </a:extLst>
          </p:cNvPr>
          <p:cNvCxnSpPr>
            <a:cxnSpLocks/>
          </p:cNvCxnSpPr>
          <p:nvPr userDrawn="1"/>
        </p:nvCxnSpPr>
        <p:spPr>
          <a:xfrm>
            <a:off x="0" y="5992966"/>
            <a:ext cx="12192000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A9C15D6B-DF62-4A31-87F3-2084A6C590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647893450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mage and Content_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062DFD1-09C0-6845-8219-0846F32EDE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39CBB070-458D-4610-B80D-90D1A946D183}" type="datetime1">
              <a:rPr lang="en-GB" noProof="0" smtClean="0"/>
              <a:t>05/12/2022</a:t>
            </a:fld>
            <a:endParaRPr lang="en-GB" noProof="0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B7D7355-C4D0-1F4D-A365-E4AF1D8FED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2771307-5F5C-D847-B837-8C60542C4B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1FEFF75-79D2-EE46-877B-299D1510E681}" type="slidenum">
              <a:rPr lang="en-GB" noProof="0" smtClean="0"/>
              <a:t>‹#›</a:t>
            </a:fld>
            <a:endParaRPr lang="en-GB" noProof="0" dirty="0"/>
          </a:p>
        </p:txBody>
      </p:sp>
      <p:sp>
        <p:nvSpPr>
          <p:cNvPr id="6" name="Picture Placeholder 8">
            <a:extLst>
              <a:ext uri="{FF2B5EF4-FFF2-40B4-BE49-F238E27FC236}">
                <a16:creationId xmlns:a16="http://schemas.microsoft.com/office/drawing/2014/main" id="{E0B206EA-4BA0-3F4C-A4ED-E78F311CD8A8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993359" y="1"/>
            <a:ext cx="5198641" cy="6858002"/>
          </a:xfrm>
          <a:prstGeom prst="rect">
            <a:avLst/>
          </a:prstGeom>
          <a:solidFill>
            <a:schemeClr val="accent4">
              <a:lumMod val="50000"/>
            </a:schemeClr>
          </a:solidFill>
        </p:spPr>
        <p:txBody>
          <a:bodyPr rtlCol="0"/>
          <a:lstStyle/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9B04801C-3319-AC43-9484-8377A4F8F253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648661" y="339645"/>
            <a:ext cx="4890577" cy="1002552"/>
          </a:xfrm>
        </p:spPr>
        <p:txBody>
          <a:bodyPr lIns="0" rIns="0" rtlCol="0" anchor="b">
            <a:noAutofit/>
          </a:bodyPr>
          <a:lstStyle>
            <a:lvl1pPr algn="l">
              <a:defRPr sz="4500" b="0" i="0" cap="all" baseline="0">
                <a:solidFill>
                  <a:schemeClr val="accent4">
                    <a:lumMod val="75000"/>
                  </a:schemeClr>
                </a:solidFill>
                <a:latin typeface="Sagona ExtraLight" panose="02020303050505020204" pitchFamily="18" charset="0"/>
              </a:defRPr>
            </a:lvl1pPr>
          </a:lstStyle>
          <a:p>
            <a:pPr rtl="0"/>
            <a:r>
              <a:rPr lang="en-GB" noProof="0"/>
              <a:t>TITLE GOE HERE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3D67D640-AB06-EE4B-868D-F46A30705F62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1645581" y="1507066"/>
            <a:ext cx="4890578" cy="4849283"/>
          </a:xfrm>
        </p:spPr>
        <p:txBody>
          <a:bodyPr lIns="0" rIns="0" rtlCol="0" anchor="t">
            <a:normAutofit/>
          </a:bodyPr>
          <a:lstStyle>
            <a:lvl1pPr marL="0" indent="0">
              <a:lnSpc>
                <a:spcPct val="100000"/>
              </a:lnSpc>
              <a:buNone/>
              <a:defRPr sz="1600">
                <a:latin typeface="+mj-lt"/>
              </a:defRPr>
            </a:lvl1pPr>
            <a:lvl2pPr marL="457200" indent="0">
              <a:lnSpc>
                <a:spcPct val="100000"/>
              </a:lnSpc>
              <a:buNone/>
              <a:defRPr sz="1600">
                <a:latin typeface="+mj-lt"/>
              </a:defRPr>
            </a:lvl2pPr>
            <a:lvl3pPr marL="914400" indent="0">
              <a:lnSpc>
                <a:spcPct val="100000"/>
              </a:lnSpc>
              <a:buNone/>
              <a:defRPr sz="1600">
                <a:latin typeface="+mj-lt"/>
              </a:defRPr>
            </a:lvl3pPr>
            <a:lvl4pPr marL="1371600" indent="0">
              <a:lnSpc>
                <a:spcPct val="100000"/>
              </a:lnSpc>
              <a:buNone/>
              <a:defRPr sz="1600">
                <a:latin typeface="+mj-lt"/>
              </a:defRPr>
            </a:lvl4pPr>
            <a:lvl5pPr marL="1828800" indent="0">
              <a:lnSpc>
                <a:spcPct val="100000"/>
              </a:lnSpc>
              <a:buNone/>
              <a:defRPr sz="1600">
                <a:latin typeface="+mj-lt"/>
              </a:defRPr>
            </a:lvl5pPr>
          </a:lstStyle>
          <a:p>
            <a:pPr lvl="0" rtl="0"/>
            <a:r>
              <a:rPr lang="en-US" noProof="0"/>
              <a:t>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B781E455-9E6F-1B48-A537-F86699963276}"/>
              </a:ext>
            </a:extLst>
          </p:cNvPr>
          <p:cNvCxnSpPr>
            <a:cxnSpLocks/>
          </p:cNvCxnSpPr>
          <p:nvPr userDrawn="1"/>
        </p:nvCxnSpPr>
        <p:spPr>
          <a:xfrm>
            <a:off x="392623" y="1342197"/>
            <a:ext cx="0" cy="0"/>
          </a:xfrm>
          <a:prstGeom prst="line">
            <a:avLst/>
          </a:prstGeom>
          <a:ln w="127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2B907ACF-A34F-FE4A-8511-B7FE12F69496}"/>
              </a:ext>
            </a:extLst>
          </p:cNvPr>
          <p:cNvCxnSpPr>
            <a:cxnSpLocks/>
          </p:cNvCxnSpPr>
          <p:nvPr userDrawn="1"/>
        </p:nvCxnSpPr>
        <p:spPr>
          <a:xfrm>
            <a:off x="1134319" y="0"/>
            <a:ext cx="0" cy="6858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56257057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mage and Content_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062DFD1-09C0-6845-8219-0846F32EDE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B7B17A1A-1BA7-4598-B97B-4543CDFD6F26}" type="datetime1">
              <a:rPr lang="en-GB" noProof="0" smtClean="0"/>
              <a:t>05/12/2022</a:t>
            </a:fld>
            <a:endParaRPr lang="en-GB" noProof="0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B7D7355-C4D0-1F4D-A365-E4AF1D8FED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2771307-5F5C-D847-B837-8C60542C4B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1FEFF75-79D2-EE46-877B-299D1510E681}" type="slidenum">
              <a:rPr lang="en-GB" noProof="0" smtClean="0"/>
              <a:t>‹#›</a:t>
            </a:fld>
            <a:endParaRPr lang="en-GB" noProof="0" dirty="0"/>
          </a:p>
        </p:txBody>
      </p:sp>
      <p:sp>
        <p:nvSpPr>
          <p:cNvPr id="6" name="Picture Placeholder 8">
            <a:extLst>
              <a:ext uri="{FF2B5EF4-FFF2-40B4-BE49-F238E27FC236}">
                <a16:creationId xmlns:a16="http://schemas.microsoft.com/office/drawing/2014/main" id="{E0B206EA-4BA0-3F4C-A4ED-E78F311CD8A8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1"/>
            <a:ext cx="5198641" cy="6858002"/>
          </a:xfrm>
          <a:prstGeom prst="rect">
            <a:avLst/>
          </a:prstGeom>
          <a:solidFill>
            <a:schemeClr val="accent4">
              <a:lumMod val="50000"/>
            </a:schemeClr>
          </a:solidFill>
        </p:spPr>
        <p:txBody>
          <a:bodyPr rtlCol="0"/>
          <a:lstStyle/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9B04801C-3319-AC43-9484-8377A4F8F253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5711877" y="339645"/>
            <a:ext cx="4890577" cy="1002552"/>
          </a:xfrm>
        </p:spPr>
        <p:txBody>
          <a:bodyPr lIns="0" rIns="0" rtlCol="0" anchor="b">
            <a:noAutofit/>
          </a:bodyPr>
          <a:lstStyle>
            <a:lvl1pPr algn="l">
              <a:defRPr sz="4500" b="0" i="0" cap="all" baseline="0">
                <a:solidFill>
                  <a:schemeClr val="accent4">
                    <a:lumMod val="75000"/>
                  </a:schemeClr>
                </a:solidFill>
                <a:latin typeface="Sagona ExtraLight" panose="02020303050505020204" pitchFamily="18" charset="0"/>
              </a:defRPr>
            </a:lvl1pPr>
          </a:lstStyle>
          <a:p>
            <a:pPr rtl="0"/>
            <a:r>
              <a:rPr lang="en-GB" noProof="0"/>
              <a:t>TITLE GOE HERE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3D67D640-AB06-EE4B-868D-F46A30705F62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5708797" y="1507066"/>
            <a:ext cx="4890578" cy="4849283"/>
          </a:xfrm>
        </p:spPr>
        <p:txBody>
          <a:bodyPr lIns="0" rIns="0" rtlCol="0" anchor="t">
            <a:normAutofit/>
          </a:bodyPr>
          <a:lstStyle>
            <a:lvl1pPr marL="0" indent="0">
              <a:lnSpc>
                <a:spcPct val="100000"/>
              </a:lnSpc>
              <a:buNone/>
              <a:defRPr sz="1600">
                <a:latin typeface="+mj-lt"/>
              </a:defRPr>
            </a:lvl1pPr>
            <a:lvl2pPr marL="457200" indent="0">
              <a:lnSpc>
                <a:spcPct val="100000"/>
              </a:lnSpc>
              <a:buNone/>
              <a:defRPr sz="1600">
                <a:latin typeface="+mj-lt"/>
              </a:defRPr>
            </a:lvl2pPr>
            <a:lvl3pPr marL="914400" indent="0">
              <a:lnSpc>
                <a:spcPct val="100000"/>
              </a:lnSpc>
              <a:buNone/>
              <a:defRPr sz="1600">
                <a:latin typeface="+mj-lt"/>
              </a:defRPr>
            </a:lvl3pPr>
            <a:lvl4pPr marL="1371600" indent="0">
              <a:lnSpc>
                <a:spcPct val="100000"/>
              </a:lnSpc>
              <a:buNone/>
              <a:defRPr sz="1600">
                <a:latin typeface="+mj-lt"/>
              </a:defRPr>
            </a:lvl4pPr>
            <a:lvl5pPr marL="1828800" indent="0">
              <a:lnSpc>
                <a:spcPct val="100000"/>
              </a:lnSpc>
              <a:buNone/>
              <a:defRPr sz="1600">
                <a:latin typeface="+mj-lt"/>
              </a:defRPr>
            </a:lvl5pPr>
          </a:lstStyle>
          <a:p>
            <a:pPr lvl="0" rtl="0"/>
            <a:r>
              <a:rPr lang="en-US" noProof="0"/>
              <a:t>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B781E455-9E6F-1B48-A537-F86699963276}"/>
              </a:ext>
            </a:extLst>
          </p:cNvPr>
          <p:cNvCxnSpPr>
            <a:cxnSpLocks/>
          </p:cNvCxnSpPr>
          <p:nvPr userDrawn="1"/>
        </p:nvCxnSpPr>
        <p:spPr>
          <a:xfrm>
            <a:off x="392623" y="1342197"/>
            <a:ext cx="0" cy="0"/>
          </a:xfrm>
          <a:prstGeom prst="line">
            <a:avLst/>
          </a:prstGeom>
          <a:ln w="127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834037ED-B73E-2946-8FAC-2803EA71C585}"/>
              </a:ext>
            </a:extLst>
          </p:cNvPr>
          <p:cNvCxnSpPr>
            <a:cxnSpLocks/>
          </p:cNvCxnSpPr>
          <p:nvPr userDrawn="1"/>
        </p:nvCxnSpPr>
        <p:spPr>
          <a:xfrm>
            <a:off x="11057682" y="0"/>
            <a:ext cx="0" cy="6858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10267292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mage and Content_4">
    <p:bg>
      <p:bgPr>
        <a:solidFill>
          <a:schemeClr val="accent4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8">
            <a:extLst>
              <a:ext uri="{FF2B5EF4-FFF2-40B4-BE49-F238E27FC236}">
                <a16:creationId xmlns:a16="http://schemas.microsoft.com/office/drawing/2014/main" id="{E0B206EA-4BA0-3F4C-A4ED-E78F311CD8A8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134319" y="1"/>
            <a:ext cx="11057681" cy="6858002"/>
          </a:xfrm>
          <a:prstGeom prst="rect">
            <a:avLst/>
          </a:prstGeom>
          <a:solidFill>
            <a:schemeClr val="accent4">
              <a:lumMod val="50000"/>
            </a:schemeClr>
          </a:solidFill>
        </p:spPr>
        <p:txBody>
          <a:bodyPr rtlCol="0"/>
          <a:lstStyle/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062DFD1-09C0-6845-8219-0846F32EDE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FF368BD9-D2FA-4457-BF34-0B4794DDABB6}" type="datetime1">
              <a:rPr lang="en-GB" noProof="0" smtClean="0"/>
              <a:t>05/12/2022</a:t>
            </a:fld>
            <a:endParaRPr lang="en-GB" noProof="0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B7D7355-C4D0-1F4D-A365-E4AF1D8FED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2771307-5F5C-D847-B837-8C60542C4B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1FEFF75-79D2-EE46-877B-299D1510E681}" type="slidenum">
              <a:rPr lang="en-GB" noProof="0" smtClean="0"/>
              <a:t>‹#›</a:t>
            </a:fld>
            <a:endParaRPr lang="en-GB" noProof="0" dirty="0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9B04801C-3319-AC43-9484-8377A4F8F253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648661" y="339645"/>
            <a:ext cx="4890577" cy="1002552"/>
          </a:xfrm>
        </p:spPr>
        <p:txBody>
          <a:bodyPr lIns="0" rIns="0" rtlCol="0" anchor="b">
            <a:noAutofit/>
          </a:bodyPr>
          <a:lstStyle>
            <a:lvl1pPr algn="l">
              <a:defRPr sz="4500" b="0" i="0" cap="all" baseline="0">
                <a:solidFill>
                  <a:schemeClr val="bg1"/>
                </a:solidFill>
                <a:latin typeface="Sagona ExtraLight" panose="02020303050505020204" pitchFamily="18" charset="0"/>
              </a:defRPr>
            </a:lvl1pPr>
          </a:lstStyle>
          <a:p>
            <a:pPr rtl="0"/>
            <a:r>
              <a:rPr lang="en-GB" noProof="0"/>
              <a:t>TITLE GOE HERE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3D67D640-AB06-EE4B-868D-F46A30705F62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1645581" y="1507066"/>
            <a:ext cx="4890578" cy="4849283"/>
          </a:xfrm>
        </p:spPr>
        <p:txBody>
          <a:bodyPr lIns="0" rIns="0" rtlCol="0" anchor="t">
            <a:normAutofit/>
          </a:bodyPr>
          <a:lstStyle>
            <a:lvl1pPr marL="0" indent="0">
              <a:lnSpc>
                <a:spcPct val="100000"/>
              </a:lnSpc>
              <a:buNone/>
              <a:defRPr sz="1600">
                <a:solidFill>
                  <a:schemeClr val="bg1"/>
                </a:solidFill>
                <a:latin typeface="+mj-lt"/>
              </a:defRPr>
            </a:lvl1pPr>
            <a:lvl2pPr marL="457200" indent="0">
              <a:lnSpc>
                <a:spcPct val="100000"/>
              </a:lnSpc>
              <a:buNone/>
              <a:defRPr sz="1600">
                <a:solidFill>
                  <a:schemeClr val="bg1"/>
                </a:solidFill>
                <a:latin typeface="+mj-lt"/>
              </a:defRPr>
            </a:lvl2pPr>
            <a:lvl3pPr marL="914400" indent="0">
              <a:lnSpc>
                <a:spcPct val="100000"/>
              </a:lnSpc>
              <a:buNone/>
              <a:defRPr sz="1600">
                <a:solidFill>
                  <a:schemeClr val="bg1"/>
                </a:solidFill>
                <a:latin typeface="+mj-lt"/>
              </a:defRPr>
            </a:lvl3pPr>
            <a:lvl4pPr marL="1371600" indent="0">
              <a:lnSpc>
                <a:spcPct val="100000"/>
              </a:lnSpc>
              <a:buNone/>
              <a:defRPr sz="1600">
                <a:solidFill>
                  <a:schemeClr val="bg1"/>
                </a:solidFill>
                <a:latin typeface="+mj-lt"/>
              </a:defRPr>
            </a:lvl4pPr>
            <a:lvl5pPr marL="1828800" indent="0">
              <a:lnSpc>
                <a:spcPct val="100000"/>
              </a:lnSpc>
              <a:buNone/>
              <a:defRPr sz="1600">
                <a:solidFill>
                  <a:schemeClr val="bg1"/>
                </a:solidFill>
                <a:latin typeface="+mj-lt"/>
              </a:defRPr>
            </a:lvl5pPr>
          </a:lstStyle>
          <a:p>
            <a:pPr lvl="0" rtl="0"/>
            <a:r>
              <a:rPr lang="en-US" noProof="0"/>
              <a:t>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B781E455-9E6F-1B48-A537-F86699963276}"/>
              </a:ext>
            </a:extLst>
          </p:cNvPr>
          <p:cNvCxnSpPr>
            <a:cxnSpLocks/>
          </p:cNvCxnSpPr>
          <p:nvPr userDrawn="1"/>
        </p:nvCxnSpPr>
        <p:spPr>
          <a:xfrm>
            <a:off x="392623" y="1342197"/>
            <a:ext cx="0" cy="0"/>
          </a:xfrm>
          <a:prstGeom prst="line">
            <a:avLst/>
          </a:prstGeom>
          <a:ln w="127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2B907ACF-A34F-FE4A-8511-B7FE12F69496}"/>
              </a:ext>
            </a:extLst>
          </p:cNvPr>
          <p:cNvCxnSpPr>
            <a:cxnSpLocks/>
          </p:cNvCxnSpPr>
          <p:nvPr userDrawn="1"/>
        </p:nvCxnSpPr>
        <p:spPr>
          <a:xfrm>
            <a:off x="1124487" y="0"/>
            <a:ext cx="0" cy="685800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02394488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mage and Content_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8">
            <a:extLst>
              <a:ext uri="{FF2B5EF4-FFF2-40B4-BE49-F238E27FC236}">
                <a16:creationId xmlns:a16="http://schemas.microsoft.com/office/drawing/2014/main" id="{E0B206EA-4BA0-3F4C-A4ED-E78F311CD8A8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" y="1"/>
            <a:ext cx="12192000" cy="6858002"/>
          </a:xfrm>
          <a:prstGeom prst="rect">
            <a:avLst/>
          </a:prstGeom>
          <a:solidFill>
            <a:schemeClr val="accent4">
              <a:lumMod val="50000"/>
            </a:schemeClr>
          </a:solidFill>
        </p:spPr>
        <p:txBody>
          <a:bodyPr rtlCol="0"/>
          <a:lstStyle/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062DFD1-09C0-6845-8219-0846F32EDE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E0A1A0D6-8385-49CC-9CD1-FD1A6FA813CD}" type="datetime1">
              <a:rPr lang="en-GB" noProof="0" smtClean="0"/>
              <a:t>05/12/2022</a:t>
            </a:fld>
            <a:endParaRPr lang="en-GB" noProof="0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B7D7355-C4D0-1F4D-A365-E4AF1D8FED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2771307-5F5C-D847-B837-8C60542C4B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1FEFF75-79D2-EE46-877B-299D1510E681}" type="slidenum">
              <a:rPr lang="en-GB" noProof="0" smtClean="0"/>
              <a:t>‹#›</a:t>
            </a:fld>
            <a:endParaRPr lang="en-GB" noProof="0" dirty="0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B781E455-9E6F-1B48-A537-F86699963276}"/>
              </a:ext>
            </a:extLst>
          </p:cNvPr>
          <p:cNvCxnSpPr>
            <a:cxnSpLocks/>
          </p:cNvCxnSpPr>
          <p:nvPr userDrawn="1"/>
        </p:nvCxnSpPr>
        <p:spPr>
          <a:xfrm>
            <a:off x="392623" y="1342197"/>
            <a:ext cx="0" cy="0"/>
          </a:xfrm>
          <a:prstGeom prst="line">
            <a:avLst/>
          </a:prstGeom>
          <a:ln w="127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D69E9592-D634-1947-B3FB-EB3B7F16FF28}"/>
              </a:ext>
            </a:extLst>
          </p:cNvPr>
          <p:cNvCxnSpPr>
            <a:cxnSpLocks/>
          </p:cNvCxnSpPr>
          <p:nvPr userDrawn="1"/>
        </p:nvCxnSpPr>
        <p:spPr>
          <a:xfrm>
            <a:off x="0" y="5992966"/>
            <a:ext cx="12192000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itle 1">
            <a:extLst>
              <a:ext uri="{FF2B5EF4-FFF2-40B4-BE49-F238E27FC236}">
                <a16:creationId xmlns:a16="http://schemas.microsoft.com/office/drawing/2014/main" id="{6D456EAF-F3B8-AF4A-90FF-4B0693C56A33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392623" y="339645"/>
            <a:ext cx="4890577" cy="1002552"/>
          </a:xfrm>
        </p:spPr>
        <p:txBody>
          <a:bodyPr lIns="0" rIns="0" rtlCol="0" anchor="b">
            <a:noAutofit/>
          </a:bodyPr>
          <a:lstStyle>
            <a:lvl1pPr algn="l">
              <a:defRPr sz="4500" b="0" i="0" cap="all" baseline="0">
                <a:solidFill>
                  <a:schemeClr val="bg1"/>
                </a:solidFill>
                <a:latin typeface="Sagona ExtraLight" panose="02020303050505020204" pitchFamily="18" charset="0"/>
              </a:defRPr>
            </a:lvl1pPr>
          </a:lstStyle>
          <a:p>
            <a:pPr rtl="0"/>
            <a:r>
              <a:rPr lang="en-GB" noProof="0"/>
              <a:t>TITLE GOE HERE</a:t>
            </a:r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F7FB4ADF-1B3E-A442-B2C9-518CBE7637DB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392624" y="1507066"/>
            <a:ext cx="4890578" cy="4849283"/>
          </a:xfrm>
        </p:spPr>
        <p:txBody>
          <a:bodyPr lIns="0" rIns="0" rtlCol="0" anchor="t">
            <a:normAutofit/>
          </a:bodyPr>
          <a:lstStyle>
            <a:lvl1pPr marL="0" indent="0">
              <a:lnSpc>
                <a:spcPct val="100000"/>
              </a:lnSpc>
              <a:buNone/>
              <a:defRPr sz="1600">
                <a:solidFill>
                  <a:schemeClr val="bg1"/>
                </a:solidFill>
                <a:latin typeface="+mj-lt"/>
              </a:defRPr>
            </a:lvl1pPr>
            <a:lvl2pPr marL="457200" indent="0">
              <a:lnSpc>
                <a:spcPct val="100000"/>
              </a:lnSpc>
              <a:buNone/>
              <a:defRPr sz="1600">
                <a:solidFill>
                  <a:schemeClr val="bg1"/>
                </a:solidFill>
                <a:latin typeface="+mj-lt"/>
              </a:defRPr>
            </a:lvl2pPr>
            <a:lvl3pPr marL="914400" indent="0">
              <a:lnSpc>
                <a:spcPct val="100000"/>
              </a:lnSpc>
              <a:buNone/>
              <a:defRPr sz="1600">
                <a:solidFill>
                  <a:schemeClr val="bg1"/>
                </a:solidFill>
                <a:latin typeface="+mj-lt"/>
              </a:defRPr>
            </a:lvl3pPr>
            <a:lvl4pPr marL="1371600" indent="0">
              <a:lnSpc>
                <a:spcPct val="100000"/>
              </a:lnSpc>
              <a:buNone/>
              <a:defRPr sz="1600">
                <a:solidFill>
                  <a:schemeClr val="bg1"/>
                </a:solidFill>
                <a:latin typeface="+mj-lt"/>
              </a:defRPr>
            </a:lvl4pPr>
            <a:lvl5pPr marL="1828800" indent="0">
              <a:lnSpc>
                <a:spcPct val="100000"/>
              </a:lnSpc>
              <a:buNone/>
              <a:defRPr sz="1600">
                <a:solidFill>
                  <a:schemeClr val="bg1"/>
                </a:solidFill>
                <a:latin typeface="+mj-lt"/>
              </a:defRPr>
            </a:lvl5pPr>
          </a:lstStyle>
          <a:p>
            <a:pPr lvl="0" rtl="0"/>
            <a:r>
              <a:rPr lang="en-US" noProof="0"/>
              <a:t>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448996697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mage and Caption_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/>
          <p:cNvSpPr>
            <a:spLocks noGrp="1"/>
          </p:cNvSpPr>
          <p:nvPr>
            <p:ph type="pic" sz="quarter" idx="10"/>
          </p:nvPr>
        </p:nvSpPr>
        <p:spPr>
          <a:xfrm>
            <a:off x="346059" y="292426"/>
            <a:ext cx="6297515" cy="6273148"/>
          </a:xfrm>
          <a:custGeom>
            <a:avLst/>
            <a:gdLst>
              <a:gd name="connsiteX0" fmla="*/ 0 w 6096000"/>
              <a:gd name="connsiteY0" fmla="*/ 0 h 6858000"/>
              <a:gd name="connsiteX1" fmla="*/ 6096000 w 6096000"/>
              <a:gd name="connsiteY1" fmla="*/ 0 h 6858000"/>
              <a:gd name="connsiteX2" fmla="*/ 6096000 w 6096000"/>
              <a:gd name="connsiteY2" fmla="*/ 6858000 h 6858000"/>
              <a:gd name="connsiteX3" fmla="*/ 0 w 6096000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096000" h="6858000">
                <a:moveTo>
                  <a:pt x="0" y="0"/>
                </a:moveTo>
                <a:lnTo>
                  <a:pt x="6096000" y="0"/>
                </a:lnTo>
                <a:lnTo>
                  <a:pt x="6096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4">
              <a:lumMod val="50000"/>
            </a:schemeClr>
          </a:solidFill>
        </p:spPr>
        <p:txBody>
          <a:bodyPr wrap="square" rtlCol="0" anchor="ctr">
            <a:noAutofit/>
          </a:bodyPr>
          <a:lstStyle>
            <a:lvl1pPr algn="ctr">
              <a:defRPr sz="1600"/>
            </a:lvl1pPr>
          </a:lstStyle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97670D6E-CED1-EE4B-A761-0D1C7A246FD2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7313354" y="4418889"/>
            <a:ext cx="3289100" cy="637507"/>
          </a:xfrm>
        </p:spPr>
        <p:txBody>
          <a:bodyPr lIns="0" rIns="0" rtlCol="0" anchor="b">
            <a:noAutofit/>
          </a:bodyPr>
          <a:lstStyle>
            <a:lvl1pPr algn="l">
              <a:defRPr sz="4000" b="0" i="0" cap="all" baseline="0">
                <a:solidFill>
                  <a:schemeClr val="accent4">
                    <a:lumMod val="75000"/>
                  </a:schemeClr>
                </a:solidFill>
                <a:latin typeface="Sagona ExtraLight" panose="02020303050505020204" pitchFamily="18" charset="0"/>
              </a:defRPr>
            </a:lvl1pPr>
          </a:lstStyle>
          <a:p>
            <a:pPr rtl="0"/>
            <a:r>
              <a:rPr lang="en-GB" noProof="0"/>
              <a:t>TITLE </a:t>
            </a:r>
            <a:br>
              <a:rPr lang="en-GB" noProof="0"/>
            </a:br>
            <a:r>
              <a:rPr lang="en-GB" noProof="0"/>
              <a:t>GOES HERE</a:t>
            </a:r>
          </a:p>
        </p:txBody>
      </p:sp>
      <p:sp>
        <p:nvSpPr>
          <p:cNvPr id="10" name="Text Placeholder 10">
            <a:extLst>
              <a:ext uri="{FF2B5EF4-FFF2-40B4-BE49-F238E27FC236}">
                <a16:creationId xmlns:a16="http://schemas.microsoft.com/office/drawing/2014/main" id="{0DAC9D44-F28B-2B43-8B6F-260CB811AA38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7313355" y="5080791"/>
            <a:ext cx="3289100" cy="1484783"/>
          </a:xfrm>
        </p:spPr>
        <p:txBody>
          <a:bodyPr lIns="0" rIns="0" rtlCol="0" anchor="t">
            <a:normAutofit/>
          </a:bodyPr>
          <a:lstStyle>
            <a:lvl1pPr marL="0" indent="0">
              <a:lnSpc>
                <a:spcPct val="100000"/>
              </a:lnSpc>
              <a:buNone/>
              <a:defRPr sz="1400">
                <a:latin typeface="+mj-lt"/>
              </a:defRPr>
            </a:lvl1pPr>
            <a:lvl2pPr marL="457200" indent="0">
              <a:lnSpc>
                <a:spcPct val="100000"/>
              </a:lnSpc>
              <a:buNone/>
              <a:defRPr sz="1400">
                <a:latin typeface="+mj-lt"/>
              </a:defRPr>
            </a:lvl2pPr>
            <a:lvl3pPr marL="914400" indent="0">
              <a:lnSpc>
                <a:spcPct val="100000"/>
              </a:lnSpc>
              <a:buNone/>
              <a:defRPr sz="1400">
                <a:latin typeface="+mj-lt"/>
              </a:defRPr>
            </a:lvl3pPr>
            <a:lvl4pPr marL="1371600" indent="0">
              <a:lnSpc>
                <a:spcPct val="100000"/>
              </a:lnSpc>
              <a:buNone/>
              <a:defRPr sz="1400">
                <a:latin typeface="+mj-lt"/>
              </a:defRPr>
            </a:lvl4pPr>
            <a:lvl5pPr marL="1828800" indent="0">
              <a:lnSpc>
                <a:spcPct val="100000"/>
              </a:lnSpc>
              <a:buNone/>
              <a:defRPr sz="1400">
                <a:latin typeface="+mj-lt"/>
              </a:defRPr>
            </a:lvl5pPr>
          </a:lstStyle>
          <a:p>
            <a:pPr lvl="0" rtl="0"/>
            <a:r>
              <a:rPr lang="en-US" noProof="0"/>
              <a:t>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B39C4094-208E-7E4A-848A-F76A1573073A}"/>
              </a:ext>
            </a:extLst>
          </p:cNvPr>
          <p:cNvCxnSpPr>
            <a:cxnSpLocks/>
          </p:cNvCxnSpPr>
          <p:nvPr userDrawn="1"/>
        </p:nvCxnSpPr>
        <p:spPr>
          <a:xfrm>
            <a:off x="11057682" y="0"/>
            <a:ext cx="0" cy="6858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92355006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mage and Caption_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/>
          <p:cNvSpPr>
            <a:spLocks noGrp="1"/>
          </p:cNvSpPr>
          <p:nvPr>
            <p:ph type="pic" sz="quarter" idx="10"/>
          </p:nvPr>
        </p:nvSpPr>
        <p:spPr>
          <a:xfrm>
            <a:off x="5445942" y="292426"/>
            <a:ext cx="6297515" cy="6273148"/>
          </a:xfrm>
          <a:custGeom>
            <a:avLst/>
            <a:gdLst>
              <a:gd name="connsiteX0" fmla="*/ 0 w 6096000"/>
              <a:gd name="connsiteY0" fmla="*/ 0 h 6858000"/>
              <a:gd name="connsiteX1" fmla="*/ 6096000 w 6096000"/>
              <a:gd name="connsiteY1" fmla="*/ 0 h 6858000"/>
              <a:gd name="connsiteX2" fmla="*/ 6096000 w 6096000"/>
              <a:gd name="connsiteY2" fmla="*/ 6858000 h 6858000"/>
              <a:gd name="connsiteX3" fmla="*/ 0 w 6096000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096000" h="6858000">
                <a:moveTo>
                  <a:pt x="0" y="0"/>
                </a:moveTo>
                <a:lnTo>
                  <a:pt x="6096000" y="0"/>
                </a:lnTo>
                <a:lnTo>
                  <a:pt x="6096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4">
              <a:lumMod val="50000"/>
            </a:schemeClr>
          </a:solidFill>
        </p:spPr>
        <p:txBody>
          <a:bodyPr wrap="square" rtlCol="0" anchor="ctr">
            <a:noAutofit/>
          </a:bodyPr>
          <a:lstStyle>
            <a:lvl1pPr algn="ctr">
              <a:defRPr sz="1600"/>
            </a:lvl1pPr>
          </a:lstStyle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97670D6E-CED1-EE4B-A761-0D1C7A246FD2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392622" y="4418889"/>
            <a:ext cx="4609683" cy="637507"/>
          </a:xfrm>
        </p:spPr>
        <p:txBody>
          <a:bodyPr lIns="0" rIns="0" rtlCol="0" anchor="b">
            <a:noAutofit/>
          </a:bodyPr>
          <a:lstStyle>
            <a:lvl1pPr algn="l">
              <a:defRPr sz="4000" b="0" i="0" cap="all" baseline="0">
                <a:solidFill>
                  <a:schemeClr val="accent4">
                    <a:lumMod val="75000"/>
                  </a:schemeClr>
                </a:solidFill>
                <a:latin typeface="Sagona ExtraLight" panose="02020303050505020204" pitchFamily="18" charset="0"/>
              </a:defRPr>
            </a:lvl1pPr>
          </a:lstStyle>
          <a:p>
            <a:pPr rtl="0"/>
            <a:r>
              <a:rPr lang="en-GB" noProof="0"/>
              <a:t>TITLE GOEs HERE</a:t>
            </a:r>
          </a:p>
        </p:txBody>
      </p:sp>
      <p:sp>
        <p:nvSpPr>
          <p:cNvPr id="10" name="Text Placeholder 10">
            <a:extLst>
              <a:ext uri="{FF2B5EF4-FFF2-40B4-BE49-F238E27FC236}">
                <a16:creationId xmlns:a16="http://schemas.microsoft.com/office/drawing/2014/main" id="{0DAC9D44-F28B-2B43-8B6F-260CB811AA38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392622" y="5080791"/>
            <a:ext cx="4609683" cy="1484783"/>
          </a:xfrm>
        </p:spPr>
        <p:txBody>
          <a:bodyPr lIns="0" rIns="0" rtlCol="0" anchor="t">
            <a:normAutofit/>
          </a:bodyPr>
          <a:lstStyle>
            <a:lvl1pPr marL="0" indent="0">
              <a:lnSpc>
                <a:spcPct val="100000"/>
              </a:lnSpc>
              <a:buNone/>
              <a:defRPr sz="1400">
                <a:latin typeface="+mj-lt"/>
              </a:defRPr>
            </a:lvl1pPr>
            <a:lvl2pPr marL="457200" indent="0">
              <a:lnSpc>
                <a:spcPct val="100000"/>
              </a:lnSpc>
              <a:buNone/>
              <a:defRPr sz="1400">
                <a:latin typeface="+mj-lt"/>
              </a:defRPr>
            </a:lvl2pPr>
            <a:lvl3pPr marL="914400" indent="0">
              <a:lnSpc>
                <a:spcPct val="100000"/>
              </a:lnSpc>
              <a:buNone/>
              <a:defRPr sz="1400">
                <a:latin typeface="+mj-lt"/>
              </a:defRPr>
            </a:lvl3pPr>
            <a:lvl4pPr marL="1371600" indent="0">
              <a:lnSpc>
                <a:spcPct val="100000"/>
              </a:lnSpc>
              <a:buNone/>
              <a:defRPr sz="1400">
                <a:latin typeface="+mj-lt"/>
              </a:defRPr>
            </a:lvl4pPr>
            <a:lvl5pPr marL="1828800" indent="0">
              <a:lnSpc>
                <a:spcPct val="100000"/>
              </a:lnSpc>
              <a:buNone/>
              <a:defRPr sz="1400">
                <a:latin typeface="+mj-lt"/>
              </a:defRPr>
            </a:lvl5pPr>
          </a:lstStyle>
          <a:p>
            <a:pPr lvl="0" rtl="0"/>
            <a:r>
              <a:rPr lang="en-US" noProof="0"/>
              <a:t>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8BE71BC7-72EE-294C-9A39-61A77EE295A0}"/>
              </a:ext>
            </a:extLst>
          </p:cNvPr>
          <p:cNvCxnSpPr>
            <a:cxnSpLocks/>
          </p:cNvCxnSpPr>
          <p:nvPr userDrawn="1"/>
        </p:nvCxnSpPr>
        <p:spPr>
          <a:xfrm>
            <a:off x="392623" y="5080791"/>
            <a:ext cx="4609683" cy="0"/>
          </a:xfrm>
          <a:prstGeom prst="line">
            <a:avLst/>
          </a:prstGeom>
          <a:ln w="127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11738497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mage and Caption_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/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6858000"/>
          </a:xfrm>
          <a:custGeom>
            <a:avLst/>
            <a:gdLst>
              <a:gd name="connsiteX0" fmla="*/ 0 w 6096000"/>
              <a:gd name="connsiteY0" fmla="*/ 0 h 6858000"/>
              <a:gd name="connsiteX1" fmla="*/ 6096000 w 6096000"/>
              <a:gd name="connsiteY1" fmla="*/ 0 h 6858000"/>
              <a:gd name="connsiteX2" fmla="*/ 6096000 w 6096000"/>
              <a:gd name="connsiteY2" fmla="*/ 6858000 h 6858000"/>
              <a:gd name="connsiteX3" fmla="*/ 0 w 6096000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096000" h="6858000">
                <a:moveTo>
                  <a:pt x="0" y="0"/>
                </a:moveTo>
                <a:lnTo>
                  <a:pt x="6096000" y="0"/>
                </a:lnTo>
                <a:lnTo>
                  <a:pt x="6096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4">
              <a:lumMod val="50000"/>
            </a:schemeClr>
          </a:solidFill>
        </p:spPr>
        <p:txBody>
          <a:bodyPr wrap="square" rtlCol="0" anchor="ctr">
            <a:noAutofit/>
          </a:bodyPr>
          <a:lstStyle>
            <a:lvl1pPr algn="ctr">
              <a:defRPr sz="1600"/>
            </a:lvl1pPr>
          </a:lstStyle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97670D6E-CED1-EE4B-A761-0D1C7A246FD2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645581" y="4418889"/>
            <a:ext cx="3289100" cy="637507"/>
          </a:xfrm>
        </p:spPr>
        <p:txBody>
          <a:bodyPr lIns="0" rIns="0" rtlCol="0" anchor="b">
            <a:noAutofit/>
          </a:bodyPr>
          <a:lstStyle>
            <a:lvl1pPr algn="l">
              <a:defRPr sz="4000" b="0" i="0" cap="all" baseline="0">
                <a:solidFill>
                  <a:schemeClr val="bg1"/>
                </a:solidFill>
                <a:latin typeface="Sagona ExtraLight" panose="02020303050505020204" pitchFamily="18" charset="0"/>
              </a:defRPr>
            </a:lvl1pPr>
          </a:lstStyle>
          <a:p>
            <a:pPr rtl="0"/>
            <a:r>
              <a:rPr lang="en-GB" noProof="0"/>
              <a:t>TITLE </a:t>
            </a:r>
            <a:br>
              <a:rPr lang="en-GB" noProof="0"/>
            </a:br>
            <a:r>
              <a:rPr lang="en-GB" noProof="0"/>
              <a:t>GOEs HERE</a:t>
            </a:r>
          </a:p>
        </p:txBody>
      </p:sp>
      <p:sp>
        <p:nvSpPr>
          <p:cNvPr id="10" name="Text Placeholder 10">
            <a:extLst>
              <a:ext uri="{FF2B5EF4-FFF2-40B4-BE49-F238E27FC236}">
                <a16:creationId xmlns:a16="http://schemas.microsoft.com/office/drawing/2014/main" id="{0DAC9D44-F28B-2B43-8B6F-260CB811AA38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1645582" y="5080791"/>
            <a:ext cx="3289100" cy="1484783"/>
          </a:xfrm>
        </p:spPr>
        <p:txBody>
          <a:bodyPr lIns="0" rIns="0" rtlCol="0" anchor="t">
            <a:norm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chemeClr val="bg1"/>
                </a:solidFill>
                <a:latin typeface="+mj-lt"/>
              </a:defRPr>
            </a:lvl1pPr>
            <a:lvl2pPr marL="457200" indent="0">
              <a:lnSpc>
                <a:spcPct val="100000"/>
              </a:lnSpc>
              <a:buNone/>
              <a:defRPr sz="1400">
                <a:solidFill>
                  <a:schemeClr val="bg1"/>
                </a:solidFill>
                <a:latin typeface="+mj-lt"/>
              </a:defRPr>
            </a:lvl2pPr>
            <a:lvl3pPr marL="914400" indent="0">
              <a:lnSpc>
                <a:spcPct val="100000"/>
              </a:lnSpc>
              <a:buNone/>
              <a:defRPr sz="1400">
                <a:solidFill>
                  <a:schemeClr val="bg1"/>
                </a:solidFill>
                <a:latin typeface="+mj-lt"/>
              </a:defRPr>
            </a:lvl3pPr>
            <a:lvl4pPr marL="1371600" indent="0">
              <a:lnSpc>
                <a:spcPct val="100000"/>
              </a:lnSpc>
              <a:buNone/>
              <a:defRPr sz="1400">
                <a:solidFill>
                  <a:schemeClr val="bg1"/>
                </a:solidFill>
                <a:latin typeface="+mj-lt"/>
              </a:defRPr>
            </a:lvl4pPr>
            <a:lvl5pPr marL="1828800" indent="0">
              <a:lnSpc>
                <a:spcPct val="100000"/>
              </a:lnSpc>
              <a:buNone/>
              <a:defRPr sz="1400">
                <a:solidFill>
                  <a:schemeClr val="bg1"/>
                </a:solidFill>
                <a:latin typeface="+mj-lt"/>
              </a:defRPr>
            </a:lvl5pPr>
          </a:lstStyle>
          <a:p>
            <a:pPr lvl="0" rtl="0"/>
            <a:r>
              <a:rPr lang="en-US" noProof="0"/>
              <a:t>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776AC280-5A8D-B048-BECC-9C306F32508F}"/>
              </a:ext>
            </a:extLst>
          </p:cNvPr>
          <p:cNvCxnSpPr>
            <a:cxnSpLocks/>
          </p:cNvCxnSpPr>
          <p:nvPr userDrawn="1"/>
        </p:nvCxnSpPr>
        <p:spPr>
          <a:xfrm>
            <a:off x="1134319" y="0"/>
            <a:ext cx="0" cy="685800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38906193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mage and Caption_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icture Placeholder 5">
            <a:extLst>
              <a:ext uri="{FF2B5EF4-FFF2-40B4-BE49-F238E27FC236}">
                <a16:creationId xmlns:a16="http://schemas.microsoft.com/office/drawing/2014/main" id="{1F4417F7-7CDE-DF44-9B0E-AC44EE99BF4B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6858000"/>
          </a:xfrm>
          <a:custGeom>
            <a:avLst/>
            <a:gdLst>
              <a:gd name="connsiteX0" fmla="*/ 0 w 6096000"/>
              <a:gd name="connsiteY0" fmla="*/ 0 h 6858000"/>
              <a:gd name="connsiteX1" fmla="*/ 6096000 w 6096000"/>
              <a:gd name="connsiteY1" fmla="*/ 0 h 6858000"/>
              <a:gd name="connsiteX2" fmla="*/ 6096000 w 6096000"/>
              <a:gd name="connsiteY2" fmla="*/ 6858000 h 6858000"/>
              <a:gd name="connsiteX3" fmla="*/ 0 w 6096000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096000" h="6858000">
                <a:moveTo>
                  <a:pt x="0" y="0"/>
                </a:moveTo>
                <a:lnTo>
                  <a:pt x="6096000" y="0"/>
                </a:lnTo>
                <a:lnTo>
                  <a:pt x="6096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4">
              <a:lumMod val="50000"/>
            </a:schemeClr>
          </a:solidFill>
        </p:spPr>
        <p:txBody>
          <a:bodyPr wrap="square" rtlCol="0" anchor="ctr">
            <a:noAutofit/>
          </a:bodyPr>
          <a:lstStyle>
            <a:lvl1pPr algn="ctr">
              <a:defRPr sz="160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97670D6E-CED1-EE4B-A761-0D1C7A246FD2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392622" y="3429000"/>
            <a:ext cx="4609683" cy="637507"/>
          </a:xfrm>
        </p:spPr>
        <p:txBody>
          <a:bodyPr lIns="0" rIns="0" rtlCol="0" anchor="b">
            <a:noAutofit/>
          </a:bodyPr>
          <a:lstStyle>
            <a:lvl1pPr algn="l">
              <a:defRPr sz="4000" b="0" i="0" cap="all" baseline="0">
                <a:solidFill>
                  <a:schemeClr val="bg1"/>
                </a:solidFill>
                <a:latin typeface="Sagona ExtraLight" panose="02020303050505020204" pitchFamily="18" charset="0"/>
              </a:defRPr>
            </a:lvl1pPr>
          </a:lstStyle>
          <a:p>
            <a:pPr rtl="0"/>
            <a:r>
              <a:rPr lang="en-GB" noProof="0"/>
              <a:t>TITLE GOEs HERE</a:t>
            </a:r>
          </a:p>
        </p:txBody>
      </p:sp>
      <p:sp>
        <p:nvSpPr>
          <p:cNvPr id="10" name="Text Placeholder 10">
            <a:extLst>
              <a:ext uri="{FF2B5EF4-FFF2-40B4-BE49-F238E27FC236}">
                <a16:creationId xmlns:a16="http://schemas.microsoft.com/office/drawing/2014/main" id="{0DAC9D44-F28B-2B43-8B6F-260CB811AA38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392622" y="4090902"/>
            <a:ext cx="4609683" cy="1484783"/>
          </a:xfrm>
        </p:spPr>
        <p:txBody>
          <a:bodyPr lIns="0" rIns="0" rtlCol="0" anchor="t">
            <a:norm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chemeClr val="bg1"/>
                </a:solidFill>
                <a:latin typeface="+mj-lt"/>
              </a:defRPr>
            </a:lvl1pPr>
            <a:lvl2pPr marL="457200" indent="0">
              <a:lnSpc>
                <a:spcPct val="100000"/>
              </a:lnSpc>
              <a:buNone/>
              <a:defRPr sz="1400">
                <a:solidFill>
                  <a:schemeClr val="bg1"/>
                </a:solidFill>
                <a:latin typeface="+mj-lt"/>
              </a:defRPr>
            </a:lvl2pPr>
            <a:lvl3pPr marL="914400" indent="0">
              <a:lnSpc>
                <a:spcPct val="100000"/>
              </a:lnSpc>
              <a:buNone/>
              <a:defRPr sz="1400">
                <a:solidFill>
                  <a:schemeClr val="bg1"/>
                </a:solidFill>
                <a:latin typeface="+mj-lt"/>
              </a:defRPr>
            </a:lvl3pPr>
            <a:lvl4pPr marL="1371600" indent="0">
              <a:lnSpc>
                <a:spcPct val="100000"/>
              </a:lnSpc>
              <a:buNone/>
              <a:defRPr sz="1400">
                <a:solidFill>
                  <a:schemeClr val="bg1"/>
                </a:solidFill>
                <a:latin typeface="+mj-lt"/>
              </a:defRPr>
            </a:lvl4pPr>
            <a:lvl5pPr marL="1828800" indent="0">
              <a:lnSpc>
                <a:spcPct val="100000"/>
              </a:lnSpc>
              <a:buNone/>
              <a:defRPr sz="1400">
                <a:solidFill>
                  <a:schemeClr val="bg1"/>
                </a:solidFill>
                <a:latin typeface="+mj-lt"/>
              </a:defRPr>
            </a:lvl5pPr>
          </a:lstStyle>
          <a:p>
            <a:pPr lvl="0" rtl="0"/>
            <a:r>
              <a:rPr lang="en-US" noProof="0"/>
              <a:t>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79F22032-BAB9-744C-B14E-54350BBD1C71}"/>
              </a:ext>
            </a:extLst>
          </p:cNvPr>
          <p:cNvCxnSpPr>
            <a:cxnSpLocks/>
          </p:cNvCxnSpPr>
          <p:nvPr userDrawn="1"/>
        </p:nvCxnSpPr>
        <p:spPr>
          <a:xfrm>
            <a:off x="0" y="5992966"/>
            <a:ext cx="12192000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75238094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verview_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062DFD1-09C0-6845-8219-0846F32EDEF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 rtlCol="0"/>
          <a:lstStyle/>
          <a:p>
            <a:pPr rtl="0"/>
            <a:fld id="{8249B4BA-06C3-4858-A057-B2FD24098A6D}" type="datetime1">
              <a:rPr lang="en-GB" noProof="0" smtClean="0"/>
              <a:t>05/12/2022</a:t>
            </a:fld>
            <a:endParaRPr lang="en-GB" noProof="0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B7D7355-C4D0-1F4D-A365-E4AF1D8FED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2771307-5F5C-D847-B837-8C60542C4B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1FEFF75-79D2-EE46-877B-299D1510E681}" type="slidenum">
              <a:rPr lang="en-GB" noProof="0" smtClean="0"/>
              <a:t>‹#›</a:t>
            </a:fld>
            <a:endParaRPr lang="en-GB" noProof="0" dirty="0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9B04801C-3319-AC43-9484-8377A4F8F253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392622" y="339645"/>
            <a:ext cx="10219457" cy="1002552"/>
          </a:xfrm>
        </p:spPr>
        <p:txBody>
          <a:bodyPr lIns="0" rIns="0" rtlCol="0" anchor="b">
            <a:noAutofit/>
          </a:bodyPr>
          <a:lstStyle>
            <a:lvl1pPr algn="l">
              <a:defRPr sz="4500" b="0" i="0" cap="all" baseline="0">
                <a:solidFill>
                  <a:schemeClr val="accent4">
                    <a:lumMod val="75000"/>
                  </a:schemeClr>
                </a:solidFill>
                <a:latin typeface="Sagona ExtraLight" panose="02020303050505020204" pitchFamily="18" charset="0"/>
              </a:defRPr>
            </a:lvl1pPr>
          </a:lstStyle>
          <a:p>
            <a:pPr rtl="0"/>
            <a:r>
              <a:rPr lang="en-GB" noProof="0"/>
              <a:t>TITLE GOE HERE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B781E455-9E6F-1B48-A537-F86699963276}"/>
              </a:ext>
            </a:extLst>
          </p:cNvPr>
          <p:cNvCxnSpPr>
            <a:cxnSpLocks/>
          </p:cNvCxnSpPr>
          <p:nvPr userDrawn="1"/>
        </p:nvCxnSpPr>
        <p:spPr>
          <a:xfrm>
            <a:off x="392623" y="1342197"/>
            <a:ext cx="0" cy="0"/>
          </a:xfrm>
          <a:prstGeom prst="line">
            <a:avLst/>
          </a:prstGeom>
          <a:ln w="127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Rectangle: Rounded corners 16">
            <a:extLst>
              <a:ext uri="{FF2B5EF4-FFF2-40B4-BE49-F238E27FC236}">
                <a16:creationId xmlns:a16="http://schemas.microsoft.com/office/drawing/2014/main" id="{B3776AA3-9860-D247-8A43-85FD58FFFD43}"/>
              </a:ext>
            </a:extLst>
          </p:cNvPr>
          <p:cNvSpPr/>
          <p:nvPr/>
        </p:nvSpPr>
        <p:spPr>
          <a:xfrm>
            <a:off x="392622" y="2294008"/>
            <a:ext cx="506948" cy="506948"/>
          </a:xfrm>
          <a:prstGeom prst="roundRect">
            <a:avLst/>
          </a:prstGeom>
          <a:noFill/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7A07194D-FDC6-4941-AE99-5ED1F7F4C585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64682" y="2366353"/>
            <a:ext cx="369944" cy="368788"/>
          </a:xfrm>
        </p:spPr>
        <p:txBody>
          <a:bodyPr rtlCol="0" anchor="ctr">
            <a:normAutofit/>
          </a:bodyPr>
          <a:lstStyle>
            <a:lvl1pPr marL="0" indent="0" algn="ctr">
              <a:buNone/>
              <a:defRPr sz="800"/>
            </a:lvl1pPr>
          </a:lstStyle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57" name="Rectangle: Rounded corners 16">
            <a:extLst>
              <a:ext uri="{FF2B5EF4-FFF2-40B4-BE49-F238E27FC236}">
                <a16:creationId xmlns:a16="http://schemas.microsoft.com/office/drawing/2014/main" id="{F5244B71-4557-B64C-8C28-456C7623AE5B}"/>
              </a:ext>
            </a:extLst>
          </p:cNvPr>
          <p:cNvSpPr/>
          <p:nvPr userDrawn="1"/>
        </p:nvSpPr>
        <p:spPr>
          <a:xfrm>
            <a:off x="392622" y="3519693"/>
            <a:ext cx="506948" cy="506948"/>
          </a:xfrm>
          <a:prstGeom prst="roundRect">
            <a:avLst/>
          </a:prstGeom>
          <a:noFill/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58" name="Picture Placeholder 5">
            <a:extLst>
              <a:ext uri="{FF2B5EF4-FFF2-40B4-BE49-F238E27FC236}">
                <a16:creationId xmlns:a16="http://schemas.microsoft.com/office/drawing/2014/main" id="{B12F4613-2BD8-E54D-A2E0-8707A28A10A4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464682" y="3592038"/>
            <a:ext cx="369944" cy="368788"/>
          </a:xfrm>
        </p:spPr>
        <p:txBody>
          <a:bodyPr rtlCol="0" anchor="ctr">
            <a:normAutofit/>
          </a:bodyPr>
          <a:lstStyle>
            <a:lvl1pPr marL="0" indent="0" algn="ctr">
              <a:buNone/>
              <a:defRPr sz="800"/>
            </a:lvl1pPr>
          </a:lstStyle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61" name="Rectangle: Rounded corners 16">
            <a:extLst>
              <a:ext uri="{FF2B5EF4-FFF2-40B4-BE49-F238E27FC236}">
                <a16:creationId xmlns:a16="http://schemas.microsoft.com/office/drawing/2014/main" id="{1A5F3004-02A9-1E43-A3E5-8ABCD5ED1A1C}"/>
              </a:ext>
            </a:extLst>
          </p:cNvPr>
          <p:cNvSpPr/>
          <p:nvPr userDrawn="1"/>
        </p:nvSpPr>
        <p:spPr>
          <a:xfrm>
            <a:off x="392622" y="4784289"/>
            <a:ext cx="506948" cy="506948"/>
          </a:xfrm>
          <a:prstGeom prst="roundRect">
            <a:avLst/>
          </a:prstGeom>
          <a:noFill/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62" name="Picture Placeholder 5">
            <a:extLst>
              <a:ext uri="{FF2B5EF4-FFF2-40B4-BE49-F238E27FC236}">
                <a16:creationId xmlns:a16="http://schemas.microsoft.com/office/drawing/2014/main" id="{1A844DD7-EE1E-F04F-91C7-38039BFF2046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464682" y="4856634"/>
            <a:ext cx="369944" cy="368788"/>
          </a:xfrm>
        </p:spPr>
        <p:txBody>
          <a:bodyPr rtlCol="0" anchor="ctr">
            <a:normAutofit/>
          </a:bodyPr>
          <a:lstStyle>
            <a:lvl1pPr marL="0" indent="0" algn="ctr">
              <a:buNone/>
              <a:defRPr sz="800"/>
            </a:lvl1pPr>
          </a:lstStyle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98" name="Rectangle: Rounded corners 16">
            <a:extLst>
              <a:ext uri="{FF2B5EF4-FFF2-40B4-BE49-F238E27FC236}">
                <a16:creationId xmlns:a16="http://schemas.microsoft.com/office/drawing/2014/main" id="{491E125D-06D1-A343-A3C9-CBC63A66CDC0}"/>
              </a:ext>
            </a:extLst>
          </p:cNvPr>
          <p:cNvSpPr/>
          <p:nvPr userDrawn="1"/>
        </p:nvSpPr>
        <p:spPr>
          <a:xfrm>
            <a:off x="5605550" y="2294008"/>
            <a:ext cx="506948" cy="506948"/>
          </a:xfrm>
          <a:prstGeom prst="roundRect">
            <a:avLst/>
          </a:prstGeom>
          <a:noFill/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99" name="Picture Placeholder 5">
            <a:extLst>
              <a:ext uri="{FF2B5EF4-FFF2-40B4-BE49-F238E27FC236}">
                <a16:creationId xmlns:a16="http://schemas.microsoft.com/office/drawing/2014/main" id="{26670858-0422-9546-B0BD-9B2D594140BA}"/>
              </a:ext>
            </a:extLst>
          </p:cNvPr>
          <p:cNvSpPr>
            <a:spLocks noGrp="1"/>
          </p:cNvSpPr>
          <p:nvPr>
            <p:ph type="pic" sz="quarter" idx="21"/>
          </p:nvPr>
        </p:nvSpPr>
        <p:spPr>
          <a:xfrm>
            <a:off x="5683052" y="2366353"/>
            <a:ext cx="369944" cy="368788"/>
          </a:xfrm>
        </p:spPr>
        <p:txBody>
          <a:bodyPr rtlCol="0" anchor="ctr">
            <a:normAutofit/>
          </a:bodyPr>
          <a:lstStyle>
            <a:lvl1pPr marL="0" indent="0" algn="ctr">
              <a:buNone/>
              <a:defRPr sz="800"/>
            </a:lvl1pPr>
          </a:lstStyle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100" name="Rectangle: Rounded corners 16">
            <a:extLst>
              <a:ext uri="{FF2B5EF4-FFF2-40B4-BE49-F238E27FC236}">
                <a16:creationId xmlns:a16="http://schemas.microsoft.com/office/drawing/2014/main" id="{9DDF7684-5C6D-B344-A059-87C2BDD8657A}"/>
              </a:ext>
            </a:extLst>
          </p:cNvPr>
          <p:cNvSpPr/>
          <p:nvPr userDrawn="1"/>
        </p:nvSpPr>
        <p:spPr>
          <a:xfrm>
            <a:off x="5610992" y="3519693"/>
            <a:ext cx="506948" cy="506948"/>
          </a:xfrm>
          <a:prstGeom prst="roundRect">
            <a:avLst/>
          </a:prstGeom>
          <a:noFill/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101" name="Picture Placeholder 5">
            <a:extLst>
              <a:ext uri="{FF2B5EF4-FFF2-40B4-BE49-F238E27FC236}">
                <a16:creationId xmlns:a16="http://schemas.microsoft.com/office/drawing/2014/main" id="{72578CBB-F47F-C740-982B-BA1719663CCD}"/>
              </a:ext>
            </a:extLst>
          </p:cNvPr>
          <p:cNvSpPr>
            <a:spLocks noGrp="1"/>
          </p:cNvSpPr>
          <p:nvPr>
            <p:ph type="pic" sz="quarter" idx="22"/>
          </p:nvPr>
        </p:nvSpPr>
        <p:spPr>
          <a:xfrm>
            <a:off x="5683052" y="3592038"/>
            <a:ext cx="369944" cy="368788"/>
          </a:xfrm>
        </p:spPr>
        <p:txBody>
          <a:bodyPr rtlCol="0" anchor="ctr">
            <a:normAutofit/>
          </a:bodyPr>
          <a:lstStyle>
            <a:lvl1pPr marL="0" indent="0" algn="ctr">
              <a:buNone/>
              <a:defRPr sz="800"/>
            </a:lvl1pPr>
          </a:lstStyle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102" name="Rectangle: Rounded corners 16">
            <a:extLst>
              <a:ext uri="{FF2B5EF4-FFF2-40B4-BE49-F238E27FC236}">
                <a16:creationId xmlns:a16="http://schemas.microsoft.com/office/drawing/2014/main" id="{FE14D617-9285-9D4D-84E4-7BBD145B397E}"/>
              </a:ext>
            </a:extLst>
          </p:cNvPr>
          <p:cNvSpPr/>
          <p:nvPr userDrawn="1"/>
        </p:nvSpPr>
        <p:spPr>
          <a:xfrm>
            <a:off x="5610992" y="4784289"/>
            <a:ext cx="506948" cy="506948"/>
          </a:xfrm>
          <a:prstGeom prst="roundRect">
            <a:avLst/>
          </a:prstGeom>
          <a:noFill/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103" name="Picture Placeholder 5">
            <a:extLst>
              <a:ext uri="{FF2B5EF4-FFF2-40B4-BE49-F238E27FC236}">
                <a16:creationId xmlns:a16="http://schemas.microsoft.com/office/drawing/2014/main" id="{32A1D8CC-0021-A243-9775-CF930D41B94D}"/>
              </a:ext>
            </a:extLst>
          </p:cNvPr>
          <p:cNvSpPr>
            <a:spLocks noGrp="1"/>
          </p:cNvSpPr>
          <p:nvPr>
            <p:ph type="pic" sz="quarter" idx="23"/>
          </p:nvPr>
        </p:nvSpPr>
        <p:spPr>
          <a:xfrm>
            <a:off x="5683052" y="4856634"/>
            <a:ext cx="369944" cy="368788"/>
          </a:xfrm>
        </p:spPr>
        <p:txBody>
          <a:bodyPr rtlCol="0" anchor="ctr">
            <a:normAutofit/>
          </a:bodyPr>
          <a:lstStyle>
            <a:lvl1pPr marL="0" indent="0" algn="ctr">
              <a:buNone/>
              <a:defRPr sz="800"/>
            </a:lvl1pPr>
          </a:lstStyle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107" name="Text Placeholder 10">
            <a:extLst>
              <a:ext uri="{FF2B5EF4-FFF2-40B4-BE49-F238E27FC236}">
                <a16:creationId xmlns:a16="http://schemas.microsoft.com/office/drawing/2014/main" id="{8867B6C6-0A29-A04E-BAE5-B9060225E124}"/>
              </a:ext>
            </a:extLst>
          </p:cNvPr>
          <p:cNvSpPr>
            <a:spLocks noGrp="1"/>
          </p:cNvSpPr>
          <p:nvPr>
            <p:ph type="body" sz="quarter" idx="25"/>
          </p:nvPr>
        </p:nvSpPr>
        <p:spPr>
          <a:xfrm>
            <a:off x="1222571" y="2512451"/>
            <a:ext cx="3995035" cy="426685"/>
          </a:xfrm>
        </p:spPr>
        <p:txBody>
          <a:bodyPr lIns="0" rIns="0" rtlCol="0" anchor="t">
            <a:no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chemeClr val="tx1"/>
                </a:solidFill>
                <a:latin typeface="+mj-lt"/>
              </a:defRPr>
            </a:lvl1pPr>
            <a:lvl2pPr marL="4572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2pPr>
            <a:lvl3pPr marL="9144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3pPr>
            <a:lvl4pPr marL="13716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4pPr>
            <a:lvl5pPr marL="18288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5pPr>
          </a:lstStyle>
          <a:p>
            <a:pPr lvl="0" rtl="0"/>
            <a:r>
              <a:rPr lang="en-US" noProof="0"/>
              <a:t>Edit Master text styles</a:t>
            </a:r>
          </a:p>
        </p:txBody>
      </p:sp>
      <p:sp>
        <p:nvSpPr>
          <p:cNvPr id="109" name="Text Placeholder 2">
            <a:extLst>
              <a:ext uri="{FF2B5EF4-FFF2-40B4-BE49-F238E27FC236}">
                <a16:creationId xmlns:a16="http://schemas.microsoft.com/office/drawing/2014/main" id="{9DF49D7C-2E08-9348-9C2B-0496EF9612DF}"/>
              </a:ext>
            </a:extLst>
          </p:cNvPr>
          <p:cNvSpPr>
            <a:spLocks noGrp="1"/>
          </p:cNvSpPr>
          <p:nvPr>
            <p:ph type="body" idx="26"/>
          </p:nvPr>
        </p:nvSpPr>
        <p:spPr>
          <a:xfrm>
            <a:off x="1222570" y="2265592"/>
            <a:ext cx="3995036" cy="365095"/>
          </a:xfrm>
        </p:spPr>
        <p:txBody>
          <a:bodyPr lIns="0" rtlCol="0" anchor="b">
            <a:noAutofit/>
          </a:bodyPr>
          <a:lstStyle>
            <a:lvl1pPr marL="0" indent="0">
              <a:buNone/>
              <a:defRPr sz="1800" b="1" cap="all" baseline="0">
                <a:latin typeface="Speak Pro" panose="020B0504020101020102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Edit Master text styles</a:t>
            </a:r>
          </a:p>
        </p:txBody>
      </p:sp>
      <p:sp>
        <p:nvSpPr>
          <p:cNvPr id="110" name="Text Placeholder 10">
            <a:extLst>
              <a:ext uri="{FF2B5EF4-FFF2-40B4-BE49-F238E27FC236}">
                <a16:creationId xmlns:a16="http://schemas.microsoft.com/office/drawing/2014/main" id="{2733402A-D14F-6D48-A59D-329C3824DD2E}"/>
              </a:ext>
            </a:extLst>
          </p:cNvPr>
          <p:cNvSpPr>
            <a:spLocks noGrp="1"/>
          </p:cNvSpPr>
          <p:nvPr>
            <p:ph type="body" sz="quarter" idx="27"/>
          </p:nvPr>
        </p:nvSpPr>
        <p:spPr>
          <a:xfrm>
            <a:off x="1222571" y="3745506"/>
            <a:ext cx="3995035" cy="426685"/>
          </a:xfrm>
        </p:spPr>
        <p:txBody>
          <a:bodyPr lIns="0" rIns="0" rtlCol="0" anchor="t">
            <a:no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chemeClr val="tx1"/>
                </a:solidFill>
                <a:latin typeface="+mj-lt"/>
              </a:defRPr>
            </a:lvl1pPr>
            <a:lvl2pPr marL="4572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2pPr>
            <a:lvl3pPr marL="9144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3pPr>
            <a:lvl4pPr marL="13716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4pPr>
            <a:lvl5pPr marL="18288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5pPr>
          </a:lstStyle>
          <a:p>
            <a:pPr lvl="0" rtl="0"/>
            <a:r>
              <a:rPr lang="en-US" noProof="0"/>
              <a:t>Edit Master text styles</a:t>
            </a:r>
          </a:p>
        </p:txBody>
      </p:sp>
      <p:sp>
        <p:nvSpPr>
          <p:cNvPr id="111" name="Text Placeholder 2">
            <a:extLst>
              <a:ext uri="{FF2B5EF4-FFF2-40B4-BE49-F238E27FC236}">
                <a16:creationId xmlns:a16="http://schemas.microsoft.com/office/drawing/2014/main" id="{3886AD51-641D-6B44-B558-2B15E88D1BC5}"/>
              </a:ext>
            </a:extLst>
          </p:cNvPr>
          <p:cNvSpPr>
            <a:spLocks noGrp="1"/>
          </p:cNvSpPr>
          <p:nvPr>
            <p:ph type="body" idx="28"/>
          </p:nvPr>
        </p:nvSpPr>
        <p:spPr>
          <a:xfrm>
            <a:off x="1222570" y="3498647"/>
            <a:ext cx="3995036" cy="365095"/>
          </a:xfrm>
        </p:spPr>
        <p:txBody>
          <a:bodyPr lIns="0" rtlCol="0" anchor="b">
            <a:noAutofit/>
          </a:bodyPr>
          <a:lstStyle>
            <a:lvl1pPr marL="0" indent="0">
              <a:buNone/>
              <a:defRPr sz="1800" b="1" cap="all" baseline="0">
                <a:latin typeface="Speak Pro" panose="020B0504020101020102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Edit Master text styles</a:t>
            </a:r>
          </a:p>
        </p:txBody>
      </p:sp>
      <p:sp>
        <p:nvSpPr>
          <p:cNvPr id="112" name="Text Placeholder 10">
            <a:extLst>
              <a:ext uri="{FF2B5EF4-FFF2-40B4-BE49-F238E27FC236}">
                <a16:creationId xmlns:a16="http://schemas.microsoft.com/office/drawing/2014/main" id="{C00297CA-1F0B-4C44-852F-CF6FEA9F9481}"/>
              </a:ext>
            </a:extLst>
          </p:cNvPr>
          <p:cNvSpPr>
            <a:spLocks noGrp="1"/>
          </p:cNvSpPr>
          <p:nvPr>
            <p:ph type="body" sz="quarter" idx="29"/>
          </p:nvPr>
        </p:nvSpPr>
        <p:spPr>
          <a:xfrm>
            <a:off x="1222571" y="5006270"/>
            <a:ext cx="3995035" cy="426685"/>
          </a:xfrm>
        </p:spPr>
        <p:txBody>
          <a:bodyPr lIns="0" rIns="0" rtlCol="0" anchor="t">
            <a:no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chemeClr val="tx1"/>
                </a:solidFill>
                <a:latin typeface="+mj-lt"/>
              </a:defRPr>
            </a:lvl1pPr>
            <a:lvl2pPr marL="4572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2pPr>
            <a:lvl3pPr marL="9144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3pPr>
            <a:lvl4pPr marL="13716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4pPr>
            <a:lvl5pPr marL="18288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5pPr>
          </a:lstStyle>
          <a:p>
            <a:pPr lvl="0" rtl="0"/>
            <a:r>
              <a:rPr lang="en-US" noProof="0"/>
              <a:t>Edit Master text styles</a:t>
            </a:r>
          </a:p>
        </p:txBody>
      </p:sp>
      <p:sp>
        <p:nvSpPr>
          <p:cNvPr id="113" name="Text Placeholder 2">
            <a:extLst>
              <a:ext uri="{FF2B5EF4-FFF2-40B4-BE49-F238E27FC236}">
                <a16:creationId xmlns:a16="http://schemas.microsoft.com/office/drawing/2014/main" id="{3F704107-F38D-E044-8226-ACDDEDEDC605}"/>
              </a:ext>
            </a:extLst>
          </p:cNvPr>
          <p:cNvSpPr>
            <a:spLocks noGrp="1"/>
          </p:cNvSpPr>
          <p:nvPr>
            <p:ph type="body" idx="30"/>
          </p:nvPr>
        </p:nvSpPr>
        <p:spPr>
          <a:xfrm>
            <a:off x="1222570" y="4759411"/>
            <a:ext cx="3995036" cy="365095"/>
          </a:xfrm>
        </p:spPr>
        <p:txBody>
          <a:bodyPr lIns="0" rtlCol="0" anchor="b">
            <a:noAutofit/>
          </a:bodyPr>
          <a:lstStyle>
            <a:lvl1pPr marL="0" indent="0">
              <a:buNone/>
              <a:defRPr sz="1800" b="1" cap="all" baseline="0">
                <a:latin typeface="Speak Pro" panose="020B0504020101020102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Edit Master text styles</a:t>
            </a:r>
          </a:p>
        </p:txBody>
      </p:sp>
      <p:sp>
        <p:nvSpPr>
          <p:cNvPr id="124" name="Text Placeholder 10">
            <a:extLst>
              <a:ext uri="{FF2B5EF4-FFF2-40B4-BE49-F238E27FC236}">
                <a16:creationId xmlns:a16="http://schemas.microsoft.com/office/drawing/2014/main" id="{7A332327-16D9-9B48-8EAC-A4F377D5904D}"/>
              </a:ext>
            </a:extLst>
          </p:cNvPr>
          <p:cNvSpPr>
            <a:spLocks noGrp="1"/>
          </p:cNvSpPr>
          <p:nvPr>
            <p:ph type="body" sz="quarter" idx="33"/>
          </p:nvPr>
        </p:nvSpPr>
        <p:spPr>
          <a:xfrm>
            <a:off x="6500441" y="2512451"/>
            <a:ext cx="3995035" cy="426685"/>
          </a:xfrm>
        </p:spPr>
        <p:txBody>
          <a:bodyPr lIns="0" rIns="0" rtlCol="0" anchor="t">
            <a:no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chemeClr val="tx1"/>
                </a:solidFill>
                <a:latin typeface="+mj-lt"/>
              </a:defRPr>
            </a:lvl1pPr>
            <a:lvl2pPr marL="4572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2pPr>
            <a:lvl3pPr marL="9144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3pPr>
            <a:lvl4pPr marL="13716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4pPr>
            <a:lvl5pPr marL="18288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5pPr>
          </a:lstStyle>
          <a:p>
            <a:pPr lvl="0" rtl="0"/>
            <a:r>
              <a:rPr lang="en-US" noProof="0"/>
              <a:t>Edit Master text styles</a:t>
            </a:r>
          </a:p>
        </p:txBody>
      </p:sp>
      <p:sp>
        <p:nvSpPr>
          <p:cNvPr id="125" name="Text Placeholder 2">
            <a:extLst>
              <a:ext uri="{FF2B5EF4-FFF2-40B4-BE49-F238E27FC236}">
                <a16:creationId xmlns:a16="http://schemas.microsoft.com/office/drawing/2014/main" id="{8EB0263B-D418-C14A-A00B-092B5EB5C515}"/>
              </a:ext>
            </a:extLst>
          </p:cNvPr>
          <p:cNvSpPr>
            <a:spLocks noGrp="1"/>
          </p:cNvSpPr>
          <p:nvPr>
            <p:ph type="body" idx="34"/>
          </p:nvPr>
        </p:nvSpPr>
        <p:spPr>
          <a:xfrm>
            <a:off x="6500441" y="2265592"/>
            <a:ext cx="3995036" cy="365095"/>
          </a:xfrm>
        </p:spPr>
        <p:txBody>
          <a:bodyPr lIns="0" rtlCol="0" anchor="b">
            <a:noAutofit/>
          </a:bodyPr>
          <a:lstStyle>
            <a:lvl1pPr marL="0" indent="0">
              <a:buNone/>
              <a:defRPr sz="1800" b="1" cap="all" baseline="0">
                <a:latin typeface="Speak Pro" panose="020B0504020101020102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Edit Master text styles</a:t>
            </a:r>
          </a:p>
        </p:txBody>
      </p:sp>
      <p:sp>
        <p:nvSpPr>
          <p:cNvPr id="126" name="Text Placeholder 10">
            <a:extLst>
              <a:ext uri="{FF2B5EF4-FFF2-40B4-BE49-F238E27FC236}">
                <a16:creationId xmlns:a16="http://schemas.microsoft.com/office/drawing/2014/main" id="{53CC49A6-2AB5-664B-9A6C-56D70E1382D7}"/>
              </a:ext>
            </a:extLst>
          </p:cNvPr>
          <p:cNvSpPr>
            <a:spLocks noGrp="1"/>
          </p:cNvSpPr>
          <p:nvPr>
            <p:ph type="body" sz="quarter" idx="35"/>
          </p:nvPr>
        </p:nvSpPr>
        <p:spPr>
          <a:xfrm>
            <a:off x="6500441" y="3745506"/>
            <a:ext cx="3995035" cy="426685"/>
          </a:xfrm>
        </p:spPr>
        <p:txBody>
          <a:bodyPr lIns="0" rIns="0" rtlCol="0" anchor="t">
            <a:no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chemeClr val="tx1"/>
                </a:solidFill>
                <a:latin typeface="+mj-lt"/>
              </a:defRPr>
            </a:lvl1pPr>
            <a:lvl2pPr marL="4572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2pPr>
            <a:lvl3pPr marL="9144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3pPr>
            <a:lvl4pPr marL="13716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4pPr>
            <a:lvl5pPr marL="18288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5pPr>
          </a:lstStyle>
          <a:p>
            <a:pPr lvl="0" rtl="0"/>
            <a:r>
              <a:rPr lang="en-US" noProof="0"/>
              <a:t>Edit Master text styles</a:t>
            </a:r>
          </a:p>
        </p:txBody>
      </p:sp>
      <p:sp>
        <p:nvSpPr>
          <p:cNvPr id="127" name="Text Placeholder 2">
            <a:extLst>
              <a:ext uri="{FF2B5EF4-FFF2-40B4-BE49-F238E27FC236}">
                <a16:creationId xmlns:a16="http://schemas.microsoft.com/office/drawing/2014/main" id="{718CCABC-AF06-5241-8D13-EB2F4637D435}"/>
              </a:ext>
            </a:extLst>
          </p:cNvPr>
          <p:cNvSpPr>
            <a:spLocks noGrp="1"/>
          </p:cNvSpPr>
          <p:nvPr>
            <p:ph type="body" idx="36"/>
          </p:nvPr>
        </p:nvSpPr>
        <p:spPr>
          <a:xfrm>
            <a:off x="6500441" y="3498647"/>
            <a:ext cx="3995036" cy="365095"/>
          </a:xfrm>
        </p:spPr>
        <p:txBody>
          <a:bodyPr lIns="0" rtlCol="0" anchor="b">
            <a:noAutofit/>
          </a:bodyPr>
          <a:lstStyle>
            <a:lvl1pPr marL="0" indent="0">
              <a:buNone/>
              <a:defRPr sz="1800" b="1" cap="all" baseline="0">
                <a:latin typeface="Speak Pro" panose="020B0504020101020102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Edit Master text styles</a:t>
            </a:r>
          </a:p>
        </p:txBody>
      </p:sp>
      <p:sp>
        <p:nvSpPr>
          <p:cNvPr id="128" name="Text Placeholder 10">
            <a:extLst>
              <a:ext uri="{FF2B5EF4-FFF2-40B4-BE49-F238E27FC236}">
                <a16:creationId xmlns:a16="http://schemas.microsoft.com/office/drawing/2014/main" id="{5119242C-1FE8-C140-9349-8172F954E3CB}"/>
              </a:ext>
            </a:extLst>
          </p:cNvPr>
          <p:cNvSpPr>
            <a:spLocks noGrp="1"/>
          </p:cNvSpPr>
          <p:nvPr>
            <p:ph type="body" sz="quarter" idx="37"/>
          </p:nvPr>
        </p:nvSpPr>
        <p:spPr>
          <a:xfrm>
            <a:off x="6500441" y="5006270"/>
            <a:ext cx="3995035" cy="426685"/>
          </a:xfrm>
        </p:spPr>
        <p:txBody>
          <a:bodyPr lIns="0" rIns="0" rtlCol="0" anchor="t">
            <a:no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chemeClr val="tx1"/>
                </a:solidFill>
                <a:latin typeface="+mj-lt"/>
              </a:defRPr>
            </a:lvl1pPr>
            <a:lvl2pPr marL="4572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2pPr>
            <a:lvl3pPr marL="9144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3pPr>
            <a:lvl4pPr marL="13716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4pPr>
            <a:lvl5pPr marL="18288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5pPr>
          </a:lstStyle>
          <a:p>
            <a:pPr lvl="0" rtl="0"/>
            <a:r>
              <a:rPr lang="en-US" noProof="0"/>
              <a:t>Edit Master text styles</a:t>
            </a:r>
          </a:p>
        </p:txBody>
      </p:sp>
      <p:sp>
        <p:nvSpPr>
          <p:cNvPr id="129" name="Text Placeholder 2">
            <a:extLst>
              <a:ext uri="{FF2B5EF4-FFF2-40B4-BE49-F238E27FC236}">
                <a16:creationId xmlns:a16="http://schemas.microsoft.com/office/drawing/2014/main" id="{23F2AE0B-3E70-BB47-8FBC-FE66A5A297BD}"/>
              </a:ext>
            </a:extLst>
          </p:cNvPr>
          <p:cNvSpPr>
            <a:spLocks noGrp="1"/>
          </p:cNvSpPr>
          <p:nvPr>
            <p:ph type="body" idx="38"/>
          </p:nvPr>
        </p:nvSpPr>
        <p:spPr>
          <a:xfrm>
            <a:off x="6500441" y="4759411"/>
            <a:ext cx="3995036" cy="365095"/>
          </a:xfrm>
        </p:spPr>
        <p:txBody>
          <a:bodyPr lIns="0" rtlCol="0" anchor="b">
            <a:noAutofit/>
          </a:bodyPr>
          <a:lstStyle>
            <a:lvl1pPr marL="0" indent="0">
              <a:buNone/>
              <a:defRPr sz="1800" b="1" cap="all" baseline="0">
                <a:latin typeface="Speak Pro" panose="020B0504020101020102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Edit Master text styles</a:t>
            </a:r>
          </a:p>
        </p:txBody>
      </p:sp>
      <p:cxnSp>
        <p:nvCxnSpPr>
          <p:cNvPr id="42" name="Straight Connector 41">
            <a:extLst>
              <a:ext uri="{FF2B5EF4-FFF2-40B4-BE49-F238E27FC236}">
                <a16:creationId xmlns:a16="http://schemas.microsoft.com/office/drawing/2014/main" id="{58A232C0-1AC5-164D-B8B6-CC8F07CF2E21}"/>
              </a:ext>
            </a:extLst>
          </p:cNvPr>
          <p:cNvCxnSpPr>
            <a:cxnSpLocks/>
          </p:cNvCxnSpPr>
          <p:nvPr userDrawn="1"/>
        </p:nvCxnSpPr>
        <p:spPr>
          <a:xfrm>
            <a:off x="11057682" y="0"/>
            <a:ext cx="0" cy="6858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2830752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verview_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062DFD1-09C0-6845-8219-0846F32EDEF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 rtlCol="0"/>
          <a:lstStyle/>
          <a:p>
            <a:pPr rtl="0"/>
            <a:fld id="{2E200C6E-6FAB-49D0-B5C8-F7B3EA55D8AD}" type="datetime1">
              <a:rPr lang="en-GB" noProof="0" smtClean="0"/>
              <a:t>05/12/2022</a:t>
            </a:fld>
            <a:endParaRPr lang="en-GB" noProof="0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B7D7355-C4D0-1F4D-A365-E4AF1D8FED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2771307-5F5C-D847-B837-8C60542C4B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1FEFF75-79D2-EE46-877B-299D1510E681}" type="slidenum">
              <a:rPr lang="en-GB" noProof="0" smtClean="0"/>
              <a:t>‹#›</a:t>
            </a:fld>
            <a:endParaRPr lang="en-GB" noProof="0" dirty="0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9B04801C-3319-AC43-9484-8377A4F8F253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392623" y="339645"/>
            <a:ext cx="11369068" cy="1002552"/>
          </a:xfrm>
        </p:spPr>
        <p:txBody>
          <a:bodyPr lIns="0" rIns="0" rtlCol="0" anchor="b">
            <a:noAutofit/>
          </a:bodyPr>
          <a:lstStyle>
            <a:lvl1pPr algn="l">
              <a:defRPr sz="4500" b="0" i="0" cap="all" baseline="0">
                <a:solidFill>
                  <a:schemeClr val="accent4">
                    <a:lumMod val="75000"/>
                  </a:schemeClr>
                </a:solidFill>
                <a:latin typeface="Sagona ExtraLight" panose="02020303050505020204" pitchFamily="18" charset="0"/>
              </a:defRPr>
            </a:lvl1pPr>
          </a:lstStyle>
          <a:p>
            <a:pPr rtl="0"/>
            <a:r>
              <a:rPr lang="en-GB" noProof="0"/>
              <a:t>TITLE GOE HERE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B781E455-9E6F-1B48-A537-F86699963276}"/>
              </a:ext>
            </a:extLst>
          </p:cNvPr>
          <p:cNvCxnSpPr>
            <a:cxnSpLocks/>
          </p:cNvCxnSpPr>
          <p:nvPr userDrawn="1"/>
        </p:nvCxnSpPr>
        <p:spPr>
          <a:xfrm>
            <a:off x="392623" y="1342197"/>
            <a:ext cx="0" cy="0"/>
          </a:xfrm>
          <a:prstGeom prst="line">
            <a:avLst/>
          </a:prstGeom>
          <a:ln w="127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8CF93E56-30EE-384E-9A8A-090C645582DB}"/>
              </a:ext>
            </a:extLst>
          </p:cNvPr>
          <p:cNvCxnSpPr>
            <a:cxnSpLocks/>
          </p:cNvCxnSpPr>
          <p:nvPr userDrawn="1"/>
        </p:nvCxnSpPr>
        <p:spPr>
          <a:xfrm>
            <a:off x="392623" y="1405468"/>
            <a:ext cx="11369068" cy="0"/>
          </a:xfrm>
          <a:prstGeom prst="line">
            <a:avLst/>
          </a:prstGeom>
          <a:ln w="127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Rectangle: Rounded corners 16">
            <a:extLst>
              <a:ext uri="{FF2B5EF4-FFF2-40B4-BE49-F238E27FC236}">
                <a16:creationId xmlns:a16="http://schemas.microsoft.com/office/drawing/2014/main" id="{B3776AA3-9860-D247-8A43-85FD58FFFD43}"/>
              </a:ext>
            </a:extLst>
          </p:cNvPr>
          <p:cNvSpPr/>
          <p:nvPr/>
        </p:nvSpPr>
        <p:spPr>
          <a:xfrm>
            <a:off x="392623" y="2356447"/>
            <a:ext cx="506948" cy="506948"/>
          </a:xfrm>
          <a:prstGeom prst="roundRect">
            <a:avLst/>
          </a:prstGeom>
          <a:noFill/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7A07194D-FDC6-4941-AE99-5ED1F7F4C585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64683" y="2428792"/>
            <a:ext cx="369944" cy="368788"/>
          </a:xfrm>
        </p:spPr>
        <p:txBody>
          <a:bodyPr rtlCol="0" anchor="ctr">
            <a:normAutofit/>
          </a:bodyPr>
          <a:lstStyle>
            <a:lvl1pPr marL="0" indent="0" algn="ctr">
              <a:buNone/>
              <a:defRPr sz="800"/>
            </a:lvl1pPr>
          </a:lstStyle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57" name="Rectangle: Rounded corners 16">
            <a:extLst>
              <a:ext uri="{FF2B5EF4-FFF2-40B4-BE49-F238E27FC236}">
                <a16:creationId xmlns:a16="http://schemas.microsoft.com/office/drawing/2014/main" id="{F5244B71-4557-B64C-8C28-456C7623AE5B}"/>
              </a:ext>
            </a:extLst>
          </p:cNvPr>
          <p:cNvSpPr/>
          <p:nvPr userDrawn="1"/>
        </p:nvSpPr>
        <p:spPr>
          <a:xfrm>
            <a:off x="392623" y="3582132"/>
            <a:ext cx="506948" cy="506948"/>
          </a:xfrm>
          <a:prstGeom prst="roundRect">
            <a:avLst/>
          </a:prstGeom>
          <a:noFill/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58" name="Picture Placeholder 5">
            <a:extLst>
              <a:ext uri="{FF2B5EF4-FFF2-40B4-BE49-F238E27FC236}">
                <a16:creationId xmlns:a16="http://schemas.microsoft.com/office/drawing/2014/main" id="{B12F4613-2BD8-E54D-A2E0-8707A28A10A4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464683" y="3654477"/>
            <a:ext cx="369944" cy="368788"/>
          </a:xfrm>
        </p:spPr>
        <p:txBody>
          <a:bodyPr rtlCol="0" anchor="ctr">
            <a:normAutofit/>
          </a:bodyPr>
          <a:lstStyle>
            <a:lvl1pPr marL="0" indent="0" algn="ctr">
              <a:buNone/>
              <a:defRPr sz="800"/>
            </a:lvl1pPr>
          </a:lstStyle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61" name="Rectangle: Rounded corners 16">
            <a:extLst>
              <a:ext uri="{FF2B5EF4-FFF2-40B4-BE49-F238E27FC236}">
                <a16:creationId xmlns:a16="http://schemas.microsoft.com/office/drawing/2014/main" id="{1A5F3004-02A9-1E43-A3E5-8ABCD5ED1A1C}"/>
              </a:ext>
            </a:extLst>
          </p:cNvPr>
          <p:cNvSpPr/>
          <p:nvPr userDrawn="1"/>
        </p:nvSpPr>
        <p:spPr>
          <a:xfrm>
            <a:off x="392623" y="4846728"/>
            <a:ext cx="506948" cy="506948"/>
          </a:xfrm>
          <a:prstGeom prst="roundRect">
            <a:avLst/>
          </a:prstGeom>
          <a:noFill/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62" name="Picture Placeholder 5">
            <a:extLst>
              <a:ext uri="{FF2B5EF4-FFF2-40B4-BE49-F238E27FC236}">
                <a16:creationId xmlns:a16="http://schemas.microsoft.com/office/drawing/2014/main" id="{1A844DD7-EE1E-F04F-91C7-38039BFF2046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464683" y="4919073"/>
            <a:ext cx="369944" cy="368788"/>
          </a:xfrm>
        </p:spPr>
        <p:txBody>
          <a:bodyPr rtlCol="0" anchor="ctr">
            <a:normAutofit/>
          </a:bodyPr>
          <a:lstStyle>
            <a:lvl1pPr marL="0" indent="0" algn="ctr">
              <a:buNone/>
              <a:defRPr sz="800"/>
            </a:lvl1pPr>
          </a:lstStyle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98" name="Rectangle: Rounded corners 16">
            <a:extLst>
              <a:ext uri="{FF2B5EF4-FFF2-40B4-BE49-F238E27FC236}">
                <a16:creationId xmlns:a16="http://schemas.microsoft.com/office/drawing/2014/main" id="{491E125D-06D1-A343-A3C9-CBC63A66CDC0}"/>
              </a:ext>
            </a:extLst>
          </p:cNvPr>
          <p:cNvSpPr/>
          <p:nvPr userDrawn="1"/>
        </p:nvSpPr>
        <p:spPr>
          <a:xfrm>
            <a:off x="6472581" y="2356447"/>
            <a:ext cx="506948" cy="506948"/>
          </a:xfrm>
          <a:prstGeom prst="roundRect">
            <a:avLst/>
          </a:prstGeom>
          <a:noFill/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99" name="Picture Placeholder 5">
            <a:extLst>
              <a:ext uri="{FF2B5EF4-FFF2-40B4-BE49-F238E27FC236}">
                <a16:creationId xmlns:a16="http://schemas.microsoft.com/office/drawing/2014/main" id="{26670858-0422-9546-B0BD-9B2D594140BA}"/>
              </a:ext>
            </a:extLst>
          </p:cNvPr>
          <p:cNvSpPr>
            <a:spLocks noGrp="1"/>
          </p:cNvSpPr>
          <p:nvPr>
            <p:ph type="pic" sz="quarter" idx="21"/>
          </p:nvPr>
        </p:nvSpPr>
        <p:spPr>
          <a:xfrm>
            <a:off x="6544641" y="2428792"/>
            <a:ext cx="369944" cy="368788"/>
          </a:xfrm>
        </p:spPr>
        <p:txBody>
          <a:bodyPr rtlCol="0" anchor="ctr">
            <a:normAutofit/>
          </a:bodyPr>
          <a:lstStyle>
            <a:lvl1pPr marL="0" indent="0" algn="ctr">
              <a:buNone/>
              <a:defRPr sz="800"/>
            </a:lvl1pPr>
          </a:lstStyle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100" name="Rectangle: Rounded corners 16">
            <a:extLst>
              <a:ext uri="{FF2B5EF4-FFF2-40B4-BE49-F238E27FC236}">
                <a16:creationId xmlns:a16="http://schemas.microsoft.com/office/drawing/2014/main" id="{9DDF7684-5C6D-B344-A059-87C2BDD8657A}"/>
              </a:ext>
            </a:extLst>
          </p:cNvPr>
          <p:cNvSpPr/>
          <p:nvPr userDrawn="1"/>
        </p:nvSpPr>
        <p:spPr>
          <a:xfrm>
            <a:off x="6472581" y="3582132"/>
            <a:ext cx="506948" cy="506948"/>
          </a:xfrm>
          <a:prstGeom prst="roundRect">
            <a:avLst/>
          </a:prstGeom>
          <a:noFill/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101" name="Picture Placeholder 5">
            <a:extLst>
              <a:ext uri="{FF2B5EF4-FFF2-40B4-BE49-F238E27FC236}">
                <a16:creationId xmlns:a16="http://schemas.microsoft.com/office/drawing/2014/main" id="{72578CBB-F47F-C740-982B-BA1719663CCD}"/>
              </a:ext>
            </a:extLst>
          </p:cNvPr>
          <p:cNvSpPr>
            <a:spLocks noGrp="1"/>
          </p:cNvSpPr>
          <p:nvPr>
            <p:ph type="pic" sz="quarter" idx="22"/>
          </p:nvPr>
        </p:nvSpPr>
        <p:spPr>
          <a:xfrm>
            <a:off x="6544641" y="3654477"/>
            <a:ext cx="369944" cy="368788"/>
          </a:xfrm>
        </p:spPr>
        <p:txBody>
          <a:bodyPr rtlCol="0" anchor="ctr">
            <a:normAutofit/>
          </a:bodyPr>
          <a:lstStyle>
            <a:lvl1pPr marL="0" indent="0" algn="ctr">
              <a:buNone/>
              <a:defRPr sz="800"/>
            </a:lvl1pPr>
          </a:lstStyle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102" name="Rectangle: Rounded corners 16">
            <a:extLst>
              <a:ext uri="{FF2B5EF4-FFF2-40B4-BE49-F238E27FC236}">
                <a16:creationId xmlns:a16="http://schemas.microsoft.com/office/drawing/2014/main" id="{FE14D617-9285-9D4D-84E4-7BBD145B397E}"/>
              </a:ext>
            </a:extLst>
          </p:cNvPr>
          <p:cNvSpPr/>
          <p:nvPr userDrawn="1"/>
        </p:nvSpPr>
        <p:spPr>
          <a:xfrm>
            <a:off x="6472581" y="4846728"/>
            <a:ext cx="506948" cy="506948"/>
          </a:xfrm>
          <a:prstGeom prst="roundRect">
            <a:avLst/>
          </a:prstGeom>
          <a:noFill/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103" name="Picture Placeholder 5">
            <a:extLst>
              <a:ext uri="{FF2B5EF4-FFF2-40B4-BE49-F238E27FC236}">
                <a16:creationId xmlns:a16="http://schemas.microsoft.com/office/drawing/2014/main" id="{32A1D8CC-0021-A243-9775-CF930D41B94D}"/>
              </a:ext>
            </a:extLst>
          </p:cNvPr>
          <p:cNvSpPr>
            <a:spLocks noGrp="1"/>
          </p:cNvSpPr>
          <p:nvPr>
            <p:ph type="pic" sz="quarter" idx="23"/>
          </p:nvPr>
        </p:nvSpPr>
        <p:spPr>
          <a:xfrm>
            <a:off x="6544641" y="4919073"/>
            <a:ext cx="369944" cy="368788"/>
          </a:xfrm>
        </p:spPr>
        <p:txBody>
          <a:bodyPr rtlCol="0" anchor="ctr">
            <a:normAutofit/>
          </a:bodyPr>
          <a:lstStyle>
            <a:lvl1pPr marL="0" indent="0" algn="ctr">
              <a:buNone/>
              <a:defRPr sz="800"/>
            </a:lvl1pPr>
          </a:lstStyle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107" name="Text Placeholder 10">
            <a:extLst>
              <a:ext uri="{FF2B5EF4-FFF2-40B4-BE49-F238E27FC236}">
                <a16:creationId xmlns:a16="http://schemas.microsoft.com/office/drawing/2014/main" id="{8867B6C6-0A29-A04E-BAE5-B9060225E124}"/>
              </a:ext>
            </a:extLst>
          </p:cNvPr>
          <p:cNvSpPr>
            <a:spLocks noGrp="1"/>
          </p:cNvSpPr>
          <p:nvPr>
            <p:ph type="body" sz="quarter" idx="25"/>
          </p:nvPr>
        </p:nvSpPr>
        <p:spPr>
          <a:xfrm>
            <a:off x="1213862" y="2574890"/>
            <a:ext cx="4411704" cy="365077"/>
          </a:xfrm>
        </p:spPr>
        <p:txBody>
          <a:bodyPr lIns="0" rIns="0" rtlCol="0" anchor="t">
            <a:no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chemeClr val="tx1"/>
                </a:solidFill>
                <a:latin typeface="+mj-lt"/>
              </a:defRPr>
            </a:lvl1pPr>
            <a:lvl2pPr marL="4572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2pPr>
            <a:lvl3pPr marL="9144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3pPr>
            <a:lvl4pPr marL="13716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4pPr>
            <a:lvl5pPr marL="18288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5pPr>
          </a:lstStyle>
          <a:p>
            <a:pPr lvl="0" rtl="0"/>
            <a:r>
              <a:rPr lang="en-US" noProof="0"/>
              <a:t>Edit Master text styles</a:t>
            </a:r>
          </a:p>
        </p:txBody>
      </p:sp>
      <p:sp>
        <p:nvSpPr>
          <p:cNvPr id="109" name="Text Placeholder 2">
            <a:extLst>
              <a:ext uri="{FF2B5EF4-FFF2-40B4-BE49-F238E27FC236}">
                <a16:creationId xmlns:a16="http://schemas.microsoft.com/office/drawing/2014/main" id="{9DF49D7C-2E08-9348-9C2B-0496EF9612DF}"/>
              </a:ext>
            </a:extLst>
          </p:cNvPr>
          <p:cNvSpPr>
            <a:spLocks noGrp="1"/>
          </p:cNvSpPr>
          <p:nvPr>
            <p:ph type="body" idx="26"/>
          </p:nvPr>
        </p:nvSpPr>
        <p:spPr>
          <a:xfrm>
            <a:off x="1213862" y="2328032"/>
            <a:ext cx="4411705" cy="312380"/>
          </a:xfrm>
        </p:spPr>
        <p:txBody>
          <a:bodyPr lIns="0" rtlCol="0" anchor="b">
            <a:noAutofit/>
          </a:bodyPr>
          <a:lstStyle>
            <a:lvl1pPr marL="0" indent="0">
              <a:buNone/>
              <a:defRPr sz="1800" b="1" cap="all" baseline="0">
                <a:latin typeface="Speak Pro" panose="020B0504020101020102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Edit Master text styles</a:t>
            </a:r>
          </a:p>
        </p:txBody>
      </p:sp>
      <p:sp>
        <p:nvSpPr>
          <p:cNvPr id="110" name="Text Placeholder 10">
            <a:extLst>
              <a:ext uri="{FF2B5EF4-FFF2-40B4-BE49-F238E27FC236}">
                <a16:creationId xmlns:a16="http://schemas.microsoft.com/office/drawing/2014/main" id="{2733402A-D14F-6D48-A59D-329C3824DD2E}"/>
              </a:ext>
            </a:extLst>
          </p:cNvPr>
          <p:cNvSpPr>
            <a:spLocks noGrp="1"/>
          </p:cNvSpPr>
          <p:nvPr>
            <p:ph type="body" sz="quarter" idx="27"/>
          </p:nvPr>
        </p:nvSpPr>
        <p:spPr>
          <a:xfrm>
            <a:off x="1213862" y="3807945"/>
            <a:ext cx="4411704" cy="365077"/>
          </a:xfrm>
        </p:spPr>
        <p:txBody>
          <a:bodyPr lIns="0" rIns="0" rtlCol="0" anchor="t">
            <a:no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chemeClr val="tx1"/>
                </a:solidFill>
                <a:latin typeface="+mj-lt"/>
              </a:defRPr>
            </a:lvl1pPr>
            <a:lvl2pPr marL="4572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2pPr>
            <a:lvl3pPr marL="9144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3pPr>
            <a:lvl4pPr marL="13716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4pPr>
            <a:lvl5pPr marL="18288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5pPr>
          </a:lstStyle>
          <a:p>
            <a:pPr lvl="0" rtl="0"/>
            <a:r>
              <a:rPr lang="en-US" noProof="0"/>
              <a:t>Edit Master text styles</a:t>
            </a:r>
          </a:p>
        </p:txBody>
      </p:sp>
      <p:sp>
        <p:nvSpPr>
          <p:cNvPr id="111" name="Text Placeholder 2">
            <a:extLst>
              <a:ext uri="{FF2B5EF4-FFF2-40B4-BE49-F238E27FC236}">
                <a16:creationId xmlns:a16="http://schemas.microsoft.com/office/drawing/2014/main" id="{3886AD51-641D-6B44-B558-2B15E88D1BC5}"/>
              </a:ext>
            </a:extLst>
          </p:cNvPr>
          <p:cNvSpPr>
            <a:spLocks noGrp="1"/>
          </p:cNvSpPr>
          <p:nvPr>
            <p:ph type="body" idx="28"/>
          </p:nvPr>
        </p:nvSpPr>
        <p:spPr>
          <a:xfrm>
            <a:off x="1213862" y="3561087"/>
            <a:ext cx="4411705" cy="312380"/>
          </a:xfrm>
        </p:spPr>
        <p:txBody>
          <a:bodyPr lIns="0" rtlCol="0" anchor="b">
            <a:noAutofit/>
          </a:bodyPr>
          <a:lstStyle>
            <a:lvl1pPr marL="0" indent="0">
              <a:buNone/>
              <a:defRPr sz="1800" b="1" cap="all" baseline="0">
                <a:latin typeface="Speak Pro" panose="020B0504020101020102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Edit Master text styles</a:t>
            </a:r>
          </a:p>
        </p:txBody>
      </p:sp>
      <p:sp>
        <p:nvSpPr>
          <p:cNvPr id="112" name="Text Placeholder 10">
            <a:extLst>
              <a:ext uri="{FF2B5EF4-FFF2-40B4-BE49-F238E27FC236}">
                <a16:creationId xmlns:a16="http://schemas.microsoft.com/office/drawing/2014/main" id="{C00297CA-1F0B-4C44-852F-CF6FEA9F9481}"/>
              </a:ext>
            </a:extLst>
          </p:cNvPr>
          <p:cNvSpPr>
            <a:spLocks noGrp="1"/>
          </p:cNvSpPr>
          <p:nvPr>
            <p:ph type="body" sz="quarter" idx="29"/>
          </p:nvPr>
        </p:nvSpPr>
        <p:spPr>
          <a:xfrm>
            <a:off x="1213862" y="5068709"/>
            <a:ext cx="4411704" cy="365077"/>
          </a:xfrm>
        </p:spPr>
        <p:txBody>
          <a:bodyPr lIns="0" rIns="0" rtlCol="0" anchor="t">
            <a:no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chemeClr val="tx1"/>
                </a:solidFill>
                <a:latin typeface="+mj-lt"/>
              </a:defRPr>
            </a:lvl1pPr>
            <a:lvl2pPr marL="4572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2pPr>
            <a:lvl3pPr marL="9144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3pPr>
            <a:lvl4pPr marL="13716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4pPr>
            <a:lvl5pPr marL="18288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5pPr>
          </a:lstStyle>
          <a:p>
            <a:pPr lvl="0" rtl="0"/>
            <a:r>
              <a:rPr lang="en-US" noProof="0"/>
              <a:t>Edit Master text styles</a:t>
            </a:r>
          </a:p>
        </p:txBody>
      </p:sp>
      <p:sp>
        <p:nvSpPr>
          <p:cNvPr id="113" name="Text Placeholder 2">
            <a:extLst>
              <a:ext uri="{FF2B5EF4-FFF2-40B4-BE49-F238E27FC236}">
                <a16:creationId xmlns:a16="http://schemas.microsoft.com/office/drawing/2014/main" id="{3F704107-F38D-E044-8226-ACDDEDEDC605}"/>
              </a:ext>
            </a:extLst>
          </p:cNvPr>
          <p:cNvSpPr>
            <a:spLocks noGrp="1"/>
          </p:cNvSpPr>
          <p:nvPr>
            <p:ph type="body" idx="30"/>
          </p:nvPr>
        </p:nvSpPr>
        <p:spPr>
          <a:xfrm>
            <a:off x="1213862" y="4821851"/>
            <a:ext cx="4411705" cy="312380"/>
          </a:xfrm>
        </p:spPr>
        <p:txBody>
          <a:bodyPr lIns="0" rtlCol="0" anchor="b">
            <a:noAutofit/>
          </a:bodyPr>
          <a:lstStyle>
            <a:lvl1pPr marL="0" indent="0">
              <a:buNone/>
              <a:defRPr sz="1800" b="1" cap="all" baseline="0">
                <a:latin typeface="Speak Pro" panose="020B0504020101020102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Edit Master text styles</a:t>
            </a:r>
          </a:p>
        </p:txBody>
      </p:sp>
      <p:sp>
        <p:nvSpPr>
          <p:cNvPr id="124" name="Text Placeholder 10">
            <a:extLst>
              <a:ext uri="{FF2B5EF4-FFF2-40B4-BE49-F238E27FC236}">
                <a16:creationId xmlns:a16="http://schemas.microsoft.com/office/drawing/2014/main" id="{7A332327-16D9-9B48-8EAC-A4F377D5904D}"/>
              </a:ext>
            </a:extLst>
          </p:cNvPr>
          <p:cNvSpPr>
            <a:spLocks noGrp="1"/>
          </p:cNvSpPr>
          <p:nvPr>
            <p:ph type="body" sz="quarter" idx="33"/>
          </p:nvPr>
        </p:nvSpPr>
        <p:spPr>
          <a:xfrm>
            <a:off x="7358765" y="2574890"/>
            <a:ext cx="4411704" cy="365077"/>
          </a:xfrm>
        </p:spPr>
        <p:txBody>
          <a:bodyPr lIns="0" rIns="0" rtlCol="0" anchor="t">
            <a:no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chemeClr val="tx1"/>
                </a:solidFill>
                <a:latin typeface="+mj-lt"/>
              </a:defRPr>
            </a:lvl1pPr>
            <a:lvl2pPr marL="4572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2pPr>
            <a:lvl3pPr marL="9144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3pPr>
            <a:lvl4pPr marL="13716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4pPr>
            <a:lvl5pPr marL="18288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5pPr>
          </a:lstStyle>
          <a:p>
            <a:pPr lvl="0" rtl="0"/>
            <a:r>
              <a:rPr lang="en-US" noProof="0"/>
              <a:t>Edit Master text styles</a:t>
            </a:r>
          </a:p>
        </p:txBody>
      </p:sp>
      <p:sp>
        <p:nvSpPr>
          <p:cNvPr id="125" name="Text Placeholder 2">
            <a:extLst>
              <a:ext uri="{FF2B5EF4-FFF2-40B4-BE49-F238E27FC236}">
                <a16:creationId xmlns:a16="http://schemas.microsoft.com/office/drawing/2014/main" id="{8EB0263B-D418-C14A-A00B-092B5EB5C515}"/>
              </a:ext>
            </a:extLst>
          </p:cNvPr>
          <p:cNvSpPr>
            <a:spLocks noGrp="1"/>
          </p:cNvSpPr>
          <p:nvPr>
            <p:ph type="body" idx="34"/>
          </p:nvPr>
        </p:nvSpPr>
        <p:spPr>
          <a:xfrm>
            <a:off x="7358764" y="2328032"/>
            <a:ext cx="4411705" cy="312380"/>
          </a:xfrm>
        </p:spPr>
        <p:txBody>
          <a:bodyPr lIns="0" rtlCol="0" anchor="b">
            <a:noAutofit/>
          </a:bodyPr>
          <a:lstStyle>
            <a:lvl1pPr marL="0" indent="0">
              <a:buNone/>
              <a:defRPr sz="1800" b="1" cap="all" baseline="0">
                <a:latin typeface="Speak Pro" panose="020B0504020101020102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Edit Master text styles</a:t>
            </a:r>
          </a:p>
        </p:txBody>
      </p:sp>
      <p:sp>
        <p:nvSpPr>
          <p:cNvPr id="126" name="Text Placeholder 10">
            <a:extLst>
              <a:ext uri="{FF2B5EF4-FFF2-40B4-BE49-F238E27FC236}">
                <a16:creationId xmlns:a16="http://schemas.microsoft.com/office/drawing/2014/main" id="{53CC49A6-2AB5-664B-9A6C-56D70E1382D7}"/>
              </a:ext>
            </a:extLst>
          </p:cNvPr>
          <p:cNvSpPr>
            <a:spLocks noGrp="1"/>
          </p:cNvSpPr>
          <p:nvPr>
            <p:ph type="body" sz="quarter" idx="35"/>
          </p:nvPr>
        </p:nvSpPr>
        <p:spPr>
          <a:xfrm>
            <a:off x="7358765" y="3807945"/>
            <a:ext cx="4411704" cy="365077"/>
          </a:xfrm>
        </p:spPr>
        <p:txBody>
          <a:bodyPr lIns="0" rIns="0" rtlCol="0" anchor="t">
            <a:no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chemeClr val="tx1"/>
                </a:solidFill>
                <a:latin typeface="+mj-lt"/>
              </a:defRPr>
            </a:lvl1pPr>
            <a:lvl2pPr marL="4572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2pPr>
            <a:lvl3pPr marL="9144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3pPr>
            <a:lvl4pPr marL="13716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4pPr>
            <a:lvl5pPr marL="18288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5pPr>
          </a:lstStyle>
          <a:p>
            <a:pPr lvl="0" rtl="0"/>
            <a:r>
              <a:rPr lang="en-US" noProof="0"/>
              <a:t>Edit Master text styles</a:t>
            </a:r>
          </a:p>
        </p:txBody>
      </p:sp>
      <p:sp>
        <p:nvSpPr>
          <p:cNvPr id="127" name="Text Placeholder 2">
            <a:extLst>
              <a:ext uri="{FF2B5EF4-FFF2-40B4-BE49-F238E27FC236}">
                <a16:creationId xmlns:a16="http://schemas.microsoft.com/office/drawing/2014/main" id="{718CCABC-AF06-5241-8D13-EB2F4637D435}"/>
              </a:ext>
            </a:extLst>
          </p:cNvPr>
          <p:cNvSpPr>
            <a:spLocks noGrp="1"/>
          </p:cNvSpPr>
          <p:nvPr>
            <p:ph type="body" idx="36"/>
          </p:nvPr>
        </p:nvSpPr>
        <p:spPr>
          <a:xfrm>
            <a:off x="7358764" y="3561087"/>
            <a:ext cx="4411705" cy="312380"/>
          </a:xfrm>
        </p:spPr>
        <p:txBody>
          <a:bodyPr lIns="0" rtlCol="0" anchor="b">
            <a:noAutofit/>
          </a:bodyPr>
          <a:lstStyle>
            <a:lvl1pPr marL="0" indent="0">
              <a:buNone/>
              <a:defRPr sz="1800" b="1" cap="all" baseline="0">
                <a:latin typeface="Speak Pro" panose="020B0504020101020102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Edit Master text styles</a:t>
            </a:r>
          </a:p>
        </p:txBody>
      </p:sp>
      <p:sp>
        <p:nvSpPr>
          <p:cNvPr id="128" name="Text Placeholder 10">
            <a:extLst>
              <a:ext uri="{FF2B5EF4-FFF2-40B4-BE49-F238E27FC236}">
                <a16:creationId xmlns:a16="http://schemas.microsoft.com/office/drawing/2014/main" id="{5119242C-1FE8-C140-9349-8172F954E3CB}"/>
              </a:ext>
            </a:extLst>
          </p:cNvPr>
          <p:cNvSpPr>
            <a:spLocks noGrp="1"/>
          </p:cNvSpPr>
          <p:nvPr>
            <p:ph type="body" sz="quarter" idx="37"/>
          </p:nvPr>
        </p:nvSpPr>
        <p:spPr>
          <a:xfrm>
            <a:off x="7358765" y="5068709"/>
            <a:ext cx="4411704" cy="365077"/>
          </a:xfrm>
        </p:spPr>
        <p:txBody>
          <a:bodyPr lIns="0" rIns="0" rtlCol="0" anchor="t">
            <a:no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chemeClr val="tx1"/>
                </a:solidFill>
                <a:latin typeface="+mj-lt"/>
              </a:defRPr>
            </a:lvl1pPr>
            <a:lvl2pPr marL="4572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2pPr>
            <a:lvl3pPr marL="9144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3pPr>
            <a:lvl4pPr marL="13716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4pPr>
            <a:lvl5pPr marL="18288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5pPr>
          </a:lstStyle>
          <a:p>
            <a:pPr lvl="0" rtl="0"/>
            <a:r>
              <a:rPr lang="en-US" noProof="0"/>
              <a:t>Edit Master text styles</a:t>
            </a:r>
          </a:p>
        </p:txBody>
      </p:sp>
      <p:sp>
        <p:nvSpPr>
          <p:cNvPr id="129" name="Text Placeholder 2">
            <a:extLst>
              <a:ext uri="{FF2B5EF4-FFF2-40B4-BE49-F238E27FC236}">
                <a16:creationId xmlns:a16="http://schemas.microsoft.com/office/drawing/2014/main" id="{23F2AE0B-3E70-BB47-8FBC-FE66A5A297BD}"/>
              </a:ext>
            </a:extLst>
          </p:cNvPr>
          <p:cNvSpPr>
            <a:spLocks noGrp="1"/>
          </p:cNvSpPr>
          <p:nvPr>
            <p:ph type="body" idx="38"/>
          </p:nvPr>
        </p:nvSpPr>
        <p:spPr>
          <a:xfrm>
            <a:off x="7358764" y="4821851"/>
            <a:ext cx="4411705" cy="312380"/>
          </a:xfrm>
        </p:spPr>
        <p:txBody>
          <a:bodyPr lIns="0" rtlCol="0" anchor="b">
            <a:noAutofit/>
          </a:bodyPr>
          <a:lstStyle>
            <a:lvl1pPr marL="0" indent="0">
              <a:buNone/>
              <a:defRPr sz="1800" b="1" cap="all" baseline="0">
                <a:latin typeface="Speak Pro" panose="020B0504020101020102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844026795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verview_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" name="Picture Placeholder 5">
            <a:extLst>
              <a:ext uri="{FF2B5EF4-FFF2-40B4-BE49-F238E27FC236}">
                <a16:creationId xmlns:a16="http://schemas.microsoft.com/office/drawing/2014/main" id="{D2B2CC15-A5D6-7646-B184-255F86FB708E}"/>
              </a:ext>
            </a:extLst>
          </p:cNvPr>
          <p:cNvSpPr>
            <a:spLocks noGrp="1"/>
          </p:cNvSpPr>
          <p:nvPr>
            <p:ph type="pic" sz="quarter" idx="41"/>
          </p:nvPr>
        </p:nvSpPr>
        <p:spPr>
          <a:xfrm>
            <a:off x="0" y="0"/>
            <a:ext cx="12191999" cy="6858000"/>
          </a:xfrm>
          <a:custGeom>
            <a:avLst/>
            <a:gdLst>
              <a:gd name="connsiteX0" fmla="*/ 0 w 6096000"/>
              <a:gd name="connsiteY0" fmla="*/ 0 h 6858000"/>
              <a:gd name="connsiteX1" fmla="*/ 6096000 w 6096000"/>
              <a:gd name="connsiteY1" fmla="*/ 0 h 6858000"/>
              <a:gd name="connsiteX2" fmla="*/ 6096000 w 6096000"/>
              <a:gd name="connsiteY2" fmla="*/ 6858000 h 6858000"/>
              <a:gd name="connsiteX3" fmla="*/ 0 w 6096000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096000" h="6858000">
                <a:moveTo>
                  <a:pt x="0" y="0"/>
                </a:moveTo>
                <a:lnTo>
                  <a:pt x="6096000" y="0"/>
                </a:lnTo>
                <a:lnTo>
                  <a:pt x="6096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4">
              <a:lumMod val="50000"/>
            </a:schemeClr>
          </a:solidFill>
        </p:spPr>
        <p:txBody>
          <a:bodyPr wrap="square" rtlCol="0" anchor="ctr">
            <a:noAutofit/>
          </a:bodyPr>
          <a:lstStyle>
            <a:lvl1pPr algn="ctr">
              <a:defRPr sz="160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062DFD1-09C0-6845-8219-0846F32EDEF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fld id="{E4F03198-901F-4FCE-8BD1-C22FE8354134}" type="datetime1">
              <a:rPr lang="en-GB" noProof="0" smtClean="0"/>
              <a:t>05/12/2022</a:t>
            </a:fld>
            <a:endParaRPr lang="en-GB" noProof="0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B7D7355-C4D0-1F4D-A365-E4AF1D8FED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endParaRPr lang="en-GB" noProof="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2771307-5F5C-D847-B837-8C60542C4B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fld id="{31FEFF75-79D2-EE46-877B-299D1510E681}" type="slidenum">
              <a:rPr lang="en-GB" noProof="0" smtClean="0"/>
              <a:pPr/>
              <a:t>‹#›</a:t>
            </a:fld>
            <a:endParaRPr lang="en-GB" noProof="0" dirty="0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9B04801C-3319-AC43-9484-8377A4F8F253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648661" y="339645"/>
            <a:ext cx="10113030" cy="1002552"/>
          </a:xfrm>
        </p:spPr>
        <p:txBody>
          <a:bodyPr lIns="0" rIns="0" rtlCol="0" anchor="b">
            <a:noAutofit/>
          </a:bodyPr>
          <a:lstStyle>
            <a:lvl1pPr algn="l">
              <a:defRPr sz="4500" b="0" i="0" cap="all" baseline="0">
                <a:solidFill>
                  <a:schemeClr val="bg1"/>
                </a:solidFill>
                <a:latin typeface="Sagona ExtraLight" panose="02020303050505020204" pitchFamily="18" charset="0"/>
              </a:defRPr>
            </a:lvl1pPr>
          </a:lstStyle>
          <a:p>
            <a:pPr rtl="0"/>
            <a:r>
              <a:rPr lang="en-GB" noProof="0"/>
              <a:t>TITLE GOE HERE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B781E455-9E6F-1B48-A537-F86699963276}"/>
              </a:ext>
            </a:extLst>
          </p:cNvPr>
          <p:cNvCxnSpPr>
            <a:cxnSpLocks/>
          </p:cNvCxnSpPr>
          <p:nvPr userDrawn="1"/>
        </p:nvCxnSpPr>
        <p:spPr>
          <a:xfrm>
            <a:off x="392623" y="1342197"/>
            <a:ext cx="0" cy="0"/>
          </a:xfrm>
          <a:prstGeom prst="line">
            <a:avLst/>
          </a:prstGeom>
          <a:ln w="127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7A07194D-FDC6-4941-AE99-5ED1F7F4C585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730896" y="2366353"/>
            <a:ext cx="369944" cy="368788"/>
          </a:xfrm>
        </p:spPr>
        <p:txBody>
          <a:bodyPr rtlCol="0" anchor="ctr">
            <a:normAutofit/>
          </a:bodyPr>
          <a:lstStyle>
            <a:lvl1pPr marL="0" indent="0" algn="ctr">
              <a:buNone/>
              <a:defRPr sz="80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58" name="Picture Placeholder 5">
            <a:extLst>
              <a:ext uri="{FF2B5EF4-FFF2-40B4-BE49-F238E27FC236}">
                <a16:creationId xmlns:a16="http://schemas.microsoft.com/office/drawing/2014/main" id="{B12F4613-2BD8-E54D-A2E0-8707A28A10A4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1730896" y="3592038"/>
            <a:ext cx="369944" cy="368788"/>
          </a:xfrm>
        </p:spPr>
        <p:txBody>
          <a:bodyPr rtlCol="0" anchor="ctr">
            <a:normAutofit/>
          </a:bodyPr>
          <a:lstStyle>
            <a:lvl1pPr marL="0" indent="0" algn="ctr">
              <a:buNone/>
              <a:defRPr sz="80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62" name="Picture Placeholder 5">
            <a:extLst>
              <a:ext uri="{FF2B5EF4-FFF2-40B4-BE49-F238E27FC236}">
                <a16:creationId xmlns:a16="http://schemas.microsoft.com/office/drawing/2014/main" id="{1A844DD7-EE1E-F04F-91C7-38039BFF2046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1730896" y="4856634"/>
            <a:ext cx="369944" cy="368788"/>
          </a:xfrm>
        </p:spPr>
        <p:txBody>
          <a:bodyPr rtlCol="0" anchor="ctr">
            <a:normAutofit/>
          </a:bodyPr>
          <a:lstStyle>
            <a:lvl1pPr marL="0" indent="0" algn="ctr">
              <a:buNone/>
              <a:defRPr sz="80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99" name="Picture Placeholder 5">
            <a:extLst>
              <a:ext uri="{FF2B5EF4-FFF2-40B4-BE49-F238E27FC236}">
                <a16:creationId xmlns:a16="http://schemas.microsoft.com/office/drawing/2014/main" id="{26670858-0422-9546-B0BD-9B2D594140BA}"/>
              </a:ext>
            </a:extLst>
          </p:cNvPr>
          <p:cNvSpPr>
            <a:spLocks noGrp="1"/>
          </p:cNvSpPr>
          <p:nvPr>
            <p:ph type="pic" sz="quarter" idx="21"/>
          </p:nvPr>
        </p:nvSpPr>
        <p:spPr>
          <a:xfrm>
            <a:off x="6949266" y="2366353"/>
            <a:ext cx="369944" cy="368788"/>
          </a:xfrm>
        </p:spPr>
        <p:txBody>
          <a:bodyPr rtlCol="0" anchor="ctr">
            <a:normAutofit/>
          </a:bodyPr>
          <a:lstStyle>
            <a:lvl1pPr marL="0" indent="0" algn="ctr">
              <a:buNone/>
              <a:defRPr sz="80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101" name="Picture Placeholder 5">
            <a:extLst>
              <a:ext uri="{FF2B5EF4-FFF2-40B4-BE49-F238E27FC236}">
                <a16:creationId xmlns:a16="http://schemas.microsoft.com/office/drawing/2014/main" id="{72578CBB-F47F-C740-982B-BA1719663CCD}"/>
              </a:ext>
            </a:extLst>
          </p:cNvPr>
          <p:cNvSpPr>
            <a:spLocks noGrp="1"/>
          </p:cNvSpPr>
          <p:nvPr>
            <p:ph type="pic" sz="quarter" idx="22"/>
          </p:nvPr>
        </p:nvSpPr>
        <p:spPr>
          <a:xfrm>
            <a:off x="6949266" y="3592038"/>
            <a:ext cx="369944" cy="368788"/>
          </a:xfrm>
        </p:spPr>
        <p:txBody>
          <a:bodyPr rtlCol="0" anchor="ctr">
            <a:normAutofit/>
          </a:bodyPr>
          <a:lstStyle>
            <a:lvl1pPr marL="0" indent="0" algn="ctr">
              <a:buNone/>
              <a:defRPr sz="80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103" name="Picture Placeholder 5">
            <a:extLst>
              <a:ext uri="{FF2B5EF4-FFF2-40B4-BE49-F238E27FC236}">
                <a16:creationId xmlns:a16="http://schemas.microsoft.com/office/drawing/2014/main" id="{32A1D8CC-0021-A243-9775-CF930D41B94D}"/>
              </a:ext>
            </a:extLst>
          </p:cNvPr>
          <p:cNvSpPr>
            <a:spLocks noGrp="1"/>
          </p:cNvSpPr>
          <p:nvPr>
            <p:ph type="pic" sz="quarter" idx="23"/>
          </p:nvPr>
        </p:nvSpPr>
        <p:spPr>
          <a:xfrm>
            <a:off x="6949266" y="4856634"/>
            <a:ext cx="369944" cy="368788"/>
          </a:xfrm>
        </p:spPr>
        <p:txBody>
          <a:bodyPr rtlCol="0" anchor="ctr">
            <a:normAutofit/>
          </a:bodyPr>
          <a:lstStyle>
            <a:lvl1pPr marL="0" indent="0" algn="ctr">
              <a:buNone/>
              <a:defRPr sz="80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107" name="Text Placeholder 10">
            <a:extLst>
              <a:ext uri="{FF2B5EF4-FFF2-40B4-BE49-F238E27FC236}">
                <a16:creationId xmlns:a16="http://schemas.microsoft.com/office/drawing/2014/main" id="{8867B6C6-0A29-A04E-BAE5-B9060225E124}"/>
              </a:ext>
            </a:extLst>
          </p:cNvPr>
          <p:cNvSpPr>
            <a:spLocks noGrp="1"/>
          </p:cNvSpPr>
          <p:nvPr>
            <p:ph type="body" sz="quarter" idx="25"/>
          </p:nvPr>
        </p:nvSpPr>
        <p:spPr>
          <a:xfrm>
            <a:off x="2488785" y="2512451"/>
            <a:ext cx="3995035" cy="426685"/>
          </a:xfrm>
        </p:spPr>
        <p:txBody>
          <a:bodyPr lIns="0" rIns="0" rtlCol="0" anchor="t">
            <a:no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chemeClr val="bg1"/>
                </a:solidFill>
                <a:latin typeface="+mj-lt"/>
              </a:defRPr>
            </a:lvl1pPr>
            <a:lvl2pPr marL="4572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2pPr>
            <a:lvl3pPr marL="9144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3pPr>
            <a:lvl4pPr marL="13716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4pPr>
            <a:lvl5pPr marL="18288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5pPr>
          </a:lstStyle>
          <a:p>
            <a:pPr lvl="0" rtl="0"/>
            <a:r>
              <a:rPr lang="en-US" noProof="0"/>
              <a:t>Edit Master text styles</a:t>
            </a:r>
          </a:p>
        </p:txBody>
      </p:sp>
      <p:sp>
        <p:nvSpPr>
          <p:cNvPr id="109" name="Text Placeholder 2">
            <a:extLst>
              <a:ext uri="{FF2B5EF4-FFF2-40B4-BE49-F238E27FC236}">
                <a16:creationId xmlns:a16="http://schemas.microsoft.com/office/drawing/2014/main" id="{9DF49D7C-2E08-9348-9C2B-0496EF9612DF}"/>
              </a:ext>
            </a:extLst>
          </p:cNvPr>
          <p:cNvSpPr>
            <a:spLocks noGrp="1"/>
          </p:cNvSpPr>
          <p:nvPr>
            <p:ph type="body" idx="26"/>
          </p:nvPr>
        </p:nvSpPr>
        <p:spPr>
          <a:xfrm>
            <a:off x="2488784" y="2265592"/>
            <a:ext cx="3995036" cy="365095"/>
          </a:xfrm>
        </p:spPr>
        <p:txBody>
          <a:bodyPr lIns="0" rtlCol="0" anchor="b">
            <a:noAutofit/>
          </a:bodyPr>
          <a:lstStyle>
            <a:lvl1pPr marL="0" indent="0">
              <a:buNone/>
              <a:defRPr sz="1800" b="1" cap="all" baseline="0">
                <a:solidFill>
                  <a:schemeClr val="bg1"/>
                </a:solidFill>
                <a:latin typeface="Speak Pro" panose="020B0504020101020102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Edit Master text styles</a:t>
            </a:r>
          </a:p>
        </p:txBody>
      </p:sp>
      <p:sp>
        <p:nvSpPr>
          <p:cNvPr id="110" name="Text Placeholder 10">
            <a:extLst>
              <a:ext uri="{FF2B5EF4-FFF2-40B4-BE49-F238E27FC236}">
                <a16:creationId xmlns:a16="http://schemas.microsoft.com/office/drawing/2014/main" id="{2733402A-D14F-6D48-A59D-329C3824DD2E}"/>
              </a:ext>
            </a:extLst>
          </p:cNvPr>
          <p:cNvSpPr>
            <a:spLocks noGrp="1"/>
          </p:cNvSpPr>
          <p:nvPr>
            <p:ph type="body" sz="quarter" idx="27"/>
          </p:nvPr>
        </p:nvSpPr>
        <p:spPr>
          <a:xfrm>
            <a:off x="2488785" y="3745506"/>
            <a:ext cx="3995035" cy="426685"/>
          </a:xfrm>
        </p:spPr>
        <p:txBody>
          <a:bodyPr lIns="0" rIns="0" rtlCol="0" anchor="t">
            <a:no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chemeClr val="bg1"/>
                </a:solidFill>
                <a:latin typeface="+mj-lt"/>
              </a:defRPr>
            </a:lvl1pPr>
            <a:lvl2pPr marL="4572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2pPr>
            <a:lvl3pPr marL="9144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3pPr>
            <a:lvl4pPr marL="13716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4pPr>
            <a:lvl5pPr marL="18288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5pPr>
          </a:lstStyle>
          <a:p>
            <a:pPr lvl="0" rtl="0"/>
            <a:r>
              <a:rPr lang="en-US" noProof="0"/>
              <a:t>Edit Master text styles</a:t>
            </a:r>
          </a:p>
        </p:txBody>
      </p:sp>
      <p:sp>
        <p:nvSpPr>
          <p:cNvPr id="111" name="Text Placeholder 2">
            <a:extLst>
              <a:ext uri="{FF2B5EF4-FFF2-40B4-BE49-F238E27FC236}">
                <a16:creationId xmlns:a16="http://schemas.microsoft.com/office/drawing/2014/main" id="{3886AD51-641D-6B44-B558-2B15E88D1BC5}"/>
              </a:ext>
            </a:extLst>
          </p:cNvPr>
          <p:cNvSpPr>
            <a:spLocks noGrp="1"/>
          </p:cNvSpPr>
          <p:nvPr>
            <p:ph type="body" idx="28"/>
          </p:nvPr>
        </p:nvSpPr>
        <p:spPr>
          <a:xfrm>
            <a:off x="2488784" y="3498647"/>
            <a:ext cx="3995036" cy="365095"/>
          </a:xfrm>
        </p:spPr>
        <p:txBody>
          <a:bodyPr lIns="0" rtlCol="0" anchor="b">
            <a:noAutofit/>
          </a:bodyPr>
          <a:lstStyle>
            <a:lvl1pPr marL="0" indent="0">
              <a:buNone/>
              <a:defRPr sz="1800" b="1" cap="all" baseline="0">
                <a:solidFill>
                  <a:schemeClr val="bg1"/>
                </a:solidFill>
                <a:latin typeface="Speak Pro" panose="020B0504020101020102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Edit Master text styles</a:t>
            </a:r>
          </a:p>
        </p:txBody>
      </p:sp>
      <p:sp>
        <p:nvSpPr>
          <p:cNvPr id="112" name="Text Placeholder 10">
            <a:extLst>
              <a:ext uri="{FF2B5EF4-FFF2-40B4-BE49-F238E27FC236}">
                <a16:creationId xmlns:a16="http://schemas.microsoft.com/office/drawing/2014/main" id="{C00297CA-1F0B-4C44-852F-CF6FEA9F9481}"/>
              </a:ext>
            </a:extLst>
          </p:cNvPr>
          <p:cNvSpPr>
            <a:spLocks noGrp="1"/>
          </p:cNvSpPr>
          <p:nvPr>
            <p:ph type="body" sz="quarter" idx="29"/>
          </p:nvPr>
        </p:nvSpPr>
        <p:spPr>
          <a:xfrm>
            <a:off x="2488785" y="5006270"/>
            <a:ext cx="3995035" cy="426685"/>
          </a:xfrm>
        </p:spPr>
        <p:txBody>
          <a:bodyPr lIns="0" rIns="0" rtlCol="0" anchor="t">
            <a:no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chemeClr val="bg1"/>
                </a:solidFill>
                <a:latin typeface="+mj-lt"/>
              </a:defRPr>
            </a:lvl1pPr>
            <a:lvl2pPr marL="4572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2pPr>
            <a:lvl3pPr marL="9144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3pPr>
            <a:lvl4pPr marL="13716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4pPr>
            <a:lvl5pPr marL="18288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5pPr>
          </a:lstStyle>
          <a:p>
            <a:pPr lvl="0" rtl="0"/>
            <a:r>
              <a:rPr lang="en-US" noProof="0"/>
              <a:t>Edit Master text styles</a:t>
            </a:r>
          </a:p>
        </p:txBody>
      </p:sp>
      <p:sp>
        <p:nvSpPr>
          <p:cNvPr id="113" name="Text Placeholder 2">
            <a:extLst>
              <a:ext uri="{FF2B5EF4-FFF2-40B4-BE49-F238E27FC236}">
                <a16:creationId xmlns:a16="http://schemas.microsoft.com/office/drawing/2014/main" id="{3F704107-F38D-E044-8226-ACDDEDEDC605}"/>
              </a:ext>
            </a:extLst>
          </p:cNvPr>
          <p:cNvSpPr>
            <a:spLocks noGrp="1"/>
          </p:cNvSpPr>
          <p:nvPr>
            <p:ph type="body" idx="30"/>
          </p:nvPr>
        </p:nvSpPr>
        <p:spPr>
          <a:xfrm>
            <a:off x="2488784" y="4759411"/>
            <a:ext cx="3995036" cy="365095"/>
          </a:xfrm>
        </p:spPr>
        <p:txBody>
          <a:bodyPr lIns="0" rtlCol="0" anchor="b">
            <a:noAutofit/>
          </a:bodyPr>
          <a:lstStyle>
            <a:lvl1pPr marL="0" indent="0">
              <a:buNone/>
              <a:defRPr sz="1800" b="1" cap="all" baseline="0">
                <a:solidFill>
                  <a:schemeClr val="bg1"/>
                </a:solidFill>
                <a:latin typeface="Speak Pro" panose="020B0504020101020102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Edit Master text styles</a:t>
            </a:r>
          </a:p>
        </p:txBody>
      </p:sp>
      <p:sp>
        <p:nvSpPr>
          <p:cNvPr id="124" name="Text Placeholder 10">
            <a:extLst>
              <a:ext uri="{FF2B5EF4-FFF2-40B4-BE49-F238E27FC236}">
                <a16:creationId xmlns:a16="http://schemas.microsoft.com/office/drawing/2014/main" id="{7A332327-16D9-9B48-8EAC-A4F377D5904D}"/>
              </a:ext>
            </a:extLst>
          </p:cNvPr>
          <p:cNvSpPr>
            <a:spLocks noGrp="1"/>
          </p:cNvSpPr>
          <p:nvPr>
            <p:ph type="body" sz="quarter" idx="33"/>
          </p:nvPr>
        </p:nvSpPr>
        <p:spPr>
          <a:xfrm>
            <a:off x="7766655" y="2512451"/>
            <a:ext cx="3995035" cy="426685"/>
          </a:xfrm>
        </p:spPr>
        <p:txBody>
          <a:bodyPr lIns="0" rIns="0" rtlCol="0" anchor="t">
            <a:no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chemeClr val="bg1"/>
                </a:solidFill>
                <a:latin typeface="+mj-lt"/>
              </a:defRPr>
            </a:lvl1pPr>
            <a:lvl2pPr marL="4572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2pPr>
            <a:lvl3pPr marL="9144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3pPr>
            <a:lvl4pPr marL="13716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4pPr>
            <a:lvl5pPr marL="18288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5pPr>
          </a:lstStyle>
          <a:p>
            <a:pPr lvl="0" rtl="0"/>
            <a:r>
              <a:rPr lang="en-US" noProof="0"/>
              <a:t>Edit Master text styles</a:t>
            </a:r>
          </a:p>
        </p:txBody>
      </p:sp>
      <p:sp>
        <p:nvSpPr>
          <p:cNvPr id="125" name="Text Placeholder 2">
            <a:extLst>
              <a:ext uri="{FF2B5EF4-FFF2-40B4-BE49-F238E27FC236}">
                <a16:creationId xmlns:a16="http://schemas.microsoft.com/office/drawing/2014/main" id="{8EB0263B-D418-C14A-A00B-092B5EB5C515}"/>
              </a:ext>
            </a:extLst>
          </p:cNvPr>
          <p:cNvSpPr>
            <a:spLocks noGrp="1"/>
          </p:cNvSpPr>
          <p:nvPr>
            <p:ph type="body" idx="34"/>
          </p:nvPr>
        </p:nvSpPr>
        <p:spPr>
          <a:xfrm>
            <a:off x="7766655" y="2265592"/>
            <a:ext cx="3995036" cy="365095"/>
          </a:xfrm>
        </p:spPr>
        <p:txBody>
          <a:bodyPr lIns="0" rtlCol="0" anchor="b">
            <a:noAutofit/>
          </a:bodyPr>
          <a:lstStyle>
            <a:lvl1pPr marL="0" indent="0">
              <a:buNone/>
              <a:defRPr sz="1800" b="1" cap="all" baseline="0">
                <a:solidFill>
                  <a:schemeClr val="bg1"/>
                </a:solidFill>
                <a:latin typeface="Speak Pro" panose="020B0504020101020102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Edit Master text styles</a:t>
            </a:r>
          </a:p>
        </p:txBody>
      </p:sp>
      <p:sp>
        <p:nvSpPr>
          <p:cNvPr id="126" name="Text Placeholder 10">
            <a:extLst>
              <a:ext uri="{FF2B5EF4-FFF2-40B4-BE49-F238E27FC236}">
                <a16:creationId xmlns:a16="http://schemas.microsoft.com/office/drawing/2014/main" id="{53CC49A6-2AB5-664B-9A6C-56D70E1382D7}"/>
              </a:ext>
            </a:extLst>
          </p:cNvPr>
          <p:cNvSpPr>
            <a:spLocks noGrp="1"/>
          </p:cNvSpPr>
          <p:nvPr>
            <p:ph type="body" sz="quarter" idx="35"/>
          </p:nvPr>
        </p:nvSpPr>
        <p:spPr>
          <a:xfrm>
            <a:off x="7766655" y="3745506"/>
            <a:ext cx="3995035" cy="426685"/>
          </a:xfrm>
        </p:spPr>
        <p:txBody>
          <a:bodyPr lIns="0" rIns="0" rtlCol="0" anchor="t">
            <a:no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chemeClr val="bg1"/>
                </a:solidFill>
                <a:latin typeface="+mj-lt"/>
              </a:defRPr>
            </a:lvl1pPr>
            <a:lvl2pPr marL="4572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2pPr>
            <a:lvl3pPr marL="9144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3pPr>
            <a:lvl4pPr marL="13716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4pPr>
            <a:lvl5pPr marL="18288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5pPr>
          </a:lstStyle>
          <a:p>
            <a:pPr lvl="0" rtl="0"/>
            <a:r>
              <a:rPr lang="en-US" noProof="0"/>
              <a:t>Edit Master text styles</a:t>
            </a:r>
          </a:p>
        </p:txBody>
      </p:sp>
      <p:sp>
        <p:nvSpPr>
          <p:cNvPr id="127" name="Text Placeholder 2">
            <a:extLst>
              <a:ext uri="{FF2B5EF4-FFF2-40B4-BE49-F238E27FC236}">
                <a16:creationId xmlns:a16="http://schemas.microsoft.com/office/drawing/2014/main" id="{718CCABC-AF06-5241-8D13-EB2F4637D435}"/>
              </a:ext>
            </a:extLst>
          </p:cNvPr>
          <p:cNvSpPr>
            <a:spLocks noGrp="1"/>
          </p:cNvSpPr>
          <p:nvPr>
            <p:ph type="body" idx="36"/>
          </p:nvPr>
        </p:nvSpPr>
        <p:spPr>
          <a:xfrm>
            <a:off x="7766655" y="3498647"/>
            <a:ext cx="3995036" cy="365095"/>
          </a:xfrm>
        </p:spPr>
        <p:txBody>
          <a:bodyPr lIns="0" rtlCol="0" anchor="b">
            <a:noAutofit/>
          </a:bodyPr>
          <a:lstStyle>
            <a:lvl1pPr marL="0" indent="0">
              <a:buNone/>
              <a:defRPr sz="1800" b="1" cap="all" baseline="0">
                <a:solidFill>
                  <a:schemeClr val="bg1"/>
                </a:solidFill>
                <a:latin typeface="Speak Pro" panose="020B0504020101020102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Edit Master text styles</a:t>
            </a:r>
          </a:p>
        </p:txBody>
      </p:sp>
      <p:sp>
        <p:nvSpPr>
          <p:cNvPr id="128" name="Text Placeholder 10">
            <a:extLst>
              <a:ext uri="{FF2B5EF4-FFF2-40B4-BE49-F238E27FC236}">
                <a16:creationId xmlns:a16="http://schemas.microsoft.com/office/drawing/2014/main" id="{5119242C-1FE8-C140-9349-8172F954E3CB}"/>
              </a:ext>
            </a:extLst>
          </p:cNvPr>
          <p:cNvSpPr>
            <a:spLocks noGrp="1"/>
          </p:cNvSpPr>
          <p:nvPr>
            <p:ph type="body" sz="quarter" idx="37"/>
          </p:nvPr>
        </p:nvSpPr>
        <p:spPr>
          <a:xfrm>
            <a:off x="7766655" y="5006270"/>
            <a:ext cx="3995035" cy="426685"/>
          </a:xfrm>
        </p:spPr>
        <p:txBody>
          <a:bodyPr lIns="0" rIns="0" rtlCol="0" anchor="t">
            <a:no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chemeClr val="bg1"/>
                </a:solidFill>
                <a:latin typeface="+mj-lt"/>
              </a:defRPr>
            </a:lvl1pPr>
            <a:lvl2pPr marL="4572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2pPr>
            <a:lvl3pPr marL="9144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3pPr>
            <a:lvl4pPr marL="13716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4pPr>
            <a:lvl5pPr marL="18288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5pPr>
          </a:lstStyle>
          <a:p>
            <a:pPr lvl="0" rtl="0"/>
            <a:r>
              <a:rPr lang="en-US" noProof="0"/>
              <a:t>Edit Master text styles</a:t>
            </a:r>
          </a:p>
        </p:txBody>
      </p:sp>
      <p:sp>
        <p:nvSpPr>
          <p:cNvPr id="129" name="Text Placeholder 2">
            <a:extLst>
              <a:ext uri="{FF2B5EF4-FFF2-40B4-BE49-F238E27FC236}">
                <a16:creationId xmlns:a16="http://schemas.microsoft.com/office/drawing/2014/main" id="{23F2AE0B-3E70-BB47-8FBC-FE66A5A297BD}"/>
              </a:ext>
            </a:extLst>
          </p:cNvPr>
          <p:cNvSpPr>
            <a:spLocks noGrp="1"/>
          </p:cNvSpPr>
          <p:nvPr>
            <p:ph type="body" idx="38"/>
          </p:nvPr>
        </p:nvSpPr>
        <p:spPr>
          <a:xfrm>
            <a:off x="7766655" y="4759411"/>
            <a:ext cx="3995036" cy="365095"/>
          </a:xfrm>
        </p:spPr>
        <p:txBody>
          <a:bodyPr lIns="0" rtlCol="0" anchor="b">
            <a:noAutofit/>
          </a:bodyPr>
          <a:lstStyle>
            <a:lvl1pPr marL="0" indent="0">
              <a:buNone/>
              <a:defRPr sz="1800" b="1" cap="all" baseline="0">
                <a:solidFill>
                  <a:schemeClr val="bg1"/>
                </a:solidFill>
                <a:latin typeface="Speak Pro" panose="020B0504020101020102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Edit Master text styles</a:t>
            </a:r>
          </a:p>
        </p:txBody>
      </p:sp>
      <p:cxnSp>
        <p:nvCxnSpPr>
          <p:cNvPr id="41" name="Straight Connector 40">
            <a:extLst>
              <a:ext uri="{FF2B5EF4-FFF2-40B4-BE49-F238E27FC236}">
                <a16:creationId xmlns:a16="http://schemas.microsoft.com/office/drawing/2014/main" id="{2D604C81-B013-4641-9B16-5E9ECBD30CBA}"/>
              </a:ext>
            </a:extLst>
          </p:cNvPr>
          <p:cNvCxnSpPr>
            <a:cxnSpLocks/>
          </p:cNvCxnSpPr>
          <p:nvPr userDrawn="1"/>
        </p:nvCxnSpPr>
        <p:spPr>
          <a:xfrm>
            <a:off x="1134319" y="0"/>
            <a:ext cx="0" cy="685800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31168177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verview_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" name="Picture Placeholder 5">
            <a:extLst>
              <a:ext uri="{FF2B5EF4-FFF2-40B4-BE49-F238E27FC236}">
                <a16:creationId xmlns:a16="http://schemas.microsoft.com/office/drawing/2014/main" id="{C76CA39F-4826-EC4A-B911-A0B38E489269}"/>
              </a:ext>
            </a:extLst>
          </p:cNvPr>
          <p:cNvSpPr>
            <a:spLocks noGrp="1"/>
          </p:cNvSpPr>
          <p:nvPr>
            <p:ph type="pic" sz="quarter" idx="41"/>
          </p:nvPr>
        </p:nvSpPr>
        <p:spPr>
          <a:xfrm>
            <a:off x="0" y="0"/>
            <a:ext cx="12191999" cy="6858000"/>
          </a:xfrm>
          <a:custGeom>
            <a:avLst/>
            <a:gdLst>
              <a:gd name="connsiteX0" fmla="*/ 0 w 6096000"/>
              <a:gd name="connsiteY0" fmla="*/ 0 h 6858000"/>
              <a:gd name="connsiteX1" fmla="*/ 6096000 w 6096000"/>
              <a:gd name="connsiteY1" fmla="*/ 0 h 6858000"/>
              <a:gd name="connsiteX2" fmla="*/ 6096000 w 6096000"/>
              <a:gd name="connsiteY2" fmla="*/ 6858000 h 6858000"/>
              <a:gd name="connsiteX3" fmla="*/ 0 w 6096000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096000" h="6858000">
                <a:moveTo>
                  <a:pt x="0" y="0"/>
                </a:moveTo>
                <a:lnTo>
                  <a:pt x="6096000" y="0"/>
                </a:lnTo>
                <a:lnTo>
                  <a:pt x="6096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4">
              <a:lumMod val="50000"/>
            </a:schemeClr>
          </a:solidFill>
        </p:spPr>
        <p:txBody>
          <a:bodyPr wrap="square" rtlCol="0" anchor="ctr">
            <a:noAutofit/>
          </a:bodyPr>
          <a:lstStyle>
            <a:lvl1pPr algn="ctr">
              <a:defRPr sz="160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062DFD1-09C0-6845-8219-0846F32EDEF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fld id="{2E328C92-D491-4317-8EC5-56D7B7A70FE2}" type="datetime1">
              <a:rPr lang="en-GB" noProof="0" smtClean="0"/>
              <a:t>05/12/2022</a:t>
            </a:fld>
            <a:endParaRPr lang="en-GB" noProof="0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B7D7355-C4D0-1F4D-A365-E4AF1D8FED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endParaRPr lang="en-GB" noProof="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2771307-5F5C-D847-B837-8C60542C4B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fld id="{31FEFF75-79D2-EE46-877B-299D1510E681}" type="slidenum">
              <a:rPr lang="en-GB" noProof="0" smtClean="0"/>
              <a:pPr/>
              <a:t>‹#›</a:t>
            </a:fld>
            <a:endParaRPr lang="en-GB" noProof="0" dirty="0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9B04801C-3319-AC43-9484-8377A4F8F253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392623" y="339645"/>
            <a:ext cx="11369068" cy="1002552"/>
          </a:xfrm>
        </p:spPr>
        <p:txBody>
          <a:bodyPr lIns="0" rIns="0" rtlCol="0" anchor="b">
            <a:noAutofit/>
          </a:bodyPr>
          <a:lstStyle>
            <a:lvl1pPr algn="l">
              <a:defRPr sz="4500" b="0" i="0" cap="all" baseline="0">
                <a:solidFill>
                  <a:schemeClr val="bg1"/>
                </a:solidFill>
                <a:latin typeface="Sagona ExtraLight" panose="02020303050505020204" pitchFamily="18" charset="0"/>
              </a:defRPr>
            </a:lvl1pPr>
          </a:lstStyle>
          <a:p>
            <a:pPr rtl="0"/>
            <a:r>
              <a:rPr lang="en-GB" noProof="0"/>
              <a:t>TITLE GOE HERE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B781E455-9E6F-1B48-A537-F86699963276}"/>
              </a:ext>
            </a:extLst>
          </p:cNvPr>
          <p:cNvCxnSpPr>
            <a:cxnSpLocks/>
          </p:cNvCxnSpPr>
          <p:nvPr userDrawn="1"/>
        </p:nvCxnSpPr>
        <p:spPr>
          <a:xfrm>
            <a:off x="392623" y="1974810"/>
            <a:ext cx="0" cy="0"/>
          </a:xfrm>
          <a:prstGeom prst="line">
            <a:avLst/>
          </a:prstGeom>
          <a:ln w="127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8CF93E56-30EE-384E-9A8A-090C645582DB}"/>
              </a:ext>
            </a:extLst>
          </p:cNvPr>
          <p:cNvCxnSpPr>
            <a:cxnSpLocks/>
          </p:cNvCxnSpPr>
          <p:nvPr userDrawn="1"/>
        </p:nvCxnSpPr>
        <p:spPr>
          <a:xfrm>
            <a:off x="392623" y="2038081"/>
            <a:ext cx="11369068" cy="0"/>
          </a:xfrm>
          <a:prstGeom prst="line">
            <a:avLst/>
          </a:prstGeom>
          <a:ln w="127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7A07194D-FDC6-4941-AE99-5ED1F7F4C585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64683" y="2215464"/>
            <a:ext cx="369944" cy="368788"/>
          </a:xfrm>
        </p:spPr>
        <p:txBody>
          <a:bodyPr rtlCol="0" anchor="ctr">
            <a:normAutofit/>
          </a:bodyPr>
          <a:lstStyle>
            <a:lvl1pPr marL="0" indent="0" algn="ctr">
              <a:buNone/>
              <a:defRPr sz="80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58" name="Picture Placeholder 5">
            <a:extLst>
              <a:ext uri="{FF2B5EF4-FFF2-40B4-BE49-F238E27FC236}">
                <a16:creationId xmlns:a16="http://schemas.microsoft.com/office/drawing/2014/main" id="{B12F4613-2BD8-E54D-A2E0-8707A28A10A4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464683" y="3441149"/>
            <a:ext cx="369944" cy="368788"/>
          </a:xfrm>
        </p:spPr>
        <p:txBody>
          <a:bodyPr rtlCol="0" anchor="ctr">
            <a:normAutofit/>
          </a:bodyPr>
          <a:lstStyle>
            <a:lvl1pPr marL="0" indent="0" algn="ctr">
              <a:buNone/>
              <a:defRPr sz="80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62" name="Picture Placeholder 5">
            <a:extLst>
              <a:ext uri="{FF2B5EF4-FFF2-40B4-BE49-F238E27FC236}">
                <a16:creationId xmlns:a16="http://schemas.microsoft.com/office/drawing/2014/main" id="{1A844DD7-EE1E-F04F-91C7-38039BFF2046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464683" y="4705745"/>
            <a:ext cx="369944" cy="368788"/>
          </a:xfrm>
        </p:spPr>
        <p:txBody>
          <a:bodyPr rtlCol="0" anchor="ctr">
            <a:normAutofit/>
          </a:bodyPr>
          <a:lstStyle>
            <a:lvl1pPr marL="0" indent="0" algn="ctr">
              <a:buNone/>
              <a:defRPr sz="80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99" name="Picture Placeholder 5">
            <a:extLst>
              <a:ext uri="{FF2B5EF4-FFF2-40B4-BE49-F238E27FC236}">
                <a16:creationId xmlns:a16="http://schemas.microsoft.com/office/drawing/2014/main" id="{26670858-0422-9546-B0BD-9B2D594140BA}"/>
              </a:ext>
            </a:extLst>
          </p:cNvPr>
          <p:cNvSpPr>
            <a:spLocks noGrp="1"/>
          </p:cNvSpPr>
          <p:nvPr>
            <p:ph type="pic" sz="quarter" idx="21"/>
          </p:nvPr>
        </p:nvSpPr>
        <p:spPr>
          <a:xfrm>
            <a:off x="6544641" y="2215464"/>
            <a:ext cx="369944" cy="368788"/>
          </a:xfrm>
        </p:spPr>
        <p:txBody>
          <a:bodyPr rtlCol="0" anchor="ctr">
            <a:normAutofit/>
          </a:bodyPr>
          <a:lstStyle>
            <a:lvl1pPr marL="0" indent="0" algn="ctr">
              <a:buNone/>
              <a:defRPr sz="80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101" name="Picture Placeholder 5">
            <a:extLst>
              <a:ext uri="{FF2B5EF4-FFF2-40B4-BE49-F238E27FC236}">
                <a16:creationId xmlns:a16="http://schemas.microsoft.com/office/drawing/2014/main" id="{72578CBB-F47F-C740-982B-BA1719663CCD}"/>
              </a:ext>
            </a:extLst>
          </p:cNvPr>
          <p:cNvSpPr>
            <a:spLocks noGrp="1"/>
          </p:cNvSpPr>
          <p:nvPr>
            <p:ph type="pic" sz="quarter" idx="22"/>
          </p:nvPr>
        </p:nvSpPr>
        <p:spPr>
          <a:xfrm>
            <a:off x="6544641" y="3441149"/>
            <a:ext cx="369944" cy="368788"/>
          </a:xfrm>
        </p:spPr>
        <p:txBody>
          <a:bodyPr rtlCol="0" anchor="ctr">
            <a:normAutofit/>
          </a:bodyPr>
          <a:lstStyle>
            <a:lvl1pPr marL="0" indent="0" algn="ctr">
              <a:buNone/>
              <a:defRPr sz="80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103" name="Picture Placeholder 5">
            <a:extLst>
              <a:ext uri="{FF2B5EF4-FFF2-40B4-BE49-F238E27FC236}">
                <a16:creationId xmlns:a16="http://schemas.microsoft.com/office/drawing/2014/main" id="{32A1D8CC-0021-A243-9775-CF930D41B94D}"/>
              </a:ext>
            </a:extLst>
          </p:cNvPr>
          <p:cNvSpPr>
            <a:spLocks noGrp="1"/>
          </p:cNvSpPr>
          <p:nvPr>
            <p:ph type="pic" sz="quarter" idx="23"/>
          </p:nvPr>
        </p:nvSpPr>
        <p:spPr>
          <a:xfrm>
            <a:off x="6544641" y="4705745"/>
            <a:ext cx="369944" cy="368788"/>
          </a:xfrm>
        </p:spPr>
        <p:txBody>
          <a:bodyPr rtlCol="0" anchor="ctr">
            <a:normAutofit/>
          </a:bodyPr>
          <a:lstStyle>
            <a:lvl1pPr marL="0" indent="0" algn="ctr">
              <a:buNone/>
              <a:defRPr sz="80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107" name="Text Placeholder 10">
            <a:extLst>
              <a:ext uri="{FF2B5EF4-FFF2-40B4-BE49-F238E27FC236}">
                <a16:creationId xmlns:a16="http://schemas.microsoft.com/office/drawing/2014/main" id="{8867B6C6-0A29-A04E-BAE5-B9060225E124}"/>
              </a:ext>
            </a:extLst>
          </p:cNvPr>
          <p:cNvSpPr>
            <a:spLocks noGrp="1"/>
          </p:cNvSpPr>
          <p:nvPr>
            <p:ph type="body" sz="quarter" idx="25"/>
          </p:nvPr>
        </p:nvSpPr>
        <p:spPr>
          <a:xfrm>
            <a:off x="1213862" y="2361562"/>
            <a:ext cx="4411704" cy="365077"/>
          </a:xfrm>
        </p:spPr>
        <p:txBody>
          <a:bodyPr lIns="0" rIns="0" rtlCol="0" anchor="t">
            <a:no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chemeClr val="bg1"/>
                </a:solidFill>
                <a:latin typeface="+mj-lt"/>
              </a:defRPr>
            </a:lvl1pPr>
            <a:lvl2pPr marL="4572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2pPr>
            <a:lvl3pPr marL="9144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3pPr>
            <a:lvl4pPr marL="13716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4pPr>
            <a:lvl5pPr marL="18288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5pPr>
          </a:lstStyle>
          <a:p>
            <a:pPr lvl="0" rtl="0"/>
            <a:r>
              <a:rPr lang="en-US" noProof="0"/>
              <a:t>Edit Master text styles</a:t>
            </a:r>
          </a:p>
        </p:txBody>
      </p:sp>
      <p:sp>
        <p:nvSpPr>
          <p:cNvPr id="109" name="Text Placeholder 2">
            <a:extLst>
              <a:ext uri="{FF2B5EF4-FFF2-40B4-BE49-F238E27FC236}">
                <a16:creationId xmlns:a16="http://schemas.microsoft.com/office/drawing/2014/main" id="{9DF49D7C-2E08-9348-9C2B-0496EF9612DF}"/>
              </a:ext>
            </a:extLst>
          </p:cNvPr>
          <p:cNvSpPr>
            <a:spLocks noGrp="1"/>
          </p:cNvSpPr>
          <p:nvPr>
            <p:ph type="body" idx="26"/>
          </p:nvPr>
        </p:nvSpPr>
        <p:spPr>
          <a:xfrm>
            <a:off x="1213862" y="2114704"/>
            <a:ext cx="4411705" cy="312380"/>
          </a:xfrm>
        </p:spPr>
        <p:txBody>
          <a:bodyPr lIns="0" rtlCol="0" anchor="b">
            <a:noAutofit/>
          </a:bodyPr>
          <a:lstStyle>
            <a:lvl1pPr marL="0" indent="0">
              <a:buNone/>
              <a:defRPr sz="1800" b="1" cap="all" baseline="0">
                <a:solidFill>
                  <a:schemeClr val="bg1"/>
                </a:solidFill>
                <a:latin typeface="Speak Pro" panose="020B0504020101020102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Edit Master text styles</a:t>
            </a:r>
          </a:p>
        </p:txBody>
      </p:sp>
      <p:sp>
        <p:nvSpPr>
          <p:cNvPr id="110" name="Text Placeholder 10">
            <a:extLst>
              <a:ext uri="{FF2B5EF4-FFF2-40B4-BE49-F238E27FC236}">
                <a16:creationId xmlns:a16="http://schemas.microsoft.com/office/drawing/2014/main" id="{2733402A-D14F-6D48-A59D-329C3824DD2E}"/>
              </a:ext>
            </a:extLst>
          </p:cNvPr>
          <p:cNvSpPr>
            <a:spLocks noGrp="1"/>
          </p:cNvSpPr>
          <p:nvPr>
            <p:ph type="body" sz="quarter" idx="27"/>
          </p:nvPr>
        </p:nvSpPr>
        <p:spPr>
          <a:xfrm>
            <a:off x="1213862" y="3594617"/>
            <a:ext cx="4411704" cy="365077"/>
          </a:xfrm>
        </p:spPr>
        <p:txBody>
          <a:bodyPr lIns="0" rIns="0" rtlCol="0" anchor="t">
            <a:no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chemeClr val="bg1"/>
                </a:solidFill>
                <a:latin typeface="+mj-lt"/>
              </a:defRPr>
            </a:lvl1pPr>
            <a:lvl2pPr marL="4572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2pPr>
            <a:lvl3pPr marL="9144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3pPr>
            <a:lvl4pPr marL="13716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4pPr>
            <a:lvl5pPr marL="18288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5pPr>
          </a:lstStyle>
          <a:p>
            <a:pPr lvl="0" rtl="0"/>
            <a:r>
              <a:rPr lang="en-US" noProof="0"/>
              <a:t>Edit Master text styles</a:t>
            </a:r>
          </a:p>
        </p:txBody>
      </p:sp>
      <p:sp>
        <p:nvSpPr>
          <p:cNvPr id="111" name="Text Placeholder 2">
            <a:extLst>
              <a:ext uri="{FF2B5EF4-FFF2-40B4-BE49-F238E27FC236}">
                <a16:creationId xmlns:a16="http://schemas.microsoft.com/office/drawing/2014/main" id="{3886AD51-641D-6B44-B558-2B15E88D1BC5}"/>
              </a:ext>
            </a:extLst>
          </p:cNvPr>
          <p:cNvSpPr>
            <a:spLocks noGrp="1"/>
          </p:cNvSpPr>
          <p:nvPr>
            <p:ph type="body" idx="28"/>
          </p:nvPr>
        </p:nvSpPr>
        <p:spPr>
          <a:xfrm>
            <a:off x="1213862" y="3347759"/>
            <a:ext cx="4411705" cy="312380"/>
          </a:xfrm>
        </p:spPr>
        <p:txBody>
          <a:bodyPr lIns="0" rtlCol="0" anchor="b">
            <a:noAutofit/>
          </a:bodyPr>
          <a:lstStyle>
            <a:lvl1pPr marL="0" indent="0">
              <a:buNone/>
              <a:defRPr sz="1800" b="1" cap="all" baseline="0">
                <a:solidFill>
                  <a:schemeClr val="bg1"/>
                </a:solidFill>
                <a:latin typeface="Speak Pro" panose="020B0504020101020102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Edit Master text styles</a:t>
            </a:r>
          </a:p>
        </p:txBody>
      </p:sp>
      <p:sp>
        <p:nvSpPr>
          <p:cNvPr id="112" name="Text Placeholder 10">
            <a:extLst>
              <a:ext uri="{FF2B5EF4-FFF2-40B4-BE49-F238E27FC236}">
                <a16:creationId xmlns:a16="http://schemas.microsoft.com/office/drawing/2014/main" id="{C00297CA-1F0B-4C44-852F-CF6FEA9F9481}"/>
              </a:ext>
            </a:extLst>
          </p:cNvPr>
          <p:cNvSpPr>
            <a:spLocks noGrp="1"/>
          </p:cNvSpPr>
          <p:nvPr>
            <p:ph type="body" sz="quarter" idx="29"/>
          </p:nvPr>
        </p:nvSpPr>
        <p:spPr>
          <a:xfrm>
            <a:off x="1213862" y="4855381"/>
            <a:ext cx="4411704" cy="365077"/>
          </a:xfrm>
        </p:spPr>
        <p:txBody>
          <a:bodyPr lIns="0" rIns="0" rtlCol="0" anchor="t">
            <a:no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chemeClr val="bg1"/>
                </a:solidFill>
                <a:latin typeface="+mj-lt"/>
              </a:defRPr>
            </a:lvl1pPr>
            <a:lvl2pPr marL="4572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2pPr>
            <a:lvl3pPr marL="9144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3pPr>
            <a:lvl4pPr marL="13716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4pPr>
            <a:lvl5pPr marL="18288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5pPr>
          </a:lstStyle>
          <a:p>
            <a:pPr lvl="0" rtl="0"/>
            <a:r>
              <a:rPr lang="en-US" noProof="0"/>
              <a:t>Edit Master text styles</a:t>
            </a:r>
          </a:p>
        </p:txBody>
      </p:sp>
      <p:sp>
        <p:nvSpPr>
          <p:cNvPr id="113" name="Text Placeholder 2">
            <a:extLst>
              <a:ext uri="{FF2B5EF4-FFF2-40B4-BE49-F238E27FC236}">
                <a16:creationId xmlns:a16="http://schemas.microsoft.com/office/drawing/2014/main" id="{3F704107-F38D-E044-8226-ACDDEDEDC605}"/>
              </a:ext>
            </a:extLst>
          </p:cNvPr>
          <p:cNvSpPr>
            <a:spLocks noGrp="1"/>
          </p:cNvSpPr>
          <p:nvPr>
            <p:ph type="body" idx="30"/>
          </p:nvPr>
        </p:nvSpPr>
        <p:spPr>
          <a:xfrm>
            <a:off x="1213862" y="4608523"/>
            <a:ext cx="4411705" cy="312380"/>
          </a:xfrm>
        </p:spPr>
        <p:txBody>
          <a:bodyPr lIns="0" rtlCol="0" anchor="b">
            <a:noAutofit/>
          </a:bodyPr>
          <a:lstStyle>
            <a:lvl1pPr marL="0" indent="0">
              <a:buNone/>
              <a:defRPr sz="1800" b="1" cap="all" baseline="0">
                <a:solidFill>
                  <a:schemeClr val="bg1"/>
                </a:solidFill>
                <a:latin typeface="Speak Pro" panose="020B0504020101020102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Edit Master text styles</a:t>
            </a:r>
          </a:p>
        </p:txBody>
      </p:sp>
      <p:sp>
        <p:nvSpPr>
          <p:cNvPr id="124" name="Text Placeholder 10">
            <a:extLst>
              <a:ext uri="{FF2B5EF4-FFF2-40B4-BE49-F238E27FC236}">
                <a16:creationId xmlns:a16="http://schemas.microsoft.com/office/drawing/2014/main" id="{7A332327-16D9-9B48-8EAC-A4F377D5904D}"/>
              </a:ext>
            </a:extLst>
          </p:cNvPr>
          <p:cNvSpPr>
            <a:spLocks noGrp="1"/>
          </p:cNvSpPr>
          <p:nvPr>
            <p:ph type="body" sz="quarter" idx="33"/>
          </p:nvPr>
        </p:nvSpPr>
        <p:spPr>
          <a:xfrm>
            <a:off x="7358765" y="2361562"/>
            <a:ext cx="4411704" cy="365077"/>
          </a:xfrm>
        </p:spPr>
        <p:txBody>
          <a:bodyPr lIns="0" rIns="0" rtlCol="0" anchor="t">
            <a:no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chemeClr val="bg1"/>
                </a:solidFill>
                <a:latin typeface="+mj-lt"/>
              </a:defRPr>
            </a:lvl1pPr>
            <a:lvl2pPr marL="4572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2pPr>
            <a:lvl3pPr marL="9144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3pPr>
            <a:lvl4pPr marL="13716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4pPr>
            <a:lvl5pPr marL="18288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5pPr>
          </a:lstStyle>
          <a:p>
            <a:pPr lvl="0" rtl="0"/>
            <a:r>
              <a:rPr lang="en-US" noProof="0"/>
              <a:t>Edit Master text styles</a:t>
            </a:r>
          </a:p>
        </p:txBody>
      </p:sp>
      <p:sp>
        <p:nvSpPr>
          <p:cNvPr id="125" name="Text Placeholder 2">
            <a:extLst>
              <a:ext uri="{FF2B5EF4-FFF2-40B4-BE49-F238E27FC236}">
                <a16:creationId xmlns:a16="http://schemas.microsoft.com/office/drawing/2014/main" id="{8EB0263B-D418-C14A-A00B-092B5EB5C515}"/>
              </a:ext>
            </a:extLst>
          </p:cNvPr>
          <p:cNvSpPr>
            <a:spLocks noGrp="1"/>
          </p:cNvSpPr>
          <p:nvPr>
            <p:ph type="body" idx="34"/>
          </p:nvPr>
        </p:nvSpPr>
        <p:spPr>
          <a:xfrm>
            <a:off x="7358764" y="2114704"/>
            <a:ext cx="4411705" cy="312380"/>
          </a:xfrm>
        </p:spPr>
        <p:txBody>
          <a:bodyPr lIns="0" rtlCol="0" anchor="b">
            <a:noAutofit/>
          </a:bodyPr>
          <a:lstStyle>
            <a:lvl1pPr marL="0" indent="0">
              <a:buNone/>
              <a:defRPr sz="1800" b="1" cap="all" baseline="0">
                <a:solidFill>
                  <a:schemeClr val="bg1"/>
                </a:solidFill>
                <a:latin typeface="Speak Pro" panose="020B0504020101020102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Edit Master text styles</a:t>
            </a:r>
          </a:p>
        </p:txBody>
      </p:sp>
      <p:sp>
        <p:nvSpPr>
          <p:cNvPr id="126" name="Text Placeholder 10">
            <a:extLst>
              <a:ext uri="{FF2B5EF4-FFF2-40B4-BE49-F238E27FC236}">
                <a16:creationId xmlns:a16="http://schemas.microsoft.com/office/drawing/2014/main" id="{53CC49A6-2AB5-664B-9A6C-56D70E1382D7}"/>
              </a:ext>
            </a:extLst>
          </p:cNvPr>
          <p:cNvSpPr>
            <a:spLocks noGrp="1"/>
          </p:cNvSpPr>
          <p:nvPr>
            <p:ph type="body" sz="quarter" idx="35"/>
          </p:nvPr>
        </p:nvSpPr>
        <p:spPr>
          <a:xfrm>
            <a:off x="7358765" y="3594617"/>
            <a:ext cx="4411704" cy="365077"/>
          </a:xfrm>
        </p:spPr>
        <p:txBody>
          <a:bodyPr lIns="0" rIns="0" rtlCol="0" anchor="t">
            <a:no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chemeClr val="bg1"/>
                </a:solidFill>
                <a:latin typeface="+mj-lt"/>
              </a:defRPr>
            </a:lvl1pPr>
            <a:lvl2pPr marL="4572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2pPr>
            <a:lvl3pPr marL="9144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3pPr>
            <a:lvl4pPr marL="13716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4pPr>
            <a:lvl5pPr marL="18288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5pPr>
          </a:lstStyle>
          <a:p>
            <a:pPr lvl="0" rtl="0"/>
            <a:r>
              <a:rPr lang="en-US" noProof="0"/>
              <a:t>Edit Master text styles</a:t>
            </a:r>
          </a:p>
        </p:txBody>
      </p:sp>
      <p:sp>
        <p:nvSpPr>
          <p:cNvPr id="127" name="Text Placeholder 2">
            <a:extLst>
              <a:ext uri="{FF2B5EF4-FFF2-40B4-BE49-F238E27FC236}">
                <a16:creationId xmlns:a16="http://schemas.microsoft.com/office/drawing/2014/main" id="{718CCABC-AF06-5241-8D13-EB2F4637D435}"/>
              </a:ext>
            </a:extLst>
          </p:cNvPr>
          <p:cNvSpPr>
            <a:spLocks noGrp="1"/>
          </p:cNvSpPr>
          <p:nvPr>
            <p:ph type="body" idx="36"/>
          </p:nvPr>
        </p:nvSpPr>
        <p:spPr>
          <a:xfrm>
            <a:off x="7358764" y="3347759"/>
            <a:ext cx="4411705" cy="312380"/>
          </a:xfrm>
        </p:spPr>
        <p:txBody>
          <a:bodyPr lIns="0" rtlCol="0" anchor="b">
            <a:noAutofit/>
          </a:bodyPr>
          <a:lstStyle>
            <a:lvl1pPr marL="0" indent="0">
              <a:buNone/>
              <a:defRPr sz="1800" b="1" cap="all" baseline="0">
                <a:solidFill>
                  <a:schemeClr val="bg1"/>
                </a:solidFill>
                <a:latin typeface="Speak Pro" panose="020B0504020101020102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Edit Master text styles</a:t>
            </a:r>
          </a:p>
        </p:txBody>
      </p:sp>
      <p:sp>
        <p:nvSpPr>
          <p:cNvPr id="128" name="Text Placeholder 10">
            <a:extLst>
              <a:ext uri="{FF2B5EF4-FFF2-40B4-BE49-F238E27FC236}">
                <a16:creationId xmlns:a16="http://schemas.microsoft.com/office/drawing/2014/main" id="{5119242C-1FE8-C140-9349-8172F954E3CB}"/>
              </a:ext>
            </a:extLst>
          </p:cNvPr>
          <p:cNvSpPr>
            <a:spLocks noGrp="1"/>
          </p:cNvSpPr>
          <p:nvPr>
            <p:ph type="body" sz="quarter" idx="37"/>
          </p:nvPr>
        </p:nvSpPr>
        <p:spPr>
          <a:xfrm>
            <a:off x="7358765" y="4855381"/>
            <a:ext cx="4411704" cy="365077"/>
          </a:xfrm>
        </p:spPr>
        <p:txBody>
          <a:bodyPr lIns="0" rIns="0" rtlCol="0" anchor="t">
            <a:no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chemeClr val="bg1"/>
                </a:solidFill>
                <a:latin typeface="+mj-lt"/>
              </a:defRPr>
            </a:lvl1pPr>
            <a:lvl2pPr marL="4572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2pPr>
            <a:lvl3pPr marL="9144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3pPr>
            <a:lvl4pPr marL="13716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4pPr>
            <a:lvl5pPr marL="18288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5pPr>
          </a:lstStyle>
          <a:p>
            <a:pPr lvl="0" rtl="0"/>
            <a:r>
              <a:rPr lang="en-US" noProof="0"/>
              <a:t>Edit Master text styles</a:t>
            </a:r>
          </a:p>
        </p:txBody>
      </p:sp>
      <p:sp>
        <p:nvSpPr>
          <p:cNvPr id="129" name="Text Placeholder 2">
            <a:extLst>
              <a:ext uri="{FF2B5EF4-FFF2-40B4-BE49-F238E27FC236}">
                <a16:creationId xmlns:a16="http://schemas.microsoft.com/office/drawing/2014/main" id="{23F2AE0B-3E70-BB47-8FBC-FE66A5A297BD}"/>
              </a:ext>
            </a:extLst>
          </p:cNvPr>
          <p:cNvSpPr>
            <a:spLocks noGrp="1"/>
          </p:cNvSpPr>
          <p:nvPr>
            <p:ph type="body" idx="38"/>
          </p:nvPr>
        </p:nvSpPr>
        <p:spPr>
          <a:xfrm>
            <a:off x="7358764" y="4608523"/>
            <a:ext cx="4411705" cy="312380"/>
          </a:xfrm>
        </p:spPr>
        <p:txBody>
          <a:bodyPr lIns="0" rtlCol="0" anchor="b">
            <a:noAutofit/>
          </a:bodyPr>
          <a:lstStyle>
            <a:lvl1pPr marL="0" indent="0">
              <a:buNone/>
              <a:defRPr sz="1800" b="1" cap="all" baseline="0">
                <a:solidFill>
                  <a:schemeClr val="bg1"/>
                </a:solidFill>
                <a:latin typeface="Speak Pro" panose="020B0504020101020102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Edit Master text styles</a:t>
            </a:r>
          </a:p>
        </p:txBody>
      </p:sp>
      <p:cxnSp>
        <p:nvCxnSpPr>
          <p:cNvPr id="79" name="Straight Connector 78">
            <a:extLst>
              <a:ext uri="{FF2B5EF4-FFF2-40B4-BE49-F238E27FC236}">
                <a16:creationId xmlns:a16="http://schemas.microsoft.com/office/drawing/2014/main" id="{6AF7CBB0-F32C-B84C-AEEA-FA0944BBB865}"/>
              </a:ext>
            </a:extLst>
          </p:cNvPr>
          <p:cNvCxnSpPr>
            <a:cxnSpLocks/>
          </p:cNvCxnSpPr>
          <p:nvPr userDrawn="1"/>
        </p:nvCxnSpPr>
        <p:spPr>
          <a:xfrm>
            <a:off x="0" y="5992966"/>
            <a:ext cx="12192000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89585746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2074334"/>
            <a:ext cx="4663440" cy="640080"/>
          </a:xfrm>
        </p:spPr>
        <p:txBody>
          <a:bodyPr anchor="ctr">
            <a:normAutofit/>
          </a:bodyPr>
          <a:lstStyle>
            <a:lvl1pPr marL="0" indent="0" algn="l">
              <a:spcBef>
                <a:spcPts val="0"/>
              </a:spcBef>
              <a:buNone/>
              <a:defRPr sz="1900" b="1" i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9848" y="2792472"/>
            <a:ext cx="4663440" cy="3163825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58712" y="2074334"/>
            <a:ext cx="4663440" cy="640080"/>
          </a:xfrm>
        </p:spPr>
        <p:txBody>
          <a:bodyPr anchor="ctr">
            <a:normAutofit/>
          </a:bodyPr>
          <a:lstStyle>
            <a:lvl1pPr marL="0" indent="0" algn="l">
              <a:spcBef>
                <a:spcPts val="0"/>
              </a:spcBef>
              <a:buNone/>
              <a:defRPr sz="1900" b="1">
                <a:solidFill>
                  <a:schemeClr val="tx1"/>
                </a:solidFill>
              </a:defRPr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58712" y="2792471"/>
            <a:ext cx="4663440" cy="3164509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7F15D8-96D1-4781-BC50-CA8A088B2FE4}" type="datetime1">
              <a:rPr lang="en-US" smtClean="0"/>
              <a:t>12/5/2022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7600413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21" Type="http://schemas.openxmlformats.org/officeDocument/2006/relationships/slideLayout" Target="../slideLayouts/slideLayout21.xml"/><Relationship Id="rId34" Type="http://schemas.openxmlformats.org/officeDocument/2006/relationships/slideLayout" Target="../slideLayouts/slideLayout34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33" Type="http://schemas.openxmlformats.org/officeDocument/2006/relationships/slideLayout" Target="../slideLayouts/slideLayout33.xml"/><Relationship Id="rId38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29" Type="http://schemas.openxmlformats.org/officeDocument/2006/relationships/slideLayout" Target="../slideLayouts/slideLayout29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32" Type="http://schemas.openxmlformats.org/officeDocument/2006/relationships/slideLayout" Target="../slideLayouts/slideLayout32.xml"/><Relationship Id="rId37" Type="http://schemas.openxmlformats.org/officeDocument/2006/relationships/slideLayout" Target="../slideLayouts/slideLayout37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36" Type="http://schemas.openxmlformats.org/officeDocument/2006/relationships/slideLayout" Target="../slideLayouts/slideLayout36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31" Type="http://schemas.openxmlformats.org/officeDocument/2006/relationships/slideLayout" Target="../slideLayouts/slideLayout3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Relationship Id="rId30" Type="http://schemas.openxmlformats.org/officeDocument/2006/relationships/slideLayout" Target="../slideLayouts/slideLayout30.xml"/><Relationship Id="rId35" Type="http://schemas.openxmlformats.org/officeDocument/2006/relationships/slideLayout" Target="../slideLayouts/slideLayout35.xml"/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1902FA6-24E0-3C4A-8B7A-F529DB1228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1845A71-C369-2A42-A14F-2BD1985F756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 rtl="0"/>
            <a:r>
              <a:rPr lang="en-US" noProof="0"/>
              <a:t>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0870798-FB93-8742-9A92-FA7A241AFA9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rtl="0"/>
            <a:fld id="{E6A80EED-24B3-4BD0-916A-2782446FD12C}" type="datetime1">
              <a:rPr lang="en-GB" noProof="0" smtClean="0"/>
              <a:t>05/12/2022</a:t>
            </a:fld>
            <a:endParaRPr lang="en-GB" noProof="0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642A715-D537-DD4B-8BE6-1E573155F1E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rtl="0"/>
            <a:endParaRPr lang="en-GB" noProof="0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FA9E735-B191-784C-98F7-65384DACA43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rtl="0"/>
            <a:fld id="{62C6627B-E4D5-2947-8E88-B84039729B99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22345829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9" r:id="rId1"/>
    <p:sldLayoutId id="2147483673" r:id="rId2"/>
    <p:sldLayoutId id="2147483670" r:id="rId3"/>
    <p:sldLayoutId id="2147483674" r:id="rId4"/>
    <p:sldLayoutId id="2147483676" r:id="rId5"/>
    <p:sldLayoutId id="2147483675" r:id="rId6"/>
    <p:sldLayoutId id="2147483677" r:id="rId7"/>
    <p:sldLayoutId id="2147483678" r:id="rId8"/>
    <p:sldLayoutId id="2147483679" r:id="rId9"/>
    <p:sldLayoutId id="2147483681" r:id="rId10"/>
    <p:sldLayoutId id="2147483682" r:id="rId11"/>
    <p:sldLayoutId id="2147483686" r:id="rId12"/>
    <p:sldLayoutId id="2147483683" r:id="rId13"/>
    <p:sldLayoutId id="2147483685" r:id="rId14"/>
    <p:sldLayoutId id="2147483684" r:id="rId15"/>
    <p:sldLayoutId id="2147483680" r:id="rId16"/>
    <p:sldLayoutId id="2147483691" r:id="rId17"/>
    <p:sldLayoutId id="2147483692" r:id="rId18"/>
    <p:sldLayoutId id="2147483693" r:id="rId19"/>
    <p:sldLayoutId id="2147483694" r:id="rId20"/>
    <p:sldLayoutId id="2147483688" r:id="rId21"/>
    <p:sldLayoutId id="2147483687" r:id="rId22"/>
    <p:sldLayoutId id="2147483689" r:id="rId23"/>
    <p:sldLayoutId id="2147483690" r:id="rId24"/>
    <p:sldLayoutId id="2147483695" r:id="rId25"/>
    <p:sldLayoutId id="2147483696" r:id="rId26"/>
    <p:sldLayoutId id="2147483697" r:id="rId27"/>
    <p:sldLayoutId id="2147483698" r:id="rId28"/>
    <p:sldLayoutId id="2147483703" r:id="rId29"/>
    <p:sldLayoutId id="2147483704" r:id="rId30"/>
    <p:sldLayoutId id="2147483705" r:id="rId31"/>
    <p:sldLayoutId id="2147483706" r:id="rId32"/>
    <p:sldLayoutId id="2147483700" r:id="rId33"/>
    <p:sldLayoutId id="2147483699" r:id="rId34"/>
    <p:sldLayoutId id="2147483701" r:id="rId35"/>
    <p:sldLayoutId id="2147483702" r:id="rId36"/>
    <p:sldLayoutId id="2147483708" r:id="rId37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6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5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9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9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9.xml"/><Relationship Id="rId4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9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5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5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5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Placeholder 5"/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3"/>
          <a:srcRect l="7414" r="7414"/>
          <a:stretch/>
        </p:blipFill>
        <p:spPr>
          <a:xfrm>
            <a:off x="20" y="1"/>
            <a:ext cx="5198621" cy="6858002"/>
          </a:xfrm>
          <a:prstGeom prst="rect">
            <a:avLst/>
          </a:prstGeom>
          <a:noFill/>
        </p:spPr>
      </p:pic>
      <p:sp>
        <p:nvSpPr>
          <p:cNvPr id="5" name="Title 4"/>
          <p:cNvSpPr>
            <a:spLocks noGrp="1"/>
          </p:cNvSpPr>
          <p:nvPr>
            <p:ph type="ctrTitle"/>
          </p:nvPr>
        </p:nvSpPr>
        <p:spPr>
          <a:xfrm>
            <a:off x="5711877" y="339645"/>
            <a:ext cx="4890577" cy="1002552"/>
          </a:xfrm>
        </p:spPr>
        <p:txBody>
          <a:bodyPr anchor="b">
            <a:normAutofit/>
          </a:bodyPr>
          <a:lstStyle/>
          <a:p>
            <a:r>
              <a:rPr lang="en-GB" b="1" dirty="0"/>
              <a:t>Monday Dec 5</a:t>
            </a:r>
            <a:r>
              <a:rPr lang="en-GB" b="1" baseline="30000" dirty="0"/>
              <a:t>th</a:t>
            </a:r>
            <a:r>
              <a:rPr lang="en-GB" b="1" dirty="0"/>
              <a:t> </a:t>
            </a:r>
          </a:p>
        </p:txBody>
      </p:sp>
      <p:sp>
        <p:nvSpPr>
          <p:cNvPr id="7" name="Text Placeholder 6"/>
          <p:cNvSpPr>
            <a:spLocks noGrp="1"/>
          </p:cNvSpPr>
          <p:nvPr>
            <p:ph type="body" sz="quarter" idx="14"/>
          </p:nvPr>
        </p:nvSpPr>
        <p:spPr>
          <a:xfrm>
            <a:off x="5708797" y="1507066"/>
            <a:ext cx="4890578" cy="4849283"/>
          </a:xfrm>
        </p:spPr>
        <p:txBody>
          <a:bodyPr anchor="t">
            <a:normAutofit/>
          </a:bodyPr>
          <a:lstStyle/>
          <a:p>
            <a:pPr marL="285750" indent="-285750">
              <a:buFont typeface="Courier New" panose="02070309020205020404" pitchFamily="49" charset="0"/>
              <a:buChar char="o"/>
            </a:pPr>
            <a:endParaRPr lang="en-GB" b="0" cap="none" dirty="0"/>
          </a:p>
          <a:p>
            <a:endParaRPr lang="en-GB" b="0" cap="none" dirty="0"/>
          </a:p>
          <a:p>
            <a:endParaRPr lang="en-GB" sz="2400" b="0" cap="none" dirty="0"/>
          </a:p>
          <a:p>
            <a:r>
              <a:rPr lang="en-GB" sz="2400" b="0" cap="none" dirty="0"/>
              <a:t>Practical Skills – Reflective Commentary (See Reflective Commentary PPT)  </a:t>
            </a:r>
            <a:endParaRPr lang="en-GB" sz="2400" dirty="0"/>
          </a:p>
          <a:p>
            <a:r>
              <a:rPr lang="en-GB" sz="2400" b="0" cap="none" dirty="0"/>
              <a:t>Developing your portfolio &amp; Reflective Commentary </a:t>
            </a:r>
          </a:p>
          <a:p>
            <a:r>
              <a:rPr lang="en-GB" sz="2400" dirty="0"/>
              <a:t>Review of Counselling Approaches </a:t>
            </a:r>
            <a:endParaRPr lang="en-GB" sz="2400" b="0" cap="none" dirty="0"/>
          </a:p>
          <a:p>
            <a:endParaRPr lang="en-GB" b="0" cap="none" dirty="0"/>
          </a:p>
          <a:p>
            <a:endParaRPr lang="en-GB" b="0" dirty="0"/>
          </a:p>
          <a:p>
            <a:endParaRPr lang="en-GB" b="0" dirty="0"/>
          </a:p>
          <a:p>
            <a:endParaRPr lang="en-GB" b="0" dirty="0"/>
          </a:p>
          <a:p>
            <a:endParaRPr lang="en-GB" b="0" dirty="0"/>
          </a:p>
        </p:txBody>
      </p:sp>
    </p:spTree>
    <p:extLst>
      <p:ext uri="{BB962C8B-B14F-4D97-AF65-F5344CB8AC3E}">
        <p14:creationId xmlns:p14="http://schemas.microsoft.com/office/powerpoint/2010/main" val="280839371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Placeholder 9"/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3"/>
          <a:srcRect l="20002" r="18976" b="-1"/>
          <a:stretch/>
        </p:blipFill>
        <p:spPr>
          <a:xfrm>
            <a:off x="6993359" y="1"/>
            <a:ext cx="5198641" cy="6858002"/>
          </a:xfrm>
          <a:prstGeom prst="rect">
            <a:avLst/>
          </a:prstGeom>
          <a:noFill/>
        </p:spPr>
      </p:pic>
      <p:sp>
        <p:nvSpPr>
          <p:cNvPr id="7" name="Title 6"/>
          <p:cNvSpPr>
            <a:spLocks noGrp="1"/>
          </p:cNvSpPr>
          <p:nvPr>
            <p:ph type="ctrTitle"/>
          </p:nvPr>
        </p:nvSpPr>
        <p:spPr>
          <a:xfrm>
            <a:off x="1648661" y="339645"/>
            <a:ext cx="4890577" cy="1002552"/>
          </a:xfrm>
        </p:spPr>
        <p:txBody>
          <a:bodyPr anchor="b">
            <a:normAutofit/>
          </a:bodyPr>
          <a:lstStyle/>
          <a:p>
            <a:r>
              <a:rPr lang="en-GB" sz="2100" b="1" dirty="0"/>
              <a:t>Voluntary Placement Experience</a:t>
            </a:r>
            <a:br>
              <a:rPr lang="en-GB" sz="2100" b="1" dirty="0"/>
            </a:br>
            <a:r>
              <a:rPr lang="en-GB" sz="2100" b="1" dirty="0"/>
              <a:t>Discussion in Small Groups</a:t>
            </a:r>
          </a:p>
        </p:txBody>
      </p:sp>
      <p:sp>
        <p:nvSpPr>
          <p:cNvPr id="9" name="Text Placeholder 8"/>
          <p:cNvSpPr>
            <a:spLocks noGrp="1"/>
          </p:cNvSpPr>
          <p:nvPr>
            <p:ph type="body" sz="quarter" idx="14"/>
          </p:nvPr>
        </p:nvSpPr>
        <p:spPr>
          <a:xfrm>
            <a:off x="1645581" y="2353235"/>
            <a:ext cx="4890578" cy="4003114"/>
          </a:xfrm>
        </p:spPr>
        <p:txBody>
          <a:bodyPr anchor="t">
            <a:normAutofit/>
          </a:bodyPr>
          <a:lstStyle/>
          <a:p>
            <a:r>
              <a:rPr lang="en-GB" b="1" dirty="0"/>
              <a:t>The things I found most surprising…</a:t>
            </a:r>
          </a:p>
          <a:p>
            <a:r>
              <a:rPr lang="en-GB" b="1" dirty="0"/>
              <a:t>The areas I found most challenging were...</a:t>
            </a:r>
          </a:p>
          <a:p>
            <a:r>
              <a:rPr lang="en-GB" b="1" dirty="0"/>
              <a:t>The area/skills I would like to improve are...</a:t>
            </a:r>
          </a:p>
          <a:p>
            <a:r>
              <a:rPr lang="en-GB" b="1" dirty="0"/>
              <a:t>Examples of my problem solving are...</a:t>
            </a:r>
          </a:p>
          <a:p>
            <a:r>
              <a:rPr lang="en-GB" b="1" dirty="0"/>
              <a:t>Examples of when I used my knowledge are...</a:t>
            </a:r>
          </a:p>
          <a:p>
            <a:r>
              <a:rPr lang="en-GB" b="1" dirty="0"/>
              <a:t>Examples of when I was given/took responsibility are...</a:t>
            </a:r>
          </a:p>
          <a:p>
            <a:r>
              <a:rPr lang="en-GB" b="1" dirty="0"/>
              <a:t>Examples of my proactive approach to the project are....</a:t>
            </a:r>
          </a:p>
        </p:txBody>
      </p:sp>
    </p:spTree>
    <p:extLst>
      <p:ext uri="{BB962C8B-B14F-4D97-AF65-F5344CB8AC3E}">
        <p14:creationId xmlns:p14="http://schemas.microsoft.com/office/powerpoint/2010/main" val="23130641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BB661DE3-C222-F562-1936-1C2000A4AE9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2623" y="118056"/>
            <a:ext cx="11279424" cy="6535269"/>
          </a:xfrm>
          <a:prstGeom prst="rect">
            <a:avLst/>
          </a:prstGeom>
          <a:noFill/>
        </p:spPr>
      </p:pic>
      <p:sp>
        <p:nvSpPr>
          <p:cNvPr id="13" name="Content Placeholder 3">
            <a:extLst>
              <a:ext uri="{FF2B5EF4-FFF2-40B4-BE49-F238E27FC236}">
                <a16:creationId xmlns:a16="http://schemas.microsoft.com/office/drawing/2014/main" id="{69028675-00B8-2B9A-261D-3E2A06E2ECC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2330824"/>
            <a:ext cx="5181600" cy="3846139"/>
          </a:xfrm>
        </p:spPr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4716171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CE52F87A-C977-7DAF-73F5-530A6584D47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2623" y="170268"/>
            <a:ext cx="11519802" cy="6438961"/>
          </a:xfrm>
          <a:prstGeom prst="rect">
            <a:avLst/>
          </a:prstGeom>
          <a:noFill/>
        </p:spPr>
      </p:pic>
      <p:sp>
        <p:nvSpPr>
          <p:cNvPr id="12" name="Content Placeholder 3">
            <a:extLst>
              <a:ext uri="{FF2B5EF4-FFF2-40B4-BE49-F238E27FC236}">
                <a16:creationId xmlns:a16="http://schemas.microsoft.com/office/drawing/2014/main" id="{60A874F8-FBFB-DA95-753E-5D43767D40E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2330824"/>
            <a:ext cx="5181600" cy="3846139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E97E984D-89AB-3A00-0112-4C566C9299F3}"/>
              </a:ext>
            </a:extLst>
          </p:cNvPr>
          <p:cNvSpPr txBox="1">
            <a:spLocks/>
          </p:cNvSpPr>
          <p:nvPr/>
        </p:nvSpPr>
        <p:spPr>
          <a:xfrm flipH="1">
            <a:off x="11914091" y="492045"/>
            <a:ext cx="81366" cy="1002552"/>
          </a:xfrm>
          <a:prstGeom prst="rect">
            <a:avLst/>
          </a:prstGeom>
        </p:spPr>
        <p:txBody>
          <a:bodyPr vert="horz" lIns="0" tIns="45720" rIns="0" bIns="45720" rtlCol="0" anchor="b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500" b="0" i="0" kern="1200" cap="all" baseline="0">
                <a:solidFill>
                  <a:schemeClr val="accent4">
                    <a:lumMod val="75000"/>
                  </a:schemeClr>
                </a:solidFill>
                <a:latin typeface="Sagona ExtraLight" panose="02020303050505020204" pitchFamily="18" charset="0"/>
                <a:ea typeface="+mj-ea"/>
                <a:cs typeface="+mj-cs"/>
              </a:defRPr>
            </a:lvl1pPr>
          </a:lstStyle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3162834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Title 1">
            <a:extLst>
              <a:ext uri="{FF2B5EF4-FFF2-40B4-BE49-F238E27FC236}">
                <a16:creationId xmlns:a16="http://schemas.microsoft.com/office/drawing/2014/main" id="{ADE8B5FF-04C7-DE6B-9A9F-4ED36494233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92623" y="339645"/>
            <a:ext cx="11369068" cy="1002552"/>
          </a:xfrm>
        </p:spPr>
        <p:txBody>
          <a:bodyPr/>
          <a:lstStyle/>
          <a:p>
            <a:r>
              <a:rPr lang="en-US" sz="4000"/>
              <a:t>Reflective Commentary (1,000 words)  </a:t>
            </a:r>
            <a:endParaRPr lang="en-US" sz="4000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038C9B09-56C7-4943-86B0-BDA8FBD99FF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2623" y="1761565"/>
            <a:ext cx="5181600" cy="4645959"/>
          </a:xfrm>
          <a:prstGeom prst="rect">
            <a:avLst/>
          </a:prstGeom>
          <a:noFill/>
        </p:spPr>
      </p:pic>
      <p:sp>
        <p:nvSpPr>
          <p:cNvPr id="18" name="Content Placeholder 3">
            <a:extLst>
              <a:ext uri="{FF2B5EF4-FFF2-40B4-BE49-F238E27FC236}">
                <a16:creationId xmlns:a16="http://schemas.microsoft.com/office/drawing/2014/main" id="{68E3EEF2-C44B-4309-87C2-BA80644F45A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2330824"/>
            <a:ext cx="5181600" cy="3846139"/>
          </a:xfrm>
        </p:spPr>
        <p:txBody>
          <a:bodyPr>
            <a:normAutofit/>
          </a:bodyPr>
          <a:lstStyle/>
          <a:p>
            <a:r>
              <a:rPr lang="en-US" sz="2000" b="1" dirty="0"/>
              <a:t>Follow Gibb Reflective Cycle  - write in a narrative format - Essay</a:t>
            </a:r>
          </a:p>
          <a:p>
            <a:r>
              <a:rPr lang="en-US" sz="2000" b="1" dirty="0"/>
              <a:t>Supportive Literature – journal, website of organization </a:t>
            </a:r>
          </a:p>
          <a:p>
            <a:r>
              <a:rPr lang="en-US" sz="2000" b="1" dirty="0"/>
              <a:t>Refer to the Portfolio for examples </a:t>
            </a:r>
          </a:p>
        </p:txBody>
      </p:sp>
      <p:sp>
        <p:nvSpPr>
          <p:cNvPr id="22" name="Text Placeholder 5">
            <a:extLst>
              <a:ext uri="{FF2B5EF4-FFF2-40B4-BE49-F238E27FC236}">
                <a16:creationId xmlns:a16="http://schemas.microsoft.com/office/drawing/2014/main" id="{8C8D4F29-B311-11F1-E018-BA41518443D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468740"/>
            <a:ext cx="5183188" cy="823912"/>
          </a:xfrm>
        </p:spPr>
        <p:txBody>
          <a:bodyPr/>
          <a:lstStyle/>
          <a:p>
            <a:r>
              <a:rPr lang="en-US" dirty="0"/>
              <a:t>What is considered: 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6AC0AD7A-510C-7102-67B1-62A3FD37C28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95746" y="4511488"/>
            <a:ext cx="2584450" cy="1667286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91926993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ctrTitle"/>
          </p:nvPr>
        </p:nvSpPr>
        <p:spPr>
          <a:xfrm>
            <a:off x="392623" y="339645"/>
            <a:ext cx="11369068" cy="1002552"/>
          </a:xfrm>
        </p:spPr>
        <p:txBody>
          <a:bodyPr anchor="b">
            <a:normAutofit fontScale="90000"/>
          </a:bodyPr>
          <a:lstStyle/>
          <a:p>
            <a:br>
              <a:rPr lang="en-GB" sz="3600" b="1" dirty="0">
                <a:latin typeface="+mj-lt"/>
              </a:rPr>
            </a:br>
            <a:r>
              <a:rPr lang="en-GB" sz="3600" b="1" dirty="0">
                <a:latin typeface="+mj-lt"/>
              </a:rPr>
              <a:t>Portfolio Building What to include</a:t>
            </a:r>
            <a:br>
              <a:rPr lang="en-GB" sz="2100" dirty="0"/>
            </a:br>
            <a:endParaRPr lang="en-GB" sz="2100" dirty="0"/>
          </a:p>
        </p:txBody>
      </p:sp>
      <p:sp>
        <p:nvSpPr>
          <p:cNvPr id="7" name="Content Placeholder 6"/>
          <p:cNvSpPr>
            <a:spLocks noGrp="1"/>
          </p:cNvSpPr>
          <p:nvPr>
            <p:ph sz="half" idx="1"/>
          </p:nvPr>
        </p:nvSpPr>
        <p:spPr>
          <a:xfrm>
            <a:off x="392623" y="1468740"/>
            <a:ext cx="5181600" cy="5049615"/>
          </a:xfrm>
          <a:solidFill>
            <a:schemeClr val="bg2">
              <a:lumMod val="95000"/>
            </a:schemeClr>
          </a:solidFill>
        </p:spPr>
        <p:txBody>
          <a:bodyPr>
            <a:normAutofit fontScale="92500" lnSpcReduction="10000"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sz="1800" b="1" dirty="0">
                <a:latin typeface="+mn-lt"/>
              </a:rPr>
              <a:t>Appendices: </a:t>
            </a:r>
          </a:p>
          <a:p>
            <a:pPr>
              <a:lnSpc>
                <a:spcPct val="90000"/>
              </a:lnSpc>
              <a:buFont typeface="Courier New" panose="02070309020205020404" pitchFamily="49" charset="0"/>
              <a:buChar char="o"/>
            </a:pPr>
            <a:r>
              <a:rPr lang="en-GB" sz="1800" b="1" dirty="0">
                <a:solidFill>
                  <a:srgbClr val="FF0000"/>
                </a:solidFill>
                <a:latin typeface="+mn-lt"/>
              </a:rPr>
              <a:t>Completed information Sheet </a:t>
            </a:r>
          </a:p>
          <a:p>
            <a:pPr>
              <a:lnSpc>
                <a:spcPct val="90000"/>
              </a:lnSpc>
              <a:buFont typeface="Courier New" panose="02070309020205020404" pitchFamily="49" charset="0"/>
              <a:buChar char="o"/>
            </a:pPr>
            <a:r>
              <a:rPr lang="en-GB" sz="1800" b="1" dirty="0">
                <a:solidFill>
                  <a:srgbClr val="FF0000"/>
                </a:solidFill>
                <a:latin typeface="+mn-lt"/>
              </a:rPr>
              <a:t>Correspondence with the Organisation – confirming your spot</a:t>
            </a:r>
          </a:p>
          <a:p>
            <a:pPr>
              <a:lnSpc>
                <a:spcPct val="90000"/>
              </a:lnSpc>
              <a:buFont typeface="Courier New" panose="02070309020205020404" pitchFamily="49" charset="0"/>
              <a:buChar char="o"/>
            </a:pPr>
            <a:r>
              <a:rPr lang="en-GB" sz="1800" b="1" dirty="0">
                <a:solidFill>
                  <a:srgbClr val="FF0000"/>
                </a:solidFill>
                <a:latin typeface="+mn-lt"/>
              </a:rPr>
              <a:t>Email from Module Lead confirming your placement</a:t>
            </a:r>
          </a:p>
          <a:p>
            <a:pPr>
              <a:lnSpc>
                <a:spcPct val="90000"/>
              </a:lnSpc>
              <a:buFont typeface="Courier New" panose="02070309020205020404" pitchFamily="49" charset="0"/>
              <a:buChar char="o"/>
            </a:pPr>
            <a:r>
              <a:rPr lang="en-GB" sz="1800" b="1" dirty="0">
                <a:solidFill>
                  <a:srgbClr val="FF0000"/>
                </a:solidFill>
                <a:latin typeface="+mn-lt"/>
              </a:rPr>
              <a:t>Attendance Confirmation and own record of time spent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800" b="1" dirty="0">
                <a:latin typeface="+mn-lt"/>
              </a:rPr>
              <a:t>Evidences:</a:t>
            </a:r>
          </a:p>
          <a:p>
            <a:pPr>
              <a:lnSpc>
                <a:spcPct val="90000"/>
              </a:lnSpc>
              <a:buFont typeface="Courier New" panose="02070309020205020404" pitchFamily="49" charset="0"/>
              <a:buChar char="o"/>
            </a:pPr>
            <a:r>
              <a:rPr lang="en-GB" sz="1800" b="1" dirty="0">
                <a:solidFill>
                  <a:srgbClr val="FF0000"/>
                </a:solidFill>
                <a:latin typeface="+mn-lt"/>
              </a:rPr>
              <a:t>Log Book – Reflection on various tasks, learning/trainings opportunities/ helping and listening skills </a:t>
            </a:r>
          </a:p>
          <a:p>
            <a:pPr>
              <a:lnSpc>
                <a:spcPct val="90000"/>
              </a:lnSpc>
              <a:buFont typeface="Courier New" panose="02070309020205020404" pitchFamily="49" charset="0"/>
              <a:buChar char="o"/>
            </a:pPr>
            <a:r>
              <a:rPr lang="en-GB" sz="1800" dirty="0">
                <a:latin typeface="+mn-lt"/>
              </a:rPr>
              <a:t>Training induction/information </a:t>
            </a:r>
          </a:p>
          <a:p>
            <a:pPr>
              <a:lnSpc>
                <a:spcPct val="90000"/>
              </a:lnSpc>
              <a:buFont typeface="Courier New" panose="02070309020205020404" pitchFamily="49" charset="0"/>
              <a:buChar char="o"/>
            </a:pPr>
            <a:r>
              <a:rPr lang="en-GB" sz="1800" dirty="0">
                <a:latin typeface="+mn-lt"/>
              </a:rPr>
              <a:t>Safeguarding policies – confidentiality </a:t>
            </a:r>
          </a:p>
          <a:p>
            <a:pPr>
              <a:lnSpc>
                <a:spcPct val="90000"/>
              </a:lnSpc>
              <a:buFont typeface="Courier New" panose="02070309020205020404" pitchFamily="49" charset="0"/>
              <a:buChar char="o"/>
            </a:pPr>
            <a:r>
              <a:rPr lang="en-GB" sz="1800" dirty="0">
                <a:latin typeface="+mn-lt"/>
              </a:rPr>
              <a:t>Mission Statement/Purpose of organisation. </a:t>
            </a:r>
          </a:p>
          <a:p>
            <a:pPr>
              <a:lnSpc>
                <a:spcPct val="90000"/>
              </a:lnSpc>
              <a:buFont typeface="Courier New" panose="02070309020205020404" pitchFamily="49" charset="0"/>
              <a:buChar char="o"/>
            </a:pPr>
            <a:r>
              <a:rPr lang="en-GB" sz="1800" dirty="0">
                <a:latin typeface="+mn-lt"/>
              </a:rPr>
              <a:t>Skills used within the placement  - Listening and other skills you developed while in placement </a:t>
            </a:r>
          </a:p>
          <a:p>
            <a:pPr>
              <a:lnSpc>
                <a:spcPct val="90000"/>
              </a:lnSpc>
              <a:buFont typeface="Courier New" panose="02070309020205020404" pitchFamily="49" charset="0"/>
              <a:buChar char="o"/>
            </a:pPr>
            <a:endParaRPr lang="en-GB" sz="1800" dirty="0">
              <a:latin typeface="+mn-lt"/>
            </a:endParaRPr>
          </a:p>
          <a:p>
            <a:pPr marL="0" indent="0">
              <a:lnSpc>
                <a:spcPct val="90000"/>
              </a:lnSpc>
              <a:buNone/>
            </a:pPr>
            <a:endParaRPr lang="en-GB" sz="1500" dirty="0"/>
          </a:p>
          <a:p>
            <a:pPr marL="0" indent="0">
              <a:lnSpc>
                <a:spcPct val="90000"/>
              </a:lnSpc>
              <a:buNone/>
            </a:pPr>
            <a:endParaRPr lang="en-GB" sz="1500" dirty="0"/>
          </a:p>
        </p:txBody>
      </p:sp>
      <p:sp>
        <p:nvSpPr>
          <p:cNvPr id="9" name="Content Placeholder 8"/>
          <p:cNvSpPr>
            <a:spLocks noGrp="1"/>
          </p:cNvSpPr>
          <p:nvPr>
            <p:ph sz="half" idx="2"/>
          </p:nvPr>
        </p:nvSpPr>
        <p:spPr>
          <a:xfrm>
            <a:off x="6172200" y="1468740"/>
            <a:ext cx="5181600" cy="5049615"/>
          </a:xfrm>
          <a:solidFill>
            <a:schemeClr val="bg2">
              <a:lumMod val="95000"/>
            </a:schemeClr>
          </a:solidFill>
          <a:ln>
            <a:solidFill>
              <a:schemeClr val="bg1"/>
            </a:solidFill>
          </a:ln>
        </p:spPr>
        <p:txBody>
          <a:bodyPr>
            <a:normAutofit/>
          </a:bodyPr>
          <a:lstStyle/>
          <a:p>
            <a:pPr>
              <a:buFont typeface="Courier New" panose="02070309020205020404" pitchFamily="49" charset="0"/>
              <a:buChar char="o"/>
            </a:pPr>
            <a:r>
              <a:rPr lang="en-GB" sz="2000" dirty="0">
                <a:latin typeface="+mn-lt"/>
              </a:rPr>
              <a:t>Supporting/Helping Activities/Counselling Activities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GB" sz="2000" dirty="0">
                <a:latin typeface="+mn-lt"/>
              </a:rPr>
              <a:t>Any correspondence or inquiries/emails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GB" sz="2000" dirty="0">
                <a:latin typeface="+mn-lt"/>
              </a:rPr>
              <a:t>Application Form/ Skills Requirements or other requirements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GB" sz="2000" dirty="0">
                <a:latin typeface="+mn-lt"/>
              </a:rPr>
              <a:t>Annual Reports – What do these say about the organisation 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GB" sz="2000" dirty="0">
                <a:latin typeface="+mn-lt"/>
              </a:rPr>
              <a:t>Website information/Media information]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GB" sz="2000" dirty="0">
                <a:latin typeface="+mn-lt"/>
              </a:rPr>
              <a:t>Others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7221282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1">
            <a:extLst>
              <a:ext uri="{FF2B5EF4-FFF2-40B4-BE49-F238E27FC236}">
                <a16:creationId xmlns:a16="http://schemas.microsoft.com/office/drawing/2014/main" id="{1755547E-F63A-4B78-963C-A7E4C497D813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993359" y="83671"/>
            <a:ext cx="5198641" cy="6774329"/>
          </a:xfrm>
        </p:spPr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282CCFE2-1218-4FBB-84CF-4A32FA43259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23683" y="339645"/>
            <a:ext cx="5315556" cy="594926"/>
          </a:xfrm>
        </p:spPr>
        <p:txBody>
          <a:bodyPr/>
          <a:lstStyle/>
          <a:p>
            <a:r>
              <a:rPr lang="en-GB" sz="2800" b="1" dirty="0"/>
              <a:t>Portfolio Layout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8F7B9A0-913C-4401-876D-000749935445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1223682" y="934571"/>
            <a:ext cx="5641450" cy="5842747"/>
          </a:xfrm>
        </p:spPr>
        <p:txBody>
          <a:bodyPr>
            <a:normAutofit fontScale="47500" lnSpcReduction="20000"/>
          </a:bodyPr>
          <a:lstStyle/>
          <a:p>
            <a:r>
              <a:rPr lang="en-GB" sz="3400" b="1" dirty="0">
                <a:solidFill>
                  <a:srgbClr val="002060"/>
                </a:solidFill>
                <a:latin typeface="+mn-lt"/>
              </a:rPr>
              <a:t>Title Page/Cover Page</a:t>
            </a:r>
          </a:p>
          <a:p>
            <a:r>
              <a:rPr lang="en-GB" sz="3400" b="1" dirty="0">
                <a:solidFill>
                  <a:srgbClr val="002060"/>
                </a:solidFill>
                <a:latin typeface="+mn-lt"/>
              </a:rPr>
              <a:t>Table of Contents</a:t>
            </a:r>
          </a:p>
          <a:p>
            <a:r>
              <a:rPr lang="en-GB" sz="3400" b="1" dirty="0">
                <a:solidFill>
                  <a:srgbClr val="002060"/>
                </a:solidFill>
                <a:latin typeface="+mn-lt"/>
              </a:rPr>
              <a:t>Reflective Commentary/narrative essay 1, 000 Words with REFERENCE LIST</a:t>
            </a:r>
          </a:p>
          <a:p>
            <a:r>
              <a:rPr lang="en-GB" sz="3400" b="1" dirty="0">
                <a:solidFill>
                  <a:srgbClr val="002060"/>
                </a:solidFill>
                <a:latin typeface="+mn-lt"/>
              </a:rPr>
              <a:t>Portfolio of Evidence</a:t>
            </a:r>
          </a:p>
          <a:p>
            <a:r>
              <a:rPr lang="en-GB" sz="3400" b="1" dirty="0">
                <a:solidFill>
                  <a:srgbClr val="002060"/>
                </a:solidFill>
                <a:latin typeface="+mn-lt"/>
              </a:rPr>
              <a:t>Evidence 1: Background Information – Provide brief narratives as the information that is included</a:t>
            </a:r>
          </a:p>
          <a:p>
            <a:pPr marL="742950" lvl="1" indent="-285750">
              <a:buFont typeface="Courier New" panose="02070309020205020404" pitchFamily="49" charset="0"/>
              <a:buChar char="o"/>
            </a:pPr>
            <a:r>
              <a:rPr lang="en-GB" sz="3400" dirty="0">
                <a:solidFill>
                  <a:srgbClr val="002060"/>
                </a:solidFill>
                <a:latin typeface="+mn-lt"/>
              </a:rPr>
              <a:t>Mission Statement or general introduction of your organisation or project</a:t>
            </a:r>
          </a:p>
          <a:p>
            <a:pPr marL="742950" lvl="1" indent="-285750">
              <a:buFont typeface="Courier New" panose="02070309020205020404" pitchFamily="49" charset="0"/>
              <a:buChar char="o"/>
            </a:pPr>
            <a:r>
              <a:rPr lang="en-GB" sz="3400" dirty="0">
                <a:solidFill>
                  <a:srgbClr val="002060"/>
                </a:solidFill>
                <a:latin typeface="+mn-lt"/>
              </a:rPr>
              <a:t>Correspondence </a:t>
            </a:r>
          </a:p>
          <a:p>
            <a:pPr marL="742950" lvl="1" indent="-285750">
              <a:buFont typeface="Courier New" panose="02070309020205020404" pitchFamily="49" charset="0"/>
              <a:buChar char="o"/>
            </a:pPr>
            <a:r>
              <a:rPr lang="en-GB" sz="3400" dirty="0">
                <a:solidFill>
                  <a:srgbClr val="002060"/>
                </a:solidFill>
                <a:latin typeface="+mn-lt"/>
              </a:rPr>
              <a:t>Other examples</a:t>
            </a:r>
          </a:p>
          <a:p>
            <a:r>
              <a:rPr lang="en-GB" sz="3400" b="1" dirty="0">
                <a:solidFill>
                  <a:srgbClr val="002060"/>
                </a:solidFill>
                <a:latin typeface="+mn-lt"/>
              </a:rPr>
              <a:t>Evidence 2: Reflective Logs</a:t>
            </a:r>
          </a:p>
          <a:p>
            <a:pPr marL="742950" lvl="1" indent="-285750">
              <a:buFont typeface="Courier New" panose="02070309020205020404" pitchFamily="49" charset="0"/>
              <a:buChar char="o"/>
            </a:pPr>
            <a:r>
              <a:rPr lang="en-GB" sz="3400" dirty="0">
                <a:solidFill>
                  <a:srgbClr val="002060"/>
                </a:solidFill>
                <a:latin typeface="+mn-lt"/>
              </a:rPr>
              <a:t>Examples that tell what you have been reflecting on with various task – Skills that you have been developing</a:t>
            </a:r>
          </a:p>
          <a:p>
            <a:r>
              <a:rPr lang="en-GB" sz="3400" b="1" dirty="0">
                <a:solidFill>
                  <a:srgbClr val="002060"/>
                </a:solidFill>
                <a:latin typeface="+mn-lt"/>
              </a:rPr>
              <a:t>Evidence 3: Trainings/Meeting – Provide brief descriptions of the information that is included. </a:t>
            </a:r>
          </a:p>
          <a:p>
            <a:pPr marL="742950" lvl="1" indent="-285750">
              <a:buFont typeface="Courier New" panose="02070309020205020404" pitchFamily="49" charset="0"/>
              <a:buChar char="o"/>
            </a:pPr>
            <a:r>
              <a:rPr lang="en-GB" sz="3400" dirty="0">
                <a:solidFill>
                  <a:srgbClr val="002060"/>
                </a:solidFill>
                <a:latin typeface="+mn-lt"/>
              </a:rPr>
              <a:t>Training examples</a:t>
            </a:r>
          </a:p>
          <a:p>
            <a:pPr marL="742950" lvl="1" indent="-285750">
              <a:buFont typeface="Courier New" panose="02070309020205020404" pitchFamily="49" charset="0"/>
              <a:buChar char="o"/>
            </a:pPr>
            <a:r>
              <a:rPr lang="en-GB" sz="3400" dirty="0">
                <a:solidFill>
                  <a:srgbClr val="002060"/>
                </a:solidFill>
                <a:latin typeface="+mn-lt"/>
              </a:rPr>
              <a:t>Certificates]</a:t>
            </a:r>
          </a:p>
          <a:p>
            <a:pPr marL="742950" lvl="1" indent="-285750">
              <a:buFont typeface="Courier New" panose="02070309020205020404" pitchFamily="49" charset="0"/>
              <a:buChar char="o"/>
            </a:pPr>
            <a:r>
              <a:rPr lang="en-GB" sz="3400" dirty="0">
                <a:solidFill>
                  <a:srgbClr val="002060"/>
                </a:solidFill>
                <a:latin typeface="+mn-lt"/>
              </a:rPr>
              <a:t>Pictures or pamphlets</a:t>
            </a:r>
          </a:p>
          <a:p>
            <a:r>
              <a:rPr lang="en-GB" sz="3400" b="1" dirty="0">
                <a:solidFill>
                  <a:srgbClr val="002060"/>
                </a:solidFill>
                <a:latin typeface="+mn-lt"/>
              </a:rPr>
              <a:t>Appendices –Assessment Proforma for guidance</a:t>
            </a:r>
          </a:p>
          <a:p>
            <a:r>
              <a:rPr lang="en-GB" sz="3400" b="1" dirty="0">
                <a:solidFill>
                  <a:srgbClr val="002060"/>
                </a:solidFill>
                <a:latin typeface="+mn-lt"/>
              </a:rPr>
              <a:t>References</a:t>
            </a:r>
          </a:p>
          <a:p>
            <a:pPr marL="742950" lvl="1" indent="-285750">
              <a:buFont typeface="Courier New" panose="02070309020205020404" pitchFamily="49" charset="0"/>
              <a:buChar char="o"/>
            </a:pPr>
            <a:endParaRPr lang="en-GB" dirty="0">
              <a:solidFill>
                <a:srgbClr val="002060"/>
              </a:solidFill>
              <a:latin typeface="+mn-lt"/>
            </a:endParaRPr>
          </a:p>
          <a:p>
            <a:pPr marL="742950" lvl="1" indent="-285750">
              <a:buFont typeface="Courier New" panose="02070309020205020404" pitchFamily="49" charset="0"/>
              <a:buChar char="o"/>
            </a:pPr>
            <a:endParaRPr lang="en-GB" dirty="0">
              <a:solidFill>
                <a:srgbClr val="002060"/>
              </a:solidFill>
              <a:latin typeface="+mn-lt"/>
            </a:endParaRPr>
          </a:p>
          <a:p>
            <a:pPr marL="742950" lvl="1" indent="-285750">
              <a:buFont typeface="Courier New" panose="02070309020205020404" pitchFamily="49" charset="0"/>
              <a:buChar char="o"/>
            </a:pPr>
            <a:endParaRPr lang="en-GB" dirty="0">
              <a:solidFill>
                <a:srgbClr val="002060"/>
              </a:solidFill>
              <a:latin typeface="+mn-lt"/>
            </a:endParaRPr>
          </a:p>
          <a:p>
            <a:pPr marL="742950" lvl="1" indent="-285750">
              <a:buFont typeface="Courier New" panose="02070309020205020404" pitchFamily="49" charset="0"/>
              <a:buChar char="o"/>
            </a:pPr>
            <a:endParaRPr lang="en-GB" dirty="0">
              <a:solidFill>
                <a:srgbClr val="002060"/>
              </a:solidFill>
              <a:latin typeface="+mn-lt"/>
            </a:endParaRPr>
          </a:p>
          <a:p>
            <a:endParaRPr lang="en-GB" dirty="0">
              <a:latin typeface="+mn-lt"/>
            </a:endParaRPr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F360056A-1D0D-4725-8ED7-59A746ED1F9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58859152"/>
              </p:ext>
            </p:extLst>
          </p:nvPr>
        </p:nvGraphicFramePr>
        <p:xfrm>
          <a:off x="7075564" y="339645"/>
          <a:ext cx="4988209" cy="6130523"/>
        </p:xfrm>
        <a:graphic>
          <a:graphicData uri="http://schemas.openxmlformats.org/drawingml/2006/table">
            <a:tbl>
              <a:tblPr firstRow="1">
                <a:tableStyleId>{5C22544A-7EE6-4342-B048-85BDC9FD1C3A}</a:tableStyleId>
              </a:tblPr>
              <a:tblGrid>
                <a:gridCol w="674622">
                  <a:extLst>
                    <a:ext uri="{9D8B030D-6E8A-4147-A177-3AD203B41FA5}">
                      <a16:colId xmlns:a16="http://schemas.microsoft.com/office/drawing/2014/main" val="107274979"/>
                    </a:ext>
                  </a:extLst>
                </a:gridCol>
                <a:gridCol w="47003">
                  <a:extLst>
                    <a:ext uri="{9D8B030D-6E8A-4147-A177-3AD203B41FA5}">
                      <a16:colId xmlns:a16="http://schemas.microsoft.com/office/drawing/2014/main" val="1568717277"/>
                    </a:ext>
                  </a:extLst>
                </a:gridCol>
                <a:gridCol w="47003">
                  <a:extLst>
                    <a:ext uri="{9D8B030D-6E8A-4147-A177-3AD203B41FA5}">
                      <a16:colId xmlns:a16="http://schemas.microsoft.com/office/drawing/2014/main" val="3922607915"/>
                    </a:ext>
                  </a:extLst>
                </a:gridCol>
                <a:gridCol w="3456719">
                  <a:extLst>
                    <a:ext uri="{9D8B030D-6E8A-4147-A177-3AD203B41FA5}">
                      <a16:colId xmlns:a16="http://schemas.microsoft.com/office/drawing/2014/main" val="3582458708"/>
                    </a:ext>
                  </a:extLst>
                </a:gridCol>
                <a:gridCol w="47003">
                  <a:extLst>
                    <a:ext uri="{9D8B030D-6E8A-4147-A177-3AD203B41FA5}">
                      <a16:colId xmlns:a16="http://schemas.microsoft.com/office/drawing/2014/main" val="3635573918"/>
                    </a:ext>
                  </a:extLst>
                </a:gridCol>
                <a:gridCol w="47003">
                  <a:extLst>
                    <a:ext uri="{9D8B030D-6E8A-4147-A177-3AD203B41FA5}">
                      <a16:colId xmlns:a16="http://schemas.microsoft.com/office/drawing/2014/main" val="1440732208"/>
                    </a:ext>
                  </a:extLst>
                </a:gridCol>
                <a:gridCol w="668856">
                  <a:extLst>
                    <a:ext uri="{9D8B030D-6E8A-4147-A177-3AD203B41FA5}">
                      <a16:colId xmlns:a16="http://schemas.microsoft.com/office/drawing/2014/main" val="2652542704"/>
                    </a:ext>
                  </a:extLst>
                </a:gridCol>
              </a:tblGrid>
              <a:tr h="475428">
                <a:tc gridSpan="7">
                  <a:txBody>
                    <a:bodyPr/>
                    <a:lstStyle/>
                    <a:p>
                      <a:r>
                        <a:rPr lang="en-US" sz="600">
                          <a:effectLst/>
                        </a:rPr>
                        <a:t> </a:t>
                      </a:r>
                      <a:endParaRPr lang="en-GB" sz="600">
                        <a:effectLst/>
                        <a:latin typeface="Georgia" panose="02040502050405020303" pitchFamily="18" charset="0"/>
                        <a:ea typeface="Georgia" panose="02040502050405020303" pitchFamily="18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29717057"/>
                  </a:ext>
                </a:extLst>
              </a:tr>
              <a:tr h="468844">
                <a:tc gridSpan="2">
                  <a:txBody>
                    <a:bodyPr/>
                    <a:lstStyle/>
                    <a:p>
                      <a:r>
                        <a:rPr lang="en-US" sz="600">
                          <a:effectLst/>
                        </a:rPr>
                        <a:t> </a:t>
                      </a:r>
                      <a:endParaRPr lang="en-GB" sz="600">
                        <a:effectLst/>
                        <a:latin typeface="Georgia" panose="02040502050405020303" pitchFamily="18" charset="0"/>
                        <a:ea typeface="Georgia" panose="02040502050405020303" pitchFamily="18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 algn="ctr"/>
                      <a:r>
                        <a:rPr lang="en-US" sz="600" kern="0">
                          <a:effectLst/>
                        </a:rPr>
                        <a:t>Professional Portfolio and Reflective Commentary</a:t>
                      </a:r>
                      <a:endParaRPr lang="en-GB" sz="600" b="1" kern="0">
                        <a:solidFill>
                          <a:srgbClr val="476166"/>
                        </a:solidFill>
                        <a:effectLst/>
                        <a:latin typeface="Georgia" panose="02040502050405020303" pitchFamily="18" charset="0"/>
                      </a:endParaRPr>
                    </a:p>
                  </a:txBody>
                  <a:tcPr marL="0" marR="0" marT="0" marB="0" anchor="ctr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r>
                        <a:rPr lang="en-US" sz="600">
                          <a:effectLst/>
                        </a:rPr>
                        <a:t> </a:t>
                      </a:r>
                      <a:endParaRPr lang="en-GB" sz="600">
                        <a:effectLst/>
                        <a:latin typeface="Georgia" panose="02040502050405020303" pitchFamily="18" charset="0"/>
                        <a:ea typeface="Georgia" panose="02040502050405020303" pitchFamily="18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30184556"/>
                  </a:ext>
                </a:extLst>
              </a:tr>
              <a:tr h="806428">
                <a:tc>
                  <a:txBody>
                    <a:bodyPr/>
                    <a:lstStyle/>
                    <a:p>
                      <a:r>
                        <a:rPr lang="en-US" sz="600">
                          <a:effectLst/>
                        </a:rPr>
                        <a:t> </a:t>
                      </a:r>
                      <a:endParaRPr lang="en-GB" sz="600">
                        <a:effectLst/>
                        <a:latin typeface="Georgia" panose="02040502050405020303" pitchFamily="18" charset="0"/>
                        <a:ea typeface="Georgia" panose="02040502050405020303" pitchFamily="18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tc gridSpan="5">
                  <a:txBody>
                    <a:bodyPr/>
                    <a:lstStyle/>
                    <a:p>
                      <a:r>
                        <a:rPr lang="en-US" sz="600">
                          <a:effectLst/>
                        </a:rPr>
                        <a:t> </a:t>
                      </a:r>
                      <a:endParaRPr lang="en-GB" sz="600">
                        <a:effectLst/>
                        <a:latin typeface="Georgia" panose="02040502050405020303" pitchFamily="18" charset="0"/>
                        <a:ea typeface="Georgia" panose="02040502050405020303" pitchFamily="18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600">
                          <a:effectLst/>
                        </a:rPr>
                        <a:t> </a:t>
                      </a:r>
                      <a:endParaRPr lang="en-GB" sz="600">
                        <a:effectLst/>
                        <a:latin typeface="Georgia" panose="02040502050405020303" pitchFamily="18" charset="0"/>
                        <a:ea typeface="Georgia" panose="02040502050405020303" pitchFamily="18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732603784"/>
                  </a:ext>
                </a:extLst>
              </a:tr>
              <a:tr h="407824">
                <a:tc gridSpan="3">
                  <a:txBody>
                    <a:bodyPr/>
                    <a:lstStyle/>
                    <a:p>
                      <a:r>
                        <a:rPr lang="en-US" sz="600">
                          <a:effectLst/>
                        </a:rPr>
                        <a:t> </a:t>
                      </a:r>
                      <a:endParaRPr lang="en-GB" sz="600">
                        <a:effectLst/>
                        <a:latin typeface="Georgia" panose="02040502050405020303" pitchFamily="18" charset="0"/>
                        <a:ea typeface="Georgia" panose="02040502050405020303" pitchFamily="18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200">
                          <a:effectLst/>
                        </a:rPr>
                        <a:t> </a:t>
                      </a:r>
                      <a:endParaRPr lang="en-GB" sz="600">
                        <a:effectLst/>
                        <a:latin typeface="Georgia" panose="02040502050405020303" pitchFamily="18" charset="0"/>
                        <a:ea typeface="Georgia" panose="02040502050405020303" pitchFamily="18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tc gridSpan="3">
                  <a:txBody>
                    <a:bodyPr/>
                    <a:lstStyle/>
                    <a:p>
                      <a:r>
                        <a:rPr lang="en-US" sz="600">
                          <a:effectLst/>
                        </a:rPr>
                        <a:t> </a:t>
                      </a:r>
                      <a:endParaRPr lang="en-GB" sz="600">
                        <a:effectLst/>
                        <a:latin typeface="Georgia" panose="02040502050405020303" pitchFamily="18" charset="0"/>
                        <a:ea typeface="Georgia" panose="02040502050405020303" pitchFamily="18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31375897"/>
                  </a:ext>
                </a:extLst>
              </a:tr>
              <a:tr h="821793">
                <a:tc gridSpan="3">
                  <a:txBody>
                    <a:bodyPr/>
                    <a:lstStyle/>
                    <a:p>
                      <a:r>
                        <a:rPr lang="en-US" sz="600">
                          <a:effectLst/>
                        </a:rPr>
                        <a:t> </a:t>
                      </a:r>
                      <a:endParaRPr lang="en-GB" sz="600">
                        <a:effectLst/>
                        <a:latin typeface="Georgia" panose="02040502050405020303" pitchFamily="18" charset="0"/>
                        <a:ea typeface="Georgia" panose="02040502050405020303" pitchFamily="18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100">
                          <a:effectLst/>
                        </a:rPr>
                        <a:t>SSAFA: Soldiers, Sailors, Airmen and Families Association</a:t>
                      </a:r>
                      <a:endParaRPr lang="en-GB" sz="600">
                        <a:effectLst/>
                      </a:endParaRPr>
                    </a:p>
                    <a:p>
                      <a:r>
                        <a:rPr lang="en-US" sz="600">
                          <a:effectLst/>
                        </a:rPr>
                        <a:t> </a:t>
                      </a:r>
                      <a:endParaRPr lang="en-GB" sz="600">
                        <a:effectLst/>
                        <a:latin typeface="Georgia" panose="02040502050405020303" pitchFamily="18" charset="0"/>
                        <a:ea typeface="Georgia" panose="02040502050405020303" pitchFamily="18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tc gridSpan="3">
                  <a:txBody>
                    <a:bodyPr/>
                    <a:lstStyle/>
                    <a:p>
                      <a:r>
                        <a:rPr lang="en-US" sz="600">
                          <a:effectLst/>
                        </a:rPr>
                        <a:t> </a:t>
                      </a:r>
                      <a:endParaRPr lang="en-GB" sz="600">
                        <a:effectLst/>
                        <a:latin typeface="Georgia" panose="02040502050405020303" pitchFamily="18" charset="0"/>
                        <a:ea typeface="Georgia" panose="02040502050405020303" pitchFamily="18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25641088"/>
                  </a:ext>
                </a:extLst>
              </a:tr>
              <a:tr h="3150206">
                <a:tc gridSpan="3">
                  <a:txBody>
                    <a:bodyPr/>
                    <a:lstStyle/>
                    <a:p>
                      <a:pPr algn="ctr"/>
                      <a:r>
                        <a:rPr lang="en-US" sz="600">
                          <a:effectLst/>
                        </a:rPr>
                        <a:t> </a:t>
                      </a:r>
                      <a:endParaRPr lang="en-GB" sz="600">
                        <a:effectLst/>
                        <a:latin typeface="Georgia" panose="02040502050405020303" pitchFamily="18" charset="0"/>
                        <a:ea typeface="Georgia" panose="02040502050405020303" pitchFamily="18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b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1200"/>
                        </a:spcAft>
                      </a:pPr>
                      <a:r>
                        <a:rPr lang="en-US" sz="600" dirty="0">
                          <a:effectLst/>
                        </a:rPr>
                        <a:t>May 2021</a:t>
                      </a:r>
                      <a:endParaRPr lang="en-GB" sz="600" dirty="0">
                        <a:effectLst/>
                      </a:endParaRPr>
                    </a:p>
                    <a:p>
                      <a:pPr algn="ctr">
                        <a:spcAft>
                          <a:spcPts val="1200"/>
                        </a:spcAft>
                      </a:pPr>
                      <a:r>
                        <a:rPr lang="en-US" sz="600" dirty="0">
                          <a:effectLst/>
                        </a:rPr>
                        <a:t>Professional Portfolio</a:t>
                      </a:r>
                      <a:endParaRPr lang="en-GB" sz="600" dirty="0">
                        <a:effectLst/>
                      </a:endParaRPr>
                    </a:p>
                    <a:p>
                      <a:pPr algn="ctr">
                        <a:spcAft>
                          <a:spcPts val="1200"/>
                        </a:spcAft>
                      </a:pPr>
                      <a:r>
                        <a:rPr lang="en-US" sz="600" dirty="0">
                          <a:effectLst/>
                          <a:highlight>
                            <a:srgbClr val="00008B"/>
                          </a:highlight>
                        </a:rPr>
                        <a:t>Bethan Smith</a:t>
                      </a:r>
                      <a:endParaRPr lang="en-GB" sz="600" dirty="0">
                        <a:effectLst/>
                      </a:endParaRPr>
                    </a:p>
                    <a:p>
                      <a:r>
                        <a:rPr lang="en-US" sz="600" dirty="0">
                          <a:effectLst/>
                        </a:rPr>
                        <a:t> </a:t>
                      </a:r>
                      <a:endParaRPr lang="en-GB" sz="600" dirty="0">
                        <a:effectLst/>
                        <a:latin typeface="Georgia" panose="02040502050405020303" pitchFamily="18" charset="0"/>
                        <a:ea typeface="Georgia" panose="02040502050405020303" pitchFamily="18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b"/>
                </a:tc>
                <a:tc gridSpan="3">
                  <a:txBody>
                    <a:bodyPr/>
                    <a:lstStyle/>
                    <a:p>
                      <a:pPr algn="ctr"/>
                      <a:r>
                        <a:rPr lang="en-US" sz="600" dirty="0">
                          <a:effectLst/>
                        </a:rPr>
                        <a:t> </a:t>
                      </a:r>
                      <a:endParaRPr lang="en-GB" sz="600" dirty="0">
                        <a:effectLst/>
                        <a:latin typeface="Georgia" panose="02040502050405020303" pitchFamily="18" charset="0"/>
                        <a:ea typeface="Georgia" panose="02040502050405020303" pitchFamily="18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b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3257812"/>
                  </a:ext>
                </a:extLst>
              </a:tr>
            </a:tbl>
          </a:graphicData>
        </a:graphic>
      </p:graphicFrame>
      <p:pic>
        <p:nvPicPr>
          <p:cNvPr id="1025" name="Picture 7">
            <a:extLst>
              <a:ext uri="{FF2B5EF4-FFF2-40B4-BE49-F238E27FC236}">
                <a16:creationId xmlns:a16="http://schemas.microsoft.com/office/drawing/2014/main" id="{D0696D28-0CC6-4920-A15D-1BEA62CE53D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75564" y="339645"/>
            <a:ext cx="4988210" cy="39913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122275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Close-up of hopscotch on a sidewalk">
            <a:extLst>
              <a:ext uri="{FF2B5EF4-FFF2-40B4-BE49-F238E27FC236}">
                <a16:creationId xmlns:a16="http://schemas.microsoft.com/office/drawing/2014/main" id="{FB55027A-D7AD-437A-8346-7E50DFDB6AD5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28496" b="30033"/>
          <a:stretch/>
        </p:blipFill>
        <p:spPr>
          <a:xfrm>
            <a:off x="20" y="3637618"/>
            <a:ext cx="12191980" cy="3375025"/>
          </a:xfrm>
          <a:prstGeom prst="rect">
            <a:avLst/>
          </a:prstGeom>
          <a:noFill/>
        </p:spPr>
      </p:pic>
      <p:sp>
        <p:nvSpPr>
          <p:cNvPr id="19" name="Content Placeholder 2">
            <a:extLst>
              <a:ext uri="{FF2B5EF4-FFF2-40B4-BE49-F238E27FC236}">
                <a16:creationId xmlns:a16="http://schemas.microsoft.com/office/drawing/2014/main" id="{9E3A7FFE-D1E3-4950-9186-B4FEF160EE5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70394" y="154642"/>
            <a:ext cx="6183406" cy="2991514"/>
          </a:xfrm>
        </p:spPr>
        <p:txBody>
          <a:bodyPr>
            <a:normAutofit fontScale="92500" lnSpcReduction="10000"/>
          </a:bodyPr>
          <a:lstStyle/>
          <a:p>
            <a:r>
              <a:rPr lang="en-US" sz="2000" dirty="0"/>
              <a:t>Title Cover Sheet</a:t>
            </a:r>
          </a:p>
          <a:p>
            <a:r>
              <a:rPr lang="en-US" sz="2000" dirty="0"/>
              <a:t>Table of Contents</a:t>
            </a:r>
          </a:p>
          <a:p>
            <a:r>
              <a:rPr lang="en-US" sz="2000" dirty="0"/>
              <a:t>Example of Reflective Commentary </a:t>
            </a:r>
          </a:p>
          <a:p>
            <a:r>
              <a:rPr lang="en-US" sz="2000" dirty="0"/>
              <a:t>Example of Reference List</a:t>
            </a:r>
          </a:p>
          <a:p>
            <a:r>
              <a:rPr lang="en-US" sz="2000" dirty="0"/>
              <a:t>Example of Annotations on Mission Statement and Values of </a:t>
            </a:r>
            <a:r>
              <a:rPr lang="en-US" sz="2000" dirty="0" err="1"/>
              <a:t>Organisation</a:t>
            </a:r>
            <a:r>
              <a:rPr lang="en-US" sz="2000" dirty="0"/>
              <a:t> </a:t>
            </a:r>
          </a:p>
          <a:p>
            <a:r>
              <a:rPr lang="en-US" sz="2000" dirty="0"/>
              <a:t>Example of Logbook</a:t>
            </a:r>
          </a:p>
          <a:p>
            <a:r>
              <a:rPr lang="en-US" sz="2000" dirty="0"/>
              <a:t>Accounting for your hours – where you are at time of submission  - </a:t>
            </a:r>
          </a:p>
        </p:txBody>
      </p:sp>
      <p:sp>
        <p:nvSpPr>
          <p:cNvPr id="11" name="Title 1">
            <a:extLst>
              <a:ext uri="{FF2B5EF4-FFF2-40B4-BE49-F238E27FC236}">
                <a16:creationId xmlns:a16="http://schemas.microsoft.com/office/drawing/2014/main" id="{86774B0C-7BEB-4850-802D-C868C56D537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92623" y="339644"/>
            <a:ext cx="4179376" cy="2806512"/>
          </a:xfrm>
        </p:spPr>
        <p:txBody>
          <a:bodyPr anchor="ctr">
            <a:normAutofit/>
          </a:bodyPr>
          <a:lstStyle/>
          <a:p>
            <a:r>
              <a:rPr lang="en-US" dirty="0"/>
              <a:t>Example of Good Practice</a:t>
            </a:r>
          </a:p>
        </p:txBody>
      </p:sp>
    </p:spTree>
    <p:extLst>
      <p:ext uri="{BB962C8B-B14F-4D97-AF65-F5344CB8AC3E}">
        <p14:creationId xmlns:p14="http://schemas.microsoft.com/office/powerpoint/2010/main" val="173300930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0E1D74DE-B104-4E1C-A84E-45211C24237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92623" y="339645"/>
            <a:ext cx="10115219" cy="1002552"/>
          </a:xfrm>
        </p:spPr>
        <p:txBody>
          <a:bodyPr/>
          <a:lstStyle/>
          <a:p>
            <a:endParaRPr lang="en-US"/>
          </a:p>
        </p:txBody>
      </p:sp>
      <p:sp>
        <p:nvSpPr>
          <p:cNvPr id="11" name="Text Placeholder 2">
            <a:extLst>
              <a:ext uri="{FF2B5EF4-FFF2-40B4-BE49-F238E27FC236}">
                <a16:creationId xmlns:a16="http://schemas.microsoft.com/office/drawing/2014/main" id="{7BB29168-7E11-4C6C-9B6F-103435AAA6AC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392624" y="1507066"/>
            <a:ext cx="10115221" cy="4849283"/>
          </a:xfrm>
        </p:spPr>
        <p:txBody>
          <a:bodyPr/>
          <a:lstStyle/>
          <a:p>
            <a:endParaRPr lang="en-US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FF68808-8DE2-42D1-B090-DAF9D7FA8F7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0392191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8E5F67C4-26B9-4468-81A1-3E3443C47CD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92623" y="339645"/>
            <a:ext cx="10115219" cy="1002552"/>
          </a:xfrm>
        </p:spPr>
        <p:txBody>
          <a:bodyPr/>
          <a:lstStyle/>
          <a:p>
            <a:endParaRPr lang="en-US"/>
          </a:p>
        </p:txBody>
      </p:sp>
      <p:sp>
        <p:nvSpPr>
          <p:cNvPr id="11" name="Text Placeholder 2">
            <a:extLst>
              <a:ext uri="{FF2B5EF4-FFF2-40B4-BE49-F238E27FC236}">
                <a16:creationId xmlns:a16="http://schemas.microsoft.com/office/drawing/2014/main" id="{CE90CF5F-C65C-43E9-8D66-F38C4CB8616D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392624" y="1507066"/>
            <a:ext cx="10115221" cy="4849283"/>
          </a:xfrm>
        </p:spPr>
        <p:txBody>
          <a:bodyPr/>
          <a:lstStyle/>
          <a:p>
            <a:endParaRPr lang="en-US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DB45C31D-CECD-4D00-9C21-08DE8636F80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1" y="0"/>
            <a:ext cx="12324229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281303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778205-AB7B-4299-8E2A-F3597560D620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040970-25B9-4931-BCF4-729802CE20FC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8D39DC7-302A-4980-9189-76513D9DF16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31078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7791151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E28EF2-94D5-496B-8767-65694A967643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2446265-404A-4425-BD56-BB27FBBB249A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C4FF91F-BE7D-4568-99B2-F7F847DC431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3971957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4A89F7-2FAE-455E-A84C-CC3BAA6E8D4A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C10FFFF-C9DF-49CD-B24F-48E2F76F5C58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78A91270-3858-4413-B9FA-4FEF8A033AC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" y="0"/>
            <a:ext cx="1227716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930637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BF65E6-C330-4E8C-AF51-B8D70FDFB296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CD7E6DA-F294-488F-8CFD-A511DD8D8754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B06C760-F9A7-42A6-B42E-31610190980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170" y="-208430"/>
            <a:ext cx="12171829" cy="71807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6586480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29D5B5-AA72-BA9D-9234-F029587C685C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Accounting for your Hours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2FC21B6-3822-257C-ED97-559F19E4BB74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/>
        <p:txBody>
          <a:bodyPr/>
          <a:lstStyle/>
          <a:p>
            <a:r>
              <a:rPr lang="en-GB" dirty="0"/>
              <a:t>Keep a Log </a:t>
            </a:r>
          </a:p>
          <a:p>
            <a:endParaRPr lang="en-GB" dirty="0"/>
          </a:p>
          <a:p>
            <a:endParaRPr lang="en-GB" dirty="0"/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C09580E3-C3D3-E8F4-0920-7F588EEAB5A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08931406"/>
              </p:ext>
            </p:extLst>
          </p:nvPr>
        </p:nvGraphicFramePr>
        <p:xfrm>
          <a:off x="662152" y="2270234"/>
          <a:ext cx="9497847" cy="332967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165949">
                  <a:extLst>
                    <a:ext uri="{9D8B030D-6E8A-4147-A177-3AD203B41FA5}">
                      <a16:colId xmlns:a16="http://schemas.microsoft.com/office/drawing/2014/main" val="1849440742"/>
                    </a:ext>
                  </a:extLst>
                </a:gridCol>
                <a:gridCol w="3165949">
                  <a:extLst>
                    <a:ext uri="{9D8B030D-6E8A-4147-A177-3AD203B41FA5}">
                      <a16:colId xmlns:a16="http://schemas.microsoft.com/office/drawing/2014/main" val="3259104902"/>
                    </a:ext>
                  </a:extLst>
                </a:gridCol>
                <a:gridCol w="3165949">
                  <a:extLst>
                    <a:ext uri="{9D8B030D-6E8A-4147-A177-3AD203B41FA5}">
                      <a16:colId xmlns:a16="http://schemas.microsoft.com/office/drawing/2014/main" val="1028259416"/>
                    </a:ext>
                  </a:extLst>
                </a:gridCol>
              </a:tblGrid>
              <a:tr h="1109892">
                <a:tc>
                  <a:txBody>
                    <a:bodyPr/>
                    <a:lstStyle/>
                    <a:p>
                      <a:r>
                        <a:rPr lang="en-GB" dirty="0"/>
                        <a:t>Date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Time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Number of Hours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93634885"/>
                  </a:ext>
                </a:extLst>
              </a:tr>
              <a:tr h="1109892">
                <a:tc>
                  <a:txBody>
                    <a:bodyPr/>
                    <a:lstStyle/>
                    <a:p>
                      <a:r>
                        <a:rPr lang="en-GB" dirty="0"/>
                        <a:t>5/12/22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5-7pm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 hours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90115566"/>
                  </a:ext>
                </a:extLst>
              </a:tr>
              <a:tr h="1109892">
                <a:tc>
                  <a:txBody>
                    <a:bodyPr/>
                    <a:lstStyle/>
                    <a:p>
                      <a:r>
                        <a:rPr lang="en-GB" dirty="0"/>
                        <a:t>8/12/22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5-7pm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 hours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4215970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11470005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Cool">
      <a:dk1>
        <a:srgbClr val="000000"/>
      </a:dk1>
      <a:lt1>
        <a:srgbClr val="FFFFFF"/>
      </a:lt1>
      <a:dk2>
        <a:srgbClr val="464646"/>
      </a:dk2>
      <a:lt2>
        <a:srgbClr val="FFFFFF"/>
      </a:lt2>
      <a:accent1>
        <a:srgbClr val="15D1BB"/>
      </a:accent1>
      <a:accent2>
        <a:srgbClr val="0FB4DB"/>
      </a:accent2>
      <a:accent3>
        <a:srgbClr val="0D81BB"/>
      </a:accent3>
      <a:accent4>
        <a:srgbClr val="045FC4"/>
      </a:accent4>
      <a:accent5>
        <a:srgbClr val="953FF3"/>
      </a:accent5>
      <a:accent6>
        <a:srgbClr val="C03EF4"/>
      </a:accent6>
      <a:hlink>
        <a:srgbClr val="8F8F8F"/>
      </a:hlink>
      <a:folHlink>
        <a:srgbClr val="A5A5A5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_42571121_TF44450328" id="{53054EA9-BEA6-4CCB-A0EF-1B2E114184B3}" vid="{B4F634EB-ECC4-4093-9FAF-CA5FC712BC2B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tf44450328_win32 (1)</Template>
  <TotalTime>0</TotalTime>
  <Words>470</Words>
  <Application>Microsoft Office PowerPoint</Application>
  <PresentationFormat>Widescreen</PresentationFormat>
  <Paragraphs>110</Paragraphs>
  <Slides>15</Slides>
  <Notes>9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3" baseType="lpstr">
      <vt:lpstr>Arial</vt:lpstr>
      <vt:lpstr>Georgia</vt:lpstr>
      <vt:lpstr>Speak Pro</vt:lpstr>
      <vt:lpstr>Sagona ExtraLight</vt:lpstr>
      <vt:lpstr>Calibri</vt:lpstr>
      <vt:lpstr>Courier New</vt:lpstr>
      <vt:lpstr>Calibri Light</vt:lpstr>
      <vt:lpstr>Office Theme</vt:lpstr>
      <vt:lpstr>Monday Dec 5th </vt:lpstr>
      <vt:lpstr>Voluntary Placement Experience Discussion in Small Groups</vt:lpstr>
      <vt:lpstr>PowerPoint Presentation</vt:lpstr>
      <vt:lpstr>PowerPoint Presentation</vt:lpstr>
      <vt:lpstr>Reflective Commentary (1,000 words)  </vt:lpstr>
      <vt:lpstr> Portfolio Building What to include </vt:lpstr>
      <vt:lpstr>Portfolio Layout</vt:lpstr>
      <vt:lpstr>Example of Good Practice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Accounting for your Hours</vt:lpstr>
    </vt:vector>
  </TitlesOfParts>
  <Manager/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</cp:revision>
  <dcterms:created xsi:type="dcterms:W3CDTF">2021-02-27T15:28:36Z</dcterms:created>
  <dcterms:modified xsi:type="dcterms:W3CDTF">2022-12-05T09:27:15Z</dcterms:modified>
</cp:coreProperties>
</file>