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3" r:id="rId13"/>
    <p:sldId id="268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2635" autoAdjust="0"/>
  </p:normalViewPr>
  <p:slideViewPr>
    <p:cSldViewPr snapToGrid="0">
      <p:cViewPr varScale="1">
        <p:scale>
          <a:sx n="55" d="100"/>
          <a:sy n="55" d="100"/>
        </p:scale>
        <p:origin x="133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7CC698-C483-452B-96E0-5C5A28E9291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3C76427-8FF9-43F2-AE5A-FD1EEBF220B0}">
      <dgm:prSet/>
      <dgm:spPr/>
      <dgm:t>
        <a:bodyPr/>
        <a:lstStyle/>
        <a:p>
          <a:r>
            <a:rPr lang="en-GB" baseline="0" dirty="0"/>
            <a:t>Introduction </a:t>
          </a:r>
          <a:endParaRPr lang="en-US" dirty="0"/>
        </a:p>
      </dgm:t>
    </dgm:pt>
    <dgm:pt modelId="{5FA00E1A-D29C-4CBC-A69E-AB99D18D9CB8}" type="parTrans" cxnId="{FE45926C-ECD7-4B7B-BAFD-932F9E7B6C67}">
      <dgm:prSet/>
      <dgm:spPr/>
      <dgm:t>
        <a:bodyPr/>
        <a:lstStyle/>
        <a:p>
          <a:endParaRPr lang="en-US"/>
        </a:p>
      </dgm:t>
    </dgm:pt>
    <dgm:pt modelId="{0889B6CF-A1C7-4676-8A4B-796513427011}" type="sibTrans" cxnId="{FE45926C-ECD7-4B7B-BAFD-932F9E7B6C67}">
      <dgm:prSet/>
      <dgm:spPr/>
      <dgm:t>
        <a:bodyPr/>
        <a:lstStyle/>
        <a:p>
          <a:endParaRPr lang="en-US"/>
        </a:p>
      </dgm:t>
    </dgm:pt>
    <dgm:pt modelId="{D2154224-609E-4541-9CD0-D8D36497720A}">
      <dgm:prSet/>
      <dgm:spPr/>
      <dgm:t>
        <a:bodyPr/>
        <a:lstStyle/>
        <a:p>
          <a:r>
            <a:rPr lang="en-GB" baseline="0" dirty="0"/>
            <a:t>Tile of Dissertation.	</a:t>
          </a:r>
          <a:endParaRPr lang="en-US" dirty="0"/>
        </a:p>
      </dgm:t>
    </dgm:pt>
    <dgm:pt modelId="{D2E4FBAB-5959-4DBC-8F0A-2AEE8D894E4A}" type="parTrans" cxnId="{40B2F9F7-4693-40E2-A79E-7BBB13E689D8}">
      <dgm:prSet/>
      <dgm:spPr/>
      <dgm:t>
        <a:bodyPr/>
        <a:lstStyle/>
        <a:p>
          <a:endParaRPr lang="en-US"/>
        </a:p>
      </dgm:t>
    </dgm:pt>
    <dgm:pt modelId="{D1FC5F0B-3B78-41F3-8B76-810AFA93369A}" type="sibTrans" cxnId="{40B2F9F7-4693-40E2-A79E-7BBB13E689D8}">
      <dgm:prSet/>
      <dgm:spPr/>
      <dgm:t>
        <a:bodyPr/>
        <a:lstStyle/>
        <a:p>
          <a:endParaRPr lang="en-US"/>
        </a:p>
      </dgm:t>
    </dgm:pt>
    <dgm:pt modelId="{15E4F64E-86E6-4B2B-949C-E95EB6715296}">
      <dgm:prSet/>
      <dgm:spPr/>
      <dgm:t>
        <a:bodyPr/>
        <a:lstStyle/>
        <a:p>
          <a:r>
            <a:rPr lang="en-GB" baseline="0" dirty="0"/>
            <a:t>Reason for the study. </a:t>
          </a:r>
          <a:endParaRPr lang="en-US" dirty="0"/>
        </a:p>
      </dgm:t>
    </dgm:pt>
    <dgm:pt modelId="{982D7488-8B23-41BF-8ABC-AE4B6C2CB7DF}" type="parTrans" cxnId="{BBF857EB-D326-42FF-802D-D452F4FD8D5B}">
      <dgm:prSet/>
      <dgm:spPr/>
      <dgm:t>
        <a:bodyPr/>
        <a:lstStyle/>
        <a:p>
          <a:endParaRPr lang="en-US"/>
        </a:p>
      </dgm:t>
    </dgm:pt>
    <dgm:pt modelId="{02A7D3DF-374D-4A43-B654-509D8A3616F8}" type="sibTrans" cxnId="{BBF857EB-D326-42FF-802D-D452F4FD8D5B}">
      <dgm:prSet/>
      <dgm:spPr/>
      <dgm:t>
        <a:bodyPr/>
        <a:lstStyle/>
        <a:p>
          <a:endParaRPr lang="en-US"/>
        </a:p>
      </dgm:t>
    </dgm:pt>
    <dgm:pt modelId="{E10590DB-7133-4D85-9BD9-6DDC5BCF5099}">
      <dgm:prSet/>
      <dgm:spPr/>
      <dgm:t>
        <a:bodyPr/>
        <a:lstStyle/>
        <a:p>
          <a:r>
            <a:rPr lang="en-US" dirty="0"/>
            <a:t>What is to be disused in this presentation.</a:t>
          </a:r>
        </a:p>
      </dgm:t>
    </dgm:pt>
    <dgm:pt modelId="{D28582B9-9B82-4134-B90D-B9C733C61577}" type="parTrans" cxnId="{2F4F5D39-ADEF-46DE-8A99-10B9FA85E069}">
      <dgm:prSet/>
      <dgm:spPr/>
      <dgm:t>
        <a:bodyPr/>
        <a:lstStyle/>
        <a:p>
          <a:endParaRPr lang="en-US"/>
        </a:p>
      </dgm:t>
    </dgm:pt>
    <dgm:pt modelId="{3D4FC180-4931-4251-BE4A-1D12778F6789}" type="sibTrans" cxnId="{2F4F5D39-ADEF-46DE-8A99-10B9FA85E069}">
      <dgm:prSet/>
      <dgm:spPr/>
      <dgm:t>
        <a:bodyPr/>
        <a:lstStyle/>
        <a:p>
          <a:endParaRPr lang="en-US"/>
        </a:p>
      </dgm:t>
    </dgm:pt>
    <dgm:pt modelId="{8828DC28-9C04-4DA8-A257-41B43F095033}">
      <dgm:prSet/>
      <dgm:spPr/>
      <dgm:t>
        <a:bodyPr/>
        <a:lstStyle/>
        <a:p>
          <a:r>
            <a:rPr lang="en-GB" baseline="0" dirty="0"/>
            <a:t>Part 1 </a:t>
          </a:r>
          <a:endParaRPr lang="en-US" dirty="0"/>
        </a:p>
      </dgm:t>
    </dgm:pt>
    <dgm:pt modelId="{432A623E-4458-4890-8BB5-212E0D586A40}" type="parTrans" cxnId="{59BAF5A0-0034-40C6-B15F-A219CF5A1BBC}">
      <dgm:prSet/>
      <dgm:spPr/>
      <dgm:t>
        <a:bodyPr/>
        <a:lstStyle/>
        <a:p>
          <a:endParaRPr lang="en-US"/>
        </a:p>
      </dgm:t>
    </dgm:pt>
    <dgm:pt modelId="{B0F17425-ED72-47F4-8BB9-F0E9D72B6004}" type="sibTrans" cxnId="{59BAF5A0-0034-40C6-B15F-A219CF5A1BBC}">
      <dgm:prSet/>
      <dgm:spPr/>
      <dgm:t>
        <a:bodyPr/>
        <a:lstStyle/>
        <a:p>
          <a:endParaRPr lang="en-US"/>
        </a:p>
      </dgm:t>
    </dgm:pt>
    <dgm:pt modelId="{9878F153-3025-477B-A0C0-D6414443BB95}">
      <dgm:prSet/>
      <dgm:spPr/>
      <dgm:t>
        <a:bodyPr/>
        <a:lstStyle/>
        <a:p>
          <a:r>
            <a:rPr lang="en-GB" baseline="0" dirty="0"/>
            <a:t>Methodology.</a:t>
          </a:r>
          <a:endParaRPr lang="en-US" dirty="0"/>
        </a:p>
      </dgm:t>
    </dgm:pt>
    <dgm:pt modelId="{3350973C-F16C-438A-9EA3-1F6284BB3E48}" type="parTrans" cxnId="{6F8048EB-C7EE-47C3-B437-96FCB1A8645D}">
      <dgm:prSet/>
      <dgm:spPr/>
      <dgm:t>
        <a:bodyPr/>
        <a:lstStyle/>
        <a:p>
          <a:endParaRPr lang="en-US"/>
        </a:p>
      </dgm:t>
    </dgm:pt>
    <dgm:pt modelId="{B731B51E-5EB3-407E-A898-7DB7A82E7E0C}" type="sibTrans" cxnId="{6F8048EB-C7EE-47C3-B437-96FCB1A8645D}">
      <dgm:prSet/>
      <dgm:spPr/>
      <dgm:t>
        <a:bodyPr/>
        <a:lstStyle/>
        <a:p>
          <a:endParaRPr lang="en-US"/>
        </a:p>
      </dgm:t>
    </dgm:pt>
    <dgm:pt modelId="{8B0171F7-9327-400F-B3B8-9487A20086AE}">
      <dgm:prSet/>
      <dgm:spPr/>
      <dgm:t>
        <a:bodyPr/>
        <a:lstStyle/>
        <a:p>
          <a:r>
            <a:rPr lang="en-GB" baseline="0" dirty="0"/>
            <a:t>Literature review.</a:t>
          </a:r>
          <a:endParaRPr lang="en-US" dirty="0"/>
        </a:p>
      </dgm:t>
    </dgm:pt>
    <dgm:pt modelId="{BDBA9D4D-4827-42C4-89E8-7923EB1D72C2}" type="parTrans" cxnId="{313CBAED-B980-4DC5-AB52-3ECDAE4AE327}">
      <dgm:prSet/>
      <dgm:spPr/>
      <dgm:t>
        <a:bodyPr/>
        <a:lstStyle/>
        <a:p>
          <a:endParaRPr lang="en-US"/>
        </a:p>
      </dgm:t>
    </dgm:pt>
    <dgm:pt modelId="{1B553D58-10F6-447B-A70C-4A3CB5E99316}" type="sibTrans" cxnId="{313CBAED-B980-4DC5-AB52-3ECDAE4AE327}">
      <dgm:prSet/>
      <dgm:spPr/>
      <dgm:t>
        <a:bodyPr/>
        <a:lstStyle/>
        <a:p>
          <a:endParaRPr lang="en-US"/>
        </a:p>
      </dgm:t>
    </dgm:pt>
    <dgm:pt modelId="{B81FC887-23DF-4ACA-9794-E8746BCA66F7}">
      <dgm:prSet/>
      <dgm:spPr/>
      <dgm:t>
        <a:bodyPr/>
        <a:lstStyle/>
        <a:p>
          <a:r>
            <a:rPr lang="en-GB" baseline="0" dirty="0"/>
            <a:t>Part 2 </a:t>
          </a:r>
          <a:endParaRPr lang="en-US" dirty="0"/>
        </a:p>
      </dgm:t>
    </dgm:pt>
    <dgm:pt modelId="{83DA5D00-D2E0-439B-9EE4-63E1F502D93E}" type="parTrans" cxnId="{2F01A364-109F-4108-846A-B8E56156D5FC}">
      <dgm:prSet/>
      <dgm:spPr/>
      <dgm:t>
        <a:bodyPr/>
        <a:lstStyle/>
        <a:p>
          <a:endParaRPr lang="en-US"/>
        </a:p>
      </dgm:t>
    </dgm:pt>
    <dgm:pt modelId="{634F183B-0F9C-4EAF-8DBD-60F87A64C037}" type="sibTrans" cxnId="{2F01A364-109F-4108-846A-B8E56156D5FC}">
      <dgm:prSet/>
      <dgm:spPr/>
      <dgm:t>
        <a:bodyPr/>
        <a:lstStyle/>
        <a:p>
          <a:endParaRPr lang="en-US"/>
        </a:p>
      </dgm:t>
    </dgm:pt>
    <dgm:pt modelId="{C2295602-DD2B-41AA-92F6-DFCDBEE540EE}">
      <dgm:prSet/>
      <dgm:spPr/>
      <dgm:t>
        <a:bodyPr/>
        <a:lstStyle/>
        <a:p>
          <a:r>
            <a:rPr lang="en-GB" baseline="0" dirty="0"/>
            <a:t>Chapter division and summary</a:t>
          </a:r>
          <a:endParaRPr lang="en-US" dirty="0"/>
        </a:p>
      </dgm:t>
    </dgm:pt>
    <dgm:pt modelId="{F9CB8C2C-B0CB-419E-90F1-5419C6E05877}" type="parTrans" cxnId="{3E44C0F3-A7AE-494F-AA6A-32601A0C582E}">
      <dgm:prSet/>
      <dgm:spPr/>
      <dgm:t>
        <a:bodyPr/>
        <a:lstStyle/>
        <a:p>
          <a:endParaRPr lang="en-US"/>
        </a:p>
      </dgm:t>
    </dgm:pt>
    <dgm:pt modelId="{30F704EE-F7AA-4224-B968-7B6F36D08912}" type="sibTrans" cxnId="{3E44C0F3-A7AE-494F-AA6A-32601A0C582E}">
      <dgm:prSet/>
      <dgm:spPr/>
      <dgm:t>
        <a:bodyPr/>
        <a:lstStyle/>
        <a:p>
          <a:endParaRPr lang="en-US"/>
        </a:p>
      </dgm:t>
    </dgm:pt>
    <dgm:pt modelId="{FCBB83F8-623A-4121-B81A-CBE72D839387}">
      <dgm:prSet/>
      <dgm:spPr/>
      <dgm:t>
        <a:bodyPr/>
        <a:lstStyle/>
        <a:p>
          <a:r>
            <a:rPr lang="en-GB" baseline="0" dirty="0"/>
            <a:t>Part 3</a:t>
          </a:r>
          <a:endParaRPr lang="en-US" dirty="0"/>
        </a:p>
      </dgm:t>
    </dgm:pt>
    <dgm:pt modelId="{97F5D956-5D56-4F53-AF83-9F43E14C89B3}" type="parTrans" cxnId="{DE0BD63B-9667-44CE-8B50-31EF868A016D}">
      <dgm:prSet/>
      <dgm:spPr/>
      <dgm:t>
        <a:bodyPr/>
        <a:lstStyle/>
        <a:p>
          <a:endParaRPr lang="en-US"/>
        </a:p>
      </dgm:t>
    </dgm:pt>
    <dgm:pt modelId="{B55C4C9F-83E5-4DF4-B106-D8E90048B33E}" type="sibTrans" cxnId="{DE0BD63B-9667-44CE-8B50-31EF868A016D}">
      <dgm:prSet/>
      <dgm:spPr/>
      <dgm:t>
        <a:bodyPr/>
        <a:lstStyle/>
        <a:p>
          <a:endParaRPr lang="en-US"/>
        </a:p>
      </dgm:t>
    </dgm:pt>
    <dgm:pt modelId="{E9C5DD83-3B0E-45C9-BB23-302621F9B59D}">
      <dgm:prSet/>
      <dgm:spPr/>
      <dgm:t>
        <a:bodyPr/>
        <a:lstStyle/>
        <a:p>
          <a:r>
            <a:rPr lang="en-GB" baseline="0" dirty="0"/>
            <a:t>Summary, bibliography and questions.</a:t>
          </a:r>
          <a:endParaRPr lang="en-US" dirty="0"/>
        </a:p>
      </dgm:t>
    </dgm:pt>
    <dgm:pt modelId="{AB019350-BF31-4681-B0C7-7106BBEE4C09}" type="parTrans" cxnId="{33C03CC0-428C-4CD2-B462-029754C9B8B6}">
      <dgm:prSet/>
      <dgm:spPr/>
      <dgm:t>
        <a:bodyPr/>
        <a:lstStyle/>
        <a:p>
          <a:endParaRPr lang="en-US"/>
        </a:p>
      </dgm:t>
    </dgm:pt>
    <dgm:pt modelId="{BD7ECA48-DEE1-4D1D-95C5-A62F27334FFB}" type="sibTrans" cxnId="{33C03CC0-428C-4CD2-B462-029754C9B8B6}">
      <dgm:prSet/>
      <dgm:spPr/>
      <dgm:t>
        <a:bodyPr/>
        <a:lstStyle/>
        <a:p>
          <a:endParaRPr lang="en-US"/>
        </a:p>
      </dgm:t>
    </dgm:pt>
    <dgm:pt modelId="{E4CF10CA-B270-45A5-816F-EA4D2E5E326D}" type="pres">
      <dgm:prSet presAssocID="{A77CC698-C483-452B-96E0-5C5A28E9291E}" presName="vert0" presStyleCnt="0">
        <dgm:presLayoutVars>
          <dgm:dir/>
          <dgm:animOne val="branch"/>
          <dgm:animLvl val="lvl"/>
        </dgm:presLayoutVars>
      </dgm:prSet>
      <dgm:spPr/>
    </dgm:pt>
    <dgm:pt modelId="{99DD462A-A6FB-4054-82E6-3C7AC611CF09}" type="pres">
      <dgm:prSet presAssocID="{E3C76427-8FF9-43F2-AE5A-FD1EEBF220B0}" presName="thickLine" presStyleLbl="alignNode1" presStyleIdx="0" presStyleCnt="4"/>
      <dgm:spPr/>
    </dgm:pt>
    <dgm:pt modelId="{B47B6A0A-AEEF-4780-A4E8-B2F012E2F7AE}" type="pres">
      <dgm:prSet presAssocID="{E3C76427-8FF9-43F2-AE5A-FD1EEBF220B0}" presName="horz1" presStyleCnt="0"/>
      <dgm:spPr/>
    </dgm:pt>
    <dgm:pt modelId="{51AEE800-F983-4C9D-80A9-BEE5710231A8}" type="pres">
      <dgm:prSet presAssocID="{E3C76427-8FF9-43F2-AE5A-FD1EEBF220B0}" presName="tx1" presStyleLbl="revTx" presStyleIdx="0" presStyleCnt="11"/>
      <dgm:spPr/>
    </dgm:pt>
    <dgm:pt modelId="{1BB98DCF-2B6C-431E-9CA3-D366B78D1EC6}" type="pres">
      <dgm:prSet presAssocID="{E3C76427-8FF9-43F2-AE5A-FD1EEBF220B0}" presName="vert1" presStyleCnt="0"/>
      <dgm:spPr/>
    </dgm:pt>
    <dgm:pt modelId="{A75D074E-30B4-4A21-A131-8EAE39C32021}" type="pres">
      <dgm:prSet presAssocID="{D2154224-609E-4541-9CD0-D8D36497720A}" presName="vertSpace2a" presStyleCnt="0"/>
      <dgm:spPr/>
    </dgm:pt>
    <dgm:pt modelId="{9961E2A8-42A3-4258-9F3F-B79A0BCEA0C8}" type="pres">
      <dgm:prSet presAssocID="{D2154224-609E-4541-9CD0-D8D36497720A}" presName="horz2" presStyleCnt="0"/>
      <dgm:spPr/>
    </dgm:pt>
    <dgm:pt modelId="{2C416DE8-B055-48F6-A7DA-1406EA12A16A}" type="pres">
      <dgm:prSet presAssocID="{D2154224-609E-4541-9CD0-D8D36497720A}" presName="horzSpace2" presStyleCnt="0"/>
      <dgm:spPr/>
    </dgm:pt>
    <dgm:pt modelId="{D4BCC4E9-D750-4834-BB12-7D8BC8274537}" type="pres">
      <dgm:prSet presAssocID="{D2154224-609E-4541-9CD0-D8D36497720A}" presName="tx2" presStyleLbl="revTx" presStyleIdx="1" presStyleCnt="11"/>
      <dgm:spPr/>
    </dgm:pt>
    <dgm:pt modelId="{3606B0B8-01DC-4048-A298-61672DF927D8}" type="pres">
      <dgm:prSet presAssocID="{D2154224-609E-4541-9CD0-D8D36497720A}" presName="vert2" presStyleCnt="0"/>
      <dgm:spPr/>
    </dgm:pt>
    <dgm:pt modelId="{06C667E6-49E8-45F0-9713-7045FDFABA22}" type="pres">
      <dgm:prSet presAssocID="{D2154224-609E-4541-9CD0-D8D36497720A}" presName="thinLine2b" presStyleLbl="callout" presStyleIdx="0" presStyleCnt="7"/>
      <dgm:spPr/>
    </dgm:pt>
    <dgm:pt modelId="{81D36E34-FFE9-49C2-B591-7DD2D8F87225}" type="pres">
      <dgm:prSet presAssocID="{D2154224-609E-4541-9CD0-D8D36497720A}" presName="vertSpace2b" presStyleCnt="0"/>
      <dgm:spPr/>
    </dgm:pt>
    <dgm:pt modelId="{10030130-9D0A-427E-AFE1-F5BF48DD0B55}" type="pres">
      <dgm:prSet presAssocID="{15E4F64E-86E6-4B2B-949C-E95EB6715296}" presName="horz2" presStyleCnt="0"/>
      <dgm:spPr/>
    </dgm:pt>
    <dgm:pt modelId="{4CCB6742-F0C7-47F8-8CC6-4AF14F76C56D}" type="pres">
      <dgm:prSet presAssocID="{15E4F64E-86E6-4B2B-949C-E95EB6715296}" presName="horzSpace2" presStyleCnt="0"/>
      <dgm:spPr/>
    </dgm:pt>
    <dgm:pt modelId="{6A35443B-32F8-49B0-8262-D78CB96FA75B}" type="pres">
      <dgm:prSet presAssocID="{15E4F64E-86E6-4B2B-949C-E95EB6715296}" presName="tx2" presStyleLbl="revTx" presStyleIdx="2" presStyleCnt="11"/>
      <dgm:spPr/>
    </dgm:pt>
    <dgm:pt modelId="{94B41344-5AB5-4825-B76F-B8EDF5153374}" type="pres">
      <dgm:prSet presAssocID="{15E4F64E-86E6-4B2B-949C-E95EB6715296}" presName="vert2" presStyleCnt="0"/>
      <dgm:spPr/>
    </dgm:pt>
    <dgm:pt modelId="{F31D5F07-305F-41A6-A2B2-611DD18D3F83}" type="pres">
      <dgm:prSet presAssocID="{15E4F64E-86E6-4B2B-949C-E95EB6715296}" presName="thinLine2b" presStyleLbl="callout" presStyleIdx="1" presStyleCnt="7"/>
      <dgm:spPr/>
    </dgm:pt>
    <dgm:pt modelId="{5290FC76-541D-4E33-9BB0-C167CAA88C75}" type="pres">
      <dgm:prSet presAssocID="{15E4F64E-86E6-4B2B-949C-E95EB6715296}" presName="vertSpace2b" presStyleCnt="0"/>
      <dgm:spPr/>
    </dgm:pt>
    <dgm:pt modelId="{253A07B7-CE86-44B9-9D25-0AD1E4B9EDD8}" type="pres">
      <dgm:prSet presAssocID="{E10590DB-7133-4D85-9BD9-6DDC5BCF5099}" presName="horz2" presStyleCnt="0"/>
      <dgm:spPr/>
    </dgm:pt>
    <dgm:pt modelId="{A8EE60CB-5C5F-4148-AFAA-A31A934126A1}" type="pres">
      <dgm:prSet presAssocID="{E10590DB-7133-4D85-9BD9-6DDC5BCF5099}" presName="horzSpace2" presStyleCnt="0"/>
      <dgm:spPr/>
    </dgm:pt>
    <dgm:pt modelId="{CE763F46-013E-424D-AEA5-1656B5DAA2F3}" type="pres">
      <dgm:prSet presAssocID="{E10590DB-7133-4D85-9BD9-6DDC5BCF5099}" presName="tx2" presStyleLbl="revTx" presStyleIdx="3" presStyleCnt="11"/>
      <dgm:spPr/>
    </dgm:pt>
    <dgm:pt modelId="{DFD01295-53FA-4E48-86CF-643A397D68F2}" type="pres">
      <dgm:prSet presAssocID="{E10590DB-7133-4D85-9BD9-6DDC5BCF5099}" presName="vert2" presStyleCnt="0"/>
      <dgm:spPr/>
    </dgm:pt>
    <dgm:pt modelId="{4E6CFA6F-16CC-4B24-8BB2-1822965140FA}" type="pres">
      <dgm:prSet presAssocID="{E10590DB-7133-4D85-9BD9-6DDC5BCF5099}" presName="thinLine2b" presStyleLbl="callout" presStyleIdx="2" presStyleCnt="7"/>
      <dgm:spPr/>
    </dgm:pt>
    <dgm:pt modelId="{404176DB-5C80-498C-B131-35F2D05A9F60}" type="pres">
      <dgm:prSet presAssocID="{E10590DB-7133-4D85-9BD9-6DDC5BCF5099}" presName="vertSpace2b" presStyleCnt="0"/>
      <dgm:spPr/>
    </dgm:pt>
    <dgm:pt modelId="{8383A75D-A11C-4A8E-85DF-0B7B1F1EBF77}" type="pres">
      <dgm:prSet presAssocID="{8828DC28-9C04-4DA8-A257-41B43F095033}" presName="thickLine" presStyleLbl="alignNode1" presStyleIdx="1" presStyleCnt="4"/>
      <dgm:spPr/>
    </dgm:pt>
    <dgm:pt modelId="{32F444AE-B48D-49F7-86E1-A4647E2342E4}" type="pres">
      <dgm:prSet presAssocID="{8828DC28-9C04-4DA8-A257-41B43F095033}" presName="horz1" presStyleCnt="0"/>
      <dgm:spPr/>
    </dgm:pt>
    <dgm:pt modelId="{9E0FEB31-ECBF-4E39-8770-FC687A719526}" type="pres">
      <dgm:prSet presAssocID="{8828DC28-9C04-4DA8-A257-41B43F095033}" presName="tx1" presStyleLbl="revTx" presStyleIdx="4" presStyleCnt="11"/>
      <dgm:spPr/>
    </dgm:pt>
    <dgm:pt modelId="{37B99E7E-C626-4766-A4B9-0B79D9FA2EC3}" type="pres">
      <dgm:prSet presAssocID="{8828DC28-9C04-4DA8-A257-41B43F095033}" presName="vert1" presStyleCnt="0"/>
      <dgm:spPr/>
    </dgm:pt>
    <dgm:pt modelId="{14A2F702-B68B-4038-8229-906F1D927BD6}" type="pres">
      <dgm:prSet presAssocID="{9878F153-3025-477B-A0C0-D6414443BB95}" presName="vertSpace2a" presStyleCnt="0"/>
      <dgm:spPr/>
    </dgm:pt>
    <dgm:pt modelId="{E2CBD6F4-3272-4DF7-BD23-28C923111BBE}" type="pres">
      <dgm:prSet presAssocID="{9878F153-3025-477B-A0C0-D6414443BB95}" presName="horz2" presStyleCnt="0"/>
      <dgm:spPr/>
    </dgm:pt>
    <dgm:pt modelId="{FBC6332B-BF10-4429-B4E1-943C9ABEDDCE}" type="pres">
      <dgm:prSet presAssocID="{9878F153-3025-477B-A0C0-D6414443BB95}" presName="horzSpace2" presStyleCnt="0"/>
      <dgm:spPr/>
    </dgm:pt>
    <dgm:pt modelId="{8FD366B6-4ED4-47B9-875B-D3051455F23B}" type="pres">
      <dgm:prSet presAssocID="{9878F153-3025-477B-A0C0-D6414443BB95}" presName="tx2" presStyleLbl="revTx" presStyleIdx="5" presStyleCnt="11"/>
      <dgm:spPr/>
    </dgm:pt>
    <dgm:pt modelId="{947E0A64-055E-4F63-8619-6D4BBE65EB0E}" type="pres">
      <dgm:prSet presAssocID="{9878F153-3025-477B-A0C0-D6414443BB95}" presName="vert2" presStyleCnt="0"/>
      <dgm:spPr/>
    </dgm:pt>
    <dgm:pt modelId="{DAEF3A8B-4836-4605-B05F-7E5A0C8B8C12}" type="pres">
      <dgm:prSet presAssocID="{9878F153-3025-477B-A0C0-D6414443BB95}" presName="thinLine2b" presStyleLbl="callout" presStyleIdx="3" presStyleCnt="7"/>
      <dgm:spPr/>
    </dgm:pt>
    <dgm:pt modelId="{5FD623D7-A0E6-4F94-8E6F-99AF363521E8}" type="pres">
      <dgm:prSet presAssocID="{9878F153-3025-477B-A0C0-D6414443BB95}" presName="vertSpace2b" presStyleCnt="0"/>
      <dgm:spPr/>
    </dgm:pt>
    <dgm:pt modelId="{B3F87BF1-B8FA-44FE-8ACE-0B08A3526EC4}" type="pres">
      <dgm:prSet presAssocID="{8B0171F7-9327-400F-B3B8-9487A20086AE}" presName="horz2" presStyleCnt="0"/>
      <dgm:spPr/>
    </dgm:pt>
    <dgm:pt modelId="{18E90FAB-F931-44F9-9340-40406899D6FF}" type="pres">
      <dgm:prSet presAssocID="{8B0171F7-9327-400F-B3B8-9487A20086AE}" presName="horzSpace2" presStyleCnt="0"/>
      <dgm:spPr/>
    </dgm:pt>
    <dgm:pt modelId="{506CF93F-38CB-4A84-8274-AF7B193F1C81}" type="pres">
      <dgm:prSet presAssocID="{8B0171F7-9327-400F-B3B8-9487A20086AE}" presName="tx2" presStyleLbl="revTx" presStyleIdx="6" presStyleCnt="11"/>
      <dgm:spPr/>
    </dgm:pt>
    <dgm:pt modelId="{293761B1-DC37-42EE-97C0-6B4AAF808B0E}" type="pres">
      <dgm:prSet presAssocID="{8B0171F7-9327-400F-B3B8-9487A20086AE}" presName="vert2" presStyleCnt="0"/>
      <dgm:spPr/>
    </dgm:pt>
    <dgm:pt modelId="{ED826BEE-C230-4088-BE04-3B4028144540}" type="pres">
      <dgm:prSet presAssocID="{8B0171F7-9327-400F-B3B8-9487A20086AE}" presName="thinLine2b" presStyleLbl="callout" presStyleIdx="4" presStyleCnt="7"/>
      <dgm:spPr/>
    </dgm:pt>
    <dgm:pt modelId="{5DDCB503-5D0B-43F0-BE92-909767283B45}" type="pres">
      <dgm:prSet presAssocID="{8B0171F7-9327-400F-B3B8-9487A20086AE}" presName="vertSpace2b" presStyleCnt="0"/>
      <dgm:spPr/>
    </dgm:pt>
    <dgm:pt modelId="{3DC031BE-449A-4686-93A9-46E6D82A5CD8}" type="pres">
      <dgm:prSet presAssocID="{B81FC887-23DF-4ACA-9794-E8746BCA66F7}" presName="thickLine" presStyleLbl="alignNode1" presStyleIdx="2" presStyleCnt="4"/>
      <dgm:spPr/>
    </dgm:pt>
    <dgm:pt modelId="{CD957ACB-C818-4100-8EB6-B0460EA6DC0C}" type="pres">
      <dgm:prSet presAssocID="{B81FC887-23DF-4ACA-9794-E8746BCA66F7}" presName="horz1" presStyleCnt="0"/>
      <dgm:spPr/>
    </dgm:pt>
    <dgm:pt modelId="{D7C18A54-5DE0-4017-8FF3-9A50E5BDE63A}" type="pres">
      <dgm:prSet presAssocID="{B81FC887-23DF-4ACA-9794-E8746BCA66F7}" presName="tx1" presStyleLbl="revTx" presStyleIdx="7" presStyleCnt="11"/>
      <dgm:spPr/>
    </dgm:pt>
    <dgm:pt modelId="{7AAE7D86-2E28-4374-A32E-FE607066F62B}" type="pres">
      <dgm:prSet presAssocID="{B81FC887-23DF-4ACA-9794-E8746BCA66F7}" presName="vert1" presStyleCnt="0"/>
      <dgm:spPr/>
    </dgm:pt>
    <dgm:pt modelId="{BC04A026-59FF-426A-B85E-F34B94AFAB63}" type="pres">
      <dgm:prSet presAssocID="{C2295602-DD2B-41AA-92F6-DFCDBEE540EE}" presName="vertSpace2a" presStyleCnt="0"/>
      <dgm:spPr/>
    </dgm:pt>
    <dgm:pt modelId="{3852B186-D69D-43F3-931A-FEBF8D7D19D4}" type="pres">
      <dgm:prSet presAssocID="{C2295602-DD2B-41AA-92F6-DFCDBEE540EE}" presName="horz2" presStyleCnt="0"/>
      <dgm:spPr/>
    </dgm:pt>
    <dgm:pt modelId="{89DE7D9B-2BB3-40F9-BE32-98CFD4B70547}" type="pres">
      <dgm:prSet presAssocID="{C2295602-DD2B-41AA-92F6-DFCDBEE540EE}" presName="horzSpace2" presStyleCnt="0"/>
      <dgm:spPr/>
    </dgm:pt>
    <dgm:pt modelId="{3D39FE6C-5D44-49F3-B987-3A2971D725E0}" type="pres">
      <dgm:prSet presAssocID="{C2295602-DD2B-41AA-92F6-DFCDBEE540EE}" presName="tx2" presStyleLbl="revTx" presStyleIdx="8" presStyleCnt="11"/>
      <dgm:spPr/>
    </dgm:pt>
    <dgm:pt modelId="{DFA78407-7723-44B5-8F68-0ECD800921FD}" type="pres">
      <dgm:prSet presAssocID="{C2295602-DD2B-41AA-92F6-DFCDBEE540EE}" presName="vert2" presStyleCnt="0"/>
      <dgm:spPr/>
    </dgm:pt>
    <dgm:pt modelId="{47781074-3B05-43D0-9A04-6FB8197B7234}" type="pres">
      <dgm:prSet presAssocID="{C2295602-DD2B-41AA-92F6-DFCDBEE540EE}" presName="thinLine2b" presStyleLbl="callout" presStyleIdx="5" presStyleCnt="7"/>
      <dgm:spPr/>
    </dgm:pt>
    <dgm:pt modelId="{67E62471-DAC4-4955-B653-854A5B67F33C}" type="pres">
      <dgm:prSet presAssocID="{C2295602-DD2B-41AA-92F6-DFCDBEE540EE}" presName="vertSpace2b" presStyleCnt="0"/>
      <dgm:spPr/>
    </dgm:pt>
    <dgm:pt modelId="{8732F6A3-9B0A-46FA-A2BF-9F54181CE1CC}" type="pres">
      <dgm:prSet presAssocID="{FCBB83F8-623A-4121-B81A-CBE72D839387}" presName="thickLine" presStyleLbl="alignNode1" presStyleIdx="3" presStyleCnt="4"/>
      <dgm:spPr/>
    </dgm:pt>
    <dgm:pt modelId="{E3C8008A-6185-4FC6-835A-E800279351EF}" type="pres">
      <dgm:prSet presAssocID="{FCBB83F8-623A-4121-B81A-CBE72D839387}" presName="horz1" presStyleCnt="0"/>
      <dgm:spPr/>
    </dgm:pt>
    <dgm:pt modelId="{7BE71934-38E0-4BD3-AAD2-ACE363A31C9C}" type="pres">
      <dgm:prSet presAssocID="{FCBB83F8-623A-4121-B81A-CBE72D839387}" presName="tx1" presStyleLbl="revTx" presStyleIdx="9" presStyleCnt="11"/>
      <dgm:spPr/>
    </dgm:pt>
    <dgm:pt modelId="{7B4B81C1-378F-4760-9E1D-C96D240D9010}" type="pres">
      <dgm:prSet presAssocID="{FCBB83F8-623A-4121-B81A-CBE72D839387}" presName="vert1" presStyleCnt="0"/>
      <dgm:spPr/>
    </dgm:pt>
    <dgm:pt modelId="{4760DB5B-6B7D-4A55-B9D3-0A39BCD5B102}" type="pres">
      <dgm:prSet presAssocID="{E9C5DD83-3B0E-45C9-BB23-302621F9B59D}" presName="vertSpace2a" presStyleCnt="0"/>
      <dgm:spPr/>
    </dgm:pt>
    <dgm:pt modelId="{3C3CE297-B077-4A11-8555-B78D0FDB6CCE}" type="pres">
      <dgm:prSet presAssocID="{E9C5DD83-3B0E-45C9-BB23-302621F9B59D}" presName="horz2" presStyleCnt="0"/>
      <dgm:spPr/>
    </dgm:pt>
    <dgm:pt modelId="{4E6C22D2-B9A1-4936-BE0D-37706E661AAB}" type="pres">
      <dgm:prSet presAssocID="{E9C5DD83-3B0E-45C9-BB23-302621F9B59D}" presName="horzSpace2" presStyleCnt="0"/>
      <dgm:spPr/>
    </dgm:pt>
    <dgm:pt modelId="{06A8653C-0C20-4396-92B5-9982E97FA593}" type="pres">
      <dgm:prSet presAssocID="{E9C5DD83-3B0E-45C9-BB23-302621F9B59D}" presName="tx2" presStyleLbl="revTx" presStyleIdx="10" presStyleCnt="11"/>
      <dgm:spPr/>
    </dgm:pt>
    <dgm:pt modelId="{70D0D158-2F31-4423-AF3C-F1E1996419A1}" type="pres">
      <dgm:prSet presAssocID="{E9C5DD83-3B0E-45C9-BB23-302621F9B59D}" presName="vert2" presStyleCnt="0"/>
      <dgm:spPr/>
    </dgm:pt>
    <dgm:pt modelId="{89790336-E600-427D-893B-897B887AD89E}" type="pres">
      <dgm:prSet presAssocID="{E9C5DD83-3B0E-45C9-BB23-302621F9B59D}" presName="thinLine2b" presStyleLbl="callout" presStyleIdx="6" presStyleCnt="7"/>
      <dgm:spPr/>
    </dgm:pt>
    <dgm:pt modelId="{75D37D8E-9FAE-4184-94F5-72FF6BB85729}" type="pres">
      <dgm:prSet presAssocID="{E9C5DD83-3B0E-45C9-BB23-302621F9B59D}" presName="vertSpace2b" presStyleCnt="0"/>
      <dgm:spPr/>
    </dgm:pt>
  </dgm:ptLst>
  <dgm:cxnLst>
    <dgm:cxn modelId="{B04F3115-A9EE-4E4F-B86C-A02E1A0EAF5C}" type="presOf" srcId="{E3C76427-8FF9-43F2-AE5A-FD1EEBF220B0}" destId="{51AEE800-F983-4C9D-80A9-BEE5710231A8}" srcOrd="0" destOrd="0" presId="urn:microsoft.com/office/officeart/2008/layout/LinedList"/>
    <dgm:cxn modelId="{CE7AEF1D-374C-4CBB-8EF6-E9F9F30B75BD}" type="presOf" srcId="{8828DC28-9C04-4DA8-A257-41B43F095033}" destId="{9E0FEB31-ECBF-4E39-8770-FC687A719526}" srcOrd="0" destOrd="0" presId="urn:microsoft.com/office/officeart/2008/layout/LinedList"/>
    <dgm:cxn modelId="{162E2530-C5D6-4762-A824-6CE3F25C0997}" type="presOf" srcId="{8B0171F7-9327-400F-B3B8-9487A20086AE}" destId="{506CF93F-38CB-4A84-8274-AF7B193F1C81}" srcOrd="0" destOrd="0" presId="urn:microsoft.com/office/officeart/2008/layout/LinedList"/>
    <dgm:cxn modelId="{2F4F5D39-ADEF-46DE-8A99-10B9FA85E069}" srcId="{E3C76427-8FF9-43F2-AE5A-FD1EEBF220B0}" destId="{E10590DB-7133-4D85-9BD9-6DDC5BCF5099}" srcOrd="2" destOrd="0" parTransId="{D28582B9-9B82-4134-B90D-B9C733C61577}" sibTransId="{3D4FC180-4931-4251-BE4A-1D12778F6789}"/>
    <dgm:cxn modelId="{DE0BD63B-9667-44CE-8B50-31EF868A016D}" srcId="{A77CC698-C483-452B-96E0-5C5A28E9291E}" destId="{FCBB83F8-623A-4121-B81A-CBE72D839387}" srcOrd="3" destOrd="0" parTransId="{97F5D956-5D56-4F53-AF83-9F43E14C89B3}" sibTransId="{B55C4C9F-83E5-4DF4-B106-D8E90048B33E}"/>
    <dgm:cxn modelId="{2F01A364-109F-4108-846A-B8E56156D5FC}" srcId="{A77CC698-C483-452B-96E0-5C5A28E9291E}" destId="{B81FC887-23DF-4ACA-9794-E8746BCA66F7}" srcOrd="2" destOrd="0" parTransId="{83DA5D00-D2E0-439B-9EE4-63E1F502D93E}" sibTransId="{634F183B-0F9C-4EAF-8DBD-60F87A64C037}"/>
    <dgm:cxn modelId="{AD582C67-4F2A-45C8-A5FB-4EB290E2F06B}" type="presOf" srcId="{D2154224-609E-4541-9CD0-D8D36497720A}" destId="{D4BCC4E9-D750-4834-BB12-7D8BC8274537}" srcOrd="0" destOrd="0" presId="urn:microsoft.com/office/officeart/2008/layout/LinedList"/>
    <dgm:cxn modelId="{012BEC67-22D7-493D-BC27-2B70DB8A8F28}" type="presOf" srcId="{C2295602-DD2B-41AA-92F6-DFCDBEE540EE}" destId="{3D39FE6C-5D44-49F3-B987-3A2971D725E0}" srcOrd="0" destOrd="0" presId="urn:microsoft.com/office/officeart/2008/layout/LinedList"/>
    <dgm:cxn modelId="{10402F6C-EF41-4147-80E8-00F9931C5A70}" type="presOf" srcId="{A77CC698-C483-452B-96E0-5C5A28E9291E}" destId="{E4CF10CA-B270-45A5-816F-EA4D2E5E326D}" srcOrd="0" destOrd="0" presId="urn:microsoft.com/office/officeart/2008/layout/LinedList"/>
    <dgm:cxn modelId="{FE45926C-ECD7-4B7B-BAFD-932F9E7B6C67}" srcId="{A77CC698-C483-452B-96E0-5C5A28E9291E}" destId="{E3C76427-8FF9-43F2-AE5A-FD1EEBF220B0}" srcOrd="0" destOrd="0" parTransId="{5FA00E1A-D29C-4CBC-A69E-AB99D18D9CB8}" sibTransId="{0889B6CF-A1C7-4676-8A4B-796513427011}"/>
    <dgm:cxn modelId="{4F095E73-8900-4F1B-8C46-D7A09B28D978}" type="presOf" srcId="{15E4F64E-86E6-4B2B-949C-E95EB6715296}" destId="{6A35443B-32F8-49B0-8262-D78CB96FA75B}" srcOrd="0" destOrd="0" presId="urn:microsoft.com/office/officeart/2008/layout/LinedList"/>
    <dgm:cxn modelId="{9D0E917C-550D-48B6-87ED-3ED68888CD26}" type="presOf" srcId="{9878F153-3025-477B-A0C0-D6414443BB95}" destId="{8FD366B6-4ED4-47B9-875B-D3051455F23B}" srcOrd="0" destOrd="0" presId="urn:microsoft.com/office/officeart/2008/layout/LinedList"/>
    <dgm:cxn modelId="{59BAF5A0-0034-40C6-B15F-A219CF5A1BBC}" srcId="{A77CC698-C483-452B-96E0-5C5A28E9291E}" destId="{8828DC28-9C04-4DA8-A257-41B43F095033}" srcOrd="1" destOrd="0" parTransId="{432A623E-4458-4890-8BB5-212E0D586A40}" sibTransId="{B0F17425-ED72-47F4-8BB9-F0E9D72B6004}"/>
    <dgm:cxn modelId="{3E0584AC-1C9B-484F-A6FA-BBC0306B5448}" type="presOf" srcId="{E10590DB-7133-4D85-9BD9-6DDC5BCF5099}" destId="{CE763F46-013E-424D-AEA5-1656B5DAA2F3}" srcOrd="0" destOrd="0" presId="urn:microsoft.com/office/officeart/2008/layout/LinedList"/>
    <dgm:cxn modelId="{51D396AC-46CD-4518-B6C9-15C4F3D89AFD}" type="presOf" srcId="{E9C5DD83-3B0E-45C9-BB23-302621F9B59D}" destId="{06A8653C-0C20-4396-92B5-9982E97FA593}" srcOrd="0" destOrd="0" presId="urn:microsoft.com/office/officeart/2008/layout/LinedList"/>
    <dgm:cxn modelId="{33C03CC0-428C-4CD2-B462-029754C9B8B6}" srcId="{FCBB83F8-623A-4121-B81A-CBE72D839387}" destId="{E9C5DD83-3B0E-45C9-BB23-302621F9B59D}" srcOrd="0" destOrd="0" parTransId="{AB019350-BF31-4681-B0C7-7106BBEE4C09}" sibTransId="{BD7ECA48-DEE1-4D1D-95C5-A62F27334FFB}"/>
    <dgm:cxn modelId="{6F8048EB-C7EE-47C3-B437-96FCB1A8645D}" srcId="{8828DC28-9C04-4DA8-A257-41B43F095033}" destId="{9878F153-3025-477B-A0C0-D6414443BB95}" srcOrd="0" destOrd="0" parTransId="{3350973C-F16C-438A-9EA3-1F6284BB3E48}" sibTransId="{B731B51E-5EB3-407E-A898-7DB7A82E7E0C}"/>
    <dgm:cxn modelId="{BBF857EB-D326-42FF-802D-D452F4FD8D5B}" srcId="{E3C76427-8FF9-43F2-AE5A-FD1EEBF220B0}" destId="{15E4F64E-86E6-4B2B-949C-E95EB6715296}" srcOrd="1" destOrd="0" parTransId="{982D7488-8B23-41BF-8ABC-AE4B6C2CB7DF}" sibTransId="{02A7D3DF-374D-4A43-B654-509D8A3616F8}"/>
    <dgm:cxn modelId="{313CBAED-B980-4DC5-AB52-3ECDAE4AE327}" srcId="{8828DC28-9C04-4DA8-A257-41B43F095033}" destId="{8B0171F7-9327-400F-B3B8-9487A20086AE}" srcOrd="1" destOrd="0" parTransId="{BDBA9D4D-4827-42C4-89E8-7923EB1D72C2}" sibTransId="{1B553D58-10F6-447B-A70C-4A3CB5E99316}"/>
    <dgm:cxn modelId="{11A721F2-AD39-49F0-8194-44CCD2BCA26C}" type="presOf" srcId="{FCBB83F8-623A-4121-B81A-CBE72D839387}" destId="{7BE71934-38E0-4BD3-AAD2-ACE363A31C9C}" srcOrd="0" destOrd="0" presId="urn:microsoft.com/office/officeart/2008/layout/LinedList"/>
    <dgm:cxn modelId="{3E44C0F3-A7AE-494F-AA6A-32601A0C582E}" srcId="{B81FC887-23DF-4ACA-9794-E8746BCA66F7}" destId="{C2295602-DD2B-41AA-92F6-DFCDBEE540EE}" srcOrd="0" destOrd="0" parTransId="{F9CB8C2C-B0CB-419E-90F1-5419C6E05877}" sibTransId="{30F704EE-F7AA-4224-B968-7B6F36D08912}"/>
    <dgm:cxn modelId="{40B2F9F7-4693-40E2-A79E-7BBB13E689D8}" srcId="{E3C76427-8FF9-43F2-AE5A-FD1EEBF220B0}" destId="{D2154224-609E-4541-9CD0-D8D36497720A}" srcOrd="0" destOrd="0" parTransId="{D2E4FBAB-5959-4DBC-8F0A-2AEE8D894E4A}" sibTransId="{D1FC5F0B-3B78-41F3-8B76-810AFA93369A}"/>
    <dgm:cxn modelId="{343D87FC-D481-45AA-8E49-427F8114329F}" type="presOf" srcId="{B81FC887-23DF-4ACA-9794-E8746BCA66F7}" destId="{D7C18A54-5DE0-4017-8FF3-9A50E5BDE63A}" srcOrd="0" destOrd="0" presId="urn:microsoft.com/office/officeart/2008/layout/LinedList"/>
    <dgm:cxn modelId="{9A909013-8212-4490-949B-185D973105D3}" type="presParOf" srcId="{E4CF10CA-B270-45A5-816F-EA4D2E5E326D}" destId="{99DD462A-A6FB-4054-82E6-3C7AC611CF09}" srcOrd="0" destOrd="0" presId="urn:microsoft.com/office/officeart/2008/layout/LinedList"/>
    <dgm:cxn modelId="{88E3DF72-D727-423B-8E49-B835DEBC639D}" type="presParOf" srcId="{E4CF10CA-B270-45A5-816F-EA4D2E5E326D}" destId="{B47B6A0A-AEEF-4780-A4E8-B2F012E2F7AE}" srcOrd="1" destOrd="0" presId="urn:microsoft.com/office/officeart/2008/layout/LinedList"/>
    <dgm:cxn modelId="{42963989-3E51-4557-B667-D808AF8005BF}" type="presParOf" srcId="{B47B6A0A-AEEF-4780-A4E8-B2F012E2F7AE}" destId="{51AEE800-F983-4C9D-80A9-BEE5710231A8}" srcOrd="0" destOrd="0" presId="urn:microsoft.com/office/officeart/2008/layout/LinedList"/>
    <dgm:cxn modelId="{302057E3-6F9E-4588-A812-A2386698B67B}" type="presParOf" srcId="{B47B6A0A-AEEF-4780-A4E8-B2F012E2F7AE}" destId="{1BB98DCF-2B6C-431E-9CA3-D366B78D1EC6}" srcOrd="1" destOrd="0" presId="urn:microsoft.com/office/officeart/2008/layout/LinedList"/>
    <dgm:cxn modelId="{65311543-7418-429E-953C-64B2FE84A5CE}" type="presParOf" srcId="{1BB98DCF-2B6C-431E-9CA3-D366B78D1EC6}" destId="{A75D074E-30B4-4A21-A131-8EAE39C32021}" srcOrd="0" destOrd="0" presId="urn:microsoft.com/office/officeart/2008/layout/LinedList"/>
    <dgm:cxn modelId="{A277BFE5-5621-4DA5-8941-E0D8EABB0D41}" type="presParOf" srcId="{1BB98DCF-2B6C-431E-9CA3-D366B78D1EC6}" destId="{9961E2A8-42A3-4258-9F3F-B79A0BCEA0C8}" srcOrd="1" destOrd="0" presId="urn:microsoft.com/office/officeart/2008/layout/LinedList"/>
    <dgm:cxn modelId="{D30169DB-01A9-4F28-B9F2-E7005E764975}" type="presParOf" srcId="{9961E2A8-42A3-4258-9F3F-B79A0BCEA0C8}" destId="{2C416DE8-B055-48F6-A7DA-1406EA12A16A}" srcOrd="0" destOrd="0" presId="urn:microsoft.com/office/officeart/2008/layout/LinedList"/>
    <dgm:cxn modelId="{CCA67ACE-E753-4A20-B1D0-4F8A918C6B22}" type="presParOf" srcId="{9961E2A8-42A3-4258-9F3F-B79A0BCEA0C8}" destId="{D4BCC4E9-D750-4834-BB12-7D8BC8274537}" srcOrd="1" destOrd="0" presId="urn:microsoft.com/office/officeart/2008/layout/LinedList"/>
    <dgm:cxn modelId="{8AEC7C1E-258E-41DF-A0B5-9B2C29B2FE7C}" type="presParOf" srcId="{9961E2A8-42A3-4258-9F3F-B79A0BCEA0C8}" destId="{3606B0B8-01DC-4048-A298-61672DF927D8}" srcOrd="2" destOrd="0" presId="urn:microsoft.com/office/officeart/2008/layout/LinedList"/>
    <dgm:cxn modelId="{93E8D4AC-4E27-401F-A01C-3671DE629F89}" type="presParOf" srcId="{1BB98DCF-2B6C-431E-9CA3-D366B78D1EC6}" destId="{06C667E6-49E8-45F0-9713-7045FDFABA22}" srcOrd="2" destOrd="0" presId="urn:microsoft.com/office/officeart/2008/layout/LinedList"/>
    <dgm:cxn modelId="{93DFE879-F4BA-4A54-87F4-BBFA293CE022}" type="presParOf" srcId="{1BB98DCF-2B6C-431E-9CA3-D366B78D1EC6}" destId="{81D36E34-FFE9-49C2-B591-7DD2D8F87225}" srcOrd="3" destOrd="0" presId="urn:microsoft.com/office/officeart/2008/layout/LinedList"/>
    <dgm:cxn modelId="{1A826A1E-E0D6-41F3-8734-E0A4C992C905}" type="presParOf" srcId="{1BB98DCF-2B6C-431E-9CA3-D366B78D1EC6}" destId="{10030130-9D0A-427E-AFE1-F5BF48DD0B55}" srcOrd="4" destOrd="0" presId="urn:microsoft.com/office/officeart/2008/layout/LinedList"/>
    <dgm:cxn modelId="{956159C6-25DD-4F50-AA05-06915DFB1C53}" type="presParOf" srcId="{10030130-9D0A-427E-AFE1-F5BF48DD0B55}" destId="{4CCB6742-F0C7-47F8-8CC6-4AF14F76C56D}" srcOrd="0" destOrd="0" presId="urn:microsoft.com/office/officeart/2008/layout/LinedList"/>
    <dgm:cxn modelId="{50509025-0AF0-4037-B329-E48B2386A4F5}" type="presParOf" srcId="{10030130-9D0A-427E-AFE1-F5BF48DD0B55}" destId="{6A35443B-32F8-49B0-8262-D78CB96FA75B}" srcOrd="1" destOrd="0" presId="urn:microsoft.com/office/officeart/2008/layout/LinedList"/>
    <dgm:cxn modelId="{26B27008-8538-48AF-9666-09B1E3CD5201}" type="presParOf" srcId="{10030130-9D0A-427E-AFE1-F5BF48DD0B55}" destId="{94B41344-5AB5-4825-B76F-B8EDF5153374}" srcOrd="2" destOrd="0" presId="urn:microsoft.com/office/officeart/2008/layout/LinedList"/>
    <dgm:cxn modelId="{E384ACE7-A242-4041-9E2A-A8B1D975E82B}" type="presParOf" srcId="{1BB98DCF-2B6C-431E-9CA3-D366B78D1EC6}" destId="{F31D5F07-305F-41A6-A2B2-611DD18D3F83}" srcOrd="5" destOrd="0" presId="urn:microsoft.com/office/officeart/2008/layout/LinedList"/>
    <dgm:cxn modelId="{12E5A9C9-FEC6-47E9-A8A3-87FD60B9D381}" type="presParOf" srcId="{1BB98DCF-2B6C-431E-9CA3-D366B78D1EC6}" destId="{5290FC76-541D-4E33-9BB0-C167CAA88C75}" srcOrd="6" destOrd="0" presId="urn:microsoft.com/office/officeart/2008/layout/LinedList"/>
    <dgm:cxn modelId="{34C22F56-4075-46F6-92D7-E7DB084B3EA3}" type="presParOf" srcId="{1BB98DCF-2B6C-431E-9CA3-D366B78D1EC6}" destId="{253A07B7-CE86-44B9-9D25-0AD1E4B9EDD8}" srcOrd="7" destOrd="0" presId="urn:microsoft.com/office/officeart/2008/layout/LinedList"/>
    <dgm:cxn modelId="{32B50811-4E68-4E4E-A0E3-CB5CA1B4C1A3}" type="presParOf" srcId="{253A07B7-CE86-44B9-9D25-0AD1E4B9EDD8}" destId="{A8EE60CB-5C5F-4148-AFAA-A31A934126A1}" srcOrd="0" destOrd="0" presId="urn:microsoft.com/office/officeart/2008/layout/LinedList"/>
    <dgm:cxn modelId="{D15F5783-0A95-493F-8911-95DB3214905A}" type="presParOf" srcId="{253A07B7-CE86-44B9-9D25-0AD1E4B9EDD8}" destId="{CE763F46-013E-424D-AEA5-1656B5DAA2F3}" srcOrd="1" destOrd="0" presId="urn:microsoft.com/office/officeart/2008/layout/LinedList"/>
    <dgm:cxn modelId="{828C4BB4-36CB-43AF-92AA-70AB168B86E6}" type="presParOf" srcId="{253A07B7-CE86-44B9-9D25-0AD1E4B9EDD8}" destId="{DFD01295-53FA-4E48-86CF-643A397D68F2}" srcOrd="2" destOrd="0" presId="urn:microsoft.com/office/officeart/2008/layout/LinedList"/>
    <dgm:cxn modelId="{DAC92953-2D02-4C21-AC96-CE839D06C46E}" type="presParOf" srcId="{1BB98DCF-2B6C-431E-9CA3-D366B78D1EC6}" destId="{4E6CFA6F-16CC-4B24-8BB2-1822965140FA}" srcOrd="8" destOrd="0" presId="urn:microsoft.com/office/officeart/2008/layout/LinedList"/>
    <dgm:cxn modelId="{AC8050C2-79E9-4975-AFC4-689889236EFC}" type="presParOf" srcId="{1BB98DCF-2B6C-431E-9CA3-D366B78D1EC6}" destId="{404176DB-5C80-498C-B131-35F2D05A9F60}" srcOrd="9" destOrd="0" presId="urn:microsoft.com/office/officeart/2008/layout/LinedList"/>
    <dgm:cxn modelId="{1E257D9C-DDD3-4173-9B81-12793A5D8D06}" type="presParOf" srcId="{E4CF10CA-B270-45A5-816F-EA4D2E5E326D}" destId="{8383A75D-A11C-4A8E-85DF-0B7B1F1EBF77}" srcOrd="2" destOrd="0" presId="urn:microsoft.com/office/officeart/2008/layout/LinedList"/>
    <dgm:cxn modelId="{443EA30F-8D80-41C9-8D82-BA919ED6080F}" type="presParOf" srcId="{E4CF10CA-B270-45A5-816F-EA4D2E5E326D}" destId="{32F444AE-B48D-49F7-86E1-A4647E2342E4}" srcOrd="3" destOrd="0" presId="urn:microsoft.com/office/officeart/2008/layout/LinedList"/>
    <dgm:cxn modelId="{7CD15939-8C44-42B2-986F-9D81FB777240}" type="presParOf" srcId="{32F444AE-B48D-49F7-86E1-A4647E2342E4}" destId="{9E0FEB31-ECBF-4E39-8770-FC687A719526}" srcOrd="0" destOrd="0" presId="urn:microsoft.com/office/officeart/2008/layout/LinedList"/>
    <dgm:cxn modelId="{92DC7822-5F66-4886-858E-88A5A235DA53}" type="presParOf" srcId="{32F444AE-B48D-49F7-86E1-A4647E2342E4}" destId="{37B99E7E-C626-4766-A4B9-0B79D9FA2EC3}" srcOrd="1" destOrd="0" presId="urn:microsoft.com/office/officeart/2008/layout/LinedList"/>
    <dgm:cxn modelId="{67CB6A66-4F26-4462-9AEB-95931041797A}" type="presParOf" srcId="{37B99E7E-C626-4766-A4B9-0B79D9FA2EC3}" destId="{14A2F702-B68B-4038-8229-906F1D927BD6}" srcOrd="0" destOrd="0" presId="urn:microsoft.com/office/officeart/2008/layout/LinedList"/>
    <dgm:cxn modelId="{4C0E22AD-6B8D-47C2-92CD-456B58A3826C}" type="presParOf" srcId="{37B99E7E-C626-4766-A4B9-0B79D9FA2EC3}" destId="{E2CBD6F4-3272-4DF7-BD23-28C923111BBE}" srcOrd="1" destOrd="0" presId="urn:microsoft.com/office/officeart/2008/layout/LinedList"/>
    <dgm:cxn modelId="{26297E03-1A7F-49AF-9325-7274DCC4E30D}" type="presParOf" srcId="{E2CBD6F4-3272-4DF7-BD23-28C923111BBE}" destId="{FBC6332B-BF10-4429-B4E1-943C9ABEDDCE}" srcOrd="0" destOrd="0" presId="urn:microsoft.com/office/officeart/2008/layout/LinedList"/>
    <dgm:cxn modelId="{DCC31144-6F3E-4FA3-9C87-44E2B64D4619}" type="presParOf" srcId="{E2CBD6F4-3272-4DF7-BD23-28C923111BBE}" destId="{8FD366B6-4ED4-47B9-875B-D3051455F23B}" srcOrd="1" destOrd="0" presId="urn:microsoft.com/office/officeart/2008/layout/LinedList"/>
    <dgm:cxn modelId="{93F00B82-DD6F-492A-91E1-ED1062EE76D7}" type="presParOf" srcId="{E2CBD6F4-3272-4DF7-BD23-28C923111BBE}" destId="{947E0A64-055E-4F63-8619-6D4BBE65EB0E}" srcOrd="2" destOrd="0" presId="urn:microsoft.com/office/officeart/2008/layout/LinedList"/>
    <dgm:cxn modelId="{70D472BC-B64A-4D06-8716-4B98BA3CC6EC}" type="presParOf" srcId="{37B99E7E-C626-4766-A4B9-0B79D9FA2EC3}" destId="{DAEF3A8B-4836-4605-B05F-7E5A0C8B8C12}" srcOrd="2" destOrd="0" presId="urn:microsoft.com/office/officeart/2008/layout/LinedList"/>
    <dgm:cxn modelId="{37B76EC6-D73F-4EBB-86C5-BC18BBC379A1}" type="presParOf" srcId="{37B99E7E-C626-4766-A4B9-0B79D9FA2EC3}" destId="{5FD623D7-A0E6-4F94-8E6F-99AF363521E8}" srcOrd="3" destOrd="0" presId="urn:microsoft.com/office/officeart/2008/layout/LinedList"/>
    <dgm:cxn modelId="{FAA1579B-688E-47EC-8CAB-94873FF0CC8A}" type="presParOf" srcId="{37B99E7E-C626-4766-A4B9-0B79D9FA2EC3}" destId="{B3F87BF1-B8FA-44FE-8ACE-0B08A3526EC4}" srcOrd="4" destOrd="0" presId="urn:microsoft.com/office/officeart/2008/layout/LinedList"/>
    <dgm:cxn modelId="{D1531AF3-225B-4690-8FF4-ED8524D7D45F}" type="presParOf" srcId="{B3F87BF1-B8FA-44FE-8ACE-0B08A3526EC4}" destId="{18E90FAB-F931-44F9-9340-40406899D6FF}" srcOrd="0" destOrd="0" presId="urn:microsoft.com/office/officeart/2008/layout/LinedList"/>
    <dgm:cxn modelId="{5D762C3D-2C7F-4501-A03C-CFC6F8D0A0E5}" type="presParOf" srcId="{B3F87BF1-B8FA-44FE-8ACE-0B08A3526EC4}" destId="{506CF93F-38CB-4A84-8274-AF7B193F1C81}" srcOrd="1" destOrd="0" presId="urn:microsoft.com/office/officeart/2008/layout/LinedList"/>
    <dgm:cxn modelId="{581EF6D6-26ED-44AC-8D2E-2CCD02517885}" type="presParOf" srcId="{B3F87BF1-B8FA-44FE-8ACE-0B08A3526EC4}" destId="{293761B1-DC37-42EE-97C0-6B4AAF808B0E}" srcOrd="2" destOrd="0" presId="urn:microsoft.com/office/officeart/2008/layout/LinedList"/>
    <dgm:cxn modelId="{39D7AD26-DF98-4680-AD6D-00CF11D7729C}" type="presParOf" srcId="{37B99E7E-C626-4766-A4B9-0B79D9FA2EC3}" destId="{ED826BEE-C230-4088-BE04-3B4028144540}" srcOrd="5" destOrd="0" presId="urn:microsoft.com/office/officeart/2008/layout/LinedList"/>
    <dgm:cxn modelId="{15D617B8-4CB0-4697-8D2D-D5516668E7BE}" type="presParOf" srcId="{37B99E7E-C626-4766-A4B9-0B79D9FA2EC3}" destId="{5DDCB503-5D0B-43F0-BE92-909767283B45}" srcOrd="6" destOrd="0" presId="urn:microsoft.com/office/officeart/2008/layout/LinedList"/>
    <dgm:cxn modelId="{F153CF74-65D2-462B-A784-E17B902827FF}" type="presParOf" srcId="{E4CF10CA-B270-45A5-816F-EA4D2E5E326D}" destId="{3DC031BE-449A-4686-93A9-46E6D82A5CD8}" srcOrd="4" destOrd="0" presId="urn:microsoft.com/office/officeart/2008/layout/LinedList"/>
    <dgm:cxn modelId="{0C5AF1C9-87DF-41E8-8B5B-7680A03B05AA}" type="presParOf" srcId="{E4CF10CA-B270-45A5-816F-EA4D2E5E326D}" destId="{CD957ACB-C818-4100-8EB6-B0460EA6DC0C}" srcOrd="5" destOrd="0" presId="urn:microsoft.com/office/officeart/2008/layout/LinedList"/>
    <dgm:cxn modelId="{740A9E28-FE6A-42CC-9288-490817228B02}" type="presParOf" srcId="{CD957ACB-C818-4100-8EB6-B0460EA6DC0C}" destId="{D7C18A54-5DE0-4017-8FF3-9A50E5BDE63A}" srcOrd="0" destOrd="0" presId="urn:microsoft.com/office/officeart/2008/layout/LinedList"/>
    <dgm:cxn modelId="{44525741-4CB0-4AED-9832-B3DCA41F1B9A}" type="presParOf" srcId="{CD957ACB-C818-4100-8EB6-B0460EA6DC0C}" destId="{7AAE7D86-2E28-4374-A32E-FE607066F62B}" srcOrd="1" destOrd="0" presId="urn:microsoft.com/office/officeart/2008/layout/LinedList"/>
    <dgm:cxn modelId="{6BA2FA84-3613-486B-B2E2-1E9471632063}" type="presParOf" srcId="{7AAE7D86-2E28-4374-A32E-FE607066F62B}" destId="{BC04A026-59FF-426A-B85E-F34B94AFAB63}" srcOrd="0" destOrd="0" presId="urn:microsoft.com/office/officeart/2008/layout/LinedList"/>
    <dgm:cxn modelId="{A6058229-5036-4BB9-A67F-E8B0DB1341AF}" type="presParOf" srcId="{7AAE7D86-2E28-4374-A32E-FE607066F62B}" destId="{3852B186-D69D-43F3-931A-FEBF8D7D19D4}" srcOrd="1" destOrd="0" presId="urn:microsoft.com/office/officeart/2008/layout/LinedList"/>
    <dgm:cxn modelId="{EC5D6B8C-C907-4A7E-8B32-69D1F958145B}" type="presParOf" srcId="{3852B186-D69D-43F3-931A-FEBF8D7D19D4}" destId="{89DE7D9B-2BB3-40F9-BE32-98CFD4B70547}" srcOrd="0" destOrd="0" presId="urn:microsoft.com/office/officeart/2008/layout/LinedList"/>
    <dgm:cxn modelId="{4019BC6D-3547-4C32-B7D4-A4EC53DA2A82}" type="presParOf" srcId="{3852B186-D69D-43F3-931A-FEBF8D7D19D4}" destId="{3D39FE6C-5D44-49F3-B987-3A2971D725E0}" srcOrd="1" destOrd="0" presId="urn:microsoft.com/office/officeart/2008/layout/LinedList"/>
    <dgm:cxn modelId="{92E90014-72DF-448D-89F9-9B6977595AAC}" type="presParOf" srcId="{3852B186-D69D-43F3-931A-FEBF8D7D19D4}" destId="{DFA78407-7723-44B5-8F68-0ECD800921FD}" srcOrd="2" destOrd="0" presId="urn:microsoft.com/office/officeart/2008/layout/LinedList"/>
    <dgm:cxn modelId="{2B0467D1-813C-41EF-A83B-DDD7F2CD4427}" type="presParOf" srcId="{7AAE7D86-2E28-4374-A32E-FE607066F62B}" destId="{47781074-3B05-43D0-9A04-6FB8197B7234}" srcOrd="2" destOrd="0" presId="urn:microsoft.com/office/officeart/2008/layout/LinedList"/>
    <dgm:cxn modelId="{8948CFEA-437A-4679-8FA8-E2291EAFA636}" type="presParOf" srcId="{7AAE7D86-2E28-4374-A32E-FE607066F62B}" destId="{67E62471-DAC4-4955-B653-854A5B67F33C}" srcOrd="3" destOrd="0" presId="urn:microsoft.com/office/officeart/2008/layout/LinedList"/>
    <dgm:cxn modelId="{6DD05D85-99D3-42AF-9672-A7EC8B0E59D1}" type="presParOf" srcId="{E4CF10CA-B270-45A5-816F-EA4D2E5E326D}" destId="{8732F6A3-9B0A-46FA-A2BF-9F54181CE1CC}" srcOrd="6" destOrd="0" presId="urn:microsoft.com/office/officeart/2008/layout/LinedList"/>
    <dgm:cxn modelId="{3B89E5A2-9AD2-45B9-A67C-AB64D6304EC1}" type="presParOf" srcId="{E4CF10CA-B270-45A5-816F-EA4D2E5E326D}" destId="{E3C8008A-6185-4FC6-835A-E800279351EF}" srcOrd="7" destOrd="0" presId="urn:microsoft.com/office/officeart/2008/layout/LinedList"/>
    <dgm:cxn modelId="{9DD4D9E6-4BA2-4ADD-958B-7977C81BAA09}" type="presParOf" srcId="{E3C8008A-6185-4FC6-835A-E800279351EF}" destId="{7BE71934-38E0-4BD3-AAD2-ACE363A31C9C}" srcOrd="0" destOrd="0" presId="urn:microsoft.com/office/officeart/2008/layout/LinedList"/>
    <dgm:cxn modelId="{528096B6-A3A3-46B8-B2C5-39A6C498AE94}" type="presParOf" srcId="{E3C8008A-6185-4FC6-835A-E800279351EF}" destId="{7B4B81C1-378F-4760-9E1D-C96D240D9010}" srcOrd="1" destOrd="0" presId="urn:microsoft.com/office/officeart/2008/layout/LinedList"/>
    <dgm:cxn modelId="{E19853E3-029A-4FF7-BB06-824D8B0BE55C}" type="presParOf" srcId="{7B4B81C1-378F-4760-9E1D-C96D240D9010}" destId="{4760DB5B-6B7D-4A55-B9D3-0A39BCD5B102}" srcOrd="0" destOrd="0" presId="urn:microsoft.com/office/officeart/2008/layout/LinedList"/>
    <dgm:cxn modelId="{29DCEBB6-8162-4224-A440-25EB9AE6A5AD}" type="presParOf" srcId="{7B4B81C1-378F-4760-9E1D-C96D240D9010}" destId="{3C3CE297-B077-4A11-8555-B78D0FDB6CCE}" srcOrd="1" destOrd="0" presId="urn:microsoft.com/office/officeart/2008/layout/LinedList"/>
    <dgm:cxn modelId="{39E69554-36C7-4AFF-B202-EDDD4CC65DBC}" type="presParOf" srcId="{3C3CE297-B077-4A11-8555-B78D0FDB6CCE}" destId="{4E6C22D2-B9A1-4936-BE0D-37706E661AAB}" srcOrd="0" destOrd="0" presId="urn:microsoft.com/office/officeart/2008/layout/LinedList"/>
    <dgm:cxn modelId="{DD6A1662-8481-4281-8D73-6BF20A70A680}" type="presParOf" srcId="{3C3CE297-B077-4A11-8555-B78D0FDB6CCE}" destId="{06A8653C-0C20-4396-92B5-9982E97FA593}" srcOrd="1" destOrd="0" presId="urn:microsoft.com/office/officeart/2008/layout/LinedList"/>
    <dgm:cxn modelId="{CC569DC9-37D3-4C04-A140-7FA26B29AD45}" type="presParOf" srcId="{3C3CE297-B077-4A11-8555-B78D0FDB6CCE}" destId="{70D0D158-2F31-4423-AF3C-F1E1996419A1}" srcOrd="2" destOrd="0" presId="urn:microsoft.com/office/officeart/2008/layout/LinedList"/>
    <dgm:cxn modelId="{446E07E8-6372-404E-8069-8D4105A0C434}" type="presParOf" srcId="{7B4B81C1-378F-4760-9E1D-C96D240D9010}" destId="{89790336-E600-427D-893B-897B887AD89E}" srcOrd="2" destOrd="0" presId="urn:microsoft.com/office/officeart/2008/layout/LinedList"/>
    <dgm:cxn modelId="{A4D09458-D93B-471F-A7C4-0AAD6C25775D}" type="presParOf" srcId="{7B4B81C1-378F-4760-9E1D-C96D240D9010}" destId="{75D37D8E-9FAE-4184-94F5-72FF6BB85729}" srcOrd="3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FC6326-FEA7-400E-A36C-6230A150BB6F}" type="doc">
      <dgm:prSet loTypeId="urn:microsoft.com/office/officeart/2005/8/layout/b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E4AD850E-2525-42A4-8952-7EEF58662C49}">
      <dgm:prSet custT="1"/>
      <dgm:spPr/>
      <dgm:t>
        <a:bodyPr/>
        <a:lstStyle/>
        <a:p>
          <a:r>
            <a:rPr lang="en-GB" sz="2800" dirty="0"/>
            <a:t>World Affirming</a:t>
          </a:r>
        </a:p>
      </dgm:t>
    </dgm:pt>
    <dgm:pt modelId="{DB2AC190-65B8-44C8-A8F6-326EA396A38E}" type="parTrans" cxnId="{1138C3C0-CD7D-4BC4-9696-D34071FC43C2}">
      <dgm:prSet/>
      <dgm:spPr/>
      <dgm:t>
        <a:bodyPr/>
        <a:lstStyle/>
        <a:p>
          <a:endParaRPr lang="en-GB"/>
        </a:p>
      </dgm:t>
    </dgm:pt>
    <dgm:pt modelId="{D52AB1D4-9F45-4E0B-8845-D3D661B485A7}" type="sibTrans" cxnId="{1138C3C0-CD7D-4BC4-9696-D34071FC43C2}">
      <dgm:prSet/>
      <dgm:spPr/>
      <dgm:t>
        <a:bodyPr/>
        <a:lstStyle/>
        <a:p>
          <a:endParaRPr lang="en-GB"/>
        </a:p>
      </dgm:t>
    </dgm:pt>
    <dgm:pt modelId="{9A13E24A-EDAD-46FE-86B6-4DDCA6F3CAD2}">
      <dgm:prSet/>
      <dgm:spPr/>
      <dgm:t>
        <a:bodyPr/>
        <a:lstStyle/>
        <a:p>
          <a:r>
            <a:rPr lang="en-GB" dirty="0"/>
            <a:t>Lack features traditionally associated with religion</a:t>
          </a:r>
        </a:p>
      </dgm:t>
    </dgm:pt>
    <dgm:pt modelId="{49BF3FD4-A870-451A-8044-1D49E639185D}" type="parTrans" cxnId="{55CDED7C-B31C-4F04-84B3-9A1304F5B877}">
      <dgm:prSet/>
      <dgm:spPr/>
      <dgm:t>
        <a:bodyPr/>
        <a:lstStyle/>
        <a:p>
          <a:endParaRPr lang="en-GB"/>
        </a:p>
      </dgm:t>
    </dgm:pt>
    <dgm:pt modelId="{B3637206-85F2-44BD-BEAE-8E89B1F545C6}" type="sibTrans" cxnId="{55CDED7C-B31C-4F04-84B3-9A1304F5B877}">
      <dgm:prSet/>
      <dgm:spPr/>
      <dgm:t>
        <a:bodyPr/>
        <a:lstStyle/>
        <a:p>
          <a:endParaRPr lang="en-GB"/>
        </a:p>
      </dgm:t>
    </dgm:pt>
    <dgm:pt modelId="{9F803F7F-30E6-4155-A8F6-A4D764038ACD}">
      <dgm:prSet/>
      <dgm:spPr/>
      <dgm:t>
        <a:bodyPr/>
        <a:lstStyle/>
        <a:p>
          <a:r>
            <a:rPr lang="en-GB" dirty="0"/>
            <a:t>Believe knowledge needs unlocking for humanity to flourish </a:t>
          </a:r>
        </a:p>
      </dgm:t>
    </dgm:pt>
    <dgm:pt modelId="{038A87A6-B028-4A6D-9ED4-9FCBF267B731}" type="parTrans" cxnId="{2601A0F4-92D0-4CD0-86D0-06B22A070209}">
      <dgm:prSet/>
      <dgm:spPr/>
      <dgm:t>
        <a:bodyPr/>
        <a:lstStyle/>
        <a:p>
          <a:endParaRPr lang="en-GB"/>
        </a:p>
      </dgm:t>
    </dgm:pt>
    <dgm:pt modelId="{F7D7A228-259F-43E7-85BB-38E160F5A2B6}" type="sibTrans" cxnId="{2601A0F4-92D0-4CD0-86D0-06B22A070209}">
      <dgm:prSet/>
      <dgm:spPr/>
      <dgm:t>
        <a:bodyPr/>
        <a:lstStyle/>
        <a:p>
          <a:endParaRPr lang="en-GB"/>
        </a:p>
      </dgm:t>
    </dgm:pt>
    <dgm:pt modelId="{0B5C9649-3F8F-4C0E-BA51-733A4ACDED3A}">
      <dgm:prSet/>
      <dgm:spPr/>
      <dgm:t>
        <a:bodyPr/>
        <a:lstStyle/>
        <a:p>
          <a:r>
            <a:rPr lang="en-GB" dirty="0"/>
            <a:t>Secular personal belief rather than commercial</a:t>
          </a:r>
        </a:p>
      </dgm:t>
    </dgm:pt>
    <dgm:pt modelId="{D4C973DF-79CF-4718-B26A-5736E680B17B}" type="parTrans" cxnId="{BA77CB3B-B47D-49DC-B1E9-7BB493E23EC0}">
      <dgm:prSet/>
      <dgm:spPr/>
      <dgm:t>
        <a:bodyPr/>
        <a:lstStyle/>
        <a:p>
          <a:endParaRPr lang="en-GB"/>
        </a:p>
      </dgm:t>
    </dgm:pt>
    <dgm:pt modelId="{9F9451CB-8EA6-4F76-A7A8-E2DE39FB3BCA}" type="sibTrans" cxnId="{BA77CB3B-B47D-49DC-B1E9-7BB493E23EC0}">
      <dgm:prSet/>
      <dgm:spPr/>
      <dgm:t>
        <a:bodyPr/>
        <a:lstStyle/>
        <a:p>
          <a:endParaRPr lang="en-GB"/>
        </a:p>
      </dgm:t>
    </dgm:pt>
    <dgm:pt modelId="{4FAE3A13-537E-4EA8-BD87-53AD43FE84FD}" type="pres">
      <dgm:prSet presAssocID="{85FC6326-FEA7-400E-A36C-6230A150BB6F}" presName="diagram" presStyleCnt="0">
        <dgm:presLayoutVars>
          <dgm:dir/>
          <dgm:animLvl val="lvl"/>
          <dgm:resizeHandles val="exact"/>
        </dgm:presLayoutVars>
      </dgm:prSet>
      <dgm:spPr/>
    </dgm:pt>
    <dgm:pt modelId="{8F4CF245-A5BE-4180-A6F8-A5F27993DBCF}" type="pres">
      <dgm:prSet presAssocID="{E4AD850E-2525-42A4-8952-7EEF58662C49}" presName="compNode" presStyleCnt="0"/>
      <dgm:spPr/>
    </dgm:pt>
    <dgm:pt modelId="{CFA0AAF7-7219-4CE1-9C99-E4A8880F996A}" type="pres">
      <dgm:prSet presAssocID="{E4AD850E-2525-42A4-8952-7EEF58662C49}" presName="childRect" presStyleLbl="bgAcc1" presStyleIdx="0" presStyleCnt="1">
        <dgm:presLayoutVars>
          <dgm:bulletEnabled val="1"/>
        </dgm:presLayoutVars>
      </dgm:prSet>
      <dgm:spPr/>
    </dgm:pt>
    <dgm:pt modelId="{159D7675-F7BE-4CDF-9274-CDEA5A76B20A}" type="pres">
      <dgm:prSet presAssocID="{E4AD850E-2525-42A4-8952-7EEF58662C49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8FF9C3EF-6598-4249-9E02-086C1FBA6277}" type="pres">
      <dgm:prSet presAssocID="{E4AD850E-2525-42A4-8952-7EEF58662C49}" presName="parentRect" presStyleLbl="alignNode1" presStyleIdx="0" presStyleCnt="1"/>
      <dgm:spPr/>
    </dgm:pt>
    <dgm:pt modelId="{AF95DF78-77D7-4C20-B9C7-13ECBB1FA46C}" type="pres">
      <dgm:prSet presAssocID="{E4AD850E-2525-42A4-8952-7EEF58662C49}" presName="adorn" presStyleLbl="fgAccFollowNode1" presStyleIdx="0" presStyleCnt="1"/>
      <dgm:spPr/>
    </dgm:pt>
  </dgm:ptLst>
  <dgm:cxnLst>
    <dgm:cxn modelId="{11EF2115-AC56-405C-ACB5-B51023CE0172}" type="presOf" srcId="{85FC6326-FEA7-400E-A36C-6230A150BB6F}" destId="{4FAE3A13-537E-4EA8-BD87-53AD43FE84FD}" srcOrd="0" destOrd="0" presId="urn:microsoft.com/office/officeart/2005/8/layout/bList2"/>
    <dgm:cxn modelId="{95A04B3B-6616-4691-95D0-31D88FFCECCE}" type="presOf" srcId="{E4AD850E-2525-42A4-8952-7EEF58662C49}" destId="{8FF9C3EF-6598-4249-9E02-086C1FBA6277}" srcOrd="1" destOrd="0" presId="urn:microsoft.com/office/officeart/2005/8/layout/bList2"/>
    <dgm:cxn modelId="{BA77CB3B-B47D-49DC-B1E9-7BB493E23EC0}" srcId="{E4AD850E-2525-42A4-8952-7EEF58662C49}" destId="{0B5C9649-3F8F-4C0E-BA51-733A4ACDED3A}" srcOrd="2" destOrd="0" parTransId="{D4C973DF-79CF-4718-B26A-5736E680B17B}" sibTransId="{9F9451CB-8EA6-4F76-A7A8-E2DE39FB3BCA}"/>
    <dgm:cxn modelId="{6DAEC876-ADFA-42F4-B6AE-1DC8669C9E29}" type="presOf" srcId="{9F803F7F-30E6-4155-A8F6-A4D764038ACD}" destId="{CFA0AAF7-7219-4CE1-9C99-E4A8880F996A}" srcOrd="0" destOrd="1" presId="urn:microsoft.com/office/officeart/2005/8/layout/bList2"/>
    <dgm:cxn modelId="{3D0ED15A-3874-457F-83FF-B04B2EF47F6B}" type="presOf" srcId="{E4AD850E-2525-42A4-8952-7EEF58662C49}" destId="{159D7675-F7BE-4CDF-9274-CDEA5A76B20A}" srcOrd="0" destOrd="0" presId="urn:microsoft.com/office/officeart/2005/8/layout/bList2"/>
    <dgm:cxn modelId="{55CDED7C-B31C-4F04-84B3-9A1304F5B877}" srcId="{E4AD850E-2525-42A4-8952-7EEF58662C49}" destId="{9A13E24A-EDAD-46FE-86B6-4DDCA6F3CAD2}" srcOrd="0" destOrd="0" parTransId="{49BF3FD4-A870-451A-8044-1D49E639185D}" sibTransId="{B3637206-85F2-44BD-BEAE-8E89B1F545C6}"/>
    <dgm:cxn modelId="{5728FE8A-13EE-43E0-A644-98FB7D1D5359}" type="presOf" srcId="{0B5C9649-3F8F-4C0E-BA51-733A4ACDED3A}" destId="{CFA0AAF7-7219-4CE1-9C99-E4A8880F996A}" srcOrd="0" destOrd="2" presId="urn:microsoft.com/office/officeart/2005/8/layout/bList2"/>
    <dgm:cxn modelId="{DAE633AB-0CFC-4BB5-B3D5-0886680B068D}" type="presOf" srcId="{9A13E24A-EDAD-46FE-86B6-4DDCA6F3CAD2}" destId="{CFA0AAF7-7219-4CE1-9C99-E4A8880F996A}" srcOrd="0" destOrd="0" presId="urn:microsoft.com/office/officeart/2005/8/layout/bList2"/>
    <dgm:cxn modelId="{1138C3C0-CD7D-4BC4-9696-D34071FC43C2}" srcId="{85FC6326-FEA7-400E-A36C-6230A150BB6F}" destId="{E4AD850E-2525-42A4-8952-7EEF58662C49}" srcOrd="0" destOrd="0" parTransId="{DB2AC190-65B8-44C8-A8F6-326EA396A38E}" sibTransId="{D52AB1D4-9F45-4E0B-8845-D3D661B485A7}"/>
    <dgm:cxn modelId="{2601A0F4-92D0-4CD0-86D0-06B22A070209}" srcId="{E4AD850E-2525-42A4-8952-7EEF58662C49}" destId="{9F803F7F-30E6-4155-A8F6-A4D764038ACD}" srcOrd="1" destOrd="0" parTransId="{038A87A6-B028-4A6D-9ED4-9FCBF267B731}" sibTransId="{F7D7A228-259F-43E7-85BB-38E160F5A2B6}"/>
    <dgm:cxn modelId="{E0436D34-8255-45EF-AF39-F97244036BB9}" type="presParOf" srcId="{4FAE3A13-537E-4EA8-BD87-53AD43FE84FD}" destId="{8F4CF245-A5BE-4180-A6F8-A5F27993DBCF}" srcOrd="0" destOrd="0" presId="urn:microsoft.com/office/officeart/2005/8/layout/bList2"/>
    <dgm:cxn modelId="{3616F7D1-1AFF-4F04-AD69-BD6A3384839D}" type="presParOf" srcId="{8F4CF245-A5BE-4180-A6F8-A5F27993DBCF}" destId="{CFA0AAF7-7219-4CE1-9C99-E4A8880F996A}" srcOrd="0" destOrd="0" presId="urn:microsoft.com/office/officeart/2005/8/layout/bList2"/>
    <dgm:cxn modelId="{C76C6195-5EED-42F2-BE56-E8C4FA208148}" type="presParOf" srcId="{8F4CF245-A5BE-4180-A6F8-A5F27993DBCF}" destId="{159D7675-F7BE-4CDF-9274-CDEA5A76B20A}" srcOrd="1" destOrd="0" presId="urn:microsoft.com/office/officeart/2005/8/layout/bList2"/>
    <dgm:cxn modelId="{48D0785E-066D-40E7-B8EF-4D6F460D04CA}" type="presParOf" srcId="{8F4CF245-A5BE-4180-A6F8-A5F27993DBCF}" destId="{8FF9C3EF-6598-4249-9E02-086C1FBA6277}" srcOrd="2" destOrd="0" presId="urn:microsoft.com/office/officeart/2005/8/layout/bList2"/>
    <dgm:cxn modelId="{93F9F63C-B2F7-4225-ACCA-FF34728091B1}" type="presParOf" srcId="{8F4CF245-A5BE-4180-A6F8-A5F27993DBCF}" destId="{AF95DF78-77D7-4C20-B9C7-13ECBB1FA46C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5FC6326-FEA7-400E-A36C-6230A150BB6F}" type="doc">
      <dgm:prSet loTypeId="urn:microsoft.com/office/officeart/2005/8/layout/b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E4AD850E-2525-42A4-8952-7EEF58662C49}">
      <dgm:prSet custT="1"/>
      <dgm:spPr/>
      <dgm:t>
        <a:bodyPr/>
        <a:lstStyle/>
        <a:p>
          <a:r>
            <a:rPr lang="en-GB" sz="2800" dirty="0"/>
            <a:t>World Rejecting</a:t>
          </a:r>
        </a:p>
      </dgm:t>
    </dgm:pt>
    <dgm:pt modelId="{DB2AC190-65B8-44C8-A8F6-326EA396A38E}" type="parTrans" cxnId="{1138C3C0-CD7D-4BC4-9696-D34071FC43C2}">
      <dgm:prSet/>
      <dgm:spPr/>
      <dgm:t>
        <a:bodyPr/>
        <a:lstStyle/>
        <a:p>
          <a:endParaRPr lang="en-GB"/>
        </a:p>
      </dgm:t>
    </dgm:pt>
    <dgm:pt modelId="{D52AB1D4-9F45-4E0B-8845-D3D661B485A7}" type="sibTrans" cxnId="{1138C3C0-CD7D-4BC4-9696-D34071FC43C2}">
      <dgm:prSet/>
      <dgm:spPr/>
      <dgm:t>
        <a:bodyPr/>
        <a:lstStyle/>
        <a:p>
          <a:endParaRPr lang="en-GB"/>
        </a:p>
      </dgm:t>
    </dgm:pt>
    <dgm:pt modelId="{9A13E24A-EDAD-46FE-86B6-4DDCA6F3CAD2}">
      <dgm:prSet/>
      <dgm:spPr/>
      <dgm:t>
        <a:bodyPr/>
        <a:lstStyle/>
        <a:p>
          <a:r>
            <a:rPr lang="en-GB" dirty="0"/>
            <a:t>More recognisably religious than the rest</a:t>
          </a:r>
        </a:p>
      </dgm:t>
    </dgm:pt>
    <dgm:pt modelId="{49BF3FD4-A870-451A-8044-1D49E639185D}" type="parTrans" cxnId="{55CDED7C-B31C-4F04-84B3-9A1304F5B877}">
      <dgm:prSet/>
      <dgm:spPr/>
      <dgm:t>
        <a:bodyPr/>
        <a:lstStyle/>
        <a:p>
          <a:endParaRPr lang="en-GB"/>
        </a:p>
      </dgm:t>
    </dgm:pt>
    <dgm:pt modelId="{B3637206-85F2-44BD-BEAE-8E89B1F545C6}" type="sibTrans" cxnId="{55CDED7C-B31C-4F04-84B3-9A1304F5B877}">
      <dgm:prSet/>
      <dgm:spPr/>
      <dgm:t>
        <a:bodyPr/>
        <a:lstStyle/>
        <a:p>
          <a:endParaRPr lang="en-GB"/>
        </a:p>
      </dgm:t>
    </dgm:pt>
    <dgm:pt modelId="{F1D19C86-2073-41B6-8F70-D8946A521B7E}">
      <dgm:prSet/>
      <dgm:spPr/>
      <dgm:t>
        <a:bodyPr/>
        <a:lstStyle/>
        <a:p>
          <a:r>
            <a:rPr lang="en-GB" dirty="0"/>
            <a:t>Views of a prevailing social order rejecting materialistic values</a:t>
          </a:r>
        </a:p>
      </dgm:t>
    </dgm:pt>
    <dgm:pt modelId="{3634F393-57FA-4DFF-B5FA-C87BAD4A3FF9}" type="parTrans" cxnId="{61285A2B-C46D-453E-A969-2766B3E28470}">
      <dgm:prSet/>
      <dgm:spPr/>
      <dgm:t>
        <a:bodyPr/>
        <a:lstStyle/>
        <a:p>
          <a:endParaRPr lang="en-GB"/>
        </a:p>
      </dgm:t>
    </dgm:pt>
    <dgm:pt modelId="{BEACD5F3-96DC-49A5-BDB8-46AC344B9698}" type="sibTrans" cxnId="{61285A2B-C46D-453E-A969-2766B3E28470}">
      <dgm:prSet/>
      <dgm:spPr/>
      <dgm:t>
        <a:bodyPr/>
        <a:lstStyle/>
        <a:p>
          <a:endParaRPr lang="en-GB"/>
        </a:p>
      </dgm:t>
    </dgm:pt>
    <dgm:pt modelId="{309C8188-A8E1-4045-AB9D-607BA4269407}">
      <dgm:prSet/>
      <dgm:spPr/>
      <dgm:t>
        <a:bodyPr/>
        <a:lstStyle/>
        <a:p>
          <a:r>
            <a:rPr lang="en-GB" dirty="0"/>
            <a:t>Life of service to charismatic leader</a:t>
          </a:r>
        </a:p>
      </dgm:t>
    </dgm:pt>
    <dgm:pt modelId="{79148EC9-E6D0-48F0-9932-FA1311BFB7E5}" type="parTrans" cxnId="{8E36603B-9D5B-45D2-B7CC-3E6772714F07}">
      <dgm:prSet/>
      <dgm:spPr/>
      <dgm:t>
        <a:bodyPr/>
        <a:lstStyle/>
        <a:p>
          <a:endParaRPr lang="en-GB"/>
        </a:p>
      </dgm:t>
    </dgm:pt>
    <dgm:pt modelId="{5C74138F-7B32-4A5C-B43E-AF98A0B23647}" type="sibTrans" cxnId="{8E36603B-9D5B-45D2-B7CC-3E6772714F07}">
      <dgm:prSet/>
      <dgm:spPr/>
      <dgm:t>
        <a:bodyPr/>
        <a:lstStyle/>
        <a:p>
          <a:endParaRPr lang="en-GB"/>
        </a:p>
      </dgm:t>
    </dgm:pt>
    <dgm:pt modelId="{4FAE3A13-537E-4EA8-BD87-53AD43FE84FD}" type="pres">
      <dgm:prSet presAssocID="{85FC6326-FEA7-400E-A36C-6230A150BB6F}" presName="diagram" presStyleCnt="0">
        <dgm:presLayoutVars>
          <dgm:dir/>
          <dgm:animLvl val="lvl"/>
          <dgm:resizeHandles val="exact"/>
        </dgm:presLayoutVars>
      </dgm:prSet>
      <dgm:spPr/>
    </dgm:pt>
    <dgm:pt modelId="{8F4CF245-A5BE-4180-A6F8-A5F27993DBCF}" type="pres">
      <dgm:prSet presAssocID="{E4AD850E-2525-42A4-8952-7EEF58662C49}" presName="compNode" presStyleCnt="0"/>
      <dgm:spPr/>
    </dgm:pt>
    <dgm:pt modelId="{CFA0AAF7-7219-4CE1-9C99-E4A8880F996A}" type="pres">
      <dgm:prSet presAssocID="{E4AD850E-2525-42A4-8952-7EEF58662C49}" presName="childRect" presStyleLbl="bgAcc1" presStyleIdx="0" presStyleCnt="1">
        <dgm:presLayoutVars>
          <dgm:bulletEnabled val="1"/>
        </dgm:presLayoutVars>
      </dgm:prSet>
      <dgm:spPr/>
    </dgm:pt>
    <dgm:pt modelId="{159D7675-F7BE-4CDF-9274-CDEA5A76B20A}" type="pres">
      <dgm:prSet presAssocID="{E4AD850E-2525-42A4-8952-7EEF58662C49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8FF9C3EF-6598-4249-9E02-086C1FBA6277}" type="pres">
      <dgm:prSet presAssocID="{E4AD850E-2525-42A4-8952-7EEF58662C49}" presName="parentRect" presStyleLbl="alignNode1" presStyleIdx="0" presStyleCnt="1"/>
      <dgm:spPr/>
    </dgm:pt>
    <dgm:pt modelId="{AF95DF78-77D7-4C20-B9C7-13ECBB1FA46C}" type="pres">
      <dgm:prSet presAssocID="{E4AD850E-2525-42A4-8952-7EEF58662C49}" presName="adorn" presStyleLbl="fgAccFollowNode1" presStyleIdx="0" presStyleCnt="1"/>
      <dgm:spPr/>
    </dgm:pt>
  </dgm:ptLst>
  <dgm:cxnLst>
    <dgm:cxn modelId="{17DF2B03-24E9-44DB-BA56-2B83D5AD4C13}" type="presOf" srcId="{F1D19C86-2073-41B6-8F70-D8946A521B7E}" destId="{CFA0AAF7-7219-4CE1-9C99-E4A8880F996A}" srcOrd="0" destOrd="1" presId="urn:microsoft.com/office/officeart/2005/8/layout/bList2"/>
    <dgm:cxn modelId="{11EF2115-AC56-405C-ACB5-B51023CE0172}" type="presOf" srcId="{85FC6326-FEA7-400E-A36C-6230A150BB6F}" destId="{4FAE3A13-537E-4EA8-BD87-53AD43FE84FD}" srcOrd="0" destOrd="0" presId="urn:microsoft.com/office/officeart/2005/8/layout/bList2"/>
    <dgm:cxn modelId="{61285A2B-C46D-453E-A969-2766B3E28470}" srcId="{E4AD850E-2525-42A4-8952-7EEF58662C49}" destId="{F1D19C86-2073-41B6-8F70-D8946A521B7E}" srcOrd="1" destOrd="0" parTransId="{3634F393-57FA-4DFF-B5FA-C87BAD4A3FF9}" sibTransId="{BEACD5F3-96DC-49A5-BDB8-46AC344B9698}"/>
    <dgm:cxn modelId="{8E36603B-9D5B-45D2-B7CC-3E6772714F07}" srcId="{E4AD850E-2525-42A4-8952-7EEF58662C49}" destId="{309C8188-A8E1-4045-AB9D-607BA4269407}" srcOrd="2" destOrd="0" parTransId="{79148EC9-E6D0-48F0-9932-FA1311BFB7E5}" sibTransId="{5C74138F-7B32-4A5C-B43E-AF98A0B23647}"/>
    <dgm:cxn modelId="{95A04B3B-6616-4691-95D0-31D88FFCECCE}" type="presOf" srcId="{E4AD850E-2525-42A4-8952-7EEF58662C49}" destId="{8FF9C3EF-6598-4249-9E02-086C1FBA6277}" srcOrd="1" destOrd="0" presId="urn:microsoft.com/office/officeart/2005/8/layout/bList2"/>
    <dgm:cxn modelId="{FCCD6652-C15C-48D9-92AC-C4841B97E14D}" type="presOf" srcId="{309C8188-A8E1-4045-AB9D-607BA4269407}" destId="{CFA0AAF7-7219-4CE1-9C99-E4A8880F996A}" srcOrd="0" destOrd="2" presId="urn:microsoft.com/office/officeart/2005/8/layout/bList2"/>
    <dgm:cxn modelId="{3D0ED15A-3874-457F-83FF-B04B2EF47F6B}" type="presOf" srcId="{E4AD850E-2525-42A4-8952-7EEF58662C49}" destId="{159D7675-F7BE-4CDF-9274-CDEA5A76B20A}" srcOrd="0" destOrd="0" presId="urn:microsoft.com/office/officeart/2005/8/layout/bList2"/>
    <dgm:cxn modelId="{55CDED7C-B31C-4F04-84B3-9A1304F5B877}" srcId="{E4AD850E-2525-42A4-8952-7EEF58662C49}" destId="{9A13E24A-EDAD-46FE-86B6-4DDCA6F3CAD2}" srcOrd="0" destOrd="0" parTransId="{49BF3FD4-A870-451A-8044-1D49E639185D}" sibTransId="{B3637206-85F2-44BD-BEAE-8E89B1F545C6}"/>
    <dgm:cxn modelId="{DAE633AB-0CFC-4BB5-B3D5-0886680B068D}" type="presOf" srcId="{9A13E24A-EDAD-46FE-86B6-4DDCA6F3CAD2}" destId="{CFA0AAF7-7219-4CE1-9C99-E4A8880F996A}" srcOrd="0" destOrd="0" presId="urn:microsoft.com/office/officeart/2005/8/layout/bList2"/>
    <dgm:cxn modelId="{1138C3C0-CD7D-4BC4-9696-D34071FC43C2}" srcId="{85FC6326-FEA7-400E-A36C-6230A150BB6F}" destId="{E4AD850E-2525-42A4-8952-7EEF58662C49}" srcOrd="0" destOrd="0" parTransId="{DB2AC190-65B8-44C8-A8F6-326EA396A38E}" sibTransId="{D52AB1D4-9F45-4E0B-8845-D3D661B485A7}"/>
    <dgm:cxn modelId="{E0436D34-8255-45EF-AF39-F97244036BB9}" type="presParOf" srcId="{4FAE3A13-537E-4EA8-BD87-53AD43FE84FD}" destId="{8F4CF245-A5BE-4180-A6F8-A5F27993DBCF}" srcOrd="0" destOrd="0" presId="urn:microsoft.com/office/officeart/2005/8/layout/bList2"/>
    <dgm:cxn modelId="{3616F7D1-1AFF-4F04-AD69-BD6A3384839D}" type="presParOf" srcId="{8F4CF245-A5BE-4180-A6F8-A5F27993DBCF}" destId="{CFA0AAF7-7219-4CE1-9C99-E4A8880F996A}" srcOrd="0" destOrd="0" presId="urn:microsoft.com/office/officeart/2005/8/layout/bList2"/>
    <dgm:cxn modelId="{C76C6195-5EED-42F2-BE56-E8C4FA208148}" type="presParOf" srcId="{8F4CF245-A5BE-4180-A6F8-A5F27993DBCF}" destId="{159D7675-F7BE-4CDF-9274-CDEA5A76B20A}" srcOrd="1" destOrd="0" presId="urn:microsoft.com/office/officeart/2005/8/layout/bList2"/>
    <dgm:cxn modelId="{48D0785E-066D-40E7-B8EF-4D6F460D04CA}" type="presParOf" srcId="{8F4CF245-A5BE-4180-A6F8-A5F27993DBCF}" destId="{8FF9C3EF-6598-4249-9E02-086C1FBA6277}" srcOrd="2" destOrd="0" presId="urn:microsoft.com/office/officeart/2005/8/layout/bList2"/>
    <dgm:cxn modelId="{93F9F63C-B2F7-4225-ACCA-FF34728091B1}" type="presParOf" srcId="{8F4CF245-A5BE-4180-A6F8-A5F27993DBCF}" destId="{AF95DF78-77D7-4C20-B9C7-13ECBB1FA46C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5FC6326-FEA7-400E-A36C-6230A150BB6F}" type="doc">
      <dgm:prSet loTypeId="urn:microsoft.com/office/officeart/2005/8/layout/b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E4AD850E-2525-42A4-8952-7EEF58662C49}">
      <dgm:prSet/>
      <dgm:spPr/>
      <dgm:t>
        <a:bodyPr/>
        <a:lstStyle/>
        <a:p>
          <a:r>
            <a:rPr lang="en-GB" dirty="0"/>
            <a:t>World Accommodating</a:t>
          </a:r>
        </a:p>
      </dgm:t>
    </dgm:pt>
    <dgm:pt modelId="{DB2AC190-65B8-44C8-A8F6-326EA396A38E}" type="parTrans" cxnId="{1138C3C0-CD7D-4BC4-9696-D34071FC43C2}">
      <dgm:prSet/>
      <dgm:spPr/>
      <dgm:t>
        <a:bodyPr/>
        <a:lstStyle/>
        <a:p>
          <a:endParaRPr lang="en-GB"/>
        </a:p>
      </dgm:t>
    </dgm:pt>
    <dgm:pt modelId="{D52AB1D4-9F45-4E0B-8845-D3D661B485A7}" type="sibTrans" cxnId="{1138C3C0-CD7D-4BC4-9696-D34071FC43C2}">
      <dgm:prSet/>
      <dgm:spPr/>
      <dgm:t>
        <a:bodyPr/>
        <a:lstStyle/>
        <a:p>
          <a:endParaRPr lang="en-GB"/>
        </a:p>
      </dgm:t>
    </dgm:pt>
    <dgm:pt modelId="{9A13E24A-EDAD-46FE-86B6-4DDCA6F3CAD2}">
      <dgm:prSet/>
      <dgm:spPr/>
      <dgm:t>
        <a:bodyPr/>
        <a:lstStyle/>
        <a:p>
          <a:r>
            <a:rPr lang="en-GB" dirty="0"/>
            <a:t>Draws on a distinction between the spiritual and worldly</a:t>
          </a:r>
        </a:p>
      </dgm:t>
    </dgm:pt>
    <dgm:pt modelId="{49BF3FD4-A870-451A-8044-1D49E639185D}" type="parTrans" cxnId="{55CDED7C-B31C-4F04-84B3-9A1304F5B877}">
      <dgm:prSet/>
      <dgm:spPr/>
      <dgm:t>
        <a:bodyPr/>
        <a:lstStyle/>
        <a:p>
          <a:endParaRPr lang="en-GB"/>
        </a:p>
      </dgm:t>
    </dgm:pt>
    <dgm:pt modelId="{B3637206-85F2-44BD-BEAE-8E89B1F545C6}" type="sibTrans" cxnId="{55CDED7C-B31C-4F04-84B3-9A1304F5B877}">
      <dgm:prSet/>
      <dgm:spPr/>
      <dgm:t>
        <a:bodyPr/>
        <a:lstStyle/>
        <a:p>
          <a:endParaRPr lang="en-GB"/>
        </a:p>
      </dgm:t>
    </dgm:pt>
    <dgm:pt modelId="{353B8EC5-6D9F-4F62-B2BD-F7EADEEE35A2}">
      <dgm:prSet/>
      <dgm:spPr/>
      <dgm:t>
        <a:bodyPr/>
        <a:lstStyle/>
        <a:p>
          <a:r>
            <a:rPr lang="en-GB" dirty="0"/>
            <a:t>Movements fits in within the lives  of 21</a:t>
          </a:r>
          <a:r>
            <a:rPr lang="en-GB" baseline="30000" dirty="0"/>
            <a:t>st</a:t>
          </a:r>
          <a:r>
            <a:rPr lang="en-GB" dirty="0"/>
            <a:t> cent</a:t>
          </a:r>
        </a:p>
      </dgm:t>
    </dgm:pt>
    <dgm:pt modelId="{152A25E2-5915-4D97-884B-4FB3A7E24FC4}" type="parTrans" cxnId="{03C8DD2F-7464-4D9D-9B38-72BA53C7B58F}">
      <dgm:prSet/>
      <dgm:spPr/>
      <dgm:t>
        <a:bodyPr/>
        <a:lstStyle/>
        <a:p>
          <a:endParaRPr lang="en-GB"/>
        </a:p>
      </dgm:t>
    </dgm:pt>
    <dgm:pt modelId="{5929318A-31CB-480C-8A40-AD5C29195B1E}" type="sibTrans" cxnId="{03C8DD2F-7464-4D9D-9B38-72BA53C7B58F}">
      <dgm:prSet/>
      <dgm:spPr/>
      <dgm:t>
        <a:bodyPr/>
        <a:lstStyle/>
        <a:p>
          <a:endParaRPr lang="en-GB"/>
        </a:p>
      </dgm:t>
    </dgm:pt>
    <dgm:pt modelId="{3FE1B49A-8CD4-4F2F-882D-276B671CD837}">
      <dgm:prSet/>
      <dgm:spPr/>
      <dgm:t>
        <a:bodyPr/>
        <a:lstStyle/>
        <a:p>
          <a:r>
            <a:rPr lang="en-GB" dirty="0"/>
            <a:t>Tendency to have connections to pre existing religions</a:t>
          </a:r>
        </a:p>
      </dgm:t>
    </dgm:pt>
    <dgm:pt modelId="{6EF010CD-E790-4A20-8EC6-5796C06F1AC8}" type="parTrans" cxnId="{466F6FD9-6B1A-4AD5-8C81-D98ACA032336}">
      <dgm:prSet/>
      <dgm:spPr/>
      <dgm:t>
        <a:bodyPr/>
        <a:lstStyle/>
        <a:p>
          <a:endParaRPr lang="en-GB"/>
        </a:p>
      </dgm:t>
    </dgm:pt>
    <dgm:pt modelId="{68B8885F-8DD9-4B80-9CF6-CD09F5F4DB77}" type="sibTrans" cxnId="{466F6FD9-6B1A-4AD5-8C81-D98ACA032336}">
      <dgm:prSet/>
      <dgm:spPr/>
      <dgm:t>
        <a:bodyPr/>
        <a:lstStyle/>
        <a:p>
          <a:endParaRPr lang="en-GB"/>
        </a:p>
      </dgm:t>
    </dgm:pt>
    <dgm:pt modelId="{4FAE3A13-537E-4EA8-BD87-53AD43FE84FD}" type="pres">
      <dgm:prSet presAssocID="{85FC6326-FEA7-400E-A36C-6230A150BB6F}" presName="diagram" presStyleCnt="0">
        <dgm:presLayoutVars>
          <dgm:dir/>
          <dgm:animLvl val="lvl"/>
          <dgm:resizeHandles val="exact"/>
        </dgm:presLayoutVars>
      </dgm:prSet>
      <dgm:spPr/>
    </dgm:pt>
    <dgm:pt modelId="{8F4CF245-A5BE-4180-A6F8-A5F27993DBCF}" type="pres">
      <dgm:prSet presAssocID="{E4AD850E-2525-42A4-8952-7EEF58662C49}" presName="compNode" presStyleCnt="0"/>
      <dgm:spPr/>
    </dgm:pt>
    <dgm:pt modelId="{CFA0AAF7-7219-4CE1-9C99-E4A8880F996A}" type="pres">
      <dgm:prSet presAssocID="{E4AD850E-2525-42A4-8952-7EEF58662C49}" presName="childRect" presStyleLbl="bgAcc1" presStyleIdx="0" presStyleCnt="1">
        <dgm:presLayoutVars>
          <dgm:bulletEnabled val="1"/>
        </dgm:presLayoutVars>
      </dgm:prSet>
      <dgm:spPr/>
    </dgm:pt>
    <dgm:pt modelId="{159D7675-F7BE-4CDF-9274-CDEA5A76B20A}" type="pres">
      <dgm:prSet presAssocID="{E4AD850E-2525-42A4-8952-7EEF58662C49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8FF9C3EF-6598-4249-9E02-086C1FBA6277}" type="pres">
      <dgm:prSet presAssocID="{E4AD850E-2525-42A4-8952-7EEF58662C49}" presName="parentRect" presStyleLbl="alignNode1" presStyleIdx="0" presStyleCnt="1"/>
      <dgm:spPr/>
    </dgm:pt>
    <dgm:pt modelId="{AF95DF78-77D7-4C20-B9C7-13ECBB1FA46C}" type="pres">
      <dgm:prSet presAssocID="{E4AD850E-2525-42A4-8952-7EEF58662C49}" presName="adorn" presStyleLbl="fgAccFollowNode1" presStyleIdx="0" presStyleCnt="1"/>
      <dgm:spPr/>
    </dgm:pt>
  </dgm:ptLst>
  <dgm:cxnLst>
    <dgm:cxn modelId="{11EF2115-AC56-405C-ACB5-B51023CE0172}" type="presOf" srcId="{85FC6326-FEA7-400E-A36C-6230A150BB6F}" destId="{4FAE3A13-537E-4EA8-BD87-53AD43FE84FD}" srcOrd="0" destOrd="0" presId="urn:microsoft.com/office/officeart/2005/8/layout/bList2"/>
    <dgm:cxn modelId="{A6D67516-85A2-4A31-904F-C52C7079D8E3}" type="presOf" srcId="{3FE1B49A-8CD4-4F2F-882D-276B671CD837}" destId="{CFA0AAF7-7219-4CE1-9C99-E4A8880F996A}" srcOrd="0" destOrd="2" presId="urn:microsoft.com/office/officeart/2005/8/layout/bList2"/>
    <dgm:cxn modelId="{03C8DD2F-7464-4D9D-9B38-72BA53C7B58F}" srcId="{E4AD850E-2525-42A4-8952-7EEF58662C49}" destId="{353B8EC5-6D9F-4F62-B2BD-F7EADEEE35A2}" srcOrd="1" destOrd="0" parTransId="{152A25E2-5915-4D97-884B-4FB3A7E24FC4}" sibTransId="{5929318A-31CB-480C-8A40-AD5C29195B1E}"/>
    <dgm:cxn modelId="{95A04B3B-6616-4691-95D0-31D88FFCECCE}" type="presOf" srcId="{E4AD850E-2525-42A4-8952-7EEF58662C49}" destId="{8FF9C3EF-6598-4249-9E02-086C1FBA6277}" srcOrd="1" destOrd="0" presId="urn:microsoft.com/office/officeart/2005/8/layout/bList2"/>
    <dgm:cxn modelId="{3D0ED15A-3874-457F-83FF-B04B2EF47F6B}" type="presOf" srcId="{E4AD850E-2525-42A4-8952-7EEF58662C49}" destId="{159D7675-F7BE-4CDF-9274-CDEA5A76B20A}" srcOrd="0" destOrd="0" presId="urn:microsoft.com/office/officeart/2005/8/layout/bList2"/>
    <dgm:cxn modelId="{55CDED7C-B31C-4F04-84B3-9A1304F5B877}" srcId="{E4AD850E-2525-42A4-8952-7EEF58662C49}" destId="{9A13E24A-EDAD-46FE-86B6-4DDCA6F3CAD2}" srcOrd="0" destOrd="0" parTransId="{49BF3FD4-A870-451A-8044-1D49E639185D}" sibTransId="{B3637206-85F2-44BD-BEAE-8E89B1F545C6}"/>
    <dgm:cxn modelId="{04D3A49A-60B9-4C9D-A3A0-87FD2538BB96}" type="presOf" srcId="{353B8EC5-6D9F-4F62-B2BD-F7EADEEE35A2}" destId="{CFA0AAF7-7219-4CE1-9C99-E4A8880F996A}" srcOrd="0" destOrd="1" presId="urn:microsoft.com/office/officeart/2005/8/layout/bList2"/>
    <dgm:cxn modelId="{DAE633AB-0CFC-4BB5-B3D5-0886680B068D}" type="presOf" srcId="{9A13E24A-EDAD-46FE-86B6-4DDCA6F3CAD2}" destId="{CFA0AAF7-7219-4CE1-9C99-E4A8880F996A}" srcOrd="0" destOrd="0" presId="urn:microsoft.com/office/officeart/2005/8/layout/bList2"/>
    <dgm:cxn modelId="{1138C3C0-CD7D-4BC4-9696-D34071FC43C2}" srcId="{85FC6326-FEA7-400E-A36C-6230A150BB6F}" destId="{E4AD850E-2525-42A4-8952-7EEF58662C49}" srcOrd="0" destOrd="0" parTransId="{DB2AC190-65B8-44C8-A8F6-326EA396A38E}" sibTransId="{D52AB1D4-9F45-4E0B-8845-D3D661B485A7}"/>
    <dgm:cxn modelId="{466F6FD9-6B1A-4AD5-8C81-D98ACA032336}" srcId="{E4AD850E-2525-42A4-8952-7EEF58662C49}" destId="{3FE1B49A-8CD4-4F2F-882D-276B671CD837}" srcOrd="2" destOrd="0" parTransId="{6EF010CD-E790-4A20-8EC6-5796C06F1AC8}" sibTransId="{68B8885F-8DD9-4B80-9CF6-CD09F5F4DB77}"/>
    <dgm:cxn modelId="{E0436D34-8255-45EF-AF39-F97244036BB9}" type="presParOf" srcId="{4FAE3A13-537E-4EA8-BD87-53AD43FE84FD}" destId="{8F4CF245-A5BE-4180-A6F8-A5F27993DBCF}" srcOrd="0" destOrd="0" presId="urn:microsoft.com/office/officeart/2005/8/layout/bList2"/>
    <dgm:cxn modelId="{3616F7D1-1AFF-4F04-AD69-BD6A3384839D}" type="presParOf" srcId="{8F4CF245-A5BE-4180-A6F8-A5F27993DBCF}" destId="{CFA0AAF7-7219-4CE1-9C99-E4A8880F996A}" srcOrd="0" destOrd="0" presId="urn:microsoft.com/office/officeart/2005/8/layout/bList2"/>
    <dgm:cxn modelId="{C76C6195-5EED-42F2-BE56-E8C4FA208148}" type="presParOf" srcId="{8F4CF245-A5BE-4180-A6F8-A5F27993DBCF}" destId="{159D7675-F7BE-4CDF-9274-CDEA5A76B20A}" srcOrd="1" destOrd="0" presId="urn:microsoft.com/office/officeart/2005/8/layout/bList2"/>
    <dgm:cxn modelId="{48D0785E-066D-40E7-B8EF-4D6F460D04CA}" type="presParOf" srcId="{8F4CF245-A5BE-4180-A6F8-A5F27993DBCF}" destId="{8FF9C3EF-6598-4249-9E02-086C1FBA6277}" srcOrd="2" destOrd="0" presId="urn:microsoft.com/office/officeart/2005/8/layout/bList2"/>
    <dgm:cxn modelId="{93F9F63C-B2F7-4225-ACCA-FF34728091B1}" type="presParOf" srcId="{8F4CF245-A5BE-4180-A6F8-A5F27993DBCF}" destId="{AF95DF78-77D7-4C20-B9C7-13ECBB1FA46C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DD462A-A6FB-4054-82E6-3C7AC611CF09}">
      <dsp:nvSpPr>
        <dsp:cNvPr id="0" name=""/>
        <dsp:cNvSpPr/>
      </dsp:nvSpPr>
      <dsp:spPr>
        <a:xfrm>
          <a:off x="0" y="0"/>
          <a:ext cx="668337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AEE800-F983-4C9D-80A9-BEE5710231A8}">
      <dsp:nvSpPr>
        <dsp:cNvPr id="0" name=""/>
        <dsp:cNvSpPr/>
      </dsp:nvSpPr>
      <dsp:spPr>
        <a:xfrm>
          <a:off x="0" y="0"/>
          <a:ext cx="1336675" cy="1151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 dirty="0"/>
            <a:t>Introduction </a:t>
          </a:r>
          <a:endParaRPr lang="en-US" sz="2000" kern="1200" dirty="0"/>
        </a:p>
      </dsp:txBody>
      <dsp:txXfrm>
        <a:off x="0" y="0"/>
        <a:ext cx="1336675" cy="1151731"/>
      </dsp:txXfrm>
    </dsp:sp>
    <dsp:sp modelId="{D4BCC4E9-D750-4834-BB12-7D8BC8274537}">
      <dsp:nvSpPr>
        <dsp:cNvPr id="0" name=""/>
        <dsp:cNvSpPr/>
      </dsp:nvSpPr>
      <dsp:spPr>
        <a:xfrm>
          <a:off x="1436925" y="17995"/>
          <a:ext cx="5246449" cy="359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/>
            <a:t>Tile of Dissertation.	</a:t>
          </a:r>
          <a:endParaRPr lang="en-US" sz="1700" kern="1200" dirty="0"/>
        </a:p>
      </dsp:txBody>
      <dsp:txXfrm>
        <a:off x="1436925" y="17995"/>
        <a:ext cx="5246449" cy="359916"/>
      </dsp:txXfrm>
    </dsp:sp>
    <dsp:sp modelId="{06C667E6-49E8-45F0-9713-7045FDFABA22}">
      <dsp:nvSpPr>
        <dsp:cNvPr id="0" name=""/>
        <dsp:cNvSpPr/>
      </dsp:nvSpPr>
      <dsp:spPr>
        <a:xfrm>
          <a:off x="1336675" y="377911"/>
          <a:ext cx="53467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35443B-32F8-49B0-8262-D78CB96FA75B}">
      <dsp:nvSpPr>
        <dsp:cNvPr id="0" name=""/>
        <dsp:cNvSpPr/>
      </dsp:nvSpPr>
      <dsp:spPr>
        <a:xfrm>
          <a:off x="1436925" y="395907"/>
          <a:ext cx="5246449" cy="359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/>
            <a:t>Reason for the study. </a:t>
          </a:r>
          <a:endParaRPr lang="en-US" sz="1700" kern="1200" dirty="0"/>
        </a:p>
      </dsp:txBody>
      <dsp:txXfrm>
        <a:off x="1436925" y="395907"/>
        <a:ext cx="5246449" cy="359916"/>
      </dsp:txXfrm>
    </dsp:sp>
    <dsp:sp modelId="{F31D5F07-305F-41A6-A2B2-611DD18D3F83}">
      <dsp:nvSpPr>
        <dsp:cNvPr id="0" name=""/>
        <dsp:cNvSpPr/>
      </dsp:nvSpPr>
      <dsp:spPr>
        <a:xfrm>
          <a:off x="1336675" y="755823"/>
          <a:ext cx="53467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763F46-013E-424D-AEA5-1656B5DAA2F3}">
      <dsp:nvSpPr>
        <dsp:cNvPr id="0" name=""/>
        <dsp:cNvSpPr/>
      </dsp:nvSpPr>
      <dsp:spPr>
        <a:xfrm>
          <a:off x="1436925" y="773819"/>
          <a:ext cx="5246449" cy="359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What is to be disused in this presentation.</a:t>
          </a:r>
        </a:p>
      </dsp:txBody>
      <dsp:txXfrm>
        <a:off x="1436925" y="773819"/>
        <a:ext cx="5246449" cy="359916"/>
      </dsp:txXfrm>
    </dsp:sp>
    <dsp:sp modelId="{4E6CFA6F-16CC-4B24-8BB2-1822965140FA}">
      <dsp:nvSpPr>
        <dsp:cNvPr id="0" name=""/>
        <dsp:cNvSpPr/>
      </dsp:nvSpPr>
      <dsp:spPr>
        <a:xfrm>
          <a:off x="1336675" y="1133735"/>
          <a:ext cx="53467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83A75D-A11C-4A8E-85DF-0B7B1F1EBF77}">
      <dsp:nvSpPr>
        <dsp:cNvPr id="0" name=""/>
        <dsp:cNvSpPr/>
      </dsp:nvSpPr>
      <dsp:spPr>
        <a:xfrm>
          <a:off x="0" y="1151731"/>
          <a:ext cx="6683374" cy="0"/>
        </a:xfrm>
        <a:prstGeom prst="line">
          <a:avLst/>
        </a:prstGeom>
        <a:solidFill>
          <a:schemeClr val="accent2">
            <a:hueOff val="-279374"/>
            <a:satOff val="-3219"/>
            <a:lumOff val="720"/>
            <a:alphaOff val="0"/>
          </a:schemeClr>
        </a:solidFill>
        <a:ln w="15875" cap="flat" cmpd="sng" algn="ctr">
          <a:solidFill>
            <a:schemeClr val="accent2">
              <a:hueOff val="-279374"/>
              <a:satOff val="-3219"/>
              <a:lumOff val="72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0FEB31-ECBF-4E39-8770-FC687A719526}">
      <dsp:nvSpPr>
        <dsp:cNvPr id="0" name=""/>
        <dsp:cNvSpPr/>
      </dsp:nvSpPr>
      <dsp:spPr>
        <a:xfrm>
          <a:off x="0" y="1151731"/>
          <a:ext cx="1336675" cy="1151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 dirty="0"/>
            <a:t>Part 1 </a:t>
          </a:r>
          <a:endParaRPr lang="en-US" sz="2000" kern="1200" dirty="0"/>
        </a:p>
      </dsp:txBody>
      <dsp:txXfrm>
        <a:off x="0" y="1151731"/>
        <a:ext cx="1336675" cy="1151731"/>
      </dsp:txXfrm>
    </dsp:sp>
    <dsp:sp modelId="{8FD366B6-4ED4-47B9-875B-D3051455F23B}">
      <dsp:nvSpPr>
        <dsp:cNvPr id="0" name=""/>
        <dsp:cNvSpPr/>
      </dsp:nvSpPr>
      <dsp:spPr>
        <a:xfrm>
          <a:off x="1436925" y="1178500"/>
          <a:ext cx="5246449" cy="535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/>
            <a:t>Methodology.</a:t>
          </a:r>
          <a:endParaRPr lang="en-US" sz="1700" kern="1200" dirty="0"/>
        </a:p>
      </dsp:txBody>
      <dsp:txXfrm>
        <a:off x="1436925" y="1178500"/>
        <a:ext cx="5246449" cy="535375"/>
      </dsp:txXfrm>
    </dsp:sp>
    <dsp:sp modelId="{DAEF3A8B-4836-4605-B05F-7E5A0C8B8C12}">
      <dsp:nvSpPr>
        <dsp:cNvPr id="0" name=""/>
        <dsp:cNvSpPr/>
      </dsp:nvSpPr>
      <dsp:spPr>
        <a:xfrm>
          <a:off x="1336675" y="1713875"/>
          <a:ext cx="53467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6CF93F-38CB-4A84-8274-AF7B193F1C81}">
      <dsp:nvSpPr>
        <dsp:cNvPr id="0" name=""/>
        <dsp:cNvSpPr/>
      </dsp:nvSpPr>
      <dsp:spPr>
        <a:xfrm>
          <a:off x="1436925" y="1740643"/>
          <a:ext cx="5246449" cy="535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/>
            <a:t>Literature review.</a:t>
          </a:r>
          <a:endParaRPr lang="en-US" sz="1700" kern="1200" dirty="0"/>
        </a:p>
      </dsp:txBody>
      <dsp:txXfrm>
        <a:off x="1436925" y="1740643"/>
        <a:ext cx="5246449" cy="535375"/>
      </dsp:txXfrm>
    </dsp:sp>
    <dsp:sp modelId="{ED826BEE-C230-4088-BE04-3B4028144540}">
      <dsp:nvSpPr>
        <dsp:cNvPr id="0" name=""/>
        <dsp:cNvSpPr/>
      </dsp:nvSpPr>
      <dsp:spPr>
        <a:xfrm>
          <a:off x="1336675" y="2276018"/>
          <a:ext cx="53467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C031BE-449A-4686-93A9-46E6D82A5CD8}">
      <dsp:nvSpPr>
        <dsp:cNvPr id="0" name=""/>
        <dsp:cNvSpPr/>
      </dsp:nvSpPr>
      <dsp:spPr>
        <a:xfrm>
          <a:off x="0" y="2303462"/>
          <a:ext cx="6683374" cy="0"/>
        </a:xfrm>
        <a:prstGeom prst="line">
          <a:avLst/>
        </a:prstGeom>
        <a:solidFill>
          <a:schemeClr val="accent2">
            <a:hueOff val="-558749"/>
            <a:satOff val="-6439"/>
            <a:lumOff val="1439"/>
            <a:alphaOff val="0"/>
          </a:schemeClr>
        </a:solidFill>
        <a:ln w="15875" cap="flat" cmpd="sng" algn="ctr">
          <a:solidFill>
            <a:schemeClr val="accent2">
              <a:hueOff val="-558749"/>
              <a:satOff val="-6439"/>
              <a:lumOff val="143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C18A54-5DE0-4017-8FF3-9A50E5BDE63A}">
      <dsp:nvSpPr>
        <dsp:cNvPr id="0" name=""/>
        <dsp:cNvSpPr/>
      </dsp:nvSpPr>
      <dsp:spPr>
        <a:xfrm>
          <a:off x="0" y="2303462"/>
          <a:ext cx="1336675" cy="1151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 dirty="0"/>
            <a:t>Part 2 </a:t>
          </a:r>
          <a:endParaRPr lang="en-US" sz="2000" kern="1200" dirty="0"/>
        </a:p>
      </dsp:txBody>
      <dsp:txXfrm>
        <a:off x="0" y="2303462"/>
        <a:ext cx="1336675" cy="1151731"/>
      </dsp:txXfrm>
    </dsp:sp>
    <dsp:sp modelId="{3D39FE6C-5D44-49F3-B987-3A2971D725E0}">
      <dsp:nvSpPr>
        <dsp:cNvPr id="0" name=""/>
        <dsp:cNvSpPr/>
      </dsp:nvSpPr>
      <dsp:spPr>
        <a:xfrm>
          <a:off x="1436925" y="2355762"/>
          <a:ext cx="5246449" cy="10460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/>
            <a:t>Chapter division and summary</a:t>
          </a:r>
          <a:endParaRPr lang="en-US" sz="1700" kern="1200" dirty="0"/>
        </a:p>
      </dsp:txBody>
      <dsp:txXfrm>
        <a:off x="1436925" y="2355762"/>
        <a:ext cx="5246449" cy="1046005"/>
      </dsp:txXfrm>
    </dsp:sp>
    <dsp:sp modelId="{47781074-3B05-43D0-9A04-6FB8197B7234}">
      <dsp:nvSpPr>
        <dsp:cNvPr id="0" name=""/>
        <dsp:cNvSpPr/>
      </dsp:nvSpPr>
      <dsp:spPr>
        <a:xfrm>
          <a:off x="1336675" y="3401768"/>
          <a:ext cx="53467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32F6A3-9B0A-46FA-A2BF-9F54181CE1CC}">
      <dsp:nvSpPr>
        <dsp:cNvPr id="0" name=""/>
        <dsp:cNvSpPr/>
      </dsp:nvSpPr>
      <dsp:spPr>
        <a:xfrm>
          <a:off x="0" y="3455193"/>
          <a:ext cx="6683374" cy="0"/>
        </a:xfrm>
        <a:prstGeom prst="line">
          <a:avLst/>
        </a:prstGeom>
        <a:solidFill>
          <a:schemeClr val="accent2">
            <a:hueOff val="-838123"/>
            <a:satOff val="-9658"/>
            <a:lumOff val="2159"/>
            <a:alphaOff val="0"/>
          </a:schemeClr>
        </a:solidFill>
        <a:ln w="15875" cap="flat" cmpd="sng" algn="ctr">
          <a:solidFill>
            <a:schemeClr val="accent2">
              <a:hueOff val="-838123"/>
              <a:satOff val="-9658"/>
              <a:lumOff val="21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E71934-38E0-4BD3-AAD2-ACE363A31C9C}">
      <dsp:nvSpPr>
        <dsp:cNvPr id="0" name=""/>
        <dsp:cNvSpPr/>
      </dsp:nvSpPr>
      <dsp:spPr>
        <a:xfrm>
          <a:off x="0" y="3455193"/>
          <a:ext cx="1336675" cy="1151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 dirty="0"/>
            <a:t>Part 3</a:t>
          </a:r>
          <a:endParaRPr lang="en-US" sz="2000" kern="1200" dirty="0"/>
        </a:p>
      </dsp:txBody>
      <dsp:txXfrm>
        <a:off x="0" y="3455193"/>
        <a:ext cx="1336675" cy="1151731"/>
      </dsp:txXfrm>
    </dsp:sp>
    <dsp:sp modelId="{06A8653C-0C20-4396-92B5-9982E97FA593}">
      <dsp:nvSpPr>
        <dsp:cNvPr id="0" name=""/>
        <dsp:cNvSpPr/>
      </dsp:nvSpPr>
      <dsp:spPr>
        <a:xfrm>
          <a:off x="1436925" y="3507494"/>
          <a:ext cx="5246449" cy="10460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/>
            <a:t>Summary, bibliography and questions.</a:t>
          </a:r>
          <a:endParaRPr lang="en-US" sz="1700" kern="1200" dirty="0"/>
        </a:p>
      </dsp:txBody>
      <dsp:txXfrm>
        <a:off x="1436925" y="3507494"/>
        <a:ext cx="5246449" cy="1046005"/>
      </dsp:txXfrm>
    </dsp:sp>
    <dsp:sp modelId="{89790336-E600-427D-893B-897B887AD89E}">
      <dsp:nvSpPr>
        <dsp:cNvPr id="0" name=""/>
        <dsp:cNvSpPr/>
      </dsp:nvSpPr>
      <dsp:spPr>
        <a:xfrm>
          <a:off x="1336675" y="4553499"/>
          <a:ext cx="53467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A0AAF7-7219-4CE1-9C99-E4A8880F996A}">
      <dsp:nvSpPr>
        <dsp:cNvPr id="0" name=""/>
        <dsp:cNvSpPr/>
      </dsp:nvSpPr>
      <dsp:spPr>
        <a:xfrm>
          <a:off x="397102" y="1911"/>
          <a:ext cx="3157988" cy="235737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80010" rIns="26670" bIns="2667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Lack features traditionally associated with religion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Believe knowledge needs unlocking for humanity to flourish 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Secular personal belief rather than commercial</a:t>
          </a:r>
        </a:p>
      </dsp:txBody>
      <dsp:txXfrm>
        <a:off x="452338" y="57147"/>
        <a:ext cx="3047516" cy="2302135"/>
      </dsp:txXfrm>
    </dsp:sp>
    <dsp:sp modelId="{8FF9C3EF-6598-4249-9E02-086C1FBA6277}">
      <dsp:nvSpPr>
        <dsp:cNvPr id="0" name=""/>
        <dsp:cNvSpPr/>
      </dsp:nvSpPr>
      <dsp:spPr>
        <a:xfrm>
          <a:off x="397102" y="2359282"/>
          <a:ext cx="3157988" cy="10136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0" rIns="35560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World Affirming</a:t>
          </a:r>
        </a:p>
      </dsp:txBody>
      <dsp:txXfrm>
        <a:off x="397102" y="2359282"/>
        <a:ext cx="2223935" cy="1013669"/>
      </dsp:txXfrm>
    </dsp:sp>
    <dsp:sp modelId="{AF95DF78-77D7-4C20-B9C7-13ECBB1FA46C}">
      <dsp:nvSpPr>
        <dsp:cNvPr id="0" name=""/>
        <dsp:cNvSpPr/>
      </dsp:nvSpPr>
      <dsp:spPr>
        <a:xfrm>
          <a:off x="2710372" y="2520294"/>
          <a:ext cx="1105295" cy="1105295"/>
        </a:xfrm>
        <a:prstGeom prst="ellipse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A0AAF7-7219-4CE1-9C99-E4A8880F996A}">
      <dsp:nvSpPr>
        <dsp:cNvPr id="0" name=""/>
        <dsp:cNvSpPr/>
      </dsp:nvSpPr>
      <dsp:spPr>
        <a:xfrm>
          <a:off x="397102" y="1911"/>
          <a:ext cx="3157988" cy="235737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87630" rIns="29210" bIns="2921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More recognisably religious than the rest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Views of a prevailing social order rejecting materialistic values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Life of service to charismatic leader</a:t>
          </a:r>
        </a:p>
      </dsp:txBody>
      <dsp:txXfrm>
        <a:off x="452338" y="57147"/>
        <a:ext cx="3047516" cy="2302135"/>
      </dsp:txXfrm>
    </dsp:sp>
    <dsp:sp modelId="{8FF9C3EF-6598-4249-9E02-086C1FBA6277}">
      <dsp:nvSpPr>
        <dsp:cNvPr id="0" name=""/>
        <dsp:cNvSpPr/>
      </dsp:nvSpPr>
      <dsp:spPr>
        <a:xfrm>
          <a:off x="397102" y="2359282"/>
          <a:ext cx="3157988" cy="101366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0" rIns="35560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World Rejecting</a:t>
          </a:r>
        </a:p>
      </dsp:txBody>
      <dsp:txXfrm>
        <a:off x="397102" y="2359282"/>
        <a:ext cx="2223935" cy="1013669"/>
      </dsp:txXfrm>
    </dsp:sp>
    <dsp:sp modelId="{AF95DF78-77D7-4C20-B9C7-13ECBB1FA46C}">
      <dsp:nvSpPr>
        <dsp:cNvPr id="0" name=""/>
        <dsp:cNvSpPr/>
      </dsp:nvSpPr>
      <dsp:spPr>
        <a:xfrm>
          <a:off x="2710372" y="2520294"/>
          <a:ext cx="1105295" cy="1105295"/>
        </a:xfrm>
        <a:prstGeom prst="ellipse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A0AAF7-7219-4CE1-9C99-E4A8880F996A}">
      <dsp:nvSpPr>
        <dsp:cNvPr id="0" name=""/>
        <dsp:cNvSpPr/>
      </dsp:nvSpPr>
      <dsp:spPr>
        <a:xfrm>
          <a:off x="397102" y="1911"/>
          <a:ext cx="3157988" cy="235737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80010" rIns="26670" bIns="2667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Draws on a distinction between the spiritual and worldly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Movements fits in within the lives  of 21</a:t>
          </a:r>
          <a:r>
            <a:rPr lang="en-GB" sz="2100" kern="1200" baseline="30000" dirty="0"/>
            <a:t>st</a:t>
          </a:r>
          <a:r>
            <a:rPr lang="en-GB" sz="2100" kern="1200" dirty="0"/>
            <a:t> cent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Tendency to have connections to pre existing religions</a:t>
          </a:r>
        </a:p>
      </dsp:txBody>
      <dsp:txXfrm>
        <a:off x="452338" y="57147"/>
        <a:ext cx="3047516" cy="2302135"/>
      </dsp:txXfrm>
    </dsp:sp>
    <dsp:sp modelId="{8FF9C3EF-6598-4249-9E02-086C1FBA6277}">
      <dsp:nvSpPr>
        <dsp:cNvPr id="0" name=""/>
        <dsp:cNvSpPr/>
      </dsp:nvSpPr>
      <dsp:spPr>
        <a:xfrm>
          <a:off x="397102" y="2359282"/>
          <a:ext cx="3157988" cy="101366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0" rIns="33020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World Accommodating</a:t>
          </a:r>
        </a:p>
      </dsp:txBody>
      <dsp:txXfrm>
        <a:off x="397102" y="2359282"/>
        <a:ext cx="2223935" cy="1013669"/>
      </dsp:txXfrm>
    </dsp:sp>
    <dsp:sp modelId="{AF95DF78-77D7-4C20-B9C7-13ECBB1FA46C}">
      <dsp:nvSpPr>
        <dsp:cNvPr id="0" name=""/>
        <dsp:cNvSpPr/>
      </dsp:nvSpPr>
      <dsp:spPr>
        <a:xfrm>
          <a:off x="2710372" y="2520294"/>
          <a:ext cx="1105295" cy="1105295"/>
        </a:xfrm>
        <a:prstGeom prst="ellipse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B613EC-41BF-4017-B2A9-2E05253663BF}" type="datetimeFigureOut">
              <a:rPr lang="en-GB" smtClean="0"/>
              <a:t>11/03/2019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E01501-F6AC-4BDF-AE37-AE625BFAF4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2236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E01501-F6AC-4BDF-AE37-AE625BFAF4DB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58094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E01501-F6AC-4BDF-AE37-AE625BFAF4DB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09212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E01501-F6AC-4BDF-AE37-AE625BFAF4DB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7253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628650" lvl="1" indent="-171450" algn="l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E01501-F6AC-4BDF-AE37-AE625BFAF4DB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52618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E01501-F6AC-4BDF-AE37-AE625BFAF4DB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34883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E01501-F6AC-4BDF-AE37-AE625BFAF4DB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55269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E01501-F6AC-4BDF-AE37-AE625BFAF4DB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61159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E01501-F6AC-4BDF-AE37-AE625BFAF4DB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86308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E01501-F6AC-4BDF-AE37-AE625BFAF4DB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428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E01501-F6AC-4BDF-AE37-AE625BFAF4DB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25207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E01501-F6AC-4BDF-AE37-AE625BFAF4DB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93234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E01501-F6AC-4BDF-AE37-AE625BFAF4DB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6299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3.pn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13" Type="http://schemas.openxmlformats.org/officeDocument/2006/relationships/diagramData" Target="../diagrams/data4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1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6" Type="http://schemas.openxmlformats.org/officeDocument/2006/relationships/diagramColors" Target="../diagrams/colors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Relationship Id="rId1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E50CAEE-CAC0-4F18-9593-F09A3338C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D2DA77D5-12C4-446D-AC72-A514960A5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0213"/>
          <a:stretch/>
        </p:blipFill>
        <p:spPr>
          <a:xfrm>
            <a:off x="8199690" y="290557"/>
            <a:ext cx="3992310" cy="390552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19E04E4F-6B32-4651-ACE0-DACABF1FC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50" t="1120" r="54326" b="73832"/>
          <a:stretch/>
        </p:blipFill>
        <p:spPr>
          <a:xfrm>
            <a:off x="4581330" y="0"/>
            <a:ext cx="6762408" cy="286776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06C57F5-8C1D-4CA7-9793-F29B658313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933" y="2213361"/>
            <a:ext cx="6247721" cy="2204815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Dissertation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8A57F8-018F-4FD3-98E5-62AD231241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6934" y="4418176"/>
            <a:ext cx="6247721" cy="1264209"/>
          </a:xfrm>
        </p:spPr>
        <p:txBody>
          <a:bodyPr>
            <a:normAutofit/>
          </a:bodyPr>
          <a:lstStyle/>
          <a:p>
            <a:pPr algn="l">
              <a:lnSpc>
                <a:spcPct val="110000"/>
              </a:lnSpc>
            </a:pPr>
            <a:r>
              <a:rPr lang="en-GB" sz="17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Eilian Jones</a:t>
            </a:r>
          </a:p>
          <a:p>
            <a:pPr algn="l">
              <a:lnSpc>
                <a:spcPct val="110000"/>
              </a:lnSpc>
            </a:pPr>
            <a:r>
              <a:rPr lang="en-GB" sz="17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1600863</a:t>
            </a:r>
          </a:p>
          <a:p>
            <a:pPr algn="l">
              <a:lnSpc>
                <a:spcPct val="110000"/>
              </a:lnSpc>
            </a:pPr>
            <a:r>
              <a:rPr lang="en-GB" sz="17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HPRS6012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13D4F2B0-7771-46FC-9763-240E8F55F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73" t="81531" r="19879"/>
          <a:stretch/>
        </p:blipFill>
        <p:spPr>
          <a:xfrm>
            <a:off x="10246407" y="5429242"/>
            <a:ext cx="1945594" cy="1428758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6164F387-6750-4AFF-8A10-65C64D31EC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66" t="75007" r="30510"/>
          <a:stretch/>
        </p:blipFill>
        <p:spPr>
          <a:xfrm>
            <a:off x="9795659" y="4064996"/>
            <a:ext cx="2716669" cy="1658803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67096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050C31-785B-4C39-8886-6423E4284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 dirty="0"/>
              <a:t>Content.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995B1A9F-CD29-4A83-8E43-9182C8625833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06634438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2213254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B85DA-BFC3-4E09-8DF9-6D98F0F23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influence of charismatic leaders in new religious movements (NRM).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4F6E20-7F0E-45CA-B9B9-3BBD0C8A16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Reason for the study.	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4C1B942-EB76-4867-B69C-F35D28B72FA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More research is needed on NRM</a:t>
            </a:r>
          </a:p>
          <a:p>
            <a:r>
              <a:rPr lang="en-GB" dirty="0"/>
              <a:t>These forms of “religions” are relatively new</a:t>
            </a:r>
          </a:p>
          <a:p>
            <a:r>
              <a:rPr lang="en-GB" dirty="0"/>
              <a:t>Aid eradicate the “cult” stigma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00B6AE2-8D2A-4B14-926E-A0898FAE47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Aims.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CCE41EC-1FB2-4408-AA7E-16B28C995CA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745480" cy="274018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Find a distinctive definition of NRM</a:t>
            </a:r>
          </a:p>
          <a:p>
            <a:r>
              <a:rPr lang="en-GB" dirty="0"/>
              <a:t>Outline the beliefs, teachings and practices of chosen NRm.</a:t>
            </a:r>
          </a:p>
          <a:p>
            <a:r>
              <a:rPr lang="en-GB" dirty="0"/>
              <a:t>Analise similarities between Roy Wallis’ categorisations</a:t>
            </a:r>
          </a:p>
          <a:p>
            <a:r>
              <a:rPr lang="en-GB" dirty="0"/>
              <a:t>Detailed analysis and conclusion of work provided by scholars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86847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31AA009-40AD-4098-8AE7-680CA35C6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4921F60-5118-4274-90FB-B9934DC83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44000">
                <a:srgbClr val="B8B8B8">
                  <a:alpha val="8000"/>
                </a:srgbClr>
              </a:gs>
              <a:gs pos="100000">
                <a:schemeClr val="bg1">
                  <a:lumMod val="50000"/>
                  <a:alpha val="29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18C4D1-C880-4357-8546-3CA1FC86C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642004"/>
            <a:ext cx="5452532" cy="324877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/>
              <a:t>Part 1- methodology.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5C84DA-3A94-4DA6-8646-659EE28C4E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39339" y="1642004"/>
            <a:ext cx="3782599" cy="324877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Form of research conducted</a:t>
            </a:r>
          </a:p>
          <a:p>
            <a:pPr algn="r"/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Benefits and drawbacks </a:t>
            </a:r>
          </a:p>
          <a:p>
            <a:pPr algn="r"/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4082223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3D5BC-E42B-4FE0-866D-9EC685001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 of research.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51323-C090-4448-940D-F16AF7C97A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r>
              <a:rPr lang="en-GB" dirty="0"/>
              <a:t>Text Based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1CFDED3-A731-4369-B03B-F08BBA1BD6FE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r>
              <a:rPr lang="en-GB" dirty="0"/>
              <a:t>Exploratory research </a:t>
            </a:r>
          </a:p>
          <a:p>
            <a:r>
              <a:rPr lang="en-GB" dirty="0"/>
              <a:t>Library based </a:t>
            </a:r>
          </a:p>
          <a:p>
            <a:r>
              <a:rPr lang="en-GB" dirty="0"/>
              <a:t>Scholarly material</a:t>
            </a:r>
          </a:p>
          <a:p>
            <a:r>
              <a:rPr lang="en-GB" dirty="0"/>
              <a:t>Literature</a:t>
            </a:r>
          </a:p>
          <a:p>
            <a:r>
              <a:rPr lang="en-GB" dirty="0"/>
              <a:t>Journals</a:t>
            </a:r>
          </a:p>
          <a:p>
            <a:r>
              <a:rPr lang="en-GB" dirty="0"/>
              <a:t>Podcasts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160AA6-1E36-4A6E-8C04-D7F1E976D4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Benefits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0C37EA4-B3DD-4588-B1C0-E79CD6FF00C1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/>
          <a:lstStyle/>
          <a:p>
            <a:r>
              <a:rPr lang="en-GB" dirty="0"/>
              <a:t>Published material</a:t>
            </a:r>
          </a:p>
          <a:p>
            <a:r>
              <a:rPr lang="en-GB" dirty="0"/>
              <a:t>Peer  reviewed </a:t>
            </a:r>
          </a:p>
          <a:p>
            <a:r>
              <a:rPr lang="en-GB" dirty="0"/>
              <a:t>Scholarly </a:t>
            </a:r>
          </a:p>
          <a:p>
            <a:r>
              <a:rPr lang="en-GB" dirty="0"/>
              <a:t>Non bias</a:t>
            </a:r>
          </a:p>
          <a:p>
            <a:r>
              <a:rPr lang="en-GB" dirty="0"/>
              <a:t>Traceable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2AFDB2-3F33-4A95-AF9C-505CDC4D738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Disadvantages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2EEF429-6B61-47C0-A163-709BF6933EEE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r>
              <a:rPr lang="en-GB" dirty="0"/>
              <a:t>Bias</a:t>
            </a:r>
          </a:p>
          <a:p>
            <a:r>
              <a:rPr lang="en-GB" dirty="0"/>
              <a:t>Availability of sources</a:t>
            </a:r>
          </a:p>
          <a:p>
            <a:r>
              <a:rPr lang="en-GB" dirty="0"/>
              <a:t>Legitimacy</a:t>
            </a:r>
          </a:p>
          <a:p>
            <a:r>
              <a:rPr lang="en-GB" dirty="0"/>
              <a:t>Out dated material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4991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87AE5-B508-466F-971F-B99D19EC6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244079"/>
            <a:ext cx="10364451" cy="1596177"/>
          </a:xfrm>
        </p:spPr>
        <p:txBody>
          <a:bodyPr/>
          <a:lstStyle/>
          <a:p>
            <a:r>
              <a:rPr lang="en-GB" dirty="0"/>
              <a:t>Key sources.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B269DA-F1C9-4390-8AC7-42D1BC4544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1718" y="1254450"/>
            <a:ext cx="4873474" cy="679994"/>
          </a:xfrm>
        </p:spPr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76EA8A-5B27-4637-B833-4C924D91D9C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83029" y="2046590"/>
            <a:ext cx="5736772" cy="423153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Roy Walls – The elementary forms of the new religious life.</a:t>
            </a:r>
          </a:p>
          <a:p>
            <a:pPr marL="0" indent="0">
              <a:buNone/>
            </a:pPr>
            <a:r>
              <a:rPr lang="en-GB" dirty="0"/>
              <a:t>Routledge &amp; Kegan Paul 1984</a:t>
            </a:r>
          </a:p>
          <a:p>
            <a:pPr marL="0" indent="0">
              <a:buNone/>
            </a:pPr>
            <a:r>
              <a:rPr lang="en-GB" b="1" dirty="0"/>
              <a:t>David V. Barrett-The new Believers: a survey of sects, cuts and alternative religions.</a:t>
            </a:r>
          </a:p>
          <a:p>
            <a:pPr marL="0" indent="0">
              <a:buNone/>
            </a:pPr>
            <a:r>
              <a:rPr lang="en-GB" dirty="0"/>
              <a:t>CASSELL &amp; CO 2001</a:t>
            </a:r>
          </a:p>
          <a:p>
            <a:pPr marL="0" indent="0">
              <a:buNone/>
            </a:pPr>
            <a:r>
              <a:rPr lang="en-GB" b="1" dirty="0"/>
              <a:t>Paul Oliver- New Religious movements: a guide for the perplexed.</a:t>
            </a:r>
          </a:p>
          <a:p>
            <a:pPr marL="0" indent="0">
              <a:buNone/>
            </a:pPr>
            <a:r>
              <a:rPr lang="en-GB" dirty="0"/>
              <a:t>Continuum 2012</a:t>
            </a:r>
          </a:p>
          <a:p>
            <a:pPr marL="0" indent="0">
              <a:buNone/>
            </a:pPr>
            <a:r>
              <a:rPr lang="en-GB" b="1" dirty="0"/>
              <a:t>David G. Bromely and Anson D. Shupe, Jr.- Strange Gods: The great American Cult Scare.</a:t>
            </a:r>
          </a:p>
          <a:p>
            <a:pPr marL="0" indent="0">
              <a:buNone/>
            </a:pPr>
            <a:r>
              <a:rPr lang="en-GB" dirty="0"/>
              <a:t>BEACON PRES 1981</a:t>
            </a:r>
          </a:p>
          <a:p>
            <a:pPr marL="0" indent="0">
              <a:buNone/>
            </a:pPr>
            <a:r>
              <a:rPr lang="en-GB" b="1" dirty="0"/>
              <a:t>Eileen Barker- New Religious Movements: A practical introduction. </a:t>
            </a:r>
          </a:p>
          <a:p>
            <a:pPr marL="0" indent="0">
              <a:buNone/>
            </a:pPr>
            <a:r>
              <a:rPr lang="en-GB" dirty="0"/>
              <a:t>HMSO PUBLICATIONS 1989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EF4598-EDAE-41AE-8764-54FC2B2DCF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399" t="9118" r="18132" b="8432"/>
          <a:stretch/>
        </p:blipFill>
        <p:spPr>
          <a:xfrm>
            <a:off x="9361714" y="1469571"/>
            <a:ext cx="2547257" cy="3918857"/>
          </a:xfrm>
          <a:prstGeom prst="rect">
            <a:avLst/>
          </a:prstGeom>
          <a:effectLst>
            <a:softEdge rad="3175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F58E921-EA84-4840-9205-97809D20B0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9848" y="1469571"/>
            <a:ext cx="2547257" cy="3990703"/>
          </a:xfrm>
          <a:prstGeom prst="rect">
            <a:avLst/>
          </a:prstGeom>
          <a:effectLst>
            <a:softEdge rad="3175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5C07A34-F425-4C14-BA77-7CDE9A0795F7}"/>
              </a:ext>
            </a:extLst>
          </p:cNvPr>
          <p:cNvSpPr txBox="1"/>
          <p:nvPr/>
        </p:nvSpPr>
        <p:spPr>
          <a:xfrm>
            <a:off x="7614138" y="5644662"/>
            <a:ext cx="4026877" cy="369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 1                                        Fig 2 </a:t>
            </a:r>
          </a:p>
        </p:txBody>
      </p:sp>
    </p:spTree>
    <p:extLst>
      <p:ext uri="{BB962C8B-B14F-4D97-AF65-F5344CB8AC3E}">
        <p14:creationId xmlns:p14="http://schemas.microsoft.com/office/powerpoint/2010/main" val="4574511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31AA009-40AD-4098-8AE7-680CA35C6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4921F60-5118-4274-90FB-B9934DC83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44000">
                <a:srgbClr val="B8B8B8">
                  <a:alpha val="8000"/>
                </a:srgbClr>
              </a:gs>
              <a:gs pos="100000">
                <a:schemeClr val="bg1">
                  <a:lumMod val="50000"/>
                  <a:alpha val="29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18C4D1-C880-4357-8546-3CA1FC86C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642004"/>
            <a:ext cx="5452532" cy="324877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/>
              <a:t>Part 2- Chapters.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5C84DA-3A94-4DA6-8646-659EE28C4E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39339" y="1642004"/>
            <a:ext cx="3782599" cy="3248777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r"/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Chapter 2 – Explanation of key terms</a:t>
            </a:r>
          </a:p>
          <a:p>
            <a:pPr algn="r"/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Chapter 3- World Rejecting Movements</a:t>
            </a:r>
          </a:p>
          <a:p>
            <a:pPr algn="r"/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ChAPTER4- World accommodating movements </a:t>
            </a:r>
          </a:p>
          <a:p>
            <a:pPr algn="r"/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Chapter5- Similarities and differences</a:t>
            </a:r>
          </a:p>
          <a:p>
            <a:pPr algn="r"/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Conclusion</a:t>
            </a:r>
          </a:p>
          <a:p>
            <a:pPr algn="r"/>
            <a:endParaRPr lang="en-US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23765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FCF6F-A3D6-4C9B-9F75-9BB50824B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524" y="701795"/>
            <a:ext cx="10364451" cy="1596177"/>
          </a:xfrm>
        </p:spPr>
        <p:txBody>
          <a:bodyPr/>
          <a:lstStyle/>
          <a:p>
            <a:r>
              <a:rPr lang="en-GB" dirty="0"/>
              <a:t>Chapter 2 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3DB6EAE0-72FA-4192-BF58-B2E06D111B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6937416"/>
              </p:ext>
            </p:extLst>
          </p:nvPr>
        </p:nvGraphicFramePr>
        <p:xfrm>
          <a:off x="0" y="2163697"/>
          <a:ext cx="4212771" cy="36275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D70F5322-8F10-4CAD-9005-803703AD78C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63763053"/>
              </p:ext>
            </p:extLst>
          </p:nvPr>
        </p:nvGraphicFramePr>
        <p:xfrm>
          <a:off x="3988363" y="2163697"/>
          <a:ext cx="4212771" cy="36275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79E1FFF7-567F-4D60-BF03-1204A73B7B9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50324855"/>
              </p:ext>
            </p:extLst>
          </p:nvPr>
        </p:nvGraphicFramePr>
        <p:xfrm>
          <a:off x="7632669" y="2199264"/>
          <a:ext cx="4212771" cy="36275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B6E02627-8812-4622-8679-2568178EA964}"/>
              </a:ext>
            </a:extLst>
          </p:cNvPr>
          <p:cNvSpPr txBox="1"/>
          <p:nvPr/>
        </p:nvSpPr>
        <p:spPr>
          <a:xfrm>
            <a:off x="1060998" y="5584949"/>
            <a:ext cx="1619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(Wallis 1984)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BC5CF4-0952-445E-9B7D-B45499ABB0E5}"/>
              </a:ext>
            </a:extLst>
          </p:cNvPr>
          <p:cNvSpPr txBox="1"/>
          <p:nvPr/>
        </p:nvSpPr>
        <p:spPr>
          <a:xfrm>
            <a:off x="8917558" y="5584949"/>
            <a:ext cx="1619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(Wallis 1984)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B513195-BF6A-4FB3-B797-F981DD9B693C}"/>
              </a:ext>
            </a:extLst>
          </p:cNvPr>
          <p:cNvSpPr txBox="1"/>
          <p:nvPr/>
        </p:nvSpPr>
        <p:spPr>
          <a:xfrm>
            <a:off x="5225299" y="5584949"/>
            <a:ext cx="1619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(Wallis 1984)</a:t>
            </a:r>
          </a:p>
        </p:txBody>
      </p:sp>
    </p:spTree>
    <p:extLst>
      <p:ext uri="{BB962C8B-B14F-4D97-AF65-F5344CB8AC3E}">
        <p14:creationId xmlns:p14="http://schemas.microsoft.com/office/powerpoint/2010/main" val="40346485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ED105-B51D-45C6-9AB0-BE8DD5B54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3</a:t>
            </a:r>
            <a:br>
              <a:rPr lang="en-GB" dirty="0"/>
            </a:br>
            <a:r>
              <a:rPr lang="en-GB" dirty="0"/>
              <a:t>World Rejecting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31DDC-3371-4252-85C7-A2EA159FC1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Peoples Temple.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C8ED071-F8B3-4AD2-B918-4C7B94BCE98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1955-1978</a:t>
            </a:r>
          </a:p>
          <a:p>
            <a:r>
              <a:rPr lang="en-GB" dirty="0"/>
              <a:t>3-5,000 Members </a:t>
            </a:r>
          </a:p>
          <a:p>
            <a:r>
              <a:rPr lang="en-GB" dirty="0"/>
              <a:t> James Warren ‘Jim’ Jones</a:t>
            </a:r>
          </a:p>
          <a:p>
            <a:r>
              <a:rPr lang="en-GB" dirty="0"/>
              <a:t>Socialist</a:t>
            </a:r>
          </a:p>
          <a:p>
            <a:r>
              <a:rPr lang="en-GB" dirty="0"/>
              <a:t>Issues of Equality </a:t>
            </a:r>
          </a:p>
          <a:p>
            <a:r>
              <a:rPr lang="en-GB" dirty="0"/>
              <a:t>Mass suicide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33C85A-38DD-4E9A-AFB5-059B347FBB3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Branch Davidians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D3512BF-6D4B-4A6E-9774-2C07D0BDF0F9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1955-1993</a:t>
            </a:r>
          </a:p>
          <a:p>
            <a:r>
              <a:rPr lang="en-GB" dirty="0"/>
              <a:t>Benjamin Roden and David Koresh</a:t>
            </a:r>
          </a:p>
          <a:p>
            <a:r>
              <a:rPr lang="en-GB" dirty="0"/>
              <a:t>Christian Belief system</a:t>
            </a:r>
          </a:p>
          <a:p>
            <a:r>
              <a:rPr lang="en-GB" dirty="0"/>
              <a:t>Siege by government in 1993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58268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3F33F-EBEF-4774-9424-4EAC393FEC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4 </a:t>
            </a:r>
            <a:br>
              <a:rPr lang="en-GB" dirty="0"/>
            </a:br>
            <a:r>
              <a:rPr lang="en-GB" dirty="0"/>
              <a:t>World Affirming</a:t>
            </a:r>
            <a:br>
              <a:rPr lang="en-GB" dirty="0"/>
            </a:br>
            <a:r>
              <a:rPr lang="en-GB" dirty="0"/>
              <a:t>(under construction)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17A0D-42BC-45B8-ABF7-B47AFD177E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Scientology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4A6F9-75DA-4103-9B25-AC370D7BBD0A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May 1952</a:t>
            </a:r>
          </a:p>
          <a:p>
            <a:r>
              <a:rPr lang="en-GB" dirty="0"/>
              <a:t>L. Ron Hubbard</a:t>
            </a:r>
          </a:p>
          <a:p>
            <a:r>
              <a:rPr lang="en-GB" dirty="0"/>
              <a:t>Dianetics</a:t>
            </a:r>
          </a:p>
          <a:p>
            <a:r>
              <a:rPr lang="en-GB" dirty="0"/>
              <a:t>Engrams</a:t>
            </a:r>
          </a:p>
          <a:p>
            <a:r>
              <a:rPr lang="en-GB" dirty="0"/>
              <a:t>E-meter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ADDA3F-E8C8-4CF5-BF17-F45BC44F24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Transcendental Meditation (TM)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9D4C3C-55A0-402C-831D-DC471B449B3B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Maharishi Mahesh Yogi </a:t>
            </a:r>
          </a:p>
          <a:p>
            <a:r>
              <a:rPr lang="en-GB" dirty="0"/>
              <a:t>1950’s</a:t>
            </a:r>
          </a:p>
          <a:p>
            <a:r>
              <a:rPr lang="en-GB" dirty="0"/>
              <a:t>5 million alleged participants</a:t>
            </a:r>
          </a:p>
          <a:p>
            <a:r>
              <a:rPr lang="en-GB" dirty="0"/>
              <a:t>Natural Law Party 1992 </a:t>
            </a:r>
          </a:p>
        </p:txBody>
      </p:sp>
    </p:spTree>
    <p:extLst>
      <p:ext uri="{BB962C8B-B14F-4D97-AF65-F5344CB8AC3E}">
        <p14:creationId xmlns:p14="http://schemas.microsoft.com/office/powerpoint/2010/main" val="25233000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6E3254AE-C4CD-426D-A6E8-7FA13B0F8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0DD4D9-6987-4BF1-B8F7-43CD806324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0388" y="2367091"/>
            <a:ext cx="3104910" cy="34241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Picture 10">
            <a:extLst>
              <a:ext uri="{FF2B5EF4-FFF2-40B4-BE49-F238E27FC236}">
                <a16:creationId xmlns:a16="http://schemas.microsoft.com/office/drawing/2014/main" id="{F5C53434-A0C7-4A81-8EB0-D460DAD9B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F06828-C701-477B-B7F1-B806040EC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Chapter 5 </a:t>
            </a:r>
            <a:br>
              <a:rPr lang="en-GB" dirty="0"/>
            </a:br>
            <a:r>
              <a:rPr lang="en-GB" dirty="0"/>
              <a:t>(Yet to be started)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13221-777D-4E56-8972-0A74E451106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4860493" cy="3424107"/>
          </a:xfrm>
        </p:spPr>
        <p:txBody>
          <a:bodyPr>
            <a:normAutofit/>
          </a:bodyPr>
          <a:lstStyle/>
          <a:p>
            <a:r>
              <a:rPr lang="en-GB" dirty="0"/>
              <a:t>Similarities and differences</a:t>
            </a:r>
          </a:p>
          <a:p>
            <a:r>
              <a:rPr lang="en-GB" dirty="0"/>
              <a:t>Analytical work</a:t>
            </a:r>
          </a:p>
          <a:p>
            <a:r>
              <a:rPr lang="en-GB" dirty="0"/>
              <a:t>Influence of charismatic leaders  </a:t>
            </a:r>
          </a:p>
          <a:p>
            <a:r>
              <a:rPr lang="en-GB" dirty="0"/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7C694F-04CC-4BE7-A6F3-CE5C1DAC6790}"/>
              </a:ext>
            </a:extLst>
          </p:cNvPr>
          <p:cNvSpPr txBox="1"/>
          <p:nvPr/>
        </p:nvSpPr>
        <p:spPr>
          <a:xfrm>
            <a:off x="8299938" y="5791198"/>
            <a:ext cx="1705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 3</a:t>
            </a:r>
          </a:p>
        </p:txBody>
      </p:sp>
    </p:spTree>
    <p:extLst>
      <p:ext uri="{BB962C8B-B14F-4D97-AF65-F5344CB8AC3E}">
        <p14:creationId xmlns:p14="http://schemas.microsoft.com/office/powerpoint/2010/main" val="6646926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31AA009-40AD-4098-8AE7-680CA35C6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4921F60-5118-4274-90FB-B9934DC83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44000">
                <a:srgbClr val="B8B8B8">
                  <a:alpha val="8000"/>
                </a:srgbClr>
              </a:gs>
              <a:gs pos="100000">
                <a:schemeClr val="bg1">
                  <a:lumMod val="50000"/>
                  <a:alpha val="29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18C4D1-C880-4357-8546-3CA1FC86C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642004"/>
            <a:ext cx="5452532" cy="324877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/>
              <a:t>Part 3- Summary and questions.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5C84DA-3A94-4DA6-8646-659EE28C4E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39339" y="1642004"/>
            <a:ext cx="3782599" cy="324877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Summary of presentation </a:t>
            </a:r>
          </a:p>
          <a:p>
            <a:pPr algn="r"/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11845328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D8506-1233-417F-82C8-884B61513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summary</a:t>
            </a:r>
            <a:br>
              <a:rPr lang="en-GB" dirty="0"/>
            </a:br>
            <a:r>
              <a:rPr lang="en-GB" sz="3200" dirty="0">
                <a:solidFill>
                  <a:prstClr val="black"/>
                </a:solidFill>
              </a:rPr>
              <a:t>The influence of charismatic leaders in new religious movements (NRM).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8DF4F1-E5BE-42A5-A062-6089AEF17895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Framework based on Roy Wallis’ categorisations of New Religious Movements </a:t>
            </a:r>
          </a:p>
          <a:p>
            <a:r>
              <a:rPr lang="en-GB" dirty="0"/>
              <a:t>Text- Based fundamental research</a:t>
            </a:r>
          </a:p>
          <a:p>
            <a:r>
              <a:rPr lang="en-GB" dirty="0"/>
              <a:t>Chapter 2- DEFINITIONS AND CATEGORISATIONS</a:t>
            </a:r>
          </a:p>
          <a:p>
            <a:r>
              <a:rPr lang="en-GB" dirty="0"/>
              <a:t>CHAPTER 3- WORLD REJECTING MOVEMENTS</a:t>
            </a:r>
          </a:p>
          <a:p>
            <a:r>
              <a:rPr lang="en-GB" dirty="0"/>
              <a:t>Chapter 4- world affirming Movements</a:t>
            </a:r>
          </a:p>
          <a:p>
            <a:r>
              <a:rPr lang="en-GB" dirty="0"/>
              <a:t>Chapter 5-  Analysis and conclusion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55394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3595E478-612A-42ED-816A-0DD5B5C89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B226365-E8CD-4F1B-B318-7598AA28A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27" t="72411" b="13751"/>
          <a:stretch/>
        </p:blipFill>
        <p:spPr>
          <a:xfrm>
            <a:off x="150925" y="5564567"/>
            <a:ext cx="1341545" cy="1293433"/>
          </a:xfrm>
          <a:custGeom>
            <a:avLst/>
            <a:gdLst>
              <a:gd name="connsiteX0" fmla="*/ 0 w 1341545"/>
              <a:gd name="connsiteY0" fmla="*/ 0 h 1293433"/>
              <a:gd name="connsiteX1" fmla="*/ 1341545 w 1341545"/>
              <a:gd name="connsiteY1" fmla="*/ 0 h 1293433"/>
              <a:gd name="connsiteX2" fmla="*/ 1341545 w 1341545"/>
              <a:gd name="connsiteY2" fmla="*/ 1293433 h 1293433"/>
              <a:gd name="connsiteX3" fmla="*/ 150847 w 1341545"/>
              <a:gd name="connsiteY3" fmla="*/ 1293433 h 1293433"/>
              <a:gd name="connsiteX4" fmla="*/ 66240 w 1341545"/>
              <a:gd name="connsiteY4" fmla="*/ 1183451 h 1293433"/>
              <a:gd name="connsiteX5" fmla="*/ 0 w 1341545"/>
              <a:gd name="connsiteY5" fmla="*/ 1061841 h 1293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1545" h="1293433">
                <a:moveTo>
                  <a:pt x="0" y="0"/>
                </a:moveTo>
                <a:lnTo>
                  <a:pt x="1341545" y="0"/>
                </a:lnTo>
                <a:lnTo>
                  <a:pt x="1341545" y="1293433"/>
                </a:lnTo>
                <a:lnTo>
                  <a:pt x="150847" y="1293433"/>
                </a:lnTo>
                <a:lnTo>
                  <a:pt x="66240" y="1183451"/>
                </a:lnTo>
                <a:lnTo>
                  <a:pt x="0" y="1061841"/>
                </a:ln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6F8589D-19E8-4616-A2D6-95125B452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8252"/>
          <a:stretch/>
        </p:blipFill>
        <p:spPr>
          <a:xfrm>
            <a:off x="7586661" y="3142319"/>
            <a:ext cx="4605339" cy="371568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F9D2829-9A1B-41D9-A712-382721D3A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66" t="75007" r="30510"/>
          <a:stretch/>
        </p:blipFill>
        <p:spPr>
          <a:xfrm>
            <a:off x="7586661" y="815472"/>
            <a:ext cx="4817288" cy="2941444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E6AF3C-FE7A-4208-974C-F954E1E5CC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87851" y="1216297"/>
            <a:ext cx="7216098" cy="3616960"/>
          </a:xfrm>
        </p:spPr>
        <p:txBody>
          <a:bodyPr anchor="ctr">
            <a:normAutofit/>
          </a:bodyPr>
          <a:lstStyle/>
          <a:p>
            <a:pPr algn="l"/>
            <a:r>
              <a:rPr lang="en-GB" sz="6600" dirty="0"/>
              <a:t>Any Questions?</a:t>
            </a:r>
          </a:p>
        </p:txBody>
      </p:sp>
      <p:pic>
        <p:nvPicPr>
          <p:cNvPr id="1026" name="Picture 2" descr="Image result for questions">
            <a:extLst>
              <a:ext uri="{FF2B5EF4-FFF2-40B4-BE49-F238E27FC236}">
                <a16:creationId xmlns:a16="http://schemas.microsoft.com/office/drawing/2014/main" id="{CACFA75E-5098-4A72-A1B7-B66ACEDEFB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129" y="174065"/>
            <a:ext cx="5083308" cy="6683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32140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80C3E-6714-40E0-B643-9EF6DE4F6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7CBDA-46B0-4343-8F7A-DEB31B131C2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Barrett, D.V. 2001, </a:t>
            </a:r>
            <a:r>
              <a:rPr lang="en-GB" i="1" dirty="0"/>
              <a:t>The new believers : a survey of sects, cults and alternative religions, </a:t>
            </a:r>
            <a:r>
              <a:rPr lang="en-GB" dirty="0"/>
              <a:t>London : Cassell, London.</a:t>
            </a:r>
          </a:p>
          <a:p>
            <a:r>
              <a:rPr lang="en-GB" dirty="0"/>
              <a:t>Chryssides George D. 1999, </a:t>
            </a:r>
            <a:r>
              <a:rPr lang="en-GB" i="1" dirty="0"/>
              <a:t>Issues in </a:t>
            </a:r>
            <a:r>
              <a:rPr lang="en-GB" i="1" dirty="0" err="1"/>
              <a:t>comtemporary</a:t>
            </a:r>
            <a:r>
              <a:rPr lang="en-GB" i="1" dirty="0"/>
              <a:t> religion. Exploring new religions, </a:t>
            </a:r>
            <a:r>
              <a:rPr lang="en-GB" dirty="0"/>
              <a:t>Cassell, London.</a:t>
            </a:r>
          </a:p>
          <a:p>
            <a:r>
              <a:rPr lang="en-GB" dirty="0"/>
              <a:t>Ernst, M. 2008, "A Guide to New Religious Movements", </a:t>
            </a:r>
            <a:r>
              <a:rPr lang="en-GB" i="1" dirty="0"/>
              <a:t>Mission Studies, </a:t>
            </a:r>
            <a:r>
              <a:rPr lang="en-GB" dirty="0"/>
              <a:t>vol. 25, no. 2, pp. 308-308.</a:t>
            </a:r>
          </a:p>
          <a:p>
            <a:r>
              <a:rPr lang="en-GB" dirty="0"/>
              <a:t>Oliver, P. 2012, </a:t>
            </a:r>
            <a:r>
              <a:rPr lang="en-GB" i="1" dirty="0"/>
              <a:t>New religious movements : a guide for the perplexed, </a:t>
            </a:r>
            <a:r>
              <a:rPr lang="en-GB" dirty="0"/>
              <a:t>London; New York : Continuum, London; New York; London; New York, NY.</a:t>
            </a:r>
          </a:p>
          <a:p>
            <a:r>
              <a:rPr lang="en-GB" dirty="0"/>
              <a:t>Wallis, R. 1984, </a:t>
            </a:r>
            <a:r>
              <a:rPr lang="en-GB" i="1" dirty="0"/>
              <a:t>The elementary forms of the new religious life, </a:t>
            </a:r>
            <a:r>
              <a:rPr lang="en-GB" dirty="0"/>
              <a:t>London : Routledge &amp; Kegan Paul, London.</a:t>
            </a:r>
          </a:p>
          <a:p>
            <a:r>
              <a:rPr lang="en-GB" dirty="0"/>
              <a:t>Wilson, B.R. 1970, </a:t>
            </a:r>
            <a:r>
              <a:rPr lang="en-GB" i="1" dirty="0"/>
              <a:t>Religious sects : a sociological study, </a:t>
            </a:r>
            <a:r>
              <a:rPr lang="en-GB" dirty="0"/>
              <a:t>London : Weidenfeld and Nicolson, London.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0929859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530</Words>
  <Application>Microsoft Office PowerPoint</Application>
  <PresentationFormat>Widescreen</PresentationFormat>
  <Paragraphs>146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Tw Cen MT</vt:lpstr>
      <vt:lpstr>Droplet</vt:lpstr>
      <vt:lpstr>Dissertation Presentation</vt:lpstr>
      <vt:lpstr>Content.</vt:lpstr>
      <vt:lpstr>The influence of charismatic leaders in new religious movements (NRM).</vt:lpstr>
      <vt:lpstr>Part 1- methodology.</vt:lpstr>
      <vt:lpstr>Form of research.</vt:lpstr>
      <vt:lpstr>Key sources.</vt:lpstr>
      <vt:lpstr>Part 2- Chapters.</vt:lpstr>
      <vt:lpstr>Chapter 2 </vt:lpstr>
      <vt:lpstr>CHAPTER 3 World Rejecting </vt:lpstr>
      <vt:lpstr>Chapter 4  World Affirming (under construction)</vt:lpstr>
      <vt:lpstr>Chapter 5  (Yet to be started)</vt:lpstr>
      <vt:lpstr>Part 3- Summary and questions.</vt:lpstr>
      <vt:lpstr>In summary The influence of charismatic leaders in new religious movements (NRM).</vt:lpstr>
      <vt:lpstr>Any Questions?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Presentation</dc:title>
  <dc:creator>Eilian Nia Jones.</dc:creator>
  <cp:lastModifiedBy>Eilian Nia Jones.</cp:lastModifiedBy>
  <cp:revision>27</cp:revision>
  <dcterms:created xsi:type="dcterms:W3CDTF">2019-03-10T18:54:10Z</dcterms:created>
  <dcterms:modified xsi:type="dcterms:W3CDTF">2019-03-11T08:42:09Z</dcterms:modified>
</cp:coreProperties>
</file>