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72" r:id="rId5"/>
    <p:sldMasterId id="2147483662" r:id="rId6"/>
  </p:sldMasterIdLst>
  <p:notesMasterIdLst>
    <p:notesMasterId r:id="rId62"/>
  </p:notesMasterIdLst>
  <p:handoutMasterIdLst>
    <p:handoutMasterId r:id="rId63"/>
  </p:handoutMasterIdLst>
  <p:sldIdLst>
    <p:sldId id="321" r:id="rId7"/>
    <p:sldId id="370" r:id="rId8"/>
    <p:sldId id="320" r:id="rId9"/>
    <p:sldId id="349" r:id="rId10"/>
    <p:sldId id="360" r:id="rId11"/>
    <p:sldId id="345" r:id="rId12"/>
    <p:sldId id="310" r:id="rId13"/>
    <p:sldId id="428" r:id="rId14"/>
    <p:sldId id="371" r:id="rId15"/>
    <p:sldId id="429" r:id="rId16"/>
    <p:sldId id="318" r:id="rId17"/>
    <p:sldId id="372" r:id="rId18"/>
    <p:sldId id="323" r:id="rId19"/>
    <p:sldId id="312" r:id="rId20"/>
    <p:sldId id="319" r:id="rId21"/>
    <p:sldId id="356" r:id="rId22"/>
    <p:sldId id="326" r:id="rId23"/>
    <p:sldId id="373" r:id="rId24"/>
    <p:sldId id="359" r:id="rId25"/>
    <p:sldId id="327" r:id="rId26"/>
    <p:sldId id="328" r:id="rId27"/>
    <p:sldId id="353" r:id="rId28"/>
    <p:sldId id="351" r:id="rId29"/>
    <p:sldId id="336" r:id="rId30"/>
    <p:sldId id="337" r:id="rId31"/>
    <p:sldId id="338" r:id="rId32"/>
    <p:sldId id="350" r:id="rId33"/>
    <p:sldId id="354" r:id="rId34"/>
    <p:sldId id="364" r:id="rId35"/>
    <p:sldId id="358" r:id="rId36"/>
    <p:sldId id="330" r:id="rId37"/>
    <p:sldId id="333" r:id="rId38"/>
    <p:sldId id="357" r:id="rId39"/>
    <p:sldId id="362" r:id="rId40"/>
    <p:sldId id="332" r:id="rId41"/>
    <p:sldId id="365" r:id="rId42"/>
    <p:sldId id="361" r:id="rId43"/>
    <p:sldId id="331" r:id="rId44"/>
    <p:sldId id="324" r:id="rId45"/>
    <p:sldId id="366" r:id="rId46"/>
    <p:sldId id="265" r:id="rId47"/>
    <p:sldId id="341" r:id="rId48"/>
    <p:sldId id="342" r:id="rId49"/>
    <p:sldId id="258" r:id="rId50"/>
    <p:sldId id="355" r:id="rId51"/>
    <p:sldId id="317" r:id="rId52"/>
    <p:sldId id="348" r:id="rId53"/>
    <p:sldId id="277" r:id="rId54"/>
    <p:sldId id="368" r:id="rId55"/>
    <p:sldId id="367" r:id="rId56"/>
    <p:sldId id="352" r:id="rId57"/>
    <p:sldId id="427" r:id="rId58"/>
    <p:sldId id="387" r:id="rId59"/>
    <p:sldId id="369" r:id="rId60"/>
    <p:sldId id="347"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A1318-55B0-19C3-A6F2-DB4AA94289BD}" v="355" dt="2024-04-23T13:28:12.628"/>
    <p1510:client id="{29BDD088-3D3E-6BC5-5330-AE9316A4AEF5}" v="26" dt="2024-04-24T13:01:26.880"/>
    <p1510:client id="{49BFA5F3-49A3-A73E-BB53-8ABA8EC56C1C}" v="91" dt="2024-04-23T13:28:17.820"/>
    <p1510:client id="{DF09E254-5323-82A9-000F-2961D780BA6A}" v="85" dt="2024-04-24T12:28:24.1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handoutMaster" Target="handoutMasters/handoutMaster1.xml"/><Relationship Id="rId68"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Loxdale" userId="S::s.loxdale@uwtsd.ac.uk::bed2638a-7106-4e4e-92d5-4177dfe34e07" providerId="AD" clId="Web-{CE644BCE-DA7B-5A63-6468-E390E01937B9}"/>
    <pc:docChg chg="addSld modSld">
      <pc:chgData name="Sarah Loxdale" userId="S::s.loxdale@uwtsd.ac.uk::bed2638a-7106-4e4e-92d5-4177dfe34e07" providerId="AD" clId="Web-{CE644BCE-DA7B-5A63-6468-E390E01937B9}" dt="2024-01-23T14:49:01.414" v="11"/>
      <pc:docMkLst>
        <pc:docMk/>
      </pc:docMkLst>
      <pc:sldChg chg="modNotes">
        <pc:chgData name="Sarah Loxdale" userId="S::s.loxdale@uwtsd.ac.uk::bed2638a-7106-4e4e-92d5-4177dfe34e07" providerId="AD" clId="Web-{CE644BCE-DA7B-5A63-6468-E390E01937B9}" dt="2024-01-23T14:49:01.414" v="11"/>
        <pc:sldMkLst>
          <pc:docMk/>
          <pc:sldMk cId="839445670" sldId="352"/>
        </pc:sldMkLst>
      </pc:sldChg>
      <pc:sldChg chg="add">
        <pc:chgData name="Sarah Loxdale" userId="S::s.loxdale@uwtsd.ac.uk::bed2638a-7106-4e4e-92d5-4177dfe34e07" providerId="AD" clId="Web-{CE644BCE-DA7B-5A63-6468-E390E01937B9}" dt="2024-01-23T14:46:48.551" v="0"/>
        <pc:sldMkLst>
          <pc:docMk/>
          <pc:sldMk cId="1705223798" sldId="387"/>
        </pc:sldMkLst>
      </pc:sldChg>
    </pc:docChg>
  </pc:docChgLst>
  <pc:docChgLst>
    <pc:chgData name="Nick Samuel" userId="0718077c-f549-4500-a979-c7bb2f2e9a71" providerId="ADAL" clId="{DC3A3A9F-E827-4EF9-A7C0-4199DAAE2819}"/>
    <pc:docChg chg="custSel modSld">
      <pc:chgData name="Nick Samuel" userId="0718077c-f549-4500-a979-c7bb2f2e9a71" providerId="ADAL" clId="{DC3A3A9F-E827-4EF9-A7C0-4199DAAE2819}" dt="2021-06-07T19:46:59.755" v="70" actId="1076"/>
      <pc:docMkLst>
        <pc:docMk/>
      </pc:docMkLst>
      <pc:sldChg chg="modSp mod">
        <pc:chgData name="Nick Samuel" userId="0718077c-f549-4500-a979-c7bb2f2e9a71" providerId="ADAL" clId="{DC3A3A9F-E827-4EF9-A7C0-4199DAAE2819}" dt="2021-06-07T19:45:05.955" v="0" actId="27636"/>
        <pc:sldMkLst>
          <pc:docMk/>
          <pc:sldMk cId="1888668682" sldId="285"/>
        </pc:sldMkLst>
        <pc:spChg chg="mod">
          <ac:chgData name="Nick Samuel" userId="0718077c-f549-4500-a979-c7bb2f2e9a71" providerId="ADAL" clId="{DC3A3A9F-E827-4EF9-A7C0-4199DAAE2819}" dt="2021-06-07T19:45:05.955" v="0" actId="27636"/>
          <ac:spMkLst>
            <pc:docMk/>
            <pc:sldMk cId="1888668682" sldId="285"/>
            <ac:spMk id="2" creationId="{00000000-0000-0000-0000-000000000000}"/>
          </ac:spMkLst>
        </pc:spChg>
      </pc:sldChg>
      <pc:sldChg chg="modSp mod">
        <pc:chgData name="Nick Samuel" userId="0718077c-f549-4500-a979-c7bb2f2e9a71" providerId="ADAL" clId="{DC3A3A9F-E827-4EF9-A7C0-4199DAAE2819}" dt="2021-06-07T19:45:05.992" v="1" actId="27636"/>
        <pc:sldMkLst>
          <pc:docMk/>
          <pc:sldMk cId="3476971263" sldId="294"/>
        </pc:sldMkLst>
        <pc:spChg chg="mod">
          <ac:chgData name="Nick Samuel" userId="0718077c-f549-4500-a979-c7bb2f2e9a71" providerId="ADAL" clId="{DC3A3A9F-E827-4EF9-A7C0-4199DAAE2819}" dt="2021-06-07T19:45:05.992" v="1" actId="27636"/>
          <ac:spMkLst>
            <pc:docMk/>
            <pc:sldMk cId="3476971263" sldId="294"/>
            <ac:spMk id="3" creationId="{00000000-0000-0000-0000-000000000000}"/>
          </ac:spMkLst>
        </pc:spChg>
      </pc:sldChg>
      <pc:sldChg chg="addSp modSp mod">
        <pc:chgData name="Nick Samuel" userId="0718077c-f549-4500-a979-c7bb2f2e9a71" providerId="ADAL" clId="{DC3A3A9F-E827-4EF9-A7C0-4199DAAE2819}" dt="2021-06-07T19:46:59.755" v="70" actId="1076"/>
        <pc:sldMkLst>
          <pc:docMk/>
          <pc:sldMk cId="3604200011" sldId="319"/>
        </pc:sldMkLst>
        <pc:spChg chg="mod">
          <ac:chgData name="Nick Samuel" userId="0718077c-f549-4500-a979-c7bb2f2e9a71" providerId="ADAL" clId="{DC3A3A9F-E827-4EF9-A7C0-4199DAAE2819}" dt="2021-06-07T19:46:59.755" v="70" actId="1076"/>
          <ac:spMkLst>
            <pc:docMk/>
            <pc:sldMk cId="3604200011" sldId="319"/>
            <ac:spMk id="2" creationId="{00000000-0000-0000-0000-000000000000}"/>
          </ac:spMkLst>
        </pc:spChg>
        <pc:spChg chg="add mod">
          <ac:chgData name="Nick Samuel" userId="0718077c-f549-4500-a979-c7bb2f2e9a71" providerId="ADAL" clId="{DC3A3A9F-E827-4EF9-A7C0-4199DAAE2819}" dt="2021-06-07T19:46:01.781" v="65" actId="20577"/>
          <ac:spMkLst>
            <pc:docMk/>
            <pc:sldMk cId="3604200011" sldId="319"/>
            <ac:spMk id="3" creationId="{D65A72B4-4BB5-443B-BE5B-E0B16B6E1D37}"/>
          </ac:spMkLst>
        </pc:spChg>
        <pc:picChg chg="mod">
          <ac:chgData name="Nick Samuel" userId="0718077c-f549-4500-a979-c7bb2f2e9a71" providerId="ADAL" clId="{DC3A3A9F-E827-4EF9-A7C0-4199DAAE2819}" dt="2021-06-07T19:46:57.596" v="69" actId="1076"/>
          <ac:picMkLst>
            <pc:docMk/>
            <pc:sldMk cId="3604200011" sldId="319"/>
            <ac:picMk id="4" creationId="{00000000-0000-0000-0000-000000000000}"/>
          </ac:picMkLst>
        </pc:picChg>
        <pc:cxnChg chg="add mod">
          <ac:chgData name="Nick Samuel" userId="0718077c-f549-4500-a979-c7bb2f2e9a71" providerId="ADAL" clId="{DC3A3A9F-E827-4EF9-A7C0-4199DAAE2819}" dt="2021-06-07T19:46:55.460" v="68" actId="14100"/>
          <ac:cxnSpMkLst>
            <pc:docMk/>
            <pc:sldMk cId="3604200011" sldId="319"/>
            <ac:cxnSpMk id="6" creationId="{F1E972E7-7068-4AA1-8727-4E05F31D3045}"/>
          </ac:cxnSpMkLst>
        </pc:cxnChg>
      </pc:sldChg>
    </pc:docChg>
  </pc:docChgLst>
  <pc:docChgLst>
    <pc:chgData name="Lowri Harris" userId="42da47de-d197-4faa-886b-f99aeca6566a" providerId="ADAL" clId="{E63E8886-CCB6-0D49-8CB4-65CD469E2AFC}"/>
    <pc:docChg chg="modSld modMainMaster">
      <pc:chgData name="Lowri Harris" userId="42da47de-d197-4faa-886b-f99aeca6566a" providerId="ADAL" clId="{E63E8886-CCB6-0D49-8CB4-65CD469E2AFC}" dt="2021-12-17T16:08:10.121" v="0" actId="18331"/>
      <pc:docMkLst>
        <pc:docMk/>
      </pc:docMkLst>
      <pc:sldChg chg="setBg">
        <pc:chgData name="Lowri Harris" userId="42da47de-d197-4faa-886b-f99aeca6566a" providerId="ADAL" clId="{E63E8886-CCB6-0D49-8CB4-65CD469E2AFC}" dt="2021-12-17T16:08:10.121" v="0" actId="18331"/>
        <pc:sldMkLst>
          <pc:docMk/>
          <pc:sldMk cId="4228389427" sldId="258"/>
        </pc:sldMkLst>
      </pc:sldChg>
      <pc:sldChg chg="setBg">
        <pc:chgData name="Lowri Harris" userId="42da47de-d197-4faa-886b-f99aeca6566a" providerId="ADAL" clId="{E63E8886-CCB6-0D49-8CB4-65CD469E2AFC}" dt="2021-12-17T16:08:10.121" v="0" actId="18331"/>
        <pc:sldMkLst>
          <pc:docMk/>
          <pc:sldMk cId="1927511967" sldId="260"/>
        </pc:sldMkLst>
      </pc:sldChg>
      <pc:sldChg chg="setBg">
        <pc:chgData name="Lowri Harris" userId="42da47de-d197-4faa-886b-f99aeca6566a" providerId="ADAL" clId="{E63E8886-CCB6-0D49-8CB4-65CD469E2AFC}" dt="2021-12-17T16:08:10.121" v="0" actId="18331"/>
        <pc:sldMkLst>
          <pc:docMk/>
          <pc:sldMk cId="1096353886" sldId="265"/>
        </pc:sldMkLst>
      </pc:sldChg>
      <pc:sldChg chg="setBg">
        <pc:chgData name="Lowri Harris" userId="42da47de-d197-4faa-886b-f99aeca6566a" providerId="ADAL" clId="{E63E8886-CCB6-0D49-8CB4-65CD469E2AFC}" dt="2021-12-17T16:08:10.121" v="0" actId="18331"/>
        <pc:sldMkLst>
          <pc:docMk/>
          <pc:sldMk cId="1744991996" sldId="277"/>
        </pc:sldMkLst>
      </pc:sldChg>
      <pc:sldChg chg="setBg">
        <pc:chgData name="Lowri Harris" userId="42da47de-d197-4faa-886b-f99aeca6566a" providerId="ADAL" clId="{E63E8886-CCB6-0D49-8CB4-65CD469E2AFC}" dt="2021-12-17T16:08:10.121" v="0" actId="18331"/>
        <pc:sldMkLst>
          <pc:docMk/>
          <pc:sldMk cId="152588593" sldId="278"/>
        </pc:sldMkLst>
      </pc:sldChg>
      <pc:sldChg chg="setBg">
        <pc:chgData name="Lowri Harris" userId="42da47de-d197-4faa-886b-f99aeca6566a" providerId="ADAL" clId="{E63E8886-CCB6-0D49-8CB4-65CD469E2AFC}" dt="2021-12-17T16:08:10.121" v="0" actId="18331"/>
        <pc:sldMkLst>
          <pc:docMk/>
          <pc:sldMk cId="2452349921" sldId="279"/>
        </pc:sldMkLst>
      </pc:sldChg>
      <pc:sldChg chg="setBg">
        <pc:chgData name="Lowri Harris" userId="42da47de-d197-4faa-886b-f99aeca6566a" providerId="ADAL" clId="{E63E8886-CCB6-0D49-8CB4-65CD469E2AFC}" dt="2021-12-17T16:08:10.121" v="0" actId="18331"/>
        <pc:sldMkLst>
          <pc:docMk/>
          <pc:sldMk cId="3985776573" sldId="280"/>
        </pc:sldMkLst>
      </pc:sldChg>
      <pc:sldChg chg="setBg">
        <pc:chgData name="Lowri Harris" userId="42da47de-d197-4faa-886b-f99aeca6566a" providerId="ADAL" clId="{E63E8886-CCB6-0D49-8CB4-65CD469E2AFC}" dt="2021-12-17T16:08:10.121" v="0" actId="18331"/>
        <pc:sldMkLst>
          <pc:docMk/>
          <pc:sldMk cId="2402846790" sldId="281"/>
        </pc:sldMkLst>
      </pc:sldChg>
      <pc:sldChg chg="setBg">
        <pc:chgData name="Lowri Harris" userId="42da47de-d197-4faa-886b-f99aeca6566a" providerId="ADAL" clId="{E63E8886-CCB6-0D49-8CB4-65CD469E2AFC}" dt="2021-12-17T16:08:10.121" v="0" actId="18331"/>
        <pc:sldMkLst>
          <pc:docMk/>
          <pc:sldMk cId="1888668682" sldId="285"/>
        </pc:sldMkLst>
      </pc:sldChg>
      <pc:sldChg chg="setBg">
        <pc:chgData name="Lowri Harris" userId="42da47de-d197-4faa-886b-f99aeca6566a" providerId="ADAL" clId="{E63E8886-CCB6-0D49-8CB4-65CD469E2AFC}" dt="2021-12-17T16:08:10.121" v="0" actId="18331"/>
        <pc:sldMkLst>
          <pc:docMk/>
          <pc:sldMk cId="3552578747" sldId="310"/>
        </pc:sldMkLst>
      </pc:sldChg>
      <pc:sldChg chg="setBg">
        <pc:chgData name="Lowri Harris" userId="42da47de-d197-4faa-886b-f99aeca6566a" providerId="ADAL" clId="{E63E8886-CCB6-0D49-8CB4-65CD469E2AFC}" dt="2021-12-17T16:08:10.121" v="0" actId="18331"/>
        <pc:sldMkLst>
          <pc:docMk/>
          <pc:sldMk cId="3681548842" sldId="312"/>
        </pc:sldMkLst>
      </pc:sldChg>
      <pc:sldChg chg="setBg">
        <pc:chgData name="Lowri Harris" userId="42da47de-d197-4faa-886b-f99aeca6566a" providerId="ADAL" clId="{E63E8886-CCB6-0D49-8CB4-65CD469E2AFC}" dt="2021-12-17T16:08:10.121" v="0" actId="18331"/>
        <pc:sldMkLst>
          <pc:docMk/>
          <pc:sldMk cId="1303012485" sldId="317"/>
        </pc:sldMkLst>
      </pc:sldChg>
      <pc:sldChg chg="setBg">
        <pc:chgData name="Lowri Harris" userId="42da47de-d197-4faa-886b-f99aeca6566a" providerId="ADAL" clId="{E63E8886-CCB6-0D49-8CB4-65CD469E2AFC}" dt="2021-12-17T16:08:10.121" v="0" actId="18331"/>
        <pc:sldMkLst>
          <pc:docMk/>
          <pc:sldMk cId="2336927445" sldId="318"/>
        </pc:sldMkLst>
      </pc:sldChg>
      <pc:sldChg chg="setBg">
        <pc:chgData name="Lowri Harris" userId="42da47de-d197-4faa-886b-f99aeca6566a" providerId="ADAL" clId="{E63E8886-CCB6-0D49-8CB4-65CD469E2AFC}" dt="2021-12-17T16:08:10.121" v="0" actId="18331"/>
        <pc:sldMkLst>
          <pc:docMk/>
          <pc:sldMk cId="3604200011" sldId="319"/>
        </pc:sldMkLst>
      </pc:sldChg>
      <pc:sldChg chg="modSp">
        <pc:chgData name="Lowri Harris" userId="42da47de-d197-4faa-886b-f99aeca6566a" providerId="ADAL" clId="{E63E8886-CCB6-0D49-8CB4-65CD469E2AFC}" dt="2021-12-17T16:08:10.121" v="0" actId="18331"/>
        <pc:sldMkLst>
          <pc:docMk/>
          <pc:sldMk cId="1780764140" sldId="320"/>
        </pc:sldMkLst>
        <pc:picChg chg="mod">
          <ac:chgData name="Lowri Harris" userId="42da47de-d197-4faa-886b-f99aeca6566a" providerId="ADAL" clId="{E63E8886-CCB6-0D49-8CB4-65CD469E2AFC}" dt="2021-12-17T16:08:10.121" v="0" actId="18331"/>
          <ac:picMkLst>
            <pc:docMk/>
            <pc:sldMk cId="1780764140" sldId="320"/>
            <ac:picMk id="4" creationId="{BAB58779-C88D-42F2-99DD-F7C73BF154B7}"/>
          </ac:picMkLst>
        </pc:picChg>
      </pc:sldChg>
      <pc:sldChg chg="setBg">
        <pc:chgData name="Lowri Harris" userId="42da47de-d197-4faa-886b-f99aeca6566a" providerId="ADAL" clId="{E63E8886-CCB6-0D49-8CB4-65CD469E2AFC}" dt="2021-12-17T16:08:10.121" v="0" actId="18331"/>
        <pc:sldMkLst>
          <pc:docMk/>
          <pc:sldMk cId="1307321235" sldId="325"/>
        </pc:sldMkLst>
      </pc:sldChg>
      <pc:sldChg chg="setBg">
        <pc:chgData name="Lowri Harris" userId="42da47de-d197-4faa-886b-f99aeca6566a" providerId="ADAL" clId="{E63E8886-CCB6-0D49-8CB4-65CD469E2AFC}" dt="2021-12-17T16:08:10.121" v="0" actId="18331"/>
        <pc:sldMkLst>
          <pc:docMk/>
          <pc:sldMk cId="2332360869" sldId="326"/>
        </pc:sldMkLst>
      </pc:sldChg>
      <pc:sldChg chg="setBg">
        <pc:chgData name="Lowri Harris" userId="42da47de-d197-4faa-886b-f99aeca6566a" providerId="ADAL" clId="{E63E8886-CCB6-0D49-8CB4-65CD469E2AFC}" dt="2021-12-17T16:08:10.121" v="0" actId="18331"/>
        <pc:sldMkLst>
          <pc:docMk/>
          <pc:sldMk cId="1412601343" sldId="327"/>
        </pc:sldMkLst>
      </pc:sldChg>
      <pc:sldChg chg="setBg">
        <pc:chgData name="Lowri Harris" userId="42da47de-d197-4faa-886b-f99aeca6566a" providerId="ADAL" clId="{E63E8886-CCB6-0D49-8CB4-65CD469E2AFC}" dt="2021-12-17T16:08:10.121" v="0" actId="18331"/>
        <pc:sldMkLst>
          <pc:docMk/>
          <pc:sldMk cId="2864790754" sldId="328"/>
        </pc:sldMkLst>
      </pc:sldChg>
      <pc:sldChg chg="setBg">
        <pc:chgData name="Lowri Harris" userId="42da47de-d197-4faa-886b-f99aeca6566a" providerId="ADAL" clId="{E63E8886-CCB6-0D49-8CB4-65CD469E2AFC}" dt="2021-12-17T16:08:10.121" v="0" actId="18331"/>
        <pc:sldMkLst>
          <pc:docMk/>
          <pc:sldMk cId="2980936076" sldId="330"/>
        </pc:sldMkLst>
      </pc:sldChg>
      <pc:sldChg chg="setBg">
        <pc:chgData name="Lowri Harris" userId="42da47de-d197-4faa-886b-f99aeca6566a" providerId="ADAL" clId="{E63E8886-CCB6-0D49-8CB4-65CD469E2AFC}" dt="2021-12-17T16:08:10.121" v="0" actId="18331"/>
        <pc:sldMkLst>
          <pc:docMk/>
          <pc:sldMk cId="29630827" sldId="331"/>
        </pc:sldMkLst>
      </pc:sldChg>
      <pc:sldChg chg="setBg">
        <pc:chgData name="Lowri Harris" userId="42da47de-d197-4faa-886b-f99aeca6566a" providerId="ADAL" clId="{E63E8886-CCB6-0D49-8CB4-65CD469E2AFC}" dt="2021-12-17T16:08:10.121" v="0" actId="18331"/>
        <pc:sldMkLst>
          <pc:docMk/>
          <pc:sldMk cId="378696076" sldId="332"/>
        </pc:sldMkLst>
      </pc:sldChg>
      <pc:sldChg chg="setBg">
        <pc:chgData name="Lowri Harris" userId="42da47de-d197-4faa-886b-f99aeca6566a" providerId="ADAL" clId="{E63E8886-CCB6-0D49-8CB4-65CD469E2AFC}" dt="2021-12-17T16:08:10.121" v="0" actId="18331"/>
        <pc:sldMkLst>
          <pc:docMk/>
          <pc:sldMk cId="3248934595" sldId="333"/>
        </pc:sldMkLst>
      </pc:sldChg>
      <pc:sldChg chg="setBg">
        <pc:chgData name="Lowri Harris" userId="42da47de-d197-4faa-886b-f99aeca6566a" providerId="ADAL" clId="{E63E8886-CCB6-0D49-8CB4-65CD469E2AFC}" dt="2021-12-17T16:08:10.121" v="0" actId="18331"/>
        <pc:sldMkLst>
          <pc:docMk/>
          <pc:sldMk cId="1156671244" sldId="335"/>
        </pc:sldMkLst>
      </pc:sldChg>
      <pc:sldChg chg="setBg">
        <pc:chgData name="Lowri Harris" userId="42da47de-d197-4faa-886b-f99aeca6566a" providerId="ADAL" clId="{E63E8886-CCB6-0D49-8CB4-65CD469E2AFC}" dt="2021-12-17T16:08:10.121" v="0" actId="18331"/>
        <pc:sldMkLst>
          <pc:docMk/>
          <pc:sldMk cId="1580032274" sldId="336"/>
        </pc:sldMkLst>
      </pc:sldChg>
      <pc:sldChg chg="setBg">
        <pc:chgData name="Lowri Harris" userId="42da47de-d197-4faa-886b-f99aeca6566a" providerId="ADAL" clId="{E63E8886-CCB6-0D49-8CB4-65CD469E2AFC}" dt="2021-12-17T16:08:10.121" v="0" actId="18331"/>
        <pc:sldMkLst>
          <pc:docMk/>
          <pc:sldMk cId="1555278094" sldId="337"/>
        </pc:sldMkLst>
      </pc:sldChg>
      <pc:sldChg chg="setBg">
        <pc:chgData name="Lowri Harris" userId="42da47de-d197-4faa-886b-f99aeca6566a" providerId="ADAL" clId="{E63E8886-CCB6-0D49-8CB4-65CD469E2AFC}" dt="2021-12-17T16:08:10.121" v="0" actId="18331"/>
        <pc:sldMkLst>
          <pc:docMk/>
          <pc:sldMk cId="2730151808" sldId="338"/>
        </pc:sldMkLst>
      </pc:sldChg>
      <pc:sldChg chg="setBg">
        <pc:chgData name="Lowri Harris" userId="42da47de-d197-4faa-886b-f99aeca6566a" providerId="ADAL" clId="{E63E8886-CCB6-0D49-8CB4-65CD469E2AFC}" dt="2021-12-17T16:08:10.121" v="0" actId="18331"/>
        <pc:sldMkLst>
          <pc:docMk/>
          <pc:sldMk cId="1228714265" sldId="340"/>
        </pc:sldMkLst>
      </pc:sldChg>
      <pc:sldChg chg="setBg">
        <pc:chgData name="Lowri Harris" userId="42da47de-d197-4faa-886b-f99aeca6566a" providerId="ADAL" clId="{E63E8886-CCB6-0D49-8CB4-65CD469E2AFC}" dt="2021-12-17T16:08:10.121" v="0" actId="18331"/>
        <pc:sldMkLst>
          <pc:docMk/>
          <pc:sldMk cId="3275173200" sldId="341"/>
        </pc:sldMkLst>
      </pc:sldChg>
      <pc:sldChg chg="setBg">
        <pc:chgData name="Lowri Harris" userId="42da47de-d197-4faa-886b-f99aeca6566a" providerId="ADAL" clId="{E63E8886-CCB6-0D49-8CB4-65CD469E2AFC}" dt="2021-12-17T16:08:10.121" v="0" actId="18331"/>
        <pc:sldMkLst>
          <pc:docMk/>
          <pc:sldMk cId="2448577699" sldId="342"/>
        </pc:sldMkLst>
      </pc:sldChg>
      <pc:sldChg chg="setBg">
        <pc:chgData name="Lowri Harris" userId="42da47de-d197-4faa-886b-f99aeca6566a" providerId="ADAL" clId="{E63E8886-CCB6-0D49-8CB4-65CD469E2AFC}" dt="2021-12-17T16:08:10.121" v="0" actId="18331"/>
        <pc:sldMkLst>
          <pc:docMk/>
          <pc:sldMk cId="2296938832" sldId="343"/>
        </pc:sldMkLst>
      </pc:sldChg>
      <pc:sldMasterChg chg="setBg modSldLayout">
        <pc:chgData name="Lowri Harris" userId="42da47de-d197-4faa-886b-f99aeca6566a" providerId="ADAL" clId="{E63E8886-CCB6-0D49-8CB4-65CD469E2AFC}" dt="2021-12-17T16:08:10.121" v="0" actId="18331"/>
        <pc:sldMasterMkLst>
          <pc:docMk/>
          <pc:sldMasterMk cId="637017333" sldId="2147483684"/>
        </pc:sldMasterMkLst>
        <pc:sldLayoutChg chg="setBg">
          <pc:chgData name="Lowri Harris" userId="42da47de-d197-4faa-886b-f99aeca6566a" providerId="ADAL" clId="{E63E8886-CCB6-0D49-8CB4-65CD469E2AFC}" dt="2021-12-17T16:08:10.121" v="0" actId="18331"/>
          <pc:sldLayoutMkLst>
            <pc:docMk/>
            <pc:sldMasterMk cId="637017333" sldId="2147483684"/>
            <pc:sldLayoutMk cId="75880645" sldId="2147483649"/>
          </pc:sldLayoutMkLst>
        </pc:sldLayoutChg>
      </pc:sldMasterChg>
    </pc:docChg>
  </pc:docChgLst>
  <pc:docChgLst>
    <pc:chgData name="Lowri Harris" userId="S::l.m.harris@uwtsd.ac.uk::42da47de-d197-4faa-886b-f99aeca6566a" providerId="AD" clId="Web-{EF7EA4DE-274A-9DA1-319F-E6524D8EC098}"/>
    <pc:docChg chg="addSld modSld sldOrd">
      <pc:chgData name="Lowri Harris" userId="S::l.m.harris@uwtsd.ac.uk::42da47de-d197-4faa-886b-f99aeca6566a" providerId="AD" clId="Web-{EF7EA4DE-274A-9DA1-319F-E6524D8EC098}" dt="2021-12-07T18:26:36.463" v="365" actId="20577"/>
      <pc:docMkLst>
        <pc:docMk/>
      </pc:docMkLst>
      <pc:sldChg chg="modSp">
        <pc:chgData name="Lowri Harris" userId="S::l.m.harris@uwtsd.ac.uk::42da47de-d197-4faa-886b-f99aeca6566a" providerId="AD" clId="Web-{EF7EA4DE-274A-9DA1-319F-E6524D8EC098}" dt="2021-12-07T18:21:04.388" v="194" actId="20577"/>
        <pc:sldMkLst>
          <pc:docMk/>
          <pc:sldMk cId="1096353886" sldId="265"/>
        </pc:sldMkLst>
        <pc:spChg chg="mod">
          <ac:chgData name="Lowri Harris" userId="S::l.m.harris@uwtsd.ac.uk::42da47de-d197-4faa-886b-f99aeca6566a" providerId="AD" clId="Web-{EF7EA4DE-274A-9DA1-319F-E6524D8EC098}" dt="2021-12-07T18:13:51.207" v="157" actId="20577"/>
          <ac:spMkLst>
            <pc:docMk/>
            <pc:sldMk cId="1096353886" sldId="265"/>
            <ac:spMk id="2" creationId="{00000000-0000-0000-0000-000000000000}"/>
          </ac:spMkLst>
        </pc:spChg>
        <pc:spChg chg="mod">
          <ac:chgData name="Lowri Harris" userId="S::l.m.harris@uwtsd.ac.uk::42da47de-d197-4faa-886b-f99aeca6566a" providerId="AD" clId="Web-{EF7EA4DE-274A-9DA1-319F-E6524D8EC098}" dt="2021-12-07T18:21:04.388" v="194" actId="20577"/>
          <ac:spMkLst>
            <pc:docMk/>
            <pc:sldMk cId="1096353886" sldId="265"/>
            <ac:spMk id="3" creationId="{00000000-0000-0000-0000-000000000000}"/>
          </ac:spMkLst>
        </pc:spChg>
      </pc:sldChg>
      <pc:sldChg chg="modSp">
        <pc:chgData name="Lowri Harris" userId="S::l.m.harris@uwtsd.ac.uk::42da47de-d197-4faa-886b-f99aeca6566a" providerId="AD" clId="Web-{EF7EA4DE-274A-9DA1-319F-E6524D8EC098}" dt="2021-12-07T16:34:31.319" v="31" actId="20577"/>
        <pc:sldMkLst>
          <pc:docMk/>
          <pc:sldMk cId="1780764140" sldId="320"/>
        </pc:sldMkLst>
        <pc:spChg chg="mod">
          <ac:chgData name="Lowri Harris" userId="S::l.m.harris@uwtsd.ac.uk::42da47de-d197-4faa-886b-f99aeca6566a" providerId="AD" clId="Web-{EF7EA4DE-274A-9DA1-319F-E6524D8EC098}" dt="2021-12-07T16:34:31.319" v="31" actId="20577"/>
          <ac:spMkLst>
            <pc:docMk/>
            <pc:sldMk cId="1780764140" sldId="320"/>
            <ac:spMk id="9" creationId="{00000000-0000-0000-0000-000000000000}"/>
          </ac:spMkLst>
        </pc:spChg>
      </pc:sldChg>
      <pc:sldChg chg="modSp">
        <pc:chgData name="Lowri Harris" userId="S::l.m.harris@uwtsd.ac.uk::42da47de-d197-4faa-886b-f99aeca6566a" providerId="AD" clId="Web-{EF7EA4DE-274A-9DA1-319F-E6524D8EC098}" dt="2021-12-07T16:34:09.630" v="23" actId="20577"/>
        <pc:sldMkLst>
          <pc:docMk/>
          <pc:sldMk cId="2205640290" sldId="322"/>
        </pc:sldMkLst>
        <pc:spChg chg="mod">
          <ac:chgData name="Lowri Harris" userId="S::l.m.harris@uwtsd.ac.uk::42da47de-d197-4faa-886b-f99aeca6566a" providerId="AD" clId="Web-{EF7EA4DE-274A-9DA1-319F-E6524D8EC098}" dt="2021-12-07T16:34:09.630" v="23" actId="20577"/>
          <ac:spMkLst>
            <pc:docMk/>
            <pc:sldMk cId="2205640290" sldId="322"/>
            <ac:spMk id="9" creationId="{00000000-0000-0000-0000-000000000000}"/>
          </ac:spMkLst>
        </pc:spChg>
      </pc:sldChg>
      <pc:sldChg chg="modSp">
        <pc:chgData name="Lowri Harris" userId="S::l.m.harris@uwtsd.ac.uk::42da47de-d197-4faa-886b-f99aeca6566a" providerId="AD" clId="Web-{EF7EA4DE-274A-9DA1-319F-E6524D8EC098}" dt="2021-12-07T18:13:27.738" v="141" actId="20577"/>
        <pc:sldMkLst>
          <pc:docMk/>
          <pc:sldMk cId="2797272909" sldId="324"/>
        </pc:sldMkLst>
        <pc:spChg chg="mod">
          <ac:chgData name="Lowri Harris" userId="S::l.m.harris@uwtsd.ac.uk::42da47de-d197-4faa-886b-f99aeca6566a" providerId="AD" clId="Web-{EF7EA4DE-274A-9DA1-319F-E6524D8EC098}" dt="2021-12-07T18:13:27.738" v="141" actId="20577"/>
          <ac:spMkLst>
            <pc:docMk/>
            <pc:sldMk cId="2797272909" sldId="324"/>
            <ac:spMk id="9" creationId="{00000000-0000-0000-0000-000000000000}"/>
          </ac:spMkLst>
        </pc:spChg>
      </pc:sldChg>
      <pc:sldChg chg="addSp delSp modSp">
        <pc:chgData name="Lowri Harris" userId="S::l.m.harris@uwtsd.ac.uk::42da47de-d197-4faa-886b-f99aeca6566a" providerId="AD" clId="Web-{EF7EA4DE-274A-9DA1-319F-E6524D8EC098}" dt="2021-12-07T18:24:33.898" v="223"/>
        <pc:sldMkLst>
          <pc:docMk/>
          <pc:sldMk cId="1307321235" sldId="325"/>
        </pc:sldMkLst>
        <pc:picChg chg="add del mod">
          <ac:chgData name="Lowri Harris" userId="S::l.m.harris@uwtsd.ac.uk::42da47de-d197-4faa-886b-f99aeca6566a" providerId="AD" clId="Web-{EF7EA4DE-274A-9DA1-319F-E6524D8EC098}" dt="2021-12-07T18:23:26.220" v="211"/>
          <ac:picMkLst>
            <pc:docMk/>
            <pc:sldMk cId="1307321235" sldId="325"/>
            <ac:picMk id="3" creationId="{49C10883-95DF-4BA8-8D03-2616645933A1}"/>
          </ac:picMkLst>
        </pc:picChg>
        <pc:picChg chg="add mod">
          <ac:chgData name="Lowri Harris" userId="S::l.m.harris@uwtsd.ac.uk::42da47de-d197-4faa-886b-f99aeca6566a" providerId="AD" clId="Web-{EF7EA4DE-274A-9DA1-319F-E6524D8EC098}" dt="2021-12-07T18:24:33.898" v="223"/>
          <ac:picMkLst>
            <pc:docMk/>
            <pc:sldMk cId="1307321235" sldId="325"/>
            <ac:picMk id="4" creationId="{4FC3B331-7265-48CA-BACF-C5BA40060E09}"/>
          </ac:picMkLst>
        </pc:picChg>
        <pc:picChg chg="del">
          <ac:chgData name="Lowri Harris" userId="S::l.m.harris@uwtsd.ac.uk::42da47de-d197-4faa-886b-f99aeca6566a" providerId="AD" clId="Web-{EF7EA4DE-274A-9DA1-319F-E6524D8EC098}" dt="2021-12-07T18:23:00.344" v="208"/>
          <ac:picMkLst>
            <pc:docMk/>
            <pc:sldMk cId="1307321235" sldId="325"/>
            <ac:picMk id="1026" creationId="{00000000-0000-0000-0000-000000000000}"/>
          </ac:picMkLst>
        </pc:picChg>
      </pc:sldChg>
      <pc:sldChg chg="modSp">
        <pc:chgData name="Lowri Harris" userId="S::l.m.harris@uwtsd.ac.uk::42da47de-d197-4faa-886b-f99aeca6566a" providerId="AD" clId="Web-{EF7EA4DE-274A-9DA1-319F-E6524D8EC098}" dt="2021-12-07T16:37:11.963" v="44" actId="20577"/>
        <pc:sldMkLst>
          <pc:docMk/>
          <pc:sldMk cId="2332360869" sldId="326"/>
        </pc:sldMkLst>
        <pc:spChg chg="mod">
          <ac:chgData name="Lowri Harris" userId="S::l.m.harris@uwtsd.ac.uk::42da47de-d197-4faa-886b-f99aeca6566a" providerId="AD" clId="Web-{EF7EA4DE-274A-9DA1-319F-E6524D8EC098}" dt="2021-12-07T16:36:26.978" v="34" actId="20577"/>
          <ac:spMkLst>
            <pc:docMk/>
            <pc:sldMk cId="2332360869" sldId="326"/>
            <ac:spMk id="2" creationId="{00000000-0000-0000-0000-000000000000}"/>
          </ac:spMkLst>
        </pc:spChg>
        <pc:spChg chg="mod">
          <ac:chgData name="Lowri Harris" userId="S::l.m.harris@uwtsd.ac.uk::42da47de-d197-4faa-886b-f99aeca6566a" providerId="AD" clId="Web-{EF7EA4DE-274A-9DA1-319F-E6524D8EC098}" dt="2021-12-07T16:37:11.963" v="44" actId="20577"/>
          <ac:spMkLst>
            <pc:docMk/>
            <pc:sldMk cId="2332360869" sldId="326"/>
            <ac:spMk id="7" creationId="{7C4F1849-B072-4029-8043-833CA555E643}"/>
          </ac:spMkLst>
        </pc:spChg>
        <pc:spChg chg="mod">
          <ac:chgData name="Lowri Harris" userId="S::l.m.harris@uwtsd.ac.uk::42da47de-d197-4faa-886b-f99aeca6566a" providerId="AD" clId="Web-{EF7EA4DE-274A-9DA1-319F-E6524D8EC098}" dt="2021-12-07T16:36:58.213" v="43" actId="20577"/>
          <ac:spMkLst>
            <pc:docMk/>
            <pc:sldMk cId="2332360869" sldId="326"/>
            <ac:spMk id="8" creationId="{1EC1536F-CFF0-404B-ABD5-F47D3287C113}"/>
          </ac:spMkLst>
        </pc:spChg>
      </pc:sldChg>
      <pc:sldChg chg="modSp">
        <pc:chgData name="Lowri Harris" userId="S::l.m.harris@uwtsd.ac.uk::42da47de-d197-4faa-886b-f99aeca6566a" providerId="AD" clId="Web-{EF7EA4DE-274A-9DA1-319F-E6524D8EC098}" dt="2021-12-07T17:11:32.815" v="53" actId="20577"/>
        <pc:sldMkLst>
          <pc:docMk/>
          <pc:sldMk cId="1412601343" sldId="327"/>
        </pc:sldMkLst>
        <pc:spChg chg="mod">
          <ac:chgData name="Lowri Harris" userId="S::l.m.harris@uwtsd.ac.uk::42da47de-d197-4faa-886b-f99aeca6566a" providerId="AD" clId="Web-{EF7EA4DE-274A-9DA1-319F-E6524D8EC098}" dt="2021-12-07T17:09:43.797" v="47" actId="20577"/>
          <ac:spMkLst>
            <pc:docMk/>
            <pc:sldMk cId="1412601343" sldId="327"/>
            <ac:spMk id="2" creationId="{00000000-0000-0000-0000-000000000000}"/>
          </ac:spMkLst>
        </pc:spChg>
        <pc:spChg chg="mod">
          <ac:chgData name="Lowri Harris" userId="S::l.m.harris@uwtsd.ac.uk::42da47de-d197-4faa-886b-f99aeca6566a" providerId="AD" clId="Web-{EF7EA4DE-274A-9DA1-319F-E6524D8EC098}" dt="2021-12-07T17:11:32.815" v="53" actId="20577"/>
          <ac:spMkLst>
            <pc:docMk/>
            <pc:sldMk cId="1412601343" sldId="327"/>
            <ac:spMk id="7" creationId="{7C4F1849-B072-4029-8043-833CA555E643}"/>
          </ac:spMkLst>
        </pc:spChg>
        <pc:spChg chg="mod">
          <ac:chgData name="Lowri Harris" userId="S::l.m.harris@uwtsd.ac.uk::42da47de-d197-4faa-886b-f99aeca6566a" providerId="AD" clId="Web-{EF7EA4DE-274A-9DA1-319F-E6524D8EC098}" dt="2021-12-07T17:11:28.799" v="51" actId="20577"/>
          <ac:spMkLst>
            <pc:docMk/>
            <pc:sldMk cId="1412601343" sldId="327"/>
            <ac:spMk id="8" creationId="{1EC1536F-CFF0-404B-ABD5-F47D3287C113}"/>
          </ac:spMkLst>
        </pc:spChg>
      </pc:sldChg>
      <pc:sldChg chg="modSp">
        <pc:chgData name="Lowri Harris" userId="S::l.m.harris@uwtsd.ac.uk::42da47de-d197-4faa-886b-f99aeca6566a" providerId="AD" clId="Web-{EF7EA4DE-274A-9DA1-319F-E6524D8EC098}" dt="2021-12-07T17:17:51.931" v="82" actId="20577"/>
        <pc:sldMkLst>
          <pc:docMk/>
          <pc:sldMk cId="2864790754" sldId="328"/>
        </pc:sldMkLst>
        <pc:spChg chg="mod">
          <ac:chgData name="Lowri Harris" userId="S::l.m.harris@uwtsd.ac.uk::42da47de-d197-4faa-886b-f99aeca6566a" providerId="AD" clId="Web-{EF7EA4DE-274A-9DA1-319F-E6524D8EC098}" dt="2021-12-07T17:11:46.018" v="57" actId="20577"/>
          <ac:spMkLst>
            <pc:docMk/>
            <pc:sldMk cId="2864790754" sldId="328"/>
            <ac:spMk id="2" creationId="{00000000-0000-0000-0000-000000000000}"/>
          </ac:spMkLst>
        </pc:spChg>
        <pc:spChg chg="mod">
          <ac:chgData name="Lowri Harris" userId="S::l.m.harris@uwtsd.ac.uk::42da47de-d197-4faa-886b-f99aeca6566a" providerId="AD" clId="Web-{EF7EA4DE-274A-9DA1-319F-E6524D8EC098}" dt="2021-12-07T17:17:51.931" v="82" actId="20577"/>
          <ac:spMkLst>
            <pc:docMk/>
            <pc:sldMk cId="2864790754" sldId="328"/>
            <ac:spMk id="7" creationId="{7C4F1849-B072-4029-8043-833CA555E643}"/>
          </ac:spMkLst>
        </pc:spChg>
        <pc:spChg chg="mod">
          <ac:chgData name="Lowri Harris" userId="S::l.m.harris@uwtsd.ac.uk::42da47de-d197-4faa-886b-f99aeca6566a" providerId="AD" clId="Web-{EF7EA4DE-274A-9DA1-319F-E6524D8EC098}" dt="2021-12-07T17:12:16.862" v="73" actId="20577"/>
          <ac:spMkLst>
            <pc:docMk/>
            <pc:sldMk cId="2864790754" sldId="328"/>
            <ac:spMk id="8" creationId="{1EC1536F-CFF0-404B-ABD5-F47D3287C113}"/>
          </ac:spMkLst>
        </pc:spChg>
      </pc:sldChg>
      <pc:sldChg chg="modSp">
        <pc:chgData name="Lowri Harris" userId="S::l.m.harris@uwtsd.ac.uk::42da47de-d197-4faa-886b-f99aeca6566a" providerId="AD" clId="Web-{EF7EA4DE-274A-9DA1-319F-E6524D8EC098}" dt="2021-12-07T17:19:50.902" v="109" actId="14100"/>
        <pc:sldMkLst>
          <pc:docMk/>
          <pc:sldMk cId="2980936076" sldId="330"/>
        </pc:sldMkLst>
        <pc:spChg chg="mod">
          <ac:chgData name="Lowri Harris" userId="S::l.m.harris@uwtsd.ac.uk::42da47de-d197-4faa-886b-f99aeca6566a" providerId="AD" clId="Web-{EF7EA4DE-274A-9DA1-319F-E6524D8EC098}" dt="2021-12-07T17:19:03.651" v="94" actId="20577"/>
          <ac:spMkLst>
            <pc:docMk/>
            <pc:sldMk cId="2980936076" sldId="330"/>
            <ac:spMk id="2" creationId="{00000000-0000-0000-0000-000000000000}"/>
          </ac:spMkLst>
        </pc:spChg>
        <pc:spChg chg="mod">
          <ac:chgData name="Lowri Harris" userId="S::l.m.harris@uwtsd.ac.uk::42da47de-d197-4faa-886b-f99aeca6566a" providerId="AD" clId="Web-{EF7EA4DE-274A-9DA1-319F-E6524D8EC098}" dt="2021-12-07T17:19:45.699" v="108" actId="14100"/>
          <ac:spMkLst>
            <pc:docMk/>
            <pc:sldMk cId="2980936076" sldId="330"/>
            <ac:spMk id="7" creationId="{7C4F1849-B072-4029-8043-833CA555E643}"/>
          </ac:spMkLst>
        </pc:spChg>
        <pc:spChg chg="mod">
          <ac:chgData name="Lowri Harris" userId="S::l.m.harris@uwtsd.ac.uk::42da47de-d197-4faa-886b-f99aeca6566a" providerId="AD" clId="Web-{EF7EA4DE-274A-9DA1-319F-E6524D8EC098}" dt="2021-12-07T17:19:50.902" v="109" actId="14100"/>
          <ac:spMkLst>
            <pc:docMk/>
            <pc:sldMk cId="2980936076" sldId="330"/>
            <ac:spMk id="8" creationId="{1EC1536F-CFF0-404B-ABD5-F47D3287C113}"/>
          </ac:spMkLst>
        </pc:spChg>
      </pc:sldChg>
      <pc:sldChg chg="modSp">
        <pc:chgData name="Lowri Harris" userId="S::l.m.harris@uwtsd.ac.uk::42da47de-d197-4faa-886b-f99aeca6566a" providerId="AD" clId="Web-{EF7EA4DE-274A-9DA1-319F-E6524D8EC098}" dt="2021-12-07T18:02:42.818" v="127"/>
        <pc:sldMkLst>
          <pc:docMk/>
          <pc:sldMk cId="29630827" sldId="331"/>
        </pc:sldMkLst>
        <pc:graphicFrameChg chg="mod modGraphic">
          <ac:chgData name="Lowri Harris" userId="S::l.m.harris@uwtsd.ac.uk::42da47de-d197-4faa-886b-f99aeca6566a" providerId="AD" clId="Web-{EF7EA4DE-274A-9DA1-319F-E6524D8EC098}" dt="2021-12-07T18:02:42.818" v="127"/>
          <ac:graphicFrameMkLst>
            <pc:docMk/>
            <pc:sldMk cId="29630827" sldId="331"/>
            <ac:graphicFrameMk id="3" creationId="{39D34AF8-22F8-4AC3-B3D6-1001FCFFEE19}"/>
          </ac:graphicFrameMkLst>
        </pc:graphicFrameChg>
      </pc:sldChg>
      <pc:sldChg chg="modSp">
        <pc:chgData name="Lowri Harris" userId="S::l.m.harris@uwtsd.ac.uk::42da47de-d197-4faa-886b-f99aeca6566a" providerId="AD" clId="Web-{EF7EA4DE-274A-9DA1-319F-E6524D8EC098}" dt="2021-12-07T18:01:31.472" v="121" actId="20577"/>
        <pc:sldMkLst>
          <pc:docMk/>
          <pc:sldMk cId="378696076" sldId="332"/>
        </pc:sldMkLst>
        <pc:spChg chg="mod">
          <ac:chgData name="Lowri Harris" userId="S::l.m.harris@uwtsd.ac.uk::42da47de-d197-4faa-886b-f99aeca6566a" providerId="AD" clId="Web-{EF7EA4DE-274A-9DA1-319F-E6524D8EC098}" dt="2021-12-07T17:20:15.106" v="114" actId="20577"/>
          <ac:spMkLst>
            <pc:docMk/>
            <pc:sldMk cId="378696076" sldId="332"/>
            <ac:spMk id="2" creationId="{00000000-0000-0000-0000-000000000000}"/>
          </ac:spMkLst>
        </pc:spChg>
        <pc:spChg chg="mod">
          <ac:chgData name="Lowri Harris" userId="S::l.m.harris@uwtsd.ac.uk::42da47de-d197-4faa-886b-f99aeca6566a" providerId="AD" clId="Web-{EF7EA4DE-274A-9DA1-319F-E6524D8EC098}" dt="2021-12-07T17:20:27.637" v="119" actId="20577"/>
          <ac:spMkLst>
            <pc:docMk/>
            <pc:sldMk cId="378696076" sldId="332"/>
            <ac:spMk id="7" creationId="{7C4F1849-B072-4029-8043-833CA555E643}"/>
          </ac:spMkLst>
        </pc:spChg>
        <pc:spChg chg="mod">
          <ac:chgData name="Lowri Harris" userId="S::l.m.harris@uwtsd.ac.uk::42da47de-d197-4faa-886b-f99aeca6566a" providerId="AD" clId="Web-{EF7EA4DE-274A-9DA1-319F-E6524D8EC098}" dt="2021-12-07T18:01:31.472" v="121" actId="20577"/>
          <ac:spMkLst>
            <pc:docMk/>
            <pc:sldMk cId="378696076" sldId="332"/>
            <ac:spMk id="8" creationId="{1EC1536F-CFF0-404B-ABD5-F47D3287C113}"/>
          </ac:spMkLst>
        </pc:spChg>
      </pc:sldChg>
      <pc:sldChg chg="addSp modSp">
        <pc:chgData name="Lowri Harris" userId="S::l.m.harris@uwtsd.ac.uk::42da47de-d197-4faa-886b-f99aeca6566a" providerId="AD" clId="Web-{EF7EA4DE-274A-9DA1-319F-E6524D8EC098}" dt="2021-12-07T17:18:45.370" v="91" actId="1076"/>
        <pc:sldMkLst>
          <pc:docMk/>
          <pc:sldMk cId="2730151808" sldId="338"/>
        </pc:sldMkLst>
        <pc:spChg chg="add mod ord">
          <ac:chgData name="Lowri Harris" userId="S::l.m.harris@uwtsd.ac.uk::42da47de-d197-4faa-886b-f99aeca6566a" providerId="AD" clId="Web-{EF7EA4DE-274A-9DA1-319F-E6524D8EC098}" dt="2021-12-07T17:18:36.557" v="90"/>
          <ac:spMkLst>
            <pc:docMk/>
            <pc:sldMk cId="2730151808" sldId="338"/>
            <ac:spMk id="3" creationId="{BB81EA13-E790-4172-8C78-D0181C42C3C1}"/>
          </ac:spMkLst>
        </pc:spChg>
        <pc:picChg chg="mod">
          <ac:chgData name="Lowri Harris" userId="S::l.m.harris@uwtsd.ac.uk::42da47de-d197-4faa-886b-f99aeca6566a" providerId="AD" clId="Web-{EF7EA4DE-274A-9DA1-319F-E6524D8EC098}" dt="2021-12-07T17:18:45.370" v="91" actId="1076"/>
          <ac:picMkLst>
            <pc:docMk/>
            <pc:sldMk cId="2730151808" sldId="338"/>
            <ac:picMk id="4" creationId="{E738255C-8B91-40F7-B094-690849E619F2}"/>
          </ac:picMkLst>
        </pc:picChg>
      </pc:sldChg>
      <pc:sldChg chg="add replId">
        <pc:chgData name="Lowri Harris" userId="S::l.m.harris@uwtsd.ac.uk::42da47de-d197-4faa-886b-f99aeca6566a" providerId="AD" clId="Web-{EF7EA4DE-274A-9DA1-319F-E6524D8EC098}" dt="2021-12-07T18:13:44.660" v="142"/>
        <pc:sldMkLst>
          <pc:docMk/>
          <pc:sldMk cId="1228714265" sldId="340"/>
        </pc:sldMkLst>
      </pc:sldChg>
      <pc:sldChg chg="addSp delSp modSp add ord replId">
        <pc:chgData name="Lowri Harris" userId="S::l.m.harris@uwtsd.ac.uk::42da47de-d197-4faa-886b-f99aeca6566a" providerId="AD" clId="Web-{EF7EA4DE-274A-9DA1-319F-E6524D8EC098}" dt="2021-12-07T18:24:48.757" v="225"/>
        <pc:sldMkLst>
          <pc:docMk/>
          <pc:sldMk cId="3275173200" sldId="341"/>
        </pc:sldMkLst>
        <pc:spChg chg="mod">
          <ac:chgData name="Lowri Harris" userId="S::l.m.harris@uwtsd.ac.uk::42da47de-d197-4faa-886b-f99aeca6566a" providerId="AD" clId="Web-{EF7EA4DE-274A-9DA1-319F-E6524D8EC098}" dt="2021-12-07T18:21:21.248" v="202" actId="20577"/>
          <ac:spMkLst>
            <pc:docMk/>
            <pc:sldMk cId="3275173200" sldId="341"/>
            <ac:spMk id="2" creationId="{00000000-0000-0000-0000-000000000000}"/>
          </ac:spMkLst>
        </pc:spChg>
        <pc:picChg chg="add del mod">
          <ac:chgData name="Lowri Harris" userId="S::l.m.harris@uwtsd.ac.uk::42da47de-d197-4faa-886b-f99aeca6566a" providerId="AD" clId="Web-{EF7EA4DE-274A-9DA1-319F-E6524D8EC098}" dt="2021-12-07T18:24:48.023" v="224"/>
          <ac:picMkLst>
            <pc:docMk/>
            <pc:sldMk cId="3275173200" sldId="341"/>
            <ac:picMk id="3" creationId="{A877F6D6-2415-4F61-A3E6-D4D698C6AFCC}"/>
          </ac:picMkLst>
        </pc:picChg>
        <pc:picChg chg="add">
          <ac:chgData name="Lowri Harris" userId="S::l.m.harris@uwtsd.ac.uk::42da47de-d197-4faa-886b-f99aeca6566a" providerId="AD" clId="Web-{EF7EA4DE-274A-9DA1-319F-E6524D8EC098}" dt="2021-12-07T18:24:48.757" v="225"/>
          <ac:picMkLst>
            <pc:docMk/>
            <pc:sldMk cId="3275173200" sldId="341"/>
            <ac:picMk id="4" creationId="{A7C86AB4-7073-4751-BB93-FF617EA07A21}"/>
          </ac:picMkLst>
        </pc:picChg>
        <pc:picChg chg="del">
          <ac:chgData name="Lowri Harris" userId="S::l.m.harris@uwtsd.ac.uk::42da47de-d197-4faa-886b-f99aeca6566a" providerId="AD" clId="Web-{EF7EA4DE-274A-9DA1-319F-E6524D8EC098}" dt="2021-12-07T18:22:41.562" v="204"/>
          <ac:picMkLst>
            <pc:docMk/>
            <pc:sldMk cId="3275173200" sldId="341"/>
            <ac:picMk id="1026" creationId="{00000000-0000-0000-0000-000000000000}"/>
          </ac:picMkLst>
        </pc:picChg>
      </pc:sldChg>
      <pc:sldChg chg="modSp add replId">
        <pc:chgData name="Lowri Harris" userId="S::l.m.harris@uwtsd.ac.uk::42da47de-d197-4faa-886b-f99aeca6566a" providerId="AD" clId="Web-{EF7EA4DE-274A-9DA1-319F-E6524D8EC098}" dt="2021-12-07T18:26:36.463" v="365" actId="20577"/>
        <pc:sldMkLst>
          <pc:docMk/>
          <pc:sldMk cId="2448577699" sldId="342"/>
        </pc:sldMkLst>
        <pc:spChg chg="mod">
          <ac:chgData name="Lowri Harris" userId="S::l.m.harris@uwtsd.ac.uk::42da47de-d197-4faa-886b-f99aeca6566a" providerId="AD" clId="Web-{EF7EA4DE-274A-9DA1-319F-E6524D8EC098}" dt="2021-12-07T18:26:36.463" v="365" actId="20577"/>
          <ac:spMkLst>
            <pc:docMk/>
            <pc:sldMk cId="2448577699" sldId="342"/>
            <ac:spMk id="2" creationId="{00000000-0000-0000-0000-000000000000}"/>
          </ac:spMkLst>
        </pc:spChg>
        <pc:spChg chg="mod">
          <ac:chgData name="Lowri Harris" userId="S::l.m.harris@uwtsd.ac.uk::42da47de-d197-4faa-886b-f99aeca6566a" providerId="AD" clId="Web-{EF7EA4DE-274A-9DA1-319F-E6524D8EC098}" dt="2021-12-07T18:26:26.556" v="343" actId="20577"/>
          <ac:spMkLst>
            <pc:docMk/>
            <pc:sldMk cId="2448577699" sldId="342"/>
            <ac:spMk id="3" creationId="{00000000-0000-0000-0000-000000000000}"/>
          </ac:spMkLst>
        </pc:spChg>
      </pc:sldChg>
    </pc:docChg>
  </pc:docChgLst>
  <pc:docChgLst>
    <pc:chgData name="Sarah Loxdale" userId="S::s.loxdale@uwtsd.ac.uk::bed2638a-7106-4e4e-92d5-4177dfe34e07" providerId="AD" clId="Web-{FD40DDCC-54DB-1E64-F55F-3E459FAE4B6F}"/>
    <pc:docChg chg="delSld">
      <pc:chgData name="Sarah Loxdale" userId="S::s.loxdale@uwtsd.ac.uk::bed2638a-7106-4e4e-92d5-4177dfe34e07" providerId="AD" clId="Web-{FD40DDCC-54DB-1E64-F55F-3E459FAE4B6F}" dt="2024-01-23T13:40:22.151" v="0"/>
      <pc:docMkLst>
        <pc:docMk/>
      </pc:docMkLst>
      <pc:sldChg chg="del">
        <pc:chgData name="Sarah Loxdale" userId="S::s.loxdale@uwtsd.ac.uk::bed2638a-7106-4e4e-92d5-4177dfe34e07" providerId="AD" clId="Web-{FD40DDCC-54DB-1E64-F55F-3E459FAE4B6F}" dt="2024-01-23T13:40:22.151" v="0"/>
        <pc:sldMkLst>
          <pc:docMk/>
          <pc:sldMk cId="2205640290" sldId="322"/>
        </pc:sldMkLst>
      </pc:sldChg>
    </pc:docChg>
  </pc:docChgLst>
  <pc:docChgLst>
    <pc:chgData name="Sarah Loxdale" userId="S::s.loxdale@uwtsd.ac.uk::bed2638a-7106-4e4e-92d5-4177dfe34e07" providerId="AD" clId="Web-{C99A3699-9A99-3CA1-8273-6AF400BEDB68}"/>
    <pc:docChg chg="modSld">
      <pc:chgData name="Sarah Loxdale" userId="S::s.loxdale@uwtsd.ac.uk::bed2638a-7106-4e4e-92d5-4177dfe34e07" providerId="AD" clId="Web-{C99A3699-9A99-3CA1-8273-6AF400BEDB68}" dt="2021-12-08T12:11:49.205" v="1"/>
      <pc:docMkLst>
        <pc:docMk/>
      </pc:docMkLst>
      <pc:sldChg chg="modSp">
        <pc:chgData name="Sarah Loxdale" userId="S::s.loxdale@uwtsd.ac.uk::bed2638a-7106-4e4e-92d5-4177dfe34e07" providerId="AD" clId="Web-{C99A3699-9A99-3CA1-8273-6AF400BEDB68}" dt="2021-12-08T12:11:49.205" v="1"/>
        <pc:sldMkLst>
          <pc:docMk/>
          <pc:sldMk cId="2001883323" sldId="339"/>
        </pc:sldMkLst>
        <pc:graphicFrameChg chg="mod modGraphic">
          <ac:chgData name="Sarah Loxdale" userId="S::s.loxdale@uwtsd.ac.uk::bed2638a-7106-4e4e-92d5-4177dfe34e07" providerId="AD" clId="Web-{C99A3699-9A99-3CA1-8273-6AF400BEDB68}" dt="2021-12-08T12:11:49.205" v="1"/>
          <ac:graphicFrameMkLst>
            <pc:docMk/>
            <pc:sldMk cId="2001883323" sldId="339"/>
            <ac:graphicFrameMk id="4" creationId="{00000000-0000-0000-0000-000000000000}"/>
          </ac:graphicFrameMkLst>
        </pc:graphicFrameChg>
      </pc:sldChg>
    </pc:docChg>
  </pc:docChgLst>
  <pc:docChgLst>
    <pc:chgData name="Lowri Harris" userId="S::l.m.harris@uwtsd.ac.uk::42da47de-d197-4faa-886b-f99aeca6566a" providerId="AD" clId="Web-{FBB4AD0A-9852-5F8A-DEBC-18E5BC31D82D}"/>
    <pc:docChg chg="modSld sldOrd">
      <pc:chgData name="Lowri Harris" userId="S::l.m.harris@uwtsd.ac.uk::42da47de-d197-4faa-886b-f99aeca6566a" providerId="AD" clId="Web-{FBB4AD0A-9852-5F8A-DEBC-18E5BC31D82D}" dt="2024-01-24T12:05:07.679" v="17" actId="20577"/>
      <pc:docMkLst>
        <pc:docMk/>
      </pc:docMkLst>
      <pc:sldChg chg="modSp">
        <pc:chgData name="Lowri Harris" userId="S::l.m.harris@uwtsd.ac.uk::42da47de-d197-4faa-886b-f99aeca6566a" providerId="AD" clId="Web-{FBB4AD0A-9852-5F8A-DEBC-18E5BC31D82D}" dt="2024-01-24T12:05:07.679" v="17" actId="20577"/>
        <pc:sldMkLst>
          <pc:docMk/>
          <pc:sldMk cId="2797272909" sldId="324"/>
        </pc:sldMkLst>
        <pc:spChg chg="mod">
          <ac:chgData name="Lowri Harris" userId="S::l.m.harris@uwtsd.ac.uk::42da47de-d197-4faa-886b-f99aeca6566a" providerId="AD" clId="Web-{FBB4AD0A-9852-5F8A-DEBC-18E5BC31D82D}" dt="2024-01-24T12:05:07.679" v="17" actId="20577"/>
          <ac:spMkLst>
            <pc:docMk/>
            <pc:sldMk cId="2797272909" sldId="324"/>
            <ac:spMk id="9" creationId="{00000000-0000-0000-0000-000000000000}"/>
          </ac:spMkLst>
        </pc:spChg>
      </pc:sldChg>
      <pc:sldChg chg="ord">
        <pc:chgData name="Lowri Harris" userId="S::l.m.harris@uwtsd.ac.uk::42da47de-d197-4faa-886b-f99aeca6566a" providerId="AD" clId="Web-{FBB4AD0A-9852-5F8A-DEBC-18E5BC31D82D}" dt="2024-01-24T11:29:05.153" v="1"/>
        <pc:sldMkLst>
          <pc:docMk/>
          <pc:sldMk cId="1484354164" sldId="365"/>
        </pc:sldMkLst>
      </pc:sldChg>
    </pc:docChg>
  </pc:docChgLst>
  <pc:docChgLst>
    <pc:chgData name="Lowri Harris" userId="S::l.m.harris@uwtsd.ac.uk::42da47de-d197-4faa-886b-f99aeca6566a" providerId="AD" clId="Web-{5A27AF7F-AA9F-7C9C-CFE7-93A3CA059CDC}"/>
    <pc:docChg chg="modSld">
      <pc:chgData name="Lowri Harris" userId="S::l.m.harris@uwtsd.ac.uk::42da47de-d197-4faa-886b-f99aeca6566a" providerId="AD" clId="Web-{5A27AF7F-AA9F-7C9C-CFE7-93A3CA059CDC}" dt="2021-12-08T12:12:15.474" v="19"/>
      <pc:docMkLst>
        <pc:docMk/>
      </pc:docMkLst>
      <pc:sldChg chg="modSp">
        <pc:chgData name="Lowri Harris" userId="S::l.m.harris@uwtsd.ac.uk::42da47de-d197-4faa-886b-f99aeca6566a" providerId="AD" clId="Web-{5A27AF7F-AA9F-7C9C-CFE7-93A3CA059CDC}" dt="2021-12-08T12:10:29.409" v="0" actId="1076"/>
        <pc:sldMkLst>
          <pc:docMk/>
          <pc:sldMk cId="29630827" sldId="331"/>
        </pc:sldMkLst>
        <pc:graphicFrameChg chg="mod">
          <ac:chgData name="Lowri Harris" userId="S::l.m.harris@uwtsd.ac.uk::42da47de-d197-4faa-886b-f99aeca6566a" providerId="AD" clId="Web-{5A27AF7F-AA9F-7C9C-CFE7-93A3CA059CDC}" dt="2021-12-08T12:10:29.409" v="0" actId="1076"/>
          <ac:graphicFrameMkLst>
            <pc:docMk/>
            <pc:sldMk cId="29630827" sldId="331"/>
            <ac:graphicFrameMk id="3" creationId="{39D34AF8-22F8-4AC3-B3D6-1001FCFFEE19}"/>
          </ac:graphicFrameMkLst>
        </pc:graphicFrameChg>
      </pc:sldChg>
      <pc:sldChg chg="modSp">
        <pc:chgData name="Lowri Harris" userId="S::l.m.harris@uwtsd.ac.uk::42da47de-d197-4faa-886b-f99aeca6566a" providerId="AD" clId="Web-{5A27AF7F-AA9F-7C9C-CFE7-93A3CA059CDC}" dt="2021-12-08T12:12:15.474" v="19"/>
        <pc:sldMkLst>
          <pc:docMk/>
          <pc:sldMk cId="2001883323" sldId="339"/>
        </pc:sldMkLst>
        <pc:graphicFrameChg chg="mod modGraphic">
          <ac:chgData name="Lowri Harris" userId="S::l.m.harris@uwtsd.ac.uk::42da47de-d197-4faa-886b-f99aeca6566a" providerId="AD" clId="Web-{5A27AF7F-AA9F-7C9C-CFE7-93A3CA059CDC}" dt="2021-12-08T12:12:15.474" v="19"/>
          <ac:graphicFrameMkLst>
            <pc:docMk/>
            <pc:sldMk cId="2001883323" sldId="339"/>
            <ac:graphicFrameMk id="4" creationId="{00000000-0000-0000-0000-000000000000}"/>
          </ac:graphicFrameMkLst>
        </pc:graphicFrameChg>
      </pc:sldChg>
    </pc:docChg>
  </pc:docChgLst>
  <pc:docChgLst>
    <pc:chgData name="Lowri Harris" userId="S::l.m.harris@uwtsd.ac.uk::42da47de-d197-4faa-886b-f99aeca6566a" providerId="AD" clId="Web-{696F3831-445E-FA1F-F3C8-E576B89172DB}"/>
    <pc:docChg chg="addSld delSld modSld">
      <pc:chgData name="Lowri Harris" userId="S::l.m.harris@uwtsd.ac.uk::42da47de-d197-4faa-886b-f99aeca6566a" providerId="AD" clId="Web-{696F3831-445E-FA1F-F3C8-E576B89172DB}" dt="2022-09-21T14:51:44.731" v="50"/>
      <pc:docMkLst>
        <pc:docMk/>
      </pc:docMkLst>
      <pc:sldChg chg="modSp">
        <pc:chgData name="Lowri Harris" userId="S::l.m.harris@uwtsd.ac.uk::42da47de-d197-4faa-886b-f99aeca6566a" providerId="AD" clId="Web-{696F3831-445E-FA1F-F3C8-E576B89172DB}" dt="2022-09-21T14:07:26.129" v="48" actId="20577"/>
        <pc:sldMkLst>
          <pc:docMk/>
          <pc:sldMk cId="1303012485" sldId="317"/>
        </pc:sldMkLst>
        <pc:spChg chg="mod">
          <ac:chgData name="Lowri Harris" userId="S::l.m.harris@uwtsd.ac.uk::42da47de-d197-4faa-886b-f99aeca6566a" providerId="AD" clId="Web-{696F3831-445E-FA1F-F3C8-E576B89172DB}" dt="2022-09-21T14:07:07.425" v="5" actId="20577"/>
          <ac:spMkLst>
            <pc:docMk/>
            <pc:sldMk cId="1303012485" sldId="317"/>
            <ac:spMk id="2" creationId="{00000000-0000-0000-0000-000000000000}"/>
          </ac:spMkLst>
        </pc:spChg>
        <pc:spChg chg="mod">
          <ac:chgData name="Lowri Harris" userId="S::l.m.harris@uwtsd.ac.uk::42da47de-d197-4faa-886b-f99aeca6566a" providerId="AD" clId="Web-{696F3831-445E-FA1F-F3C8-E576B89172DB}" dt="2022-09-21T14:07:26.129" v="48" actId="20577"/>
          <ac:spMkLst>
            <pc:docMk/>
            <pc:sldMk cId="1303012485" sldId="317"/>
            <ac:spMk id="3" creationId="{00000000-0000-0000-0000-000000000000}"/>
          </ac:spMkLst>
        </pc:spChg>
      </pc:sldChg>
      <pc:sldChg chg="modSp">
        <pc:chgData name="Lowri Harris" userId="S::l.m.harris@uwtsd.ac.uk::42da47de-d197-4faa-886b-f99aeca6566a" providerId="AD" clId="Web-{696F3831-445E-FA1F-F3C8-E576B89172DB}" dt="2022-09-21T12:33:13.801" v="0" actId="14100"/>
        <pc:sldMkLst>
          <pc:docMk/>
          <pc:sldMk cId="2332360869" sldId="326"/>
        </pc:sldMkLst>
        <pc:spChg chg="mod">
          <ac:chgData name="Lowri Harris" userId="S::l.m.harris@uwtsd.ac.uk::42da47de-d197-4faa-886b-f99aeca6566a" providerId="AD" clId="Web-{696F3831-445E-FA1F-F3C8-E576B89172DB}" dt="2022-09-21T12:33:13.801" v="0" actId="14100"/>
          <ac:spMkLst>
            <pc:docMk/>
            <pc:sldMk cId="2332360869" sldId="326"/>
            <ac:spMk id="7" creationId="{7C4F1849-B072-4029-8043-833CA555E643}"/>
          </ac:spMkLst>
        </pc:spChg>
      </pc:sldChg>
      <pc:sldChg chg="del">
        <pc:chgData name="Lowri Harris" userId="S::l.m.harris@uwtsd.ac.uk::42da47de-d197-4faa-886b-f99aeca6566a" providerId="AD" clId="Web-{696F3831-445E-FA1F-F3C8-E576B89172DB}" dt="2022-09-21T14:51:37.637" v="49"/>
        <pc:sldMkLst>
          <pc:docMk/>
          <pc:sldMk cId="432722029" sldId="344"/>
        </pc:sldMkLst>
      </pc:sldChg>
      <pc:sldChg chg="del">
        <pc:chgData name="Lowri Harris" userId="S::l.m.harris@uwtsd.ac.uk::42da47de-d197-4faa-886b-f99aeca6566a" providerId="AD" clId="Web-{696F3831-445E-FA1F-F3C8-E576B89172DB}" dt="2022-09-21T14:51:44.731" v="50"/>
        <pc:sldMkLst>
          <pc:docMk/>
          <pc:sldMk cId="1133475189" sldId="346"/>
        </pc:sldMkLst>
      </pc:sldChg>
      <pc:sldChg chg="add replId">
        <pc:chgData name="Lowri Harris" userId="S::l.m.harris@uwtsd.ac.uk::42da47de-d197-4faa-886b-f99aeca6566a" providerId="AD" clId="Web-{696F3831-445E-FA1F-F3C8-E576B89172DB}" dt="2022-09-21T14:06:39.502" v="1"/>
        <pc:sldMkLst>
          <pc:docMk/>
          <pc:sldMk cId="1503790701" sldId="348"/>
        </pc:sldMkLst>
      </pc:sldChg>
    </pc:docChg>
  </pc:docChgLst>
  <pc:docChgLst>
    <pc:chgData name="Sarah Loxdale" userId="S::s.loxdale@uwtsd.ac.uk::bed2638a-7106-4e4e-92d5-4177dfe34e07" providerId="AD" clId="Web-{29BDD088-3D3E-6BC5-5330-AE9316A4AEF5}"/>
    <pc:docChg chg="modSld">
      <pc:chgData name="Sarah Loxdale" userId="S::s.loxdale@uwtsd.ac.uk::bed2638a-7106-4e4e-92d5-4177dfe34e07" providerId="AD" clId="Web-{29BDD088-3D3E-6BC5-5330-AE9316A4AEF5}" dt="2024-04-24T13:01:24.614" v="3"/>
      <pc:docMkLst>
        <pc:docMk/>
      </pc:docMkLst>
      <pc:sldChg chg="modSp">
        <pc:chgData name="Sarah Loxdale" userId="S::s.loxdale@uwtsd.ac.uk::bed2638a-7106-4e4e-92d5-4177dfe34e07" providerId="AD" clId="Web-{29BDD088-3D3E-6BC5-5330-AE9316A4AEF5}" dt="2024-04-24T13:01:24.614" v="3"/>
        <pc:sldMkLst>
          <pc:docMk/>
          <pc:sldMk cId="2336927445" sldId="318"/>
        </pc:sldMkLst>
        <pc:graphicFrameChg chg="mod modGraphic">
          <ac:chgData name="Sarah Loxdale" userId="S::s.loxdale@uwtsd.ac.uk::bed2638a-7106-4e4e-92d5-4177dfe34e07" providerId="AD" clId="Web-{29BDD088-3D3E-6BC5-5330-AE9316A4AEF5}" dt="2024-04-24T13:01:24.614" v="3"/>
          <ac:graphicFrameMkLst>
            <pc:docMk/>
            <pc:sldMk cId="2336927445" sldId="318"/>
            <ac:graphicFrameMk id="5" creationId="{164A7EC7-1887-45F0-B673-27A1E35A8CB7}"/>
          </ac:graphicFrameMkLst>
        </pc:graphicFrameChg>
      </pc:sldChg>
    </pc:docChg>
  </pc:docChgLst>
  <pc:docChgLst>
    <pc:chgData name="Lowri Harris" userId="S::l.m.harris@uwtsd.ac.uk::42da47de-d197-4faa-886b-f99aeca6566a" providerId="AD" clId="Web-{A4FCBA28-2EA5-94E3-2401-99E9BAE88420}"/>
    <pc:docChg chg="delSld modSld">
      <pc:chgData name="Lowri Harris" userId="S::l.m.harris@uwtsd.ac.uk::42da47de-d197-4faa-886b-f99aeca6566a" providerId="AD" clId="Web-{A4FCBA28-2EA5-94E3-2401-99E9BAE88420}" dt="2021-12-17T16:04:08.602" v="490"/>
      <pc:docMkLst>
        <pc:docMk/>
      </pc:docMkLst>
      <pc:sldChg chg="del">
        <pc:chgData name="Lowri Harris" userId="S::l.m.harris@uwtsd.ac.uk::42da47de-d197-4faa-886b-f99aeca6566a" providerId="AD" clId="Web-{A4FCBA28-2EA5-94E3-2401-99E9BAE88420}" dt="2021-12-15T17:21:26.485" v="240"/>
        <pc:sldMkLst>
          <pc:docMk/>
          <pc:sldMk cId="3408955283" sldId="256"/>
        </pc:sldMkLst>
      </pc:sldChg>
      <pc:sldChg chg="modSp modNotes">
        <pc:chgData name="Lowri Harris" userId="S::l.m.harris@uwtsd.ac.uk::42da47de-d197-4faa-886b-f99aeca6566a" providerId="AD" clId="Web-{A4FCBA28-2EA5-94E3-2401-99E9BAE88420}" dt="2021-12-15T17:40:03.150" v="374"/>
        <pc:sldMkLst>
          <pc:docMk/>
          <pc:sldMk cId="152588593" sldId="278"/>
        </pc:sldMkLst>
        <pc:spChg chg="mod">
          <ac:chgData name="Lowri Harris" userId="S::l.m.harris@uwtsd.ac.uk::42da47de-d197-4faa-886b-f99aeca6566a" providerId="AD" clId="Web-{A4FCBA28-2EA5-94E3-2401-99E9BAE88420}" dt="2021-12-15T17:35:52.688" v="316" actId="1076"/>
          <ac:spMkLst>
            <pc:docMk/>
            <pc:sldMk cId="152588593" sldId="278"/>
            <ac:spMk id="2" creationId="{00000000-0000-0000-0000-000000000000}"/>
          </ac:spMkLst>
        </pc:spChg>
        <pc:spChg chg="mod">
          <ac:chgData name="Lowri Harris" userId="S::l.m.harris@uwtsd.ac.uk::42da47de-d197-4faa-886b-f99aeca6566a" providerId="AD" clId="Web-{A4FCBA28-2EA5-94E3-2401-99E9BAE88420}" dt="2021-12-15T17:34:40.232" v="308" actId="20577"/>
          <ac:spMkLst>
            <pc:docMk/>
            <pc:sldMk cId="152588593" sldId="278"/>
            <ac:spMk id="6" creationId="{00000000-0000-0000-0000-000000000000}"/>
          </ac:spMkLst>
        </pc:spChg>
        <pc:spChg chg="mod">
          <ac:chgData name="Lowri Harris" userId="S::l.m.harris@uwtsd.ac.uk::42da47de-d197-4faa-886b-f99aeca6566a" providerId="AD" clId="Web-{A4FCBA28-2EA5-94E3-2401-99E9BAE88420}" dt="2021-12-15T17:35:56.657" v="317" actId="14100"/>
          <ac:spMkLst>
            <pc:docMk/>
            <pc:sldMk cId="152588593" sldId="278"/>
            <ac:spMk id="7" creationId="{00000000-0000-0000-0000-000000000000}"/>
          </ac:spMkLst>
        </pc:spChg>
        <pc:spChg chg="mod">
          <ac:chgData name="Lowri Harris" userId="S::l.m.harris@uwtsd.ac.uk::42da47de-d197-4faa-886b-f99aeca6566a" providerId="AD" clId="Web-{A4FCBA28-2EA5-94E3-2401-99E9BAE88420}" dt="2021-12-15T17:36:01.047" v="318" actId="14100"/>
          <ac:spMkLst>
            <pc:docMk/>
            <pc:sldMk cId="152588593" sldId="278"/>
            <ac:spMk id="8" creationId="{00000000-0000-0000-0000-000000000000}"/>
          </ac:spMkLst>
        </pc:spChg>
      </pc:sldChg>
      <pc:sldChg chg="modSp modNotes">
        <pc:chgData name="Lowri Harris" userId="S::l.m.harris@uwtsd.ac.uk::42da47de-d197-4faa-886b-f99aeca6566a" providerId="AD" clId="Web-{A4FCBA28-2EA5-94E3-2401-99E9BAE88420}" dt="2021-12-15T17:40:32.713" v="390"/>
        <pc:sldMkLst>
          <pc:docMk/>
          <pc:sldMk cId="2452349921" sldId="279"/>
        </pc:sldMkLst>
        <pc:spChg chg="mod">
          <ac:chgData name="Lowri Harris" userId="S::l.m.harris@uwtsd.ac.uk::42da47de-d197-4faa-886b-f99aeca6566a" providerId="AD" clId="Web-{A4FCBA28-2EA5-94E3-2401-99E9BAE88420}" dt="2021-12-15T17:36:31.705" v="324" actId="14100"/>
          <ac:spMkLst>
            <pc:docMk/>
            <pc:sldMk cId="2452349921" sldId="279"/>
            <ac:spMk id="5" creationId="{00000000-0000-0000-0000-000000000000}"/>
          </ac:spMkLst>
        </pc:spChg>
        <pc:spChg chg="mod">
          <ac:chgData name="Lowri Harris" userId="S::l.m.harris@uwtsd.ac.uk::42da47de-d197-4faa-886b-f99aeca6566a" providerId="AD" clId="Web-{A4FCBA28-2EA5-94E3-2401-99E9BAE88420}" dt="2021-12-15T17:36:16.782" v="320" actId="20577"/>
          <ac:spMkLst>
            <pc:docMk/>
            <pc:sldMk cId="2452349921" sldId="279"/>
            <ac:spMk id="6" creationId="{00000000-0000-0000-0000-000000000000}"/>
          </ac:spMkLst>
        </pc:spChg>
        <pc:spChg chg="mod">
          <ac:chgData name="Lowri Harris" userId="S::l.m.harris@uwtsd.ac.uk::42da47de-d197-4faa-886b-f99aeca6566a" providerId="AD" clId="Web-{A4FCBA28-2EA5-94E3-2401-99E9BAE88420}" dt="2021-12-15T17:36:49.408" v="329" actId="14100"/>
          <ac:spMkLst>
            <pc:docMk/>
            <pc:sldMk cId="2452349921" sldId="279"/>
            <ac:spMk id="7" creationId="{00000000-0000-0000-0000-000000000000}"/>
          </ac:spMkLst>
        </pc:spChg>
      </pc:sldChg>
      <pc:sldChg chg="modSp modNotes">
        <pc:chgData name="Lowri Harris" userId="S::l.m.harris@uwtsd.ac.uk::42da47de-d197-4faa-886b-f99aeca6566a" providerId="AD" clId="Web-{A4FCBA28-2EA5-94E3-2401-99E9BAE88420}" dt="2021-12-15T17:41:13.309" v="406"/>
        <pc:sldMkLst>
          <pc:docMk/>
          <pc:sldMk cId="3985776573" sldId="280"/>
        </pc:sldMkLst>
        <pc:spChg chg="mod">
          <ac:chgData name="Lowri Harris" userId="S::l.m.harris@uwtsd.ac.uk::42da47de-d197-4faa-886b-f99aeca6566a" providerId="AD" clId="Web-{A4FCBA28-2EA5-94E3-2401-99E9BAE88420}" dt="2021-12-15T17:37:31.238" v="340" actId="20577"/>
          <ac:spMkLst>
            <pc:docMk/>
            <pc:sldMk cId="3985776573" sldId="280"/>
            <ac:spMk id="5" creationId="{00000000-0000-0000-0000-000000000000}"/>
          </ac:spMkLst>
        </pc:spChg>
        <pc:spChg chg="mod">
          <ac:chgData name="Lowri Harris" userId="S::l.m.harris@uwtsd.ac.uk::42da47de-d197-4faa-886b-f99aeca6566a" providerId="AD" clId="Web-{A4FCBA28-2EA5-94E3-2401-99E9BAE88420}" dt="2021-12-15T17:37:24.800" v="337" actId="20577"/>
          <ac:spMkLst>
            <pc:docMk/>
            <pc:sldMk cId="3985776573" sldId="280"/>
            <ac:spMk id="6" creationId="{00000000-0000-0000-0000-000000000000}"/>
          </ac:spMkLst>
        </pc:spChg>
        <pc:spChg chg="mod">
          <ac:chgData name="Lowri Harris" userId="S::l.m.harris@uwtsd.ac.uk::42da47de-d197-4faa-886b-f99aeca6566a" providerId="AD" clId="Web-{A4FCBA28-2EA5-94E3-2401-99E9BAE88420}" dt="2021-12-15T17:37:27.285" v="338" actId="20577"/>
          <ac:spMkLst>
            <pc:docMk/>
            <pc:sldMk cId="3985776573" sldId="280"/>
            <ac:spMk id="7" creationId="{00000000-0000-0000-0000-000000000000}"/>
          </ac:spMkLst>
        </pc:spChg>
        <pc:picChg chg="mod">
          <ac:chgData name="Lowri Harris" userId="S::l.m.harris@uwtsd.ac.uk::42da47de-d197-4faa-886b-f99aeca6566a" providerId="AD" clId="Web-{A4FCBA28-2EA5-94E3-2401-99E9BAE88420}" dt="2021-12-15T17:37:20.378" v="335" actId="1076"/>
          <ac:picMkLst>
            <pc:docMk/>
            <pc:sldMk cId="3985776573" sldId="280"/>
            <ac:picMk id="5122" creationId="{00000000-0000-0000-0000-000000000000}"/>
          </ac:picMkLst>
        </pc:picChg>
      </pc:sldChg>
      <pc:sldChg chg="modSp modNotes">
        <pc:chgData name="Lowri Harris" userId="S::l.m.harris@uwtsd.ac.uk::42da47de-d197-4faa-886b-f99aeca6566a" providerId="AD" clId="Web-{A4FCBA28-2EA5-94E3-2401-99E9BAE88420}" dt="2021-12-15T17:42:34.671" v="416"/>
        <pc:sldMkLst>
          <pc:docMk/>
          <pc:sldMk cId="2402846790" sldId="281"/>
        </pc:sldMkLst>
        <pc:spChg chg="mod">
          <ac:chgData name="Lowri Harris" userId="S::l.m.harris@uwtsd.ac.uk::42da47de-d197-4faa-886b-f99aeca6566a" providerId="AD" clId="Web-{A4FCBA28-2EA5-94E3-2401-99E9BAE88420}" dt="2021-12-15T17:38:33.100" v="352" actId="14100"/>
          <ac:spMkLst>
            <pc:docMk/>
            <pc:sldMk cId="2402846790" sldId="281"/>
            <ac:spMk id="5" creationId="{00000000-0000-0000-0000-000000000000}"/>
          </ac:spMkLst>
        </pc:spChg>
        <pc:spChg chg="mod">
          <ac:chgData name="Lowri Harris" userId="S::l.m.harris@uwtsd.ac.uk::42da47de-d197-4faa-886b-f99aeca6566a" providerId="AD" clId="Web-{A4FCBA28-2EA5-94E3-2401-99E9BAE88420}" dt="2021-12-15T17:37:54.192" v="345" actId="20577"/>
          <ac:spMkLst>
            <pc:docMk/>
            <pc:sldMk cId="2402846790" sldId="281"/>
            <ac:spMk id="6" creationId="{00000000-0000-0000-0000-000000000000}"/>
          </ac:spMkLst>
        </pc:spChg>
        <pc:picChg chg="mod">
          <ac:chgData name="Lowri Harris" userId="S::l.m.harris@uwtsd.ac.uk::42da47de-d197-4faa-886b-f99aeca6566a" providerId="AD" clId="Web-{A4FCBA28-2EA5-94E3-2401-99E9BAE88420}" dt="2021-12-15T17:38:43.241" v="353" actId="1076"/>
          <ac:picMkLst>
            <pc:docMk/>
            <pc:sldMk cId="2402846790" sldId="281"/>
            <ac:picMk id="3074" creationId="{00000000-0000-0000-0000-000000000000}"/>
          </ac:picMkLst>
        </pc:picChg>
      </pc:sldChg>
      <pc:sldChg chg="modSp modNotes">
        <pc:chgData name="Lowri Harris" userId="S::l.m.harris@uwtsd.ac.uk::42da47de-d197-4faa-886b-f99aeca6566a" providerId="AD" clId="Web-{A4FCBA28-2EA5-94E3-2401-99E9BAE88420}" dt="2021-12-17T12:25:27.800" v="424"/>
        <pc:sldMkLst>
          <pc:docMk/>
          <pc:sldMk cId="3552578747" sldId="310"/>
        </pc:sldMkLst>
        <pc:spChg chg="mod">
          <ac:chgData name="Lowri Harris" userId="S::l.m.harris@uwtsd.ac.uk::42da47de-d197-4faa-886b-f99aeca6566a" providerId="AD" clId="Web-{A4FCBA28-2EA5-94E3-2401-99E9BAE88420}" dt="2021-12-15T17:00:43.518" v="126" actId="20577"/>
          <ac:spMkLst>
            <pc:docMk/>
            <pc:sldMk cId="3552578747" sldId="310"/>
            <ac:spMk id="2" creationId="{00000000-0000-0000-0000-000000000000}"/>
          </ac:spMkLst>
        </pc:spChg>
        <pc:graphicFrameChg chg="mod modGraphic">
          <ac:chgData name="Lowri Harris" userId="S::l.m.harris@uwtsd.ac.uk::42da47de-d197-4faa-886b-f99aeca6566a" providerId="AD" clId="Web-{A4FCBA28-2EA5-94E3-2401-99E9BAE88420}" dt="2021-12-15T17:01:10.769" v="191"/>
          <ac:graphicFrameMkLst>
            <pc:docMk/>
            <pc:sldMk cId="3552578747" sldId="310"/>
            <ac:graphicFrameMk id="5" creationId="{416F9583-B4AB-45BA-AEF3-BCE7351C66FA}"/>
          </ac:graphicFrameMkLst>
        </pc:graphicFrameChg>
      </pc:sldChg>
      <pc:sldChg chg="modNotes">
        <pc:chgData name="Lowri Harris" userId="S::l.m.harris@uwtsd.ac.uk::42da47de-d197-4faa-886b-f99aeca6566a" providerId="AD" clId="Web-{A4FCBA28-2EA5-94E3-2401-99E9BAE88420}" dt="2021-12-15T17:34:16.012" v="303"/>
        <pc:sldMkLst>
          <pc:docMk/>
          <pc:sldMk cId="1303012485" sldId="317"/>
        </pc:sldMkLst>
      </pc:sldChg>
      <pc:sldChg chg="modNotes">
        <pc:chgData name="Lowri Harris" userId="S::l.m.harris@uwtsd.ac.uk::42da47de-d197-4faa-886b-f99aeca6566a" providerId="AD" clId="Web-{A4FCBA28-2EA5-94E3-2401-99E9BAE88420}" dt="2021-12-15T17:02:32.444" v="204"/>
        <pc:sldMkLst>
          <pc:docMk/>
          <pc:sldMk cId="2336927445" sldId="318"/>
        </pc:sldMkLst>
      </pc:sldChg>
      <pc:sldChg chg="modNotes">
        <pc:chgData name="Lowri Harris" userId="S::l.m.harris@uwtsd.ac.uk::42da47de-d197-4faa-886b-f99aeca6566a" providerId="AD" clId="Web-{A4FCBA28-2EA5-94E3-2401-99E9BAE88420}" dt="2021-12-17T16:04:08.602" v="490"/>
        <pc:sldMkLst>
          <pc:docMk/>
          <pc:sldMk cId="1780764140" sldId="320"/>
        </pc:sldMkLst>
      </pc:sldChg>
      <pc:sldChg chg="modSp">
        <pc:chgData name="Lowri Harris" userId="S::l.m.harris@uwtsd.ac.uk::42da47de-d197-4faa-886b-f99aeca6566a" providerId="AD" clId="Web-{A4FCBA28-2EA5-94E3-2401-99E9BAE88420}" dt="2021-12-17T13:29:52.733" v="481" actId="20577"/>
        <pc:sldMkLst>
          <pc:docMk/>
          <pc:sldMk cId="298657778" sldId="323"/>
        </pc:sldMkLst>
        <pc:spChg chg="mod">
          <ac:chgData name="Lowri Harris" userId="S::l.m.harris@uwtsd.ac.uk::42da47de-d197-4faa-886b-f99aeca6566a" providerId="AD" clId="Web-{A4FCBA28-2EA5-94E3-2401-99E9BAE88420}" dt="2021-12-17T13:29:52.733" v="481" actId="20577"/>
          <ac:spMkLst>
            <pc:docMk/>
            <pc:sldMk cId="298657778" sldId="323"/>
            <ac:spMk id="9" creationId="{00000000-0000-0000-0000-000000000000}"/>
          </ac:spMkLst>
        </pc:spChg>
      </pc:sldChg>
      <pc:sldChg chg="modSp modNotes">
        <pc:chgData name="Lowri Harris" userId="S::l.m.harris@uwtsd.ac.uk::42da47de-d197-4faa-886b-f99aeca6566a" providerId="AD" clId="Web-{A4FCBA28-2EA5-94E3-2401-99E9BAE88420}" dt="2021-12-17T13:35:39.896" v="484"/>
        <pc:sldMkLst>
          <pc:docMk/>
          <pc:sldMk cId="2332360869" sldId="326"/>
        </pc:sldMkLst>
        <pc:spChg chg="mod">
          <ac:chgData name="Lowri Harris" userId="S::l.m.harris@uwtsd.ac.uk::42da47de-d197-4faa-886b-f99aeca6566a" providerId="AD" clId="Web-{A4FCBA28-2EA5-94E3-2401-99E9BAE88420}" dt="2021-12-15T17:04:28.745" v="212" actId="20577"/>
          <ac:spMkLst>
            <pc:docMk/>
            <pc:sldMk cId="2332360869" sldId="326"/>
            <ac:spMk id="2" creationId="{00000000-0000-0000-0000-000000000000}"/>
          </ac:spMkLst>
        </pc:spChg>
        <pc:spChg chg="mod">
          <ac:chgData name="Lowri Harris" userId="S::l.m.harris@uwtsd.ac.uk::42da47de-d197-4faa-886b-f99aeca6566a" providerId="AD" clId="Web-{A4FCBA28-2EA5-94E3-2401-99E9BAE88420}" dt="2021-12-15T17:03:47.509" v="205" actId="14100"/>
          <ac:spMkLst>
            <pc:docMk/>
            <pc:sldMk cId="2332360869" sldId="326"/>
            <ac:spMk id="8" creationId="{1EC1536F-CFF0-404B-ABD5-F47D3287C113}"/>
          </ac:spMkLst>
        </pc:spChg>
      </pc:sldChg>
      <pc:sldChg chg="modNotes">
        <pc:chgData name="Lowri Harris" userId="S::l.m.harris@uwtsd.ac.uk::42da47de-d197-4faa-886b-f99aeca6566a" providerId="AD" clId="Web-{A4FCBA28-2EA5-94E3-2401-99E9BAE88420}" dt="2021-12-17T12:48:08.043" v="461"/>
        <pc:sldMkLst>
          <pc:docMk/>
          <pc:sldMk cId="2864790754" sldId="328"/>
        </pc:sldMkLst>
      </pc:sldChg>
      <pc:sldChg chg="modNotes">
        <pc:chgData name="Lowri Harris" userId="S::l.m.harris@uwtsd.ac.uk::42da47de-d197-4faa-886b-f99aeca6566a" providerId="AD" clId="Web-{A4FCBA28-2EA5-94E3-2401-99E9BAE88420}" dt="2021-12-15T17:18:32.744" v="239"/>
        <pc:sldMkLst>
          <pc:docMk/>
          <pc:sldMk cId="2980936076" sldId="330"/>
        </pc:sldMkLst>
      </pc:sldChg>
      <pc:sldChg chg="modSp">
        <pc:chgData name="Lowri Harris" userId="S::l.m.harris@uwtsd.ac.uk::42da47de-d197-4faa-886b-f99aeca6566a" providerId="AD" clId="Web-{A4FCBA28-2EA5-94E3-2401-99E9BAE88420}" dt="2021-12-17T12:58:46.586" v="473" actId="14100"/>
        <pc:sldMkLst>
          <pc:docMk/>
          <pc:sldMk cId="378696076" sldId="332"/>
        </pc:sldMkLst>
        <pc:spChg chg="mod">
          <ac:chgData name="Lowri Harris" userId="S::l.m.harris@uwtsd.ac.uk::42da47de-d197-4faa-886b-f99aeca6566a" providerId="AD" clId="Web-{A4FCBA28-2EA5-94E3-2401-99E9BAE88420}" dt="2021-12-17T12:58:46.586" v="473" actId="14100"/>
          <ac:spMkLst>
            <pc:docMk/>
            <pc:sldMk cId="378696076" sldId="332"/>
            <ac:spMk id="7" creationId="{7C4F1849-B072-4029-8043-833CA555E643}"/>
          </ac:spMkLst>
        </pc:spChg>
        <pc:spChg chg="mod">
          <ac:chgData name="Lowri Harris" userId="S::l.m.harris@uwtsd.ac.uk::42da47de-d197-4faa-886b-f99aeca6566a" providerId="AD" clId="Web-{A4FCBA28-2EA5-94E3-2401-99E9BAE88420}" dt="2021-12-17T12:58:41.086" v="472" actId="14100"/>
          <ac:spMkLst>
            <pc:docMk/>
            <pc:sldMk cId="378696076" sldId="332"/>
            <ac:spMk id="8" creationId="{1EC1536F-CFF0-404B-ABD5-F47D3287C113}"/>
          </ac:spMkLst>
        </pc:spChg>
      </pc:sldChg>
      <pc:sldChg chg="modNotes">
        <pc:chgData name="Lowri Harris" userId="S::l.m.harris@uwtsd.ac.uk::42da47de-d197-4faa-886b-f99aeca6566a" providerId="AD" clId="Web-{A4FCBA28-2EA5-94E3-2401-99E9BAE88420}" dt="2021-12-17T12:49:52.077" v="463"/>
        <pc:sldMkLst>
          <pc:docMk/>
          <pc:sldMk cId="1156671244" sldId="335"/>
        </pc:sldMkLst>
      </pc:sldChg>
      <pc:sldChg chg="modNotes">
        <pc:chgData name="Lowri Harris" userId="S::l.m.harris@uwtsd.ac.uk::42da47de-d197-4faa-886b-f99aeca6566a" providerId="AD" clId="Web-{A4FCBA28-2EA5-94E3-2401-99E9BAE88420}" dt="2021-12-17T12:50:01.670" v="465"/>
        <pc:sldMkLst>
          <pc:docMk/>
          <pc:sldMk cId="1580032274" sldId="336"/>
        </pc:sldMkLst>
      </pc:sldChg>
      <pc:sldChg chg="modNotes">
        <pc:chgData name="Lowri Harris" userId="S::l.m.harris@uwtsd.ac.uk::42da47de-d197-4faa-886b-f99aeca6566a" providerId="AD" clId="Web-{A4FCBA28-2EA5-94E3-2401-99E9BAE88420}" dt="2021-12-17T12:50:16.296" v="467"/>
        <pc:sldMkLst>
          <pc:docMk/>
          <pc:sldMk cId="1555278094" sldId="337"/>
        </pc:sldMkLst>
      </pc:sldChg>
      <pc:sldChg chg="modNotes">
        <pc:chgData name="Lowri Harris" userId="S::l.m.harris@uwtsd.ac.uk::42da47de-d197-4faa-886b-f99aeca6566a" providerId="AD" clId="Web-{A4FCBA28-2EA5-94E3-2401-99E9BAE88420}" dt="2021-12-17T12:50:42.124" v="469"/>
        <pc:sldMkLst>
          <pc:docMk/>
          <pc:sldMk cId="2730151808" sldId="338"/>
        </pc:sldMkLst>
      </pc:sldChg>
      <pc:sldChg chg="modNotes">
        <pc:chgData name="Lowri Harris" userId="S::l.m.harris@uwtsd.ac.uk::42da47de-d197-4faa-886b-f99aeca6566a" providerId="AD" clId="Web-{A4FCBA28-2EA5-94E3-2401-99E9BAE88420}" dt="2021-12-15T17:25:42.525" v="245"/>
        <pc:sldMkLst>
          <pc:docMk/>
          <pc:sldMk cId="1228714265" sldId="340"/>
        </pc:sldMkLst>
      </pc:sldChg>
      <pc:sldChg chg="modNotes">
        <pc:chgData name="Lowri Harris" userId="S::l.m.harris@uwtsd.ac.uk::42da47de-d197-4faa-886b-f99aeca6566a" providerId="AD" clId="Web-{A4FCBA28-2EA5-94E3-2401-99E9BAE88420}" dt="2021-12-15T16:56:20.946" v="1"/>
        <pc:sldMkLst>
          <pc:docMk/>
          <pc:sldMk cId="432722029" sldId="344"/>
        </pc:sldMkLst>
      </pc:sldChg>
      <pc:sldChg chg="modSp modNotes">
        <pc:chgData name="Lowri Harris" userId="S::l.m.harris@uwtsd.ac.uk::42da47de-d197-4faa-886b-f99aeca6566a" providerId="AD" clId="Web-{A4FCBA28-2EA5-94E3-2401-99E9BAE88420}" dt="2021-12-15T16:58:01.356" v="16" actId="20577"/>
        <pc:sldMkLst>
          <pc:docMk/>
          <pc:sldMk cId="2970069240" sldId="345"/>
        </pc:sldMkLst>
        <pc:spChg chg="mod">
          <ac:chgData name="Lowri Harris" userId="S::l.m.harris@uwtsd.ac.uk::42da47de-d197-4faa-886b-f99aeca6566a" providerId="AD" clId="Web-{A4FCBA28-2EA5-94E3-2401-99E9BAE88420}" dt="2021-12-15T16:58:01.356" v="16" actId="20577"/>
          <ac:spMkLst>
            <pc:docMk/>
            <pc:sldMk cId="2970069240" sldId="345"/>
            <ac:spMk id="3" creationId="{D4642556-5428-4B8E-83AE-8C2D37477513}"/>
          </ac:spMkLst>
        </pc:spChg>
      </pc:sldChg>
      <pc:sldChg chg="modNotes">
        <pc:chgData name="Lowri Harris" userId="S::l.m.harris@uwtsd.ac.uk::42da47de-d197-4faa-886b-f99aeca6566a" providerId="AD" clId="Web-{A4FCBA28-2EA5-94E3-2401-99E9BAE88420}" dt="2021-12-17T16:03:43.507" v="486"/>
        <pc:sldMkLst>
          <pc:docMk/>
          <pc:sldMk cId="1133475189" sldId="346"/>
        </pc:sldMkLst>
      </pc:sldChg>
    </pc:docChg>
  </pc:docChgLst>
  <pc:docChgLst>
    <pc:chgData name="Lowri Harris" userId="S::l.m.harris@uwtsd.ac.uk::42da47de-d197-4faa-886b-f99aeca6566a" providerId="AD" clId="Web-{A96024AA-49B2-C838-8910-3E58C3D22242}"/>
    <pc:docChg chg="addSld delSld modSld">
      <pc:chgData name="Lowri Harris" userId="S::l.m.harris@uwtsd.ac.uk::42da47de-d197-4faa-886b-f99aeca6566a" providerId="AD" clId="Web-{A96024AA-49B2-C838-8910-3E58C3D22242}" dt="2021-12-02T15:52:04.446" v="1555" actId="20577"/>
      <pc:docMkLst>
        <pc:docMk/>
      </pc:docMkLst>
      <pc:sldChg chg="modNotes">
        <pc:chgData name="Lowri Harris" userId="S::l.m.harris@uwtsd.ac.uk::42da47de-d197-4faa-886b-f99aeca6566a" providerId="AD" clId="Web-{A96024AA-49B2-C838-8910-3E58C3D22242}" dt="2021-11-29T10:40:50.685" v="991"/>
        <pc:sldMkLst>
          <pc:docMk/>
          <pc:sldMk cId="1096353886" sldId="265"/>
        </pc:sldMkLst>
      </pc:sldChg>
      <pc:sldChg chg="modSp">
        <pc:chgData name="Lowri Harris" userId="S::l.m.harris@uwtsd.ac.uk::42da47de-d197-4faa-886b-f99aeca6566a" providerId="AD" clId="Web-{A96024AA-49B2-C838-8910-3E58C3D22242}" dt="2021-11-24T11:28:22.075" v="178" actId="14100"/>
        <pc:sldMkLst>
          <pc:docMk/>
          <pc:sldMk cId="3552578747" sldId="310"/>
        </pc:sldMkLst>
        <pc:spChg chg="mod">
          <ac:chgData name="Lowri Harris" userId="S::l.m.harris@uwtsd.ac.uk::42da47de-d197-4faa-886b-f99aeca6566a" providerId="AD" clId="Web-{A96024AA-49B2-C838-8910-3E58C3D22242}" dt="2021-11-24T11:28:22.075" v="178" actId="14100"/>
          <ac:spMkLst>
            <pc:docMk/>
            <pc:sldMk cId="3552578747" sldId="310"/>
            <ac:spMk id="2" creationId="{00000000-0000-0000-0000-000000000000}"/>
          </ac:spMkLst>
        </pc:spChg>
        <pc:graphicFrameChg chg="mod modGraphic">
          <ac:chgData name="Lowri Harris" userId="S::l.m.harris@uwtsd.ac.uk::42da47de-d197-4faa-886b-f99aeca6566a" providerId="AD" clId="Web-{A96024AA-49B2-C838-8910-3E58C3D22242}" dt="2021-11-24T11:27:19.323" v="169"/>
          <ac:graphicFrameMkLst>
            <pc:docMk/>
            <pc:sldMk cId="3552578747" sldId="310"/>
            <ac:graphicFrameMk id="5" creationId="{416F9583-B4AB-45BA-AEF3-BCE7351C66FA}"/>
          </ac:graphicFrameMkLst>
        </pc:graphicFrameChg>
      </pc:sldChg>
      <pc:sldChg chg="modSp">
        <pc:chgData name="Lowri Harris" userId="S::l.m.harris@uwtsd.ac.uk::42da47de-d197-4faa-886b-f99aeca6566a" providerId="AD" clId="Web-{A96024AA-49B2-C838-8910-3E58C3D22242}" dt="2021-11-29T11:41:30.456" v="1554"/>
        <pc:sldMkLst>
          <pc:docMk/>
          <pc:sldMk cId="3861257010" sldId="314"/>
        </pc:sldMkLst>
        <pc:graphicFrameChg chg="mod modGraphic">
          <ac:chgData name="Lowri Harris" userId="S::l.m.harris@uwtsd.ac.uk::42da47de-d197-4faa-886b-f99aeca6566a" providerId="AD" clId="Web-{A96024AA-49B2-C838-8910-3E58C3D22242}" dt="2021-11-29T11:41:30.456" v="1554"/>
          <ac:graphicFrameMkLst>
            <pc:docMk/>
            <pc:sldMk cId="3861257010" sldId="314"/>
            <ac:graphicFrameMk id="4" creationId="{00000000-0000-0000-0000-000000000000}"/>
          </ac:graphicFrameMkLst>
        </pc:graphicFrameChg>
      </pc:sldChg>
      <pc:sldChg chg="del">
        <pc:chgData name="Lowri Harris" userId="S::l.m.harris@uwtsd.ac.uk::42da47de-d197-4faa-886b-f99aeca6566a" providerId="AD" clId="Web-{A96024AA-49B2-C838-8910-3E58C3D22242}" dt="2021-11-24T11:14:42.038" v="0"/>
        <pc:sldMkLst>
          <pc:docMk/>
          <pc:sldMk cId="449352035" sldId="315"/>
        </pc:sldMkLst>
      </pc:sldChg>
      <pc:sldChg chg="addSp delSp modSp">
        <pc:chgData name="Lowri Harris" userId="S::l.m.harris@uwtsd.ac.uk::42da47de-d197-4faa-886b-f99aeca6566a" providerId="AD" clId="Web-{A96024AA-49B2-C838-8910-3E58C3D22242}" dt="2021-11-24T11:27:00.214" v="167" actId="20577"/>
        <pc:sldMkLst>
          <pc:docMk/>
          <pc:sldMk cId="1780764140" sldId="320"/>
        </pc:sldMkLst>
        <pc:spChg chg="add mod ord">
          <ac:chgData name="Lowri Harris" userId="S::l.m.harris@uwtsd.ac.uk::42da47de-d197-4faa-886b-f99aeca6566a" providerId="AD" clId="Web-{A96024AA-49B2-C838-8910-3E58C3D22242}" dt="2021-11-24T11:26:14.447" v="162"/>
          <ac:spMkLst>
            <pc:docMk/>
            <pc:sldMk cId="1780764140" sldId="320"/>
            <ac:spMk id="3" creationId="{D395B059-7ED2-4EC3-BCE8-AC52E213CEAD}"/>
          </ac:spMkLst>
        </pc:spChg>
        <pc:spChg chg="mod">
          <ac:chgData name="Lowri Harris" userId="S::l.m.harris@uwtsd.ac.uk::42da47de-d197-4faa-886b-f99aeca6566a" providerId="AD" clId="Web-{A96024AA-49B2-C838-8910-3E58C3D22242}" dt="2021-11-24T11:27:00.214" v="167" actId="20577"/>
          <ac:spMkLst>
            <pc:docMk/>
            <pc:sldMk cId="1780764140" sldId="320"/>
            <ac:spMk id="9" creationId="{00000000-0000-0000-0000-000000000000}"/>
          </ac:spMkLst>
        </pc:spChg>
        <pc:graphicFrameChg chg="add del mod modGraphic">
          <ac:chgData name="Lowri Harris" userId="S::l.m.harris@uwtsd.ac.uk::42da47de-d197-4faa-886b-f99aeca6566a" providerId="AD" clId="Web-{A96024AA-49B2-C838-8910-3E58C3D22242}" dt="2021-11-24T11:17:47.152" v="93"/>
          <ac:graphicFrameMkLst>
            <pc:docMk/>
            <pc:sldMk cId="1780764140" sldId="320"/>
            <ac:graphicFrameMk id="3" creationId="{0784BC0E-9403-467B-A9DB-2349B96C9FD5}"/>
          </ac:graphicFrameMkLst>
        </pc:graphicFrameChg>
        <pc:picChg chg="mod modCrop">
          <ac:chgData name="Lowri Harris" userId="S::l.m.harris@uwtsd.ac.uk::42da47de-d197-4faa-886b-f99aeca6566a" providerId="AD" clId="Web-{A96024AA-49B2-C838-8910-3E58C3D22242}" dt="2021-11-24T11:26:35.338" v="166" actId="1076"/>
          <ac:picMkLst>
            <pc:docMk/>
            <pc:sldMk cId="1780764140" sldId="320"/>
            <ac:picMk id="4" creationId="{BAB58779-C88D-42F2-99DD-F7C73BF154B7}"/>
          </ac:picMkLst>
        </pc:picChg>
        <pc:picChg chg="mod modCrop">
          <ac:chgData name="Lowri Harris" userId="S::l.m.harris@uwtsd.ac.uk::42da47de-d197-4faa-886b-f99aeca6566a" providerId="AD" clId="Web-{A96024AA-49B2-C838-8910-3E58C3D22242}" dt="2021-11-24T11:26:25.338" v="164" actId="1076"/>
          <ac:picMkLst>
            <pc:docMk/>
            <pc:sldMk cId="1780764140" sldId="320"/>
            <ac:picMk id="5" creationId="{B2F32AFC-AB15-4CD9-BFED-A5C2572B61C3}"/>
          </ac:picMkLst>
        </pc:picChg>
      </pc:sldChg>
      <pc:sldChg chg="modSp">
        <pc:chgData name="Lowri Harris" userId="S::l.m.harris@uwtsd.ac.uk::42da47de-d197-4faa-886b-f99aeca6566a" providerId="AD" clId="Web-{A96024AA-49B2-C838-8910-3E58C3D22242}" dt="2021-11-24T11:32:05.378" v="180" actId="20577"/>
        <pc:sldMkLst>
          <pc:docMk/>
          <pc:sldMk cId="2205640290" sldId="322"/>
        </pc:sldMkLst>
        <pc:spChg chg="mod">
          <ac:chgData name="Lowri Harris" userId="S::l.m.harris@uwtsd.ac.uk::42da47de-d197-4faa-886b-f99aeca6566a" providerId="AD" clId="Web-{A96024AA-49B2-C838-8910-3E58C3D22242}" dt="2021-11-24T11:32:05.378" v="180" actId="20577"/>
          <ac:spMkLst>
            <pc:docMk/>
            <pc:sldMk cId="2205640290" sldId="322"/>
            <ac:spMk id="9" creationId="{00000000-0000-0000-0000-000000000000}"/>
          </ac:spMkLst>
        </pc:spChg>
      </pc:sldChg>
      <pc:sldChg chg="addSp delSp modSp add mod replId modClrScheme chgLayout modNotes">
        <pc:chgData name="Lowri Harris" userId="S::l.m.harris@uwtsd.ac.uk::42da47de-d197-4faa-886b-f99aeca6566a" providerId="AD" clId="Web-{A96024AA-49B2-C838-8910-3E58C3D22242}" dt="2021-12-02T15:52:04.446" v="1555" actId="20577"/>
        <pc:sldMkLst>
          <pc:docMk/>
          <pc:sldMk cId="2332360869" sldId="326"/>
        </pc:sldMkLst>
        <pc:spChg chg="mod ord">
          <ac:chgData name="Lowri Harris" userId="S::l.m.harris@uwtsd.ac.uk::42da47de-d197-4faa-886b-f99aeca6566a" providerId="AD" clId="Web-{A96024AA-49B2-C838-8910-3E58C3D22242}" dt="2021-11-24T13:32:12.053" v="213"/>
          <ac:spMkLst>
            <pc:docMk/>
            <pc:sldMk cId="2332360869" sldId="326"/>
            <ac:spMk id="2" creationId="{00000000-0000-0000-0000-000000000000}"/>
          </ac:spMkLst>
        </pc:spChg>
        <pc:spChg chg="del">
          <ac:chgData name="Lowri Harris" userId="S::l.m.harris@uwtsd.ac.uk::42da47de-d197-4faa-886b-f99aeca6566a" providerId="AD" clId="Web-{A96024AA-49B2-C838-8910-3E58C3D22242}" dt="2021-11-24T13:31:16.676" v="183"/>
          <ac:spMkLst>
            <pc:docMk/>
            <pc:sldMk cId="2332360869" sldId="326"/>
            <ac:spMk id="3" creationId="{D65A72B4-4BB5-443B-BE5B-E0B16B6E1D37}"/>
          </ac:spMkLst>
        </pc:spChg>
        <pc:spChg chg="add del">
          <ac:chgData name="Lowri Harris" userId="S::l.m.harris@uwtsd.ac.uk::42da47de-d197-4faa-886b-f99aeca6566a" providerId="AD" clId="Web-{A96024AA-49B2-C838-8910-3E58C3D22242}" dt="2021-11-24T13:31:50.615" v="210"/>
          <ac:spMkLst>
            <pc:docMk/>
            <pc:sldMk cId="2332360869" sldId="326"/>
            <ac:spMk id="5" creationId="{81C227D0-9297-42E3-812D-2FAF252652E9}"/>
          </ac:spMkLst>
        </pc:spChg>
        <pc:spChg chg="add mod ord">
          <ac:chgData name="Lowri Harris" userId="S::l.m.harris@uwtsd.ac.uk::42da47de-d197-4faa-886b-f99aeca6566a" providerId="AD" clId="Web-{A96024AA-49B2-C838-8910-3E58C3D22242}" dt="2021-11-24T13:32:12.053" v="213"/>
          <ac:spMkLst>
            <pc:docMk/>
            <pc:sldMk cId="2332360869" sldId="326"/>
            <ac:spMk id="7" creationId="{7C4F1849-B072-4029-8043-833CA555E643}"/>
          </ac:spMkLst>
        </pc:spChg>
        <pc:spChg chg="add mod ord">
          <ac:chgData name="Lowri Harris" userId="S::l.m.harris@uwtsd.ac.uk::42da47de-d197-4faa-886b-f99aeca6566a" providerId="AD" clId="Web-{A96024AA-49B2-C838-8910-3E58C3D22242}" dt="2021-12-02T15:52:04.446" v="1555" actId="20577"/>
          <ac:spMkLst>
            <pc:docMk/>
            <pc:sldMk cId="2332360869" sldId="326"/>
            <ac:spMk id="8" creationId="{1EC1536F-CFF0-404B-ABD5-F47D3287C113}"/>
          </ac:spMkLst>
        </pc:spChg>
        <pc:picChg chg="del">
          <ac:chgData name="Lowri Harris" userId="S::l.m.harris@uwtsd.ac.uk::42da47de-d197-4faa-886b-f99aeca6566a" providerId="AD" clId="Web-{A96024AA-49B2-C838-8910-3E58C3D22242}" dt="2021-11-24T13:31:13.692" v="182"/>
          <ac:picMkLst>
            <pc:docMk/>
            <pc:sldMk cId="2332360869" sldId="326"/>
            <ac:picMk id="4" creationId="{00000000-0000-0000-0000-000000000000}"/>
          </ac:picMkLst>
        </pc:picChg>
        <pc:cxnChg chg="del mod">
          <ac:chgData name="Lowri Harris" userId="S::l.m.harris@uwtsd.ac.uk::42da47de-d197-4faa-886b-f99aeca6566a" providerId="AD" clId="Web-{A96024AA-49B2-C838-8910-3E58C3D22242}" dt="2021-11-24T13:31:17.833" v="184"/>
          <ac:cxnSpMkLst>
            <pc:docMk/>
            <pc:sldMk cId="2332360869" sldId="326"/>
            <ac:cxnSpMk id="6" creationId="{F1E972E7-7068-4AA1-8727-4E05F31D3045}"/>
          </ac:cxnSpMkLst>
        </pc:cxnChg>
      </pc:sldChg>
      <pc:sldChg chg="modSp add replId modNotes">
        <pc:chgData name="Lowri Harris" userId="S::l.m.harris@uwtsd.ac.uk::42da47de-d197-4faa-886b-f99aeca6566a" providerId="AD" clId="Web-{A96024AA-49B2-C838-8910-3E58C3D22242}" dt="2021-11-24T13:42:18.974" v="723"/>
        <pc:sldMkLst>
          <pc:docMk/>
          <pc:sldMk cId="1412601343" sldId="327"/>
        </pc:sldMkLst>
        <pc:spChg chg="mod">
          <ac:chgData name="Lowri Harris" userId="S::l.m.harris@uwtsd.ac.uk::42da47de-d197-4faa-886b-f99aeca6566a" providerId="AD" clId="Web-{A96024AA-49B2-C838-8910-3E58C3D22242}" dt="2021-11-24T13:32:51.335" v="220" actId="20577"/>
          <ac:spMkLst>
            <pc:docMk/>
            <pc:sldMk cId="1412601343" sldId="327"/>
            <ac:spMk id="2" creationId="{00000000-0000-0000-0000-000000000000}"/>
          </ac:spMkLst>
        </pc:spChg>
        <pc:spChg chg="mod">
          <ac:chgData name="Lowri Harris" userId="S::l.m.harris@uwtsd.ac.uk::42da47de-d197-4faa-886b-f99aeca6566a" providerId="AD" clId="Web-{A96024AA-49B2-C838-8910-3E58C3D22242}" dt="2021-11-24T13:35:01.447" v="302" actId="20577"/>
          <ac:spMkLst>
            <pc:docMk/>
            <pc:sldMk cId="1412601343" sldId="327"/>
            <ac:spMk id="7" creationId="{7C4F1849-B072-4029-8043-833CA555E643}"/>
          </ac:spMkLst>
        </pc:spChg>
        <pc:spChg chg="mod">
          <ac:chgData name="Lowri Harris" userId="S::l.m.harris@uwtsd.ac.uk::42da47de-d197-4faa-886b-f99aeca6566a" providerId="AD" clId="Web-{A96024AA-49B2-C838-8910-3E58C3D22242}" dt="2021-11-24T13:35:01.447" v="302" actId="20577"/>
          <ac:spMkLst>
            <pc:docMk/>
            <pc:sldMk cId="1412601343" sldId="327"/>
            <ac:spMk id="8" creationId="{1EC1536F-CFF0-404B-ABD5-F47D3287C113}"/>
          </ac:spMkLst>
        </pc:spChg>
      </pc:sldChg>
      <pc:sldChg chg="new del">
        <pc:chgData name="Lowri Harris" userId="S::l.m.harris@uwtsd.ac.uk::42da47de-d197-4faa-886b-f99aeca6566a" providerId="AD" clId="Web-{A96024AA-49B2-C838-8910-3E58C3D22242}" dt="2021-11-24T13:32:03.287" v="212"/>
        <pc:sldMkLst>
          <pc:docMk/>
          <pc:sldMk cId="2681579929" sldId="327"/>
        </pc:sldMkLst>
      </pc:sldChg>
      <pc:sldChg chg="modSp add replId modNotes">
        <pc:chgData name="Lowri Harris" userId="S::l.m.harris@uwtsd.ac.uk::42da47de-d197-4faa-886b-f99aeca6566a" providerId="AD" clId="Web-{A96024AA-49B2-C838-8910-3E58C3D22242}" dt="2021-11-24T13:45:32.088" v="934" actId="20577"/>
        <pc:sldMkLst>
          <pc:docMk/>
          <pc:sldMk cId="2864790754" sldId="328"/>
        </pc:sldMkLst>
        <pc:spChg chg="mod">
          <ac:chgData name="Lowri Harris" userId="S::l.m.harris@uwtsd.ac.uk::42da47de-d197-4faa-886b-f99aeca6566a" providerId="AD" clId="Web-{A96024AA-49B2-C838-8910-3E58C3D22242}" dt="2021-11-24T13:33:55.133" v="237" actId="20577"/>
          <ac:spMkLst>
            <pc:docMk/>
            <pc:sldMk cId="2864790754" sldId="328"/>
            <ac:spMk id="2" creationId="{00000000-0000-0000-0000-000000000000}"/>
          </ac:spMkLst>
        </pc:spChg>
        <pc:spChg chg="mod">
          <ac:chgData name="Lowri Harris" userId="S::l.m.harris@uwtsd.ac.uk::42da47de-d197-4faa-886b-f99aeca6566a" providerId="AD" clId="Web-{A96024AA-49B2-C838-8910-3E58C3D22242}" dt="2021-11-24T13:45:29.166" v="924" actId="20577"/>
          <ac:spMkLst>
            <pc:docMk/>
            <pc:sldMk cId="2864790754" sldId="328"/>
            <ac:spMk id="7" creationId="{7C4F1849-B072-4029-8043-833CA555E643}"/>
          </ac:spMkLst>
        </pc:spChg>
        <pc:spChg chg="mod">
          <ac:chgData name="Lowri Harris" userId="S::l.m.harris@uwtsd.ac.uk::42da47de-d197-4faa-886b-f99aeca6566a" providerId="AD" clId="Web-{A96024AA-49B2-C838-8910-3E58C3D22242}" dt="2021-11-24T13:45:32.088" v="934" actId="20577"/>
          <ac:spMkLst>
            <pc:docMk/>
            <pc:sldMk cId="2864790754" sldId="328"/>
            <ac:spMk id="8" creationId="{1EC1536F-CFF0-404B-ABD5-F47D3287C113}"/>
          </ac:spMkLst>
        </pc:spChg>
      </pc:sldChg>
      <pc:sldChg chg="add del replId">
        <pc:chgData name="Lowri Harris" userId="S::l.m.harris@uwtsd.ac.uk::42da47de-d197-4faa-886b-f99aeca6566a" providerId="AD" clId="Web-{A96024AA-49B2-C838-8910-3E58C3D22242}" dt="2021-11-29T11:24:45.724" v="992"/>
        <pc:sldMkLst>
          <pc:docMk/>
          <pc:sldMk cId="3425929966" sldId="329"/>
        </pc:sldMkLst>
      </pc:sldChg>
      <pc:sldChg chg="add replId">
        <pc:chgData name="Lowri Harris" userId="S::l.m.harris@uwtsd.ac.uk::42da47de-d197-4faa-886b-f99aeca6566a" providerId="AD" clId="Web-{A96024AA-49B2-C838-8910-3E58C3D22242}" dt="2021-11-24T13:33:46.367" v="223"/>
        <pc:sldMkLst>
          <pc:docMk/>
          <pc:sldMk cId="2980936076" sldId="330"/>
        </pc:sldMkLst>
      </pc:sldChg>
      <pc:sldChg chg="addSp delSp modSp add replId">
        <pc:chgData name="Lowri Harris" userId="S::l.m.harris@uwtsd.ac.uk::42da47de-d197-4faa-886b-f99aeca6566a" providerId="AD" clId="Web-{A96024AA-49B2-C838-8910-3E58C3D22242}" dt="2021-11-29T11:37:48.106" v="1446" actId="14100"/>
        <pc:sldMkLst>
          <pc:docMk/>
          <pc:sldMk cId="29630827" sldId="331"/>
        </pc:sldMkLst>
        <pc:spChg chg="mod">
          <ac:chgData name="Lowri Harris" userId="S::l.m.harris@uwtsd.ac.uk::42da47de-d197-4faa-886b-f99aeca6566a" providerId="AD" clId="Web-{A96024AA-49B2-C838-8910-3E58C3D22242}" dt="2021-11-24T13:34:06.930" v="253" actId="20577"/>
          <ac:spMkLst>
            <pc:docMk/>
            <pc:sldMk cId="29630827" sldId="331"/>
            <ac:spMk id="2" creationId="{00000000-0000-0000-0000-000000000000}"/>
          </ac:spMkLst>
        </pc:spChg>
        <pc:spChg chg="del mod">
          <ac:chgData name="Lowri Harris" userId="S::l.m.harris@uwtsd.ac.uk::42da47de-d197-4faa-886b-f99aeca6566a" providerId="AD" clId="Web-{A96024AA-49B2-C838-8910-3E58C3D22242}" dt="2021-11-29T11:32:44.972" v="1057"/>
          <ac:spMkLst>
            <pc:docMk/>
            <pc:sldMk cId="29630827" sldId="331"/>
            <ac:spMk id="7" creationId="{7C4F1849-B072-4029-8043-833CA555E643}"/>
          </ac:spMkLst>
        </pc:spChg>
        <pc:spChg chg="del mod">
          <ac:chgData name="Lowri Harris" userId="S::l.m.harris@uwtsd.ac.uk::42da47de-d197-4faa-886b-f99aeca6566a" providerId="AD" clId="Web-{A96024AA-49B2-C838-8910-3E58C3D22242}" dt="2021-11-29T11:33:04.879" v="1058"/>
          <ac:spMkLst>
            <pc:docMk/>
            <pc:sldMk cId="29630827" sldId="331"/>
            <ac:spMk id="8" creationId="{1EC1536F-CFF0-404B-ABD5-F47D3287C113}"/>
          </ac:spMkLst>
        </pc:spChg>
        <pc:spChg chg="add del mod">
          <ac:chgData name="Lowri Harris" userId="S::l.m.harris@uwtsd.ac.uk::42da47de-d197-4faa-886b-f99aeca6566a" providerId="AD" clId="Web-{A96024AA-49B2-C838-8910-3E58C3D22242}" dt="2021-11-29T11:33:08.879" v="1059"/>
          <ac:spMkLst>
            <pc:docMk/>
            <pc:sldMk cId="29630827" sldId="331"/>
            <ac:spMk id="11" creationId="{82FEA77C-AAD9-4055-8AC4-D9C6D1D58910}"/>
          </ac:spMkLst>
        </pc:spChg>
        <pc:graphicFrameChg chg="add mod ord modGraphic">
          <ac:chgData name="Lowri Harris" userId="S::l.m.harris@uwtsd.ac.uk::42da47de-d197-4faa-886b-f99aeca6566a" providerId="AD" clId="Web-{A96024AA-49B2-C838-8910-3E58C3D22242}" dt="2021-11-29T11:37:48.106" v="1446" actId="14100"/>
          <ac:graphicFrameMkLst>
            <pc:docMk/>
            <pc:sldMk cId="29630827" sldId="331"/>
            <ac:graphicFrameMk id="3" creationId="{39D34AF8-22F8-4AC3-B3D6-1001FCFFEE19}"/>
          </ac:graphicFrameMkLst>
        </pc:graphicFrameChg>
      </pc:sldChg>
      <pc:sldChg chg="addSp delSp modSp add del mod replId modClrScheme chgLayout">
        <pc:chgData name="Lowri Harris" userId="S::l.m.harris@uwtsd.ac.uk::42da47de-d197-4faa-886b-f99aeca6566a" providerId="AD" clId="Web-{A96024AA-49B2-C838-8910-3E58C3D22242}" dt="2021-11-29T11:30:55.641" v="1034"/>
        <pc:sldMkLst>
          <pc:docMk/>
          <pc:sldMk cId="2883176325" sldId="334"/>
        </pc:sldMkLst>
        <pc:spChg chg="mod ord">
          <ac:chgData name="Lowri Harris" userId="S::l.m.harris@uwtsd.ac.uk::42da47de-d197-4faa-886b-f99aeca6566a" providerId="AD" clId="Web-{A96024AA-49B2-C838-8910-3E58C3D22242}" dt="2021-11-24T13:49:30.656" v="949" actId="20577"/>
          <ac:spMkLst>
            <pc:docMk/>
            <pc:sldMk cId="2883176325" sldId="334"/>
            <ac:spMk id="2" creationId="{00000000-0000-0000-0000-000000000000}"/>
          </ac:spMkLst>
        </pc:spChg>
        <pc:spChg chg="add del mod">
          <ac:chgData name="Lowri Harris" userId="S::l.m.harris@uwtsd.ac.uk::42da47de-d197-4faa-886b-f99aeca6566a" providerId="AD" clId="Web-{A96024AA-49B2-C838-8910-3E58C3D22242}" dt="2021-11-24T13:49:18" v="937"/>
          <ac:spMkLst>
            <pc:docMk/>
            <pc:sldMk cId="2883176325" sldId="334"/>
            <ac:spMk id="4" creationId="{60F459FB-9064-481B-B864-898F3605ABB2}"/>
          </ac:spMkLst>
        </pc:spChg>
        <pc:spChg chg="mod ord">
          <ac:chgData name="Lowri Harris" userId="S::l.m.harris@uwtsd.ac.uk::42da47de-d197-4faa-886b-f99aeca6566a" providerId="AD" clId="Web-{A96024AA-49B2-C838-8910-3E58C3D22242}" dt="2021-11-24T13:56:05.260" v="981" actId="20577"/>
          <ac:spMkLst>
            <pc:docMk/>
            <pc:sldMk cId="2883176325" sldId="334"/>
            <ac:spMk id="7" creationId="{7C4F1849-B072-4029-8043-833CA555E643}"/>
          </ac:spMkLst>
        </pc:spChg>
        <pc:spChg chg="del">
          <ac:chgData name="Lowri Harris" userId="S::l.m.harris@uwtsd.ac.uk::42da47de-d197-4faa-886b-f99aeca6566a" providerId="AD" clId="Web-{A96024AA-49B2-C838-8910-3E58C3D22242}" dt="2021-11-24T13:49:09.875" v="936"/>
          <ac:spMkLst>
            <pc:docMk/>
            <pc:sldMk cId="2883176325" sldId="334"/>
            <ac:spMk id="8" creationId="{1EC1536F-CFF0-404B-ABD5-F47D3287C113}"/>
          </ac:spMkLst>
        </pc:spChg>
      </pc:sldChg>
      <pc:sldChg chg="addSp delSp modSp add replId">
        <pc:chgData name="Lowri Harris" userId="S::l.m.harris@uwtsd.ac.uk::42da47de-d197-4faa-886b-f99aeca6566a" providerId="AD" clId="Web-{A96024AA-49B2-C838-8910-3E58C3D22242}" dt="2021-11-29T11:28:06.542" v="1007" actId="1076"/>
        <pc:sldMkLst>
          <pc:docMk/>
          <pc:sldMk cId="1156671244" sldId="335"/>
        </pc:sldMkLst>
        <pc:spChg chg="del mod">
          <ac:chgData name="Lowri Harris" userId="S::l.m.harris@uwtsd.ac.uk::42da47de-d197-4faa-886b-f99aeca6566a" providerId="AD" clId="Web-{A96024AA-49B2-C838-8910-3E58C3D22242}" dt="2021-11-29T11:27:20.776" v="998"/>
          <ac:spMkLst>
            <pc:docMk/>
            <pc:sldMk cId="1156671244" sldId="335"/>
            <ac:spMk id="7" creationId="{7C4F1849-B072-4029-8043-833CA555E643}"/>
          </ac:spMkLst>
        </pc:spChg>
        <pc:spChg chg="del mod">
          <ac:chgData name="Lowri Harris" userId="S::l.m.harris@uwtsd.ac.uk::42da47de-d197-4faa-886b-f99aeca6566a" providerId="AD" clId="Web-{A96024AA-49B2-C838-8910-3E58C3D22242}" dt="2021-11-29T11:27:21.635" v="999"/>
          <ac:spMkLst>
            <pc:docMk/>
            <pc:sldMk cId="1156671244" sldId="335"/>
            <ac:spMk id="8" creationId="{1EC1536F-CFF0-404B-ABD5-F47D3287C113}"/>
          </ac:spMkLst>
        </pc:spChg>
        <pc:picChg chg="add mod">
          <ac:chgData name="Lowri Harris" userId="S::l.m.harris@uwtsd.ac.uk::42da47de-d197-4faa-886b-f99aeca6566a" providerId="AD" clId="Web-{A96024AA-49B2-C838-8910-3E58C3D22242}" dt="2021-11-29T11:28:06.542" v="1007" actId="1076"/>
          <ac:picMkLst>
            <pc:docMk/>
            <pc:sldMk cId="1156671244" sldId="335"/>
            <ac:picMk id="3" creationId="{5649AC0B-CA0E-4DF1-A5D7-0219BB97129E}"/>
          </ac:picMkLst>
        </pc:picChg>
      </pc:sldChg>
      <pc:sldChg chg="addSp delSp modSp add replId">
        <pc:chgData name="Lowri Harris" userId="S::l.m.harris@uwtsd.ac.uk::42da47de-d197-4faa-886b-f99aeca6566a" providerId="AD" clId="Web-{A96024AA-49B2-C838-8910-3E58C3D22242}" dt="2021-11-29T11:28:39.996" v="1015" actId="1076"/>
        <pc:sldMkLst>
          <pc:docMk/>
          <pc:sldMk cId="1580032274" sldId="336"/>
        </pc:sldMkLst>
        <pc:picChg chg="del">
          <ac:chgData name="Lowri Harris" userId="S::l.m.harris@uwtsd.ac.uk::42da47de-d197-4faa-886b-f99aeca6566a" providerId="AD" clId="Web-{A96024AA-49B2-C838-8910-3E58C3D22242}" dt="2021-11-29T11:28:29.215" v="1012"/>
          <ac:picMkLst>
            <pc:docMk/>
            <pc:sldMk cId="1580032274" sldId="336"/>
            <ac:picMk id="3" creationId="{5649AC0B-CA0E-4DF1-A5D7-0219BB97129E}"/>
          </ac:picMkLst>
        </pc:picChg>
        <pc:picChg chg="add mod">
          <ac:chgData name="Lowri Harris" userId="S::l.m.harris@uwtsd.ac.uk::42da47de-d197-4faa-886b-f99aeca6566a" providerId="AD" clId="Web-{A96024AA-49B2-C838-8910-3E58C3D22242}" dt="2021-11-29T11:28:39.996" v="1015" actId="1076"/>
          <ac:picMkLst>
            <pc:docMk/>
            <pc:sldMk cId="1580032274" sldId="336"/>
            <ac:picMk id="4" creationId="{9B6D134B-2046-4AB2-A36C-28AE75DCEAE3}"/>
          </ac:picMkLst>
        </pc:picChg>
      </pc:sldChg>
      <pc:sldChg chg="addSp delSp modSp add replId">
        <pc:chgData name="Lowri Harris" userId="S::l.m.harris@uwtsd.ac.uk::42da47de-d197-4faa-886b-f99aeca6566a" providerId="AD" clId="Web-{A96024AA-49B2-C838-8910-3E58C3D22242}" dt="2021-11-29T11:29:01.794" v="1020" actId="14100"/>
        <pc:sldMkLst>
          <pc:docMk/>
          <pc:sldMk cId="1555278094" sldId="337"/>
        </pc:sldMkLst>
        <pc:picChg chg="add mod">
          <ac:chgData name="Lowri Harris" userId="S::l.m.harris@uwtsd.ac.uk::42da47de-d197-4faa-886b-f99aeca6566a" providerId="AD" clId="Web-{A96024AA-49B2-C838-8910-3E58C3D22242}" dt="2021-11-29T11:29:01.794" v="1020" actId="14100"/>
          <ac:picMkLst>
            <pc:docMk/>
            <pc:sldMk cId="1555278094" sldId="337"/>
            <ac:picMk id="3" creationId="{D7EA553B-67BE-4B5C-BF8E-B41BC92773BB}"/>
          </ac:picMkLst>
        </pc:picChg>
        <pc:picChg chg="del">
          <ac:chgData name="Lowri Harris" userId="S::l.m.harris@uwtsd.ac.uk::42da47de-d197-4faa-886b-f99aeca6566a" providerId="AD" clId="Web-{A96024AA-49B2-C838-8910-3E58C3D22242}" dt="2021-11-29T11:28:44.387" v="1017"/>
          <ac:picMkLst>
            <pc:docMk/>
            <pc:sldMk cId="1555278094" sldId="337"/>
            <ac:picMk id="4" creationId="{9B6D134B-2046-4AB2-A36C-28AE75DCEAE3}"/>
          </ac:picMkLst>
        </pc:picChg>
      </pc:sldChg>
      <pc:sldChg chg="addSp delSp modSp add replId">
        <pc:chgData name="Lowri Harris" userId="S::l.m.harris@uwtsd.ac.uk::42da47de-d197-4faa-886b-f99aeca6566a" providerId="AD" clId="Web-{A96024AA-49B2-C838-8910-3E58C3D22242}" dt="2021-11-29T11:31:12.579" v="1050" actId="20577"/>
        <pc:sldMkLst>
          <pc:docMk/>
          <pc:sldMk cId="2730151808" sldId="338"/>
        </pc:sldMkLst>
        <pc:spChg chg="mod">
          <ac:chgData name="Lowri Harris" userId="S::l.m.harris@uwtsd.ac.uk::42da47de-d197-4faa-886b-f99aeca6566a" providerId="AD" clId="Web-{A96024AA-49B2-C838-8910-3E58C3D22242}" dt="2021-11-29T11:31:12.579" v="1050" actId="20577"/>
          <ac:spMkLst>
            <pc:docMk/>
            <pc:sldMk cId="2730151808" sldId="338"/>
            <ac:spMk id="2" creationId="{00000000-0000-0000-0000-000000000000}"/>
          </ac:spMkLst>
        </pc:spChg>
        <pc:picChg chg="del">
          <ac:chgData name="Lowri Harris" userId="S::l.m.harris@uwtsd.ac.uk::42da47de-d197-4faa-886b-f99aeca6566a" providerId="AD" clId="Web-{A96024AA-49B2-C838-8910-3E58C3D22242}" dt="2021-11-29T11:30:10.108" v="1022"/>
          <ac:picMkLst>
            <pc:docMk/>
            <pc:sldMk cId="2730151808" sldId="338"/>
            <ac:picMk id="3" creationId="{D7EA553B-67BE-4B5C-BF8E-B41BC92773BB}"/>
          </ac:picMkLst>
        </pc:picChg>
        <pc:picChg chg="add mod">
          <ac:chgData name="Lowri Harris" userId="S::l.m.harris@uwtsd.ac.uk::42da47de-d197-4faa-886b-f99aeca6566a" providerId="AD" clId="Web-{A96024AA-49B2-C838-8910-3E58C3D22242}" dt="2021-11-29T11:30:26.640" v="1025" actId="14100"/>
          <ac:picMkLst>
            <pc:docMk/>
            <pc:sldMk cId="2730151808" sldId="338"/>
            <ac:picMk id="4" creationId="{E738255C-8B91-40F7-B094-690849E619F2}"/>
          </ac:picMkLst>
        </pc:picChg>
      </pc:sldChg>
    </pc:docChg>
  </pc:docChgLst>
  <pc:docChgLst>
    <pc:chgData name="Sarah Loxdale" userId="S::s.loxdale@uwtsd.ac.uk::bed2638a-7106-4e4e-92d5-4177dfe34e07" providerId="AD" clId="Web-{089F4579-BDDB-8721-2181-E020D140168F}"/>
    <pc:docChg chg="modSld">
      <pc:chgData name="Sarah Loxdale" userId="S::s.loxdale@uwtsd.ac.uk::bed2638a-7106-4e4e-92d5-4177dfe34e07" providerId="AD" clId="Web-{089F4579-BDDB-8721-2181-E020D140168F}" dt="2021-12-15T17:37:14.933" v="609"/>
      <pc:docMkLst>
        <pc:docMk/>
      </pc:docMkLst>
      <pc:sldChg chg="modNotes">
        <pc:chgData name="Sarah Loxdale" userId="S::s.loxdale@uwtsd.ac.uk::bed2638a-7106-4e4e-92d5-4177dfe34e07" providerId="AD" clId="Web-{089F4579-BDDB-8721-2181-E020D140168F}" dt="2021-12-15T17:20:47.047" v="420"/>
        <pc:sldMkLst>
          <pc:docMk/>
          <pc:sldMk cId="3408955283" sldId="256"/>
        </pc:sldMkLst>
      </pc:sldChg>
      <pc:sldChg chg="modNotes">
        <pc:chgData name="Sarah Loxdale" userId="S::s.loxdale@uwtsd.ac.uk::bed2638a-7106-4e4e-92d5-4177dfe34e07" providerId="AD" clId="Web-{089F4579-BDDB-8721-2181-E020D140168F}" dt="2021-12-15T17:37:14.933" v="609"/>
        <pc:sldMkLst>
          <pc:docMk/>
          <pc:sldMk cId="4228389427" sldId="258"/>
        </pc:sldMkLst>
      </pc:sldChg>
      <pc:sldChg chg="modNotes">
        <pc:chgData name="Sarah Loxdale" userId="S::s.loxdale@uwtsd.ac.uk::bed2638a-7106-4e4e-92d5-4177dfe34e07" providerId="AD" clId="Web-{089F4579-BDDB-8721-2181-E020D140168F}" dt="2021-12-15T17:25:58.634" v="505"/>
        <pc:sldMkLst>
          <pc:docMk/>
          <pc:sldMk cId="1927511967" sldId="260"/>
        </pc:sldMkLst>
      </pc:sldChg>
      <pc:sldChg chg="modNotes">
        <pc:chgData name="Sarah Loxdale" userId="S::s.loxdale@uwtsd.ac.uk::bed2638a-7106-4e4e-92d5-4177dfe34e07" providerId="AD" clId="Web-{089F4579-BDDB-8721-2181-E020D140168F}" dt="2021-12-15T17:25:13.898" v="503"/>
        <pc:sldMkLst>
          <pc:docMk/>
          <pc:sldMk cId="1096353886" sldId="265"/>
        </pc:sldMkLst>
      </pc:sldChg>
      <pc:sldChg chg="modNotes">
        <pc:chgData name="Sarah Loxdale" userId="S::s.loxdale@uwtsd.ac.uk::bed2638a-7106-4e4e-92d5-4177dfe34e07" providerId="AD" clId="Web-{089F4579-BDDB-8721-2181-E020D140168F}" dt="2021-12-15T17:36:04.525" v="572"/>
        <pc:sldMkLst>
          <pc:docMk/>
          <pc:sldMk cId="1744991996" sldId="277"/>
        </pc:sldMkLst>
      </pc:sldChg>
      <pc:sldChg chg="modNotes">
        <pc:chgData name="Sarah Loxdale" userId="S::s.loxdale@uwtsd.ac.uk::bed2638a-7106-4e4e-92d5-4177dfe34e07" providerId="AD" clId="Web-{089F4579-BDDB-8721-2181-E020D140168F}" dt="2021-12-15T17:34:45.851" v="521"/>
        <pc:sldMkLst>
          <pc:docMk/>
          <pc:sldMk cId="152588593" sldId="278"/>
        </pc:sldMkLst>
      </pc:sldChg>
      <pc:sldChg chg="modNotes">
        <pc:chgData name="Sarah Loxdale" userId="S::s.loxdale@uwtsd.ac.uk::bed2638a-7106-4e4e-92d5-4177dfe34e07" providerId="AD" clId="Web-{089F4579-BDDB-8721-2181-E020D140168F}" dt="2021-12-15T17:34:55.164" v="523"/>
        <pc:sldMkLst>
          <pc:docMk/>
          <pc:sldMk cId="2452349921" sldId="279"/>
        </pc:sldMkLst>
      </pc:sldChg>
      <pc:sldChg chg="modNotes">
        <pc:chgData name="Sarah Loxdale" userId="S::s.loxdale@uwtsd.ac.uk::bed2638a-7106-4e4e-92d5-4177dfe34e07" providerId="AD" clId="Web-{089F4579-BDDB-8721-2181-E020D140168F}" dt="2021-12-15T17:35:01.508" v="525"/>
        <pc:sldMkLst>
          <pc:docMk/>
          <pc:sldMk cId="3985776573" sldId="280"/>
        </pc:sldMkLst>
      </pc:sldChg>
      <pc:sldChg chg="modNotes">
        <pc:chgData name="Sarah Loxdale" userId="S::s.loxdale@uwtsd.ac.uk::bed2638a-7106-4e4e-92d5-4177dfe34e07" providerId="AD" clId="Web-{089F4579-BDDB-8721-2181-E020D140168F}" dt="2021-12-15T17:35:06.398" v="527"/>
        <pc:sldMkLst>
          <pc:docMk/>
          <pc:sldMk cId="2402846790" sldId="281"/>
        </pc:sldMkLst>
      </pc:sldChg>
      <pc:sldChg chg="modNotes">
        <pc:chgData name="Sarah Loxdale" userId="S::s.loxdale@uwtsd.ac.uk::bed2638a-7106-4e4e-92d5-4177dfe34e07" providerId="AD" clId="Web-{089F4579-BDDB-8721-2181-E020D140168F}" dt="2021-12-15T17:35:25.336" v="531"/>
        <pc:sldMkLst>
          <pc:docMk/>
          <pc:sldMk cId="1888668682" sldId="285"/>
        </pc:sldMkLst>
      </pc:sldChg>
      <pc:sldChg chg="modSp modNotes">
        <pc:chgData name="Sarah Loxdale" userId="S::s.loxdale@uwtsd.ac.uk::bed2638a-7106-4e4e-92d5-4177dfe34e07" providerId="AD" clId="Web-{089F4579-BDDB-8721-2181-E020D140168F}" dt="2021-12-15T17:00:53.453" v="37"/>
        <pc:sldMkLst>
          <pc:docMk/>
          <pc:sldMk cId="3552578747" sldId="310"/>
        </pc:sldMkLst>
        <pc:graphicFrameChg chg="mod modGraphic">
          <ac:chgData name="Sarah Loxdale" userId="S::s.loxdale@uwtsd.ac.uk::bed2638a-7106-4e4e-92d5-4177dfe34e07" providerId="AD" clId="Web-{089F4579-BDDB-8721-2181-E020D140168F}" dt="2021-12-15T17:00:53.453" v="37"/>
          <ac:graphicFrameMkLst>
            <pc:docMk/>
            <pc:sldMk cId="3552578747" sldId="310"/>
            <ac:graphicFrameMk id="5" creationId="{416F9583-B4AB-45BA-AEF3-BCE7351C66FA}"/>
          </ac:graphicFrameMkLst>
        </pc:graphicFrameChg>
      </pc:sldChg>
      <pc:sldChg chg="modNotes">
        <pc:chgData name="Sarah Loxdale" userId="S::s.loxdale@uwtsd.ac.uk::bed2638a-7106-4e4e-92d5-4177dfe34e07" providerId="AD" clId="Web-{089F4579-BDDB-8721-2181-E020D140168F}" dt="2021-12-15T17:02:43.456" v="45"/>
        <pc:sldMkLst>
          <pc:docMk/>
          <pc:sldMk cId="3681548842" sldId="312"/>
        </pc:sldMkLst>
      </pc:sldChg>
      <pc:sldChg chg="modNotes">
        <pc:chgData name="Sarah Loxdale" userId="S::s.loxdale@uwtsd.ac.uk::bed2638a-7106-4e4e-92d5-4177dfe34e07" providerId="AD" clId="Web-{089F4579-BDDB-8721-2181-E020D140168F}" dt="2021-12-15T17:27:01.276" v="518"/>
        <pc:sldMkLst>
          <pc:docMk/>
          <pc:sldMk cId="1303012485" sldId="317"/>
        </pc:sldMkLst>
      </pc:sldChg>
      <pc:sldChg chg="modNotes">
        <pc:chgData name="Sarah Loxdale" userId="S::s.loxdale@uwtsd.ac.uk::bed2638a-7106-4e4e-92d5-4177dfe34e07" providerId="AD" clId="Web-{089F4579-BDDB-8721-2181-E020D140168F}" dt="2021-12-15T17:01:38.236" v="40"/>
        <pc:sldMkLst>
          <pc:docMk/>
          <pc:sldMk cId="2336927445" sldId="318"/>
        </pc:sldMkLst>
      </pc:sldChg>
      <pc:sldChg chg="modNotes">
        <pc:chgData name="Sarah Loxdale" userId="S::s.loxdale@uwtsd.ac.uk::bed2638a-7106-4e4e-92d5-4177dfe34e07" providerId="AD" clId="Web-{089F4579-BDDB-8721-2181-E020D140168F}" dt="2021-12-15T17:03:00.535" v="47"/>
        <pc:sldMkLst>
          <pc:docMk/>
          <pc:sldMk cId="3604200011" sldId="319"/>
        </pc:sldMkLst>
      </pc:sldChg>
      <pc:sldChg chg="modNotes">
        <pc:chgData name="Sarah Loxdale" userId="S::s.loxdale@uwtsd.ac.uk::bed2638a-7106-4e4e-92d5-4177dfe34e07" providerId="AD" clId="Web-{089F4579-BDDB-8721-2181-E020D140168F}" dt="2021-12-15T16:56:14.290" v="17"/>
        <pc:sldMkLst>
          <pc:docMk/>
          <pc:sldMk cId="1780764140" sldId="320"/>
        </pc:sldMkLst>
      </pc:sldChg>
      <pc:sldChg chg="modNotes">
        <pc:chgData name="Sarah Loxdale" userId="S::s.loxdale@uwtsd.ac.uk::bed2638a-7106-4e4e-92d5-4177dfe34e07" providerId="AD" clId="Web-{089F4579-BDDB-8721-2181-E020D140168F}" dt="2021-12-15T16:55:52.258" v="11"/>
        <pc:sldMkLst>
          <pc:docMk/>
          <pc:sldMk cId="3971070306" sldId="321"/>
        </pc:sldMkLst>
      </pc:sldChg>
      <pc:sldChg chg="modNotes">
        <pc:chgData name="Sarah Loxdale" userId="S::s.loxdale@uwtsd.ac.uk::bed2638a-7106-4e4e-92d5-4177dfe34e07" providerId="AD" clId="Web-{089F4579-BDDB-8721-2181-E020D140168F}" dt="2021-12-15T16:56:01.367" v="14"/>
        <pc:sldMkLst>
          <pc:docMk/>
          <pc:sldMk cId="2205640290" sldId="322"/>
        </pc:sldMkLst>
      </pc:sldChg>
      <pc:sldChg chg="modNotes">
        <pc:chgData name="Sarah Loxdale" userId="S::s.loxdale@uwtsd.ac.uk::bed2638a-7106-4e4e-92d5-4177dfe34e07" providerId="AD" clId="Web-{089F4579-BDDB-8721-2181-E020D140168F}" dt="2021-12-15T17:02:25.706" v="42"/>
        <pc:sldMkLst>
          <pc:docMk/>
          <pc:sldMk cId="298657778" sldId="323"/>
        </pc:sldMkLst>
      </pc:sldChg>
      <pc:sldChg chg="modNotes">
        <pc:chgData name="Sarah Loxdale" userId="S::s.loxdale@uwtsd.ac.uk::bed2638a-7106-4e4e-92d5-4177dfe34e07" providerId="AD" clId="Web-{089F4579-BDDB-8721-2181-E020D140168F}" dt="2021-12-15T17:22:02.221" v="494"/>
        <pc:sldMkLst>
          <pc:docMk/>
          <pc:sldMk cId="1307321235" sldId="325"/>
        </pc:sldMkLst>
      </pc:sldChg>
      <pc:sldChg chg="modNotes">
        <pc:chgData name="Sarah Loxdale" userId="S::s.loxdale@uwtsd.ac.uk::bed2638a-7106-4e4e-92d5-4177dfe34e07" providerId="AD" clId="Web-{089F4579-BDDB-8721-2181-E020D140168F}" dt="2021-12-15T17:05:31.476" v="50"/>
        <pc:sldMkLst>
          <pc:docMk/>
          <pc:sldMk cId="2332360869" sldId="326"/>
        </pc:sldMkLst>
      </pc:sldChg>
      <pc:sldChg chg="modNotes">
        <pc:chgData name="Sarah Loxdale" userId="S::s.loxdale@uwtsd.ac.uk::bed2638a-7106-4e4e-92d5-4177dfe34e07" providerId="AD" clId="Web-{089F4579-BDDB-8721-2181-E020D140168F}" dt="2021-12-15T17:11:58.487" v="132"/>
        <pc:sldMkLst>
          <pc:docMk/>
          <pc:sldMk cId="1412601343" sldId="327"/>
        </pc:sldMkLst>
      </pc:sldChg>
      <pc:sldChg chg="modNotes">
        <pc:chgData name="Sarah Loxdale" userId="S::s.loxdale@uwtsd.ac.uk::bed2638a-7106-4e4e-92d5-4177dfe34e07" providerId="AD" clId="Web-{089F4579-BDDB-8721-2181-E020D140168F}" dt="2021-12-15T17:18:28.028" v="342"/>
        <pc:sldMkLst>
          <pc:docMk/>
          <pc:sldMk cId="2980936076" sldId="330"/>
        </pc:sldMkLst>
      </pc:sldChg>
      <pc:sldChg chg="modNotes">
        <pc:chgData name="Sarah Loxdale" userId="S::s.loxdale@uwtsd.ac.uk::bed2638a-7106-4e4e-92d5-4177dfe34e07" providerId="AD" clId="Web-{089F4579-BDDB-8721-2181-E020D140168F}" dt="2021-12-15T17:20:11" v="396"/>
        <pc:sldMkLst>
          <pc:docMk/>
          <pc:sldMk cId="29630827" sldId="331"/>
        </pc:sldMkLst>
      </pc:sldChg>
      <pc:sldChg chg="modNotes">
        <pc:chgData name="Sarah Loxdale" userId="S::s.loxdale@uwtsd.ac.uk::bed2638a-7106-4e4e-92d5-4177dfe34e07" providerId="AD" clId="Web-{089F4579-BDDB-8721-2181-E020D140168F}" dt="2021-12-15T17:19:20.889" v="356"/>
        <pc:sldMkLst>
          <pc:docMk/>
          <pc:sldMk cId="378696076" sldId="332"/>
        </pc:sldMkLst>
      </pc:sldChg>
      <pc:sldChg chg="modNotes">
        <pc:chgData name="Sarah Loxdale" userId="S::s.loxdale@uwtsd.ac.uk::bed2638a-7106-4e4e-92d5-4177dfe34e07" providerId="AD" clId="Web-{089F4579-BDDB-8721-2181-E020D140168F}" dt="2021-12-15T17:18:40.903" v="349"/>
        <pc:sldMkLst>
          <pc:docMk/>
          <pc:sldMk cId="3248934595" sldId="333"/>
        </pc:sldMkLst>
      </pc:sldChg>
      <pc:sldChg chg="modNotes">
        <pc:chgData name="Sarah Loxdale" userId="S::s.loxdale@uwtsd.ac.uk::bed2638a-7106-4e4e-92d5-4177dfe34e07" providerId="AD" clId="Web-{089F4579-BDDB-8721-2181-E020D140168F}" dt="2021-12-15T17:26:20.228" v="514"/>
        <pc:sldMkLst>
          <pc:docMk/>
          <pc:sldMk cId="1228714265" sldId="340"/>
        </pc:sldMkLst>
      </pc:sldChg>
      <pc:sldChg chg="modNotes">
        <pc:chgData name="Sarah Loxdale" userId="S::s.loxdale@uwtsd.ac.uk::bed2638a-7106-4e4e-92d5-4177dfe34e07" providerId="AD" clId="Web-{089F4579-BDDB-8721-2181-E020D140168F}" dt="2021-12-15T17:26:12.900" v="511"/>
        <pc:sldMkLst>
          <pc:docMk/>
          <pc:sldMk cId="2448577699" sldId="342"/>
        </pc:sldMkLst>
      </pc:sldChg>
      <pc:sldChg chg="modNotes">
        <pc:chgData name="Sarah Loxdale" userId="S::s.loxdale@uwtsd.ac.uk::bed2638a-7106-4e4e-92d5-4177dfe34e07" providerId="AD" clId="Web-{089F4579-BDDB-8721-2181-E020D140168F}" dt="2021-12-15T17:36:39.885" v="596"/>
        <pc:sldMkLst>
          <pc:docMk/>
          <pc:sldMk cId="2296938832" sldId="343"/>
        </pc:sldMkLst>
      </pc:sldChg>
      <pc:sldChg chg="modNotes">
        <pc:chgData name="Sarah Loxdale" userId="S::s.loxdale@uwtsd.ac.uk::bed2638a-7106-4e4e-92d5-4177dfe34e07" providerId="AD" clId="Web-{089F4579-BDDB-8721-2181-E020D140168F}" dt="2021-12-15T16:56:23.087" v="20"/>
        <pc:sldMkLst>
          <pc:docMk/>
          <pc:sldMk cId="432722029" sldId="344"/>
        </pc:sldMkLst>
      </pc:sldChg>
      <pc:sldChg chg="modNotes">
        <pc:chgData name="Sarah Loxdale" userId="S::s.loxdale@uwtsd.ac.uk::bed2638a-7106-4e4e-92d5-4177dfe34e07" providerId="AD" clId="Web-{089F4579-BDDB-8721-2181-E020D140168F}" dt="2021-12-15T16:58:09.339" v="25"/>
        <pc:sldMkLst>
          <pc:docMk/>
          <pc:sldMk cId="2970069240" sldId="345"/>
        </pc:sldMkLst>
      </pc:sldChg>
    </pc:docChg>
  </pc:docChgLst>
  <pc:docChgLst>
    <pc:chgData name="Lowri Harris" userId="S::l.m.harris@uwtsd.ac.uk::42da47de-d197-4faa-886b-f99aeca6566a" providerId="AD" clId="Web-{F8A92D38-0E04-09FB-D978-C641A830E23B}"/>
    <pc:docChg chg="addSld delSld modSld sldOrd">
      <pc:chgData name="Lowri Harris" userId="S::l.m.harris@uwtsd.ac.uk::42da47de-d197-4faa-886b-f99aeca6566a" providerId="AD" clId="Web-{F8A92D38-0E04-09FB-D978-C641A830E23B}" dt="2021-12-08T13:15:15.995" v="549" actId="20577"/>
      <pc:docMkLst>
        <pc:docMk/>
      </pc:docMkLst>
      <pc:sldChg chg="modSp">
        <pc:chgData name="Lowri Harris" userId="S::l.m.harris@uwtsd.ac.uk::42da47de-d197-4faa-886b-f99aeca6566a" providerId="AD" clId="Web-{F8A92D38-0E04-09FB-D978-C641A830E23B}" dt="2021-12-08T12:50:11.298" v="400" actId="20577"/>
        <pc:sldMkLst>
          <pc:docMk/>
          <pc:sldMk cId="3408955283" sldId="256"/>
        </pc:sldMkLst>
        <pc:spChg chg="mod">
          <ac:chgData name="Lowri Harris" userId="S::l.m.harris@uwtsd.ac.uk::42da47de-d197-4faa-886b-f99aeca6566a" providerId="AD" clId="Web-{F8A92D38-0E04-09FB-D978-C641A830E23B}" dt="2021-12-08T12:50:11.298" v="400" actId="20577"/>
          <ac:spMkLst>
            <pc:docMk/>
            <pc:sldMk cId="3408955283" sldId="256"/>
            <ac:spMk id="2" creationId="{00000000-0000-0000-0000-000000000000}"/>
          </ac:spMkLst>
        </pc:spChg>
      </pc:sldChg>
      <pc:sldChg chg="modSp">
        <pc:chgData name="Lowri Harris" userId="S::l.m.harris@uwtsd.ac.uk::42da47de-d197-4faa-886b-f99aeca6566a" providerId="AD" clId="Web-{F8A92D38-0E04-09FB-D978-C641A830E23B}" dt="2021-12-08T12:26:11.462" v="193" actId="1076"/>
        <pc:sldMkLst>
          <pc:docMk/>
          <pc:sldMk cId="4228389427" sldId="258"/>
        </pc:sldMkLst>
        <pc:spChg chg="mod">
          <ac:chgData name="Lowri Harris" userId="S::l.m.harris@uwtsd.ac.uk::42da47de-d197-4faa-886b-f99aeca6566a" providerId="AD" clId="Web-{F8A92D38-0E04-09FB-D978-C641A830E23B}" dt="2021-12-08T12:26:03.087" v="192" actId="20577"/>
          <ac:spMkLst>
            <pc:docMk/>
            <pc:sldMk cId="4228389427" sldId="258"/>
            <ac:spMk id="2" creationId="{00000000-0000-0000-0000-000000000000}"/>
          </ac:spMkLst>
        </pc:spChg>
        <pc:spChg chg="mod">
          <ac:chgData name="Lowri Harris" userId="S::l.m.harris@uwtsd.ac.uk::42da47de-d197-4faa-886b-f99aeca6566a" providerId="AD" clId="Web-{F8A92D38-0E04-09FB-D978-C641A830E23B}" dt="2021-12-08T12:26:11.462" v="193" actId="1076"/>
          <ac:spMkLst>
            <pc:docMk/>
            <pc:sldMk cId="4228389427" sldId="258"/>
            <ac:spMk id="3" creationId="{00000000-0000-0000-0000-000000000000}"/>
          </ac:spMkLst>
        </pc:spChg>
      </pc:sldChg>
      <pc:sldChg chg="del">
        <pc:chgData name="Lowri Harris" userId="S::l.m.harris@uwtsd.ac.uk::42da47de-d197-4faa-886b-f99aeca6566a" providerId="AD" clId="Web-{F8A92D38-0E04-09FB-D978-C641A830E23B}" dt="2021-12-08T12:41:09.814" v="290"/>
        <pc:sldMkLst>
          <pc:docMk/>
          <pc:sldMk cId="1791770886" sldId="259"/>
        </pc:sldMkLst>
      </pc:sldChg>
      <pc:sldChg chg="del">
        <pc:chgData name="Lowri Harris" userId="S::l.m.harris@uwtsd.ac.uk::42da47de-d197-4faa-886b-f99aeca6566a" providerId="AD" clId="Web-{F8A92D38-0E04-09FB-D978-C641A830E23B}" dt="2021-12-08T12:42:45.551" v="308"/>
        <pc:sldMkLst>
          <pc:docMk/>
          <pc:sldMk cId="2661525547" sldId="261"/>
        </pc:sldMkLst>
      </pc:sldChg>
      <pc:sldChg chg="del">
        <pc:chgData name="Lowri Harris" userId="S::l.m.harris@uwtsd.ac.uk::42da47de-d197-4faa-886b-f99aeca6566a" providerId="AD" clId="Web-{F8A92D38-0E04-09FB-D978-C641A830E23B}" dt="2021-12-08T12:41:22.440" v="292"/>
        <pc:sldMkLst>
          <pc:docMk/>
          <pc:sldMk cId="3609411508" sldId="262"/>
        </pc:sldMkLst>
      </pc:sldChg>
      <pc:sldChg chg="del">
        <pc:chgData name="Lowri Harris" userId="S::l.m.harris@uwtsd.ac.uk::42da47de-d197-4faa-886b-f99aeca6566a" providerId="AD" clId="Web-{F8A92D38-0E04-09FB-D978-C641A830E23B}" dt="2021-12-08T12:42:45.551" v="307"/>
        <pc:sldMkLst>
          <pc:docMk/>
          <pc:sldMk cId="1536035859" sldId="264"/>
        </pc:sldMkLst>
      </pc:sldChg>
      <pc:sldChg chg="modSp">
        <pc:chgData name="Lowri Harris" userId="S::l.m.harris@uwtsd.ac.uk::42da47de-d197-4faa-886b-f99aeca6566a" providerId="AD" clId="Web-{F8A92D38-0E04-09FB-D978-C641A830E23B}" dt="2021-12-08T12:19:18.826" v="1" actId="20577"/>
        <pc:sldMkLst>
          <pc:docMk/>
          <pc:sldMk cId="1096353886" sldId="265"/>
        </pc:sldMkLst>
        <pc:spChg chg="mod">
          <ac:chgData name="Lowri Harris" userId="S::l.m.harris@uwtsd.ac.uk::42da47de-d197-4faa-886b-f99aeca6566a" providerId="AD" clId="Web-{F8A92D38-0E04-09FB-D978-C641A830E23B}" dt="2021-12-08T12:19:18.826" v="1" actId="20577"/>
          <ac:spMkLst>
            <pc:docMk/>
            <pc:sldMk cId="1096353886" sldId="265"/>
            <ac:spMk id="3" creationId="{00000000-0000-0000-0000-000000000000}"/>
          </ac:spMkLst>
        </pc:spChg>
      </pc:sldChg>
      <pc:sldChg chg="del">
        <pc:chgData name="Lowri Harris" userId="S::l.m.harris@uwtsd.ac.uk::42da47de-d197-4faa-886b-f99aeca6566a" providerId="AD" clId="Web-{F8A92D38-0E04-09FB-D978-C641A830E23B}" dt="2021-12-08T12:41:09.799" v="289"/>
        <pc:sldMkLst>
          <pc:docMk/>
          <pc:sldMk cId="2127802005" sldId="267"/>
        </pc:sldMkLst>
      </pc:sldChg>
      <pc:sldChg chg="del">
        <pc:chgData name="Lowri Harris" userId="S::l.m.harris@uwtsd.ac.uk::42da47de-d197-4faa-886b-f99aeca6566a" providerId="AD" clId="Web-{F8A92D38-0E04-09FB-D978-C641A830E23B}" dt="2021-12-08T12:41:09.799" v="288"/>
        <pc:sldMkLst>
          <pc:docMk/>
          <pc:sldMk cId="4275308440" sldId="268"/>
        </pc:sldMkLst>
      </pc:sldChg>
      <pc:sldChg chg="del">
        <pc:chgData name="Lowri Harris" userId="S::l.m.harris@uwtsd.ac.uk::42da47de-d197-4faa-886b-f99aeca6566a" providerId="AD" clId="Web-{F8A92D38-0E04-09FB-D978-C641A830E23B}" dt="2021-12-08T12:44:25.898" v="319"/>
        <pc:sldMkLst>
          <pc:docMk/>
          <pc:sldMk cId="2026616160" sldId="269"/>
        </pc:sldMkLst>
      </pc:sldChg>
      <pc:sldChg chg="del">
        <pc:chgData name="Lowri Harris" userId="S::l.m.harris@uwtsd.ac.uk::42da47de-d197-4faa-886b-f99aeca6566a" providerId="AD" clId="Web-{F8A92D38-0E04-09FB-D978-C641A830E23B}" dt="2021-12-08T12:44:22.054" v="316"/>
        <pc:sldMkLst>
          <pc:docMk/>
          <pc:sldMk cId="188846454" sldId="272"/>
        </pc:sldMkLst>
      </pc:sldChg>
      <pc:sldChg chg="del">
        <pc:chgData name="Lowri Harris" userId="S::l.m.harris@uwtsd.ac.uk::42da47de-d197-4faa-886b-f99aeca6566a" providerId="AD" clId="Web-{F8A92D38-0E04-09FB-D978-C641A830E23B}" dt="2021-12-08T12:41:22.440" v="293"/>
        <pc:sldMkLst>
          <pc:docMk/>
          <pc:sldMk cId="2766864675" sldId="273"/>
        </pc:sldMkLst>
      </pc:sldChg>
      <pc:sldChg chg="del mod modShow">
        <pc:chgData name="Lowri Harris" userId="S::l.m.harris@uwtsd.ac.uk::42da47de-d197-4faa-886b-f99aeca6566a" providerId="AD" clId="Web-{F8A92D38-0E04-09FB-D978-C641A830E23B}" dt="2021-12-08T12:41:27.706" v="296"/>
        <pc:sldMkLst>
          <pc:docMk/>
          <pc:sldMk cId="3148864415" sldId="282"/>
        </pc:sldMkLst>
      </pc:sldChg>
      <pc:sldChg chg="del mod modShow">
        <pc:chgData name="Lowri Harris" userId="S::l.m.harris@uwtsd.ac.uk::42da47de-d197-4faa-886b-f99aeca6566a" providerId="AD" clId="Web-{F8A92D38-0E04-09FB-D978-C641A830E23B}" dt="2021-12-08T12:41:27.706" v="295"/>
        <pc:sldMkLst>
          <pc:docMk/>
          <pc:sldMk cId="1998825548" sldId="283"/>
        </pc:sldMkLst>
      </pc:sldChg>
      <pc:sldChg chg="del mod modShow">
        <pc:chgData name="Lowri Harris" userId="S::l.m.harris@uwtsd.ac.uk::42da47de-d197-4faa-886b-f99aeca6566a" providerId="AD" clId="Web-{F8A92D38-0E04-09FB-D978-C641A830E23B}" dt="2021-12-08T12:41:27.706" v="294"/>
        <pc:sldMkLst>
          <pc:docMk/>
          <pc:sldMk cId="3091210044" sldId="284"/>
        </pc:sldMkLst>
      </pc:sldChg>
      <pc:sldChg chg="mod modShow modNotes">
        <pc:chgData name="Lowri Harris" userId="S::l.m.harris@uwtsd.ac.uk::42da47de-d197-4faa-886b-f99aeca6566a" providerId="AD" clId="Web-{F8A92D38-0E04-09FB-D978-C641A830E23B}" dt="2021-12-08T12:40:23.907" v="287"/>
        <pc:sldMkLst>
          <pc:docMk/>
          <pc:sldMk cId="1888668682" sldId="285"/>
        </pc:sldMkLst>
      </pc:sldChg>
      <pc:sldChg chg="del">
        <pc:chgData name="Lowri Harris" userId="S::l.m.harris@uwtsd.ac.uk::42da47de-d197-4faa-886b-f99aeca6566a" providerId="AD" clId="Web-{F8A92D38-0E04-09FB-D978-C641A830E23B}" dt="2021-12-08T12:42:45.551" v="306"/>
        <pc:sldMkLst>
          <pc:docMk/>
          <pc:sldMk cId="23338682" sldId="288"/>
        </pc:sldMkLst>
      </pc:sldChg>
      <pc:sldChg chg="del">
        <pc:chgData name="Lowri Harris" userId="S::l.m.harris@uwtsd.ac.uk::42da47de-d197-4faa-886b-f99aeca6566a" providerId="AD" clId="Web-{F8A92D38-0E04-09FB-D978-C641A830E23B}" dt="2021-12-08T12:42:45.551" v="305"/>
        <pc:sldMkLst>
          <pc:docMk/>
          <pc:sldMk cId="516899204" sldId="289"/>
        </pc:sldMkLst>
      </pc:sldChg>
      <pc:sldChg chg="del">
        <pc:chgData name="Lowri Harris" userId="S::l.m.harris@uwtsd.ac.uk::42da47de-d197-4faa-886b-f99aeca6566a" providerId="AD" clId="Web-{F8A92D38-0E04-09FB-D978-C641A830E23B}" dt="2021-12-08T12:42:45.551" v="304"/>
        <pc:sldMkLst>
          <pc:docMk/>
          <pc:sldMk cId="179600090" sldId="290"/>
        </pc:sldMkLst>
      </pc:sldChg>
      <pc:sldChg chg="del">
        <pc:chgData name="Lowri Harris" userId="S::l.m.harris@uwtsd.ac.uk::42da47de-d197-4faa-886b-f99aeca6566a" providerId="AD" clId="Web-{F8A92D38-0E04-09FB-D978-C641A830E23B}" dt="2021-12-08T12:42:45.551" v="303"/>
        <pc:sldMkLst>
          <pc:docMk/>
          <pc:sldMk cId="3006193785" sldId="291"/>
        </pc:sldMkLst>
      </pc:sldChg>
      <pc:sldChg chg="del">
        <pc:chgData name="Lowri Harris" userId="S::l.m.harris@uwtsd.ac.uk::42da47de-d197-4faa-886b-f99aeca6566a" providerId="AD" clId="Web-{F8A92D38-0E04-09FB-D978-C641A830E23B}" dt="2021-12-08T12:42:45.551" v="302"/>
        <pc:sldMkLst>
          <pc:docMk/>
          <pc:sldMk cId="34852248" sldId="292"/>
        </pc:sldMkLst>
      </pc:sldChg>
      <pc:sldChg chg="del">
        <pc:chgData name="Lowri Harris" userId="S::l.m.harris@uwtsd.ac.uk::42da47de-d197-4faa-886b-f99aeca6566a" providerId="AD" clId="Web-{F8A92D38-0E04-09FB-D978-C641A830E23B}" dt="2021-12-08T12:42:45.551" v="301"/>
        <pc:sldMkLst>
          <pc:docMk/>
          <pc:sldMk cId="1164219750" sldId="293"/>
        </pc:sldMkLst>
      </pc:sldChg>
      <pc:sldChg chg="del">
        <pc:chgData name="Lowri Harris" userId="S::l.m.harris@uwtsd.ac.uk::42da47de-d197-4faa-886b-f99aeca6566a" providerId="AD" clId="Web-{F8A92D38-0E04-09FB-D978-C641A830E23B}" dt="2021-12-08T12:42:45.551" v="300"/>
        <pc:sldMkLst>
          <pc:docMk/>
          <pc:sldMk cId="3476971263" sldId="294"/>
        </pc:sldMkLst>
      </pc:sldChg>
      <pc:sldChg chg="del">
        <pc:chgData name="Lowri Harris" userId="S::l.m.harris@uwtsd.ac.uk::42da47de-d197-4faa-886b-f99aeca6566a" providerId="AD" clId="Web-{F8A92D38-0E04-09FB-D978-C641A830E23B}" dt="2021-12-08T12:42:45.551" v="299"/>
        <pc:sldMkLst>
          <pc:docMk/>
          <pc:sldMk cId="3223138755" sldId="295"/>
        </pc:sldMkLst>
      </pc:sldChg>
      <pc:sldChg chg="del">
        <pc:chgData name="Lowri Harris" userId="S::l.m.harris@uwtsd.ac.uk::42da47de-d197-4faa-886b-f99aeca6566a" providerId="AD" clId="Web-{F8A92D38-0E04-09FB-D978-C641A830E23B}" dt="2021-12-08T12:42:45.551" v="298"/>
        <pc:sldMkLst>
          <pc:docMk/>
          <pc:sldMk cId="3395972234" sldId="296"/>
        </pc:sldMkLst>
      </pc:sldChg>
      <pc:sldChg chg="del">
        <pc:chgData name="Lowri Harris" userId="S::l.m.harris@uwtsd.ac.uk::42da47de-d197-4faa-886b-f99aeca6566a" providerId="AD" clId="Web-{F8A92D38-0E04-09FB-D978-C641A830E23B}" dt="2021-12-08T12:42:45.551" v="297"/>
        <pc:sldMkLst>
          <pc:docMk/>
          <pc:sldMk cId="3019327174" sldId="297"/>
        </pc:sldMkLst>
      </pc:sldChg>
      <pc:sldChg chg="del">
        <pc:chgData name="Lowri Harris" userId="S::l.m.harris@uwtsd.ac.uk::42da47de-d197-4faa-886b-f99aeca6566a" providerId="AD" clId="Web-{F8A92D38-0E04-09FB-D978-C641A830E23B}" dt="2021-12-08T12:44:22.054" v="318"/>
        <pc:sldMkLst>
          <pc:docMk/>
          <pc:sldMk cId="1819160818" sldId="299"/>
        </pc:sldMkLst>
      </pc:sldChg>
      <pc:sldChg chg="del">
        <pc:chgData name="Lowri Harris" userId="S::l.m.harris@uwtsd.ac.uk::42da47de-d197-4faa-886b-f99aeca6566a" providerId="AD" clId="Web-{F8A92D38-0E04-09FB-D978-C641A830E23B}" dt="2021-12-08T12:44:22.054" v="317"/>
        <pc:sldMkLst>
          <pc:docMk/>
          <pc:sldMk cId="2514343844" sldId="300"/>
        </pc:sldMkLst>
      </pc:sldChg>
      <pc:sldChg chg="del">
        <pc:chgData name="Lowri Harris" userId="S::l.m.harris@uwtsd.ac.uk::42da47de-d197-4faa-886b-f99aeca6566a" providerId="AD" clId="Web-{F8A92D38-0E04-09FB-D978-C641A830E23B}" dt="2021-12-08T12:44:22.054" v="315"/>
        <pc:sldMkLst>
          <pc:docMk/>
          <pc:sldMk cId="3056571567" sldId="301"/>
        </pc:sldMkLst>
      </pc:sldChg>
      <pc:sldChg chg="del">
        <pc:chgData name="Lowri Harris" userId="S::l.m.harris@uwtsd.ac.uk::42da47de-d197-4faa-886b-f99aeca6566a" providerId="AD" clId="Web-{F8A92D38-0E04-09FB-D978-C641A830E23B}" dt="2021-12-08T12:44:22.054" v="314"/>
        <pc:sldMkLst>
          <pc:docMk/>
          <pc:sldMk cId="2178956011" sldId="302"/>
        </pc:sldMkLst>
      </pc:sldChg>
      <pc:sldChg chg="del">
        <pc:chgData name="Lowri Harris" userId="S::l.m.harris@uwtsd.ac.uk::42da47de-d197-4faa-886b-f99aeca6566a" providerId="AD" clId="Web-{F8A92D38-0E04-09FB-D978-C641A830E23B}" dt="2021-12-08T12:44:22.038" v="313"/>
        <pc:sldMkLst>
          <pc:docMk/>
          <pc:sldMk cId="3081031986" sldId="303"/>
        </pc:sldMkLst>
      </pc:sldChg>
      <pc:sldChg chg="del">
        <pc:chgData name="Lowri Harris" userId="S::l.m.harris@uwtsd.ac.uk::42da47de-d197-4faa-886b-f99aeca6566a" providerId="AD" clId="Web-{F8A92D38-0E04-09FB-D978-C641A830E23B}" dt="2021-12-08T12:44:22.038" v="312"/>
        <pc:sldMkLst>
          <pc:docMk/>
          <pc:sldMk cId="3455623192" sldId="304"/>
        </pc:sldMkLst>
      </pc:sldChg>
      <pc:sldChg chg="del">
        <pc:chgData name="Lowri Harris" userId="S::l.m.harris@uwtsd.ac.uk::42da47de-d197-4faa-886b-f99aeca6566a" providerId="AD" clId="Web-{F8A92D38-0E04-09FB-D978-C641A830E23B}" dt="2021-12-08T12:44:22.038" v="311"/>
        <pc:sldMkLst>
          <pc:docMk/>
          <pc:sldMk cId="1910863224" sldId="305"/>
        </pc:sldMkLst>
      </pc:sldChg>
      <pc:sldChg chg="del">
        <pc:chgData name="Lowri Harris" userId="S::l.m.harris@uwtsd.ac.uk::42da47de-d197-4faa-886b-f99aeca6566a" providerId="AD" clId="Web-{F8A92D38-0E04-09FB-D978-C641A830E23B}" dt="2021-12-08T12:44:22.038" v="310"/>
        <pc:sldMkLst>
          <pc:docMk/>
          <pc:sldMk cId="3894497772" sldId="306"/>
        </pc:sldMkLst>
      </pc:sldChg>
      <pc:sldChg chg="del">
        <pc:chgData name="Lowri Harris" userId="S::l.m.harris@uwtsd.ac.uk::42da47de-d197-4faa-886b-f99aeca6566a" providerId="AD" clId="Web-{F8A92D38-0E04-09FB-D978-C641A830E23B}" dt="2021-12-08T12:44:22.038" v="309"/>
        <pc:sldMkLst>
          <pc:docMk/>
          <pc:sldMk cId="2835415032" sldId="307"/>
        </pc:sldMkLst>
      </pc:sldChg>
      <pc:sldChg chg="del">
        <pc:chgData name="Lowri Harris" userId="S::l.m.harris@uwtsd.ac.uk::42da47de-d197-4faa-886b-f99aeca6566a" providerId="AD" clId="Web-{F8A92D38-0E04-09FB-D978-C641A830E23B}" dt="2021-12-08T12:41:22.440" v="291"/>
        <pc:sldMkLst>
          <pc:docMk/>
          <pc:sldMk cId="1671763476" sldId="316"/>
        </pc:sldMkLst>
      </pc:sldChg>
      <pc:sldChg chg="modSp mod modShow modNotes">
        <pc:chgData name="Lowri Harris" userId="S::l.m.harris@uwtsd.ac.uk::42da47de-d197-4faa-886b-f99aeca6566a" providerId="AD" clId="Web-{F8A92D38-0E04-09FB-D978-C641A830E23B}" dt="2021-12-08T12:33:23.036" v="245"/>
        <pc:sldMkLst>
          <pc:docMk/>
          <pc:sldMk cId="1303012485" sldId="317"/>
        </pc:sldMkLst>
        <pc:spChg chg="mod">
          <ac:chgData name="Lowri Harris" userId="S::l.m.harris@uwtsd.ac.uk::42da47de-d197-4faa-886b-f99aeca6566a" providerId="AD" clId="Web-{F8A92D38-0E04-09FB-D978-C641A830E23B}" dt="2021-12-08T12:31:23.924" v="196" actId="20577"/>
          <ac:spMkLst>
            <pc:docMk/>
            <pc:sldMk cId="1303012485" sldId="317"/>
            <ac:spMk id="3" creationId="{00000000-0000-0000-0000-000000000000}"/>
          </ac:spMkLst>
        </pc:spChg>
      </pc:sldChg>
      <pc:sldChg chg="modSp">
        <pc:chgData name="Lowri Harris" userId="S::l.m.harris@uwtsd.ac.uk::42da47de-d197-4faa-886b-f99aeca6566a" providerId="AD" clId="Web-{F8A92D38-0E04-09FB-D978-C641A830E23B}" dt="2021-12-08T13:15:15.995" v="549" actId="20577"/>
        <pc:sldMkLst>
          <pc:docMk/>
          <pc:sldMk cId="1780764140" sldId="320"/>
        </pc:sldMkLst>
        <pc:spChg chg="mod">
          <ac:chgData name="Lowri Harris" userId="S::l.m.harris@uwtsd.ac.uk::42da47de-d197-4faa-886b-f99aeca6566a" providerId="AD" clId="Web-{F8A92D38-0E04-09FB-D978-C641A830E23B}" dt="2021-12-08T13:15:15.995" v="549" actId="20577"/>
          <ac:spMkLst>
            <pc:docMk/>
            <pc:sldMk cId="1780764140" sldId="320"/>
            <ac:spMk id="9" creationId="{00000000-0000-0000-0000-000000000000}"/>
          </ac:spMkLst>
        </pc:spChg>
      </pc:sldChg>
      <pc:sldChg chg="modSp">
        <pc:chgData name="Lowri Harris" userId="S::l.m.harris@uwtsd.ac.uk::42da47de-d197-4faa-886b-f99aeca6566a" providerId="AD" clId="Web-{F8A92D38-0E04-09FB-D978-C641A830E23B}" dt="2021-12-08T12:49:37.797" v="394" actId="20577"/>
        <pc:sldMkLst>
          <pc:docMk/>
          <pc:sldMk cId="378696076" sldId="332"/>
        </pc:sldMkLst>
        <pc:spChg chg="mod">
          <ac:chgData name="Lowri Harris" userId="S::l.m.harris@uwtsd.ac.uk::42da47de-d197-4faa-886b-f99aeca6566a" providerId="AD" clId="Web-{F8A92D38-0E04-09FB-D978-C641A830E23B}" dt="2021-12-08T12:49:23.718" v="390" actId="14100"/>
          <ac:spMkLst>
            <pc:docMk/>
            <pc:sldMk cId="378696076" sldId="332"/>
            <ac:spMk id="7" creationId="{7C4F1849-B072-4029-8043-833CA555E643}"/>
          </ac:spMkLst>
        </pc:spChg>
        <pc:spChg chg="mod">
          <ac:chgData name="Lowri Harris" userId="S::l.m.harris@uwtsd.ac.uk::42da47de-d197-4faa-886b-f99aeca6566a" providerId="AD" clId="Web-{F8A92D38-0E04-09FB-D978-C641A830E23B}" dt="2021-12-08T12:49:37.797" v="394" actId="20577"/>
          <ac:spMkLst>
            <pc:docMk/>
            <pc:sldMk cId="378696076" sldId="332"/>
            <ac:spMk id="8" creationId="{1EC1536F-CFF0-404B-ABD5-F47D3287C113}"/>
          </ac:spMkLst>
        </pc:spChg>
      </pc:sldChg>
      <pc:sldChg chg="modSp">
        <pc:chgData name="Lowri Harris" userId="S::l.m.harris@uwtsd.ac.uk::42da47de-d197-4faa-886b-f99aeca6566a" providerId="AD" clId="Web-{F8A92D38-0E04-09FB-D978-C641A830E23B}" dt="2021-12-08T12:20:37.281" v="47" actId="20577"/>
        <pc:sldMkLst>
          <pc:docMk/>
          <pc:sldMk cId="1228714265" sldId="340"/>
        </pc:sldMkLst>
        <pc:spChg chg="mod">
          <ac:chgData name="Lowri Harris" userId="S::l.m.harris@uwtsd.ac.uk::42da47de-d197-4faa-886b-f99aeca6566a" providerId="AD" clId="Web-{F8A92D38-0E04-09FB-D978-C641A830E23B}" dt="2021-12-08T12:20:37.281" v="47" actId="20577"/>
          <ac:spMkLst>
            <pc:docMk/>
            <pc:sldMk cId="1228714265" sldId="340"/>
            <ac:spMk id="3" creationId="{00000000-0000-0000-0000-000000000000}"/>
          </ac:spMkLst>
        </pc:spChg>
      </pc:sldChg>
      <pc:sldChg chg="modSp">
        <pc:chgData name="Lowri Harris" userId="S::l.m.harris@uwtsd.ac.uk::42da47de-d197-4faa-886b-f99aeca6566a" providerId="AD" clId="Web-{F8A92D38-0E04-09FB-D978-C641A830E23B}" dt="2021-12-08T12:22:59.379" v="151" actId="20577"/>
        <pc:sldMkLst>
          <pc:docMk/>
          <pc:sldMk cId="2448577699" sldId="342"/>
        </pc:sldMkLst>
        <pc:spChg chg="mod">
          <ac:chgData name="Lowri Harris" userId="S::l.m.harris@uwtsd.ac.uk::42da47de-d197-4faa-886b-f99aeca6566a" providerId="AD" clId="Web-{F8A92D38-0E04-09FB-D978-C641A830E23B}" dt="2021-12-08T12:22:59.379" v="151" actId="20577"/>
          <ac:spMkLst>
            <pc:docMk/>
            <pc:sldMk cId="2448577699" sldId="342"/>
            <ac:spMk id="3" creationId="{00000000-0000-0000-0000-000000000000}"/>
          </ac:spMkLst>
        </pc:spChg>
      </pc:sldChg>
      <pc:sldChg chg="modSp add ord replId">
        <pc:chgData name="Lowri Harris" userId="S::l.m.harris@uwtsd.ac.uk::42da47de-d197-4faa-886b-f99aeca6566a" providerId="AD" clId="Web-{F8A92D38-0E04-09FB-D978-C641A830E23B}" dt="2021-12-08T12:44:46.680" v="326" actId="20577"/>
        <pc:sldMkLst>
          <pc:docMk/>
          <pc:sldMk cId="2296938832" sldId="343"/>
        </pc:sldMkLst>
        <pc:spChg chg="mod">
          <ac:chgData name="Lowri Harris" userId="S::l.m.harris@uwtsd.ac.uk::42da47de-d197-4faa-886b-f99aeca6566a" providerId="AD" clId="Web-{F8A92D38-0E04-09FB-D978-C641A830E23B}" dt="2021-12-08T12:44:46.680" v="326" actId="20577"/>
          <ac:spMkLst>
            <pc:docMk/>
            <pc:sldMk cId="2296938832" sldId="343"/>
            <ac:spMk id="2" creationId="{00000000-0000-0000-0000-000000000000}"/>
          </ac:spMkLst>
        </pc:spChg>
      </pc:sldChg>
      <pc:sldChg chg="delSp modSp add replId">
        <pc:chgData name="Lowri Harris" userId="S::l.m.harris@uwtsd.ac.uk::42da47de-d197-4faa-886b-f99aeca6566a" providerId="AD" clId="Web-{F8A92D38-0E04-09FB-D978-C641A830E23B}" dt="2021-12-08T13:13:43.383" v="483" actId="20577"/>
        <pc:sldMkLst>
          <pc:docMk/>
          <pc:sldMk cId="432722029" sldId="344"/>
        </pc:sldMkLst>
        <pc:spChg chg="mod">
          <ac:chgData name="Lowri Harris" userId="S::l.m.harris@uwtsd.ac.uk::42da47de-d197-4faa-886b-f99aeca6566a" providerId="AD" clId="Web-{F8A92D38-0E04-09FB-D978-C641A830E23B}" dt="2021-12-08T13:13:43.383" v="483" actId="20577"/>
          <ac:spMkLst>
            <pc:docMk/>
            <pc:sldMk cId="432722029" sldId="344"/>
            <ac:spMk id="9" creationId="{00000000-0000-0000-0000-000000000000}"/>
          </ac:spMkLst>
        </pc:spChg>
        <pc:picChg chg="del">
          <ac:chgData name="Lowri Harris" userId="S::l.m.harris@uwtsd.ac.uk::42da47de-d197-4faa-886b-f99aeca6566a" providerId="AD" clId="Web-{F8A92D38-0E04-09FB-D978-C641A830E23B}" dt="2021-12-08T12:57:39.982" v="429"/>
          <ac:picMkLst>
            <pc:docMk/>
            <pc:sldMk cId="432722029" sldId="344"/>
            <ac:picMk id="4" creationId="{BAB58779-C88D-42F2-99DD-F7C73BF154B7}"/>
          </ac:picMkLst>
        </pc:picChg>
        <pc:picChg chg="del">
          <ac:chgData name="Lowri Harris" userId="S::l.m.harris@uwtsd.ac.uk::42da47de-d197-4faa-886b-f99aeca6566a" providerId="AD" clId="Web-{F8A92D38-0E04-09FB-D978-C641A830E23B}" dt="2021-12-08T12:57:41.091" v="430"/>
          <ac:picMkLst>
            <pc:docMk/>
            <pc:sldMk cId="432722029" sldId="344"/>
            <ac:picMk id="5" creationId="{B2F32AFC-AB15-4CD9-BFED-A5C2572B61C3}"/>
          </ac:picMkLst>
        </pc:picChg>
      </pc:sldChg>
      <pc:sldChg chg="modSp new">
        <pc:chgData name="Lowri Harris" userId="S::l.m.harris@uwtsd.ac.uk::42da47de-d197-4faa-886b-f99aeca6566a" providerId="AD" clId="Web-{F8A92D38-0E04-09FB-D978-C641A830E23B}" dt="2021-12-08T13:06:53.997" v="481" actId="20577"/>
        <pc:sldMkLst>
          <pc:docMk/>
          <pc:sldMk cId="2970069240" sldId="345"/>
        </pc:sldMkLst>
        <pc:spChg chg="mod">
          <ac:chgData name="Lowri Harris" userId="S::l.m.harris@uwtsd.ac.uk::42da47de-d197-4faa-886b-f99aeca6566a" providerId="AD" clId="Web-{F8A92D38-0E04-09FB-D978-C641A830E23B}" dt="2021-12-08T13:06:48.356" v="478" actId="20577"/>
          <ac:spMkLst>
            <pc:docMk/>
            <pc:sldMk cId="2970069240" sldId="345"/>
            <ac:spMk id="2" creationId="{BC91A7F1-4FFC-434D-AE39-D233624D8258}"/>
          </ac:spMkLst>
        </pc:spChg>
        <pc:spChg chg="mod">
          <ac:chgData name="Lowri Harris" userId="S::l.m.harris@uwtsd.ac.uk::42da47de-d197-4faa-886b-f99aeca6566a" providerId="AD" clId="Web-{F8A92D38-0E04-09FB-D978-C641A830E23B}" dt="2021-12-08T13:06:53.997" v="481" actId="20577"/>
          <ac:spMkLst>
            <pc:docMk/>
            <pc:sldMk cId="2970069240" sldId="345"/>
            <ac:spMk id="3" creationId="{D4642556-5428-4B8E-83AE-8C2D37477513}"/>
          </ac:spMkLst>
        </pc:spChg>
      </pc:sldChg>
      <pc:sldChg chg="modSp add ord replId">
        <pc:chgData name="Lowri Harris" userId="S::l.m.harris@uwtsd.ac.uk::42da47de-d197-4faa-886b-f99aeca6566a" providerId="AD" clId="Web-{F8A92D38-0E04-09FB-D978-C641A830E23B}" dt="2021-12-08T13:14:06.383" v="488" actId="20577"/>
        <pc:sldMkLst>
          <pc:docMk/>
          <pc:sldMk cId="1133475189" sldId="346"/>
        </pc:sldMkLst>
        <pc:spChg chg="mod">
          <ac:chgData name="Lowri Harris" userId="S::l.m.harris@uwtsd.ac.uk::42da47de-d197-4faa-886b-f99aeca6566a" providerId="AD" clId="Web-{F8A92D38-0E04-09FB-D978-C641A830E23B}" dt="2021-12-08T13:14:06.383" v="488" actId="20577"/>
          <ac:spMkLst>
            <pc:docMk/>
            <pc:sldMk cId="1133475189" sldId="346"/>
            <ac:spMk id="9" creationId="{00000000-0000-0000-0000-000000000000}"/>
          </ac:spMkLst>
        </pc:spChg>
      </pc:sldChg>
      <pc:sldChg chg="modSp add replId">
        <pc:chgData name="Lowri Harris" userId="S::l.m.harris@uwtsd.ac.uk::42da47de-d197-4faa-886b-f99aeca6566a" providerId="AD" clId="Web-{F8A92D38-0E04-09FB-D978-C641A830E23B}" dt="2021-12-08T13:14:44.166" v="506" actId="20577"/>
        <pc:sldMkLst>
          <pc:docMk/>
          <pc:sldMk cId="2877191156" sldId="347"/>
        </pc:sldMkLst>
        <pc:spChg chg="mod">
          <ac:chgData name="Lowri Harris" userId="S::l.m.harris@uwtsd.ac.uk::42da47de-d197-4faa-886b-f99aeca6566a" providerId="AD" clId="Web-{F8A92D38-0E04-09FB-D978-C641A830E23B}" dt="2021-12-08T13:14:44.166" v="506" actId="20577"/>
          <ac:spMkLst>
            <pc:docMk/>
            <pc:sldMk cId="2877191156" sldId="347"/>
            <ac:spMk id="9" creationId="{00000000-0000-0000-0000-000000000000}"/>
          </ac:spMkLst>
        </pc:spChg>
      </pc:sldChg>
    </pc:docChg>
  </pc:docChgLst>
  <pc:docChgLst>
    <pc:chgData name="Nick Samuel" userId="S::n.samuel@uwtsd.ac.uk::0718077c-f549-4500-a979-c7bb2f2e9a71" providerId="AD" clId="Web-{5F39100C-F754-547E-D6C5-CF8D6CA2790C}"/>
    <pc:docChg chg="modSld">
      <pc:chgData name="Nick Samuel" userId="S::n.samuel@uwtsd.ac.uk::0718077c-f549-4500-a979-c7bb2f2e9a71" providerId="AD" clId="Web-{5F39100C-F754-547E-D6C5-CF8D6CA2790C}" dt="2020-11-02T13:14:50.857" v="9" actId="20577"/>
      <pc:docMkLst>
        <pc:docMk/>
      </pc:docMkLst>
      <pc:sldChg chg="modSp">
        <pc:chgData name="Nick Samuel" userId="S::n.samuel@uwtsd.ac.uk::0718077c-f549-4500-a979-c7bb2f2e9a71" providerId="AD" clId="Web-{5F39100C-F754-547E-D6C5-CF8D6CA2790C}" dt="2020-11-02T13:14:50.857" v="8" actId="20577"/>
        <pc:sldMkLst>
          <pc:docMk/>
          <pc:sldMk cId="193196224" sldId="313"/>
        </pc:sldMkLst>
        <pc:spChg chg="mod">
          <ac:chgData name="Nick Samuel" userId="S::n.samuel@uwtsd.ac.uk::0718077c-f549-4500-a979-c7bb2f2e9a71" providerId="AD" clId="Web-{5F39100C-F754-547E-D6C5-CF8D6CA2790C}" dt="2020-11-02T13:14:50.857" v="8" actId="20577"/>
          <ac:spMkLst>
            <pc:docMk/>
            <pc:sldMk cId="193196224" sldId="313"/>
            <ac:spMk id="3" creationId="{00000000-0000-0000-0000-000000000000}"/>
          </ac:spMkLst>
        </pc:spChg>
      </pc:sldChg>
    </pc:docChg>
  </pc:docChgLst>
  <pc:docChgLst>
    <pc:chgData name="Sarah Loxdale" userId="S::s.loxdale@uwtsd.ac.uk::bed2638a-7106-4e4e-92d5-4177dfe34e07" providerId="AD" clId="Web-{42A367C8-DD13-5928-506B-4F2013F7C98D}"/>
    <pc:docChg chg="addSld modSld">
      <pc:chgData name="Sarah Loxdale" userId="S::s.loxdale@uwtsd.ac.uk::bed2638a-7106-4e4e-92d5-4177dfe34e07" providerId="AD" clId="Web-{42A367C8-DD13-5928-506B-4F2013F7C98D}" dt="2021-11-29T11:42:44.136" v="251" actId="20577"/>
      <pc:docMkLst>
        <pc:docMk/>
      </pc:docMkLst>
      <pc:sldChg chg="modSp">
        <pc:chgData name="Sarah Loxdale" userId="S::s.loxdale@uwtsd.ac.uk::bed2638a-7106-4e4e-92d5-4177dfe34e07" providerId="AD" clId="Web-{42A367C8-DD13-5928-506B-4F2013F7C98D}" dt="2021-11-29T11:41:10.775" v="242"/>
        <pc:sldMkLst>
          <pc:docMk/>
          <pc:sldMk cId="3861257010" sldId="314"/>
        </pc:sldMkLst>
        <pc:graphicFrameChg chg="mod modGraphic">
          <ac:chgData name="Sarah Loxdale" userId="S::s.loxdale@uwtsd.ac.uk::bed2638a-7106-4e4e-92d5-4177dfe34e07" providerId="AD" clId="Web-{42A367C8-DD13-5928-506B-4F2013F7C98D}" dt="2021-11-29T11:41:10.775" v="242"/>
          <ac:graphicFrameMkLst>
            <pc:docMk/>
            <pc:sldMk cId="3861257010" sldId="314"/>
            <ac:graphicFrameMk id="4" creationId="{00000000-0000-0000-0000-000000000000}"/>
          </ac:graphicFrameMkLst>
        </pc:graphicFrameChg>
      </pc:sldChg>
      <pc:sldChg chg="addSp delSp modSp">
        <pc:chgData name="Sarah Loxdale" userId="S::s.loxdale@uwtsd.ac.uk::bed2638a-7106-4e4e-92d5-4177dfe34e07" providerId="AD" clId="Web-{42A367C8-DD13-5928-506B-4F2013F7C98D}" dt="2021-11-29T11:34:35.440" v="66"/>
        <pc:sldMkLst>
          <pc:docMk/>
          <pc:sldMk cId="29630827" sldId="331"/>
        </pc:sldMkLst>
        <pc:graphicFrameChg chg="modGraphic">
          <ac:chgData name="Sarah Loxdale" userId="S::s.loxdale@uwtsd.ac.uk::bed2638a-7106-4e4e-92d5-4177dfe34e07" providerId="AD" clId="Web-{42A367C8-DD13-5928-506B-4F2013F7C98D}" dt="2021-11-29T11:34:06.377" v="64"/>
          <ac:graphicFrameMkLst>
            <pc:docMk/>
            <pc:sldMk cId="29630827" sldId="331"/>
            <ac:graphicFrameMk id="3" creationId="{39D34AF8-22F8-4AC3-B3D6-1001FCFFEE19}"/>
          </ac:graphicFrameMkLst>
        </pc:graphicFrameChg>
        <pc:graphicFrameChg chg="add del">
          <ac:chgData name="Sarah Loxdale" userId="S::s.loxdale@uwtsd.ac.uk::bed2638a-7106-4e4e-92d5-4177dfe34e07" providerId="AD" clId="Web-{42A367C8-DD13-5928-506B-4F2013F7C98D}" dt="2021-11-29T11:34:35.440" v="66"/>
          <ac:graphicFrameMkLst>
            <pc:docMk/>
            <pc:sldMk cId="29630827" sldId="331"/>
            <ac:graphicFrameMk id="33" creationId="{459D2743-7F7D-4782-A9A4-673ED9AF1C6E}"/>
          </ac:graphicFrameMkLst>
        </pc:graphicFrameChg>
      </pc:sldChg>
      <pc:sldChg chg="modSp">
        <pc:chgData name="Sarah Loxdale" userId="S::s.loxdale@uwtsd.ac.uk::bed2638a-7106-4e4e-92d5-4177dfe34e07" providerId="AD" clId="Web-{42A367C8-DD13-5928-506B-4F2013F7C98D}" dt="2021-11-29T11:31:42.421" v="63" actId="20577"/>
        <pc:sldMkLst>
          <pc:docMk/>
          <pc:sldMk cId="378696076" sldId="332"/>
        </pc:sldMkLst>
        <pc:spChg chg="mod">
          <ac:chgData name="Sarah Loxdale" userId="S::s.loxdale@uwtsd.ac.uk::bed2638a-7106-4e4e-92d5-4177dfe34e07" providerId="AD" clId="Web-{42A367C8-DD13-5928-506B-4F2013F7C98D}" dt="2021-11-29T11:31:42.421" v="63" actId="20577"/>
          <ac:spMkLst>
            <pc:docMk/>
            <pc:sldMk cId="378696076" sldId="332"/>
            <ac:spMk id="8" creationId="{1EC1536F-CFF0-404B-ABD5-F47D3287C113}"/>
          </ac:spMkLst>
        </pc:spChg>
      </pc:sldChg>
      <pc:sldChg chg="modSp add replId">
        <pc:chgData name="Sarah Loxdale" userId="S::s.loxdale@uwtsd.ac.uk::bed2638a-7106-4e4e-92d5-4177dfe34e07" providerId="AD" clId="Web-{42A367C8-DD13-5928-506B-4F2013F7C98D}" dt="2021-11-29T11:42:44.136" v="251" actId="20577"/>
        <pc:sldMkLst>
          <pc:docMk/>
          <pc:sldMk cId="2001883323" sldId="339"/>
        </pc:sldMkLst>
        <pc:spChg chg="mod">
          <ac:chgData name="Sarah Loxdale" userId="S::s.loxdale@uwtsd.ac.uk::bed2638a-7106-4e4e-92d5-4177dfe34e07" providerId="AD" clId="Web-{42A367C8-DD13-5928-506B-4F2013F7C98D}" dt="2021-11-29T11:42:44.136" v="251" actId="20577"/>
          <ac:spMkLst>
            <pc:docMk/>
            <pc:sldMk cId="2001883323" sldId="339"/>
            <ac:spMk id="2" creationId="{00000000-0000-0000-0000-000000000000}"/>
          </ac:spMkLst>
        </pc:spChg>
      </pc:sldChg>
    </pc:docChg>
  </pc:docChgLst>
  <pc:docChgLst>
    <pc:chgData name="Lowri Harris" userId="S::l.m.harris@uwtsd.ac.uk::42da47de-d197-4faa-886b-f99aeca6566a" providerId="AD" clId="Web-{E2BF8931-A45F-0C0F-AC9B-0A6DDCB45244}"/>
    <pc:docChg chg="modSld">
      <pc:chgData name="Lowri Harris" userId="S::l.m.harris@uwtsd.ac.uk::42da47de-d197-4faa-886b-f99aeca6566a" providerId="AD" clId="Web-{E2BF8931-A45F-0C0F-AC9B-0A6DDCB45244}" dt="2022-09-21T09:30:55.035" v="1"/>
      <pc:docMkLst>
        <pc:docMk/>
      </pc:docMkLst>
      <pc:sldChg chg="mod modShow">
        <pc:chgData name="Lowri Harris" userId="S::l.m.harris@uwtsd.ac.uk::42da47de-d197-4faa-886b-f99aeca6566a" providerId="AD" clId="Web-{E2BF8931-A45F-0C0F-AC9B-0A6DDCB45244}" dt="2022-09-21T09:28:27.406" v="0"/>
        <pc:sldMkLst>
          <pc:docMk/>
          <pc:sldMk cId="432722029" sldId="344"/>
        </pc:sldMkLst>
      </pc:sldChg>
      <pc:sldChg chg="mod modShow">
        <pc:chgData name="Lowri Harris" userId="S::l.m.harris@uwtsd.ac.uk::42da47de-d197-4faa-886b-f99aeca6566a" providerId="AD" clId="Web-{E2BF8931-A45F-0C0F-AC9B-0A6DDCB45244}" dt="2022-09-21T09:30:55.035" v="1"/>
        <pc:sldMkLst>
          <pc:docMk/>
          <pc:sldMk cId="1133475189" sldId="346"/>
        </pc:sldMkLst>
      </pc:sldChg>
    </pc:docChg>
  </pc:docChgLst>
  <pc:docChgLst>
    <pc:chgData name="Lowri Harris" userId="S::l.m.harris@uwtsd.ac.uk::42da47de-d197-4faa-886b-f99aeca6566a" providerId="AD" clId="Web-{AEC10CAA-5CDC-BAF6-F59E-6880249D573E}"/>
    <pc:docChg chg="addSld delSld modSld sldOrd">
      <pc:chgData name="Lowri Harris" userId="S::l.m.harris@uwtsd.ac.uk::42da47de-d197-4faa-886b-f99aeca6566a" providerId="AD" clId="Web-{AEC10CAA-5CDC-BAF6-F59E-6880249D573E}" dt="2023-05-09T13:27:01.006" v="654" actId="1076"/>
      <pc:docMkLst>
        <pc:docMk/>
      </pc:docMkLst>
      <pc:sldChg chg="delAnim">
        <pc:chgData name="Lowri Harris" userId="S::l.m.harris@uwtsd.ac.uk::42da47de-d197-4faa-886b-f99aeca6566a" providerId="AD" clId="Web-{AEC10CAA-5CDC-BAF6-F59E-6880249D573E}" dt="2023-05-09T13:21:33.448" v="627"/>
        <pc:sldMkLst>
          <pc:docMk/>
          <pc:sldMk cId="4228389427" sldId="258"/>
        </pc:sldMkLst>
      </pc:sldChg>
      <pc:sldChg chg="del">
        <pc:chgData name="Lowri Harris" userId="S::l.m.harris@uwtsd.ac.uk::42da47de-d197-4faa-886b-f99aeca6566a" providerId="AD" clId="Web-{AEC10CAA-5CDC-BAF6-F59E-6880249D573E}" dt="2023-05-08T19:03:56.187" v="209"/>
        <pc:sldMkLst>
          <pc:docMk/>
          <pc:sldMk cId="1927511967" sldId="260"/>
        </pc:sldMkLst>
      </pc:sldChg>
      <pc:sldChg chg="delAnim">
        <pc:chgData name="Lowri Harris" userId="S::l.m.harris@uwtsd.ac.uk::42da47de-d197-4faa-886b-f99aeca6566a" providerId="AD" clId="Web-{AEC10CAA-5CDC-BAF6-F59E-6880249D573E}" dt="2023-05-09T13:13:07.797" v="625"/>
        <pc:sldMkLst>
          <pc:docMk/>
          <pc:sldMk cId="1096353886" sldId="265"/>
        </pc:sldMkLst>
      </pc:sldChg>
      <pc:sldChg chg="del">
        <pc:chgData name="Lowri Harris" userId="S::l.m.harris@uwtsd.ac.uk::42da47de-d197-4faa-886b-f99aeca6566a" providerId="AD" clId="Web-{AEC10CAA-5CDC-BAF6-F59E-6880249D573E}" dt="2023-05-08T19:46:12.137" v="464"/>
        <pc:sldMkLst>
          <pc:docMk/>
          <pc:sldMk cId="152588593" sldId="278"/>
        </pc:sldMkLst>
      </pc:sldChg>
      <pc:sldChg chg="del">
        <pc:chgData name="Lowri Harris" userId="S::l.m.harris@uwtsd.ac.uk::42da47de-d197-4faa-886b-f99aeca6566a" providerId="AD" clId="Web-{AEC10CAA-5CDC-BAF6-F59E-6880249D573E}" dt="2023-05-08T19:46:12.137" v="463"/>
        <pc:sldMkLst>
          <pc:docMk/>
          <pc:sldMk cId="2452349921" sldId="279"/>
        </pc:sldMkLst>
      </pc:sldChg>
      <pc:sldChg chg="del">
        <pc:chgData name="Lowri Harris" userId="S::l.m.harris@uwtsd.ac.uk::42da47de-d197-4faa-886b-f99aeca6566a" providerId="AD" clId="Web-{AEC10CAA-5CDC-BAF6-F59E-6880249D573E}" dt="2023-05-08T19:46:12.137" v="462"/>
        <pc:sldMkLst>
          <pc:docMk/>
          <pc:sldMk cId="3985776573" sldId="280"/>
        </pc:sldMkLst>
      </pc:sldChg>
      <pc:sldChg chg="del">
        <pc:chgData name="Lowri Harris" userId="S::l.m.harris@uwtsd.ac.uk::42da47de-d197-4faa-886b-f99aeca6566a" providerId="AD" clId="Web-{AEC10CAA-5CDC-BAF6-F59E-6880249D573E}" dt="2023-05-08T19:46:12.137" v="461"/>
        <pc:sldMkLst>
          <pc:docMk/>
          <pc:sldMk cId="2402846790" sldId="281"/>
        </pc:sldMkLst>
      </pc:sldChg>
      <pc:sldChg chg="del">
        <pc:chgData name="Lowri Harris" userId="S::l.m.harris@uwtsd.ac.uk::42da47de-d197-4faa-886b-f99aeca6566a" providerId="AD" clId="Web-{AEC10CAA-5CDC-BAF6-F59E-6880249D573E}" dt="2023-05-08T19:46:12.137" v="460"/>
        <pc:sldMkLst>
          <pc:docMk/>
          <pc:sldMk cId="1888668682" sldId="285"/>
        </pc:sldMkLst>
      </pc:sldChg>
      <pc:sldChg chg="modSp">
        <pc:chgData name="Lowri Harris" userId="S::l.m.harris@uwtsd.ac.uk::42da47de-d197-4faa-886b-f99aeca6566a" providerId="AD" clId="Web-{AEC10CAA-5CDC-BAF6-F59E-6880249D573E}" dt="2023-05-08T18:34:08.753" v="80" actId="20577"/>
        <pc:sldMkLst>
          <pc:docMk/>
          <pc:sldMk cId="1780764140" sldId="320"/>
        </pc:sldMkLst>
        <pc:spChg chg="mod">
          <ac:chgData name="Lowri Harris" userId="S::l.m.harris@uwtsd.ac.uk::42da47de-d197-4faa-886b-f99aeca6566a" providerId="AD" clId="Web-{AEC10CAA-5CDC-BAF6-F59E-6880249D573E}" dt="2023-05-08T18:34:08.753" v="80" actId="20577"/>
          <ac:spMkLst>
            <pc:docMk/>
            <pc:sldMk cId="1780764140" sldId="320"/>
            <ac:spMk id="9" creationId="{00000000-0000-0000-0000-000000000000}"/>
          </ac:spMkLst>
        </pc:spChg>
      </pc:sldChg>
      <pc:sldChg chg="modSp">
        <pc:chgData name="Lowri Harris" userId="S::l.m.harris@uwtsd.ac.uk::42da47de-d197-4faa-886b-f99aeca6566a" providerId="AD" clId="Web-{AEC10CAA-5CDC-BAF6-F59E-6880249D573E}" dt="2023-05-08T19:40:18.488" v="375" actId="20577"/>
        <pc:sldMkLst>
          <pc:docMk/>
          <pc:sldMk cId="2797272909" sldId="324"/>
        </pc:sldMkLst>
        <pc:spChg chg="mod">
          <ac:chgData name="Lowri Harris" userId="S::l.m.harris@uwtsd.ac.uk::42da47de-d197-4faa-886b-f99aeca6566a" providerId="AD" clId="Web-{AEC10CAA-5CDC-BAF6-F59E-6880249D573E}" dt="2023-05-08T19:40:18.488" v="375" actId="20577"/>
          <ac:spMkLst>
            <pc:docMk/>
            <pc:sldMk cId="2797272909" sldId="324"/>
            <ac:spMk id="9" creationId="{00000000-0000-0000-0000-000000000000}"/>
          </ac:spMkLst>
        </pc:spChg>
      </pc:sldChg>
      <pc:sldChg chg="del">
        <pc:chgData name="Lowri Harris" userId="S::l.m.harris@uwtsd.ac.uk::42da47de-d197-4faa-886b-f99aeca6566a" providerId="AD" clId="Web-{AEC10CAA-5CDC-BAF6-F59E-6880249D573E}" dt="2023-05-09T12:30:34.774" v="624"/>
        <pc:sldMkLst>
          <pc:docMk/>
          <pc:sldMk cId="1307321235" sldId="325"/>
        </pc:sldMkLst>
      </pc:sldChg>
      <pc:sldChg chg="addSp modSp">
        <pc:chgData name="Lowri Harris" userId="S::l.m.harris@uwtsd.ac.uk::42da47de-d197-4faa-886b-f99aeca6566a" providerId="AD" clId="Web-{AEC10CAA-5CDC-BAF6-F59E-6880249D573E}" dt="2023-05-08T18:59:14.540" v="181" actId="1076"/>
        <pc:sldMkLst>
          <pc:docMk/>
          <pc:sldMk cId="1412601343" sldId="327"/>
        </pc:sldMkLst>
        <pc:picChg chg="add mod">
          <ac:chgData name="Lowri Harris" userId="S::l.m.harris@uwtsd.ac.uk::42da47de-d197-4faa-886b-f99aeca6566a" providerId="AD" clId="Web-{AEC10CAA-5CDC-BAF6-F59E-6880249D573E}" dt="2023-05-08T18:59:14.540" v="181" actId="1076"/>
          <ac:picMkLst>
            <pc:docMk/>
            <pc:sldMk cId="1412601343" sldId="327"/>
            <ac:picMk id="3" creationId="{738B69C5-5FB0-072F-2E6B-AB916D2EF870}"/>
          </ac:picMkLst>
        </pc:picChg>
      </pc:sldChg>
      <pc:sldChg chg="addSp modSp">
        <pc:chgData name="Lowri Harris" userId="S::l.m.harris@uwtsd.ac.uk::42da47de-d197-4faa-886b-f99aeca6566a" providerId="AD" clId="Web-{AEC10CAA-5CDC-BAF6-F59E-6880249D573E}" dt="2023-05-08T18:59:10.774" v="180" actId="1076"/>
        <pc:sldMkLst>
          <pc:docMk/>
          <pc:sldMk cId="2864790754" sldId="328"/>
        </pc:sldMkLst>
        <pc:picChg chg="add mod">
          <ac:chgData name="Lowri Harris" userId="S::l.m.harris@uwtsd.ac.uk::42da47de-d197-4faa-886b-f99aeca6566a" providerId="AD" clId="Web-{AEC10CAA-5CDC-BAF6-F59E-6880249D573E}" dt="2023-05-08T18:59:10.774" v="180" actId="1076"/>
          <ac:picMkLst>
            <pc:docMk/>
            <pc:sldMk cId="2864790754" sldId="328"/>
            <ac:picMk id="3" creationId="{8238D4BF-5DC1-E0B6-EC37-0499FF97F099}"/>
          </ac:picMkLst>
        </pc:picChg>
      </pc:sldChg>
      <pc:sldChg chg="addSp delSp modSp del">
        <pc:chgData name="Lowri Harris" userId="S::l.m.harris@uwtsd.ac.uk::42da47de-d197-4faa-886b-f99aeca6566a" providerId="AD" clId="Web-{AEC10CAA-5CDC-BAF6-F59E-6880249D573E}" dt="2023-05-08T18:57:18.912" v="169"/>
        <pc:sldMkLst>
          <pc:docMk/>
          <pc:sldMk cId="1156671244" sldId="335"/>
        </pc:sldMkLst>
        <pc:spChg chg="add del mod">
          <ac:chgData name="Lowri Harris" userId="S::l.m.harris@uwtsd.ac.uk::42da47de-d197-4faa-886b-f99aeca6566a" providerId="AD" clId="Web-{AEC10CAA-5CDC-BAF6-F59E-6880249D573E}" dt="2023-05-08T18:53:36.829" v="153"/>
          <ac:spMkLst>
            <pc:docMk/>
            <pc:sldMk cId="1156671244" sldId="335"/>
            <ac:spMk id="91" creationId="{5C83B651-BA0D-0A2C-3178-4F1521E8BD53}"/>
          </ac:spMkLst>
        </pc:spChg>
        <pc:graphicFrameChg chg="add del mod modGraphic">
          <ac:chgData name="Lowri Harris" userId="S::l.m.harris@uwtsd.ac.uk::42da47de-d197-4faa-886b-f99aeca6566a" providerId="AD" clId="Web-{AEC10CAA-5CDC-BAF6-F59E-6880249D573E}" dt="2023-05-08T18:53:34.250" v="149"/>
          <ac:graphicFrameMkLst>
            <pc:docMk/>
            <pc:sldMk cId="1156671244" sldId="335"/>
            <ac:graphicFrameMk id="4" creationId="{D22FD716-7A87-FE5D-B9F1-6C86E66B456D}"/>
          </ac:graphicFrameMkLst>
        </pc:graphicFrameChg>
        <pc:picChg chg="del">
          <ac:chgData name="Lowri Harris" userId="S::l.m.harris@uwtsd.ac.uk::42da47de-d197-4faa-886b-f99aeca6566a" providerId="AD" clId="Web-{AEC10CAA-5CDC-BAF6-F59E-6880249D573E}" dt="2023-05-08T18:51:55.576" v="131"/>
          <ac:picMkLst>
            <pc:docMk/>
            <pc:sldMk cId="1156671244" sldId="335"/>
            <ac:picMk id="3" creationId="{5649AC0B-CA0E-4DF1-A5D7-0219BB97129E}"/>
          </ac:picMkLst>
        </pc:picChg>
        <pc:picChg chg="add mod">
          <ac:chgData name="Lowri Harris" userId="S::l.m.harris@uwtsd.ac.uk::42da47de-d197-4faa-886b-f99aeca6566a" providerId="AD" clId="Web-{AEC10CAA-5CDC-BAF6-F59E-6880249D573E}" dt="2023-05-08T18:54:04.595" v="159" actId="1076"/>
          <ac:picMkLst>
            <pc:docMk/>
            <pc:sldMk cId="1156671244" sldId="335"/>
            <ac:picMk id="92" creationId="{CC5F0459-8206-5AC6-2353-906CB618FFFE}"/>
          </ac:picMkLst>
        </pc:picChg>
      </pc:sldChg>
      <pc:sldChg chg="addSp delSp modSp">
        <pc:chgData name="Lowri Harris" userId="S::l.m.harris@uwtsd.ac.uk::42da47de-d197-4faa-886b-f99aeca6566a" providerId="AD" clId="Web-{AEC10CAA-5CDC-BAF6-F59E-6880249D573E}" dt="2023-05-08T19:36:45.514" v="369" actId="14100"/>
        <pc:sldMkLst>
          <pc:docMk/>
          <pc:sldMk cId="2730151808" sldId="338"/>
        </pc:sldMkLst>
        <pc:spChg chg="mod">
          <ac:chgData name="Lowri Harris" userId="S::l.m.harris@uwtsd.ac.uk::42da47de-d197-4faa-886b-f99aeca6566a" providerId="AD" clId="Web-{AEC10CAA-5CDC-BAF6-F59E-6880249D573E}" dt="2023-05-08T18:49:18.369" v="128" actId="20577"/>
          <ac:spMkLst>
            <pc:docMk/>
            <pc:sldMk cId="2730151808" sldId="338"/>
            <ac:spMk id="2" creationId="{00000000-0000-0000-0000-000000000000}"/>
          </ac:spMkLst>
        </pc:spChg>
        <pc:spChg chg="add mod">
          <ac:chgData name="Lowri Harris" userId="S::l.m.harris@uwtsd.ac.uk::42da47de-d197-4faa-886b-f99aeca6566a" providerId="AD" clId="Web-{AEC10CAA-5CDC-BAF6-F59E-6880249D573E}" dt="2023-05-08T19:36:45.514" v="369" actId="14100"/>
          <ac:spMkLst>
            <pc:docMk/>
            <pc:sldMk cId="2730151808" sldId="338"/>
            <ac:spMk id="5" creationId="{89734429-45DD-27B1-59E8-B743D995B8A8}"/>
          </ac:spMkLst>
        </pc:spChg>
        <pc:picChg chg="del">
          <ac:chgData name="Lowri Harris" userId="S::l.m.harris@uwtsd.ac.uk::42da47de-d197-4faa-886b-f99aeca6566a" providerId="AD" clId="Web-{AEC10CAA-5CDC-BAF6-F59E-6880249D573E}" dt="2023-05-08T18:48:05.211" v="92"/>
          <ac:picMkLst>
            <pc:docMk/>
            <pc:sldMk cId="2730151808" sldId="338"/>
            <ac:picMk id="4" creationId="{E738255C-8B91-40F7-B094-690849E619F2}"/>
          </ac:picMkLst>
        </pc:picChg>
        <pc:picChg chg="add mod">
          <ac:chgData name="Lowri Harris" userId="S::l.m.harris@uwtsd.ac.uk::42da47de-d197-4faa-886b-f99aeca6566a" providerId="AD" clId="Web-{AEC10CAA-5CDC-BAF6-F59E-6880249D573E}" dt="2023-05-08T18:49:10.822" v="125" actId="1076"/>
          <ac:picMkLst>
            <pc:docMk/>
            <pc:sldMk cId="2730151808" sldId="338"/>
            <ac:picMk id="6" creationId="{525C37F1-DD96-E115-CF05-1FFD3EE86CEC}"/>
          </ac:picMkLst>
        </pc:picChg>
      </pc:sldChg>
      <pc:sldChg chg="del">
        <pc:chgData name="Lowri Harris" userId="S::l.m.harris@uwtsd.ac.uk::42da47de-d197-4faa-886b-f99aeca6566a" providerId="AD" clId="Web-{AEC10CAA-5CDC-BAF6-F59E-6880249D573E}" dt="2023-05-08T19:56:08.775" v="538"/>
        <pc:sldMkLst>
          <pc:docMk/>
          <pc:sldMk cId="1228714265" sldId="340"/>
        </pc:sldMkLst>
      </pc:sldChg>
      <pc:sldChg chg="delAnim">
        <pc:chgData name="Lowri Harris" userId="S::l.m.harris@uwtsd.ac.uk::42da47de-d197-4faa-886b-f99aeca6566a" providerId="AD" clId="Web-{AEC10CAA-5CDC-BAF6-F59E-6880249D573E}" dt="2023-05-09T13:13:19.579" v="626"/>
        <pc:sldMkLst>
          <pc:docMk/>
          <pc:sldMk cId="2448577699" sldId="342"/>
        </pc:sldMkLst>
      </pc:sldChg>
      <pc:sldChg chg="addSp modSp">
        <pc:chgData name="Lowri Harris" userId="S::l.m.harris@uwtsd.ac.uk::42da47de-d197-4faa-886b-f99aeca6566a" providerId="AD" clId="Web-{AEC10CAA-5CDC-BAF6-F59E-6880249D573E}" dt="2023-05-08T19:51:00.268" v="500" actId="1076"/>
        <pc:sldMkLst>
          <pc:docMk/>
          <pc:sldMk cId="1503790701" sldId="348"/>
        </pc:sldMkLst>
        <pc:spChg chg="mod">
          <ac:chgData name="Lowri Harris" userId="S::l.m.harris@uwtsd.ac.uk::42da47de-d197-4faa-886b-f99aeca6566a" providerId="AD" clId="Web-{AEC10CAA-5CDC-BAF6-F59E-6880249D573E}" dt="2023-05-08T19:50:48.112" v="498" actId="14100"/>
          <ac:spMkLst>
            <pc:docMk/>
            <pc:sldMk cId="1503790701" sldId="348"/>
            <ac:spMk id="2" creationId="{00000000-0000-0000-0000-000000000000}"/>
          </ac:spMkLst>
        </pc:spChg>
        <pc:spChg chg="mod">
          <ac:chgData name="Lowri Harris" userId="S::l.m.harris@uwtsd.ac.uk::42da47de-d197-4faa-886b-f99aeca6566a" providerId="AD" clId="Web-{AEC10CAA-5CDC-BAF6-F59E-6880249D573E}" dt="2023-05-08T19:51:00.268" v="500" actId="1076"/>
          <ac:spMkLst>
            <pc:docMk/>
            <pc:sldMk cId="1503790701" sldId="348"/>
            <ac:spMk id="3" creationId="{00000000-0000-0000-0000-000000000000}"/>
          </ac:spMkLst>
        </pc:spChg>
        <pc:picChg chg="add mod">
          <ac:chgData name="Lowri Harris" userId="S::l.m.harris@uwtsd.ac.uk::42da47de-d197-4faa-886b-f99aeca6566a" providerId="AD" clId="Web-{AEC10CAA-5CDC-BAF6-F59E-6880249D573E}" dt="2023-05-08T19:50:54.612" v="499" actId="1076"/>
          <ac:picMkLst>
            <pc:docMk/>
            <pc:sldMk cId="1503790701" sldId="348"/>
            <ac:picMk id="4" creationId="{FBB4C33F-493E-28D0-E258-E2596BB25235}"/>
          </ac:picMkLst>
        </pc:picChg>
      </pc:sldChg>
      <pc:sldChg chg="addSp delSp modSp add replId">
        <pc:chgData name="Lowri Harris" userId="S::l.m.harris@uwtsd.ac.uk::42da47de-d197-4faa-886b-f99aeca6566a" providerId="AD" clId="Web-{AEC10CAA-5CDC-BAF6-F59E-6880249D573E}" dt="2023-05-08T18:35:07.224" v="90"/>
        <pc:sldMkLst>
          <pc:docMk/>
          <pc:sldMk cId="737227741" sldId="349"/>
        </pc:sldMkLst>
        <pc:spChg chg="mod">
          <ac:chgData name="Lowri Harris" userId="S::l.m.harris@uwtsd.ac.uk::42da47de-d197-4faa-886b-f99aeca6566a" providerId="AD" clId="Web-{AEC10CAA-5CDC-BAF6-F59E-6880249D573E}" dt="2023-05-08T18:32:51.236" v="38" actId="20577"/>
          <ac:spMkLst>
            <pc:docMk/>
            <pc:sldMk cId="737227741" sldId="349"/>
            <ac:spMk id="9" creationId="{00000000-0000-0000-0000-000000000000}"/>
          </ac:spMkLst>
        </pc:spChg>
        <pc:picChg chg="add mod">
          <ac:chgData name="Lowri Harris" userId="S::l.m.harris@uwtsd.ac.uk::42da47de-d197-4faa-886b-f99aeca6566a" providerId="AD" clId="Web-{AEC10CAA-5CDC-BAF6-F59E-6880249D573E}" dt="2023-05-08T18:35:07.224" v="90"/>
          <ac:picMkLst>
            <pc:docMk/>
            <pc:sldMk cId="737227741" sldId="349"/>
            <ac:picMk id="4" creationId="{B7069996-1129-E337-F2A1-4C402C0A7DC4}"/>
          </ac:picMkLst>
        </pc:picChg>
        <pc:picChg chg="del">
          <ac:chgData name="Lowri Harris" userId="S::l.m.harris@uwtsd.ac.uk::42da47de-d197-4faa-886b-f99aeca6566a" providerId="AD" clId="Web-{AEC10CAA-5CDC-BAF6-F59E-6880249D573E}" dt="2023-05-08T18:32:54.689" v="40"/>
          <ac:picMkLst>
            <pc:docMk/>
            <pc:sldMk cId="737227741" sldId="349"/>
            <ac:picMk id="4" creationId="{BAB58779-C88D-42F2-99DD-F7C73BF154B7}"/>
          </ac:picMkLst>
        </pc:picChg>
        <pc:picChg chg="del">
          <ac:chgData name="Lowri Harris" userId="S::l.m.harris@uwtsd.ac.uk::42da47de-d197-4faa-886b-f99aeca6566a" providerId="AD" clId="Web-{AEC10CAA-5CDC-BAF6-F59E-6880249D573E}" dt="2023-05-08T18:32:54.689" v="39"/>
          <ac:picMkLst>
            <pc:docMk/>
            <pc:sldMk cId="737227741" sldId="349"/>
            <ac:picMk id="5" creationId="{B2F32AFC-AB15-4CD9-BFED-A5C2572B61C3}"/>
          </ac:picMkLst>
        </pc:picChg>
        <pc:picChg chg="add mod">
          <ac:chgData name="Lowri Harris" userId="S::l.m.harris@uwtsd.ac.uk::42da47de-d197-4faa-886b-f99aeca6566a" providerId="AD" clId="Web-{AEC10CAA-5CDC-BAF6-F59E-6880249D573E}" dt="2023-05-08T18:35:07.208" v="88"/>
          <ac:picMkLst>
            <pc:docMk/>
            <pc:sldMk cId="737227741" sldId="349"/>
            <ac:picMk id="6" creationId="{55E5CBB6-1EFF-03B4-5129-74F5DA64A1A8}"/>
          </ac:picMkLst>
        </pc:picChg>
        <pc:picChg chg="add mod">
          <ac:chgData name="Lowri Harris" userId="S::l.m.harris@uwtsd.ac.uk::42da47de-d197-4faa-886b-f99aeca6566a" providerId="AD" clId="Web-{AEC10CAA-5CDC-BAF6-F59E-6880249D573E}" dt="2023-05-08T18:35:07.208" v="89"/>
          <ac:picMkLst>
            <pc:docMk/>
            <pc:sldMk cId="737227741" sldId="349"/>
            <ac:picMk id="7" creationId="{4300E24F-A619-8A96-7CE8-62F1281113CD}"/>
          </ac:picMkLst>
        </pc:picChg>
      </pc:sldChg>
      <pc:sldChg chg="add replId">
        <pc:chgData name="Lowri Harris" userId="S::l.m.harris@uwtsd.ac.uk::42da47de-d197-4faa-886b-f99aeca6566a" providerId="AD" clId="Web-{AEC10CAA-5CDC-BAF6-F59E-6880249D573E}" dt="2023-05-08T18:48:01.102" v="91"/>
        <pc:sldMkLst>
          <pc:docMk/>
          <pc:sldMk cId="1418301316" sldId="350"/>
        </pc:sldMkLst>
      </pc:sldChg>
      <pc:sldChg chg="modSp add replId">
        <pc:chgData name="Lowri Harris" userId="S::l.m.harris@uwtsd.ac.uk::42da47de-d197-4faa-886b-f99aeca6566a" providerId="AD" clId="Web-{AEC10CAA-5CDC-BAF6-F59E-6880249D573E}" dt="2023-05-08T19:00:06.275" v="185"/>
        <pc:sldMkLst>
          <pc:docMk/>
          <pc:sldMk cId="888318536" sldId="351"/>
        </pc:sldMkLst>
        <pc:picChg chg="mod">
          <ac:chgData name="Lowri Harris" userId="S::l.m.harris@uwtsd.ac.uk::42da47de-d197-4faa-886b-f99aeca6566a" providerId="AD" clId="Web-{AEC10CAA-5CDC-BAF6-F59E-6880249D573E}" dt="2023-05-08T19:00:06.275" v="185"/>
          <ac:picMkLst>
            <pc:docMk/>
            <pc:sldMk cId="888318536" sldId="351"/>
            <ac:picMk id="3" creationId="{5649AC0B-CA0E-4DF1-A5D7-0219BB97129E}"/>
          </ac:picMkLst>
        </pc:picChg>
      </pc:sldChg>
      <pc:sldChg chg="addSp delSp modSp">
        <pc:chgData name="Lowri Harris" userId="S::l.m.harris@uwtsd.ac.uk::42da47de-d197-4faa-886b-f99aeca6566a" providerId="AD" clId="Web-{AEC10CAA-5CDC-BAF6-F59E-6880249D573E}" dt="2023-05-08T20:05:28.403" v="620"/>
        <pc:sldMkLst>
          <pc:docMk/>
          <pc:sldMk cId="839445670" sldId="352"/>
        </pc:sldMkLst>
        <pc:spChg chg="mod">
          <ac:chgData name="Lowri Harris" userId="S::l.m.harris@uwtsd.ac.uk::42da47de-d197-4faa-886b-f99aeca6566a" providerId="AD" clId="Web-{AEC10CAA-5CDC-BAF6-F59E-6880249D573E}" dt="2023-05-08T20:05:08.575" v="617" actId="14100"/>
          <ac:spMkLst>
            <pc:docMk/>
            <pc:sldMk cId="839445670" sldId="352"/>
            <ac:spMk id="3" creationId="{D395B059-7ED2-4EC3-BCE8-AC52E213CEAD}"/>
          </ac:spMkLst>
        </pc:spChg>
        <pc:spChg chg="mod">
          <ac:chgData name="Lowri Harris" userId="S::l.m.harris@uwtsd.ac.uk::42da47de-d197-4faa-886b-f99aeca6566a" providerId="AD" clId="Web-{AEC10CAA-5CDC-BAF6-F59E-6880249D573E}" dt="2023-05-08T20:05:02.325" v="616" actId="20577"/>
          <ac:spMkLst>
            <pc:docMk/>
            <pc:sldMk cId="839445670" sldId="352"/>
            <ac:spMk id="9" creationId="{00000000-0000-0000-0000-000000000000}"/>
          </ac:spMkLst>
        </pc:spChg>
        <pc:spChg chg="add del">
          <ac:chgData name="Lowri Harris" userId="S::l.m.harris@uwtsd.ac.uk::42da47de-d197-4faa-886b-f99aeca6566a" providerId="AD" clId="Web-{AEC10CAA-5CDC-BAF6-F59E-6880249D573E}" dt="2023-05-08T20:05:28.403" v="620"/>
          <ac:spMkLst>
            <pc:docMk/>
            <pc:sldMk cId="839445670" sldId="352"/>
            <ac:spMk id="11" creationId="{B9EFB8C7-813D-14C8-5021-9A8158F9330C}"/>
          </ac:spMkLst>
        </pc:spChg>
      </pc:sldChg>
      <pc:sldChg chg="addSp delSp modSp add ord replId">
        <pc:chgData name="Lowri Harris" userId="S::l.m.harris@uwtsd.ac.uk::42da47de-d197-4faa-886b-f99aeca6566a" providerId="AD" clId="Web-{AEC10CAA-5CDC-BAF6-F59E-6880249D573E}" dt="2023-05-08T18:55:44.128" v="168"/>
        <pc:sldMkLst>
          <pc:docMk/>
          <pc:sldMk cId="4209622628" sldId="353"/>
        </pc:sldMkLst>
        <pc:picChg chg="add mod">
          <ac:chgData name="Lowri Harris" userId="S::l.m.harris@uwtsd.ac.uk::42da47de-d197-4faa-886b-f99aeca6566a" providerId="AD" clId="Web-{AEC10CAA-5CDC-BAF6-F59E-6880249D573E}" dt="2023-05-08T18:55:08.206" v="167" actId="1076"/>
          <ac:picMkLst>
            <pc:docMk/>
            <pc:sldMk cId="4209622628" sldId="353"/>
            <ac:picMk id="3" creationId="{A4466E2D-12AD-7DB0-B972-AE93E3933465}"/>
          </ac:picMkLst>
        </pc:picChg>
        <pc:picChg chg="del">
          <ac:chgData name="Lowri Harris" userId="S::l.m.harris@uwtsd.ac.uk::42da47de-d197-4faa-886b-f99aeca6566a" providerId="AD" clId="Web-{AEC10CAA-5CDC-BAF6-F59E-6880249D573E}" dt="2023-05-08T18:54:55.580" v="161"/>
          <ac:picMkLst>
            <pc:docMk/>
            <pc:sldMk cId="4209622628" sldId="353"/>
            <ac:picMk id="92" creationId="{CC5F0459-8206-5AC6-2353-906CB618FFFE}"/>
          </ac:picMkLst>
        </pc:picChg>
      </pc:sldChg>
      <pc:sldChg chg="delSp modSp add ord replId">
        <pc:chgData name="Lowri Harris" userId="S::l.m.harris@uwtsd.ac.uk::42da47de-d197-4faa-886b-f99aeca6566a" providerId="AD" clId="Web-{AEC10CAA-5CDC-BAF6-F59E-6880249D573E}" dt="2023-05-08T19:06:21.628" v="221" actId="1076"/>
        <pc:sldMkLst>
          <pc:docMk/>
          <pc:sldMk cId="1515791010" sldId="354"/>
        </pc:sldMkLst>
        <pc:spChg chg="mod">
          <ac:chgData name="Lowri Harris" userId="S::l.m.harris@uwtsd.ac.uk::42da47de-d197-4faa-886b-f99aeca6566a" providerId="AD" clId="Web-{AEC10CAA-5CDC-BAF6-F59E-6880249D573E}" dt="2023-05-08T19:03:05.826" v="206" actId="14100"/>
          <ac:spMkLst>
            <pc:docMk/>
            <pc:sldMk cId="1515791010" sldId="354"/>
            <ac:spMk id="3" creationId="{D395B059-7ED2-4EC3-BCE8-AC52E213CEAD}"/>
          </ac:spMkLst>
        </pc:spChg>
        <pc:spChg chg="mod">
          <ac:chgData name="Lowri Harris" userId="S::l.m.harris@uwtsd.ac.uk::42da47de-d197-4faa-886b-f99aeca6566a" providerId="AD" clId="Web-{AEC10CAA-5CDC-BAF6-F59E-6880249D573E}" dt="2023-05-08T19:04:51.625" v="218" actId="20577"/>
          <ac:spMkLst>
            <pc:docMk/>
            <pc:sldMk cId="1515791010" sldId="354"/>
            <ac:spMk id="9" creationId="{00000000-0000-0000-0000-000000000000}"/>
          </ac:spMkLst>
        </pc:spChg>
        <pc:picChg chg="mod">
          <ac:chgData name="Lowri Harris" userId="S::l.m.harris@uwtsd.ac.uk::42da47de-d197-4faa-886b-f99aeca6566a" providerId="AD" clId="Web-{AEC10CAA-5CDC-BAF6-F59E-6880249D573E}" dt="2023-05-08T19:06:21.628" v="221" actId="1076"/>
          <ac:picMkLst>
            <pc:docMk/>
            <pc:sldMk cId="1515791010" sldId="354"/>
            <ac:picMk id="4" creationId="{B7069996-1129-E337-F2A1-4C402C0A7DC4}"/>
          </ac:picMkLst>
        </pc:picChg>
        <pc:picChg chg="del">
          <ac:chgData name="Lowri Harris" userId="S::l.m.harris@uwtsd.ac.uk::42da47de-d197-4faa-886b-f99aeca6566a" providerId="AD" clId="Web-{AEC10CAA-5CDC-BAF6-F59E-6880249D573E}" dt="2023-05-08T19:02:47.060" v="204"/>
          <ac:picMkLst>
            <pc:docMk/>
            <pc:sldMk cId="1515791010" sldId="354"/>
            <ac:picMk id="6" creationId="{55E5CBB6-1EFF-03B4-5129-74F5DA64A1A8}"/>
          </ac:picMkLst>
        </pc:picChg>
        <pc:picChg chg="del">
          <ac:chgData name="Lowri Harris" userId="S::l.m.harris@uwtsd.ac.uk::42da47de-d197-4faa-886b-f99aeca6566a" providerId="AD" clId="Web-{AEC10CAA-5CDC-BAF6-F59E-6880249D573E}" dt="2023-05-08T19:02:47.060" v="203"/>
          <ac:picMkLst>
            <pc:docMk/>
            <pc:sldMk cId="1515791010" sldId="354"/>
            <ac:picMk id="7" creationId="{4300E24F-A619-8A96-7CE8-62F1281113CD}"/>
          </ac:picMkLst>
        </pc:picChg>
      </pc:sldChg>
      <pc:sldChg chg="add replId">
        <pc:chgData name="Lowri Harris" userId="S::l.m.harris@uwtsd.ac.uk::42da47de-d197-4faa-886b-f99aeca6566a" providerId="AD" clId="Web-{AEC10CAA-5CDC-BAF6-F59E-6880249D573E}" dt="2023-05-08T19:04:19.594" v="210"/>
        <pc:sldMkLst>
          <pc:docMk/>
          <pc:sldMk cId="3434882148" sldId="355"/>
        </pc:sldMkLst>
      </pc:sldChg>
      <pc:sldChg chg="modSp add ord replId">
        <pc:chgData name="Lowri Harris" userId="S::l.m.harris@uwtsd.ac.uk::42da47de-d197-4faa-886b-f99aeca6566a" providerId="AD" clId="Web-{AEC10CAA-5CDC-BAF6-F59E-6880249D573E}" dt="2023-05-08T19:12:41.965" v="253"/>
        <pc:sldMkLst>
          <pc:docMk/>
          <pc:sldMk cId="949306385" sldId="356"/>
        </pc:sldMkLst>
        <pc:spChg chg="mod">
          <ac:chgData name="Lowri Harris" userId="S::l.m.harris@uwtsd.ac.uk::42da47de-d197-4faa-886b-f99aeca6566a" providerId="AD" clId="Web-{AEC10CAA-5CDC-BAF6-F59E-6880249D573E}" dt="2023-05-08T19:11:42.823" v="251" actId="20577"/>
          <ac:spMkLst>
            <pc:docMk/>
            <pc:sldMk cId="949306385" sldId="356"/>
            <ac:spMk id="9" creationId="{00000000-0000-0000-0000-000000000000}"/>
          </ac:spMkLst>
        </pc:spChg>
        <pc:picChg chg="mod">
          <ac:chgData name="Lowri Harris" userId="S::l.m.harris@uwtsd.ac.uk::42da47de-d197-4faa-886b-f99aeca6566a" providerId="AD" clId="Web-{AEC10CAA-5CDC-BAF6-F59E-6880249D573E}" dt="2023-05-08T19:12:41.965" v="253"/>
          <ac:picMkLst>
            <pc:docMk/>
            <pc:sldMk cId="949306385" sldId="356"/>
            <ac:picMk id="4" creationId="{B7069996-1129-E337-F2A1-4C402C0A7DC4}"/>
          </ac:picMkLst>
        </pc:picChg>
      </pc:sldChg>
      <pc:sldChg chg="modSp add ord replId">
        <pc:chgData name="Lowri Harris" userId="S::l.m.harris@uwtsd.ac.uk::42da47de-d197-4faa-886b-f99aeca6566a" providerId="AD" clId="Web-{AEC10CAA-5CDC-BAF6-F59E-6880249D573E}" dt="2023-05-08T19:07:49.458" v="238"/>
        <pc:sldMkLst>
          <pc:docMk/>
          <pc:sldMk cId="32821941" sldId="357"/>
        </pc:sldMkLst>
        <pc:spChg chg="mod">
          <ac:chgData name="Lowri Harris" userId="S::l.m.harris@uwtsd.ac.uk::42da47de-d197-4faa-886b-f99aeca6566a" providerId="AD" clId="Web-{AEC10CAA-5CDC-BAF6-F59E-6880249D573E}" dt="2023-05-08T19:06:55.957" v="236" actId="20577"/>
          <ac:spMkLst>
            <pc:docMk/>
            <pc:sldMk cId="32821941" sldId="357"/>
            <ac:spMk id="9" creationId="{00000000-0000-0000-0000-000000000000}"/>
          </ac:spMkLst>
        </pc:spChg>
        <pc:picChg chg="mod">
          <ac:chgData name="Lowri Harris" userId="S::l.m.harris@uwtsd.ac.uk::42da47de-d197-4faa-886b-f99aeca6566a" providerId="AD" clId="Web-{AEC10CAA-5CDC-BAF6-F59E-6880249D573E}" dt="2023-05-08T19:07:49.458" v="238"/>
          <ac:picMkLst>
            <pc:docMk/>
            <pc:sldMk cId="32821941" sldId="357"/>
            <ac:picMk id="4" creationId="{B7069996-1129-E337-F2A1-4C402C0A7DC4}"/>
          </ac:picMkLst>
        </pc:picChg>
      </pc:sldChg>
      <pc:sldChg chg="add replId">
        <pc:chgData name="Lowri Harris" userId="S::l.m.harris@uwtsd.ac.uk::42da47de-d197-4faa-886b-f99aeca6566a" providerId="AD" clId="Web-{AEC10CAA-5CDC-BAF6-F59E-6880249D573E}" dt="2023-05-08T19:10:31.165" v="239"/>
        <pc:sldMkLst>
          <pc:docMk/>
          <pc:sldMk cId="1712561912" sldId="358"/>
        </pc:sldMkLst>
      </pc:sldChg>
      <pc:sldChg chg="modSp add ord replId">
        <pc:chgData name="Lowri Harris" userId="S::l.m.harris@uwtsd.ac.uk::42da47de-d197-4faa-886b-f99aeca6566a" providerId="AD" clId="Web-{AEC10CAA-5CDC-BAF6-F59E-6880249D573E}" dt="2023-05-08T19:13:26.544" v="266"/>
        <pc:sldMkLst>
          <pc:docMk/>
          <pc:sldMk cId="1314652376" sldId="359"/>
        </pc:sldMkLst>
        <pc:spChg chg="mod">
          <ac:chgData name="Lowri Harris" userId="S::l.m.harris@uwtsd.ac.uk::42da47de-d197-4faa-886b-f99aeca6566a" providerId="AD" clId="Web-{AEC10CAA-5CDC-BAF6-F59E-6880249D573E}" dt="2023-05-08T19:12:53.809" v="264" actId="20577"/>
          <ac:spMkLst>
            <pc:docMk/>
            <pc:sldMk cId="1314652376" sldId="359"/>
            <ac:spMk id="9" creationId="{00000000-0000-0000-0000-000000000000}"/>
          </ac:spMkLst>
        </pc:spChg>
        <pc:picChg chg="mod">
          <ac:chgData name="Lowri Harris" userId="S::l.m.harris@uwtsd.ac.uk::42da47de-d197-4faa-886b-f99aeca6566a" providerId="AD" clId="Web-{AEC10CAA-5CDC-BAF6-F59E-6880249D573E}" dt="2023-05-08T19:13:26.544" v="266"/>
          <ac:picMkLst>
            <pc:docMk/>
            <pc:sldMk cId="1314652376" sldId="359"/>
            <ac:picMk id="4" creationId="{B7069996-1129-E337-F2A1-4C402C0A7DC4}"/>
          </ac:picMkLst>
        </pc:picChg>
      </pc:sldChg>
      <pc:sldChg chg="modSp add replId">
        <pc:chgData name="Lowri Harris" userId="S::l.m.harris@uwtsd.ac.uk::42da47de-d197-4faa-886b-f99aeca6566a" providerId="AD" clId="Web-{AEC10CAA-5CDC-BAF6-F59E-6880249D573E}" dt="2023-05-08T19:14:12.045" v="297" actId="20577"/>
        <pc:sldMkLst>
          <pc:docMk/>
          <pc:sldMk cId="308931753" sldId="360"/>
        </pc:sldMkLst>
        <pc:spChg chg="mod">
          <ac:chgData name="Lowri Harris" userId="S::l.m.harris@uwtsd.ac.uk::42da47de-d197-4faa-886b-f99aeca6566a" providerId="AD" clId="Web-{AEC10CAA-5CDC-BAF6-F59E-6880249D573E}" dt="2023-05-08T19:14:12.045" v="297" actId="20577"/>
          <ac:spMkLst>
            <pc:docMk/>
            <pc:sldMk cId="308931753" sldId="360"/>
            <ac:spMk id="9" creationId="{00000000-0000-0000-0000-000000000000}"/>
          </ac:spMkLst>
        </pc:spChg>
      </pc:sldChg>
      <pc:sldChg chg="modSp add ord replId">
        <pc:chgData name="Lowri Harris" userId="S::l.m.harris@uwtsd.ac.uk::42da47de-d197-4faa-886b-f99aeca6566a" providerId="AD" clId="Web-{AEC10CAA-5CDC-BAF6-F59E-6880249D573E}" dt="2023-05-08T19:16:20.735" v="326"/>
        <pc:sldMkLst>
          <pc:docMk/>
          <pc:sldMk cId="2037139642" sldId="361"/>
        </pc:sldMkLst>
        <pc:spChg chg="mod">
          <ac:chgData name="Lowri Harris" userId="S::l.m.harris@uwtsd.ac.uk::42da47de-d197-4faa-886b-f99aeca6566a" providerId="AD" clId="Web-{AEC10CAA-5CDC-BAF6-F59E-6880249D573E}" dt="2023-05-08T19:15:58.922" v="324" actId="20577"/>
          <ac:spMkLst>
            <pc:docMk/>
            <pc:sldMk cId="2037139642" sldId="361"/>
            <ac:spMk id="9" creationId="{00000000-0000-0000-0000-000000000000}"/>
          </ac:spMkLst>
        </pc:spChg>
        <pc:picChg chg="mod">
          <ac:chgData name="Lowri Harris" userId="S::l.m.harris@uwtsd.ac.uk::42da47de-d197-4faa-886b-f99aeca6566a" providerId="AD" clId="Web-{AEC10CAA-5CDC-BAF6-F59E-6880249D573E}" dt="2023-05-08T19:16:20.735" v="326"/>
          <ac:picMkLst>
            <pc:docMk/>
            <pc:sldMk cId="2037139642" sldId="361"/>
            <ac:picMk id="4" creationId="{B7069996-1129-E337-F2A1-4C402C0A7DC4}"/>
          </ac:picMkLst>
        </pc:picChg>
      </pc:sldChg>
      <pc:sldChg chg="addSp delSp modSp add mod replId modShow">
        <pc:chgData name="Lowri Harris" userId="S::l.m.harris@uwtsd.ac.uk::42da47de-d197-4faa-886b-f99aeca6566a" providerId="AD" clId="Web-{AEC10CAA-5CDC-BAF6-F59E-6880249D573E}" dt="2023-05-08T19:26:03.390" v="356"/>
        <pc:sldMkLst>
          <pc:docMk/>
          <pc:sldMk cId="288465391" sldId="363"/>
        </pc:sldMkLst>
        <pc:spChg chg="add mod">
          <ac:chgData name="Lowri Harris" userId="S::l.m.harris@uwtsd.ac.uk::42da47de-d197-4faa-886b-f99aeca6566a" providerId="AD" clId="Web-{AEC10CAA-5CDC-BAF6-F59E-6880249D573E}" dt="2023-05-08T19:25:20.404" v="347" actId="20577"/>
          <ac:spMkLst>
            <pc:docMk/>
            <pc:sldMk cId="288465391" sldId="363"/>
            <ac:spMk id="3" creationId="{F17D5C7B-8FC2-16B3-CA06-AC2D2C2D74D5}"/>
          </ac:spMkLst>
        </pc:spChg>
        <pc:picChg chg="add mod">
          <ac:chgData name="Lowri Harris" userId="S::l.m.harris@uwtsd.ac.uk::42da47de-d197-4faa-886b-f99aeca6566a" providerId="AD" clId="Web-{AEC10CAA-5CDC-BAF6-F59E-6880249D573E}" dt="2023-05-08T19:25:50.342" v="355" actId="1076"/>
          <ac:picMkLst>
            <pc:docMk/>
            <pc:sldMk cId="288465391" sldId="363"/>
            <ac:picMk id="4" creationId="{42589248-D211-18A8-F818-C6C917CC10EB}"/>
          </ac:picMkLst>
        </pc:picChg>
        <pc:picChg chg="del">
          <ac:chgData name="Lowri Harris" userId="S::l.m.harris@uwtsd.ac.uk::42da47de-d197-4faa-886b-f99aeca6566a" providerId="AD" clId="Web-{AEC10CAA-5CDC-BAF6-F59E-6880249D573E}" dt="2023-05-08T19:20:30.507" v="340"/>
          <ac:picMkLst>
            <pc:docMk/>
            <pc:sldMk cId="288465391" sldId="363"/>
            <ac:picMk id="5" creationId="{EF7457B1-40D7-4DD7-8850-0B354A8C940D}"/>
          </ac:picMkLst>
        </pc:picChg>
      </pc:sldChg>
      <pc:sldChg chg="addSp delSp modSp add del replId">
        <pc:chgData name="Lowri Harris" userId="S::l.m.harris@uwtsd.ac.uk::42da47de-d197-4faa-886b-f99aeca6566a" providerId="AD" clId="Web-{AEC10CAA-5CDC-BAF6-F59E-6880249D573E}" dt="2023-05-08T19:19:10.942" v="338"/>
        <pc:sldMkLst>
          <pc:docMk/>
          <pc:sldMk cId="2398914198" sldId="363"/>
        </pc:sldMkLst>
        <pc:picChg chg="add mod">
          <ac:chgData name="Lowri Harris" userId="S::l.m.harris@uwtsd.ac.uk::42da47de-d197-4faa-886b-f99aeca6566a" providerId="AD" clId="Web-{AEC10CAA-5CDC-BAF6-F59E-6880249D573E}" dt="2023-05-08T19:19:07.645" v="337" actId="1076"/>
          <ac:picMkLst>
            <pc:docMk/>
            <pc:sldMk cId="2398914198" sldId="363"/>
            <ac:picMk id="3" creationId="{8EB1060E-39D0-2241-3572-66E0DF3A5F54}"/>
          </ac:picMkLst>
        </pc:picChg>
        <pc:picChg chg="del">
          <ac:chgData name="Lowri Harris" userId="S::l.m.harris@uwtsd.ac.uk::42da47de-d197-4faa-886b-f99aeca6566a" providerId="AD" clId="Web-{AEC10CAA-5CDC-BAF6-F59E-6880249D573E}" dt="2023-05-08T19:18:44.676" v="328"/>
          <ac:picMkLst>
            <pc:docMk/>
            <pc:sldMk cId="2398914198" sldId="363"/>
            <ac:picMk id="5" creationId="{EF7457B1-40D7-4DD7-8850-0B354A8C940D}"/>
          </ac:picMkLst>
        </pc:picChg>
      </pc:sldChg>
      <pc:sldChg chg="modSp add replId">
        <pc:chgData name="Lowri Harris" userId="S::l.m.harris@uwtsd.ac.uk::42da47de-d197-4faa-886b-f99aeca6566a" providerId="AD" clId="Web-{AEC10CAA-5CDC-BAF6-F59E-6880249D573E}" dt="2023-05-08T19:41:41.130" v="419"/>
        <pc:sldMkLst>
          <pc:docMk/>
          <pc:sldMk cId="1563332071" sldId="364"/>
        </pc:sldMkLst>
        <pc:spChg chg="mod">
          <ac:chgData name="Lowri Harris" userId="S::l.m.harris@uwtsd.ac.uk::42da47de-d197-4faa-886b-f99aeca6566a" providerId="AD" clId="Web-{AEC10CAA-5CDC-BAF6-F59E-6880249D573E}" dt="2023-05-08T19:41:26.192" v="417" actId="20577"/>
          <ac:spMkLst>
            <pc:docMk/>
            <pc:sldMk cId="1563332071" sldId="364"/>
            <ac:spMk id="9" creationId="{00000000-0000-0000-0000-000000000000}"/>
          </ac:spMkLst>
        </pc:spChg>
        <pc:picChg chg="mod">
          <ac:chgData name="Lowri Harris" userId="S::l.m.harris@uwtsd.ac.uk::42da47de-d197-4faa-886b-f99aeca6566a" providerId="AD" clId="Web-{AEC10CAA-5CDC-BAF6-F59E-6880249D573E}" dt="2023-05-08T19:41:41.130" v="419"/>
          <ac:picMkLst>
            <pc:docMk/>
            <pc:sldMk cId="1563332071" sldId="364"/>
            <ac:picMk id="4" creationId="{B7069996-1129-E337-F2A1-4C402C0A7DC4}"/>
          </ac:picMkLst>
        </pc:picChg>
      </pc:sldChg>
      <pc:sldChg chg="modSp add ord replId">
        <pc:chgData name="Lowri Harris" userId="S::l.m.harris@uwtsd.ac.uk::42da47de-d197-4faa-886b-f99aeca6566a" providerId="AD" clId="Web-{AEC10CAA-5CDC-BAF6-F59E-6880249D573E}" dt="2023-05-09T12:30:28.165" v="623"/>
        <pc:sldMkLst>
          <pc:docMk/>
          <pc:sldMk cId="1484354164" sldId="365"/>
        </pc:sldMkLst>
        <pc:spChg chg="mod">
          <ac:chgData name="Lowri Harris" userId="S::l.m.harris@uwtsd.ac.uk::42da47de-d197-4faa-886b-f99aeca6566a" providerId="AD" clId="Web-{AEC10CAA-5CDC-BAF6-F59E-6880249D573E}" dt="2023-05-08T19:42:32.944" v="433" actId="20577"/>
          <ac:spMkLst>
            <pc:docMk/>
            <pc:sldMk cId="1484354164" sldId="365"/>
            <ac:spMk id="9" creationId="{00000000-0000-0000-0000-000000000000}"/>
          </ac:spMkLst>
        </pc:spChg>
        <pc:picChg chg="mod">
          <ac:chgData name="Lowri Harris" userId="S::l.m.harris@uwtsd.ac.uk::42da47de-d197-4faa-886b-f99aeca6566a" providerId="AD" clId="Web-{AEC10CAA-5CDC-BAF6-F59E-6880249D573E}" dt="2023-05-08T19:42:54.335" v="435"/>
          <ac:picMkLst>
            <pc:docMk/>
            <pc:sldMk cId="1484354164" sldId="365"/>
            <ac:picMk id="4" creationId="{B7069996-1129-E337-F2A1-4C402C0A7DC4}"/>
          </ac:picMkLst>
        </pc:picChg>
      </pc:sldChg>
      <pc:sldChg chg="add ord replId">
        <pc:chgData name="Lowri Harris" userId="S::l.m.harris@uwtsd.ac.uk::42da47de-d197-4faa-886b-f99aeca6566a" providerId="AD" clId="Web-{AEC10CAA-5CDC-BAF6-F59E-6880249D573E}" dt="2023-05-08T19:43:24.883" v="437"/>
        <pc:sldMkLst>
          <pc:docMk/>
          <pc:sldMk cId="3348794576" sldId="366"/>
        </pc:sldMkLst>
      </pc:sldChg>
      <pc:sldChg chg="modSp add replId">
        <pc:chgData name="Lowri Harris" userId="S::l.m.harris@uwtsd.ac.uk::42da47de-d197-4faa-886b-f99aeca6566a" providerId="AD" clId="Web-{AEC10CAA-5CDC-BAF6-F59E-6880249D573E}" dt="2023-05-08T19:51:43.035" v="515"/>
        <pc:sldMkLst>
          <pc:docMk/>
          <pc:sldMk cId="2622688809" sldId="367"/>
        </pc:sldMkLst>
        <pc:spChg chg="mod">
          <ac:chgData name="Lowri Harris" userId="S::l.m.harris@uwtsd.ac.uk::42da47de-d197-4faa-886b-f99aeca6566a" providerId="AD" clId="Web-{AEC10CAA-5CDC-BAF6-F59E-6880249D573E}" dt="2023-05-08T19:51:25.644" v="513" actId="20577"/>
          <ac:spMkLst>
            <pc:docMk/>
            <pc:sldMk cId="2622688809" sldId="367"/>
            <ac:spMk id="9" creationId="{00000000-0000-0000-0000-000000000000}"/>
          </ac:spMkLst>
        </pc:spChg>
        <pc:picChg chg="mod">
          <ac:chgData name="Lowri Harris" userId="S::l.m.harris@uwtsd.ac.uk::42da47de-d197-4faa-886b-f99aeca6566a" providerId="AD" clId="Web-{AEC10CAA-5CDC-BAF6-F59E-6880249D573E}" dt="2023-05-08T19:51:43.035" v="515"/>
          <ac:picMkLst>
            <pc:docMk/>
            <pc:sldMk cId="2622688809" sldId="367"/>
            <ac:picMk id="4" creationId="{B7069996-1129-E337-F2A1-4C402C0A7DC4}"/>
          </ac:picMkLst>
        </pc:picChg>
      </pc:sldChg>
      <pc:sldChg chg="addSp delSp modSp add ord replId">
        <pc:chgData name="Lowri Harris" userId="S::l.m.harris@uwtsd.ac.uk::42da47de-d197-4faa-886b-f99aeca6566a" providerId="AD" clId="Web-{AEC10CAA-5CDC-BAF6-F59E-6880249D573E}" dt="2023-05-09T13:27:01.006" v="654" actId="1076"/>
        <pc:sldMkLst>
          <pc:docMk/>
          <pc:sldMk cId="3757305273" sldId="368"/>
        </pc:sldMkLst>
        <pc:spChg chg="mod">
          <ac:chgData name="Lowri Harris" userId="S::l.m.harris@uwtsd.ac.uk::42da47de-d197-4faa-886b-f99aeca6566a" providerId="AD" clId="Web-{AEC10CAA-5CDC-BAF6-F59E-6880249D573E}" dt="2023-05-08T19:49:58.032" v="477" actId="20577"/>
          <ac:spMkLst>
            <pc:docMk/>
            <pc:sldMk cId="3757305273" sldId="368"/>
            <ac:spMk id="2" creationId="{00000000-0000-0000-0000-000000000000}"/>
          </ac:spMkLst>
        </pc:spChg>
        <pc:spChg chg="del mod">
          <ac:chgData name="Lowri Harris" userId="S::l.m.harris@uwtsd.ac.uk::42da47de-d197-4faa-886b-f99aeca6566a" providerId="AD" clId="Web-{AEC10CAA-5CDC-BAF6-F59E-6880249D573E}" dt="2023-05-08T19:49:24.203" v="469"/>
          <ac:spMkLst>
            <pc:docMk/>
            <pc:sldMk cId="3757305273" sldId="368"/>
            <ac:spMk id="3" creationId="{00000000-0000-0000-0000-000000000000}"/>
          </ac:spMkLst>
        </pc:spChg>
        <pc:spChg chg="add mod">
          <ac:chgData name="Lowri Harris" userId="S::l.m.harris@uwtsd.ac.uk::42da47de-d197-4faa-886b-f99aeca6566a" providerId="AD" clId="Web-{AEC10CAA-5CDC-BAF6-F59E-6880249D573E}" dt="2023-05-09T13:27:01.006" v="654" actId="1076"/>
          <ac:spMkLst>
            <pc:docMk/>
            <pc:sldMk cId="3757305273" sldId="368"/>
            <ac:spMk id="3" creationId="{7BA4D0A5-115E-20A7-7D29-4609A10E23FF}"/>
          </ac:spMkLst>
        </pc:spChg>
        <pc:spChg chg="add del mod">
          <ac:chgData name="Lowri Harris" userId="S::l.m.harris@uwtsd.ac.uk::42da47de-d197-4faa-886b-f99aeca6566a" providerId="AD" clId="Web-{AEC10CAA-5CDC-BAF6-F59E-6880249D573E}" dt="2023-05-08T19:49:31.188" v="471"/>
          <ac:spMkLst>
            <pc:docMk/>
            <pc:sldMk cId="3757305273" sldId="368"/>
            <ac:spMk id="6" creationId="{FB7BF684-34F2-1900-D334-9A531AF52D27}"/>
          </ac:spMkLst>
        </pc:spChg>
        <pc:picChg chg="del">
          <ac:chgData name="Lowri Harris" userId="S::l.m.harris@uwtsd.ac.uk::42da47de-d197-4faa-886b-f99aeca6566a" providerId="AD" clId="Web-{AEC10CAA-5CDC-BAF6-F59E-6880249D573E}" dt="2023-05-08T19:49:37.876" v="472"/>
          <ac:picMkLst>
            <pc:docMk/>
            <pc:sldMk cId="3757305273" sldId="368"/>
            <ac:picMk id="4" creationId="{FBB4C33F-493E-28D0-E258-E2596BB25235}"/>
          </ac:picMkLst>
        </pc:picChg>
        <pc:picChg chg="add mod">
          <ac:chgData name="Lowri Harris" userId="S::l.m.harris@uwtsd.ac.uk::42da47de-d197-4faa-886b-f99aeca6566a" providerId="AD" clId="Web-{AEC10CAA-5CDC-BAF6-F59E-6880249D573E}" dt="2023-05-09T13:26:56.772" v="653" actId="14100"/>
          <ac:picMkLst>
            <pc:docMk/>
            <pc:sldMk cId="3757305273" sldId="368"/>
            <ac:picMk id="7" creationId="{590C92F4-1010-2676-2FDF-D3F65B6DEF61}"/>
          </ac:picMkLst>
        </pc:picChg>
      </pc:sldChg>
      <pc:sldChg chg="modSp add replId">
        <pc:chgData name="Lowri Harris" userId="S::l.m.harris@uwtsd.ac.uk::42da47de-d197-4faa-886b-f99aeca6566a" providerId="AD" clId="Web-{AEC10CAA-5CDC-BAF6-F59E-6880249D573E}" dt="2023-05-08T20:05:31.466" v="622" actId="14100"/>
        <pc:sldMkLst>
          <pc:docMk/>
          <pc:sldMk cId="1926767325" sldId="369"/>
        </pc:sldMkLst>
        <pc:spChg chg="mod">
          <ac:chgData name="Lowri Harris" userId="S::l.m.harris@uwtsd.ac.uk::42da47de-d197-4faa-886b-f99aeca6566a" providerId="AD" clId="Web-{AEC10CAA-5CDC-BAF6-F59E-6880249D573E}" dt="2023-05-08T20:05:31.466" v="622" actId="14100"/>
          <ac:spMkLst>
            <pc:docMk/>
            <pc:sldMk cId="1926767325" sldId="369"/>
            <ac:spMk id="3" creationId="{D395B059-7ED2-4EC3-BCE8-AC52E213CEAD}"/>
          </ac:spMkLst>
        </pc:spChg>
      </pc:sldChg>
    </pc:docChg>
  </pc:docChgLst>
  <pc:docChgLst>
    <pc:chgData name="Sarah Loxdale" userId="S::s.loxdale@uwtsd.ac.uk::bed2638a-7106-4e4e-92d5-4177dfe34e07" providerId="AD" clId="Web-{1BAC47BF-7D47-C56A-E387-B143E7AD2D85}"/>
    <pc:docChg chg="addSld delSld modSld sldOrd addMainMaster modMainMaster">
      <pc:chgData name="Sarah Loxdale" userId="S::s.loxdale@uwtsd.ac.uk::bed2638a-7106-4e4e-92d5-4177dfe34e07" providerId="AD" clId="Web-{1BAC47BF-7D47-C56A-E387-B143E7AD2D85}" dt="2021-11-24T13:47:39.546" v="2259" actId="20577"/>
      <pc:docMkLst>
        <pc:docMk/>
      </pc:docMkLst>
      <pc:sldChg chg="addSp delSp modSp del ord">
        <pc:chgData name="Sarah Loxdale" userId="S::s.loxdale@uwtsd.ac.uk::bed2638a-7106-4e4e-92d5-4177dfe34e07" providerId="AD" clId="Web-{1BAC47BF-7D47-C56A-E387-B143E7AD2D85}" dt="2021-11-24T13:24:18.512" v="1944"/>
        <pc:sldMkLst>
          <pc:docMk/>
          <pc:sldMk cId="1007848580" sldId="266"/>
        </pc:sldMkLst>
        <pc:spChg chg="mod">
          <ac:chgData name="Sarah Loxdale" userId="S::s.loxdale@uwtsd.ac.uk::bed2638a-7106-4e4e-92d5-4177dfe34e07" providerId="AD" clId="Web-{1BAC47BF-7D47-C56A-E387-B143E7AD2D85}" dt="2021-11-24T12:31:02.969" v="786" actId="20577"/>
          <ac:spMkLst>
            <pc:docMk/>
            <pc:sldMk cId="1007848580" sldId="266"/>
            <ac:spMk id="2" creationId="{00000000-0000-0000-0000-000000000000}"/>
          </ac:spMkLst>
        </pc:spChg>
        <pc:spChg chg="add mod">
          <ac:chgData name="Sarah Loxdale" userId="S::s.loxdale@uwtsd.ac.uk::bed2638a-7106-4e4e-92d5-4177dfe34e07" providerId="AD" clId="Web-{1BAC47BF-7D47-C56A-E387-B143E7AD2D85}" dt="2021-11-24T12:32:32.065" v="791" actId="20577"/>
          <ac:spMkLst>
            <pc:docMk/>
            <pc:sldMk cId="1007848580" sldId="266"/>
            <ac:spMk id="3" creationId="{9C751C13-2951-46B3-9F56-D6CC9D3C5503}"/>
          </ac:spMkLst>
        </pc:spChg>
        <pc:picChg chg="del">
          <ac:chgData name="Sarah Loxdale" userId="S::s.loxdale@uwtsd.ac.uk::bed2638a-7106-4e4e-92d5-4177dfe34e07" providerId="AD" clId="Web-{1BAC47BF-7D47-C56A-E387-B143E7AD2D85}" dt="2021-11-24T12:30:43.625" v="747"/>
          <ac:picMkLst>
            <pc:docMk/>
            <pc:sldMk cId="1007848580" sldId="266"/>
            <ac:picMk id="1026" creationId="{00000000-0000-0000-0000-000000000000}"/>
          </ac:picMkLst>
        </pc:picChg>
      </pc:sldChg>
      <pc:sldChg chg="modSp modNotes">
        <pc:chgData name="Sarah Loxdale" userId="S::s.loxdale@uwtsd.ac.uk::bed2638a-7106-4e4e-92d5-4177dfe34e07" providerId="AD" clId="Web-{1BAC47BF-7D47-C56A-E387-B143E7AD2D85}" dt="2021-11-24T11:48:23.927" v="545" actId="1076"/>
        <pc:sldMkLst>
          <pc:docMk/>
          <pc:sldMk cId="3552578747" sldId="310"/>
        </pc:sldMkLst>
        <pc:graphicFrameChg chg="mod modGraphic">
          <ac:chgData name="Sarah Loxdale" userId="S::s.loxdale@uwtsd.ac.uk::bed2638a-7106-4e4e-92d5-4177dfe34e07" providerId="AD" clId="Web-{1BAC47BF-7D47-C56A-E387-B143E7AD2D85}" dt="2021-11-24T11:48:23.927" v="545" actId="1076"/>
          <ac:graphicFrameMkLst>
            <pc:docMk/>
            <pc:sldMk cId="3552578747" sldId="310"/>
            <ac:graphicFrameMk id="5" creationId="{416F9583-B4AB-45BA-AEF3-BCE7351C66FA}"/>
          </ac:graphicFrameMkLst>
        </pc:graphicFrameChg>
      </pc:sldChg>
      <pc:sldChg chg="modSp del">
        <pc:chgData name="Sarah Loxdale" userId="S::s.loxdale@uwtsd.ac.uk::bed2638a-7106-4e4e-92d5-4177dfe34e07" providerId="AD" clId="Web-{1BAC47BF-7D47-C56A-E387-B143E7AD2D85}" dt="2021-11-24T12:13:23.930" v="602"/>
        <pc:sldMkLst>
          <pc:docMk/>
          <pc:sldMk cId="1632035639" sldId="311"/>
        </pc:sldMkLst>
        <pc:spChg chg="mod">
          <ac:chgData name="Sarah Loxdale" userId="S::s.loxdale@uwtsd.ac.uk::bed2638a-7106-4e4e-92d5-4177dfe34e07" providerId="AD" clId="Web-{1BAC47BF-7D47-C56A-E387-B143E7AD2D85}" dt="2021-11-24T11:50:01.241" v="552" actId="20577"/>
          <ac:spMkLst>
            <pc:docMk/>
            <pc:sldMk cId="1632035639" sldId="311"/>
            <ac:spMk id="2" creationId="{00000000-0000-0000-0000-000000000000}"/>
          </ac:spMkLst>
        </pc:spChg>
      </pc:sldChg>
      <pc:sldChg chg="del">
        <pc:chgData name="Sarah Loxdale" userId="S::s.loxdale@uwtsd.ac.uk::bed2638a-7106-4e4e-92d5-4177dfe34e07" providerId="AD" clId="Web-{1BAC47BF-7D47-C56A-E387-B143E7AD2D85}" dt="2021-11-24T12:29:34.764" v="744"/>
        <pc:sldMkLst>
          <pc:docMk/>
          <pc:sldMk cId="193196224" sldId="313"/>
        </pc:sldMkLst>
      </pc:sldChg>
      <pc:sldChg chg="delSp modSp">
        <pc:chgData name="Sarah Loxdale" userId="S::s.loxdale@uwtsd.ac.uk::bed2638a-7106-4e4e-92d5-4177dfe34e07" providerId="AD" clId="Web-{1BAC47BF-7D47-C56A-E387-B143E7AD2D85}" dt="2021-11-24T12:55:36.769" v="1943"/>
        <pc:sldMkLst>
          <pc:docMk/>
          <pc:sldMk cId="3861257010" sldId="314"/>
        </pc:sldMkLst>
        <pc:spChg chg="mod">
          <ac:chgData name="Sarah Loxdale" userId="S::s.loxdale@uwtsd.ac.uk::bed2638a-7106-4e4e-92d5-4177dfe34e07" providerId="AD" clId="Web-{1BAC47BF-7D47-C56A-E387-B143E7AD2D85}" dt="2021-11-24T12:53:59.923" v="1857" actId="20577"/>
          <ac:spMkLst>
            <pc:docMk/>
            <pc:sldMk cId="3861257010" sldId="314"/>
            <ac:spMk id="2" creationId="{00000000-0000-0000-0000-000000000000}"/>
          </ac:spMkLst>
        </pc:spChg>
        <pc:spChg chg="del mod">
          <ac:chgData name="Sarah Loxdale" userId="S::s.loxdale@uwtsd.ac.uk::bed2638a-7106-4e4e-92d5-4177dfe34e07" providerId="AD" clId="Web-{1BAC47BF-7D47-C56A-E387-B143E7AD2D85}" dt="2021-11-24T12:33:16.051" v="841"/>
          <ac:spMkLst>
            <pc:docMk/>
            <pc:sldMk cId="3861257010" sldId="314"/>
            <ac:spMk id="5" creationId="{00000000-0000-0000-0000-000000000000}"/>
          </ac:spMkLst>
        </pc:spChg>
        <pc:graphicFrameChg chg="mod modGraphic">
          <ac:chgData name="Sarah Loxdale" userId="S::s.loxdale@uwtsd.ac.uk::bed2638a-7106-4e4e-92d5-4177dfe34e07" providerId="AD" clId="Web-{1BAC47BF-7D47-C56A-E387-B143E7AD2D85}" dt="2021-11-24T12:55:36.769" v="1943"/>
          <ac:graphicFrameMkLst>
            <pc:docMk/>
            <pc:sldMk cId="3861257010" sldId="314"/>
            <ac:graphicFrameMk id="4" creationId="{00000000-0000-0000-0000-000000000000}"/>
          </ac:graphicFrameMkLst>
        </pc:graphicFrameChg>
      </pc:sldChg>
      <pc:sldChg chg="modNotes">
        <pc:chgData name="Sarah Loxdale" userId="S::s.loxdale@uwtsd.ac.uk::bed2638a-7106-4e4e-92d5-4177dfe34e07" providerId="AD" clId="Web-{1BAC47BF-7D47-C56A-E387-B143E7AD2D85}" dt="2021-11-24T11:26:21.662" v="210"/>
        <pc:sldMkLst>
          <pc:docMk/>
          <pc:sldMk cId="2336927445" sldId="318"/>
        </pc:sldMkLst>
      </pc:sldChg>
      <pc:sldChg chg="addSp modSp add modNotes">
        <pc:chgData name="Sarah Loxdale" userId="S::s.loxdale@uwtsd.ac.uk::bed2638a-7106-4e4e-92d5-4177dfe34e07" providerId="AD" clId="Web-{1BAC47BF-7D47-C56A-E387-B143E7AD2D85}" dt="2021-11-24T11:30:43.996" v="330"/>
        <pc:sldMkLst>
          <pc:docMk/>
          <pc:sldMk cId="1780764140" sldId="320"/>
        </pc:sldMkLst>
        <pc:spChg chg="mod">
          <ac:chgData name="Sarah Loxdale" userId="S::s.loxdale@uwtsd.ac.uk::bed2638a-7106-4e4e-92d5-4177dfe34e07" providerId="AD" clId="Web-{1BAC47BF-7D47-C56A-E387-B143E7AD2D85}" dt="2021-11-24T11:15:16.990" v="30" actId="20577"/>
          <ac:spMkLst>
            <pc:docMk/>
            <pc:sldMk cId="1780764140" sldId="320"/>
            <ac:spMk id="9" creationId="{00000000-0000-0000-0000-000000000000}"/>
          </ac:spMkLst>
        </pc:spChg>
        <pc:picChg chg="add mod modCrop">
          <ac:chgData name="Sarah Loxdale" userId="S::s.loxdale@uwtsd.ac.uk::bed2638a-7106-4e4e-92d5-4177dfe34e07" providerId="AD" clId="Web-{1BAC47BF-7D47-C56A-E387-B143E7AD2D85}" dt="2021-11-24T11:22:19.438" v="42" actId="1076"/>
          <ac:picMkLst>
            <pc:docMk/>
            <pc:sldMk cId="1780764140" sldId="320"/>
            <ac:picMk id="4" creationId="{BAB58779-C88D-42F2-99DD-F7C73BF154B7}"/>
          </ac:picMkLst>
        </pc:picChg>
        <pc:picChg chg="add mod">
          <ac:chgData name="Sarah Loxdale" userId="S::s.loxdale@uwtsd.ac.uk::bed2638a-7106-4e4e-92d5-4177dfe34e07" providerId="AD" clId="Web-{1BAC47BF-7D47-C56A-E387-B143E7AD2D85}" dt="2021-11-24T11:20:49.967" v="37" actId="14100"/>
          <ac:picMkLst>
            <pc:docMk/>
            <pc:sldMk cId="1780764140" sldId="320"/>
            <ac:picMk id="5" creationId="{B2F32AFC-AB15-4CD9-BFED-A5C2572B61C3}"/>
          </ac:picMkLst>
        </pc:picChg>
      </pc:sldChg>
      <pc:sldChg chg="add">
        <pc:chgData name="Sarah Loxdale" userId="S::s.loxdale@uwtsd.ac.uk::bed2638a-7106-4e4e-92d5-4177dfe34e07" providerId="AD" clId="Web-{1BAC47BF-7D47-C56A-E387-B143E7AD2D85}" dt="2021-11-24T11:12:48.440" v="1"/>
        <pc:sldMkLst>
          <pc:docMk/>
          <pc:sldMk cId="3971070306" sldId="321"/>
        </pc:sldMkLst>
      </pc:sldChg>
      <pc:sldChg chg="modSp add">
        <pc:chgData name="Sarah Loxdale" userId="S::s.loxdale@uwtsd.ac.uk::bed2638a-7106-4e4e-92d5-4177dfe34e07" providerId="AD" clId="Web-{1BAC47BF-7D47-C56A-E387-B143E7AD2D85}" dt="2021-11-24T11:35:05.783" v="485" actId="20577"/>
        <pc:sldMkLst>
          <pc:docMk/>
          <pc:sldMk cId="2205640290" sldId="322"/>
        </pc:sldMkLst>
        <pc:spChg chg="mod">
          <ac:chgData name="Sarah Loxdale" userId="S::s.loxdale@uwtsd.ac.uk::bed2638a-7106-4e4e-92d5-4177dfe34e07" providerId="AD" clId="Web-{1BAC47BF-7D47-C56A-E387-B143E7AD2D85}" dt="2021-11-24T11:35:05.783" v="485" actId="20577"/>
          <ac:spMkLst>
            <pc:docMk/>
            <pc:sldMk cId="2205640290" sldId="322"/>
            <ac:spMk id="9" creationId="{00000000-0000-0000-0000-000000000000}"/>
          </ac:spMkLst>
        </pc:spChg>
      </pc:sldChg>
      <pc:sldChg chg="modSp add ord replId">
        <pc:chgData name="Sarah Loxdale" userId="S::s.loxdale@uwtsd.ac.uk::bed2638a-7106-4e4e-92d5-4177dfe34e07" providerId="AD" clId="Web-{1BAC47BF-7D47-C56A-E387-B143E7AD2D85}" dt="2021-11-24T12:13:29.383" v="603" actId="1076"/>
        <pc:sldMkLst>
          <pc:docMk/>
          <pc:sldMk cId="298657778" sldId="323"/>
        </pc:sldMkLst>
        <pc:spChg chg="mod">
          <ac:chgData name="Sarah Loxdale" userId="S::s.loxdale@uwtsd.ac.uk::bed2638a-7106-4e4e-92d5-4177dfe34e07" providerId="AD" clId="Web-{1BAC47BF-7D47-C56A-E387-B143E7AD2D85}" dt="2021-11-24T12:13:29.383" v="603" actId="1076"/>
          <ac:spMkLst>
            <pc:docMk/>
            <pc:sldMk cId="298657778" sldId="323"/>
            <ac:spMk id="9" creationId="{00000000-0000-0000-0000-000000000000}"/>
          </ac:spMkLst>
        </pc:spChg>
      </pc:sldChg>
      <pc:sldChg chg="addSp delSp modSp add replId">
        <pc:chgData name="Sarah Loxdale" userId="S::s.loxdale@uwtsd.ac.uk::bed2638a-7106-4e4e-92d5-4177dfe34e07" providerId="AD" clId="Web-{1BAC47BF-7D47-C56A-E387-B143E7AD2D85}" dt="2021-11-24T12:29:13.811" v="743" actId="20577"/>
        <pc:sldMkLst>
          <pc:docMk/>
          <pc:sldMk cId="2797272909" sldId="324"/>
        </pc:sldMkLst>
        <pc:spChg chg="add mod">
          <ac:chgData name="Sarah Loxdale" userId="S::s.loxdale@uwtsd.ac.uk::bed2638a-7106-4e4e-92d5-4177dfe34e07" providerId="AD" clId="Web-{1BAC47BF-7D47-C56A-E387-B143E7AD2D85}" dt="2021-11-24T12:29:13.811" v="743" actId="20577"/>
          <ac:spMkLst>
            <pc:docMk/>
            <pc:sldMk cId="2797272909" sldId="324"/>
            <ac:spMk id="3" creationId="{F91CCED9-B470-4D43-8944-000845742584}"/>
          </ac:spMkLst>
        </pc:spChg>
        <pc:spChg chg="add del">
          <ac:chgData name="Sarah Loxdale" userId="S::s.loxdale@uwtsd.ac.uk::bed2638a-7106-4e4e-92d5-4177dfe34e07" providerId="AD" clId="Web-{1BAC47BF-7D47-C56A-E387-B143E7AD2D85}" dt="2021-11-24T12:28:20.372" v="725"/>
          <ac:spMkLst>
            <pc:docMk/>
            <pc:sldMk cId="2797272909" sldId="324"/>
            <ac:spMk id="4" creationId="{48E337BC-9085-4D30-8321-E24825389D0B}"/>
          </ac:spMkLst>
        </pc:spChg>
        <pc:spChg chg="mod">
          <ac:chgData name="Sarah Loxdale" userId="S::s.loxdale@uwtsd.ac.uk::bed2638a-7106-4e4e-92d5-4177dfe34e07" providerId="AD" clId="Web-{1BAC47BF-7D47-C56A-E387-B143E7AD2D85}" dt="2021-11-24T12:28:52.185" v="732" actId="20577"/>
          <ac:spMkLst>
            <pc:docMk/>
            <pc:sldMk cId="2797272909" sldId="324"/>
            <ac:spMk id="9" creationId="{00000000-0000-0000-0000-000000000000}"/>
          </ac:spMkLst>
        </pc:spChg>
      </pc:sldChg>
      <pc:sldChg chg="add replId">
        <pc:chgData name="Sarah Loxdale" userId="S::s.loxdale@uwtsd.ac.uk::bed2638a-7106-4e4e-92d5-4177dfe34e07" providerId="AD" clId="Web-{1BAC47BF-7D47-C56A-E387-B143E7AD2D85}" dt="2021-11-24T12:30:34.969" v="745"/>
        <pc:sldMkLst>
          <pc:docMk/>
          <pc:sldMk cId="1307321235" sldId="325"/>
        </pc:sldMkLst>
      </pc:sldChg>
      <pc:sldChg chg="modSp modNotes">
        <pc:chgData name="Sarah Loxdale" userId="S::s.loxdale@uwtsd.ac.uk::bed2638a-7106-4e4e-92d5-4177dfe34e07" providerId="AD" clId="Web-{1BAC47BF-7D47-C56A-E387-B143E7AD2D85}" dt="2021-11-24T13:42:07.585" v="2202" actId="20577"/>
        <pc:sldMkLst>
          <pc:docMk/>
          <pc:sldMk cId="2980936076" sldId="330"/>
        </pc:sldMkLst>
        <pc:spChg chg="mod">
          <ac:chgData name="Sarah Loxdale" userId="S::s.loxdale@uwtsd.ac.uk::bed2638a-7106-4e4e-92d5-4177dfe34e07" providerId="AD" clId="Web-{1BAC47BF-7D47-C56A-E387-B143E7AD2D85}" dt="2021-11-24T13:42:07.585" v="2202" actId="20577"/>
          <ac:spMkLst>
            <pc:docMk/>
            <pc:sldMk cId="2980936076" sldId="330"/>
            <ac:spMk id="2" creationId="{00000000-0000-0000-0000-000000000000}"/>
          </ac:spMkLst>
        </pc:spChg>
        <pc:spChg chg="mod">
          <ac:chgData name="Sarah Loxdale" userId="S::s.loxdale@uwtsd.ac.uk::bed2638a-7106-4e4e-92d5-4177dfe34e07" providerId="AD" clId="Web-{1BAC47BF-7D47-C56A-E387-B143E7AD2D85}" dt="2021-11-24T13:39:15.222" v="2150" actId="1076"/>
          <ac:spMkLst>
            <pc:docMk/>
            <pc:sldMk cId="2980936076" sldId="330"/>
            <ac:spMk id="7" creationId="{7C4F1849-B072-4029-8043-833CA555E643}"/>
          </ac:spMkLst>
        </pc:spChg>
        <pc:spChg chg="mod">
          <ac:chgData name="Sarah Loxdale" userId="S::s.loxdale@uwtsd.ac.uk::bed2638a-7106-4e4e-92d5-4177dfe34e07" providerId="AD" clId="Web-{1BAC47BF-7D47-C56A-E387-B143E7AD2D85}" dt="2021-11-24T13:39:07.003" v="2148" actId="1076"/>
          <ac:spMkLst>
            <pc:docMk/>
            <pc:sldMk cId="2980936076" sldId="330"/>
            <ac:spMk id="8" creationId="{1EC1536F-CFF0-404B-ABD5-F47D3287C113}"/>
          </ac:spMkLst>
        </pc:spChg>
      </pc:sldChg>
      <pc:sldChg chg="modSp add replId">
        <pc:chgData name="Sarah Loxdale" userId="S::s.loxdale@uwtsd.ac.uk::bed2638a-7106-4e4e-92d5-4177dfe34e07" providerId="AD" clId="Web-{1BAC47BF-7D47-C56A-E387-B143E7AD2D85}" dt="2021-11-24T13:47:39.546" v="2259" actId="20577"/>
        <pc:sldMkLst>
          <pc:docMk/>
          <pc:sldMk cId="378696076" sldId="332"/>
        </pc:sldMkLst>
        <pc:spChg chg="mod">
          <ac:chgData name="Sarah Loxdale" userId="S::s.loxdale@uwtsd.ac.uk::bed2638a-7106-4e4e-92d5-4177dfe34e07" providerId="AD" clId="Web-{1BAC47BF-7D47-C56A-E387-B143E7AD2D85}" dt="2021-11-24T13:41:56.991" v="2201" actId="20577"/>
          <ac:spMkLst>
            <pc:docMk/>
            <pc:sldMk cId="378696076" sldId="332"/>
            <ac:spMk id="2" creationId="{00000000-0000-0000-0000-000000000000}"/>
          </ac:spMkLst>
        </pc:spChg>
        <pc:spChg chg="mod">
          <ac:chgData name="Sarah Loxdale" userId="S::s.loxdale@uwtsd.ac.uk::bed2638a-7106-4e4e-92d5-4177dfe34e07" providerId="AD" clId="Web-{1BAC47BF-7D47-C56A-E387-B143E7AD2D85}" dt="2021-11-24T13:47:39.546" v="2259" actId="20577"/>
          <ac:spMkLst>
            <pc:docMk/>
            <pc:sldMk cId="378696076" sldId="332"/>
            <ac:spMk id="7" creationId="{7C4F1849-B072-4029-8043-833CA555E643}"/>
          </ac:spMkLst>
        </pc:spChg>
        <pc:spChg chg="mod">
          <ac:chgData name="Sarah Loxdale" userId="S::s.loxdale@uwtsd.ac.uk::bed2638a-7106-4e4e-92d5-4177dfe34e07" providerId="AD" clId="Web-{1BAC47BF-7D47-C56A-E387-B143E7AD2D85}" dt="2021-11-24T13:47:39.546" v="2259" actId="20577"/>
          <ac:spMkLst>
            <pc:docMk/>
            <pc:sldMk cId="378696076" sldId="332"/>
            <ac:spMk id="8" creationId="{1EC1536F-CFF0-404B-ABD5-F47D3287C113}"/>
          </ac:spMkLst>
        </pc:spChg>
      </pc:sldChg>
      <pc:sldChg chg="addSp delSp modSp add replId">
        <pc:chgData name="Sarah Loxdale" userId="S::s.loxdale@uwtsd.ac.uk::bed2638a-7106-4e4e-92d5-4177dfe34e07" providerId="AD" clId="Web-{1BAC47BF-7D47-C56A-E387-B143E7AD2D85}" dt="2021-11-24T13:45:30.121" v="2256" actId="14100"/>
        <pc:sldMkLst>
          <pc:docMk/>
          <pc:sldMk cId="3248934595" sldId="333"/>
        </pc:sldMkLst>
        <pc:spChg chg="add del mod">
          <ac:chgData name="Sarah Loxdale" userId="S::s.loxdale@uwtsd.ac.uk::bed2638a-7106-4e4e-92d5-4177dfe34e07" providerId="AD" clId="Web-{1BAC47BF-7D47-C56A-E387-B143E7AD2D85}" dt="2021-11-24T13:44:51.495" v="2243"/>
          <ac:spMkLst>
            <pc:docMk/>
            <pc:sldMk cId="3248934595" sldId="333"/>
            <ac:spMk id="4" creationId="{824ABA80-7778-4888-ADEE-280C623C996E}"/>
          </ac:spMkLst>
        </pc:spChg>
        <pc:spChg chg="add del mod">
          <ac:chgData name="Sarah Loxdale" userId="S::s.loxdale@uwtsd.ac.uk::bed2638a-7106-4e4e-92d5-4177dfe34e07" providerId="AD" clId="Web-{1BAC47BF-7D47-C56A-E387-B143E7AD2D85}" dt="2021-11-24T13:45:17.309" v="2254"/>
          <ac:spMkLst>
            <pc:docMk/>
            <pc:sldMk cId="3248934595" sldId="333"/>
            <ac:spMk id="6" creationId="{EDAA696F-6242-4DCF-BFDB-8404611F8CCF}"/>
          </ac:spMkLst>
        </pc:spChg>
        <pc:spChg chg="del mod">
          <ac:chgData name="Sarah Loxdale" userId="S::s.loxdale@uwtsd.ac.uk::bed2638a-7106-4e4e-92d5-4177dfe34e07" providerId="AD" clId="Web-{1BAC47BF-7D47-C56A-E387-B143E7AD2D85}" dt="2021-11-24T13:44:53.714" v="2244"/>
          <ac:spMkLst>
            <pc:docMk/>
            <pc:sldMk cId="3248934595" sldId="333"/>
            <ac:spMk id="7" creationId="{7C4F1849-B072-4029-8043-833CA555E643}"/>
          </ac:spMkLst>
        </pc:spChg>
        <pc:spChg chg="del mod">
          <ac:chgData name="Sarah Loxdale" userId="S::s.loxdale@uwtsd.ac.uk::bed2638a-7106-4e4e-92d5-4177dfe34e07" providerId="AD" clId="Web-{1BAC47BF-7D47-C56A-E387-B143E7AD2D85}" dt="2021-11-24T13:44:48.777" v="2242"/>
          <ac:spMkLst>
            <pc:docMk/>
            <pc:sldMk cId="3248934595" sldId="333"/>
            <ac:spMk id="8" creationId="{1EC1536F-CFF0-404B-ABD5-F47D3287C113}"/>
          </ac:spMkLst>
        </pc:spChg>
        <pc:picChg chg="add mod">
          <ac:chgData name="Sarah Loxdale" userId="S::s.loxdale@uwtsd.ac.uk::bed2638a-7106-4e4e-92d5-4177dfe34e07" providerId="AD" clId="Web-{1BAC47BF-7D47-C56A-E387-B143E7AD2D85}" dt="2021-11-24T13:45:30.121" v="2256" actId="14100"/>
          <ac:picMkLst>
            <pc:docMk/>
            <pc:sldMk cId="3248934595" sldId="333"/>
            <ac:picMk id="5" creationId="{EF7457B1-40D7-4DD7-8850-0B354A8C940D}"/>
          </ac:picMkLst>
        </pc:picChg>
      </pc:sldChg>
      <pc:sldMasterChg chg="add addSldLayout">
        <pc:chgData name="Sarah Loxdale" userId="S::s.loxdale@uwtsd.ac.uk::bed2638a-7106-4e4e-92d5-4177dfe34e07" providerId="AD" clId="Web-{1BAC47BF-7D47-C56A-E387-B143E7AD2D85}" dt="2021-11-24T11:12:48.440" v="1"/>
        <pc:sldMasterMkLst>
          <pc:docMk/>
          <pc:sldMasterMk cId="3199328627" sldId="2147483662"/>
        </pc:sldMasterMkLst>
        <pc:sldLayoutChg chg="add">
          <pc:chgData name="Sarah Loxdale" userId="S::s.loxdale@uwtsd.ac.uk::bed2638a-7106-4e4e-92d5-4177dfe34e07" providerId="AD" clId="Web-{1BAC47BF-7D47-C56A-E387-B143E7AD2D85}" dt="2021-11-24T11:12:48.440" v="1"/>
          <pc:sldLayoutMkLst>
            <pc:docMk/>
            <pc:sldMasterMk cId="3199328627" sldId="2147483662"/>
            <pc:sldLayoutMk cId="2048649259" sldId="2147483648"/>
          </pc:sldLayoutMkLst>
        </pc:sldLayoutChg>
      </pc:sldMasterChg>
      <pc:sldMasterChg chg="add addSldLayout">
        <pc:chgData name="Sarah Loxdale" userId="S::s.loxdale@uwtsd.ac.uk::bed2638a-7106-4e4e-92d5-4177dfe34e07" providerId="AD" clId="Web-{1BAC47BF-7D47-C56A-E387-B143E7AD2D85}" dt="2021-11-24T11:12:48.252" v="0"/>
        <pc:sldMasterMkLst>
          <pc:docMk/>
          <pc:sldMasterMk cId="637017333" sldId="2147483672"/>
        </pc:sldMasterMkLst>
        <pc:sldLayoutChg chg="add">
          <pc:chgData name="Sarah Loxdale" userId="S::s.loxdale@uwtsd.ac.uk::bed2638a-7106-4e4e-92d5-4177dfe34e07" providerId="AD" clId="Web-{1BAC47BF-7D47-C56A-E387-B143E7AD2D85}" dt="2021-11-24T11:12:48.252" v="0"/>
          <pc:sldLayoutMkLst>
            <pc:docMk/>
            <pc:sldMasterMk cId="637017333" sldId="2147483672"/>
            <pc:sldLayoutMk cId="75880645" sldId="2147483673"/>
          </pc:sldLayoutMkLst>
        </pc:sldLayoutChg>
        <pc:sldLayoutChg chg="add">
          <pc:chgData name="Sarah Loxdale" userId="S::s.loxdale@uwtsd.ac.uk::bed2638a-7106-4e4e-92d5-4177dfe34e07" providerId="AD" clId="Web-{1BAC47BF-7D47-C56A-E387-B143E7AD2D85}" dt="2021-11-24T11:12:48.252" v="0"/>
          <pc:sldLayoutMkLst>
            <pc:docMk/>
            <pc:sldMasterMk cId="637017333" sldId="2147483672"/>
            <pc:sldLayoutMk cId="1861903015" sldId="2147483674"/>
          </pc:sldLayoutMkLst>
        </pc:sldLayoutChg>
        <pc:sldLayoutChg chg="add">
          <pc:chgData name="Sarah Loxdale" userId="S::s.loxdale@uwtsd.ac.uk::bed2638a-7106-4e4e-92d5-4177dfe34e07" providerId="AD" clId="Web-{1BAC47BF-7D47-C56A-E387-B143E7AD2D85}" dt="2021-11-24T11:12:48.252" v="0"/>
          <pc:sldLayoutMkLst>
            <pc:docMk/>
            <pc:sldMasterMk cId="637017333" sldId="2147483672"/>
            <pc:sldLayoutMk cId="2181350662" sldId="2147483675"/>
          </pc:sldLayoutMkLst>
        </pc:sldLayoutChg>
        <pc:sldLayoutChg chg="add">
          <pc:chgData name="Sarah Loxdale" userId="S::s.loxdale@uwtsd.ac.uk::bed2638a-7106-4e4e-92d5-4177dfe34e07" providerId="AD" clId="Web-{1BAC47BF-7D47-C56A-E387-B143E7AD2D85}" dt="2021-11-24T11:12:48.252" v="0"/>
          <pc:sldLayoutMkLst>
            <pc:docMk/>
            <pc:sldMasterMk cId="637017333" sldId="2147483672"/>
            <pc:sldLayoutMk cId="2408740811" sldId="2147483676"/>
          </pc:sldLayoutMkLst>
        </pc:sldLayoutChg>
        <pc:sldLayoutChg chg="add">
          <pc:chgData name="Sarah Loxdale" userId="S::s.loxdale@uwtsd.ac.uk::bed2638a-7106-4e4e-92d5-4177dfe34e07" providerId="AD" clId="Web-{1BAC47BF-7D47-C56A-E387-B143E7AD2D85}" dt="2021-11-24T11:12:48.252" v="0"/>
          <pc:sldLayoutMkLst>
            <pc:docMk/>
            <pc:sldMasterMk cId="637017333" sldId="2147483672"/>
            <pc:sldLayoutMk cId="3044404830" sldId="2147483677"/>
          </pc:sldLayoutMkLst>
        </pc:sldLayoutChg>
        <pc:sldLayoutChg chg="add">
          <pc:chgData name="Sarah Loxdale" userId="S::s.loxdale@uwtsd.ac.uk::bed2638a-7106-4e4e-92d5-4177dfe34e07" providerId="AD" clId="Web-{1BAC47BF-7D47-C56A-E387-B143E7AD2D85}" dt="2021-11-24T11:12:48.252" v="0"/>
          <pc:sldLayoutMkLst>
            <pc:docMk/>
            <pc:sldMasterMk cId="637017333" sldId="2147483672"/>
            <pc:sldLayoutMk cId="1293505104" sldId="2147483678"/>
          </pc:sldLayoutMkLst>
        </pc:sldLayoutChg>
        <pc:sldLayoutChg chg="add">
          <pc:chgData name="Sarah Loxdale" userId="S::s.loxdale@uwtsd.ac.uk::bed2638a-7106-4e4e-92d5-4177dfe34e07" providerId="AD" clId="Web-{1BAC47BF-7D47-C56A-E387-B143E7AD2D85}" dt="2021-11-24T11:12:48.252" v="0"/>
          <pc:sldLayoutMkLst>
            <pc:docMk/>
            <pc:sldMasterMk cId="637017333" sldId="2147483672"/>
            <pc:sldLayoutMk cId="231099650" sldId="2147483679"/>
          </pc:sldLayoutMkLst>
        </pc:sldLayoutChg>
        <pc:sldLayoutChg chg="add">
          <pc:chgData name="Sarah Loxdale" userId="S::s.loxdale@uwtsd.ac.uk::bed2638a-7106-4e4e-92d5-4177dfe34e07" providerId="AD" clId="Web-{1BAC47BF-7D47-C56A-E387-B143E7AD2D85}" dt="2021-11-24T11:12:48.252" v="0"/>
          <pc:sldLayoutMkLst>
            <pc:docMk/>
            <pc:sldMasterMk cId="637017333" sldId="2147483672"/>
            <pc:sldLayoutMk cId="2403223369" sldId="2147483680"/>
          </pc:sldLayoutMkLst>
        </pc:sldLayoutChg>
        <pc:sldLayoutChg chg="add">
          <pc:chgData name="Sarah Loxdale" userId="S::s.loxdale@uwtsd.ac.uk::bed2638a-7106-4e4e-92d5-4177dfe34e07" providerId="AD" clId="Web-{1BAC47BF-7D47-C56A-E387-B143E7AD2D85}" dt="2021-11-24T11:12:48.252" v="0"/>
          <pc:sldLayoutMkLst>
            <pc:docMk/>
            <pc:sldMasterMk cId="637017333" sldId="2147483672"/>
            <pc:sldLayoutMk cId="2536763344" sldId="2147483681"/>
          </pc:sldLayoutMkLst>
        </pc:sldLayoutChg>
        <pc:sldLayoutChg chg="add">
          <pc:chgData name="Sarah Loxdale" userId="S::s.loxdale@uwtsd.ac.uk::bed2638a-7106-4e4e-92d5-4177dfe34e07" providerId="AD" clId="Web-{1BAC47BF-7D47-C56A-E387-B143E7AD2D85}" dt="2021-11-24T11:12:48.252" v="0"/>
          <pc:sldLayoutMkLst>
            <pc:docMk/>
            <pc:sldMasterMk cId="637017333" sldId="2147483672"/>
            <pc:sldLayoutMk cId="2885291963" sldId="2147483682"/>
          </pc:sldLayoutMkLst>
        </pc:sldLayoutChg>
        <pc:sldLayoutChg chg="add">
          <pc:chgData name="Sarah Loxdale" userId="S::s.loxdale@uwtsd.ac.uk::bed2638a-7106-4e4e-92d5-4177dfe34e07" providerId="AD" clId="Web-{1BAC47BF-7D47-C56A-E387-B143E7AD2D85}" dt="2021-11-24T11:12:48.252" v="0"/>
          <pc:sldLayoutMkLst>
            <pc:docMk/>
            <pc:sldMasterMk cId="637017333" sldId="2147483672"/>
            <pc:sldLayoutMk cId="2691687140" sldId="2147483683"/>
          </pc:sldLayoutMkLst>
        </pc:sldLayoutChg>
      </pc:sldMasterChg>
      <pc:sldMasterChg chg="replId">
        <pc:chgData name="Sarah Loxdale" userId="S::s.loxdale@uwtsd.ac.uk::bed2638a-7106-4e4e-92d5-4177dfe34e07" providerId="AD" clId="Web-{1BAC47BF-7D47-C56A-E387-B143E7AD2D85}" dt="2021-11-24T11:12:48.440" v="1"/>
        <pc:sldMasterMkLst>
          <pc:docMk/>
          <pc:sldMasterMk cId="637017333" sldId="2147483684"/>
        </pc:sldMasterMkLst>
      </pc:sldMasterChg>
    </pc:docChg>
  </pc:docChgLst>
  <pc:docChgLst>
    <pc:chgData name="Sarah Loxdale" userId="S::s.loxdale@uwtsd.ac.uk::bed2638a-7106-4e4e-92d5-4177dfe34e07" providerId="AD" clId="Web-{37A9A577-B131-80C7-6422-A1067AFC799B}"/>
    <pc:docChg chg="modSld">
      <pc:chgData name="Sarah Loxdale" userId="S::s.loxdale@uwtsd.ac.uk::bed2638a-7106-4e4e-92d5-4177dfe34e07" providerId="AD" clId="Web-{37A9A577-B131-80C7-6422-A1067AFC799B}" dt="2024-01-23T14:00:31.836" v="85" actId="20577"/>
      <pc:docMkLst>
        <pc:docMk/>
      </pc:docMkLst>
      <pc:sldChg chg="modSp">
        <pc:chgData name="Sarah Loxdale" userId="S::s.loxdale@uwtsd.ac.uk::bed2638a-7106-4e4e-92d5-4177dfe34e07" providerId="AD" clId="Web-{37A9A577-B131-80C7-6422-A1067AFC799B}" dt="2024-01-23T14:00:31.836" v="85" actId="20577"/>
        <pc:sldMkLst>
          <pc:docMk/>
          <pc:sldMk cId="839445670" sldId="352"/>
        </pc:sldMkLst>
        <pc:spChg chg="mod">
          <ac:chgData name="Sarah Loxdale" userId="S::s.loxdale@uwtsd.ac.uk::bed2638a-7106-4e4e-92d5-4177dfe34e07" providerId="AD" clId="Web-{37A9A577-B131-80C7-6422-A1067AFC799B}" dt="2024-01-23T14:00:31.836" v="85" actId="20577"/>
          <ac:spMkLst>
            <pc:docMk/>
            <pc:sldMk cId="839445670" sldId="352"/>
            <ac:spMk id="9" creationId="{00000000-0000-0000-0000-000000000000}"/>
          </ac:spMkLst>
        </pc:spChg>
      </pc:sldChg>
    </pc:docChg>
  </pc:docChgLst>
  <pc:docChgLst>
    <pc:chgData name="Lowri Harris" userId="S::l.m.harris@uwtsd.ac.uk::42da47de-d197-4faa-886b-f99aeca6566a" providerId="AD" clId="Web-{3FA0B2CA-EFA7-13EF-FAA6-4A2F10538DF4}"/>
    <pc:docChg chg="addSld modSld">
      <pc:chgData name="Lowri Harris" userId="S::l.m.harris@uwtsd.ac.uk::42da47de-d197-4faa-886b-f99aeca6566a" providerId="AD" clId="Web-{3FA0B2CA-EFA7-13EF-FAA6-4A2F10538DF4}" dt="2024-01-23T14:49:08.323" v="421" actId="20577"/>
      <pc:docMkLst>
        <pc:docMk/>
      </pc:docMkLst>
      <pc:sldChg chg="modSp">
        <pc:chgData name="Lowri Harris" userId="S::l.m.harris@uwtsd.ac.uk::42da47de-d197-4faa-886b-f99aeca6566a" providerId="AD" clId="Web-{3FA0B2CA-EFA7-13EF-FAA6-4A2F10538DF4}" dt="2024-01-23T13:52:31.115" v="222"/>
        <pc:sldMkLst>
          <pc:docMk/>
          <pc:sldMk cId="3552578747" sldId="310"/>
        </pc:sldMkLst>
        <pc:graphicFrameChg chg="mod modGraphic">
          <ac:chgData name="Lowri Harris" userId="S::l.m.harris@uwtsd.ac.uk::42da47de-d197-4faa-886b-f99aeca6566a" providerId="AD" clId="Web-{3FA0B2CA-EFA7-13EF-FAA6-4A2F10538DF4}" dt="2024-01-23T13:52:31.115" v="222"/>
          <ac:graphicFrameMkLst>
            <pc:docMk/>
            <pc:sldMk cId="3552578747" sldId="310"/>
            <ac:graphicFrameMk id="5" creationId="{416F9583-B4AB-45BA-AEF3-BCE7351C66FA}"/>
          </ac:graphicFrameMkLst>
        </pc:graphicFrameChg>
      </pc:sldChg>
      <pc:sldChg chg="modSp mod modShow">
        <pc:chgData name="Lowri Harris" userId="S::l.m.harris@uwtsd.ac.uk::42da47de-d197-4faa-886b-f99aeca6566a" providerId="AD" clId="Web-{3FA0B2CA-EFA7-13EF-FAA6-4A2F10538DF4}" dt="2024-01-23T13:59:23.068" v="269"/>
        <pc:sldMkLst>
          <pc:docMk/>
          <pc:sldMk cId="2336927445" sldId="318"/>
        </pc:sldMkLst>
        <pc:graphicFrameChg chg="mod modGraphic">
          <ac:chgData name="Lowri Harris" userId="S::l.m.harris@uwtsd.ac.uk::42da47de-d197-4faa-886b-f99aeca6566a" providerId="AD" clId="Web-{3FA0B2CA-EFA7-13EF-FAA6-4A2F10538DF4}" dt="2024-01-23T13:59:23.068" v="269"/>
          <ac:graphicFrameMkLst>
            <pc:docMk/>
            <pc:sldMk cId="2336927445" sldId="318"/>
            <ac:graphicFrameMk id="5" creationId="{164A7EC7-1887-45F0-B673-27A1E35A8CB7}"/>
          </ac:graphicFrameMkLst>
        </pc:graphicFrameChg>
      </pc:sldChg>
      <pc:sldChg chg="modSp">
        <pc:chgData name="Lowri Harris" userId="S::l.m.harris@uwtsd.ac.uk::42da47de-d197-4faa-886b-f99aeca6566a" providerId="AD" clId="Web-{3FA0B2CA-EFA7-13EF-FAA6-4A2F10538DF4}" dt="2024-01-23T13:40:23.900" v="12" actId="20577"/>
        <pc:sldMkLst>
          <pc:docMk/>
          <pc:sldMk cId="3971070306" sldId="321"/>
        </pc:sldMkLst>
        <pc:spChg chg="mod">
          <ac:chgData name="Lowri Harris" userId="S::l.m.harris@uwtsd.ac.uk::42da47de-d197-4faa-886b-f99aeca6566a" providerId="AD" clId="Web-{3FA0B2CA-EFA7-13EF-FAA6-4A2F10538DF4}" dt="2024-01-23T13:40:23.900" v="12" actId="20577"/>
          <ac:spMkLst>
            <pc:docMk/>
            <pc:sldMk cId="3971070306" sldId="321"/>
            <ac:spMk id="2" creationId="{A6E9004F-BFD6-4ADC-A0B5-89A9E2C7C48E}"/>
          </ac:spMkLst>
        </pc:spChg>
      </pc:sldChg>
      <pc:sldChg chg="modSp">
        <pc:chgData name="Lowri Harris" userId="S::l.m.harris@uwtsd.ac.uk::42da47de-d197-4faa-886b-f99aeca6566a" providerId="AD" clId="Web-{3FA0B2CA-EFA7-13EF-FAA6-4A2F10538DF4}" dt="2024-01-23T14:22:12.063" v="274" actId="20577"/>
        <pc:sldMkLst>
          <pc:docMk/>
          <pc:sldMk cId="2797272909" sldId="324"/>
        </pc:sldMkLst>
        <pc:spChg chg="mod">
          <ac:chgData name="Lowri Harris" userId="S::l.m.harris@uwtsd.ac.uk::42da47de-d197-4faa-886b-f99aeca6566a" providerId="AD" clId="Web-{3FA0B2CA-EFA7-13EF-FAA6-4A2F10538DF4}" dt="2024-01-23T14:22:12.063" v="274" actId="20577"/>
          <ac:spMkLst>
            <pc:docMk/>
            <pc:sldMk cId="2797272909" sldId="324"/>
            <ac:spMk id="9" creationId="{00000000-0000-0000-0000-000000000000}"/>
          </ac:spMkLst>
        </pc:spChg>
      </pc:sldChg>
      <pc:sldChg chg="modSp">
        <pc:chgData name="Lowri Harris" userId="S::l.m.harris@uwtsd.ac.uk::42da47de-d197-4faa-886b-f99aeca6566a" providerId="AD" clId="Web-{3FA0B2CA-EFA7-13EF-FAA6-4A2F10538DF4}" dt="2024-01-23T14:21:38.594" v="272" actId="20577"/>
        <pc:sldMkLst>
          <pc:docMk/>
          <pc:sldMk cId="32821941" sldId="357"/>
        </pc:sldMkLst>
        <pc:spChg chg="mod">
          <ac:chgData name="Lowri Harris" userId="S::l.m.harris@uwtsd.ac.uk::42da47de-d197-4faa-886b-f99aeca6566a" providerId="AD" clId="Web-{3FA0B2CA-EFA7-13EF-FAA6-4A2F10538DF4}" dt="2024-01-23T14:21:38.594" v="272" actId="20577"/>
          <ac:spMkLst>
            <pc:docMk/>
            <pc:sldMk cId="32821941" sldId="357"/>
            <ac:spMk id="9" creationId="{00000000-0000-0000-0000-000000000000}"/>
          </ac:spMkLst>
        </pc:spChg>
      </pc:sldChg>
      <pc:sldChg chg="mod modShow">
        <pc:chgData name="Lowri Harris" userId="S::l.m.harris@uwtsd.ac.uk::42da47de-d197-4faa-886b-f99aeca6566a" providerId="AD" clId="Web-{3FA0B2CA-EFA7-13EF-FAA6-4A2F10538DF4}" dt="2024-01-23T14:20:37.045" v="270"/>
        <pc:sldMkLst>
          <pc:docMk/>
          <pc:sldMk cId="1563332071" sldId="364"/>
        </pc:sldMkLst>
      </pc:sldChg>
      <pc:sldChg chg="modSp add">
        <pc:chgData name="Lowri Harris" userId="S::l.m.harris@uwtsd.ac.uk::42da47de-d197-4faa-886b-f99aeca6566a" providerId="AD" clId="Web-{3FA0B2CA-EFA7-13EF-FAA6-4A2F10538DF4}" dt="2024-01-23T13:46:11.413" v="59" actId="20577"/>
        <pc:sldMkLst>
          <pc:docMk/>
          <pc:sldMk cId="2360352003" sldId="370"/>
        </pc:sldMkLst>
        <pc:spChg chg="mod">
          <ac:chgData name="Lowri Harris" userId="S::l.m.harris@uwtsd.ac.uk::42da47de-d197-4faa-886b-f99aeca6566a" providerId="AD" clId="Web-{3FA0B2CA-EFA7-13EF-FAA6-4A2F10538DF4}" dt="2024-01-23T13:46:11.413" v="59" actId="20577"/>
          <ac:spMkLst>
            <pc:docMk/>
            <pc:sldMk cId="2360352003" sldId="370"/>
            <ac:spMk id="9" creationId="{00000000-0000-0000-0000-000000000000}"/>
          </ac:spMkLst>
        </pc:spChg>
      </pc:sldChg>
      <pc:sldChg chg="add mod replId modShow">
        <pc:chgData name="Lowri Harris" userId="S::l.m.harris@uwtsd.ac.uk::42da47de-d197-4faa-886b-f99aeca6566a" providerId="AD" clId="Web-{3FA0B2CA-EFA7-13EF-FAA6-4A2F10538DF4}" dt="2024-01-23T13:46:59.509" v="61"/>
        <pc:sldMkLst>
          <pc:docMk/>
          <pc:sldMk cId="2319766199" sldId="371"/>
        </pc:sldMkLst>
      </pc:sldChg>
      <pc:sldChg chg="add replId">
        <pc:chgData name="Lowri Harris" userId="S::l.m.harris@uwtsd.ac.uk::42da47de-d197-4faa-886b-f99aeca6566a" providerId="AD" clId="Web-{3FA0B2CA-EFA7-13EF-FAA6-4A2F10538DF4}" dt="2024-01-23T13:58:45.567" v="224"/>
        <pc:sldMkLst>
          <pc:docMk/>
          <pc:sldMk cId="2371099844" sldId="372"/>
        </pc:sldMkLst>
      </pc:sldChg>
      <pc:sldChg chg="addSp delSp modSp add mod replId modShow">
        <pc:chgData name="Lowri Harris" userId="S::l.m.harris@uwtsd.ac.uk::42da47de-d197-4faa-886b-f99aeca6566a" providerId="AD" clId="Web-{3FA0B2CA-EFA7-13EF-FAA6-4A2F10538DF4}" dt="2024-01-23T14:46:26.006" v="359"/>
        <pc:sldMkLst>
          <pc:docMk/>
          <pc:sldMk cId="149733616" sldId="373"/>
        </pc:sldMkLst>
        <pc:spChg chg="mod">
          <ac:chgData name="Lowri Harris" userId="S::l.m.harris@uwtsd.ac.uk::42da47de-d197-4faa-886b-f99aeca6566a" providerId="AD" clId="Web-{3FA0B2CA-EFA7-13EF-FAA6-4A2F10538DF4}" dt="2024-01-23T14:45:20.520" v="283" actId="20577"/>
          <ac:spMkLst>
            <pc:docMk/>
            <pc:sldMk cId="149733616" sldId="373"/>
            <ac:spMk id="2" creationId="{471264F8-BBCA-13E1-D2CC-2FE46C328DF2}"/>
          </ac:spMkLst>
        </pc:spChg>
        <pc:spChg chg="add del mod">
          <ac:chgData name="Lowri Harris" userId="S::l.m.harris@uwtsd.ac.uk::42da47de-d197-4faa-886b-f99aeca6566a" providerId="AD" clId="Web-{3FA0B2CA-EFA7-13EF-FAA6-4A2F10538DF4}" dt="2024-01-23T14:45:27.145" v="285"/>
          <ac:spMkLst>
            <pc:docMk/>
            <pc:sldMk cId="149733616" sldId="373"/>
            <ac:spMk id="4" creationId="{399C9A9E-97E5-C595-9542-458540574541}"/>
          </ac:spMkLst>
        </pc:spChg>
        <pc:spChg chg="del">
          <ac:chgData name="Lowri Harris" userId="S::l.m.harris@uwtsd.ac.uk::42da47de-d197-4faa-886b-f99aeca6566a" providerId="AD" clId="Web-{3FA0B2CA-EFA7-13EF-FAA6-4A2F10538DF4}" dt="2024-01-23T14:45:24.098" v="284"/>
          <ac:spMkLst>
            <pc:docMk/>
            <pc:sldMk cId="149733616" sldId="373"/>
            <ac:spMk id="7" creationId="{FDF3607C-8FB2-457B-26DE-30A4086078B0}"/>
          </ac:spMkLst>
        </pc:spChg>
        <pc:spChg chg="mod">
          <ac:chgData name="Lowri Harris" userId="S::l.m.harris@uwtsd.ac.uk::42da47de-d197-4faa-886b-f99aeca6566a" providerId="AD" clId="Web-{3FA0B2CA-EFA7-13EF-FAA6-4A2F10538DF4}" dt="2024-01-23T14:46:21.459" v="358" actId="14100"/>
          <ac:spMkLst>
            <pc:docMk/>
            <pc:sldMk cId="149733616" sldId="373"/>
            <ac:spMk id="8" creationId="{6AFD5A57-084F-D8D5-B2E2-EC9F814E7EE0}"/>
          </ac:spMkLst>
        </pc:spChg>
      </pc:sldChg>
      <pc:sldChg chg="modSp add">
        <pc:chgData name="Lowri Harris" userId="S::l.m.harris@uwtsd.ac.uk::42da47de-d197-4faa-886b-f99aeca6566a" providerId="AD" clId="Web-{3FA0B2CA-EFA7-13EF-FAA6-4A2F10538DF4}" dt="2024-01-23T14:49:08.323" v="421" actId="20577"/>
        <pc:sldMkLst>
          <pc:docMk/>
          <pc:sldMk cId="1053444388" sldId="427"/>
        </pc:sldMkLst>
        <pc:spChg chg="mod ord">
          <ac:chgData name="Lowri Harris" userId="S::l.m.harris@uwtsd.ac.uk::42da47de-d197-4faa-886b-f99aeca6566a" providerId="AD" clId="Web-{3FA0B2CA-EFA7-13EF-FAA6-4A2F10538DF4}" dt="2024-01-23T14:49:08.323" v="421" actId="20577"/>
          <ac:spMkLst>
            <pc:docMk/>
            <pc:sldMk cId="1053444388" sldId="427"/>
            <ac:spMk id="9" creationId="{13CB2DBA-8A48-2930-C997-725EDB92A78B}"/>
          </ac:spMkLst>
        </pc:spChg>
      </pc:sldChg>
      <pc:sldMasterChg chg="addSldLayout">
        <pc:chgData name="Lowri Harris" userId="S::l.m.harris@uwtsd.ac.uk::42da47de-d197-4faa-886b-f99aeca6566a" providerId="AD" clId="Web-{3FA0B2CA-EFA7-13EF-FAA6-4A2F10538DF4}" dt="2024-01-23T13:40:42.464" v="13"/>
        <pc:sldMasterMkLst>
          <pc:docMk/>
          <pc:sldMasterMk cId="3199328627" sldId="2147483662"/>
        </pc:sldMasterMkLst>
        <pc:sldLayoutChg chg="add replId">
          <pc:chgData name="Lowri Harris" userId="S::l.m.harris@uwtsd.ac.uk::42da47de-d197-4faa-886b-f99aeca6566a" providerId="AD" clId="Web-{3FA0B2CA-EFA7-13EF-FAA6-4A2F10538DF4}" dt="2024-01-23T13:40:42.464" v="13"/>
          <pc:sldLayoutMkLst>
            <pc:docMk/>
            <pc:sldMasterMk cId="3199328627" sldId="2147483662"/>
            <pc:sldLayoutMk cId="1608614670" sldId="2147483685"/>
          </pc:sldLayoutMkLst>
        </pc:sldLayoutChg>
      </pc:sldMasterChg>
    </pc:docChg>
  </pc:docChgLst>
  <pc:docChgLst>
    <pc:chgData name="Sarah Loxdale" userId="S::s.loxdale@uwtsd.ac.uk::bed2638a-7106-4e4e-92d5-4177dfe34e07" providerId="AD" clId="Web-{42E5CE9C-AB42-0DD1-1C4A-DCCF4296DE10}"/>
    <pc:docChg chg="delSld modSld">
      <pc:chgData name="Sarah Loxdale" userId="S::s.loxdale@uwtsd.ac.uk::bed2638a-7106-4e4e-92d5-4177dfe34e07" providerId="AD" clId="Web-{42E5CE9C-AB42-0DD1-1C4A-DCCF4296DE10}" dt="2021-12-08T12:49:17.729" v="81" actId="20577"/>
      <pc:docMkLst>
        <pc:docMk/>
      </pc:docMkLst>
      <pc:sldChg chg="del">
        <pc:chgData name="Sarah Loxdale" userId="S::s.loxdale@uwtsd.ac.uk::bed2638a-7106-4e4e-92d5-4177dfe34e07" providerId="AD" clId="Web-{42E5CE9C-AB42-0DD1-1C4A-DCCF4296DE10}" dt="2021-12-08T12:17:45.087" v="0"/>
        <pc:sldMkLst>
          <pc:docMk/>
          <pc:sldMk cId="3861257010" sldId="314"/>
        </pc:sldMkLst>
      </pc:sldChg>
      <pc:sldChg chg="modSp">
        <pc:chgData name="Sarah Loxdale" userId="S::s.loxdale@uwtsd.ac.uk::bed2638a-7106-4e4e-92d5-4177dfe34e07" providerId="AD" clId="Web-{42E5CE9C-AB42-0DD1-1C4A-DCCF4296DE10}" dt="2021-12-08T12:49:17.729" v="81" actId="20577"/>
        <pc:sldMkLst>
          <pc:docMk/>
          <pc:sldMk cId="378696076" sldId="332"/>
        </pc:sldMkLst>
        <pc:spChg chg="mod">
          <ac:chgData name="Sarah Loxdale" userId="S::s.loxdale@uwtsd.ac.uk::bed2638a-7106-4e4e-92d5-4177dfe34e07" providerId="AD" clId="Web-{42E5CE9C-AB42-0DD1-1C4A-DCCF4296DE10}" dt="2021-12-08T12:45:56.467" v="65" actId="20577"/>
          <ac:spMkLst>
            <pc:docMk/>
            <pc:sldMk cId="378696076" sldId="332"/>
            <ac:spMk id="7" creationId="{7C4F1849-B072-4029-8043-833CA555E643}"/>
          </ac:spMkLst>
        </pc:spChg>
        <pc:spChg chg="mod">
          <ac:chgData name="Sarah Loxdale" userId="S::s.loxdale@uwtsd.ac.uk::bed2638a-7106-4e4e-92d5-4177dfe34e07" providerId="AD" clId="Web-{42E5CE9C-AB42-0DD1-1C4A-DCCF4296DE10}" dt="2021-12-08T12:49:17.729" v="81" actId="20577"/>
          <ac:spMkLst>
            <pc:docMk/>
            <pc:sldMk cId="378696076" sldId="332"/>
            <ac:spMk id="8" creationId="{1EC1536F-CFF0-404B-ABD5-F47D3287C113}"/>
          </ac:spMkLst>
        </pc:spChg>
      </pc:sldChg>
      <pc:sldChg chg="del">
        <pc:chgData name="Sarah Loxdale" userId="S::s.loxdale@uwtsd.ac.uk::bed2638a-7106-4e4e-92d5-4177dfe34e07" providerId="AD" clId="Web-{42E5CE9C-AB42-0DD1-1C4A-DCCF4296DE10}" dt="2021-12-08T12:17:48.431" v="1"/>
        <pc:sldMkLst>
          <pc:docMk/>
          <pc:sldMk cId="2001883323" sldId="339"/>
        </pc:sldMkLst>
      </pc:sldChg>
      <pc:sldChg chg="modSp">
        <pc:chgData name="Sarah Loxdale" userId="S::s.loxdale@uwtsd.ac.uk::bed2638a-7106-4e4e-92d5-4177dfe34e07" providerId="AD" clId="Web-{42E5CE9C-AB42-0DD1-1C4A-DCCF4296DE10}" dt="2021-12-08T12:22:34.182" v="36" actId="20577"/>
        <pc:sldMkLst>
          <pc:docMk/>
          <pc:sldMk cId="2448577699" sldId="342"/>
        </pc:sldMkLst>
        <pc:spChg chg="mod">
          <ac:chgData name="Sarah Loxdale" userId="S::s.loxdale@uwtsd.ac.uk::bed2638a-7106-4e4e-92d5-4177dfe34e07" providerId="AD" clId="Web-{42E5CE9C-AB42-0DD1-1C4A-DCCF4296DE10}" dt="2021-12-08T12:22:34.182" v="36" actId="20577"/>
          <ac:spMkLst>
            <pc:docMk/>
            <pc:sldMk cId="2448577699" sldId="342"/>
            <ac:spMk id="3" creationId="{00000000-0000-0000-0000-000000000000}"/>
          </ac:spMkLst>
        </pc:spChg>
      </pc:sldChg>
    </pc:docChg>
  </pc:docChgLst>
  <pc:docChgLst>
    <pc:chgData name="Sarah Loxdale" userId="S::s.loxdale@uwtsd.ac.uk::bed2638a-7106-4e4e-92d5-4177dfe34e07" providerId="AD" clId="Web-{4A55E0A6-403D-9E26-35BB-AA9DE05DFF71}"/>
    <pc:docChg chg="addSld delSld modSld sldOrd">
      <pc:chgData name="Sarah Loxdale" userId="S::s.loxdale@uwtsd.ac.uk::bed2638a-7106-4e4e-92d5-4177dfe34e07" providerId="AD" clId="Web-{4A55E0A6-403D-9E26-35BB-AA9DE05DFF71}" dt="2023-05-08T19:51:27.833" v="214"/>
      <pc:docMkLst>
        <pc:docMk/>
      </pc:docMkLst>
      <pc:sldChg chg="modSp">
        <pc:chgData name="Sarah Loxdale" userId="S::s.loxdale@uwtsd.ac.uk::bed2638a-7106-4e4e-92d5-4177dfe34e07" providerId="AD" clId="Web-{4A55E0A6-403D-9E26-35BB-AA9DE05DFF71}" dt="2023-05-08T19:43:44.049" v="213" actId="1076"/>
        <pc:sldMkLst>
          <pc:docMk/>
          <pc:sldMk cId="1888668682" sldId="285"/>
        </pc:sldMkLst>
        <pc:picChg chg="mod">
          <ac:chgData name="Sarah Loxdale" userId="S::s.loxdale@uwtsd.ac.uk::bed2638a-7106-4e4e-92d5-4177dfe34e07" providerId="AD" clId="Web-{4A55E0A6-403D-9E26-35BB-AA9DE05DFF71}" dt="2023-05-08T19:43:44.049" v="213" actId="1076"/>
          <ac:picMkLst>
            <pc:docMk/>
            <pc:sldMk cId="1888668682" sldId="285"/>
            <ac:picMk id="4" creationId="{00000000-0000-0000-0000-000000000000}"/>
          </ac:picMkLst>
        </pc:picChg>
      </pc:sldChg>
      <pc:sldChg chg="del">
        <pc:chgData name="Sarah Loxdale" userId="S::s.loxdale@uwtsd.ac.uk::bed2638a-7106-4e4e-92d5-4177dfe34e07" providerId="AD" clId="Web-{4A55E0A6-403D-9E26-35BB-AA9DE05DFF71}" dt="2023-05-08T19:51:27.833" v="214"/>
        <pc:sldMkLst>
          <pc:docMk/>
          <pc:sldMk cId="2296938832" sldId="343"/>
        </pc:sldMkLst>
      </pc:sldChg>
      <pc:sldChg chg="modSp">
        <pc:chgData name="Sarah Loxdale" userId="S::s.loxdale@uwtsd.ac.uk::bed2638a-7106-4e4e-92d5-4177dfe34e07" providerId="AD" clId="Web-{4A55E0A6-403D-9E26-35BB-AA9DE05DFF71}" dt="2023-05-08T18:35:04.917" v="8" actId="20577"/>
        <pc:sldMkLst>
          <pc:docMk/>
          <pc:sldMk cId="737227741" sldId="349"/>
        </pc:sldMkLst>
        <pc:spChg chg="mod">
          <ac:chgData name="Sarah Loxdale" userId="S::s.loxdale@uwtsd.ac.uk::bed2638a-7106-4e4e-92d5-4177dfe34e07" providerId="AD" clId="Web-{4A55E0A6-403D-9E26-35BB-AA9DE05DFF71}" dt="2023-05-08T18:35:04.917" v="8" actId="20577"/>
          <ac:spMkLst>
            <pc:docMk/>
            <pc:sldMk cId="737227741" sldId="349"/>
            <ac:spMk id="9" creationId="{00000000-0000-0000-0000-000000000000}"/>
          </ac:spMkLst>
        </pc:spChg>
      </pc:sldChg>
      <pc:sldChg chg="addSp delSp modSp add ord replId modNotes">
        <pc:chgData name="Sarah Loxdale" userId="S::s.loxdale@uwtsd.ac.uk::bed2638a-7106-4e4e-92d5-4177dfe34e07" providerId="AD" clId="Web-{4A55E0A6-403D-9E26-35BB-AA9DE05DFF71}" dt="2023-05-08T18:55:33.324" v="178"/>
        <pc:sldMkLst>
          <pc:docMk/>
          <pc:sldMk cId="839445670" sldId="352"/>
        </pc:sldMkLst>
        <pc:spChg chg="mod">
          <ac:chgData name="Sarah Loxdale" userId="S::s.loxdale@uwtsd.ac.uk::bed2638a-7106-4e4e-92d5-4177dfe34e07" providerId="AD" clId="Web-{4A55E0A6-403D-9E26-35BB-AA9DE05DFF71}" dt="2023-05-08T18:53:18.975" v="45" actId="14100"/>
          <ac:spMkLst>
            <pc:docMk/>
            <pc:sldMk cId="839445670" sldId="352"/>
            <ac:spMk id="3" creationId="{D395B059-7ED2-4EC3-BCE8-AC52E213CEAD}"/>
          </ac:spMkLst>
        </pc:spChg>
        <pc:spChg chg="add mod">
          <ac:chgData name="Sarah Loxdale" userId="S::s.loxdale@uwtsd.ac.uk::bed2638a-7106-4e4e-92d5-4177dfe34e07" providerId="AD" clId="Web-{4A55E0A6-403D-9E26-35BB-AA9DE05DFF71}" dt="2023-05-08T18:54:43.572" v="119" actId="20577"/>
          <ac:spMkLst>
            <pc:docMk/>
            <pc:sldMk cId="839445670" sldId="352"/>
            <ac:spMk id="5" creationId="{0816DD88-7286-AF76-8471-540C9BD0DF86}"/>
          </ac:spMkLst>
        </pc:spChg>
        <pc:spChg chg="mod">
          <ac:chgData name="Sarah Loxdale" userId="S::s.loxdale@uwtsd.ac.uk::bed2638a-7106-4e4e-92d5-4177dfe34e07" providerId="AD" clId="Web-{4A55E0A6-403D-9E26-35BB-AA9DE05DFF71}" dt="2023-05-08T18:53:00.709" v="41" actId="20577"/>
          <ac:spMkLst>
            <pc:docMk/>
            <pc:sldMk cId="839445670" sldId="352"/>
            <ac:spMk id="9" creationId="{00000000-0000-0000-0000-000000000000}"/>
          </ac:spMkLst>
        </pc:spChg>
        <pc:picChg chg="del">
          <ac:chgData name="Sarah Loxdale" userId="S::s.loxdale@uwtsd.ac.uk::bed2638a-7106-4e4e-92d5-4177dfe34e07" providerId="AD" clId="Web-{4A55E0A6-403D-9E26-35BB-AA9DE05DFF71}" dt="2023-05-08T18:53:03.334" v="44"/>
          <ac:picMkLst>
            <pc:docMk/>
            <pc:sldMk cId="839445670" sldId="352"/>
            <ac:picMk id="4" creationId="{B7069996-1129-E337-F2A1-4C402C0A7DC4}"/>
          </ac:picMkLst>
        </pc:picChg>
        <pc:picChg chg="del">
          <ac:chgData name="Sarah Loxdale" userId="S::s.loxdale@uwtsd.ac.uk::bed2638a-7106-4e4e-92d5-4177dfe34e07" providerId="AD" clId="Web-{4A55E0A6-403D-9E26-35BB-AA9DE05DFF71}" dt="2023-05-08T18:53:01.600" v="42"/>
          <ac:picMkLst>
            <pc:docMk/>
            <pc:sldMk cId="839445670" sldId="352"/>
            <ac:picMk id="6" creationId="{55E5CBB6-1EFF-03B4-5129-74F5DA64A1A8}"/>
          </ac:picMkLst>
        </pc:picChg>
        <pc:picChg chg="del">
          <ac:chgData name="Sarah Loxdale" userId="S::s.loxdale@uwtsd.ac.uk::bed2638a-7106-4e4e-92d5-4177dfe34e07" providerId="AD" clId="Web-{4A55E0A6-403D-9E26-35BB-AA9DE05DFF71}" dt="2023-05-08T18:53:02.615" v="43"/>
          <ac:picMkLst>
            <pc:docMk/>
            <pc:sldMk cId="839445670" sldId="352"/>
            <ac:picMk id="7" creationId="{4300E24F-A619-8A96-7CE8-62F1281113CD}"/>
          </ac:picMkLst>
        </pc:picChg>
      </pc:sldChg>
      <pc:sldChg chg="modSp">
        <pc:chgData name="Sarah Loxdale" userId="S::s.loxdale@uwtsd.ac.uk::bed2638a-7106-4e4e-92d5-4177dfe34e07" providerId="AD" clId="Web-{4A55E0A6-403D-9E26-35BB-AA9DE05DFF71}" dt="2023-05-08T19:18:09.112" v="211" actId="1076"/>
        <pc:sldMkLst>
          <pc:docMk/>
          <pc:sldMk cId="32821941" sldId="357"/>
        </pc:sldMkLst>
        <pc:spChg chg="mod">
          <ac:chgData name="Sarah Loxdale" userId="S::s.loxdale@uwtsd.ac.uk::bed2638a-7106-4e4e-92d5-4177dfe34e07" providerId="AD" clId="Web-{4A55E0A6-403D-9E26-35BB-AA9DE05DFF71}" dt="2023-05-08T19:18:05.643" v="210" actId="20577"/>
          <ac:spMkLst>
            <pc:docMk/>
            <pc:sldMk cId="32821941" sldId="357"/>
            <ac:spMk id="9" creationId="{00000000-0000-0000-0000-000000000000}"/>
          </ac:spMkLst>
        </pc:spChg>
        <pc:picChg chg="mod">
          <ac:chgData name="Sarah Loxdale" userId="S::s.loxdale@uwtsd.ac.uk::bed2638a-7106-4e4e-92d5-4177dfe34e07" providerId="AD" clId="Web-{4A55E0A6-403D-9E26-35BB-AA9DE05DFF71}" dt="2023-05-08T19:18:09.112" v="211" actId="1076"/>
          <ac:picMkLst>
            <pc:docMk/>
            <pc:sldMk cId="32821941" sldId="357"/>
            <ac:picMk id="4" creationId="{B7069996-1129-E337-F2A1-4C402C0A7DC4}"/>
          </ac:picMkLst>
        </pc:picChg>
      </pc:sldChg>
      <pc:sldChg chg="add replId">
        <pc:chgData name="Sarah Loxdale" userId="S::s.loxdale@uwtsd.ac.uk::bed2638a-7106-4e4e-92d5-4177dfe34e07" providerId="AD" clId="Web-{4A55E0A6-403D-9E26-35BB-AA9DE05DFF71}" dt="2023-05-08T19:17:31.110" v="179"/>
        <pc:sldMkLst>
          <pc:docMk/>
          <pc:sldMk cId="1984347400" sldId="362"/>
        </pc:sldMkLst>
      </pc:sldChg>
    </pc:docChg>
  </pc:docChgLst>
  <pc:docChgLst>
    <pc:chgData name="Lowri Harris" userId="S::l.m.harris@uwtsd.ac.uk::42da47de-d197-4faa-886b-f99aeca6566a" providerId="AD" clId="Web-{120A1318-55B0-19C3-A6F2-DB4AA94289BD}"/>
    <pc:docChg chg="addSld modSld">
      <pc:chgData name="Lowri Harris" userId="S::l.m.harris@uwtsd.ac.uk::42da47de-d197-4faa-886b-f99aeca6566a" providerId="AD" clId="Web-{120A1318-55B0-19C3-A6F2-DB4AA94289BD}" dt="2024-04-23T13:28:12.628" v="275" actId="20577"/>
      <pc:docMkLst>
        <pc:docMk/>
      </pc:docMkLst>
      <pc:sldChg chg="modSp">
        <pc:chgData name="Lowri Harris" userId="S::l.m.harris@uwtsd.ac.uk::42da47de-d197-4faa-886b-f99aeca6566a" providerId="AD" clId="Web-{120A1318-55B0-19C3-A6F2-DB4AA94289BD}" dt="2024-04-23T13:11:05.057" v="51"/>
        <pc:sldMkLst>
          <pc:docMk/>
          <pc:sldMk cId="3552578747" sldId="310"/>
        </pc:sldMkLst>
        <pc:spChg chg="mod">
          <ac:chgData name="Lowri Harris" userId="S::l.m.harris@uwtsd.ac.uk::42da47de-d197-4faa-886b-f99aeca6566a" providerId="AD" clId="Web-{120A1318-55B0-19C3-A6F2-DB4AA94289BD}" dt="2024-04-23T13:10:58.807" v="0" actId="20577"/>
          <ac:spMkLst>
            <pc:docMk/>
            <pc:sldMk cId="3552578747" sldId="310"/>
            <ac:spMk id="2" creationId="{00000000-0000-0000-0000-000000000000}"/>
          </ac:spMkLst>
        </pc:spChg>
        <pc:graphicFrameChg chg="mod modGraphic">
          <ac:chgData name="Lowri Harris" userId="S::l.m.harris@uwtsd.ac.uk::42da47de-d197-4faa-886b-f99aeca6566a" providerId="AD" clId="Web-{120A1318-55B0-19C3-A6F2-DB4AA94289BD}" dt="2024-04-23T13:11:05.057" v="51"/>
          <ac:graphicFrameMkLst>
            <pc:docMk/>
            <pc:sldMk cId="3552578747" sldId="310"/>
            <ac:graphicFrameMk id="5" creationId="{416F9583-B4AB-45BA-AEF3-BCE7351C66FA}"/>
          </ac:graphicFrameMkLst>
        </pc:graphicFrameChg>
      </pc:sldChg>
      <pc:sldChg chg="modSp">
        <pc:chgData name="Lowri Harris" userId="S::l.m.harris@uwtsd.ac.uk::42da47de-d197-4faa-886b-f99aeca6566a" providerId="AD" clId="Web-{120A1318-55B0-19C3-A6F2-DB4AA94289BD}" dt="2024-04-23T13:20:37.097" v="242"/>
        <pc:sldMkLst>
          <pc:docMk/>
          <pc:sldMk cId="2336927445" sldId="318"/>
        </pc:sldMkLst>
        <pc:spChg chg="mod">
          <ac:chgData name="Lowri Harris" userId="S::l.m.harris@uwtsd.ac.uk::42da47de-d197-4faa-886b-f99aeca6566a" providerId="AD" clId="Web-{120A1318-55B0-19C3-A6F2-DB4AA94289BD}" dt="2024-04-23T13:11:30.872" v="54"/>
          <ac:spMkLst>
            <pc:docMk/>
            <pc:sldMk cId="2336927445" sldId="318"/>
            <ac:spMk id="2" creationId="{2CD50F31-9934-4059-812F-46BF4B1034A0}"/>
          </ac:spMkLst>
        </pc:spChg>
        <pc:graphicFrameChg chg="mod modGraphic">
          <ac:chgData name="Lowri Harris" userId="S::l.m.harris@uwtsd.ac.uk::42da47de-d197-4faa-886b-f99aeca6566a" providerId="AD" clId="Web-{120A1318-55B0-19C3-A6F2-DB4AA94289BD}" dt="2024-04-23T13:20:37.097" v="242"/>
          <ac:graphicFrameMkLst>
            <pc:docMk/>
            <pc:sldMk cId="2336927445" sldId="318"/>
            <ac:graphicFrameMk id="5" creationId="{164A7EC7-1887-45F0-B673-27A1E35A8CB7}"/>
          </ac:graphicFrameMkLst>
        </pc:graphicFrameChg>
      </pc:sldChg>
      <pc:sldChg chg="modSp">
        <pc:chgData name="Lowri Harris" userId="S::l.m.harris@uwtsd.ac.uk::42da47de-d197-4faa-886b-f99aeca6566a" providerId="AD" clId="Web-{120A1318-55B0-19C3-A6F2-DB4AA94289BD}" dt="2024-04-23T13:11:18.136" v="53"/>
        <pc:sldMkLst>
          <pc:docMk/>
          <pc:sldMk cId="2970069240" sldId="345"/>
        </pc:sldMkLst>
        <pc:spChg chg="mod">
          <ac:chgData name="Lowri Harris" userId="S::l.m.harris@uwtsd.ac.uk::42da47de-d197-4faa-886b-f99aeca6566a" providerId="AD" clId="Web-{120A1318-55B0-19C3-A6F2-DB4AA94289BD}" dt="2024-04-23T13:11:18.136" v="53"/>
          <ac:spMkLst>
            <pc:docMk/>
            <pc:sldMk cId="2970069240" sldId="345"/>
            <ac:spMk id="2" creationId="{BC91A7F1-4FFC-434D-AE39-D233624D8258}"/>
          </ac:spMkLst>
        </pc:spChg>
        <pc:spChg chg="mod">
          <ac:chgData name="Lowri Harris" userId="S::l.m.harris@uwtsd.ac.uk::42da47de-d197-4faa-886b-f99aeca6566a" providerId="AD" clId="Web-{120A1318-55B0-19C3-A6F2-DB4AA94289BD}" dt="2024-04-23T13:11:10.933" v="52"/>
          <ac:spMkLst>
            <pc:docMk/>
            <pc:sldMk cId="2970069240" sldId="345"/>
            <ac:spMk id="3" creationId="{D4642556-5428-4B8E-83AE-8C2D37477513}"/>
          </ac:spMkLst>
        </pc:spChg>
      </pc:sldChg>
      <pc:sldChg chg="modSp">
        <pc:chgData name="Lowri Harris" userId="S::l.m.harris@uwtsd.ac.uk::42da47de-d197-4faa-886b-f99aeca6566a" providerId="AD" clId="Web-{120A1318-55B0-19C3-A6F2-DB4AA94289BD}" dt="2024-04-23T13:28:12.628" v="275" actId="20577"/>
        <pc:sldMkLst>
          <pc:docMk/>
          <pc:sldMk cId="839445670" sldId="352"/>
        </pc:sldMkLst>
        <pc:spChg chg="mod">
          <ac:chgData name="Lowri Harris" userId="S::l.m.harris@uwtsd.ac.uk::42da47de-d197-4faa-886b-f99aeca6566a" providerId="AD" clId="Web-{120A1318-55B0-19C3-A6F2-DB4AA94289BD}" dt="2024-04-23T13:28:12.628" v="275" actId="20577"/>
          <ac:spMkLst>
            <pc:docMk/>
            <pc:sldMk cId="839445670" sldId="352"/>
            <ac:spMk id="9" creationId="{00000000-0000-0000-0000-000000000000}"/>
          </ac:spMkLst>
        </pc:spChg>
      </pc:sldChg>
      <pc:sldChg chg="modSp">
        <pc:chgData name="Lowri Harris" userId="S::l.m.harris@uwtsd.ac.uk::42da47de-d197-4faa-886b-f99aeca6566a" providerId="AD" clId="Web-{120A1318-55B0-19C3-A6F2-DB4AA94289BD}" dt="2024-04-23T13:19:34.296" v="191" actId="1076"/>
        <pc:sldMkLst>
          <pc:docMk/>
          <pc:sldMk cId="2319766199" sldId="371"/>
        </pc:sldMkLst>
        <pc:spChg chg="mod">
          <ac:chgData name="Lowri Harris" userId="S::l.m.harris@uwtsd.ac.uk::42da47de-d197-4faa-886b-f99aeca6566a" providerId="AD" clId="Web-{120A1318-55B0-19C3-A6F2-DB4AA94289BD}" dt="2024-04-23T13:18:12.384" v="158"/>
          <ac:spMkLst>
            <pc:docMk/>
            <pc:sldMk cId="2319766199" sldId="371"/>
            <ac:spMk id="2" creationId="{EA79EA7E-1900-D217-DAD1-FE8D67A0D3BB}"/>
          </ac:spMkLst>
        </pc:spChg>
        <pc:graphicFrameChg chg="mod modGraphic">
          <ac:chgData name="Lowri Harris" userId="S::l.m.harris@uwtsd.ac.uk::42da47de-d197-4faa-886b-f99aeca6566a" providerId="AD" clId="Web-{120A1318-55B0-19C3-A6F2-DB4AA94289BD}" dt="2024-04-23T13:19:34.296" v="191" actId="1076"/>
          <ac:graphicFrameMkLst>
            <pc:docMk/>
            <pc:sldMk cId="2319766199" sldId="371"/>
            <ac:graphicFrameMk id="5" creationId="{22979D5B-2BC4-418C-7164-618D50083CD4}"/>
          </ac:graphicFrameMkLst>
        </pc:graphicFrameChg>
      </pc:sldChg>
      <pc:sldChg chg="modSp">
        <pc:chgData name="Lowri Harris" userId="S::l.m.harris@uwtsd.ac.uk::42da47de-d197-4faa-886b-f99aeca6566a" providerId="AD" clId="Web-{120A1318-55B0-19C3-A6F2-DB4AA94289BD}" dt="2024-04-23T13:22:51.606" v="262" actId="20577"/>
        <pc:sldMkLst>
          <pc:docMk/>
          <pc:sldMk cId="1053444388" sldId="427"/>
        </pc:sldMkLst>
        <pc:spChg chg="mod">
          <ac:chgData name="Lowri Harris" userId="S::l.m.harris@uwtsd.ac.uk::42da47de-d197-4faa-886b-f99aeca6566a" providerId="AD" clId="Web-{120A1318-55B0-19C3-A6F2-DB4AA94289BD}" dt="2024-04-23T13:22:51.606" v="262" actId="20577"/>
          <ac:spMkLst>
            <pc:docMk/>
            <pc:sldMk cId="1053444388" sldId="427"/>
            <ac:spMk id="9" creationId="{13CB2DBA-8A48-2930-C997-725EDB92A78B}"/>
          </ac:spMkLst>
        </pc:spChg>
      </pc:sldChg>
      <pc:sldChg chg="add mod replId modShow">
        <pc:chgData name="Lowri Harris" userId="S::l.m.harris@uwtsd.ac.uk::42da47de-d197-4faa-886b-f99aeca6566a" providerId="AD" clId="Web-{120A1318-55B0-19C3-A6F2-DB4AA94289BD}" dt="2024-04-23T13:18:44.777" v="160"/>
        <pc:sldMkLst>
          <pc:docMk/>
          <pc:sldMk cId="1424333032" sldId="429"/>
        </pc:sldMkLst>
      </pc:sldChg>
    </pc:docChg>
  </pc:docChgLst>
  <pc:docChgLst>
    <pc:chgData name="Lowri Harris" userId="S::l.m.harris@uwtsd.ac.uk::42da47de-d197-4faa-886b-f99aeca6566a" providerId="AD" clId="Web-{DF09E254-5323-82A9-000F-2961D780BA6A}"/>
    <pc:docChg chg="delSld modSld">
      <pc:chgData name="Lowri Harris" userId="S::l.m.harris@uwtsd.ac.uk::42da47de-d197-4faa-886b-f99aeca6566a" providerId="AD" clId="Web-{DF09E254-5323-82A9-000F-2961D780BA6A}" dt="2024-04-24T12:28:24.156" v="85"/>
      <pc:docMkLst>
        <pc:docMk/>
      </pc:docMkLst>
      <pc:sldChg chg="modSp">
        <pc:chgData name="Lowri Harris" userId="S::l.m.harris@uwtsd.ac.uk::42da47de-d197-4faa-886b-f99aeca6566a" providerId="AD" clId="Web-{DF09E254-5323-82A9-000F-2961D780BA6A}" dt="2024-04-24T10:31:10.855" v="63"/>
        <pc:sldMkLst>
          <pc:docMk/>
          <pc:sldMk cId="1096353886" sldId="265"/>
        </pc:sldMkLst>
        <pc:spChg chg="mod">
          <ac:chgData name="Lowri Harris" userId="S::l.m.harris@uwtsd.ac.uk::42da47de-d197-4faa-886b-f99aeca6566a" providerId="AD" clId="Web-{DF09E254-5323-82A9-000F-2961D780BA6A}" dt="2024-04-24T10:31:06.902" v="62"/>
          <ac:spMkLst>
            <pc:docMk/>
            <pc:sldMk cId="1096353886" sldId="265"/>
            <ac:spMk id="2" creationId="{00000000-0000-0000-0000-000000000000}"/>
          </ac:spMkLst>
        </pc:spChg>
        <pc:spChg chg="mod">
          <ac:chgData name="Lowri Harris" userId="S::l.m.harris@uwtsd.ac.uk::42da47de-d197-4faa-886b-f99aeca6566a" providerId="AD" clId="Web-{DF09E254-5323-82A9-000F-2961D780BA6A}" dt="2024-04-24T10:31:10.855" v="63"/>
          <ac:spMkLst>
            <pc:docMk/>
            <pc:sldMk cId="1096353886" sldId="265"/>
            <ac:spMk id="3" creationId="{00000000-0000-0000-0000-000000000000}"/>
          </ac:spMkLst>
        </pc:spChg>
      </pc:sldChg>
      <pc:sldChg chg="modSp">
        <pc:chgData name="Lowri Harris" userId="S::l.m.harris@uwtsd.ac.uk::42da47de-d197-4faa-886b-f99aeca6566a" providerId="AD" clId="Web-{DF09E254-5323-82A9-000F-2961D780BA6A}" dt="2024-04-24T11:02:38.051" v="75"/>
        <pc:sldMkLst>
          <pc:docMk/>
          <pc:sldMk cId="1744991996" sldId="277"/>
        </pc:sldMkLst>
        <pc:spChg chg="mod">
          <ac:chgData name="Lowri Harris" userId="S::l.m.harris@uwtsd.ac.uk::42da47de-d197-4faa-886b-f99aeca6566a" providerId="AD" clId="Web-{DF09E254-5323-82A9-000F-2961D780BA6A}" dt="2024-04-24T11:02:38.051" v="75"/>
          <ac:spMkLst>
            <pc:docMk/>
            <pc:sldMk cId="1744991996" sldId="277"/>
            <ac:spMk id="3" creationId="{00000000-0000-0000-0000-000000000000}"/>
          </ac:spMkLst>
        </pc:spChg>
      </pc:sldChg>
      <pc:sldChg chg="modSp">
        <pc:chgData name="Lowri Harris" userId="S::l.m.harris@uwtsd.ac.uk::42da47de-d197-4faa-886b-f99aeca6566a" providerId="AD" clId="Web-{DF09E254-5323-82A9-000F-2961D780BA6A}" dt="2024-04-24T10:30:01.368" v="61" actId="20577"/>
        <pc:sldMkLst>
          <pc:docMk/>
          <pc:sldMk cId="2797272909" sldId="324"/>
        </pc:sldMkLst>
        <pc:spChg chg="mod">
          <ac:chgData name="Lowri Harris" userId="S::l.m.harris@uwtsd.ac.uk::42da47de-d197-4faa-886b-f99aeca6566a" providerId="AD" clId="Web-{DF09E254-5323-82A9-000F-2961D780BA6A}" dt="2024-04-24T10:30:01.368" v="61" actId="20577"/>
          <ac:spMkLst>
            <pc:docMk/>
            <pc:sldMk cId="2797272909" sldId="324"/>
            <ac:spMk id="9" creationId="{00000000-0000-0000-0000-000000000000}"/>
          </ac:spMkLst>
        </pc:spChg>
      </pc:sldChg>
      <pc:sldChg chg="modSp">
        <pc:chgData name="Lowri Harris" userId="S::l.m.harris@uwtsd.ac.uk::42da47de-d197-4faa-886b-f99aeca6566a" providerId="AD" clId="Web-{DF09E254-5323-82A9-000F-2961D780BA6A}" dt="2024-04-24T10:27:42.987" v="5"/>
        <pc:sldMkLst>
          <pc:docMk/>
          <pc:sldMk cId="378696076" sldId="332"/>
        </pc:sldMkLst>
        <pc:spChg chg="mod">
          <ac:chgData name="Lowri Harris" userId="S::l.m.harris@uwtsd.ac.uk::42da47de-d197-4faa-886b-f99aeca6566a" providerId="AD" clId="Web-{DF09E254-5323-82A9-000F-2961D780BA6A}" dt="2024-04-24T10:27:42.987" v="5"/>
          <ac:spMkLst>
            <pc:docMk/>
            <pc:sldMk cId="378696076" sldId="332"/>
            <ac:spMk id="2" creationId="{00000000-0000-0000-0000-000000000000}"/>
          </ac:spMkLst>
        </pc:spChg>
        <pc:spChg chg="mod">
          <ac:chgData name="Lowri Harris" userId="S::l.m.harris@uwtsd.ac.uk::42da47de-d197-4faa-886b-f99aeca6566a" providerId="AD" clId="Web-{DF09E254-5323-82A9-000F-2961D780BA6A}" dt="2024-04-24T10:23:00.367" v="4"/>
          <ac:spMkLst>
            <pc:docMk/>
            <pc:sldMk cId="378696076" sldId="332"/>
            <ac:spMk id="8" creationId="{1EC1536F-CFF0-404B-ABD5-F47D3287C113}"/>
          </ac:spMkLst>
        </pc:spChg>
      </pc:sldChg>
      <pc:sldChg chg="modSp">
        <pc:chgData name="Lowri Harris" userId="S::l.m.harris@uwtsd.ac.uk::42da47de-d197-4faa-886b-f99aeca6566a" providerId="AD" clId="Web-{DF09E254-5323-82A9-000F-2961D780BA6A}" dt="2024-04-24T10:31:18.137" v="64"/>
        <pc:sldMkLst>
          <pc:docMk/>
          <pc:sldMk cId="3275173200" sldId="341"/>
        </pc:sldMkLst>
        <pc:spChg chg="mod">
          <ac:chgData name="Lowri Harris" userId="S::l.m.harris@uwtsd.ac.uk::42da47de-d197-4faa-886b-f99aeca6566a" providerId="AD" clId="Web-{DF09E254-5323-82A9-000F-2961D780BA6A}" dt="2024-04-24T10:31:18.137" v="64"/>
          <ac:spMkLst>
            <pc:docMk/>
            <pc:sldMk cId="3275173200" sldId="341"/>
            <ac:spMk id="2" creationId="{00000000-0000-0000-0000-000000000000}"/>
          </ac:spMkLst>
        </pc:spChg>
      </pc:sldChg>
      <pc:sldChg chg="modSp">
        <pc:chgData name="Lowri Harris" userId="S::l.m.harris@uwtsd.ac.uk::42da47de-d197-4faa-886b-f99aeca6566a" providerId="AD" clId="Web-{DF09E254-5323-82A9-000F-2961D780BA6A}" dt="2024-04-24T11:02:52.396" v="84" actId="20577"/>
        <pc:sldMkLst>
          <pc:docMk/>
          <pc:sldMk cId="1503790701" sldId="348"/>
        </pc:sldMkLst>
        <pc:spChg chg="mod">
          <ac:chgData name="Lowri Harris" userId="S::l.m.harris@uwtsd.ac.uk::42da47de-d197-4faa-886b-f99aeca6566a" providerId="AD" clId="Web-{DF09E254-5323-82A9-000F-2961D780BA6A}" dt="2024-04-24T11:02:52.396" v="84" actId="20577"/>
          <ac:spMkLst>
            <pc:docMk/>
            <pc:sldMk cId="1503790701" sldId="348"/>
            <ac:spMk id="3" creationId="{00000000-0000-0000-0000-000000000000}"/>
          </ac:spMkLst>
        </pc:spChg>
      </pc:sldChg>
      <pc:sldChg chg="del mod modShow">
        <pc:chgData name="Lowri Harris" userId="S::l.m.harris@uwtsd.ac.uk::42da47de-d197-4faa-886b-f99aeca6566a" providerId="AD" clId="Web-{DF09E254-5323-82A9-000F-2961D780BA6A}" dt="2024-04-24T12:28:24.156" v="85"/>
        <pc:sldMkLst>
          <pc:docMk/>
          <pc:sldMk cId="288465391" sldId="363"/>
        </pc:sldMkLst>
      </pc:sldChg>
    </pc:docChg>
  </pc:docChgLst>
  <pc:docChgLst>
    <pc:chgData name="Sarah Loxdale" userId="S::s.loxdale@uwtsd.ac.uk::bed2638a-7106-4e4e-92d5-4177dfe34e07" providerId="AD" clId="Web-{49BFA5F3-49A3-A73E-BB53-8ABA8EC56C1C}"/>
    <pc:docChg chg="addSld modSld">
      <pc:chgData name="Sarah Loxdale" userId="S::s.loxdale@uwtsd.ac.uk::bed2638a-7106-4e4e-92d5-4177dfe34e07" providerId="AD" clId="Web-{49BFA5F3-49A3-A73E-BB53-8ABA8EC56C1C}" dt="2024-04-23T13:28:17.820" v="26"/>
      <pc:docMkLst>
        <pc:docMk/>
      </pc:docMkLst>
      <pc:sldChg chg="mod modShow">
        <pc:chgData name="Sarah Loxdale" userId="S::s.loxdale@uwtsd.ac.uk::bed2638a-7106-4e4e-92d5-4177dfe34e07" providerId="AD" clId="Web-{49BFA5F3-49A3-A73E-BB53-8ABA8EC56C1C}" dt="2024-04-23T13:16:11.366" v="1"/>
        <pc:sldMkLst>
          <pc:docMk/>
          <pc:sldMk cId="3552578747" sldId="310"/>
        </pc:sldMkLst>
      </pc:sldChg>
      <pc:sldChg chg="modSp">
        <pc:chgData name="Sarah Loxdale" userId="S::s.loxdale@uwtsd.ac.uk::bed2638a-7106-4e4e-92d5-4177dfe34e07" providerId="AD" clId="Web-{49BFA5F3-49A3-A73E-BB53-8ABA8EC56C1C}" dt="2024-04-23T13:19:33.136" v="25"/>
        <pc:sldMkLst>
          <pc:docMk/>
          <pc:sldMk cId="2336927445" sldId="318"/>
        </pc:sldMkLst>
        <pc:graphicFrameChg chg="mod modGraphic">
          <ac:chgData name="Sarah Loxdale" userId="S::s.loxdale@uwtsd.ac.uk::bed2638a-7106-4e4e-92d5-4177dfe34e07" providerId="AD" clId="Web-{49BFA5F3-49A3-A73E-BB53-8ABA8EC56C1C}" dt="2024-04-23T13:19:33.136" v="25"/>
          <ac:graphicFrameMkLst>
            <pc:docMk/>
            <pc:sldMk cId="2336927445" sldId="318"/>
            <ac:graphicFrameMk id="5" creationId="{164A7EC7-1887-45F0-B673-27A1E35A8CB7}"/>
          </ac:graphicFrameMkLst>
        </pc:graphicFrameChg>
      </pc:sldChg>
      <pc:sldChg chg="mod modShow">
        <pc:chgData name="Sarah Loxdale" userId="S::s.loxdale@uwtsd.ac.uk::bed2638a-7106-4e4e-92d5-4177dfe34e07" providerId="AD" clId="Web-{49BFA5F3-49A3-A73E-BB53-8ABA8EC56C1C}" dt="2024-04-23T13:28:17.820" v="26"/>
        <pc:sldMkLst>
          <pc:docMk/>
          <pc:sldMk cId="288465391" sldId="363"/>
        </pc:sldMkLst>
      </pc:sldChg>
      <pc:sldChg chg="mod modShow">
        <pc:chgData name="Sarah Loxdale" userId="S::s.loxdale@uwtsd.ac.uk::bed2638a-7106-4e4e-92d5-4177dfe34e07" providerId="AD" clId="Web-{49BFA5F3-49A3-A73E-BB53-8ABA8EC56C1C}" dt="2024-04-23T13:17:41.103" v="8"/>
        <pc:sldMkLst>
          <pc:docMk/>
          <pc:sldMk cId="2319766199" sldId="371"/>
        </pc:sldMkLst>
      </pc:sldChg>
      <pc:sldChg chg="addSp delSp modSp add replId">
        <pc:chgData name="Sarah Loxdale" userId="S::s.loxdale@uwtsd.ac.uk::bed2638a-7106-4e4e-92d5-4177dfe34e07" providerId="AD" clId="Web-{49BFA5F3-49A3-A73E-BB53-8ABA8EC56C1C}" dt="2024-04-23T13:17:08.149" v="7"/>
        <pc:sldMkLst>
          <pc:docMk/>
          <pc:sldMk cId="1037218016" sldId="428"/>
        </pc:sldMkLst>
        <pc:graphicFrameChg chg="add mod modGraphic">
          <ac:chgData name="Sarah Loxdale" userId="S::s.loxdale@uwtsd.ac.uk::bed2638a-7106-4e4e-92d5-4177dfe34e07" providerId="AD" clId="Web-{49BFA5F3-49A3-A73E-BB53-8ABA8EC56C1C}" dt="2024-04-23T13:17:08.149" v="7"/>
          <ac:graphicFrameMkLst>
            <pc:docMk/>
            <pc:sldMk cId="1037218016" sldId="428"/>
            <ac:graphicFrameMk id="4" creationId="{D7B55D89-BF34-4AC6-51EA-FB4BB0A52BCA}"/>
          </ac:graphicFrameMkLst>
        </pc:graphicFrameChg>
        <pc:graphicFrameChg chg="del mod modGraphic">
          <ac:chgData name="Sarah Loxdale" userId="S::s.loxdale@uwtsd.ac.uk::bed2638a-7106-4e4e-92d5-4177dfe34e07" providerId="AD" clId="Web-{49BFA5F3-49A3-A73E-BB53-8ABA8EC56C1C}" dt="2024-04-23T13:16:21.523" v="4"/>
          <ac:graphicFrameMkLst>
            <pc:docMk/>
            <pc:sldMk cId="1037218016" sldId="428"/>
            <ac:graphicFrameMk id="5" creationId="{416F9583-B4AB-45BA-AEF3-BCE7351C66F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1C8594-A6F7-4120-A667-4008D53EB592}"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383C9FD1-7C12-4A3B-8121-23AD57E7500C}">
      <dgm:prSet phldrT="[Text]" phldr="0"/>
      <dgm:spPr/>
      <dgm:t>
        <a:bodyPr/>
        <a:lstStyle/>
        <a:p>
          <a:pPr rtl="0"/>
          <a:r>
            <a:rPr lang="en-GB">
              <a:latin typeface="Myriad Pro"/>
            </a:rPr>
            <a:t>Your learning</a:t>
          </a:r>
          <a:endParaRPr lang="en-GB"/>
        </a:p>
      </dgm:t>
    </dgm:pt>
    <dgm:pt modelId="{2E9FDB0A-3DB6-4042-8D72-178ADB724DE5}" type="parTrans" cxnId="{A5E615A1-A5FD-4EFB-A2F8-589D73AD5ABF}">
      <dgm:prSet/>
      <dgm:spPr/>
      <dgm:t>
        <a:bodyPr/>
        <a:lstStyle/>
        <a:p>
          <a:endParaRPr lang="en-GB"/>
        </a:p>
      </dgm:t>
    </dgm:pt>
    <dgm:pt modelId="{7AB8B085-3D34-4F12-9E54-1D05B639C3CB}" type="sibTrans" cxnId="{A5E615A1-A5FD-4EFB-A2F8-589D73AD5ABF}">
      <dgm:prSet/>
      <dgm:spPr/>
      <dgm:t>
        <a:bodyPr/>
        <a:lstStyle/>
        <a:p>
          <a:endParaRPr lang="en-GB"/>
        </a:p>
      </dgm:t>
    </dgm:pt>
    <dgm:pt modelId="{3F2A1C2D-0BC8-4E74-B58E-0BD0ED689A4C}">
      <dgm:prSet phldrT="[Text]" phldr="0"/>
      <dgm:spPr/>
      <dgm:t>
        <a:bodyPr/>
        <a:lstStyle/>
        <a:p>
          <a:pPr rtl="0"/>
          <a:r>
            <a:rPr lang="en-GB">
              <a:latin typeface="Myriad Pro"/>
            </a:rPr>
            <a:t>What did you set out to learn / achieve?</a:t>
          </a:r>
          <a:endParaRPr lang="en-GB"/>
        </a:p>
      </dgm:t>
    </dgm:pt>
    <dgm:pt modelId="{A3FFAD6C-F898-4686-A515-24C8628D1374}" type="parTrans" cxnId="{C5F0C595-1018-4F5A-8D84-7CAE5BF91A3F}">
      <dgm:prSet/>
      <dgm:spPr/>
      <dgm:t>
        <a:bodyPr/>
        <a:lstStyle/>
        <a:p>
          <a:endParaRPr lang="en-GB"/>
        </a:p>
      </dgm:t>
    </dgm:pt>
    <dgm:pt modelId="{7D6B1A6E-4E6A-4F36-9D49-ACE80D03ADC2}" type="sibTrans" cxnId="{C5F0C595-1018-4F5A-8D84-7CAE5BF91A3F}">
      <dgm:prSet/>
      <dgm:spPr/>
      <dgm:t>
        <a:bodyPr/>
        <a:lstStyle/>
        <a:p>
          <a:endParaRPr lang="en-GB"/>
        </a:p>
      </dgm:t>
    </dgm:pt>
    <dgm:pt modelId="{5AE44954-ACB0-4E77-8FBC-15E8409967B8}">
      <dgm:prSet phldrT="[Text]" phldr="0"/>
      <dgm:spPr/>
      <dgm:t>
        <a:bodyPr/>
        <a:lstStyle/>
        <a:p>
          <a:pPr rtl="0"/>
          <a:r>
            <a:rPr lang="en-GB">
              <a:latin typeface="Myriad Pro"/>
            </a:rPr>
            <a:t>What did you actually learn / achieve?</a:t>
          </a:r>
          <a:endParaRPr lang="en-GB"/>
        </a:p>
      </dgm:t>
    </dgm:pt>
    <dgm:pt modelId="{535BE7C8-F62B-4FF0-AF1E-9E055E422D31}" type="parTrans" cxnId="{A09C567E-B486-4F90-B0D6-64242C3C1620}">
      <dgm:prSet/>
      <dgm:spPr/>
      <dgm:t>
        <a:bodyPr/>
        <a:lstStyle/>
        <a:p>
          <a:endParaRPr lang="en-GB"/>
        </a:p>
      </dgm:t>
    </dgm:pt>
    <dgm:pt modelId="{D0FF04E8-02CC-4CE1-A8D9-91A13BADAA57}" type="sibTrans" cxnId="{A09C567E-B486-4F90-B0D6-64242C3C1620}">
      <dgm:prSet/>
      <dgm:spPr/>
      <dgm:t>
        <a:bodyPr/>
        <a:lstStyle/>
        <a:p>
          <a:endParaRPr lang="en-GB"/>
        </a:p>
      </dgm:t>
    </dgm:pt>
    <dgm:pt modelId="{AD62DB07-FD1D-42CC-8BD6-DBA8847411B0}">
      <dgm:prSet phldrT="[Text]" phldr="0"/>
      <dgm:spPr/>
      <dgm:t>
        <a:bodyPr/>
        <a:lstStyle/>
        <a:p>
          <a:r>
            <a:rPr lang="en-GB">
              <a:latin typeface="Myriad Pro"/>
            </a:rPr>
            <a:t>Analysis</a:t>
          </a:r>
          <a:endParaRPr lang="en-GB"/>
        </a:p>
      </dgm:t>
    </dgm:pt>
    <dgm:pt modelId="{DF3A39C9-3672-4372-B5FD-C34C2D7FF28D}" type="parTrans" cxnId="{08DFA69E-569A-4E38-9254-66E64665B0AE}">
      <dgm:prSet/>
      <dgm:spPr/>
      <dgm:t>
        <a:bodyPr/>
        <a:lstStyle/>
        <a:p>
          <a:endParaRPr lang="en-GB"/>
        </a:p>
      </dgm:t>
    </dgm:pt>
    <dgm:pt modelId="{D95ECBF3-014B-4CF5-BCF8-C3C9C2D61D63}" type="sibTrans" cxnId="{08DFA69E-569A-4E38-9254-66E64665B0AE}">
      <dgm:prSet/>
      <dgm:spPr/>
      <dgm:t>
        <a:bodyPr/>
        <a:lstStyle/>
        <a:p>
          <a:endParaRPr lang="en-GB"/>
        </a:p>
      </dgm:t>
    </dgm:pt>
    <dgm:pt modelId="{4D1E13CB-AEDA-43E7-9BFF-D1F94EE58725}">
      <dgm:prSet phldrT="[Text]" phldr="0"/>
      <dgm:spPr/>
      <dgm:t>
        <a:bodyPr/>
        <a:lstStyle/>
        <a:p>
          <a:pPr rtl="0"/>
          <a:r>
            <a:rPr lang="en-GB">
              <a:latin typeface="Myriad Pro"/>
            </a:rPr>
            <a:t>Any disconnect between your objectives/aims and your results?</a:t>
          </a:r>
          <a:endParaRPr lang="en-GB"/>
        </a:p>
      </dgm:t>
    </dgm:pt>
    <dgm:pt modelId="{D0704D24-D645-4B9C-AEB0-83290E49717C}" type="parTrans" cxnId="{B375FB8C-9F51-4E9E-B6D3-1F78C2B52689}">
      <dgm:prSet/>
      <dgm:spPr/>
      <dgm:t>
        <a:bodyPr/>
        <a:lstStyle/>
        <a:p>
          <a:endParaRPr lang="en-GB"/>
        </a:p>
      </dgm:t>
    </dgm:pt>
    <dgm:pt modelId="{2667888A-E22E-418D-934C-7EA2B12217A7}" type="sibTrans" cxnId="{B375FB8C-9F51-4E9E-B6D3-1F78C2B52689}">
      <dgm:prSet/>
      <dgm:spPr/>
      <dgm:t>
        <a:bodyPr/>
        <a:lstStyle/>
        <a:p>
          <a:endParaRPr lang="en-GB"/>
        </a:p>
      </dgm:t>
    </dgm:pt>
    <dgm:pt modelId="{30B5D861-9DB0-424C-860D-E087B1572362}">
      <dgm:prSet phldrT="[Text]" phldr="0"/>
      <dgm:spPr/>
      <dgm:t>
        <a:bodyPr/>
        <a:lstStyle/>
        <a:p>
          <a:r>
            <a:rPr lang="en-GB">
              <a:latin typeface="Myriad Pro"/>
            </a:rPr>
            <a:t>Reflection</a:t>
          </a:r>
          <a:endParaRPr lang="en-GB"/>
        </a:p>
      </dgm:t>
    </dgm:pt>
    <dgm:pt modelId="{5BE5906A-F894-4FEC-BAA1-C9513475F787}" type="parTrans" cxnId="{FAF80E0F-C9B0-4FB7-B890-AF09FD859111}">
      <dgm:prSet/>
      <dgm:spPr/>
      <dgm:t>
        <a:bodyPr/>
        <a:lstStyle/>
        <a:p>
          <a:endParaRPr lang="en-GB"/>
        </a:p>
      </dgm:t>
    </dgm:pt>
    <dgm:pt modelId="{6F7C35BB-D6BF-43BA-B578-CCCF473238B6}" type="sibTrans" cxnId="{FAF80E0F-C9B0-4FB7-B890-AF09FD859111}">
      <dgm:prSet/>
      <dgm:spPr/>
      <dgm:t>
        <a:bodyPr/>
        <a:lstStyle/>
        <a:p>
          <a:endParaRPr lang="en-GB"/>
        </a:p>
      </dgm:t>
    </dgm:pt>
    <dgm:pt modelId="{9F246699-AE38-4D3B-BDD0-115453573BDA}">
      <dgm:prSet phldrT="[Text]" phldr="0"/>
      <dgm:spPr/>
      <dgm:t>
        <a:bodyPr/>
        <a:lstStyle/>
        <a:p>
          <a:pPr rtl="0"/>
          <a:r>
            <a:rPr lang="en-GB">
              <a:latin typeface="Myriad Pro"/>
            </a:rPr>
            <a:t>Reflection on personal and professional learning</a:t>
          </a:r>
          <a:endParaRPr lang="en-GB"/>
        </a:p>
      </dgm:t>
    </dgm:pt>
    <dgm:pt modelId="{3A8A9F96-39E5-454E-BA11-49BF9823C5C0}" type="parTrans" cxnId="{2BE9119F-ECF5-4364-9760-B0625DD96AA2}">
      <dgm:prSet/>
      <dgm:spPr/>
      <dgm:t>
        <a:bodyPr/>
        <a:lstStyle/>
        <a:p>
          <a:endParaRPr lang="en-GB"/>
        </a:p>
      </dgm:t>
    </dgm:pt>
    <dgm:pt modelId="{4521852A-94FB-4219-8E9B-5F932FE36F30}" type="sibTrans" cxnId="{2BE9119F-ECF5-4364-9760-B0625DD96AA2}">
      <dgm:prSet/>
      <dgm:spPr/>
      <dgm:t>
        <a:bodyPr/>
        <a:lstStyle/>
        <a:p>
          <a:endParaRPr lang="en-GB"/>
        </a:p>
      </dgm:t>
    </dgm:pt>
    <dgm:pt modelId="{EDB8CA8F-128E-4B1F-BED0-15F38680C954}">
      <dgm:prSet phldrT="[Text]" phldr="0"/>
      <dgm:spPr/>
      <dgm:t>
        <a:bodyPr/>
        <a:lstStyle/>
        <a:p>
          <a:r>
            <a:rPr lang="en-GB">
              <a:latin typeface="Myriad Pro"/>
            </a:rPr>
            <a:t>Recommendations</a:t>
          </a:r>
          <a:endParaRPr lang="en-GB"/>
        </a:p>
      </dgm:t>
    </dgm:pt>
    <dgm:pt modelId="{5316CE46-E8C2-4018-BCE1-2BDC6CCFF8C2}" type="parTrans" cxnId="{792DFB3D-9E64-4F39-A9EE-174518D7BCB8}">
      <dgm:prSet/>
      <dgm:spPr/>
      <dgm:t>
        <a:bodyPr/>
        <a:lstStyle/>
        <a:p>
          <a:endParaRPr lang="en-GB"/>
        </a:p>
      </dgm:t>
    </dgm:pt>
    <dgm:pt modelId="{22F6F8AD-2D68-4C18-8394-E31E91FDBD13}" type="sibTrans" cxnId="{792DFB3D-9E64-4F39-A9EE-174518D7BCB8}">
      <dgm:prSet/>
      <dgm:spPr/>
      <dgm:t>
        <a:bodyPr/>
        <a:lstStyle/>
        <a:p>
          <a:endParaRPr lang="en-GB"/>
        </a:p>
      </dgm:t>
    </dgm:pt>
    <dgm:pt modelId="{57797658-4F7F-488B-8E7E-D050D22DCDFC}">
      <dgm:prSet phldr="0"/>
      <dgm:spPr/>
      <dgm:t>
        <a:bodyPr/>
        <a:lstStyle/>
        <a:p>
          <a:pPr rtl="0"/>
          <a:r>
            <a:rPr lang="en-GB">
              <a:latin typeface="Myriad Pro"/>
            </a:rPr>
            <a:t>For future action, research or analysis, based on the project results</a:t>
          </a:r>
        </a:p>
      </dgm:t>
    </dgm:pt>
    <dgm:pt modelId="{75A694F1-75A8-458C-BE83-24657DA9DD49}" type="parTrans" cxnId="{04BC33CA-74DC-4A60-833F-195E9934C907}">
      <dgm:prSet/>
      <dgm:spPr/>
    </dgm:pt>
    <dgm:pt modelId="{A4000D33-7A54-49B2-9C39-EE7885CB86EB}" type="sibTrans" cxnId="{04BC33CA-74DC-4A60-833F-195E9934C907}">
      <dgm:prSet/>
      <dgm:spPr/>
    </dgm:pt>
    <dgm:pt modelId="{9CCC93DC-9BE8-4C87-83DE-FF836706F1EC}">
      <dgm:prSet phldr="0"/>
      <dgm:spPr/>
      <dgm:t>
        <a:bodyPr/>
        <a:lstStyle/>
        <a:p>
          <a:pPr rtl="0"/>
          <a:r>
            <a:rPr lang="en-GB">
              <a:latin typeface="Myriad Pro"/>
            </a:rPr>
            <a:t>Where can it go from here?</a:t>
          </a:r>
          <a:endParaRPr lang="en-GB"/>
        </a:p>
      </dgm:t>
    </dgm:pt>
    <dgm:pt modelId="{3785E7EC-48BA-4517-9ACB-4CF08A499E5D}" type="parTrans" cxnId="{8CF7E771-F46C-47BD-8474-E7F5EFD49934}">
      <dgm:prSet/>
      <dgm:spPr/>
    </dgm:pt>
    <dgm:pt modelId="{0B80E5E5-47BF-47E9-8AF9-17DE9FC8AB3E}" type="sibTrans" cxnId="{8CF7E771-F46C-47BD-8474-E7F5EFD49934}">
      <dgm:prSet/>
      <dgm:spPr/>
    </dgm:pt>
    <dgm:pt modelId="{AA6FA0AF-784F-43B5-B2A8-897AEAEF5D65}" type="pres">
      <dgm:prSet presAssocID="{241C8594-A6F7-4120-A667-4008D53EB592}" presName="Name0" presStyleCnt="0">
        <dgm:presLayoutVars>
          <dgm:dir/>
          <dgm:animLvl val="lvl"/>
          <dgm:resizeHandles/>
        </dgm:presLayoutVars>
      </dgm:prSet>
      <dgm:spPr/>
    </dgm:pt>
    <dgm:pt modelId="{F0335D9A-CC7B-4ED7-8893-05CAA6EF9F79}" type="pres">
      <dgm:prSet presAssocID="{383C9FD1-7C12-4A3B-8121-23AD57E7500C}" presName="linNode" presStyleCnt="0"/>
      <dgm:spPr/>
    </dgm:pt>
    <dgm:pt modelId="{457205DE-848A-4C49-B295-BC28C3D7297A}" type="pres">
      <dgm:prSet presAssocID="{383C9FD1-7C12-4A3B-8121-23AD57E7500C}" presName="parentShp" presStyleLbl="node1" presStyleIdx="0" presStyleCnt="4">
        <dgm:presLayoutVars>
          <dgm:bulletEnabled val="1"/>
        </dgm:presLayoutVars>
      </dgm:prSet>
      <dgm:spPr/>
    </dgm:pt>
    <dgm:pt modelId="{92872E67-C3EC-4368-A874-6A704F03F459}" type="pres">
      <dgm:prSet presAssocID="{383C9FD1-7C12-4A3B-8121-23AD57E7500C}" presName="childShp" presStyleLbl="bgAccFollowNode1" presStyleIdx="0" presStyleCnt="4">
        <dgm:presLayoutVars>
          <dgm:bulletEnabled val="1"/>
        </dgm:presLayoutVars>
      </dgm:prSet>
      <dgm:spPr/>
    </dgm:pt>
    <dgm:pt modelId="{CB92A3A7-D725-48DD-9AE4-47392E550BDF}" type="pres">
      <dgm:prSet presAssocID="{7AB8B085-3D34-4F12-9E54-1D05B639C3CB}" presName="spacing" presStyleCnt="0"/>
      <dgm:spPr/>
    </dgm:pt>
    <dgm:pt modelId="{83D00E69-EF87-4B19-9D47-9200CD3D78DA}" type="pres">
      <dgm:prSet presAssocID="{AD62DB07-FD1D-42CC-8BD6-DBA8847411B0}" presName="linNode" presStyleCnt="0"/>
      <dgm:spPr/>
    </dgm:pt>
    <dgm:pt modelId="{C4C7FBA5-7300-4FBF-8424-3232C4A1B8D2}" type="pres">
      <dgm:prSet presAssocID="{AD62DB07-FD1D-42CC-8BD6-DBA8847411B0}" presName="parentShp" presStyleLbl="node1" presStyleIdx="1" presStyleCnt="4">
        <dgm:presLayoutVars>
          <dgm:bulletEnabled val="1"/>
        </dgm:presLayoutVars>
      </dgm:prSet>
      <dgm:spPr/>
    </dgm:pt>
    <dgm:pt modelId="{522450EE-F4DE-42C9-9ACD-C8B05CBBFED3}" type="pres">
      <dgm:prSet presAssocID="{AD62DB07-FD1D-42CC-8BD6-DBA8847411B0}" presName="childShp" presStyleLbl="bgAccFollowNode1" presStyleIdx="1" presStyleCnt="4">
        <dgm:presLayoutVars>
          <dgm:bulletEnabled val="1"/>
        </dgm:presLayoutVars>
      </dgm:prSet>
      <dgm:spPr/>
    </dgm:pt>
    <dgm:pt modelId="{346240C5-9C23-44C4-8AA2-C46A529EE815}" type="pres">
      <dgm:prSet presAssocID="{D95ECBF3-014B-4CF5-BCF8-C3C9C2D61D63}" presName="spacing" presStyleCnt="0"/>
      <dgm:spPr/>
    </dgm:pt>
    <dgm:pt modelId="{CD848F22-04F1-4A81-89F5-A87619BEF220}" type="pres">
      <dgm:prSet presAssocID="{30B5D861-9DB0-424C-860D-E087B1572362}" presName="linNode" presStyleCnt="0"/>
      <dgm:spPr/>
    </dgm:pt>
    <dgm:pt modelId="{B1681954-0737-457A-8F7C-27D72694936F}" type="pres">
      <dgm:prSet presAssocID="{30B5D861-9DB0-424C-860D-E087B1572362}" presName="parentShp" presStyleLbl="node1" presStyleIdx="2" presStyleCnt="4">
        <dgm:presLayoutVars>
          <dgm:bulletEnabled val="1"/>
        </dgm:presLayoutVars>
      </dgm:prSet>
      <dgm:spPr/>
    </dgm:pt>
    <dgm:pt modelId="{5E0970B9-2158-4D5D-BBDB-D1E6DFBF6E01}" type="pres">
      <dgm:prSet presAssocID="{30B5D861-9DB0-424C-860D-E087B1572362}" presName="childShp" presStyleLbl="bgAccFollowNode1" presStyleIdx="2" presStyleCnt="4">
        <dgm:presLayoutVars>
          <dgm:bulletEnabled val="1"/>
        </dgm:presLayoutVars>
      </dgm:prSet>
      <dgm:spPr/>
    </dgm:pt>
    <dgm:pt modelId="{C715AC92-5AA1-4DC5-8051-530F29D11F78}" type="pres">
      <dgm:prSet presAssocID="{6F7C35BB-D6BF-43BA-B578-CCCF473238B6}" presName="spacing" presStyleCnt="0"/>
      <dgm:spPr/>
    </dgm:pt>
    <dgm:pt modelId="{752A10A0-9B07-445C-9D13-B4394130F4B6}" type="pres">
      <dgm:prSet presAssocID="{EDB8CA8F-128E-4B1F-BED0-15F38680C954}" presName="linNode" presStyleCnt="0"/>
      <dgm:spPr/>
    </dgm:pt>
    <dgm:pt modelId="{A00230E7-A756-4FE1-9AEF-89C525C16E48}" type="pres">
      <dgm:prSet presAssocID="{EDB8CA8F-128E-4B1F-BED0-15F38680C954}" presName="parentShp" presStyleLbl="node1" presStyleIdx="3" presStyleCnt="4">
        <dgm:presLayoutVars>
          <dgm:bulletEnabled val="1"/>
        </dgm:presLayoutVars>
      </dgm:prSet>
      <dgm:spPr/>
    </dgm:pt>
    <dgm:pt modelId="{093292C5-B49F-4579-B803-14D2DCB6C9D4}" type="pres">
      <dgm:prSet presAssocID="{EDB8CA8F-128E-4B1F-BED0-15F38680C954}" presName="childShp" presStyleLbl="bgAccFollowNode1" presStyleIdx="3" presStyleCnt="4">
        <dgm:presLayoutVars>
          <dgm:bulletEnabled val="1"/>
        </dgm:presLayoutVars>
      </dgm:prSet>
      <dgm:spPr/>
    </dgm:pt>
  </dgm:ptLst>
  <dgm:cxnLst>
    <dgm:cxn modelId="{FAF80E0F-C9B0-4FB7-B890-AF09FD859111}" srcId="{241C8594-A6F7-4120-A667-4008D53EB592}" destId="{30B5D861-9DB0-424C-860D-E087B1572362}" srcOrd="2" destOrd="0" parTransId="{5BE5906A-F894-4FEC-BAA1-C9513475F787}" sibTransId="{6F7C35BB-D6BF-43BA-B578-CCCF473238B6}"/>
    <dgm:cxn modelId="{92669C11-C33D-4601-8251-E458283526B0}" type="presOf" srcId="{4D1E13CB-AEDA-43E7-9BFF-D1F94EE58725}" destId="{522450EE-F4DE-42C9-9ACD-C8B05CBBFED3}" srcOrd="0" destOrd="0" presId="urn:microsoft.com/office/officeart/2005/8/layout/vList6"/>
    <dgm:cxn modelId="{CF87F51A-F65E-4CD7-A3BC-60C4375ABEC4}" type="presOf" srcId="{5AE44954-ACB0-4E77-8FBC-15E8409967B8}" destId="{92872E67-C3EC-4368-A874-6A704F03F459}" srcOrd="0" destOrd="1" presId="urn:microsoft.com/office/officeart/2005/8/layout/vList6"/>
    <dgm:cxn modelId="{CB2AF01B-35A6-468D-9CF7-B998DA655425}" type="presOf" srcId="{AD62DB07-FD1D-42CC-8BD6-DBA8847411B0}" destId="{C4C7FBA5-7300-4FBF-8424-3232C4A1B8D2}" srcOrd="0" destOrd="0" presId="urn:microsoft.com/office/officeart/2005/8/layout/vList6"/>
    <dgm:cxn modelId="{E57A0225-E20B-4BEB-97EB-45E84C7F6C3B}" type="presOf" srcId="{9F246699-AE38-4D3B-BDD0-115453573BDA}" destId="{5E0970B9-2158-4D5D-BBDB-D1E6DFBF6E01}" srcOrd="0" destOrd="0" presId="urn:microsoft.com/office/officeart/2005/8/layout/vList6"/>
    <dgm:cxn modelId="{D9E4DD39-40BD-43E6-A999-29D85553B952}" type="presOf" srcId="{30B5D861-9DB0-424C-860D-E087B1572362}" destId="{B1681954-0737-457A-8F7C-27D72694936F}" srcOrd="0" destOrd="0" presId="urn:microsoft.com/office/officeart/2005/8/layout/vList6"/>
    <dgm:cxn modelId="{792DFB3D-9E64-4F39-A9EE-174518D7BCB8}" srcId="{241C8594-A6F7-4120-A667-4008D53EB592}" destId="{EDB8CA8F-128E-4B1F-BED0-15F38680C954}" srcOrd="3" destOrd="0" parTransId="{5316CE46-E8C2-4018-BCE1-2BDC6CCFF8C2}" sibTransId="{22F6F8AD-2D68-4C18-8394-E31E91FDBD13}"/>
    <dgm:cxn modelId="{B9E8345C-FBDB-43CF-9632-D4C448F3849F}" type="presOf" srcId="{9CCC93DC-9BE8-4C87-83DE-FF836706F1EC}" destId="{093292C5-B49F-4579-B803-14D2DCB6C9D4}" srcOrd="0" destOrd="1" presId="urn:microsoft.com/office/officeart/2005/8/layout/vList6"/>
    <dgm:cxn modelId="{CB78405C-6F44-49A2-94BF-D345E431B42E}" type="presOf" srcId="{241C8594-A6F7-4120-A667-4008D53EB592}" destId="{AA6FA0AF-784F-43B5-B2A8-897AEAEF5D65}" srcOrd="0" destOrd="0" presId="urn:microsoft.com/office/officeart/2005/8/layout/vList6"/>
    <dgm:cxn modelId="{ACF3E24F-5854-4811-A190-C2B5E8627A0A}" type="presOf" srcId="{383C9FD1-7C12-4A3B-8121-23AD57E7500C}" destId="{457205DE-848A-4C49-B295-BC28C3D7297A}" srcOrd="0" destOrd="0" presId="urn:microsoft.com/office/officeart/2005/8/layout/vList6"/>
    <dgm:cxn modelId="{8CF7E771-F46C-47BD-8474-E7F5EFD49934}" srcId="{EDB8CA8F-128E-4B1F-BED0-15F38680C954}" destId="{9CCC93DC-9BE8-4C87-83DE-FF836706F1EC}" srcOrd="1" destOrd="0" parTransId="{3785E7EC-48BA-4517-9ACB-4CF08A499E5D}" sibTransId="{0B80E5E5-47BF-47E9-8AF9-17DE9FC8AB3E}"/>
    <dgm:cxn modelId="{A09C567E-B486-4F90-B0D6-64242C3C1620}" srcId="{383C9FD1-7C12-4A3B-8121-23AD57E7500C}" destId="{5AE44954-ACB0-4E77-8FBC-15E8409967B8}" srcOrd="1" destOrd="0" parTransId="{535BE7C8-F62B-4FF0-AF1E-9E055E422D31}" sibTransId="{D0FF04E8-02CC-4CE1-A8D9-91A13BADAA57}"/>
    <dgm:cxn modelId="{B375FB8C-9F51-4E9E-B6D3-1F78C2B52689}" srcId="{AD62DB07-FD1D-42CC-8BD6-DBA8847411B0}" destId="{4D1E13CB-AEDA-43E7-9BFF-D1F94EE58725}" srcOrd="0" destOrd="0" parTransId="{D0704D24-D645-4B9C-AEB0-83290E49717C}" sibTransId="{2667888A-E22E-418D-934C-7EA2B12217A7}"/>
    <dgm:cxn modelId="{C5F0C595-1018-4F5A-8D84-7CAE5BF91A3F}" srcId="{383C9FD1-7C12-4A3B-8121-23AD57E7500C}" destId="{3F2A1C2D-0BC8-4E74-B58E-0BD0ED689A4C}" srcOrd="0" destOrd="0" parTransId="{A3FFAD6C-F898-4686-A515-24C8628D1374}" sibTransId="{7D6B1A6E-4E6A-4F36-9D49-ACE80D03ADC2}"/>
    <dgm:cxn modelId="{08DFA69E-569A-4E38-9254-66E64665B0AE}" srcId="{241C8594-A6F7-4120-A667-4008D53EB592}" destId="{AD62DB07-FD1D-42CC-8BD6-DBA8847411B0}" srcOrd="1" destOrd="0" parTransId="{DF3A39C9-3672-4372-B5FD-C34C2D7FF28D}" sibTransId="{D95ECBF3-014B-4CF5-BCF8-C3C9C2D61D63}"/>
    <dgm:cxn modelId="{2BE9119F-ECF5-4364-9760-B0625DD96AA2}" srcId="{30B5D861-9DB0-424C-860D-E087B1572362}" destId="{9F246699-AE38-4D3B-BDD0-115453573BDA}" srcOrd="0" destOrd="0" parTransId="{3A8A9F96-39E5-454E-BA11-49BF9823C5C0}" sibTransId="{4521852A-94FB-4219-8E9B-5F932FE36F30}"/>
    <dgm:cxn modelId="{A5E615A1-A5FD-4EFB-A2F8-589D73AD5ABF}" srcId="{241C8594-A6F7-4120-A667-4008D53EB592}" destId="{383C9FD1-7C12-4A3B-8121-23AD57E7500C}" srcOrd="0" destOrd="0" parTransId="{2E9FDB0A-3DB6-4042-8D72-178ADB724DE5}" sibTransId="{7AB8B085-3D34-4F12-9E54-1D05B639C3CB}"/>
    <dgm:cxn modelId="{991513AB-14BB-4557-B7AB-36D33A3D8DC9}" type="presOf" srcId="{57797658-4F7F-488B-8E7E-D050D22DCDFC}" destId="{093292C5-B49F-4579-B803-14D2DCB6C9D4}" srcOrd="0" destOrd="0" presId="urn:microsoft.com/office/officeart/2005/8/layout/vList6"/>
    <dgm:cxn modelId="{A52704BF-5FFB-43E5-83D4-1619A6138B33}" type="presOf" srcId="{EDB8CA8F-128E-4B1F-BED0-15F38680C954}" destId="{A00230E7-A756-4FE1-9AEF-89C525C16E48}" srcOrd="0" destOrd="0" presId="urn:microsoft.com/office/officeart/2005/8/layout/vList6"/>
    <dgm:cxn modelId="{04BC33CA-74DC-4A60-833F-195E9934C907}" srcId="{EDB8CA8F-128E-4B1F-BED0-15F38680C954}" destId="{57797658-4F7F-488B-8E7E-D050D22DCDFC}" srcOrd="0" destOrd="0" parTransId="{75A694F1-75A8-458C-BE83-24657DA9DD49}" sibTransId="{A4000D33-7A54-49B2-9C39-EE7885CB86EB}"/>
    <dgm:cxn modelId="{1B4A61DA-BEBC-4A33-BF11-3C6F3B4965F7}" type="presOf" srcId="{3F2A1C2D-0BC8-4E74-B58E-0BD0ED689A4C}" destId="{92872E67-C3EC-4368-A874-6A704F03F459}" srcOrd="0" destOrd="0" presId="urn:microsoft.com/office/officeart/2005/8/layout/vList6"/>
    <dgm:cxn modelId="{E7472747-D519-4E27-BBEC-3C874A05E471}" type="presParOf" srcId="{AA6FA0AF-784F-43B5-B2A8-897AEAEF5D65}" destId="{F0335D9A-CC7B-4ED7-8893-05CAA6EF9F79}" srcOrd="0" destOrd="0" presId="urn:microsoft.com/office/officeart/2005/8/layout/vList6"/>
    <dgm:cxn modelId="{E20657AA-97EA-4685-9F86-3F0FA6A1096D}" type="presParOf" srcId="{F0335D9A-CC7B-4ED7-8893-05CAA6EF9F79}" destId="{457205DE-848A-4C49-B295-BC28C3D7297A}" srcOrd="0" destOrd="0" presId="urn:microsoft.com/office/officeart/2005/8/layout/vList6"/>
    <dgm:cxn modelId="{A6109036-EBF0-49C0-88AE-25F41DCC1D4D}" type="presParOf" srcId="{F0335D9A-CC7B-4ED7-8893-05CAA6EF9F79}" destId="{92872E67-C3EC-4368-A874-6A704F03F459}" srcOrd="1" destOrd="0" presId="urn:microsoft.com/office/officeart/2005/8/layout/vList6"/>
    <dgm:cxn modelId="{68E4CBAB-4C5C-43E9-BBB3-1E13EA2AC087}" type="presParOf" srcId="{AA6FA0AF-784F-43B5-B2A8-897AEAEF5D65}" destId="{CB92A3A7-D725-48DD-9AE4-47392E550BDF}" srcOrd="1" destOrd="0" presId="urn:microsoft.com/office/officeart/2005/8/layout/vList6"/>
    <dgm:cxn modelId="{8E577E70-96B5-4B1D-8331-D6193AA92E58}" type="presParOf" srcId="{AA6FA0AF-784F-43B5-B2A8-897AEAEF5D65}" destId="{83D00E69-EF87-4B19-9D47-9200CD3D78DA}" srcOrd="2" destOrd="0" presId="urn:microsoft.com/office/officeart/2005/8/layout/vList6"/>
    <dgm:cxn modelId="{D43615FC-D77B-47FB-97A0-C073CB3AD41F}" type="presParOf" srcId="{83D00E69-EF87-4B19-9D47-9200CD3D78DA}" destId="{C4C7FBA5-7300-4FBF-8424-3232C4A1B8D2}" srcOrd="0" destOrd="0" presId="urn:microsoft.com/office/officeart/2005/8/layout/vList6"/>
    <dgm:cxn modelId="{C7B719F7-F370-4453-A6F8-2BD972F11DE1}" type="presParOf" srcId="{83D00E69-EF87-4B19-9D47-9200CD3D78DA}" destId="{522450EE-F4DE-42C9-9ACD-C8B05CBBFED3}" srcOrd="1" destOrd="0" presId="urn:microsoft.com/office/officeart/2005/8/layout/vList6"/>
    <dgm:cxn modelId="{810EB393-D72C-4447-A8C1-7DC2E0A7D599}" type="presParOf" srcId="{AA6FA0AF-784F-43B5-B2A8-897AEAEF5D65}" destId="{346240C5-9C23-44C4-8AA2-C46A529EE815}" srcOrd="3" destOrd="0" presId="urn:microsoft.com/office/officeart/2005/8/layout/vList6"/>
    <dgm:cxn modelId="{E84464FB-A45B-4C5C-A444-23E008E61E63}" type="presParOf" srcId="{AA6FA0AF-784F-43B5-B2A8-897AEAEF5D65}" destId="{CD848F22-04F1-4A81-89F5-A87619BEF220}" srcOrd="4" destOrd="0" presId="urn:microsoft.com/office/officeart/2005/8/layout/vList6"/>
    <dgm:cxn modelId="{A974D135-4A67-42C1-9F8E-A8FAC28E12B2}" type="presParOf" srcId="{CD848F22-04F1-4A81-89F5-A87619BEF220}" destId="{B1681954-0737-457A-8F7C-27D72694936F}" srcOrd="0" destOrd="0" presId="urn:microsoft.com/office/officeart/2005/8/layout/vList6"/>
    <dgm:cxn modelId="{9E771132-C626-4183-BAA8-CAD4DC864A95}" type="presParOf" srcId="{CD848F22-04F1-4A81-89F5-A87619BEF220}" destId="{5E0970B9-2158-4D5D-BBDB-D1E6DFBF6E01}" srcOrd="1" destOrd="0" presId="urn:microsoft.com/office/officeart/2005/8/layout/vList6"/>
    <dgm:cxn modelId="{DB98770B-3443-43EE-B7BC-6ED1BF16750A}" type="presParOf" srcId="{AA6FA0AF-784F-43B5-B2A8-897AEAEF5D65}" destId="{C715AC92-5AA1-4DC5-8051-530F29D11F78}" srcOrd="5" destOrd="0" presId="urn:microsoft.com/office/officeart/2005/8/layout/vList6"/>
    <dgm:cxn modelId="{EC8615CB-67DC-4239-8C61-DC2B8B4E562E}" type="presParOf" srcId="{AA6FA0AF-784F-43B5-B2A8-897AEAEF5D65}" destId="{752A10A0-9B07-445C-9D13-B4394130F4B6}" srcOrd="6" destOrd="0" presId="urn:microsoft.com/office/officeart/2005/8/layout/vList6"/>
    <dgm:cxn modelId="{19EDEBBD-E905-4BA8-9481-1E391D345A99}" type="presParOf" srcId="{752A10A0-9B07-445C-9D13-B4394130F4B6}" destId="{A00230E7-A756-4FE1-9AEF-89C525C16E48}" srcOrd="0" destOrd="0" presId="urn:microsoft.com/office/officeart/2005/8/layout/vList6"/>
    <dgm:cxn modelId="{7E501341-6E96-4D57-B2E5-DE9E9DA3A6D9}" type="presParOf" srcId="{752A10A0-9B07-445C-9D13-B4394130F4B6}" destId="{093292C5-B49F-4579-B803-14D2DCB6C9D4}"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72E67-C3EC-4368-A874-6A704F03F459}">
      <dsp:nvSpPr>
        <dsp:cNvPr id="0" name=""/>
        <dsp:cNvSpPr/>
      </dsp:nvSpPr>
      <dsp:spPr>
        <a:xfrm>
          <a:off x="3485533" y="1171"/>
          <a:ext cx="5228299" cy="929637"/>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rtl="0">
            <a:lnSpc>
              <a:spcPct val="90000"/>
            </a:lnSpc>
            <a:spcBef>
              <a:spcPct val="0"/>
            </a:spcBef>
            <a:spcAft>
              <a:spcPct val="15000"/>
            </a:spcAft>
            <a:buChar char="•"/>
          </a:pPr>
          <a:r>
            <a:rPr lang="en-GB" sz="1400" kern="1200">
              <a:latin typeface="Myriad Pro"/>
            </a:rPr>
            <a:t>What did you set out to learn / achieve?</a:t>
          </a:r>
          <a:endParaRPr lang="en-GB" sz="1400" kern="1200"/>
        </a:p>
        <a:p>
          <a:pPr marL="114300" lvl="1" indent="-114300" algn="l" defTabSz="622300" rtl="0">
            <a:lnSpc>
              <a:spcPct val="90000"/>
            </a:lnSpc>
            <a:spcBef>
              <a:spcPct val="0"/>
            </a:spcBef>
            <a:spcAft>
              <a:spcPct val="15000"/>
            </a:spcAft>
            <a:buChar char="•"/>
          </a:pPr>
          <a:r>
            <a:rPr lang="en-GB" sz="1400" kern="1200">
              <a:latin typeface="Myriad Pro"/>
            </a:rPr>
            <a:t>What did you actually learn / achieve?</a:t>
          </a:r>
          <a:endParaRPr lang="en-GB" sz="1400" kern="1200"/>
        </a:p>
      </dsp:txBody>
      <dsp:txXfrm>
        <a:off x="3485533" y="117376"/>
        <a:ext cx="4879685" cy="697227"/>
      </dsp:txXfrm>
    </dsp:sp>
    <dsp:sp modelId="{457205DE-848A-4C49-B295-BC28C3D7297A}">
      <dsp:nvSpPr>
        <dsp:cNvPr id="0" name=""/>
        <dsp:cNvSpPr/>
      </dsp:nvSpPr>
      <dsp:spPr>
        <a:xfrm>
          <a:off x="0" y="1171"/>
          <a:ext cx="3485533" cy="92963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rtl="0">
            <a:lnSpc>
              <a:spcPct val="90000"/>
            </a:lnSpc>
            <a:spcBef>
              <a:spcPct val="0"/>
            </a:spcBef>
            <a:spcAft>
              <a:spcPct val="35000"/>
            </a:spcAft>
            <a:buNone/>
          </a:pPr>
          <a:r>
            <a:rPr lang="en-GB" sz="2800" kern="1200">
              <a:latin typeface="Myriad Pro"/>
            </a:rPr>
            <a:t>Your learning</a:t>
          </a:r>
          <a:endParaRPr lang="en-GB" sz="2800" kern="1200"/>
        </a:p>
      </dsp:txBody>
      <dsp:txXfrm>
        <a:off x="45381" y="46552"/>
        <a:ext cx="3394771" cy="838875"/>
      </dsp:txXfrm>
    </dsp:sp>
    <dsp:sp modelId="{522450EE-F4DE-42C9-9ACD-C8B05CBBFED3}">
      <dsp:nvSpPr>
        <dsp:cNvPr id="0" name=""/>
        <dsp:cNvSpPr/>
      </dsp:nvSpPr>
      <dsp:spPr>
        <a:xfrm>
          <a:off x="3485533" y="1023773"/>
          <a:ext cx="5228299" cy="929637"/>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rtl="0">
            <a:lnSpc>
              <a:spcPct val="90000"/>
            </a:lnSpc>
            <a:spcBef>
              <a:spcPct val="0"/>
            </a:spcBef>
            <a:spcAft>
              <a:spcPct val="15000"/>
            </a:spcAft>
            <a:buChar char="•"/>
          </a:pPr>
          <a:r>
            <a:rPr lang="en-GB" sz="1400" kern="1200">
              <a:latin typeface="Myriad Pro"/>
            </a:rPr>
            <a:t>Any disconnect between your objectives/aims and your results?</a:t>
          </a:r>
          <a:endParaRPr lang="en-GB" sz="1400" kern="1200"/>
        </a:p>
      </dsp:txBody>
      <dsp:txXfrm>
        <a:off x="3485533" y="1139978"/>
        <a:ext cx="4879685" cy="697227"/>
      </dsp:txXfrm>
    </dsp:sp>
    <dsp:sp modelId="{C4C7FBA5-7300-4FBF-8424-3232C4A1B8D2}">
      <dsp:nvSpPr>
        <dsp:cNvPr id="0" name=""/>
        <dsp:cNvSpPr/>
      </dsp:nvSpPr>
      <dsp:spPr>
        <a:xfrm>
          <a:off x="0" y="1023773"/>
          <a:ext cx="3485533" cy="92963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latin typeface="Myriad Pro"/>
            </a:rPr>
            <a:t>Analysis</a:t>
          </a:r>
          <a:endParaRPr lang="en-GB" sz="2800" kern="1200"/>
        </a:p>
      </dsp:txBody>
      <dsp:txXfrm>
        <a:off x="45381" y="1069154"/>
        <a:ext cx="3394771" cy="838875"/>
      </dsp:txXfrm>
    </dsp:sp>
    <dsp:sp modelId="{5E0970B9-2158-4D5D-BBDB-D1E6DFBF6E01}">
      <dsp:nvSpPr>
        <dsp:cNvPr id="0" name=""/>
        <dsp:cNvSpPr/>
      </dsp:nvSpPr>
      <dsp:spPr>
        <a:xfrm>
          <a:off x="3485533" y="2046374"/>
          <a:ext cx="5228299" cy="929637"/>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rtl="0">
            <a:lnSpc>
              <a:spcPct val="90000"/>
            </a:lnSpc>
            <a:spcBef>
              <a:spcPct val="0"/>
            </a:spcBef>
            <a:spcAft>
              <a:spcPct val="15000"/>
            </a:spcAft>
            <a:buChar char="•"/>
          </a:pPr>
          <a:r>
            <a:rPr lang="en-GB" sz="1400" kern="1200">
              <a:latin typeface="Myriad Pro"/>
            </a:rPr>
            <a:t>Reflection on personal and professional learning</a:t>
          </a:r>
          <a:endParaRPr lang="en-GB" sz="1400" kern="1200"/>
        </a:p>
      </dsp:txBody>
      <dsp:txXfrm>
        <a:off x="3485533" y="2162579"/>
        <a:ext cx="4879685" cy="697227"/>
      </dsp:txXfrm>
    </dsp:sp>
    <dsp:sp modelId="{B1681954-0737-457A-8F7C-27D72694936F}">
      <dsp:nvSpPr>
        <dsp:cNvPr id="0" name=""/>
        <dsp:cNvSpPr/>
      </dsp:nvSpPr>
      <dsp:spPr>
        <a:xfrm>
          <a:off x="0" y="2046374"/>
          <a:ext cx="3485533" cy="92963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latin typeface="Myriad Pro"/>
            </a:rPr>
            <a:t>Reflection</a:t>
          </a:r>
          <a:endParaRPr lang="en-GB" sz="2800" kern="1200"/>
        </a:p>
      </dsp:txBody>
      <dsp:txXfrm>
        <a:off x="45381" y="2091755"/>
        <a:ext cx="3394771" cy="838875"/>
      </dsp:txXfrm>
    </dsp:sp>
    <dsp:sp modelId="{093292C5-B49F-4579-B803-14D2DCB6C9D4}">
      <dsp:nvSpPr>
        <dsp:cNvPr id="0" name=""/>
        <dsp:cNvSpPr/>
      </dsp:nvSpPr>
      <dsp:spPr>
        <a:xfrm>
          <a:off x="3485533" y="3068976"/>
          <a:ext cx="5228299" cy="929637"/>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rtl="0">
            <a:lnSpc>
              <a:spcPct val="90000"/>
            </a:lnSpc>
            <a:spcBef>
              <a:spcPct val="0"/>
            </a:spcBef>
            <a:spcAft>
              <a:spcPct val="15000"/>
            </a:spcAft>
            <a:buChar char="•"/>
          </a:pPr>
          <a:r>
            <a:rPr lang="en-GB" sz="1400" kern="1200">
              <a:latin typeface="Myriad Pro"/>
            </a:rPr>
            <a:t>For future action, research or analysis, based on the project results</a:t>
          </a:r>
        </a:p>
        <a:p>
          <a:pPr marL="114300" lvl="1" indent="-114300" algn="l" defTabSz="622300" rtl="0">
            <a:lnSpc>
              <a:spcPct val="90000"/>
            </a:lnSpc>
            <a:spcBef>
              <a:spcPct val="0"/>
            </a:spcBef>
            <a:spcAft>
              <a:spcPct val="15000"/>
            </a:spcAft>
            <a:buChar char="•"/>
          </a:pPr>
          <a:r>
            <a:rPr lang="en-GB" sz="1400" kern="1200">
              <a:latin typeface="Myriad Pro"/>
            </a:rPr>
            <a:t>Where can it go from here?</a:t>
          </a:r>
          <a:endParaRPr lang="en-GB" sz="1400" kern="1200"/>
        </a:p>
      </dsp:txBody>
      <dsp:txXfrm>
        <a:off x="3485533" y="3185181"/>
        <a:ext cx="4879685" cy="697227"/>
      </dsp:txXfrm>
    </dsp:sp>
    <dsp:sp modelId="{A00230E7-A756-4FE1-9AEF-89C525C16E48}">
      <dsp:nvSpPr>
        <dsp:cNvPr id="0" name=""/>
        <dsp:cNvSpPr/>
      </dsp:nvSpPr>
      <dsp:spPr>
        <a:xfrm>
          <a:off x="0" y="3068976"/>
          <a:ext cx="3485533" cy="92963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latin typeface="Myriad Pro"/>
            </a:rPr>
            <a:t>Recommendations</a:t>
          </a:r>
          <a:endParaRPr lang="en-GB" sz="2800" kern="1200"/>
        </a:p>
      </dsp:txBody>
      <dsp:txXfrm>
        <a:off x="45381" y="3114357"/>
        <a:ext cx="3394771" cy="838875"/>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24/04/2024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03CD7-8119-4A51-817C-A2B7E40CE1D9}" type="datetimeFigureOut">
              <a:rPr lang="en-GB"/>
              <a:t>24/04/2024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75FB10-9895-466C-9F61-2F2C1115194D}" type="slidenum">
              <a:rPr lang="en-GB"/>
              <a:t>‹#›</a:t>
            </a:fld>
            <a:endParaRPr lang="en-GB"/>
          </a:p>
        </p:txBody>
      </p:sp>
    </p:spTree>
    <p:extLst>
      <p:ext uri="{BB962C8B-B14F-4D97-AF65-F5344CB8AC3E}">
        <p14:creationId xmlns:p14="http://schemas.microsoft.com/office/powerpoint/2010/main" val="3765165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s://www.youtube.com/watch?v=71-GucBaM8U"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www.youtube.com/watch?v=71-GucBaM8U"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s://www.youtube.com/watch?v=u399XmkjeXo"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3" Type="http://schemas.openxmlformats.org/officeDocument/2006/relationships/hyperlink" Target="https://www.youtube.com/watch?v=u399XmkjeXo"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3" Type="http://schemas.openxmlformats.org/officeDocument/2006/relationships/hyperlink" Target="https://www.youtube.com/watch?v=u399XmkjeXo"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a:t>
            </a:r>
          </a:p>
        </p:txBody>
      </p:sp>
      <p:sp>
        <p:nvSpPr>
          <p:cNvPr id="4" name="Slide Number Placeholder 3"/>
          <p:cNvSpPr>
            <a:spLocks noGrp="1"/>
          </p:cNvSpPr>
          <p:nvPr>
            <p:ph type="sldNum" sz="quarter" idx="5"/>
          </p:nvPr>
        </p:nvSpPr>
        <p:spPr/>
        <p:txBody>
          <a:bodyPr/>
          <a:lstStyle/>
          <a:p>
            <a:fld id="{A575FB10-9895-466C-9F61-2F2C1115194D}" type="slidenum">
              <a:rPr lang="en-GB"/>
              <a:t>1</a:t>
            </a:fld>
            <a:endParaRPr lang="en-GB"/>
          </a:p>
        </p:txBody>
      </p:sp>
    </p:spTree>
    <p:extLst>
      <p:ext uri="{BB962C8B-B14F-4D97-AF65-F5344CB8AC3E}">
        <p14:creationId xmlns:p14="http://schemas.microsoft.com/office/powerpoint/2010/main" val="1111568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2</a:t>
            </a:fld>
            <a:endParaRPr lang="en-US"/>
          </a:p>
        </p:txBody>
      </p:sp>
    </p:spTree>
    <p:extLst>
      <p:ext uri="{BB962C8B-B14F-4D97-AF65-F5344CB8AC3E}">
        <p14:creationId xmlns:p14="http://schemas.microsoft.com/office/powerpoint/2010/main" val="4213052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a:t>
            </a:r>
            <a:endParaRPr lang="en-US"/>
          </a:p>
          <a:p>
            <a:r>
              <a:rPr lang="en-GB">
                <a:cs typeface="Calibri"/>
              </a:rPr>
              <a:t>Introductions</a:t>
            </a:r>
            <a:endParaRPr lang="en-US">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3</a:t>
            </a:fld>
            <a:endParaRPr lang="en-US"/>
          </a:p>
        </p:txBody>
      </p:sp>
    </p:spTree>
    <p:extLst>
      <p:ext uri="{BB962C8B-B14F-4D97-AF65-F5344CB8AC3E}">
        <p14:creationId xmlns:p14="http://schemas.microsoft.com/office/powerpoint/2010/main" val="42130521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a:t>
            </a:r>
            <a:endParaRPr lang="en-US"/>
          </a:p>
          <a:p>
            <a:r>
              <a:rPr lang="en-GB">
                <a:cs typeface="Calibri"/>
              </a:rPr>
              <a:t>Introductions</a:t>
            </a:r>
            <a:endParaRPr lang="en-US">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4</a:t>
            </a:fld>
            <a:endParaRPr lang="en-US"/>
          </a:p>
        </p:txBody>
      </p:sp>
    </p:spTree>
    <p:extLst>
      <p:ext uri="{BB962C8B-B14F-4D97-AF65-F5344CB8AC3E}">
        <p14:creationId xmlns:p14="http://schemas.microsoft.com/office/powerpoint/2010/main" val="1754445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a:t>
            </a:r>
            <a:endParaRPr lang="en-US"/>
          </a:p>
          <a:p>
            <a:r>
              <a:rPr lang="en-GB">
                <a:cs typeface="Calibri"/>
              </a:rPr>
              <a:t>Introductions</a:t>
            </a:r>
            <a:endParaRPr lang="en-US">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5</a:t>
            </a:fld>
            <a:endParaRPr lang="en-US"/>
          </a:p>
        </p:txBody>
      </p:sp>
    </p:spTree>
    <p:extLst>
      <p:ext uri="{BB962C8B-B14F-4D97-AF65-F5344CB8AC3E}">
        <p14:creationId xmlns:p14="http://schemas.microsoft.com/office/powerpoint/2010/main" val="2115932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LH</a:t>
            </a:r>
          </a:p>
        </p:txBody>
      </p:sp>
      <p:sp>
        <p:nvSpPr>
          <p:cNvPr id="4" name="Slide Number Placeholder 3"/>
          <p:cNvSpPr>
            <a:spLocks noGrp="1"/>
          </p:cNvSpPr>
          <p:nvPr>
            <p:ph type="sldNum" sz="quarter" idx="5"/>
          </p:nvPr>
        </p:nvSpPr>
        <p:spPr/>
        <p:txBody>
          <a:bodyPr/>
          <a:lstStyle/>
          <a:p>
            <a:fld id="{A575FB10-9895-466C-9F61-2F2C1115194D}" type="slidenum">
              <a:rPr lang="en-GB"/>
              <a:t>6</a:t>
            </a:fld>
            <a:endParaRPr lang="en-GB"/>
          </a:p>
        </p:txBody>
      </p:sp>
    </p:spTree>
    <p:extLst>
      <p:ext uri="{BB962C8B-B14F-4D97-AF65-F5344CB8AC3E}">
        <p14:creationId xmlns:p14="http://schemas.microsoft.com/office/powerpoint/2010/main" val="5797631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LH – Is anyone unsure of which module they are undertaking? </a:t>
            </a:r>
          </a:p>
          <a:p>
            <a:r>
              <a:rPr lang="en-US">
                <a:cs typeface="Calibri"/>
              </a:rPr>
              <a:t>** Confirm with everyone which module they will be undertaking</a:t>
            </a:r>
          </a:p>
          <a:p>
            <a:r>
              <a:rPr lang="en-US">
                <a:cs typeface="Calibri"/>
              </a:rPr>
              <a:t>Make a note of it </a:t>
            </a:r>
          </a:p>
        </p:txBody>
      </p:sp>
      <p:sp>
        <p:nvSpPr>
          <p:cNvPr id="4" name="Slide Number Placeholder 3"/>
          <p:cNvSpPr>
            <a:spLocks noGrp="1"/>
          </p:cNvSpPr>
          <p:nvPr>
            <p:ph type="sldNum" sz="quarter" idx="5"/>
          </p:nvPr>
        </p:nvSpPr>
        <p:spPr/>
        <p:txBody>
          <a:bodyPr/>
          <a:lstStyle/>
          <a:p>
            <a:fld id="{A575FB10-9895-466C-9F61-2F2C1115194D}" type="slidenum">
              <a:rPr lang="en-GB"/>
              <a:t>7</a:t>
            </a:fld>
            <a:endParaRPr lang="en-GB"/>
          </a:p>
        </p:txBody>
      </p:sp>
    </p:spTree>
    <p:extLst>
      <p:ext uri="{BB962C8B-B14F-4D97-AF65-F5344CB8AC3E}">
        <p14:creationId xmlns:p14="http://schemas.microsoft.com/office/powerpoint/2010/main" val="913047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LH – Is anyone unsure of which module they are undertaking? </a:t>
            </a:r>
          </a:p>
          <a:p>
            <a:r>
              <a:rPr lang="en-US">
                <a:cs typeface="Calibri"/>
              </a:rPr>
              <a:t>** Confirm with everyone which module they will be undertaking</a:t>
            </a:r>
          </a:p>
          <a:p>
            <a:r>
              <a:rPr lang="en-US">
                <a:cs typeface="Calibri"/>
              </a:rPr>
              <a:t>Make a note of it </a:t>
            </a:r>
          </a:p>
        </p:txBody>
      </p:sp>
      <p:sp>
        <p:nvSpPr>
          <p:cNvPr id="4" name="Slide Number Placeholder 3"/>
          <p:cNvSpPr>
            <a:spLocks noGrp="1"/>
          </p:cNvSpPr>
          <p:nvPr>
            <p:ph type="sldNum" sz="quarter" idx="5"/>
          </p:nvPr>
        </p:nvSpPr>
        <p:spPr/>
        <p:txBody>
          <a:bodyPr/>
          <a:lstStyle/>
          <a:p>
            <a:fld id="{A575FB10-9895-466C-9F61-2F2C1115194D}" type="slidenum">
              <a:rPr lang="en-GB"/>
              <a:t>8</a:t>
            </a:fld>
            <a:endParaRPr lang="en-GB"/>
          </a:p>
        </p:txBody>
      </p:sp>
    </p:spTree>
    <p:extLst>
      <p:ext uri="{BB962C8B-B14F-4D97-AF65-F5344CB8AC3E}">
        <p14:creationId xmlns:p14="http://schemas.microsoft.com/office/powerpoint/2010/main" val="1018258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A56B9-ABC0-BE2D-80AD-D72A5B3F79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33D2E0-956D-4EC4-4AFB-81D80022A9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8773FA-7945-3552-848F-D1607016F75F}"/>
              </a:ext>
            </a:extLst>
          </p:cNvPr>
          <p:cNvSpPr>
            <a:spLocks noGrp="1"/>
          </p:cNvSpPr>
          <p:nvPr>
            <p:ph type="body" idx="1"/>
          </p:nvPr>
        </p:nvSpPr>
        <p:spPr/>
        <p:txBody>
          <a:bodyPr/>
          <a:lstStyle/>
          <a:p>
            <a:r>
              <a:rPr lang="en-US">
                <a:cs typeface="Calibri"/>
              </a:rPr>
              <a:t>LH – Is anyone unsure of which module they are undertaking? </a:t>
            </a:r>
          </a:p>
          <a:p>
            <a:r>
              <a:rPr lang="en-US">
                <a:cs typeface="Calibri"/>
              </a:rPr>
              <a:t>** Confirm with everyone which module they will be undertaking</a:t>
            </a:r>
          </a:p>
          <a:p>
            <a:r>
              <a:rPr lang="en-US">
                <a:cs typeface="Calibri"/>
              </a:rPr>
              <a:t>Make a note of it </a:t>
            </a:r>
          </a:p>
        </p:txBody>
      </p:sp>
      <p:sp>
        <p:nvSpPr>
          <p:cNvPr id="4" name="Slide Number Placeholder 3">
            <a:extLst>
              <a:ext uri="{FF2B5EF4-FFF2-40B4-BE49-F238E27FC236}">
                <a16:creationId xmlns:a16="http://schemas.microsoft.com/office/drawing/2014/main" id="{1860D96B-EB28-D695-ED88-AACA888C1D5C}"/>
              </a:ext>
            </a:extLst>
          </p:cNvPr>
          <p:cNvSpPr>
            <a:spLocks noGrp="1"/>
          </p:cNvSpPr>
          <p:nvPr>
            <p:ph type="sldNum" sz="quarter" idx="5"/>
          </p:nvPr>
        </p:nvSpPr>
        <p:spPr/>
        <p:txBody>
          <a:bodyPr/>
          <a:lstStyle/>
          <a:p>
            <a:fld id="{A575FB10-9895-466C-9F61-2F2C1115194D}" type="slidenum">
              <a:rPr lang="en-GB"/>
              <a:t>9</a:t>
            </a:fld>
            <a:endParaRPr lang="en-GB"/>
          </a:p>
        </p:txBody>
      </p:sp>
    </p:spTree>
    <p:extLst>
      <p:ext uri="{BB962C8B-B14F-4D97-AF65-F5344CB8AC3E}">
        <p14:creationId xmlns:p14="http://schemas.microsoft.com/office/powerpoint/2010/main" val="339134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A56B9-ABC0-BE2D-80AD-D72A5B3F79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33D2E0-956D-4EC4-4AFB-81D80022A9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8773FA-7945-3552-848F-D1607016F75F}"/>
              </a:ext>
            </a:extLst>
          </p:cNvPr>
          <p:cNvSpPr>
            <a:spLocks noGrp="1"/>
          </p:cNvSpPr>
          <p:nvPr>
            <p:ph type="body" idx="1"/>
          </p:nvPr>
        </p:nvSpPr>
        <p:spPr/>
        <p:txBody>
          <a:bodyPr/>
          <a:lstStyle/>
          <a:p>
            <a:r>
              <a:rPr lang="en-US">
                <a:cs typeface="Calibri"/>
              </a:rPr>
              <a:t>LH – Is anyone unsure of which module they are undertaking? </a:t>
            </a:r>
          </a:p>
          <a:p>
            <a:r>
              <a:rPr lang="en-US">
                <a:cs typeface="Calibri"/>
              </a:rPr>
              <a:t>** Confirm with everyone which module they will be undertaking</a:t>
            </a:r>
          </a:p>
          <a:p>
            <a:r>
              <a:rPr lang="en-US">
                <a:cs typeface="Calibri"/>
              </a:rPr>
              <a:t>Make a note of it </a:t>
            </a:r>
          </a:p>
        </p:txBody>
      </p:sp>
      <p:sp>
        <p:nvSpPr>
          <p:cNvPr id="4" name="Slide Number Placeholder 3">
            <a:extLst>
              <a:ext uri="{FF2B5EF4-FFF2-40B4-BE49-F238E27FC236}">
                <a16:creationId xmlns:a16="http://schemas.microsoft.com/office/drawing/2014/main" id="{1860D96B-EB28-D695-ED88-AACA888C1D5C}"/>
              </a:ext>
            </a:extLst>
          </p:cNvPr>
          <p:cNvSpPr>
            <a:spLocks noGrp="1"/>
          </p:cNvSpPr>
          <p:nvPr>
            <p:ph type="sldNum" sz="quarter" idx="5"/>
          </p:nvPr>
        </p:nvSpPr>
        <p:spPr/>
        <p:txBody>
          <a:bodyPr/>
          <a:lstStyle/>
          <a:p>
            <a:fld id="{A575FB10-9895-466C-9F61-2F2C1115194D}" type="slidenum">
              <a:rPr lang="en-GB"/>
              <a:t>10</a:t>
            </a:fld>
            <a:endParaRPr lang="en-GB"/>
          </a:p>
        </p:txBody>
      </p:sp>
    </p:spTree>
    <p:extLst>
      <p:ext uri="{BB962C8B-B14F-4D97-AF65-F5344CB8AC3E}">
        <p14:creationId xmlns:p14="http://schemas.microsoft.com/office/powerpoint/2010/main" val="30792045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LH </a:t>
            </a:r>
            <a:endParaRPr lang="en-US"/>
          </a:p>
          <a:p>
            <a:r>
              <a:rPr lang="en-US">
                <a:cs typeface="Calibri"/>
              </a:rPr>
              <a:t>We allow a maximum of 2months for completion of the Ethics form. The expectation is that a 1st draft will be sent to the tutor within the 1st month. </a:t>
            </a:r>
            <a:endParaRPr lang="en-US"/>
          </a:p>
        </p:txBody>
      </p:sp>
      <p:sp>
        <p:nvSpPr>
          <p:cNvPr id="4" name="Slide Number Placeholder 3"/>
          <p:cNvSpPr>
            <a:spLocks noGrp="1"/>
          </p:cNvSpPr>
          <p:nvPr>
            <p:ph type="sldNum" sz="quarter" idx="5"/>
          </p:nvPr>
        </p:nvSpPr>
        <p:spPr/>
        <p:txBody>
          <a:bodyPr/>
          <a:lstStyle/>
          <a:p>
            <a:fld id="{A575FB10-9895-466C-9F61-2F2C1115194D}" type="slidenum">
              <a:rPr lang="en-GB"/>
              <a:t>11</a:t>
            </a:fld>
            <a:endParaRPr lang="en-GB"/>
          </a:p>
        </p:txBody>
      </p:sp>
    </p:spTree>
    <p:extLst>
      <p:ext uri="{BB962C8B-B14F-4D97-AF65-F5344CB8AC3E}">
        <p14:creationId xmlns:p14="http://schemas.microsoft.com/office/powerpoint/2010/main" val="37507489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9E2C3D-28B6-5169-A7C6-1A37D0E099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A3BA1B-CF50-4259-ABBD-5562978025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6D1E7B-3CC5-4924-C54A-57A90A5C7D8B}"/>
              </a:ext>
            </a:extLst>
          </p:cNvPr>
          <p:cNvSpPr>
            <a:spLocks noGrp="1"/>
          </p:cNvSpPr>
          <p:nvPr>
            <p:ph type="body" idx="1"/>
          </p:nvPr>
        </p:nvSpPr>
        <p:spPr/>
        <p:txBody>
          <a:bodyPr/>
          <a:lstStyle/>
          <a:p>
            <a:r>
              <a:rPr lang="en-US">
                <a:cs typeface="Calibri"/>
              </a:rPr>
              <a:t>LH </a:t>
            </a:r>
            <a:endParaRPr lang="en-US"/>
          </a:p>
          <a:p>
            <a:r>
              <a:rPr lang="en-US">
                <a:cs typeface="Calibri"/>
              </a:rPr>
              <a:t>We allow a maximum of 2months for completion of the Ethics form. The expectation is that a 1st draft will be sent to the tutor within the 1st month. </a:t>
            </a:r>
            <a:endParaRPr lang="en-US"/>
          </a:p>
        </p:txBody>
      </p:sp>
      <p:sp>
        <p:nvSpPr>
          <p:cNvPr id="4" name="Slide Number Placeholder 3">
            <a:extLst>
              <a:ext uri="{FF2B5EF4-FFF2-40B4-BE49-F238E27FC236}">
                <a16:creationId xmlns:a16="http://schemas.microsoft.com/office/drawing/2014/main" id="{7845B7C1-F912-AB35-9DCA-5A2556AD1532}"/>
              </a:ext>
            </a:extLst>
          </p:cNvPr>
          <p:cNvSpPr>
            <a:spLocks noGrp="1"/>
          </p:cNvSpPr>
          <p:nvPr>
            <p:ph type="sldNum" sz="quarter" idx="5"/>
          </p:nvPr>
        </p:nvSpPr>
        <p:spPr/>
        <p:txBody>
          <a:bodyPr/>
          <a:lstStyle/>
          <a:p>
            <a:fld id="{A575FB10-9895-466C-9F61-2F2C1115194D}" type="slidenum">
              <a:rPr lang="en-GB"/>
              <a:t>12</a:t>
            </a:fld>
            <a:endParaRPr lang="en-GB"/>
          </a:p>
        </p:txBody>
      </p:sp>
    </p:spTree>
    <p:extLst>
      <p:ext uri="{BB962C8B-B14F-4D97-AF65-F5344CB8AC3E}">
        <p14:creationId xmlns:p14="http://schemas.microsoft.com/office/powerpoint/2010/main" val="21536743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SL</a:t>
            </a:r>
          </a:p>
        </p:txBody>
      </p:sp>
      <p:sp>
        <p:nvSpPr>
          <p:cNvPr id="4" name="Slide Number Placeholder 3"/>
          <p:cNvSpPr>
            <a:spLocks noGrp="1"/>
          </p:cNvSpPr>
          <p:nvPr>
            <p:ph type="sldNum" sz="quarter" idx="5"/>
          </p:nvPr>
        </p:nvSpPr>
        <p:spPr/>
        <p:txBody>
          <a:bodyPr/>
          <a:lstStyle/>
          <a:p>
            <a:fld id="{29C5E4A6-7B1B-B349-9119-F8C4EEFEB5C8}" type="slidenum">
              <a:rPr lang="en-US" smtClean="0"/>
              <a:t>13</a:t>
            </a:fld>
            <a:endParaRPr lang="en-US"/>
          </a:p>
        </p:txBody>
      </p:sp>
    </p:spTree>
    <p:extLst>
      <p:ext uri="{BB962C8B-B14F-4D97-AF65-F5344CB8AC3E}">
        <p14:creationId xmlns:p14="http://schemas.microsoft.com/office/powerpoint/2010/main" val="27361471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a:t>
            </a:r>
          </a:p>
        </p:txBody>
      </p:sp>
      <p:sp>
        <p:nvSpPr>
          <p:cNvPr id="4" name="Slide Number Placeholder 3"/>
          <p:cNvSpPr>
            <a:spLocks noGrp="1"/>
          </p:cNvSpPr>
          <p:nvPr>
            <p:ph type="sldNum" sz="quarter" idx="5"/>
          </p:nvPr>
        </p:nvSpPr>
        <p:spPr/>
        <p:txBody>
          <a:bodyPr/>
          <a:lstStyle/>
          <a:p>
            <a:fld id="{A575FB10-9895-466C-9F61-2F2C1115194D}" type="slidenum">
              <a:rPr lang="en-GB"/>
              <a:t>14</a:t>
            </a:fld>
            <a:endParaRPr lang="en-GB"/>
          </a:p>
        </p:txBody>
      </p:sp>
    </p:spTree>
    <p:extLst>
      <p:ext uri="{BB962C8B-B14F-4D97-AF65-F5344CB8AC3E}">
        <p14:creationId xmlns:p14="http://schemas.microsoft.com/office/powerpoint/2010/main" val="38385706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a:t>
            </a:r>
          </a:p>
        </p:txBody>
      </p:sp>
      <p:sp>
        <p:nvSpPr>
          <p:cNvPr id="4" name="Slide Number Placeholder 3"/>
          <p:cNvSpPr>
            <a:spLocks noGrp="1"/>
          </p:cNvSpPr>
          <p:nvPr>
            <p:ph type="sldNum" sz="quarter" idx="5"/>
          </p:nvPr>
        </p:nvSpPr>
        <p:spPr/>
        <p:txBody>
          <a:bodyPr/>
          <a:lstStyle/>
          <a:p>
            <a:fld id="{A575FB10-9895-466C-9F61-2F2C1115194D}" type="slidenum">
              <a:rPr lang="en-GB"/>
              <a:t>15</a:t>
            </a:fld>
            <a:endParaRPr lang="en-GB"/>
          </a:p>
        </p:txBody>
      </p:sp>
    </p:spTree>
    <p:extLst>
      <p:ext uri="{BB962C8B-B14F-4D97-AF65-F5344CB8AC3E}">
        <p14:creationId xmlns:p14="http://schemas.microsoft.com/office/powerpoint/2010/main" val="37645414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a:t>
            </a:r>
            <a:endParaRPr lang="en-US"/>
          </a:p>
          <a:p>
            <a:r>
              <a:rPr lang="en-GB">
                <a:cs typeface="Calibri"/>
              </a:rPr>
              <a:t>Introductions</a:t>
            </a:r>
            <a:endParaRPr lang="en-US">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16</a:t>
            </a:fld>
            <a:endParaRPr lang="en-US"/>
          </a:p>
        </p:txBody>
      </p:sp>
    </p:spTree>
    <p:extLst>
      <p:ext uri="{BB962C8B-B14F-4D97-AF65-F5344CB8AC3E}">
        <p14:creationId xmlns:p14="http://schemas.microsoft.com/office/powerpoint/2010/main" val="24042327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r>
              <a:rPr lang="en-US">
                <a:cs typeface="+mn-lt"/>
              </a:rPr>
              <a:t>SL</a:t>
            </a:r>
            <a:br>
              <a:rPr lang="en-US">
                <a:cs typeface="+mn-lt"/>
              </a:rPr>
            </a:br>
            <a:endParaRPr lang="en-US"/>
          </a:p>
          <a:p>
            <a:pPr marL="0" lvl="1"/>
            <a:r>
              <a:rPr lang="en-US"/>
              <a:t>1. The context </a:t>
            </a:r>
            <a:endParaRPr lang="en-GB"/>
          </a:p>
          <a:p>
            <a:pPr marL="0" lvl="1"/>
            <a:r>
              <a:rPr lang="en-US"/>
              <a:t>a. What is the </a:t>
            </a:r>
            <a:r>
              <a:rPr lang="en-US" err="1"/>
              <a:t>organisation</a:t>
            </a:r>
            <a:r>
              <a:rPr lang="en-US"/>
              <a:t>/setting for the project? </a:t>
            </a:r>
            <a:endParaRPr lang="en-US">
              <a:cs typeface="Calibri"/>
            </a:endParaRPr>
          </a:p>
          <a:p>
            <a:pPr marL="0" lvl="1"/>
            <a:r>
              <a:rPr lang="en-US"/>
              <a:t>b. What is the current (and, if relevant, historic) situation in this </a:t>
            </a:r>
            <a:r>
              <a:rPr lang="en-US" err="1"/>
              <a:t>organisation</a:t>
            </a:r>
            <a:r>
              <a:rPr lang="en-US"/>
              <a:t> and setting? </a:t>
            </a:r>
            <a:br>
              <a:rPr lang="en-US">
                <a:cs typeface="+mn-lt"/>
              </a:rPr>
            </a:br>
            <a:endParaRPr lang="en-US">
              <a:cs typeface="Calibri" panose="020F0502020204030204"/>
            </a:endParaRPr>
          </a:p>
          <a:p>
            <a:pPr marL="0" lvl="1"/>
            <a:r>
              <a:rPr lang="en-US"/>
              <a:t>2. The justification </a:t>
            </a:r>
            <a:endParaRPr lang="en-GB"/>
          </a:p>
          <a:p>
            <a:pPr marL="0" lvl="1"/>
            <a:r>
              <a:rPr lang="en-US"/>
              <a:t>a. Why are you undertaking this project? </a:t>
            </a:r>
            <a:endParaRPr lang="en-US">
              <a:cs typeface="Calibri"/>
            </a:endParaRPr>
          </a:p>
          <a:p>
            <a:pPr marL="0" lvl="1"/>
            <a:r>
              <a:rPr lang="en-US"/>
              <a:t>b. How does this project sit within the context you have described? </a:t>
            </a:r>
            <a:br>
              <a:rPr lang="en-US">
                <a:cs typeface="+mn-lt"/>
              </a:rPr>
            </a:br>
            <a:endParaRPr lang="en-US">
              <a:cs typeface="Calibri" panose="020F0502020204030204"/>
            </a:endParaRPr>
          </a:p>
          <a:p>
            <a:pPr marL="0" lvl="1"/>
            <a:r>
              <a:rPr lang="en-US"/>
              <a:t>3. The intended impact </a:t>
            </a:r>
            <a:endParaRPr lang="en-GB"/>
          </a:p>
          <a:p>
            <a:pPr marL="0" lvl="1"/>
            <a:r>
              <a:rPr lang="en-US"/>
              <a:t>a. What do you hope to impact/achieve/accomplish through this project? </a:t>
            </a:r>
            <a:endParaRPr lang="en-GB">
              <a:cs typeface="Calibri" panose="020F0502020204030204"/>
            </a:endParaRPr>
          </a:p>
          <a:p>
            <a:pPr marL="0" lvl="1"/>
            <a:r>
              <a:rPr lang="en-US"/>
              <a:t>b. What might the wider ramifications of this project be to the context described? </a:t>
            </a:r>
            <a:br>
              <a:rPr lang="en-US">
                <a:cs typeface="+mn-lt"/>
              </a:rPr>
            </a:br>
            <a:endParaRPr lang="en-US">
              <a:cs typeface="Calibri" panose="020F0502020204030204"/>
            </a:endParaRPr>
          </a:p>
          <a:p>
            <a:pPr marL="0" lvl="1"/>
            <a:r>
              <a:rPr lang="en-US"/>
              <a:t>4. The outlined intention </a:t>
            </a:r>
            <a:endParaRPr lang="en-GB"/>
          </a:p>
          <a:p>
            <a:pPr marL="0" lvl="1"/>
            <a:r>
              <a:rPr lang="en-US"/>
              <a:t>a. In brief, what do you intend to do, how/when/where do you intend to do it? </a:t>
            </a:r>
            <a:endParaRPr lang="en-GB">
              <a:cs typeface="Calibri" panose="020F0502020204030204"/>
            </a:endParaRPr>
          </a:p>
          <a:p>
            <a:pPr marL="0" lvl="1"/>
            <a:r>
              <a:rPr lang="en-US"/>
              <a:t>b. Proposed methods, including a justification of those methods </a:t>
            </a:r>
            <a:endParaRPr lang="en-GB">
              <a:cs typeface="Calibri" panose="020F0502020204030204"/>
            </a:endParaRPr>
          </a:p>
          <a:p>
            <a:pPr marL="0" lvl="1"/>
            <a:r>
              <a:rPr lang="en-US"/>
              <a:t>c. An expected timeline </a:t>
            </a:r>
            <a:endParaRPr lang="en-GB">
              <a:cs typeface="Calibri" panose="020F0502020204030204"/>
            </a:endParaRPr>
          </a:p>
          <a:p>
            <a:pPr marL="0" lvl="1"/>
            <a:r>
              <a:rPr lang="en-US"/>
              <a:t>d. Graphics such as a GANTT chart may be helpful in some cases </a:t>
            </a:r>
            <a:br>
              <a:rPr lang="en-US">
                <a:cs typeface="+mn-lt"/>
              </a:rPr>
            </a:br>
            <a:endParaRPr lang="en-US">
              <a:cs typeface="Calibri" panose="020F0502020204030204"/>
            </a:endParaRPr>
          </a:p>
          <a:p>
            <a:pPr marL="0" lvl="1"/>
            <a:r>
              <a:rPr lang="en-US"/>
              <a:t>5. The ethics and insider research </a:t>
            </a:r>
            <a:endParaRPr lang="en-US">
              <a:cs typeface="Calibri"/>
            </a:endParaRPr>
          </a:p>
          <a:p>
            <a:pPr marL="0" lvl="1"/>
            <a:r>
              <a:rPr lang="en-US"/>
              <a:t>a. A brief explanation of the ethical implications of the project, as well as the impact of being an insider researcher upon the project </a:t>
            </a:r>
            <a:br>
              <a:rPr lang="en-US">
                <a:cs typeface="+mn-lt"/>
              </a:rPr>
            </a:br>
            <a:endParaRPr lang="en-US">
              <a:cs typeface="Calibri" panose="020F0502020204030204"/>
            </a:endParaRPr>
          </a:p>
          <a:p>
            <a:pPr marL="0" lvl="1"/>
            <a:r>
              <a:rPr lang="en-US"/>
              <a:t>6. The expected learning outcomes </a:t>
            </a:r>
            <a:endParaRPr lang="en-GB">
              <a:cs typeface="Calibri" panose="020F0502020204030204"/>
            </a:endParaRPr>
          </a:p>
          <a:p>
            <a:pPr marL="0" lvl="1"/>
            <a:r>
              <a:rPr lang="en-US"/>
              <a:t>a. These will be your personal, specific learning outcomes, not the module learning outcomes </a:t>
            </a:r>
            <a:br>
              <a:rPr lang="en-US">
                <a:cs typeface="+mn-lt"/>
              </a:rPr>
            </a:br>
            <a:endParaRPr lang="en-US">
              <a:cs typeface="Calibri" panose="020F0502020204030204"/>
            </a:endParaRPr>
          </a:p>
          <a:p>
            <a:pPr marL="0" lvl="1"/>
            <a:r>
              <a:rPr lang="en-US"/>
              <a:t>7. References </a:t>
            </a:r>
            <a:endParaRPr lang="en-GB"/>
          </a:p>
          <a:p>
            <a:pPr marL="0" lvl="1"/>
            <a:r>
              <a:rPr lang="en-US"/>
              <a:t>a. The need for references will vary by case, but may be appropriate or even necessary in setting the context, providing background, providing justification, or explaining the reasons for the intended impact </a:t>
            </a:r>
            <a:br>
              <a:rPr lang="en-US">
                <a:cs typeface="+mn-lt"/>
              </a:rPr>
            </a:br>
            <a:endParaRPr lang="en-US">
              <a:cs typeface="Calibri" panose="020F0502020204030204"/>
            </a:endParaRPr>
          </a:p>
          <a:p>
            <a:pPr marL="0" lvl="2"/>
            <a:r>
              <a:rPr lang="en-US"/>
              <a:t>8. Writing style </a:t>
            </a:r>
            <a:endParaRPr lang="en-US">
              <a:cs typeface="Calibri"/>
            </a:endParaRPr>
          </a:p>
          <a:p>
            <a:pPr marL="0" lvl="2"/>
            <a:r>
              <a:rPr lang="en-US"/>
              <a:t>a. While first person is acceptable, it is generally preferable to write the Project Proposal in the third person </a:t>
            </a:r>
            <a:endParaRPr lang="en-US">
              <a:cs typeface="Calibri"/>
            </a:endParaRPr>
          </a:p>
          <a:p>
            <a:pPr marL="1200150" lvl="3" indent="-171450">
              <a:buFont typeface="Arial"/>
              <a:buChar char="•"/>
            </a:pPr>
            <a:r>
              <a:rPr lang="en-US" err="1"/>
              <a:t>i</a:t>
            </a:r>
            <a:r>
              <a:rPr lang="en-US"/>
              <a:t>. E.g. “It was decided that…” or “It is proposed to…” or “The researcher will…” </a:t>
            </a:r>
            <a:endParaRPr lang="en-US">
              <a:cs typeface="Calibri"/>
            </a:endParaRPr>
          </a:p>
          <a:p>
            <a:pPr marL="1200150" lvl="3" indent="-171450">
              <a:buFont typeface="Arial"/>
              <a:buChar char="•"/>
            </a:pPr>
            <a:endParaRPr lang="en-US">
              <a:cs typeface="Calibri"/>
            </a:endParaRPr>
          </a:p>
          <a:p>
            <a:pPr marL="1028700" lvl="3"/>
            <a:endParaRPr lang="en-US">
              <a:cs typeface="Calibri"/>
            </a:endParaRPr>
          </a:p>
          <a:p>
            <a:pPr marL="1028700" lvl="3"/>
            <a:endParaRPr lang="en-US">
              <a:cs typeface="Calibri"/>
            </a:endParaRPr>
          </a:p>
          <a:p>
            <a:pPr marL="1028700" lvl="3"/>
            <a:endParaRPr lang="en-US">
              <a:cs typeface="Calibri"/>
            </a:endParaRPr>
          </a:p>
          <a:p>
            <a:pPr marL="1028700" lvl="3"/>
            <a:endParaRPr lang="en-US">
              <a:cs typeface="Calibri"/>
            </a:endParaRPr>
          </a:p>
        </p:txBody>
      </p:sp>
      <p:sp>
        <p:nvSpPr>
          <p:cNvPr id="4" name="Slide Number Placeholder 3"/>
          <p:cNvSpPr>
            <a:spLocks noGrp="1"/>
          </p:cNvSpPr>
          <p:nvPr>
            <p:ph type="sldNum" sz="quarter" idx="5"/>
          </p:nvPr>
        </p:nvSpPr>
        <p:spPr/>
        <p:txBody>
          <a:bodyPr/>
          <a:lstStyle/>
          <a:p>
            <a:fld id="{A575FB10-9895-466C-9F61-2F2C1115194D}" type="slidenum">
              <a:rPr lang="en-GB"/>
              <a:t>17</a:t>
            </a:fld>
            <a:endParaRPr lang="en-GB"/>
          </a:p>
        </p:txBody>
      </p:sp>
    </p:spTree>
    <p:extLst>
      <p:ext uri="{BB962C8B-B14F-4D97-AF65-F5344CB8AC3E}">
        <p14:creationId xmlns:p14="http://schemas.microsoft.com/office/powerpoint/2010/main" val="15697749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32DC7-B453-107C-424E-85FA7B8C9F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703E9B-44C3-604C-3569-EBBCE9F8B5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24C491-B64D-540E-7D9B-CF08F34515BC}"/>
              </a:ext>
            </a:extLst>
          </p:cNvPr>
          <p:cNvSpPr>
            <a:spLocks noGrp="1"/>
          </p:cNvSpPr>
          <p:nvPr>
            <p:ph type="body" idx="1"/>
          </p:nvPr>
        </p:nvSpPr>
        <p:spPr/>
        <p:txBody>
          <a:bodyPr/>
          <a:lstStyle/>
          <a:p>
            <a:pPr marL="0"/>
            <a:r>
              <a:rPr lang="en-US">
                <a:cs typeface="+mn-lt"/>
              </a:rPr>
              <a:t>SL</a:t>
            </a:r>
            <a:br>
              <a:rPr lang="en-US">
                <a:cs typeface="+mn-lt"/>
              </a:rPr>
            </a:br>
            <a:endParaRPr lang="en-US"/>
          </a:p>
          <a:p>
            <a:pPr marL="0" lvl="1"/>
            <a:r>
              <a:rPr lang="en-US"/>
              <a:t>1. The context </a:t>
            </a:r>
            <a:endParaRPr lang="en-GB"/>
          </a:p>
          <a:p>
            <a:pPr marL="0" lvl="1"/>
            <a:r>
              <a:rPr lang="en-US"/>
              <a:t>a. What is the </a:t>
            </a:r>
            <a:r>
              <a:rPr lang="en-US" err="1"/>
              <a:t>organisation</a:t>
            </a:r>
            <a:r>
              <a:rPr lang="en-US"/>
              <a:t>/setting for the project? </a:t>
            </a:r>
            <a:endParaRPr lang="en-US">
              <a:cs typeface="Calibri"/>
            </a:endParaRPr>
          </a:p>
          <a:p>
            <a:pPr marL="0" lvl="1"/>
            <a:r>
              <a:rPr lang="en-US"/>
              <a:t>b. What is the current (and, if relevant, historic) situation in this </a:t>
            </a:r>
            <a:r>
              <a:rPr lang="en-US" err="1"/>
              <a:t>organisation</a:t>
            </a:r>
            <a:r>
              <a:rPr lang="en-US"/>
              <a:t> and setting? </a:t>
            </a:r>
            <a:br>
              <a:rPr lang="en-US">
                <a:cs typeface="+mn-lt"/>
              </a:rPr>
            </a:br>
            <a:endParaRPr lang="en-US">
              <a:cs typeface="Calibri" panose="020F0502020204030204"/>
            </a:endParaRPr>
          </a:p>
          <a:p>
            <a:pPr marL="0" lvl="1"/>
            <a:r>
              <a:rPr lang="en-US"/>
              <a:t>2. The justification </a:t>
            </a:r>
            <a:endParaRPr lang="en-GB"/>
          </a:p>
          <a:p>
            <a:pPr marL="0" lvl="1"/>
            <a:r>
              <a:rPr lang="en-US"/>
              <a:t>a. Why are you undertaking this project? </a:t>
            </a:r>
            <a:endParaRPr lang="en-US">
              <a:cs typeface="Calibri"/>
            </a:endParaRPr>
          </a:p>
          <a:p>
            <a:pPr marL="0" lvl="1"/>
            <a:r>
              <a:rPr lang="en-US"/>
              <a:t>b. How does this project sit within the context you have described? </a:t>
            </a:r>
            <a:br>
              <a:rPr lang="en-US">
                <a:cs typeface="+mn-lt"/>
              </a:rPr>
            </a:br>
            <a:endParaRPr lang="en-US">
              <a:cs typeface="Calibri" panose="020F0502020204030204"/>
            </a:endParaRPr>
          </a:p>
          <a:p>
            <a:pPr marL="0" lvl="1"/>
            <a:r>
              <a:rPr lang="en-US"/>
              <a:t>3. The intended impact </a:t>
            </a:r>
            <a:endParaRPr lang="en-GB"/>
          </a:p>
          <a:p>
            <a:pPr marL="0" lvl="1"/>
            <a:r>
              <a:rPr lang="en-US"/>
              <a:t>a. What do you hope to impact/achieve/accomplish through this project? </a:t>
            </a:r>
            <a:endParaRPr lang="en-GB">
              <a:cs typeface="Calibri" panose="020F0502020204030204"/>
            </a:endParaRPr>
          </a:p>
          <a:p>
            <a:pPr marL="0" lvl="1"/>
            <a:r>
              <a:rPr lang="en-US"/>
              <a:t>b. What might the wider ramifications of this project be to the context described? </a:t>
            </a:r>
            <a:br>
              <a:rPr lang="en-US">
                <a:cs typeface="+mn-lt"/>
              </a:rPr>
            </a:br>
            <a:endParaRPr lang="en-US">
              <a:cs typeface="Calibri" panose="020F0502020204030204"/>
            </a:endParaRPr>
          </a:p>
          <a:p>
            <a:pPr marL="0" lvl="1"/>
            <a:r>
              <a:rPr lang="en-US"/>
              <a:t>4. The outlined intention </a:t>
            </a:r>
            <a:endParaRPr lang="en-GB"/>
          </a:p>
          <a:p>
            <a:pPr marL="0" lvl="1"/>
            <a:r>
              <a:rPr lang="en-US"/>
              <a:t>a. In brief, what do you intend to do, how/when/where do you intend to do it? </a:t>
            </a:r>
            <a:endParaRPr lang="en-GB">
              <a:cs typeface="Calibri" panose="020F0502020204030204"/>
            </a:endParaRPr>
          </a:p>
          <a:p>
            <a:pPr marL="0" lvl="1"/>
            <a:r>
              <a:rPr lang="en-US"/>
              <a:t>b. Proposed methods, including a justification of those methods </a:t>
            </a:r>
            <a:endParaRPr lang="en-GB">
              <a:cs typeface="Calibri" panose="020F0502020204030204"/>
            </a:endParaRPr>
          </a:p>
          <a:p>
            <a:pPr marL="0" lvl="1"/>
            <a:r>
              <a:rPr lang="en-US"/>
              <a:t>c. An expected timeline </a:t>
            </a:r>
            <a:endParaRPr lang="en-GB">
              <a:cs typeface="Calibri" panose="020F0502020204030204"/>
            </a:endParaRPr>
          </a:p>
          <a:p>
            <a:pPr marL="0" lvl="1"/>
            <a:r>
              <a:rPr lang="en-US"/>
              <a:t>d. Graphics such as a GANTT chart may be helpful in some cases </a:t>
            </a:r>
            <a:br>
              <a:rPr lang="en-US">
                <a:cs typeface="+mn-lt"/>
              </a:rPr>
            </a:br>
            <a:endParaRPr lang="en-US">
              <a:cs typeface="Calibri" panose="020F0502020204030204"/>
            </a:endParaRPr>
          </a:p>
          <a:p>
            <a:pPr marL="0" lvl="1"/>
            <a:r>
              <a:rPr lang="en-US"/>
              <a:t>5. The ethics and insider research </a:t>
            </a:r>
            <a:endParaRPr lang="en-US">
              <a:cs typeface="Calibri"/>
            </a:endParaRPr>
          </a:p>
          <a:p>
            <a:pPr marL="0" lvl="1"/>
            <a:r>
              <a:rPr lang="en-US"/>
              <a:t>a. A brief explanation of the ethical implications of the project, as well as the impact of being an insider researcher upon the project </a:t>
            </a:r>
            <a:br>
              <a:rPr lang="en-US">
                <a:cs typeface="+mn-lt"/>
              </a:rPr>
            </a:br>
            <a:endParaRPr lang="en-US">
              <a:cs typeface="Calibri" panose="020F0502020204030204"/>
            </a:endParaRPr>
          </a:p>
          <a:p>
            <a:pPr marL="0" lvl="1"/>
            <a:r>
              <a:rPr lang="en-US"/>
              <a:t>6. The expected learning outcomes </a:t>
            </a:r>
            <a:endParaRPr lang="en-GB">
              <a:cs typeface="Calibri" panose="020F0502020204030204"/>
            </a:endParaRPr>
          </a:p>
          <a:p>
            <a:pPr marL="0" lvl="1"/>
            <a:r>
              <a:rPr lang="en-US"/>
              <a:t>a. These will be your personal, specific learning outcomes, not the module learning outcomes </a:t>
            </a:r>
            <a:br>
              <a:rPr lang="en-US">
                <a:cs typeface="+mn-lt"/>
              </a:rPr>
            </a:br>
            <a:endParaRPr lang="en-US">
              <a:cs typeface="Calibri" panose="020F0502020204030204"/>
            </a:endParaRPr>
          </a:p>
          <a:p>
            <a:pPr marL="0" lvl="1"/>
            <a:r>
              <a:rPr lang="en-US"/>
              <a:t>7. References </a:t>
            </a:r>
            <a:endParaRPr lang="en-GB"/>
          </a:p>
          <a:p>
            <a:pPr marL="0" lvl="1"/>
            <a:r>
              <a:rPr lang="en-US"/>
              <a:t>a. The need for references will vary by case, but may be appropriate or even necessary in setting the context, providing background, providing justification, or explaining the reasons for the intended impact </a:t>
            </a:r>
            <a:br>
              <a:rPr lang="en-US">
                <a:cs typeface="+mn-lt"/>
              </a:rPr>
            </a:br>
            <a:endParaRPr lang="en-US">
              <a:cs typeface="Calibri" panose="020F0502020204030204"/>
            </a:endParaRPr>
          </a:p>
          <a:p>
            <a:pPr marL="0" lvl="2"/>
            <a:r>
              <a:rPr lang="en-US"/>
              <a:t>8. Writing style </a:t>
            </a:r>
            <a:endParaRPr lang="en-US">
              <a:cs typeface="Calibri"/>
            </a:endParaRPr>
          </a:p>
          <a:p>
            <a:pPr marL="0" lvl="2"/>
            <a:r>
              <a:rPr lang="en-US"/>
              <a:t>a. While first person is acceptable, it is generally preferable to write the Project Proposal in the third person </a:t>
            </a:r>
            <a:endParaRPr lang="en-US">
              <a:cs typeface="Calibri"/>
            </a:endParaRPr>
          </a:p>
          <a:p>
            <a:pPr marL="1200150" lvl="3" indent="-171450">
              <a:buFont typeface="Arial"/>
              <a:buChar char="•"/>
            </a:pPr>
            <a:r>
              <a:rPr lang="en-US" err="1"/>
              <a:t>i</a:t>
            </a:r>
            <a:r>
              <a:rPr lang="en-US"/>
              <a:t>. E.g. “It was decided that…” or “It is proposed to…” or “The researcher will…” </a:t>
            </a:r>
            <a:endParaRPr lang="en-US">
              <a:cs typeface="Calibri"/>
            </a:endParaRPr>
          </a:p>
          <a:p>
            <a:pPr marL="1200150" lvl="3" indent="-171450">
              <a:buFont typeface="Arial"/>
              <a:buChar char="•"/>
            </a:pPr>
            <a:endParaRPr lang="en-US">
              <a:cs typeface="Calibri"/>
            </a:endParaRPr>
          </a:p>
          <a:p>
            <a:pPr marL="1028700" lvl="3"/>
            <a:endParaRPr lang="en-US">
              <a:cs typeface="Calibri"/>
            </a:endParaRPr>
          </a:p>
          <a:p>
            <a:pPr marL="1028700" lvl="3"/>
            <a:endParaRPr lang="en-US">
              <a:cs typeface="Calibri"/>
            </a:endParaRPr>
          </a:p>
          <a:p>
            <a:pPr marL="1028700" lvl="3"/>
            <a:endParaRPr lang="en-US">
              <a:cs typeface="Calibri"/>
            </a:endParaRPr>
          </a:p>
          <a:p>
            <a:pPr marL="1028700" lvl="3"/>
            <a:endParaRPr lang="en-US">
              <a:cs typeface="Calibri"/>
            </a:endParaRPr>
          </a:p>
        </p:txBody>
      </p:sp>
      <p:sp>
        <p:nvSpPr>
          <p:cNvPr id="4" name="Slide Number Placeholder 3">
            <a:extLst>
              <a:ext uri="{FF2B5EF4-FFF2-40B4-BE49-F238E27FC236}">
                <a16:creationId xmlns:a16="http://schemas.microsoft.com/office/drawing/2014/main" id="{BE42DE64-E6CF-BADE-C6E7-9B1EA30C6F1B}"/>
              </a:ext>
            </a:extLst>
          </p:cNvPr>
          <p:cNvSpPr>
            <a:spLocks noGrp="1"/>
          </p:cNvSpPr>
          <p:nvPr>
            <p:ph type="sldNum" sz="quarter" idx="5"/>
          </p:nvPr>
        </p:nvSpPr>
        <p:spPr/>
        <p:txBody>
          <a:bodyPr/>
          <a:lstStyle/>
          <a:p>
            <a:fld id="{A575FB10-9895-466C-9F61-2F2C1115194D}" type="slidenum">
              <a:rPr lang="en-GB"/>
              <a:t>18</a:t>
            </a:fld>
            <a:endParaRPr lang="en-GB"/>
          </a:p>
        </p:txBody>
      </p:sp>
    </p:spTree>
    <p:extLst>
      <p:ext uri="{BB962C8B-B14F-4D97-AF65-F5344CB8AC3E}">
        <p14:creationId xmlns:p14="http://schemas.microsoft.com/office/powerpoint/2010/main" val="8604439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a:t>
            </a:r>
            <a:endParaRPr lang="en-US"/>
          </a:p>
          <a:p>
            <a:r>
              <a:rPr lang="en-GB">
                <a:cs typeface="Calibri"/>
              </a:rPr>
              <a:t>Introductions</a:t>
            </a:r>
            <a:endParaRPr lang="en-US">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19</a:t>
            </a:fld>
            <a:endParaRPr lang="en-US"/>
          </a:p>
        </p:txBody>
      </p:sp>
    </p:spTree>
    <p:extLst>
      <p:ext uri="{BB962C8B-B14F-4D97-AF65-F5344CB8AC3E}">
        <p14:creationId xmlns:p14="http://schemas.microsoft.com/office/powerpoint/2010/main" val="2726175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SL – the introduction is approximately half the word count of the Project Proposal so you need to be succinct.</a:t>
            </a:r>
          </a:p>
          <a:p>
            <a:endParaRPr lang="en-US"/>
          </a:p>
          <a:p>
            <a:r>
              <a:rPr lang="en-US"/>
              <a:t>The Introduction section is meant to do exactly that – introduce your work-based project to the reader. This section can feel as though you are repeating information contained in the Project Proposal, but it is important to focus on the two different intentions of these two different documents. It can help to imagine writing a Project Proposal as though one is trying to convince a boss/funder/etc. to allow a project to go forward, while a Project Report is providing a full summative write-up of a project from start to end. </a:t>
            </a:r>
            <a:endParaRPr lang="en-US">
              <a:cs typeface="Calibri"/>
            </a:endParaRPr>
          </a:p>
          <a:p>
            <a:endParaRPr lang="en-US"/>
          </a:p>
          <a:p>
            <a:r>
              <a:rPr lang="en-US"/>
              <a:t>While some information may be duplicated across the Project Proposal to the Introduction sections, you should never copy/paste content directly from one document to the other. </a:t>
            </a:r>
            <a:endParaRPr lang="en-GB"/>
          </a:p>
          <a:p>
            <a:endParaRPr lang="en-US"/>
          </a:p>
          <a:p>
            <a:r>
              <a:rPr lang="en-US"/>
              <a:t>At its most basic, the Introduction section should include: </a:t>
            </a:r>
            <a:endParaRPr lang="en-GB"/>
          </a:p>
          <a:p>
            <a:pPr marL="171450" indent="-171450">
              <a:spcBef>
                <a:spcPct val="20000"/>
              </a:spcBef>
              <a:buFont typeface="Arial"/>
              <a:buChar char="•"/>
            </a:pPr>
            <a:r>
              <a:rPr lang="en-GB"/>
              <a:t>The context</a:t>
            </a:r>
            <a:endParaRPr lang="en-US"/>
          </a:p>
          <a:p>
            <a:pPr marL="342900" lvl="1" indent="-171450">
              <a:spcBef>
                <a:spcPct val="20000"/>
              </a:spcBef>
              <a:buFont typeface="Arial"/>
              <a:buChar char="•"/>
            </a:pPr>
            <a:r>
              <a:rPr lang="en-GB">
                <a:cs typeface="Calibri" panose="020F0502020204030204"/>
              </a:rPr>
              <a:t>What is the organisation / setting for the project?</a:t>
            </a:r>
          </a:p>
          <a:p>
            <a:pPr marL="342900" lvl="1" indent="-171450">
              <a:spcBef>
                <a:spcPct val="20000"/>
              </a:spcBef>
              <a:buFont typeface="Arial"/>
              <a:buChar char="•"/>
            </a:pPr>
            <a:r>
              <a:rPr lang="en-GB">
                <a:cs typeface="Calibri" panose="020F0502020204030204"/>
              </a:rPr>
              <a:t>What is the current (and, if relevant historic) situation in this organisation and setting?)</a:t>
            </a:r>
            <a:endParaRPr lang="en-GB"/>
          </a:p>
          <a:p>
            <a:pPr marL="171450" indent="-171450">
              <a:spcBef>
                <a:spcPct val="20000"/>
              </a:spcBef>
              <a:buFont typeface="Arial"/>
              <a:buChar char="•"/>
            </a:pPr>
            <a:r>
              <a:rPr lang="en-GB"/>
              <a:t>The justification</a:t>
            </a:r>
            <a:endParaRPr lang="en-US"/>
          </a:p>
          <a:p>
            <a:pPr marL="342900" lvl="1" indent="-171450">
              <a:spcBef>
                <a:spcPct val="20000"/>
              </a:spcBef>
              <a:buFont typeface="Arial"/>
              <a:buChar char="•"/>
            </a:pPr>
            <a:r>
              <a:rPr lang="en-GB">
                <a:cs typeface="Calibri"/>
              </a:rPr>
              <a:t>Why are you undertaking this project?</a:t>
            </a:r>
          </a:p>
          <a:p>
            <a:pPr marL="342900" lvl="1" indent="-171450">
              <a:spcBef>
                <a:spcPct val="20000"/>
              </a:spcBef>
              <a:buFont typeface="Arial"/>
              <a:buChar char="•"/>
            </a:pPr>
            <a:r>
              <a:rPr lang="en-GB">
                <a:cs typeface="Calibri"/>
              </a:rPr>
              <a:t>How does this project sit within the context you have described?</a:t>
            </a:r>
            <a:endParaRPr lang="en-GB"/>
          </a:p>
          <a:p>
            <a:pPr marL="171450" indent="-171450">
              <a:spcBef>
                <a:spcPct val="20000"/>
              </a:spcBef>
              <a:buFont typeface="Arial"/>
              <a:buChar char="•"/>
            </a:pPr>
            <a:r>
              <a:rPr lang="en-GB"/>
              <a:t>The expected learning outcomes</a:t>
            </a:r>
            <a:endParaRPr lang="en-US"/>
          </a:p>
          <a:p>
            <a:pPr marL="342900" lvl="1" indent="-171450">
              <a:spcBef>
                <a:spcPct val="20000"/>
              </a:spcBef>
              <a:buFont typeface="Arial"/>
              <a:buChar char="•"/>
            </a:pPr>
            <a:r>
              <a:rPr lang="en-GB">
                <a:cs typeface="Calibri" panose="020F0502020204030204"/>
              </a:rPr>
              <a:t>These will be your personal, specific learning outcomes, not the module learning outcomes.</a:t>
            </a:r>
          </a:p>
          <a:p>
            <a:pPr marL="171450" indent="-171450">
              <a:spcBef>
                <a:spcPct val="20000"/>
              </a:spcBef>
              <a:buFont typeface="Arial"/>
              <a:buChar char="•"/>
            </a:pPr>
            <a:r>
              <a:rPr lang="en-GB"/>
              <a:t>The intended impact</a:t>
            </a:r>
            <a:endParaRPr lang="en-US"/>
          </a:p>
          <a:p>
            <a:pPr marL="342900" lvl="1" indent="-171450">
              <a:spcBef>
                <a:spcPct val="20000"/>
              </a:spcBef>
              <a:buFont typeface="Arial"/>
              <a:buChar char="•"/>
            </a:pPr>
            <a:r>
              <a:rPr lang="en-GB">
                <a:cs typeface="Calibri"/>
              </a:rPr>
              <a:t>What do you hope to impact / achieve / accomplish through this project?</a:t>
            </a:r>
          </a:p>
          <a:p>
            <a:pPr marL="342900" lvl="1" indent="-171450">
              <a:spcBef>
                <a:spcPct val="20000"/>
              </a:spcBef>
              <a:buFont typeface="Arial"/>
              <a:buChar char="•"/>
            </a:pPr>
            <a:r>
              <a:rPr lang="en-GB">
                <a:cs typeface="Calibri"/>
              </a:rPr>
              <a:t>What might the wider ramifications of this project be to the context described? </a:t>
            </a:r>
          </a:p>
          <a:p>
            <a:pPr marL="171450" indent="-171450">
              <a:spcBef>
                <a:spcPct val="20000"/>
              </a:spcBef>
              <a:buFont typeface="Arial"/>
              <a:buChar char="•"/>
            </a:pPr>
            <a:endParaRPr lang="en-GB">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575FB10-9895-466C-9F61-2F2C1115194D}" type="slidenum">
              <a:rPr lang="en-GB"/>
              <a:t>20</a:t>
            </a:fld>
            <a:endParaRPr lang="en-GB"/>
          </a:p>
        </p:txBody>
      </p:sp>
    </p:spTree>
    <p:extLst>
      <p:ext uri="{BB962C8B-B14F-4D97-AF65-F5344CB8AC3E}">
        <p14:creationId xmlns:p14="http://schemas.microsoft.com/office/powerpoint/2010/main" val="15349817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LH</a:t>
            </a:r>
            <a:endParaRPr lang="en-US"/>
          </a:p>
          <a:p>
            <a:r>
              <a:rPr lang="en-US"/>
              <a:t>The purpose of the literature review is to provide a wider context in which your work-based project sits, and to explain and justify the question being asked/area being explored, the research design, and the methods chosen, based upon their connection to other published work. </a:t>
            </a:r>
            <a:endParaRPr lang="en-US">
              <a:cs typeface="Calibri"/>
            </a:endParaRPr>
          </a:p>
          <a:p>
            <a:r>
              <a:rPr lang="en-US"/>
              <a:t>By its nature, the literature review will vary significantly from project to project – some may need to provide significantly more background information, while others may need to offer up significantly more justification of methods. Literature reviews will also vary significantly in the quantity of information available that relates directly to your project. </a:t>
            </a:r>
            <a:endParaRPr lang="en-GB"/>
          </a:p>
          <a:p>
            <a:endParaRPr lang="en-US"/>
          </a:p>
          <a:p>
            <a:r>
              <a:rPr lang="en-US"/>
              <a:t>If you are struggling to develop your literature review or to find suitable sources, don’t forget that you can consult with the Institute of Management and Health Subject Librarian, who has a range of support resources available. </a:t>
            </a:r>
            <a:endParaRPr lang="en-GB"/>
          </a:p>
          <a:p>
            <a:endParaRPr lang="en-US"/>
          </a:p>
          <a:p>
            <a:r>
              <a:rPr lang="en-US"/>
              <a:t>As a general rule, a literature review should: </a:t>
            </a:r>
            <a:endParaRPr lang="en-GB"/>
          </a:p>
          <a:p>
            <a:r>
              <a:rPr lang="en-US"/>
              <a:t>1. Provide the wider context in which the project sits – what other research has been conducted into this area? What is the current situation in this area? What is the history of research in this area? What is the trend of research in this area? </a:t>
            </a:r>
            <a:endParaRPr lang="en-GB"/>
          </a:p>
          <a:p>
            <a:r>
              <a:rPr lang="en-US"/>
              <a:t>2. Survey or </a:t>
            </a:r>
            <a:r>
              <a:rPr lang="en-US" err="1"/>
              <a:t>summarise</a:t>
            </a:r>
            <a:r>
              <a:rPr lang="en-US"/>
              <a:t> relevant policies, legislation, etc. such as workplace Codes of Practice, Health and Safety Policies, national strategies, national, international, or local legislation, government papers, etc. </a:t>
            </a:r>
            <a:endParaRPr lang="en-GB"/>
          </a:p>
          <a:p>
            <a:r>
              <a:rPr lang="en-US"/>
              <a:t>3. Provide the basic information that already exists in the area being studied (through documents such as industry reports, journal articles, internal company reports, etc.) and identify the gaps the project seeks to address. </a:t>
            </a:r>
            <a:endParaRPr lang="en-GB"/>
          </a:p>
          <a:p>
            <a:r>
              <a:rPr lang="en-US"/>
              <a:t>4. Connect the research design and methods to relevant theorists and/or already conducted and published projects with similar context, objectives, etc. </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A575FB10-9895-466C-9F61-2F2C1115194D}" type="slidenum">
              <a:rPr lang="en-GB"/>
              <a:t>21</a:t>
            </a:fld>
            <a:endParaRPr lang="en-GB"/>
          </a:p>
        </p:txBody>
      </p:sp>
    </p:spTree>
    <p:extLst>
      <p:ext uri="{BB962C8B-B14F-4D97-AF65-F5344CB8AC3E}">
        <p14:creationId xmlns:p14="http://schemas.microsoft.com/office/powerpoint/2010/main" val="25367184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LH</a:t>
            </a:r>
          </a:p>
          <a:p>
            <a:r>
              <a:rPr lang="en-US"/>
              <a:t>The purpose of the literature review is to provide a wider context in which your work-based project sits, and to explain and justify the question being asked/area being explored, the research design, and the methods chosen, based upon their connection to other published work. </a:t>
            </a:r>
            <a:endParaRPr lang="en-US">
              <a:cs typeface="Calibri"/>
            </a:endParaRPr>
          </a:p>
          <a:p>
            <a:r>
              <a:rPr lang="en-US"/>
              <a:t>By its nature, the literature review will vary significantly from project to project – some students may need to provide significantly more background information, while others may need to offer up significantly more justification of methods. Literature reviews will also vary significantly in the quantity of information available that relates directly to your project. </a:t>
            </a:r>
            <a:endParaRPr lang="en-GB"/>
          </a:p>
          <a:p>
            <a:endParaRPr lang="en-US"/>
          </a:p>
          <a:p>
            <a:r>
              <a:rPr lang="en-US"/>
              <a:t>If you are struggling to develop their literature review or to find suitable sources, don’t forget that you can consult with the Institute of Management and Health Subject Librarian, who has a range of support resources available. </a:t>
            </a:r>
            <a:endParaRPr lang="en-GB"/>
          </a:p>
          <a:p>
            <a:endParaRPr lang="en-US"/>
          </a:p>
          <a:p>
            <a:r>
              <a:rPr lang="en-US"/>
              <a:t>As a general rule, a student’s literature review should: </a:t>
            </a:r>
            <a:endParaRPr lang="en-GB"/>
          </a:p>
          <a:p>
            <a:r>
              <a:rPr lang="en-US" b="1"/>
              <a:t>1. Provide the wider context in which the project sits – what other research has been conducted into this area? What is the current situation in this area? What is the history of research in this area? What is the trend of research in this area? </a:t>
            </a:r>
            <a:endParaRPr lang="en-GB" b="1"/>
          </a:p>
          <a:p>
            <a:r>
              <a:rPr lang="en-US"/>
              <a:t>2. Survey or </a:t>
            </a:r>
            <a:r>
              <a:rPr lang="en-US" err="1"/>
              <a:t>summarise</a:t>
            </a:r>
            <a:r>
              <a:rPr lang="en-US"/>
              <a:t> relevant policies, legislation, etc. such as workplace Codes of Practice, Health and Safety Policies, national strategies, national, international, or local legislation, government papers, etc. </a:t>
            </a:r>
            <a:endParaRPr lang="en-GB"/>
          </a:p>
          <a:p>
            <a:r>
              <a:rPr lang="en-US"/>
              <a:t>3. Provide the basic information that already exists in the area being studied (through documents such as industry reports, journal articles, internal company reports, etc.) and identify the gaps the project seeks to address. </a:t>
            </a:r>
            <a:endParaRPr lang="en-GB"/>
          </a:p>
          <a:p>
            <a:r>
              <a:rPr lang="en-US"/>
              <a:t>4. Connect the research design and methods to relevant theorists and/or already conducted and published projects with similar context, objectives, etc. </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A575FB10-9895-466C-9F61-2F2C1115194D}" type="slidenum">
              <a:rPr lang="en-GB"/>
              <a:t>22</a:t>
            </a:fld>
            <a:endParaRPr lang="en-GB"/>
          </a:p>
        </p:txBody>
      </p:sp>
    </p:spTree>
    <p:extLst>
      <p:ext uri="{BB962C8B-B14F-4D97-AF65-F5344CB8AC3E}">
        <p14:creationId xmlns:p14="http://schemas.microsoft.com/office/powerpoint/2010/main" val="33555710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LH</a:t>
            </a:r>
          </a:p>
          <a:p>
            <a:r>
              <a:rPr lang="en-US"/>
              <a:t>The purpose of the literature review is to provide a wider context in which your work-based project sits, and to explain and justify the question being asked/area being explored, the research design, and the methods chosen, based upon their connection to other published work. </a:t>
            </a:r>
            <a:endParaRPr lang="en-US">
              <a:cs typeface="Calibri"/>
            </a:endParaRPr>
          </a:p>
          <a:p>
            <a:r>
              <a:rPr lang="en-US"/>
              <a:t>By its nature, the literature review will vary significantly from project to project – some students may need to provide significantly more background information, while others may need to offer up significantly more justification of methods. Literature reviews will also vary significantly in the quantity of information available that relates directly to your project. </a:t>
            </a:r>
            <a:endParaRPr lang="en-GB"/>
          </a:p>
          <a:p>
            <a:endParaRPr lang="en-US"/>
          </a:p>
          <a:p>
            <a:r>
              <a:rPr lang="en-US"/>
              <a:t>If you are struggling to develop their literature review or to find suitable sources, don’t forget that you can consult with the Institute of Management and Health Subject Librarian, who has a range of support resources available. </a:t>
            </a:r>
            <a:endParaRPr lang="en-GB"/>
          </a:p>
          <a:p>
            <a:endParaRPr lang="en-US"/>
          </a:p>
          <a:p>
            <a:r>
              <a:rPr lang="en-US"/>
              <a:t>As a general rule, a student’s literature review should: </a:t>
            </a:r>
            <a:endParaRPr lang="en-GB"/>
          </a:p>
          <a:p>
            <a:r>
              <a:rPr lang="en-US" b="1"/>
              <a:t>1. Provide the wider context in which the project sits – what other research has been conducted into this area? What is the current situation in this area? What is the history of research in this area? What is the trend of research in this area? </a:t>
            </a:r>
            <a:endParaRPr lang="en-GB" b="1"/>
          </a:p>
          <a:p>
            <a:r>
              <a:rPr lang="en-US"/>
              <a:t>2. Survey or </a:t>
            </a:r>
            <a:r>
              <a:rPr lang="en-US" err="1"/>
              <a:t>summarise</a:t>
            </a:r>
            <a:r>
              <a:rPr lang="en-US"/>
              <a:t> relevant policies, legislation, etc. such as workplace Codes of Practice, Health and Safety Policies, national strategies, national, international, or local legislation, government papers, etc. </a:t>
            </a:r>
            <a:endParaRPr lang="en-GB"/>
          </a:p>
          <a:p>
            <a:r>
              <a:rPr lang="en-US"/>
              <a:t>3. Provide the basic information that already exists in the area being studied (through documents such as industry reports, journal articles, internal company reports, etc.) and identify the gaps the project seeks to address. </a:t>
            </a:r>
            <a:endParaRPr lang="en-GB"/>
          </a:p>
          <a:p>
            <a:r>
              <a:rPr lang="en-US"/>
              <a:t>4. Connect the research design and methods to relevant theorists and/or already conducted and published projects with similar context, objectives, etc. </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A575FB10-9895-466C-9F61-2F2C1115194D}" type="slidenum">
              <a:rPr lang="en-GB"/>
              <a:t>23</a:t>
            </a:fld>
            <a:endParaRPr lang="en-GB"/>
          </a:p>
        </p:txBody>
      </p:sp>
    </p:spTree>
    <p:extLst>
      <p:ext uri="{BB962C8B-B14F-4D97-AF65-F5344CB8AC3E}">
        <p14:creationId xmlns:p14="http://schemas.microsoft.com/office/powerpoint/2010/main" val="38476911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LH</a:t>
            </a:r>
          </a:p>
          <a:p>
            <a:r>
              <a:rPr lang="en-US"/>
              <a:t>The purpose of the literature review is to provide a wider context in which your work-based project sits, and to explain and justify the question being asked/area being explored, the research design, and the methods chosen, based upon their connection to other published work. </a:t>
            </a:r>
            <a:endParaRPr lang="en-US">
              <a:cs typeface="Calibri"/>
            </a:endParaRPr>
          </a:p>
          <a:p>
            <a:r>
              <a:rPr lang="en-US"/>
              <a:t>By its nature, the literature review will vary significantly from project to project – some students may need to provide significantly more background information, while others may need to offer up significantly more justification of methods. Literature reviews will also vary significantly in the quantity of information available that relates directly to your project. </a:t>
            </a:r>
            <a:endParaRPr lang="en-GB"/>
          </a:p>
          <a:p>
            <a:endParaRPr lang="en-US"/>
          </a:p>
          <a:p>
            <a:r>
              <a:rPr lang="en-US"/>
              <a:t>If you are struggling to develop their literature review or to find suitable sources, don’t forget that you can consult with the Institute of Management and Health Subject Librarian, who has a range of support resources available. </a:t>
            </a:r>
            <a:endParaRPr lang="en-GB"/>
          </a:p>
          <a:p>
            <a:endParaRPr lang="en-US"/>
          </a:p>
          <a:p>
            <a:r>
              <a:rPr lang="en-US"/>
              <a:t>As a general rule, a student’s literature review should: </a:t>
            </a:r>
            <a:endParaRPr lang="en-GB"/>
          </a:p>
          <a:p>
            <a:r>
              <a:rPr lang="en-US"/>
              <a:t>1. Provide the wider context in which the project sits – what other research has been conducted into this area? What is the current situation in this area? What is the history of research in this area? What is the trend of research in this area? </a:t>
            </a:r>
            <a:endParaRPr lang="en-GB"/>
          </a:p>
          <a:p>
            <a:r>
              <a:rPr lang="en-US" b="1"/>
              <a:t>2. Survey or </a:t>
            </a:r>
            <a:r>
              <a:rPr lang="en-US" b="1" err="1"/>
              <a:t>summarise</a:t>
            </a:r>
            <a:r>
              <a:rPr lang="en-US" b="1"/>
              <a:t> relevant policies, legislation, etc. such as workplace Codes of Practice, Health and Safety Policies, national strategies, national, international, or local legislation, government papers, etc. </a:t>
            </a:r>
            <a:endParaRPr lang="en-GB" b="1"/>
          </a:p>
          <a:p>
            <a:r>
              <a:rPr lang="en-US"/>
              <a:t>3. Provide the basic information that already exists in the area being studied (through documents such as industry reports, journal articles, internal company reports, etc.) and identify the gaps the project seeks to address. </a:t>
            </a:r>
            <a:endParaRPr lang="en-GB"/>
          </a:p>
          <a:p>
            <a:r>
              <a:rPr lang="en-US"/>
              <a:t>4. Connect the research design and methods to relevant theorists and/or already conducted and published projects with similar context, objectives, etc. </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A575FB10-9895-466C-9F61-2F2C1115194D}" type="slidenum">
              <a:rPr lang="en-GB"/>
              <a:t>24</a:t>
            </a:fld>
            <a:endParaRPr lang="en-GB"/>
          </a:p>
        </p:txBody>
      </p:sp>
    </p:spTree>
    <p:extLst>
      <p:ext uri="{BB962C8B-B14F-4D97-AF65-F5344CB8AC3E}">
        <p14:creationId xmlns:p14="http://schemas.microsoft.com/office/powerpoint/2010/main" val="33161224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LH</a:t>
            </a:r>
          </a:p>
          <a:p>
            <a:r>
              <a:rPr lang="en-US"/>
              <a:t>The purpose of the literature review is to provide a wider context in which your work-based project sits, and to explain and justify the question being asked/area being explored, the research design, and the methods chosen, based upon their connection to other published work. </a:t>
            </a:r>
            <a:endParaRPr lang="en-US">
              <a:cs typeface="Calibri"/>
            </a:endParaRPr>
          </a:p>
          <a:p>
            <a:r>
              <a:rPr lang="en-US"/>
              <a:t>By its nature, the literature review will vary significantly from project to project – some students may need to provide significantly more background information, while others may need to offer up significantly more justification of methods. Literature reviews will also vary significantly in the quantity of information available that relates directly to your project. </a:t>
            </a:r>
            <a:endParaRPr lang="en-GB"/>
          </a:p>
          <a:p>
            <a:endParaRPr lang="en-US"/>
          </a:p>
          <a:p>
            <a:r>
              <a:rPr lang="en-US"/>
              <a:t>If you are struggling to develop their literature review or to find suitable sources, don’t forget that you can consult with the Institute of Management and Health Subject Librarian, who has a range of support resources available. </a:t>
            </a:r>
            <a:endParaRPr lang="en-GB"/>
          </a:p>
          <a:p>
            <a:endParaRPr lang="en-US"/>
          </a:p>
          <a:p>
            <a:r>
              <a:rPr lang="en-US"/>
              <a:t>As a general rule, a student’s literature review should: </a:t>
            </a:r>
            <a:endParaRPr lang="en-GB"/>
          </a:p>
          <a:p>
            <a:r>
              <a:rPr lang="en-US"/>
              <a:t>1. Provide the wider context in which the project sits – what other research has been conducted into this area? What is the current situation in this area? What is the history of research in this area? What is the trend of research in this area? </a:t>
            </a:r>
            <a:endParaRPr lang="en-GB"/>
          </a:p>
          <a:p>
            <a:r>
              <a:rPr lang="en-US"/>
              <a:t>2. Survey or </a:t>
            </a:r>
            <a:r>
              <a:rPr lang="en-US" err="1"/>
              <a:t>summarise</a:t>
            </a:r>
            <a:r>
              <a:rPr lang="en-US"/>
              <a:t> relevant policies, legislation, etc. such as workplace Codes of Practice, Health and Safety Policies, national strategies, national, international, or local legislation, government papers, etc. </a:t>
            </a:r>
            <a:endParaRPr lang="en-GB"/>
          </a:p>
          <a:p>
            <a:r>
              <a:rPr lang="en-US" b="1"/>
              <a:t>3. Provide the basic information that already exists in the area being studied (through documents such as industry reports, journal articles, internal company reports, etc.) and identify the gaps the project seeks to address.</a:t>
            </a:r>
            <a:r>
              <a:rPr lang="en-US"/>
              <a:t> </a:t>
            </a:r>
            <a:endParaRPr lang="en-GB"/>
          </a:p>
          <a:p>
            <a:r>
              <a:rPr lang="en-US"/>
              <a:t>4. Connect the research design and methods to relevant theorists and/or already conducted and published projects with similar context, objectives, etc. </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A575FB10-9895-466C-9F61-2F2C1115194D}" type="slidenum">
              <a:rPr lang="en-GB"/>
              <a:t>25</a:t>
            </a:fld>
            <a:endParaRPr lang="en-GB"/>
          </a:p>
        </p:txBody>
      </p:sp>
    </p:spTree>
    <p:extLst>
      <p:ext uri="{BB962C8B-B14F-4D97-AF65-F5344CB8AC3E}">
        <p14:creationId xmlns:p14="http://schemas.microsoft.com/office/powerpoint/2010/main" val="5338551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LH</a:t>
            </a:r>
          </a:p>
        </p:txBody>
      </p:sp>
      <p:sp>
        <p:nvSpPr>
          <p:cNvPr id="4" name="Slide Number Placeholder 3"/>
          <p:cNvSpPr>
            <a:spLocks noGrp="1"/>
          </p:cNvSpPr>
          <p:nvPr>
            <p:ph type="sldNum" sz="quarter" idx="5"/>
          </p:nvPr>
        </p:nvSpPr>
        <p:spPr/>
        <p:txBody>
          <a:bodyPr/>
          <a:lstStyle/>
          <a:p>
            <a:fld id="{A575FB10-9895-466C-9F61-2F2C1115194D}" type="slidenum">
              <a:rPr lang="en-GB"/>
              <a:t>26</a:t>
            </a:fld>
            <a:endParaRPr lang="en-GB"/>
          </a:p>
        </p:txBody>
      </p:sp>
    </p:spTree>
    <p:extLst>
      <p:ext uri="{BB962C8B-B14F-4D97-AF65-F5344CB8AC3E}">
        <p14:creationId xmlns:p14="http://schemas.microsoft.com/office/powerpoint/2010/main" val="9493371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LH</a:t>
            </a:r>
          </a:p>
        </p:txBody>
      </p:sp>
      <p:sp>
        <p:nvSpPr>
          <p:cNvPr id="4" name="Slide Number Placeholder 3"/>
          <p:cNvSpPr>
            <a:spLocks noGrp="1"/>
          </p:cNvSpPr>
          <p:nvPr>
            <p:ph type="sldNum" sz="quarter" idx="5"/>
          </p:nvPr>
        </p:nvSpPr>
        <p:spPr/>
        <p:txBody>
          <a:bodyPr/>
          <a:lstStyle/>
          <a:p>
            <a:fld id="{A575FB10-9895-466C-9F61-2F2C1115194D}" type="slidenum">
              <a:rPr lang="en-GB"/>
              <a:t>27</a:t>
            </a:fld>
            <a:endParaRPr lang="en-GB"/>
          </a:p>
        </p:txBody>
      </p:sp>
    </p:spTree>
    <p:extLst>
      <p:ext uri="{BB962C8B-B14F-4D97-AF65-F5344CB8AC3E}">
        <p14:creationId xmlns:p14="http://schemas.microsoft.com/office/powerpoint/2010/main" val="4049516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a:t>
            </a:r>
            <a:endParaRPr lang="en-US"/>
          </a:p>
          <a:p>
            <a:r>
              <a:rPr lang="en-GB">
                <a:cs typeface="Calibri"/>
              </a:rPr>
              <a:t>Introductions</a:t>
            </a:r>
            <a:endParaRPr lang="en-US">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28</a:t>
            </a:fld>
            <a:endParaRPr lang="en-US"/>
          </a:p>
        </p:txBody>
      </p:sp>
    </p:spTree>
    <p:extLst>
      <p:ext uri="{BB962C8B-B14F-4D97-AF65-F5344CB8AC3E}">
        <p14:creationId xmlns:p14="http://schemas.microsoft.com/office/powerpoint/2010/main" val="23836656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a:t>
            </a:r>
            <a:endParaRPr lang="en-US"/>
          </a:p>
          <a:p>
            <a:r>
              <a:rPr lang="en-GB">
                <a:cs typeface="Calibri"/>
              </a:rPr>
              <a:t>Introductions</a:t>
            </a:r>
            <a:endParaRPr lang="en-US">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29</a:t>
            </a:fld>
            <a:endParaRPr lang="en-US"/>
          </a:p>
        </p:txBody>
      </p:sp>
    </p:spTree>
    <p:extLst>
      <p:ext uri="{BB962C8B-B14F-4D97-AF65-F5344CB8AC3E}">
        <p14:creationId xmlns:p14="http://schemas.microsoft.com/office/powerpoint/2010/main" val="12292930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a:t>
            </a:r>
            <a:endParaRPr lang="en-US"/>
          </a:p>
          <a:p>
            <a:r>
              <a:rPr lang="en-GB">
                <a:cs typeface="Calibri"/>
              </a:rPr>
              <a:t>Introductions</a:t>
            </a:r>
            <a:endParaRPr lang="en-US">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30</a:t>
            </a:fld>
            <a:endParaRPr lang="en-US"/>
          </a:p>
        </p:txBody>
      </p:sp>
    </p:spTree>
    <p:extLst>
      <p:ext uri="{BB962C8B-B14F-4D97-AF65-F5344CB8AC3E}">
        <p14:creationId xmlns:p14="http://schemas.microsoft.com/office/powerpoint/2010/main" val="10027008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 - See page 26 of WBL Project Handbook - 'Methods'</a:t>
            </a:r>
            <a:endParaRPr lang="en-US"/>
          </a:p>
          <a:p>
            <a:r>
              <a:rPr lang="en-US">
                <a:cs typeface="Calibri"/>
              </a:rPr>
              <a:t>See page 26 of WBL Project Handbook - 'Methods'</a:t>
            </a:r>
            <a:endParaRPr lang="en-US"/>
          </a:p>
          <a:p>
            <a:endParaRPr lang="en-US">
              <a:cs typeface="Calibri"/>
            </a:endParaRPr>
          </a:p>
          <a:p>
            <a:r>
              <a:rPr lang="en-GB"/>
              <a:t>The methods section is intended to provide a step-by-step guide to how you intend to conduct the work-based project, as well as a justification of why the project will be conducted in this way and not others. </a:t>
            </a:r>
            <a:endParaRPr lang="en-US"/>
          </a:p>
          <a:p>
            <a:endParaRPr lang="en-GB"/>
          </a:p>
          <a:p>
            <a:r>
              <a:rPr lang="en-GB"/>
              <a:t>It is important that the methods section is not written as a ‘first this, then that, then that’ narrative, but rather as an overall picture of what was done, when, where, how, with whom, and why that allows the reader to fully understand the project.</a:t>
            </a:r>
            <a:endParaRPr lang="en-US">
              <a:cs typeface="Calibri"/>
            </a:endParaRPr>
          </a:p>
          <a:p>
            <a:endParaRPr lang="en-US"/>
          </a:p>
        </p:txBody>
      </p:sp>
      <p:sp>
        <p:nvSpPr>
          <p:cNvPr id="4" name="Slide Number Placeholder 3"/>
          <p:cNvSpPr>
            <a:spLocks noGrp="1"/>
          </p:cNvSpPr>
          <p:nvPr>
            <p:ph type="sldNum" sz="quarter" idx="5"/>
          </p:nvPr>
        </p:nvSpPr>
        <p:spPr/>
        <p:txBody>
          <a:bodyPr/>
          <a:lstStyle/>
          <a:p>
            <a:fld id="{A575FB10-9895-466C-9F61-2F2C1115194D}" type="slidenum">
              <a:rPr lang="en-GB"/>
              <a:t>31</a:t>
            </a:fld>
            <a:endParaRPr lang="en-GB"/>
          </a:p>
        </p:txBody>
      </p:sp>
    </p:spTree>
    <p:extLst>
      <p:ext uri="{BB962C8B-B14F-4D97-AF65-F5344CB8AC3E}">
        <p14:creationId xmlns:p14="http://schemas.microsoft.com/office/powerpoint/2010/main" val="23272607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a:t>
            </a:r>
            <a:endParaRPr lang="en-US"/>
          </a:p>
          <a:p>
            <a:r>
              <a:rPr lang="en-US">
                <a:cs typeface="Calibri"/>
              </a:rPr>
              <a:t>See page 26 of WBL Project Handbook - 'Methods'</a:t>
            </a:r>
            <a:endParaRPr lang="en-US"/>
          </a:p>
        </p:txBody>
      </p:sp>
      <p:sp>
        <p:nvSpPr>
          <p:cNvPr id="4" name="Slide Number Placeholder 3"/>
          <p:cNvSpPr>
            <a:spLocks noGrp="1"/>
          </p:cNvSpPr>
          <p:nvPr>
            <p:ph type="sldNum" sz="quarter" idx="5"/>
          </p:nvPr>
        </p:nvSpPr>
        <p:spPr/>
        <p:txBody>
          <a:bodyPr/>
          <a:lstStyle/>
          <a:p>
            <a:fld id="{A575FB10-9895-466C-9F61-2F2C1115194D}" type="slidenum">
              <a:rPr lang="en-GB"/>
              <a:t>32</a:t>
            </a:fld>
            <a:endParaRPr lang="en-GB"/>
          </a:p>
        </p:txBody>
      </p:sp>
    </p:spTree>
    <p:extLst>
      <p:ext uri="{BB962C8B-B14F-4D97-AF65-F5344CB8AC3E}">
        <p14:creationId xmlns:p14="http://schemas.microsoft.com/office/powerpoint/2010/main" val="20123103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a:t>
            </a:r>
            <a:endParaRPr lang="en-US"/>
          </a:p>
          <a:p>
            <a:r>
              <a:rPr lang="en-GB">
                <a:cs typeface="Calibri"/>
              </a:rPr>
              <a:t>Introductions</a:t>
            </a:r>
            <a:endParaRPr lang="en-US">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33</a:t>
            </a:fld>
            <a:endParaRPr lang="en-US"/>
          </a:p>
        </p:txBody>
      </p:sp>
    </p:spTree>
    <p:extLst>
      <p:ext uri="{BB962C8B-B14F-4D97-AF65-F5344CB8AC3E}">
        <p14:creationId xmlns:p14="http://schemas.microsoft.com/office/powerpoint/2010/main" val="40365585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a:t>
            </a:r>
            <a:endParaRPr lang="en-US"/>
          </a:p>
          <a:p>
            <a:r>
              <a:rPr lang="en-GB">
                <a:cs typeface="Calibri"/>
              </a:rPr>
              <a:t>Introductions</a:t>
            </a:r>
            <a:endParaRPr lang="en-US">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34</a:t>
            </a:fld>
            <a:endParaRPr lang="en-US"/>
          </a:p>
        </p:txBody>
      </p:sp>
    </p:spTree>
    <p:extLst>
      <p:ext uri="{BB962C8B-B14F-4D97-AF65-F5344CB8AC3E}">
        <p14:creationId xmlns:p14="http://schemas.microsoft.com/office/powerpoint/2010/main" val="11256052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LH</a:t>
            </a:r>
            <a:endParaRPr lang="en-US"/>
          </a:p>
          <a:p>
            <a:r>
              <a:rPr lang="en-US">
                <a:cs typeface="Calibri"/>
              </a:rPr>
              <a:t>See page 27 of WBL Project Handbook - 'Methods'</a:t>
            </a:r>
            <a:endParaRPr lang="en-US"/>
          </a:p>
        </p:txBody>
      </p:sp>
      <p:sp>
        <p:nvSpPr>
          <p:cNvPr id="4" name="Slide Number Placeholder 3"/>
          <p:cNvSpPr>
            <a:spLocks noGrp="1"/>
          </p:cNvSpPr>
          <p:nvPr>
            <p:ph type="sldNum" sz="quarter" idx="5"/>
          </p:nvPr>
        </p:nvSpPr>
        <p:spPr/>
        <p:txBody>
          <a:bodyPr/>
          <a:lstStyle/>
          <a:p>
            <a:fld id="{A575FB10-9895-466C-9F61-2F2C1115194D}" type="slidenum">
              <a:rPr lang="en-GB"/>
              <a:t>35</a:t>
            </a:fld>
            <a:endParaRPr lang="en-GB"/>
          </a:p>
        </p:txBody>
      </p:sp>
    </p:spTree>
    <p:extLst>
      <p:ext uri="{BB962C8B-B14F-4D97-AF65-F5344CB8AC3E}">
        <p14:creationId xmlns:p14="http://schemas.microsoft.com/office/powerpoint/2010/main" val="16116835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a:t>
            </a:r>
            <a:endParaRPr lang="en-US"/>
          </a:p>
          <a:p>
            <a:r>
              <a:rPr lang="en-GB">
                <a:cs typeface="Calibri"/>
              </a:rPr>
              <a:t>Introductions</a:t>
            </a:r>
            <a:endParaRPr lang="en-US">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36</a:t>
            </a:fld>
            <a:endParaRPr lang="en-US"/>
          </a:p>
        </p:txBody>
      </p:sp>
    </p:spTree>
    <p:extLst>
      <p:ext uri="{BB962C8B-B14F-4D97-AF65-F5344CB8AC3E}">
        <p14:creationId xmlns:p14="http://schemas.microsoft.com/office/powerpoint/2010/main" val="4257289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a:t>
            </a:r>
            <a:endParaRPr lang="en-US"/>
          </a:p>
          <a:p>
            <a:r>
              <a:rPr lang="en-GB">
                <a:cs typeface="Calibri"/>
              </a:rPr>
              <a:t>Introductions</a:t>
            </a:r>
            <a:endParaRPr lang="en-US">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37</a:t>
            </a:fld>
            <a:endParaRPr lang="en-US"/>
          </a:p>
        </p:txBody>
      </p:sp>
    </p:spTree>
    <p:extLst>
      <p:ext uri="{BB962C8B-B14F-4D97-AF65-F5344CB8AC3E}">
        <p14:creationId xmlns:p14="http://schemas.microsoft.com/office/powerpoint/2010/main" val="410403185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LH</a:t>
            </a:r>
            <a:endParaRPr lang="en-US"/>
          </a:p>
          <a:p>
            <a:r>
              <a:rPr lang="en-US">
                <a:cs typeface="Calibri"/>
              </a:rPr>
              <a:t>See page 28 of Work-based learning handbook</a:t>
            </a:r>
            <a:endParaRPr lang="en-US"/>
          </a:p>
        </p:txBody>
      </p:sp>
      <p:sp>
        <p:nvSpPr>
          <p:cNvPr id="4" name="Slide Number Placeholder 3"/>
          <p:cNvSpPr>
            <a:spLocks noGrp="1"/>
          </p:cNvSpPr>
          <p:nvPr>
            <p:ph type="sldNum" sz="quarter" idx="5"/>
          </p:nvPr>
        </p:nvSpPr>
        <p:spPr/>
        <p:txBody>
          <a:bodyPr/>
          <a:lstStyle/>
          <a:p>
            <a:fld id="{A575FB10-9895-466C-9F61-2F2C1115194D}" type="slidenum">
              <a:rPr lang="en-GB"/>
              <a:t>38</a:t>
            </a:fld>
            <a:endParaRPr lang="en-GB"/>
          </a:p>
        </p:txBody>
      </p:sp>
    </p:spTree>
    <p:extLst>
      <p:ext uri="{BB962C8B-B14F-4D97-AF65-F5344CB8AC3E}">
        <p14:creationId xmlns:p14="http://schemas.microsoft.com/office/powerpoint/2010/main" val="34755915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39</a:t>
            </a:fld>
            <a:endParaRPr lang="en-US"/>
          </a:p>
        </p:txBody>
      </p:sp>
    </p:spTree>
    <p:extLst>
      <p:ext uri="{BB962C8B-B14F-4D97-AF65-F5344CB8AC3E}">
        <p14:creationId xmlns:p14="http://schemas.microsoft.com/office/powerpoint/2010/main" val="271908712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 – Research Questions</a:t>
            </a:r>
          </a:p>
          <a:p>
            <a:endParaRPr lang="en-US">
              <a:cs typeface="Calibri"/>
            </a:endParaRPr>
          </a:p>
          <a:p>
            <a:r>
              <a:rPr lang="en-US">
                <a:cs typeface="Calibri"/>
              </a:rPr>
              <a:t>May be an idea that you've got, an area for development with in your </a:t>
            </a:r>
            <a:r>
              <a:rPr lang="en-US" err="1">
                <a:cs typeface="Calibri"/>
              </a:rPr>
              <a:t>organisation</a:t>
            </a:r>
            <a:r>
              <a:rPr lang="en-US">
                <a:cs typeface="Calibri"/>
              </a:rPr>
              <a:t> etc</a:t>
            </a:r>
          </a:p>
        </p:txBody>
      </p:sp>
      <p:sp>
        <p:nvSpPr>
          <p:cNvPr id="4" name="Slide Number Placeholder 3"/>
          <p:cNvSpPr>
            <a:spLocks noGrp="1"/>
          </p:cNvSpPr>
          <p:nvPr>
            <p:ph type="sldNum" sz="quarter" idx="5"/>
          </p:nvPr>
        </p:nvSpPr>
        <p:spPr/>
        <p:txBody>
          <a:bodyPr/>
          <a:lstStyle/>
          <a:p>
            <a:fld id="{A575FB10-9895-466C-9F61-2F2C1115194D}" type="slidenum">
              <a:rPr lang="en-GB"/>
              <a:t>40</a:t>
            </a:fld>
            <a:endParaRPr lang="en-GB"/>
          </a:p>
        </p:txBody>
      </p:sp>
    </p:spTree>
    <p:extLst>
      <p:ext uri="{BB962C8B-B14F-4D97-AF65-F5344CB8AC3E}">
        <p14:creationId xmlns:p14="http://schemas.microsoft.com/office/powerpoint/2010/main" val="418726974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https://www.youtube.com/watch?v=71-GucBaM8U</a:t>
            </a:r>
            <a:r>
              <a:rPr lang="en-US"/>
              <a:t> </a:t>
            </a:r>
            <a:endParaRPr lang="en-US">
              <a:cs typeface="Calibri"/>
            </a:endParaRPr>
          </a:p>
          <a:p>
            <a:endParaRPr lang="en-US">
              <a:cs typeface="Calibri"/>
            </a:endParaRPr>
          </a:p>
          <a:p>
            <a:r>
              <a:rPr lang="en-US">
                <a:cs typeface="Calibri"/>
              </a:rPr>
              <a:t>SL</a:t>
            </a:r>
          </a:p>
        </p:txBody>
      </p:sp>
      <p:sp>
        <p:nvSpPr>
          <p:cNvPr id="4" name="Slide Number Placeholder 3"/>
          <p:cNvSpPr>
            <a:spLocks noGrp="1"/>
          </p:cNvSpPr>
          <p:nvPr>
            <p:ph type="sldNum" sz="quarter" idx="5"/>
          </p:nvPr>
        </p:nvSpPr>
        <p:spPr/>
        <p:txBody>
          <a:bodyPr/>
          <a:lstStyle/>
          <a:p>
            <a:fld id="{A575FB10-9895-466C-9F61-2F2C1115194D}" type="slidenum">
              <a:rPr lang="en-GB"/>
              <a:t>41</a:t>
            </a:fld>
            <a:endParaRPr lang="en-GB"/>
          </a:p>
        </p:txBody>
      </p:sp>
    </p:spTree>
    <p:extLst>
      <p:ext uri="{BB962C8B-B14F-4D97-AF65-F5344CB8AC3E}">
        <p14:creationId xmlns:p14="http://schemas.microsoft.com/office/powerpoint/2010/main" val="243429796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https://www.youtube.com/watch?v=71-GucBaM8U</a:t>
            </a:r>
            <a:r>
              <a:rPr lang="en-US"/>
              <a:t> </a:t>
            </a:r>
          </a:p>
          <a:p>
            <a:r>
              <a:rPr lang="en-US">
                <a:cs typeface="Calibri"/>
              </a:rPr>
              <a:t>SL</a:t>
            </a:r>
          </a:p>
        </p:txBody>
      </p:sp>
      <p:sp>
        <p:nvSpPr>
          <p:cNvPr id="4" name="Slide Number Placeholder 3"/>
          <p:cNvSpPr>
            <a:spLocks noGrp="1"/>
          </p:cNvSpPr>
          <p:nvPr>
            <p:ph type="sldNum" sz="quarter" idx="5"/>
          </p:nvPr>
        </p:nvSpPr>
        <p:spPr/>
        <p:txBody>
          <a:bodyPr/>
          <a:lstStyle/>
          <a:p>
            <a:fld id="{A575FB10-9895-466C-9F61-2F2C1115194D}" type="slidenum">
              <a:rPr lang="en-GB"/>
              <a:t>43</a:t>
            </a:fld>
            <a:endParaRPr lang="en-GB"/>
          </a:p>
        </p:txBody>
      </p:sp>
    </p:spTree>
    <p:extLst>
      <p:ext uri="{BB962C8B-B14F-4D97-AF65-F5344CB8AC3E}">
        <p14:creationId xmlns:p14="http://schemas.microsoft.com/office/powerpoint/2010/main" val="351833756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a:t>
            </a:r>
          </a:p>
          <a:p>
            <a:endParaRPr lang="en-US">
              <a:cs typeface="Calibri"/>
            </a:endParaRPr>
          </a:p>
          <a:p>
            <a:r>
              <a:rPr lang="en-US">
                <a:cs typeface="Calibri"/>
              </a:rPr>
              <a:t>Comfort break?</a:t>
            </a:r>
          </a:p>
        </p:txBody>
      </p:sp>
      <p:sp>
        <p:nvSpPr>
          <p:cNvPr id="4" name="Slide Number Placeholder 3"/>
          <p:cNvSpPr>
            <a:spLocks noGrp="1"/>
          </p:cNvSpPr>
          <p:nvPr>
            <p:ph type="sldNum" sz="quarter" idx="5"/>
          </p:nvPr>
        </p:nvSpPr>
        <p:spPr/>
        <p:txBody>
          <a:bodyPr/>
          <a:lstStyle/>
          <a:p>
            <a:fld id="{A575FB10-9895-466C-9F61-2F2C1115194D}" type="slidenum">
              <a:rPr lang="en-GB"/>
              <a:t>44</a:t>
            </a:fld>
            <a:endParaRPr lang="en-GB"/>
          </a:p>
        </p:txBody>
      </p:sp>
    </p:spTree>
    <p:extLst>
      <p:ext uri="{BB962C8B-B14F-4D97-AF65-F5344CB8AC3E}">
        <p14:creationId xmlns:p14="http://schemas.microsoft.com/office/powerpoint/2010/main" val="51038680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a:t>
            </a:r>
            <a:endParaRPr lang="en-US"/>
          </a:p>
          <a:p>
            <a:r>
              <a:rPr lang="en-GB">
                <a:cs typeface="Calibri"/>
              </a:rPr>
              <a:t>Introductions</a:t>
            </a:r>
            <a:endParaRPr lang="en-US">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45</a:t>
            </a:fld>
            <a:endParaRPr lang="en-US"/>
          </a:p>
        </p:txBody>
      </p:sp>
    </p:spTree>
    <p:extLst>
      <p:ext uri="{BB962C8B-B14F-4D97-AF65-F5344CB8AC3E}">
        <p14:creationId xmlns:p14="http://schemas.microsoft.com/office/powerpoint/2010/main" val="172026941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LH (Sarah to share)</a:t>
            </a:r>
            <a:endParaRPr lang="en-US"/>
          </a:p>
          <a:p>
            <a:endParaRPr lang="en-US">
              <a:cs typeface="Calibri"/>
            </a:endParaRPr>
          </a:p>
          <a:p>
            <a:r>
              <a:rPr lang="en-US">
                <a:cs typeface="Calibri"/>
              </a:rPr>
              <a:t>Additional 5 minute video if needed, otherwise use the one in the slide - </a:t>
            </a:r>
            <a:r>
              <a:rPr lang="en-US">
                <a:hlinkClick r:id="rId3"/>
              </a:rPr>
              <a:t>https://www.youtube.com/watch?v=u399XmkjeXo</a:t>
            </a:r>
            <a:r>
              <a:rPr lang="en-US"/>
              <a:t> </a:t>
            </a:r>
          </a:p>
          <a:p>
            <a:endParaRPr lang="en-US">
              <a:cs typeface="Calibri"/>
            </a:endParaRPr>
          </a:p>
        </p:txBody>
      </p:sp>
      <p:sp>
        <p:nvSpPr>
          <p:cNvPr id="4" name="Slide Number Placeholder 3"/>
          <p:cNvSpPr>
            <a:spLocks noGrp="1"/>
          </p:cNvSpPr>
          <p:nvPr>
            <p:ph type="sldNum" sz="quarter" idx="5"/>
          </p:nvPr>
        </p:nvSpPr>
        <p:spPr/>
        <p:txBody>
          <a:bodyPr/>
          <a:lstStyle/>
          <a:p>
            <a:fld id="{A575FB10-9895-466C-9F61-2F2C1115194D}" type="slidenum">
              <a:rPr lang="en-GB"/>
              <a:t>46</a:t>
            </a:fld>
            <a:endParaRPr lang="en-GB"/>
          </a:p>
        </p:txBody>
      </p:sp>
    </p:spTree>
    <p:extLst>
      <p:ext uri="{BB962C8B-B14F-4D97-AF65-F5344CB8AC3E}">
        <p14:creationId xmlns:p14="http://schemas.microsoft.com/office/powerpoint/2010/main" val="415936598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LH (Sarah to share)</a:t>
            </a:r>
            <a:endParaRPr lang="en-US"/>
          </a:p>
          <a:p>
            <a:endParaRPr lang="en-US">
              <a:cs typeface="Calibri"/>
            </a:endParaRPr>
          </a:p>
          <a:p>
            <a:r>
              <a:rPr lang="en-US">
                <a:cs typeface="Calibri"/>
              </a:rPr>
              <a:t>Additional 5 minute video if needed, otherwise use the one in the slide - </a:t>
            </a:r>
            <a:r>
              <a:rPr lang="en-US">
                <a:hlinkClick r:id="rId3"/>
              </a:rPr>
              <a:t>https://www.youtube.com/watch?v=u399XmkjeXo</a:t>
            </a:r>
            <a:r>
              <a:rPr lang="en-US"/>
              <a:t> </a:t>
            </a:r>
          </a:p>
          <a:p>
            <a:endParaRPr lang="en-US">
              <a:cs typeface="Calibri"/>
            </a:endParaRPr>
          </a:p>
        </p:txBody>
      </p:sp>
      <p:sp>
        <p:nvSpPr>
          <p:cNvPr id="4" name="Slide Number Placeholder 3"/>
          <p:cNvSpPr>
            <a:spLocks noGrp="1"/>
          </p:cNvSpPr>
          <p:nvPr>
            <p:ph type="sldNum" sz="quarter" idx="5"/>
          </p:nvPr>
        </p:nvSpPr>
        <p:spPr/>
        <p:txBody>
          <a:bodyPr/>
          <a:lstStyle/>
          <a:p>
            <a:fld id="{A575FB10-9895-466C-9F61-2F2C1115194D}" type="slidenum">
              <a:rPr lang="en-GB"/>
              <a:t>47</a:t>
            </a:fld>
            <a:endParaRPr lang="en-GB"/>
          </a:p>
        </p:txBody>
      </p:sp>
    </p:spTree>
    <p:extLst>
      <p:ext uri="{BB962C8B-B14F-4D97-AF65-F5344CB8AC3E}">
        <p14:creationId xmlns:p14="http://schemas.microsoft.com/office/powerpoint/2010/main" val="246541019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 – Signposting learners to sources of information</a:t>
            </a:r>
          </a:p>
        </p:txBody>
      </p:sp>
      <p:sp>
        <p:nvSpPr>
          <p:cNvPr id="4" name="Slide Number Placeholder 3"/>
          <p:cNvSpPr>
            <a:spLocks noGrp="1"/>
          </p:cNvSpPr>
          <p:nvPr>
            <p:ph type="sldNum" sz="quarter" idx="5"/>
          </p:nvPr>
        </p:nvSpPr>
        <p:spPr/>
        <p:txBody>
          <a:bodyPr/>
          <a:lstStyle/>
          <a:p>
            <a:fld id="{A575FB10-9895-466C-9F61-2F2C1115194D}" type="slidenum">
              <a:rPr lang="en-GB"/>
              <a:t>48</a:t>
            </a:fld>
            <a:endParaRPr lang="en-GB"/>
          </a:p>
        </p:txBody>
      </p:sp>
    </p:spTree>
    <p:extLst>
      <p:ext uri="{BB962C8B-B14F-4D97-AF65-F5344CB8AC3E}">
        <p14:creationId xmlns:p14="http://schemas.microsoft.com/office/powerpoint/2010/main" val="260762926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LH (Sarah to share)</a:t>
            </a:r>
            <a:endParaRPr lang="en-US"/>
          </a:p>
          <a:p>
            <a:endParaRPr lang="en-US">
              <a:cs typeface="Calibri"/>
            </a:endParaRPr>
          </a:p>
          <a:p>
            <a:r>
              <a:rPr lang="en-US">
                <a:cs typeface="Calibri"/>
              </a:rPr>
              <a:t>Additional 5 minute video if needed, otherwise use the one in the slide - </a:t>
            </a:r>
            <a:r>
              <a:rPr lang="en-US">
                <a:hlinkClick r:id="rId3"/>
              </a:rPr>
              <a:t>https://www.youtube.com/watch?v=u399XmkjeXo</a:t>
            </a:r>
            <a:r>
              <a:rPr lang="en-US"/>
              <a:t> </a:t>
            </a:r>
          </a:p>
          <a:p>
            <a:endParaRPr lang="en-US">
              <a:cs typeface="Calibri"/>
            </a:endParaRPr>
          </a:p>
        </p:txBody>
      </p:sp>
      <p:sp>
        <p:nvSpPr>
          <p:cNvPr id="4" name="Slide Number Placeholder 3"/>
          <p:cNvSpPr>
            <a:spLocks noGrp="1"/>
          </p:cNvSpPr>
          <p:nvPr>
            <p:ph type="sldNum" sz="quarter" idx="5"/>
          </p:nvPr>
        </p:nvSpPr>
        <p:spPr/>
        <p:txBody>
          <a:bodyPr/>
          <a:lstStyle/>
          <a:p>
            <a:fld id="{A575FB10-9895-466C-9F61-2F2C1115194D}" type="slidenum">
              <a:rPr lang="en-GB"/>
              <a:t>49</a:t>
            </a:fld>
            <a:endParaRPr lang="en-GB"/>
          </a:p>
        </p:txBody>
      </p:sp>
    </p:spTree>
    <p:extLst>
      <p:ext uri="{BB962C8B-B14F-4D97-AF65-F5344CB8AC3E}">
        <p14:creationId xmlns:p14="http://schemas.microsoft.com/office/powerpoint/2010/main" val="255796239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a:t>
            </a:r>
            <a:endParaRPr lang="en-US"/>
          </a:p>
          <a:p>
            <a:r>
              <a:rPr lang="en-GB">
                <a:cs typeface="Calibri"/>
              </a:rPr>
              <a:t>Introductions</a:t>
            </a:r>
            <a:endParaRPr lang="en-US">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50</a:t>
            </a:fld>
            <a:endParaRPr lang="en-US"/>
          </a:p>
        </p:txBody>
      </p:sp>
    </p:spTree>
    <p:extLst>
      <p:ext uri="{BB962C8B-B14F-4D97-AF65-F5344CB8AC3E}">
        <p14:creationId xmlns:p14="http://schemas.microsoft.com/office/powerpoint/2010/main" val="43429967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the next drop in sessions learners will be asked to give a 5min overview of their research idea.</a:t>
            </a:r>
            <a:endParaRPr lang="en-US"/>
          </a:p>
        </p:txBody>
      </p:sp>
      <p:sp>
        <p:nvSpPr>
          <p:cNvPr id="4" name="Slide Number Placeholder 3"/>
          <p:cNvSpPr>
            <a:spLocks noGrp="1"/>
          </p:cNvSpPr>
          <p:nvPr>
            <p:ph type="sldNum" sz="quarter" idx="5"/>
          </p:nvPr>
        </p:nvSpPr>
        <p:spPr/>
        <p:txBody>
          <a:bodyPr/>
          <a:lstStyle/>
          <a:p>
            <a:fld id="{29C5E4A6-7B1B-B349-9119-F8C4EEFEB5C8}" type="slidenum">
              <a:rPr lang="en-US" smtClean="0"/>
              <a:t>51</a:t>
            </a:fld>
            <a:endParaRPr lang="en-US"/>
          </a:p>
        </p:txBody>
      </p:sp>
    </p:spTree>
    <p:extLst>
      <p:ext uri="{BB962C8B-B14F-4D97-AF65-F5344CB8AC3E}">
        <p14:creationId xmlns:p14="http://schemas.microsoft.com/office/powerpoint/2010/main" val="31922030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B75C1-66A1-CFC0-515F-771405B10E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351543-029F-2C45-6EA0-EA9F9C3C16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D28F8A-B659-368F-D7E7-5235C847E877}"/>
              </a:ext>
            </a:extLst>
          </p:cNvPr>
          <p:cNvSpPr>
            <a:spLocks noGrp="1"/>
          </p:cNvSpPr>
          <p:nvPr>
            <p:ph type="body" idx="1"/>
          </p:nvPr>
        </p:nvSpPr>
        <p:spPr/>
        <p:txBody>
          <a:bodyPr/>
          <a:lstStyle/>
          <a:p>
            <a:r>
              <a:rPr lang="en-GB"/>
              <a:t>All participants will now be given time to prepare a first draft of the ethics form.</a:t>
            </a:r>
            <a:endParaRPr lang="en-US"/>
          </a:p>
        </p:txBody>
      </p:sp>
      <p:sp>
        <p:nvSpPr>
          <p:cNvPr id="4" name="Slide Number Placeholder 3">
            <a:extLst>
              <a:ext uri="{FF2B5EF4-FFF2-40B4-BE49-F238E27FC236}">
                <a16:creationId xmlns:a16="http://schemas.microsoft.com/office/drawing/2014/main" id="{4CB9C99C-746C-1E47-DADD-8A4A9261F950}"/>
              </a:ext>
            </a:extLst>
          </p:cNvPr>
          <p:cNvSpPr>
            <a:spLocks noGrp="1"/>
          </p:cNvSpPr>
          <p:nvPr>
            <p:ph type="sldNum" sz="quarter" idx="5"/>
          </p:nvPr>
        </p:nvSpPr>
        <p:spPr/>
        <p:txBody>
          <a:bodyPr/>
          <a:lstStyle/>
          <a:p>
            <a:fld id="{29C5E4A6-7B1B-B349-9119-F8C4EEFEB5C8}" type="slidenum">
              <a:rPr lang="en-US" smtClean="0"/>
              <a:t>52</a:t>
            </a:fld>
            <a:endParaRPr lang="en-US"/>
          </a:p>
        </p:txBody>
      </p:sp>
    </p:spTree>
    <p:extLst>
      <p:ext uri="{BB962C8B-B14F-4D97-AF65-F5344CB8AC3E}">
        <p14:creationId xmlns:p14="http://schemas.microsoft.com/office/powerpoint/2010/main" val="289613154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9C5E4A6-7B1B-B349-9119-F8C4EEFEB5C8}" type="slidenum">
              <a:rPr lang="en-US" smtClean="0"/>
              <a:t>53</a:t>
            </a:fld>
            <a:endParaRPr lang="en-US"/>
          </a:p>
        </p:txBody>
      </p:sp>
    </p:spTree>
    <p:extLst>
      <p:ext uri="{BB962C8B-B14F-4D97-AF65-F5344CB8AC3E}">
        <p14:creationId xmlns:p14="http://schemas.microsoft.com/office/powerpoint/2010/main" val="226256091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participants will now be given time to prepare a first draft of the ethics form.</a:t>
            </a:r>
            <a:endParaRPr lang="en-US"/>
          </a:p>
        </p:txBody>
      </p:sp>
      <p:sp>
        <p:nvSpPr>
          <p:cNvPr id="4" name="Slide Number Placeholder 3"/>
          <p:cNvSpPr>
            <a:spLocks noGrp="1"/>
          </p:cNvSpPr>
          <p:nvPr>
            <p:ph type="sldNum" sz="quarter" idx="5"/>
          </p:nvPr>
        </p:nvSpPr>
        <p:spPr/>
        <p:txBody>
          <a:bodyPr/>
          <a:lstStyle/>
          <a:p>
            <a:fld id="{29C5E4A6-7B1B-B349-9119-F8C4EEFEB5C8}" type="slidenum">
              <a:rPr lang="en-US" smtClean="0"/>
              <a:t>54</a:t>
            </a:fld>
            <a:endParaRPr lang="en-US"/>
          </a:p>
        </p:txBody>
      </p:sp>
    </p:spTree>
    <p:extLst>
      <p:ext uri="{BB962C8B-B14F-4D97-AF65-F5344CB8AC3E}">
        <p14:creationId xmlns:p14="http://schemas.microsoft.com/office/powerpoint/2010/main" val="37157112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Introductions – Lowri, Ann and Sarah</a:t>
            </a:r>
          </a:p>
        </p:txBody>
      </p:sp>
      <p:sp>
        <p:nvSpPr>
          <p:cNvPr id="4" name="Slide Number Placeholder 3"/>
          <p:cNvSpPr>
            <a:spLocks noGrp="1"/>
          </p:cNvSpPr>
          <p:nvPr>
            <p:ph type="sldNum" sz="quarter" idx="5"/>
          </p:nvPr>
        </p:nvSpPr>
        <p:spPr/>
        <p:txBody>
          <a:bodyPr/>
          <a:lstStyle/>
          <a:p>
            <a:fld id="{29C5E4A6-7B1B-B349-9119-F8C4EEFEB5C8}" type="slidenum">
              <a:rPr lang="en-US" smtClean="0"/>
              <a:t>55</a:t>
            </a:fld>
            <a:endParaRPr lang="en-US"/>
          </a:p>
        </p:txBody>
      </p:sp>
    </p:spTree>
    <p:extLst>
      <p:ext uri="{BB962C8B-B14F-4D97-AF65-F5344CB8AC3E}">
        <p14:creationId xmlns:p14="http://schemas.microsoft.com/office/powerpoint/2010/main" val="31504615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24/04/2024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24/04/2024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24/04/2024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24/04/2024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24/04/2024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24/04/2024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24/04/2024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08614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4"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24/04/2024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24/04/2024</a:t>
            </a:fld>
            <a:endParaRPr lang="en-GB"/>
          </a:p>
        </p:txBody>
      </p:sp>
      <p:sp>
        <p:nvSpPr>
          <p:cNvPr id="6" name="Slide Number Placeholder 5"/>
          <p:cNvSpPr>
            <a:spLocks noGrp="1"/>
          </p:cNvSpPr>
          <p:nvPr>
            <p:ph type="sldNum" sz="quarter" idx="4"/>
          </p:nvPr>
        </p:nvSpPr>
        <p:spPr>
          <a:xfrm>
            <a:off x="8028384" y="508518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4.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9.jpe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6.png"/><Relationship Id="rId7" Type="http://schemas.openxmlformats.org/officeDocument/2006/relationships/image" Target="../media/image13.sv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15.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17.sv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13.xml"/><Relationship Id="rId5" Type="http://schemas.openxmlformats.org/officeDocument/2006/relationships/image" Target="../media/image17.sv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13.xml"/><Relationship Id="rId5" Type="http://schemas.openxmlformats.org/officeDocument/2006/relationships/image" Target="../media/image20.svg"/><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22.svg"/></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24.sv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video" Target="https://www.youtube.com/embed/CvZEMEnKkJo?start=104&amp;feature=oembed" TargetMode="External"/><Relationship Id="rId5" Type="http://schemas.openxmlformats.org/officeDocument/2006/relationships/image" Target="../media/image29.jpeg"/><Relationship Id="rId4" Type="http://schemas.openxmlformats.org/officeDocument/2006/relationships/hyperlink" Target="https://www.youtube.com/watch?v=CvZEMEnKkJo&amp;t=104s"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8.xml"/><Relationship Id="rId1" Type="http://schemas.openxmlformats.org/officeDocument/2006/relationships/slideLayout" Target="../slideLayouts/slideLayout13.xml"/><Relationship Id="rId5" Type="http://schemas.openxmlformats.org/officeDocument/2006/relationships/image" Target="../media/image32.svg"/><Relationship Id="rId4" Type="http://schemas.openxmlformats.org/officeDocument/2006/relationships/image" Target="../media/image31.png"/></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13.xml"/><Relationship Id="rId5" Type="http://schemas.openxmlformats.org/officeDocument/2006/relationships/image" Target="../media/image34.svg"/><Relationship Id="rId4" Type="http://schemas.openxmlformats.org/officeDocument/2006/relationships/image" Target="../media/image33.png"/></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13.xml"/><Relationship Id="rId5" Type="http://schemas.openxmlformats.org/officeDocument/2006/relationships/image" Target="../media/image15.svg"/><Relationship Id="rId4" Type="http://schemas.openxmlformats.org/officeDocument/2006/relationships/image" Target="../media/image14.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3.xml"/><Relationship Id="rId1" Type="http://schemas.openxmlformats.org/officeDocument/2006/relationships/slideLayout" Target="../slideLayouts/slideLayout13.xml"/><Relationship Id="rId5" Type="http://schemas.openxmlformats.org/officeDocument/2006/relationships/image" Target="../media/image37.svg"/><Relationship Id="rId4" Type="http://schemas.openxmlformats.org/officeDocument/2006/relationships/image" Target="../media/image36.png"/></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4.xml"/><Relationship Id="rId1" Type="http://schemas.openxmlformats.org/officeDocument/2006/relationships/slideLayout" Target="../slideLayouts/slideLayout13.xml"/><Relationship Id="rId5" Type="http://schemas.openxmlformats.org/officeDocument/2006/relationships/image" Target="../media/image37.svg"/><Relationship Id="rId4" Type="http://schemas.openxmlformats.org/officeDocument/2006/relationships/image" Target="../media/image36.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13.xml"/><Relationship Id="rId5" Type="http://schemas.openxmlformats.org/officeDocument/2006/relationships/image" Target="../media/image39.svg"/><Relationship Id="rId4" Type="http://schemas.openxmlformats.org/officeDocument/2006/relationships/image" Target="../media/image38.png"/></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13.xml"/><Relationship Id="rId5" Type="http://schemas.openxmlformats.org/officeDocument/2006/relationships/image" Target="../media/image41.svg"/><Relationship Id="rId4" Type="http://schemas.openxmlformats.org/officeDocument/2006/relationships/image" Target="../media/image40.png"/></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8.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9.xml"/><Relationship Id="rId1" Type="http://schemas.openxmlformats.org/officeDocument/2006/relationships/slideLayout" Target="../slideLayouts/slideLayout13.xml"/><Relationship Id="rId5" Type="http://schemas.openxmlformats.org/officeDocument/2006/relationships/hyperlink" Target="https://moodle.uwtsd.ac.uk/course/view.php?id=6430" TargetMode="External"/><Relationship Id="rId4" Type="http://schemas.openxmlformats.org/officeDocument/2006/relationships/hyperlink" Target="mailto:a.bell@uwtsd.ac.uk"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4.xml"/><Relationship Id="rId1" Type="http://schemas.openxmlformats.org/officeDocument/2006/relationships/slideLayout" Target="../slideLayouts/slideLayout13.xml"/><Relationship Id="rId5" Type="http://schemas.openxmlformats.org/officeDocument/2006/relationships/image" Target="../media/image15.svg"/><Relationship Id="rId4" Type="http://schemas.openxmlformats.org/officeDocument/2006/relationships/image" Target="../media/image14.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2.xml"/><Relationship Id="rId1" Type="http://schemas.openxmlformats.org/officeDocument/2006/relationships/video" Target="https://www.youtube.com/embed/4vWXpzlL7Mo?feature=oembed" TargetMode="External"/><Relationship Id="rId5" Type="http://schemas.openxmlformats.org/officeDocument/2006/relationships/image" Target="../media/image43.jpeg"/><Relationship Id="rId4" Type="http://schemas.openxmlformats.org/officeDocument/2006/relationships/hyperlink" Target="https://www.youtube.com/watch?v=4vWXpzlL7Mo"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bera.ac.uk/researchers-resources/resources-for-researchers"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hyperlink" Target="http://www.data-archive.ac.uk/create-manage/consent-ethics" TargetMode="External"/><Relationship Id="rId5" Type="http://schemas.openxmlformats.org/officeDocument/2006/relationships/hyperlink" Target="https://www.uwtsd.ac.uk/research/research-integrity-and-ethics" TargetMode="External"/><Relationship Id="rId4" Type="http://schemas.openxmlformats.org/officeDocument/2006/relationships/hyperlink" Target="http://www.esrc.ac.uk/funding/guidance-for-applicants/research-ethics/" TargetMode="Externa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2.xml"/><Relationship Id="rId1" Type="http://schemas.openxmlformats.org/officeDocument/2006/relationships/video" Target="https://www.youtube.com/embed/u399XmkjeXo?feature=oembed" TargetMode="External"/><Relationship Id="rId4" Type="http://schemas.openxmlformats.org/officeDocument/2006/relationships/image" Target="../media/image44.jpeg"/></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9.xml"/><Relationship Id="rId1" Type="http://schemas.openxmlformats.org/officeDocument/2006/relationships/slideLayout" Target="../slideLayouts/slideLayout13.xml"/><Relationship Id="rId5" Type="http://schemas.openxmlformats.org/officeDocument/2006/relationships/image" Target="../media/image46.svg"/><Relationship Id="rId4" Type="http://schemas.openxmlformats.org/officeDocument/2006/relationships/image" Target="../media/image45.png"/></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52.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203216" y="1712911"/>
            <a:ext cx="4299009" cy="3109845"/>
          </a:xfrm>
        </p:spPr>
        <p:txBody>
          <a:bodyPr lIns="91440" tIns="45720" rIns="91440" bIns="45720" anchor="t"/>
          <a:lstStyle/>
          <a:p>
            <a:pPr algn="ctr"/>
            <a:r>
              <a:rPr lang="en-GB" sz="2600" b="1" err="1">
                <a:latin typeface="Arial Black"/>
                <a:cs typeface="Arial"/>
              </a:rPr>
              <a:t>Fframwaith</a:t>
            </a:r>
            <a:r>
              <a:rPr lang="en-GB" sz="2600" b="1">
                <a:latin typeface="Arial Black"/>
                <a:cs typeface="Arial"/>
              </a:rPr>
              <a:t> </a:t>
            </a:r>
            <a:r>
              <a:rPr lang="en-GB" sz="2600" b="1" err="1">
                <a:latin typeface="Arial Black"/>
                <a:cs typeface="Arial"/>
              </a:rPr>
              <a:t>Arfer</a:t>
            </a:r>
            <a:r>
              <a:rPr lang="en-GB" sz="2600" b="1">
                <a:latin typeface="Arial Black"/>
                <a:cs typeface="Arial"/>
              </a:rPr>
              <a:t> </a:t>
            </a:r>
            <a:r>
              <a:rPr lang="en-GB" sz="2600" b="1" err="1">
                <a:latin typeface="Arial Black"/>
                <a:cs typeface="Arial"/>
              </a:rPr>
              <a:t>Proffesiynol</a:t>
            </a:r>
            <a:r>
              <a:rPr lang="en-GB" sz="2600" b="1">
                <a:latin typeface="Arial Black"/>
                <a:cs typeface="Arial"/>
              </a:rPr>
              <a:t> </a:t>
            </a:r>
            <a:br>
              <a:rPr lang="en-GB" sz="2600" b="1">
                <a:latin typeface="Arial Black"/>
                <a:cs typeface="Arial"/>
              </a:rPr>
            </a:br>
            <a:r>
              <a:rPr lang="en-GB" sz="2600" b="1">
                <a:latin typeface="Arial Black"/>
                <a:cs typeface="Arial"/>
              </a:rPr>
              <a:t> </a:t>
            </a:r>
            <a:br>
              <a:rPr lang="en-GB" sz="2600" b="1">
                <a:latin typeface="Arial Black"/>
              </a:rPr>
            </a:br>
            <a:br>
              <a:rPr lang="en-GB" sz="2600" b="1">
                <a:latin typeface="Arial Black"/>
                <a:cs typeface="Arial"/>
              </a:rPr>
            </a:br>
            <a:r>
              <a:rPr lang="en-GB" sz="2600" b="1">
                <a:solidFill>
                  <a:srgbClr val="E0BC4C"/>
                </a:solidFill>
                <a:latin typeface="Arial Black"/>
                <a:cs typeface="Arial"/>
              </a:rPr>
              <a:t>Professional Practice Framework</a:t>
            </a:r>
            <a:endParaRPr lang="en-GB" sz="2600">
              <a:solidFill>
                <a:srgbClr val="E0BC4C"/>
              </a:solidFill>
              <a:latin typeface="Arial Black"/>
              <a:cs typeface="Arial"/>
            </a:endParaRPr>
          </a:p>
          <a:p>
            <a:endParaRPr lang="en-GB" sz="2600">
              <a:latin typeface="Arial Black"/>
            </a:endParaRPr>
          </a:p>
        </p:txBody>
      </p:sp>
    </p:spTree>
    <p:extLst>
      <p:ext uri="{BB962C8B-B14F-4D97-AF65-F5344CB8AC3E}">
        <p14:creationId xmlns:p14="http://schemas.microsoft.com/office/powerpoint/2010/main" val="3971070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211175"/>
          </a:xfrm>
          <a:prstGeom prst="rect">
            <a:avLst/>
          </a:prstGeom>
        </p:spPr>
      </p:pic>
      <p:sp>
        <p:nvSpPr>
          <p:cNvPr id="9" name="Content Placeholder 8"/>
          <p:cNvSpPr>
            <a:spLocks noGrp="1"/>
          </p:cNvSpPr>
          <p:nvPr>
            <p:ph idx="1"/>
          </p:nvPr>
        </p:nvSpPr>
        <p:spPr>
          <a:xfrm>
            <a:off x="284289" y="279192"/>
            <a:ext cx="8638821" cy="6194507"/>
          </a:xfrm>
        </p:spPr>
        <p:txBody>
          <a:bodyPr vert="horz" lIns="91440" tIns="45720" rIns="91440" bIns="45720" rtlCol="0" anchor="t">
            <a:normAutofit/>
          </a:bodyPr>
          <a:lstStyle/>
          <a:p>
            <a:pPr algn="ctr">
              <a:buNone/>
            </a:pPr>
            <a:r>
              <a:rPr lang="en-GB" sz="3600" b="1">
                <a:solidFill>
                  <a:srgbClr val="E0BC4C"/>
                </a:solidFill>
                <a:latin typeface="Arial Black"/>
                <a:ea typeface="+mj-ea"/>
                <a:cs typeface="Arial"/>
              </a:rPr>
              <a:t>CROESO I FODIWL PROSIECT DYSGU SEILIEDIG AR WAITH</a:t>
            </a:r>
          </a:p>
          <a:p>
            <a:pPr algn="ctr">
              <a:buNone/>
            </a:pPr>
            <a:r>
              <a:rPr lang="en-GB" sz="3600">
                <a:solidFill>
                  <a:schemeClr val="bg1"/>
                </a:solidFill>
                <a:latin typeface="Arial Black"/>
              </a:rPr>
              <a:t>WELCOME TO THE WORK BASED LEARNING PROJECT MODULE</a:t>
            </a:r>
            <a:endParaRPr lang="en-US">
              <a:solidFill>
                <a:schemeClr val="bg1"/>
              </a:solidFill>
            </a:endParaRPr>
          </a:p>
        </p:txBody>
      </p:sp>
      <p:sp>
        <p:nvSpPr>
          <p:cNvPr id="3" name="Rectangle 2">
            <a:extLst>
              <a:ext uri="{FF2B5EF4-FFF2-40B4-BE49-F238E27FC236}">
                <a16:creationId xmlns:a16="http://schemas.microsoft.com/office/drawing/2014/main" id="{D395B059-7ED2-4EC3-BCE8-AC52E213CEAD}"/>
              </a:ext>
            </a:extLst>
          </p:cNvPr>
          <p:cNvSpPr/>
          <p:nvPr/>
        </p:nvSpPr>
        <p:spPr>
          <a:xfrm>
            <a:off x="2628" y="5928949"/>
            <a:ext cx="9143997" cy="97109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Experiential learning meets impactful research: Commerce 4SY3 - DeGroote  School of Business">
            <a:extLst>
              <a:ext uri="{FF2B5EF4-FFF2-40B4-BE49-F238E27FC236}">
                <a16:creationId xmlns:a16="http://schemas.microsoft.com/office/drawing/2014/main" id="{D7692E30-88DC-FEAE-7286-72C7990DA020}"/>
              </a:ext>
            </a:extLst>
          </p:cNvPr>
          <p:cNvPicPr>
            <a:picLocks noChangeAspect="1"/>
          </p:cNvPicPr>
          <p:nvPr/>
        </p:nvPicPr>
        <p:blipFill>
          <a:blip r:embed="rId4"/>
          <a:stretch>
            <a:fillRect/>
          </a:stretch>
        </p:blipFill>
        <p:spPr>
          <a:xfrm>
            <a:off x="2103608" y="2903956"/>
            <a:ext cx="5005359" cy="3024440"/>
          </a:xfrm>
          <a:prstGeom prst="rect">
            <a:avLst/>
          </a:prstGeom>
        </p:spPr>
      </p:pic>
    </p:spTree>
    <p:extLst>
      <p:ext uri="{BB962C8B-B14F-4D97-AF65-F5344CB8AC3E}">
        <p14:creationId xmlns:p14="http://schemas.microsoft.com/office/powerpoint/2010/main" val="2360352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279192"/>
            <a:ext cx="8638821" cy="6194507"/>
          </a:xfrm>
        </p:spPr>
        <p:txBody>
          <a:bodyPr vert="horz" lIns="91440" tIns="45720" rIns="91440" bIns="45720" rtlCol="0" anchor="t">
            <a:normAutofit/>
          </a:bodyPr>
          <a:lstStyle/>
          <a:p>
            <a:pPr algn="ctr">
              <a:buNone/>
            </a:pPr>
            <a:r>
              <a:rPr lang="en-GB" sz="3600" err="1">
                <a:solidFill>
                  <a:schemeClr val="bg1"/>
                </a:solidFill>
                <a:latin typeface="Arial Black"/>
              </a:rPr>
              <a:t>Tiwtoriaid</a:t>
            </a:r>
            <a:r>
              <a:rPr lang="en-GB" sz="3600">
                <a:solidFill>
                  <a:schemeClr val="bg1"/>
                </a:solidFill>
                <a:latin typeface="Arial Black"/>
              </a:rPr>
              <a:t> / Tutors </a:t>
            </a:r>
            <a:br>
              <a:rPr lang="en-GB" sz="4200">
                <a:solidFill>
                  <a:schemeClr val="bg1"/>
                </a:solidFill>
                <a:latin typeface="Arial Black"/>
              </a:rPr>
            </a:br>
            <a:endParaRPr lang="en-GB" sz="1600">
              <a:solidFill>
                <a:srgbClr val="E0BC4C"/>
              </a:solidFill>
              <a:latin typeface="Arial Black"/>
            </a:endParaRPr>
          </a:p>
          <a:p>
            <a:pPr algn="ctr">
              <a:buNone/>
            </a:pPr>
            <a:r>
              <a:rPr lang="en-GB" sz="2800">
                <a:solidFill>
                  <a:schemeClr val="accent1"/>
                </a:solidFill>
                <a:latin typeface="Arial Black"/>
              </a:rPr>
              <a:t>Sarah </a:t>
            </a:r>
            <a:r>
              <a:rPr lang="en-GB" sz="2800" err="1">
                <a:solidFill>
                  <a:schemeClr val="accent1"/>
                </a:solidFill>
                <a:latin typeface="Arial Black"/>
              </a:rPr>
              <a:t>Loxdale</a:t>
            </a:r>
            <a:r>
              <a:rPr lang="en-GB" sz="2800">
                <a:solidFill>
                  <a:schemeClr val="accent1"/>
                </a:solidFill>
                <a:latin typeface="Arial Black"/>
              </a:rPr>
              <a:t> – s.loxdale@uwtsd.ac.uk </a:t>
            </a:r>
          </a:p>
          <a:p>
            <a:pPr algn="ctr">
              <a:buNone/>
            </a:pPr>
            <a:r>
              <a:rPr lang="en-GB" sz="2800">
                <a:solidFill>
                  <a:schemeClr val="accent1"/>
                </a:solidFill>
                <a:latin typeface="Arial Black"/>
                <a:cs typeface="Arial Hebrew Scholar"/>
              </a:rPr>
              <a:t>Lowri Harris – l.m.harris@uwtsd.ac.uk</a:t>
            </a:r>
          </a:p>
          <a:p>
            <a:pPr algn="ctr">
              <a:buNone/>
            </a:pPr>
            <a:endParaRPr lang="en-GB" sz="2100">
              <a:solidFill>
                <a:schemeClr val="bg1"/>
              </a:solidFill>
              <a:latin typeface="+mj-lt"/>
              <a:cs typeface="Arial Hebrew Scholar"/>
            </a:endParaRPr>
          </a:p>
          <a:p>
            <a:pPr algn="ctr">
              <a:buNone/>
            </a:pPr>
            <a:endParaRPr lang="en-GB" sz="2100">
              <a:solidFill>
                <a:schemeClr val="bg1"/>
              </a:solidFill>
              <a:latin typeface="Myriad Pro"/>
            </a:endParaRPr>
          </a:p>
          <a:p>
            <a:pPr algn="ctr">
              <a:buNone/>
            </a:pPr>
            <a:endParaRPr lang="en-GB" sz="2100">
              <a:solidFill>
                <a:schemeClr val="bg1"/>
              </a:solidFill>
              <a:latin typeface="Myriad Pro"/>
            </a:endParaRPr>
          </a:p>
          <a:p>
            <a:pPr marL="0" indent="0" algn="ctr">
              <a:buNone/>
            </a:pPr>
            <a:r>
              <a:rPr lang="en-GB" sz="3600" err="1">
                <a:solidFill>
                  <a:schemeClr val="bg1"/>
                </a:solidFill>
                <a:latin typeface="Arial Black"/>
              </a:rPr>
              <a:t>Cyflwyniadau</a:t>
            </a:r>
            <a:r>
              <a:rPr lang="en-GB" sz="3600">
                <a:solidFill>
                  <a:schemeClr val="bg1"/>
                </a:solidFill>
                <a:latin typeface="Arial Black"/>
              </a:rPr>
              <a:t> / Introductions</a:t>
            </a:r>
            <a:endParaRPr lang="en-US">
              <a:solidFill>
                <a:schemeClr val="bg1"/>
              </a:solidFill>
            </a:endParaRPr>
          </a:p>
        </p:txBody>
      </p:sp>
      <p:sp>
        <p:nvSpPr>
          <p:cNvPr id="3" name="Rectangle 2">
            <a:extLst>
              <a:ext uri="{FF2B5EF4-FFF2-40B4-BE49-F238E27FC236}">
                <a16:creationId xmlns:a16="http://schemas.microsoft.com/office/drawing/2014/main" id="{D395B059-7ED2-4EC3-BCE8-AC52E213CEAD}"/>
              </a:ext>
            </a:extLst>
          </p:cNvPr>
          <p:cNvSpPr/>
          <p:nvPr/>
        </p:nvSpPr>
        <p:spPr>
          <a:xfrm>
            <a:off x="2628" y="4811110"/>
            <a:ext cx="9143997" cy="208893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4">
            <a:extLst>
              <a:ext uri="{FF2B5EF4-FFF2-40B4-BE49-F238E27FC236}">
                <a16:creationId xmlns:a16="http://schemas.microsoft.com/office/drawing/2014/main" id="{BAB58779-C88D-42F2-99DD-F7C73BF154B7}"/>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814022" y="5058457"/>
            <a:ext cx="1352026" cy="12875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5">
            <a:extLst>
              <a:ext uri="{FF2B5EF4-FFF2-40B4-BE49-F238E27FC236}">
                <a16:creationId xmlns:a16="http://schemas.microsoft.com/office/drawing/2014/main" id="{B2F32AFC-AB15-4CD9-BFED-A5C2572B61C3}"/>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4873551" y="4889876"/>
            <a:ext cx="1087970" cy="15214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80764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279192"/>
            <a:ext cx="8638821" cy="6194507"/>
          </a:xfrm>
        </p:spPr>
        <p:txBody>
          <a:bodyPr vert="horz" lIns="91440" tIns="45720" rIns="91440" bIns="45720" rtlCol="0" anchor="t">
            <a:normAutofit/>
          </a:bodyPr>
          <a:lstStyle/>
          <a:p>
            <a:pPr marL="0" indent="0" algn="ctr">
              <a:buNone/>
            </a:pPr>
            <a:endParaRPr lang="en-US" sz="3500">
              <a:solidFill>
                <a:srgbClr val="5DD4FF"/>
              </a:solidFill>
              <a:latin typeface="Arial Black"/>
            </a:endParaRPr>
          </a:p>
          <a:p>
            <a:pPr marL="0" indent="0" algn="ctr">
              <a:buNone/>
            </a:pPr>
            <a:endParaRPr lang="en-US" sz="3500">
              <a:solidFill>
                <a:srgbClr val="5DD4FF"/>
              </a:solidFill>
              <a:latin typeface="Arial Black"/>
            </a:endParaRPr>
          </a:p>
          <a:p>
            <a:pPr marL="0" indent="0" algn="ctr">
              <a:buNone/>
            </a:pPr>
            <a:endParaRPr lang="en-US" sz="3500">
              <a:solidFill>
                <a:srgbClr val="5DD4FF"/>
              </a:solidFill>
              <a:latin typeface="Arial Black"/>
            </a:endParaRPr>
          </a:p>
          <a:p>
            <a:pPr marL="0" indent="0" algn="ctr">
              <a:buNone/>
            </a:pPr>
            <a:r>
              <a:rPr lang="en-US" sz="3500">
                <a:solidFill>
                  <a:srgbClr val="5DD4FF"/>
                </a:solidFill>
                <a:latin typeface="Arial Black"/>
              </a:rPr>
              <a:t>Initial concerns / thoughts / questions?</a:t>
            </a:r>
            <a:endParaRPr lang="en-US"/>
          </a:p>
        </p:txBody>
      </p:sp>
      <p:sp>
        <p:nvSpPr>
          <p:cNvPr id="3" name="Rectangle 2">
            <a:extLst>
              <a:ext uri="{FF2B5EF4-FFF2-40B4-BE49-F238E27FC236}">
                <a16:creationId xmlns:a16="http://schemas.microsoft.com/office/drawing/2014/main" id="{D395B059-7ED2-4EC3-BCE8-AC52E213CEAD}"/>
              </a:ext>
            </a:extLst>
          </p:cNvPr>
          <p:cNvSpPr/>
          <p:nvPr/>
        </p:nvSpPr>
        <p:spPr>
          <a:xfrm>
            <a:off x="2628" y="4811110"/>
            <a:ext cx="9143997" cy="208893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6" descr="Confused face outline with solid fill">
            <a:extLst>
              <a:ext uri="{FF2B5EF4-FFF2-40B4-BE49-F238E27FC236}">
                <a16:creationId xmlns:a16="http://schemas.microsoft.com/office/drawing/2014/main" id="{55E5CBB6-1EFF-03B4-5129-74F5DA64A1A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6087" y="5164320"/>
            <a:ext cx="914400" cy="914400"/>
          </a:xfrm>
          <a:prstGeom prst="rect">
            <a:avLst/>
          </a:prstGeom>
        </p:spPr>
      </p:pic>
      <p:pic>
        <p:nvPicPr>
          <p:cNvPr id="7" name="Graphic 9" descr="Thought bubble with solid fill">
            <a:extLst>
              <a:ext uri="{FF2B5EF4-FFF2-40B4-BE49-F238E27FC236}">
                <a16:creationId xmlns:a16="http://schemas.microsoft.com/office/drawing/2014/main" id="{4300E24F-A619-8A96-7CE8-62F1281113C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089306" y="5164320"/>
            <a:ext cx="914400" cy="914400"/>
          </a:xfrm>
          <a:prstGeom prst="rect">
            <a:avLst/>
          </a:prstGeom>
        </p:spPr>
      </p:pic>
      <p:pic>
        <p:nvPicPr>
          <p:cNvPr id="4" name="Graphic 4" descr="Questions with solid fill">
            <a:extLst>
              <a:ext uri="{FF2B5EF4-FFF2-40B4-BE49-F238E27FC236}">
                <a16:creationId xmlns:a16="http://schemas.microsoft.com/office/drawing/2014/main" id="{B7069996-1129-E337-F2A1-4C402C0A7DC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245053" y="5164320"/>
            <a:ext cx="914400" cy="914400"/>
          </a:xfrm>
          <a:prstGeom prst="rect">
            <a:avLst/>
          </a:prstGeom>
        </p:spPr>
      </p:pic>
    </p:spTree>
    <p:extLst>
      <p:ext uri="{BB962C8B-B14F-4D97-AF65-F5344CB8AC3E}">
        <p14:creationId xmlns:p14="http://schemas.microsoft.com/office/powerpoint/2010/main" val="737227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94838"/>
            <a:ext cx="8638821" cy="4531216"/>
          </a:xfrm>
        </p:spPr>
        <p:txBody>
          <a:bodyPr vert="horz" lIns="91440" tIns="45720" rIns="91440" bIns="45720" rtlCol="0" anchor="ctr">
            <a:normAutofit/>
          </a:bodyPr>
          <a:lstStyle/>
          <a:p>
            <a:pPr marL="0" indent="0" algn="ctr">
              <a:buNone/>
            </a:pPr>
            <a:r>
              <a:rPr lang="en-US" sz="4400">
                <a:solidFill>
                  <a:srgbClr val="5DD4FF"/>
                </a:solidFill>
                <a:latin typeface="Arial Black"/>
              </a:rPr>
              <a:t>Module, Credits, Word Counts, Assessment</a:t>
            </a:r>
            <a:endParaRPr lang="en-US"/>
          </a:p>
        </p:txBody>
      </p:sp>
      <p:sp>
        <p:nvSpPr>
          <p:cNvPr id="3" name="Rectangle 2">
            <a:extLst>
              <a:ext uri="{FF2B5EF4-FFF2-40B4-BE49-F238E27FC236}">
                <a16:creationId xmlns:a16="http://schemas.microsoft.com/office/drawing/2014/main" id="{D395B059-7ED2-4EC3-BCE8-AC52E213CEAD}"/>
              </a:ext>
            </a:extLst>
          </p:cNvPr>
          <p:cNvSpPr/>
          <p:nvPr/>
        </p:nvSpPr>
        <p:spPr>
          <a:xfrm>
            <a:off x="2628" y="5540335"/>
            <a:ext cx="9143997" cy="13638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4" descr="Person with idea with solid fill">
            <a:extLst>
              <a:ext uri="{FF2B5EF4-FFF2-40B4-BE49-F238E27FC236}">
                <a16:creationId xmlns:a16="http://schemas.microsoft.com/office/drawing/2014/main" id="{B7069996-1129-E337-F2A1-4C402C0A7DC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651408" y="3181481"/>
            <a:ext cx="1619045" cy="1619045"/>
          </a:xfrm>
          <a:prstGeom prst="rect">
            <a:avLst/>
          </a:prstGeom>
        </p:spPr>
      </p:pic>
    </p:spTree>
    <p:extLst>
      <p:ext uri="{BB962C8B-B14F-4D97-AF65-F5344CB8AC3E}">
        <p14:creationId xmlns:p14="http://schemas.microsoft.com/office/powerpoint/2010/main" val="308931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A7F1-4FFC-434D-AE39-D233624D8258}"/>
              </a:ext>
            </a:extLst>
          </p:cNvPr>
          <p:cNvSpPr>
            <a:spLocks noGrp="1"/>
          </p:cNvSpPr>
          <p:nvPr>
            <p:ph type="title"/>
          </p:nvPr>
        </p:nvSpPr>
        <p:spPr/>
        <p:txBody>
          <a:bodyPr>
            <a:normAutofit fontScale="90000"/>
          </a:bodyPr>
          <a:lstStyle/>
          <a:p>
            <a:r>
              <a:rPr lang="en-GB">
                <a:latin typeface="Calibri"/>
                <a:cs typeface="Calibri"/>
              </a:rPr>
              <a:t>Work-based Learning Project module</a:t>
            </a:r>
          </a:p>
        </p:txBody>
      </p:sp>
      <p:sp>
        <p:nvSpPr>
          <p:cNvPr id="3" name="Content Placeholder 2">
            <a:extLst>
              <a:ext uri="{FF2B5EF4-FFF2-40B4-BE49-F238E27FC236}">
                <a16:creationId xmlns:a16="http://schemas.microsoft.com/office/drawing/2014/main" id="{D4642556-5428-4B8E-83AE-8C2D37477513}"/>
              </a:ext>
            </a:extLst>
          </p:cNvPr>
          <p:cNvSpPr>
            <a:spLocks noGrp="1"/>
          </p:cNvSpPr>
          <p:nvPr>
            <p:ph idx="1"/>
          </p:nvPr>
        </p:nvSpPr>
        <p:spPr/>
        <p:txBody>
          <a:bodyPr vert="horz" lIns="91440" tIns="45720" rIns="91440" bIns="45720" rtlCol="0" anchor="t">
            <a:normAutofit fontScale="47500" lnSpcReduction="20000"/>
          </a:bodyPr>
          <a:lstStyle/>
          <a:p>
            <a:pPr marL="0" indent="0">
              <a:buNone/>
            </a:pPr>
            <a:r>
              <a:rPr lang="en-US" b="1">
                <a:latin typeface="Calibri"/>
                <a:ea typeface="+mn-lt"/>
                <a:cs typeface="Calibri"/>
              </a:rPr>
              <a:t>AIM(S)</a:t>
            </a:r>
            <a:endParaRPr lang="en-GB">
              <a:latin typeface="Calibri"/>
              <a:ea typeface="+mn-lt"/>
              <a:cs typeface="Calibri"/>
            </a:endParaRPr>
          </a:p>
          <a:p>
            <a:pPr algn="just"/>
            <a:r>
              <a:rPr lang="en-GB">
                <a:latin typeface="Calibri"/>
                <a:ea typeface="+mn-lt"/>
                <a:cs typeface="Calibri"/>
              </a:rPr>
              <a:t>To enable the student to pursue an independent work-based learning project which has been negotiated with both their organisation and their assigned tutor.</a:t>
            </a:r>
          </a:p>
          <a:p>
            <a:endParaRPr lang="en-GB">
              <a:latin typeface="Calibri"/>
              <a:ea typeface="+mn-lt"/>
              <a:cs typeface="Calibri"/>
            </a:endParaRPr>
          </a:p>
          <a:p>
            <a:pPr marL="0" indent="0">
              <a:buNone/>
            </a:pPr>
            <a:r>
              <a:rPr lang="en-US" b="1">
                <a:latin typeface="Calibri"/>
                <a:ea typeface="+mn-lt"/>
                <a:cs typeface="Calibri"/>
              </a:rPr>
              <a:t>LEARNING OUTCOMES</a:t>
            </a:r>
            <a:endParaRPr lang="en-GB">
              <a:latin typeface="Calibri"/>
              <a:ea typeface="+mn-lt"/>
              <a:cs typeface="Calibri"/>
            </a:endParaRPr>
          </a:p>
          <a:p>
            <a:endParaRPr lang="en-GB">
              <a:latin typeface="Calibri"/>
              <a:ea typeface="+mn-lt"/>
              <a:cs typeface="Calibri"/>
            </a:endParaRPr>
          </a:p>
          <a:p>
            <a:pPr marL="0" indent="0">
              <a:buNone/>
            </a:pPr>
            <a:r>
              <a:rPr lang="en-US">
                <a:latin typeface="Calibri"/>
                <a:ea typeface="+mn-lt"/>
                <a:cs typeface="Calibri"/>
              </a:rPr>
              <a:t>Upon the successful completion of this module, the student should be able to:</a:t>
            </a:r>
            <a:endParaRPr lang="en-GB">
              <a:latin typeface="Calibri"/>
              <a:ea typeface="+mn-lt"/>
              <a:cs typeface="Calibri"/>
            </a:endParaRPr>
          </a:p>
          <a:p>
            <a:pPr algn="just"/>
            <a:r>
              <a:rPr lang="en-GB" b="1">
                <a:latin typeface="Calibri"/>
                <a:ea typeface="+mn-lt"/>
                <a:cs typeface="Calibri"/>
              </a:rPr>
              <a:t>design and negotiate a substantial, methodologically sound, work-based study,</a:t>
            </a:r>
            <a:r>
              <a:rPr lang="en-GB">
                <a:latin typeface="Calibri"/>
                <a:ea typeface="+mn-lt"/>
                <a:cs typeface="Calibri"/>
              </a:rPr>
              <a:t> </a:t>
            </a:r>
            <a:r>
              <a:rPr lang="en-GB" b="1">
                <a:latin typeface="Calibri"/>
                <a:ea typeface="+mn-lt"/>
                <a:cs typeface="Calibri"/>
              </a:rPr>
              <a:t>demonstrating due regard to ethical issues;</a:t>
            </a:r>
          </a:p>
          <a:p>
            <a:pPr algn="just"/>
            <a:r>
              <a:rPr lang="en-GB" b="1">
                <a:latin typeface="Calibri"/>
                <a:ea typeface="+mn-lt"/>
                <a:cs typeface="Calibri"/>
              </a:rPr>
              <a:t>analyse, interpret, critically evaluate and report relevant research data</a:t>
            </a:r>
            <a:r>
              <a:rPr lang="en-GB">
                <a:latin typeface="Calibri"/>
                <a:ea typeface="+mn-lt"/>
                <a:cs typeface="Calibri"/>
              </a:rPr>
              <a:t>, understanding and managing dilemmas and value-conflicts;</a:t>
            </a:r>
          </a:p>
          <a:p>
            <a:pPr algn="just"/>
            <a:r>
              <a:rPr lang="en-GB" b="1">
                <a:latin typeface="Calibri"/>
                <a:ea typeface="+mn-lt"/>
                <a:cs typeface="Calibri"/>
              </a:rPr>
              <a:t>recommend future actions based on the findings</a:t>
            </a:r>
            <a:r>
              <a:rPr lang="en-GB">
                <a:latin typeface="Calibri"/>
                <a:ea typeface="+mn-lt"/>
                <a:cs typeface="Calibri"/>
              </a:rPr>
              <a:t>, discussing interrelationships between wider systems in which the area of practice is located;</a:t>
            </a:r>
          </a:p>
          <a:p>
            <a:pPr algn="just"/>
            <a:r>
              <a:rPr lang="en-GB" b="1">
                <a:latin typeface="Calibri"/>
                <a:ea typeface="+mn-lt"/>
                <a:cs typeface="Calibri"/>
              </a:rPr>
              <a:t>reflect critically on the outcomes of a project,</a:t>
            </a:r>
            <a:r>
              <a:rPr lang="en-GB">
                <a:latin typeface="Calibri"/>
                <a:ea typeface="+mn-lt"/>
                <a:cs typeface="Calibri"/>
              </a:rPr>
              <a:t> including individual learning, lessons learned, and issues of insider research.</a:t>
            </a:r>
          </a:p>
          <a:p>
            <a:endParaRPr lang="en-GB">
              <a:latin typeface="Calibri"/>
              <a:cs typeface="Calibri"/>
            </a:endParaRPr>
          </a:p>
        </p:txBody>
      </p:sp>
    </p:spTree>
    <p:extLst>
      <p:ext uri="{BB962C8B-B14F-4D97-AF65-F5344CB8AC3E}">
        <p14:creationId xmlns:p14="http://schemas.microsoft.com/office/powerpoint/2010/main" val="2970069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14612" y="274638"/>
            <a:ext cx="8821343" cy="1143000"/>
          </a:xfrm>
        </p:spPr>
        <p:txBody>
          <a:bodyPr>
            <a:normAutofit/>
          </a:bodyPr>
          <a:lstStyle/>
          <a:p>
            <a:r>
              <a:rPr lang="en-GB" sz="3800">
                <a:latin typeface="Calibri"/>
                <a:cs typeface="Calibri"/>
              </a:rPr>
              <a:t>Work-Based Learning Project Modules</a:t>
            </a:r>
          </a:p>
        </p:txBody>
      </p:sp>
      <p:graphicFrame>
        <p:nvGraphicFramePr>
          <p:cNvPr id="5" name="Table 4">
            <a:extLst>
              <a:ext uri="{FF2B5EF4-FFF2-40B4-BE49-F238E27FC236}">
                <a16:creationId xmlns:a16="http://schemas.microsoft.com/office/drawing/2014/main" id="{416F9583-B4AB-45BA-AEF3-BCE7351C66FA}"/>
              </a:ext>
            </a:extLst>
          </p:cNvPr>
          <p:cNvGraphicFramePr>
            <a:graphicFrameLocks noGrp="1"/>
          </p:cNvGraphicFramePr>
          <p:nvPr>
            <p:extLst>
              <p:ext uri="{D42A27DB-BD31-4B8C-83A1-F6EECF244321}">
                <p14:modId xmlns:p14="http://schemas.microsoft.com/office/powerpoint/2010/main" val="1562644201"/>
              </p:ext>
            </p:extLst>
          </p:nvPr>
        </p:nvGraphicFramePr>
        <p:xfrm>
          <a:off x="449704" y="1486524"/>
          <a:ext cx="8297601" cy="3293894"/>
        </p:xfrm>
        <a:graphic>
          <a:graphicData uri="http://schemas.openxmlformats.org/drawingml/2006/table">
            <a:tbl>
              <a:tblPr firstRow="1" firstCol="1" bandRow="1">
                <a:tableStyleId>{5C22544A-7EE6-4342-B048-85BDC9FD1C3A}</a:tableStyleId>
              </a:tblPr>
              <a:tblGrid>
                <a:gridCol w="1424608">
                  <a:extLst>
                    <a:ext uri="{9D8B030D-6E8A-4147-A177-3AD203B41FA5}">
                      <a16:colId xmlns:a16="http://schemas.microsoft.com/office/drawing/2014/main" val="153373564"/>
                    </a:ext>
                  </a:extLst>
                </a:gridCol>
                <a:gridCol w="642664">
                  <a:extLst>
                    <a:ext uri="{9D8B030D-6E8A-4147-A177-3AD203B41FA5}">
                      <a16:colId xmlns:a16="http://schemas.microsoft.com/office/drawing/2014/main" val="3490471553"/>
                    </a:ext>
                  </a:extLst>
                </a:gridCol>
                <a:gridCol w="794360">
                  <a:extLst>
                    <a:ext uri="{9D8B030D-6E8A-4147-A177-3AD203B41FA5}">
                      <a16:colId xmlns:a16="http://schemas.microsoft.com/office/drawing/2014/main" val="207712220"/>
                    </a:ext>
                  </a:extLst>
                </a:gridCol>
                <a:gridCol w="953234">
                  <a:extLst>
                    <a:ext uri="{9D8B030D-6E8A-4147-A177-3AD203B41FA5}">
                      <a16:colId xmlns:a16="http://schemas.microsoft.com/office/drawing/2014/main" val="2336307857"/>
                    </a:ext>
                  </a:extLst>
                </a:gridCol>
                <a:gridCol w="1149245">
                  <a:extLst>
                    <a:ext uri="{9D8B030D-6E8A-4147-A177-3AD203B41FA5}">
                      <a16:colId xmlns:a16="http://schemas.microsoft.com/office/drawing/2014/main" val="344084291"/>
                    </a:ext>
                  </a:extLst>
                </a:gridCol>
                <a:gridCol w="1730674">
                  <a:extLst>
                    <a:ext uri="{9D8B030D-6E8A-4147-A177-3AD203B41FA5}">
                      <a16:colId xmlns:a16="http://schemas.microsoft.com/office/drawing/2014/main" val="2830508289"/>
                    </a:ext>
                  </a:extLst>
                </a:gridCol>
                <a:gridCol w="1602816">
                  <a:extLst>
                    <a:ext uri="{9D8B030D-6E8A-4147-A177-3AD203B41FA5}">
                      <a16:colId xmlns:a16="http://schemas.microsoft.com/office/drawing/2014/main" val="942524834"/>
                    </a:ext>
                  </a:extLst>
                </a:gridCol>
              </a:tblGrid>
              <a:tr h="280445">
                <a:tc gridSpan="7">
                  <a:txBody>
                    <a:bodyPr/>
                    <a:lstStyle/>
                    <a:p>
                      <a:pPr algn="ctr"/>
                      <a:r>
                        <a:rPr lang="en-GB" sz="1600">
                          <a:effectLst/>
                          <a:latin typeface="Calibri"/>
                        </a:rPr>
                        <a:t>Overall Word Counts and Presentation Times</a:t>
                      </a:r>
                    </a:p>
                  </a:txBody>
                  <a:tcPr marL="68580" marR="6858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88282846"/>
                  </a:ext>
                </a:extLst>
              </a:tr>
              <a:tr h="1214782">
                <a:tc>
                  <a:txBody>
                    <a:bodyPr/>
                    <a:lstStyle/>
                    <a:p>
                      <a:pPr algn="ctr"/>
                      <a:r>
                        <a:rPr lang="en-GB" sz="1600">
                          <a:effectLst/>
                          <a:latin typeface="Calibri"/>
                        </a:rPr>
                        <a:t>Module Code</a:t>
                      </a:r>
                    </a:p>
                  </a:txBody>
                  <a:tcPr marL="68580" marR="68580" marT="0" marB="0" anchor="ctr"/>
                </a:tc>
                <a:tc>
                  <a:txBody>
                    <a:bodyPr/>
                    <a:lstStyle/>
                    <a:p>
                      <a:pPr algn="ctr"/>
                      <a:r>
                        <a:rPr lang="en-GB" sz="1600">
                          <a:effectLst/>
                          <a:latin typeface="Calibri"/>
                        </a:rPr>
                        <a:t>Level</a:t>
                      </a:r>
                    </a:p>
                  </a:txBody>
                  <a:tcPr marL="68580" marR="68580" marT="0" marB="0" anchor="ctr"/>
                </a:tc>
                <a:tc>
                  <a:txBody>
                    <a:bodyPr/>
                    <a:lstStyle/>
                    <a:p>
                      <a:pPr algn="ctr"/>
                      <a:r>
                        <a:rPr lang="en-GB" sz="1600">
                          <a:effectLst/>
                          <a:latin typeface="Calibri"/>
                        </a:rPr>
                        <a:t>Credit Value</a:t>
                      </a:r>
                    </a:p>
                  </a:txBody>
                  <a:tcPr marL="68580" marR="68580" marT="0" marB="0" anchor="ctr"/>
                </a:tc>
                <a:tc>
                  <a:txBody>
                    <a:bodyPr/>
                    <a:lstStyle/>
                    <a:p>
                      <a:pPr algn="ctr"/>
                      <a:r>
                        <a:rPr lang="en-GB" sz="1600">
                          <a:effectLst/>
                          <a:latin typeface="Calibri"/>
                        </a:rPr>
                        <a:t>Total Word Count</a:t>
                      </a:r>
                    </a:p>
                  </a:txBody>
                  <a:tcPr marL="68580" marR="68580" marT="0" marB="0" anchor="ctr"/>
                </a:tc>
                <a:tc>
                  <a:txBody>
                    <a:bodyPr/>
                    <a:lstStyle/>
                    <a:p>
                      <a:pPr algn="ctr"/>
                      <a:r>
                        <a:rPr lang="en-GB" sz="1600">
                          <a:effectLst/>
                          <a:latin typeface="Calibri"/>
                        </a:rPr>
                        <a:t>Proposal Word Count </a:t>
                      </a:r>
                    </a:p>
                  </a:txBody>
                  <a:tcPr marL="68580" marR="68580" marT="0" marB="0" anchor="ctr"/>
                </a:tc>
                <a:tc>
                  <a:txBody>
                    <a:bodyPr/>
                    <a:lstStyle/>
                    <a:p>
                      <a:pPr algn="ctr"/>
                      <a:r>
                        <a:rPr lang="en-GB" sz="1600">
                          <a:effectLst/>
                          <a:latin typeface="Calibri"/>
                        </a:rPr>
                        <a:t>Report Word Count (incl. Project Report</a:t>
                      </a:r>
                      <a:endParaRPr lang="en-US" sz="1600">
                        <a:latin typeface="Calibri"/>
                      </a:endParaRPr>
                    </a:p>
                    <a:p>
                      <a:pPr lvl="0" algn="ctr">
                        <a:buNone/>
                      </a:pPr>
                      <a:r>
                        <a:rPr lang="en-GB" sz="1600">
                          <a:effectLst/>
                          <a:latin typeface="Calibri"/>
                        </a:rPr>
                        <a:t> (80%)</a:t>
                      </a:r>
                    </a:p>
                  </a:txBody>
                  <a:tcPr marL="68580" marR="68580" marT="0" marB="0" anchor="ctr"/>
                </a:tc>
                <a:tc>
                  <a:txBody>
                    <a:bodyPr/>
                    <a:lstStyle/>
                    <a:p>
                      <a:pPr algn="ctr"/>
                      <a:r>
                        <a:rPr lang="en-GB" sz="1600">
                          <a:effectLst/>
                          <a:latin typeface="Calibri"/>
                        </a:rPr>
                        <a:t>Presentation Time (20%)</a:t>
                      </a:r>
                    </a:p>
                  </a:txBody>
                  <a:tcPr marL="68580" marR="68580" marT="0" marB="0" anchor="ctr"/>
                </a:tc>
                <a:extLst>
                  <a:ext uri="{0D108BD9-81ED-4DB2-BD59-A6C34878D82A}">
                    <a16:rowId xmlns:a16="http://schemas.microsoft.com/office/drawing/2014/main" val="3905980491"/>
                  </a:ext>
                </a:extLst>
              </a:tr>
              <a:tr h="287130">
                <a:tc>
                  <a:txBody>
                    <a:bodyPr/>
                    <a:lstStyle/>
                    <a:p>
                      <a:pPr algn="ctr"/>
                      <a:r>
                        <a:rPr lang="en-GB" sz="1600">
                          <a:effectLst/>
                          <a:latin typeface="Calibri"/>
                        </a:rPr>
                        <a:t>BMPF6010</a:t>
                      </a:r>
                    </a:p>
                  </a:txBody>
                  <a:tcPr marL="68580" marR="68580" marT="0" marB="0"/>
                </a:tc>
                <a:tc>
                  <a:txBody>
                    <a:bodyPr/>
                    <a:lstStyle/>
                    <a:p>
                      <a:pPr algn="ctr"/>
                      <a:r>
                        <a:rPr lang="en-GB" sz="1600">
                          <a:effectLst/>
                          <a:latin typeface="Calibri"/>
                        </a:rPr>
                        <a:t>6</a:t>
                      </a:r>
                    </a:p>
                  </a:txBody>
                  <a:tcPr marL="68580" marR="68580" marT="0" marB="0"/>
                </a:tc>
                <a:tc>
                  <a:txBody>
                    <a:bodyPr/>
                    <a:lstStyle/>
                    <a:p>
                      <a:pPr algn="ctr"/>
                      <a:r>
                        <a:rPr lang="en-GB" sz="1600">
                          <a:effectLst/>
                          <a:latin typeface="Calibri"/>
                        </a:rPr>
                        <a:t>60</a:t>
                      </a:r>
                    </a:p>
                  </a:txBody>
                  <a:tcPr marL="68580" marR="68580" marT="0" marB="0"/>
                </a:tc>
                <a:tc>
                  <a:txBody>
                    <a:bodyPr/>
                    <a:lstStyle/>
                    <a:p>
                      <a:pPr algn="ctr"/>
                      <a:r>
                        <a:rPr lang="en-GB" sz="1600">
                          <a:effectLst/>
                          <a:latin typeface="Calibri"/>
                        </a:rPr>
                        <a:t>12,000</a:t>
                      </a:r>
                    </a:p>
                  </a:txBody>
                  <a:tcPr marL="68580" marR="68580" marT="0" marB="0"/>
                </a:tc>
                <a:tc>
                  <a:txBody>
                    <a:bodyPr/>
                    <a:lstStyle/>
                    <a:p>
                      <a:pPr algn="ctr"/>
                      <a:r>
                        <a:rPr lang="en-GB" sz="1600">
                          <a:effectLst/>
                          <a:latin typeface="Calibri"/>
                        </a:rPr>
                        <a:t>1,500</a:t>
                      </a:r>
                    </a:p>
                  </a:txBody>
                  <a:tcPr marL="68580" marR="68580" marT="0" marB="0"/>
                </a:tc>
                <a:tc>
                  <a:txBody>
                    <a:bodyPr/>
                    <a:lstStyle/>
                    <a:p>
                      <a:pPr algn="ctr"/>
                      <a:r>
                        <a:rPr lang="en-GB" sz="1600">
                          <a:effectLst/>
                          <a:latin typeface="Calibri"/>
                        </a:rPr>
                        <a:t>10,500</a:t>
                      </a:r>
                    </a:p>
                  </a:txBody>
                  <a:tcPr marL="68580" marR="68580" marT="0" marB="0"/>
                </a:tc>
                <a:tc>
                  <a:txBody>
                    <a:bodyPr/>
                    <a:lstStyle/>
                    <a:p>
                      <a:pPr algn="ctr"/>
                      <a:r>
                        <a:rPr lang="en-GB" sz="1600">
                          <a:effectLst/>
                          <a:latin typeface="Calibri"/>
                        </a:rPr>
                        <a:t>24 minutes</a:t>
                      </a:r>
                    </a:p>
                  </a:txBody>
                  <a:tcPr marL="68580" marR="68580" marT="0" marB="0"/>
                </a:tc>
                <a:extLst>
                  <a:ext uri="{0D108BD9-81ED-4DB2-BD59-A6C34878D82A}">
                    <a16:rowId xmlns:a16="http://schemas.microsoft.com/office/drawing/2014/main" val="989558498"/>
                  </a:ext>
                </a:extLst>
              </a:tr>
              <a:tr h="320260">
                <a:tc>
                  <a:txBody>
                    <a:bodyPr/>
                    <a:lstStyle/>
                    <a:p>
                      <a:pPr marL="0" lvl="0" algn="ctr" defTabSz="914400" rtl="0" eaLnBrk="1" latinLnBrk="0" hangingPunct="1">
                        <a:buNone/>
                      </a:pPr>
                      <a:r>
                        <a:rPr lang="en-GB" sz="1600" b="1" kern="1200">
                          <a:solidFill>
                            <a:schemeClr val="tx1"/>
                          </a:solidFill>
                          <a:effectLst/>
                          <a:latin typeface="Calibri"/>
                          <a:ea typeface="+mn-ea"/>
                          <a:cs typeface="+mn-cs"/>
                        </a:rPr>
                        <a:t>LEVEL 7</a:t>
                      </a:r>
                    </a:p>
                  </a:txBody>
                  <a:tcPr marL="68580" marR="68580" marT="0" marB="0" anchor="b">
                    <a:solidFill>
                      <a:schemeClr val="bg1">
                        <a:lumMod val="75000"/>
                      </a:schemeClr>
                    </a:solidFill>
                  </a:tcPr>
                </a:tc>
                <a:tc>
                  <a:txBody>
                    <a:bodyPr/>
                    <a:lstStyle/>
                    <a:p>
                      <a:pPr marL="0" lvl="0" algn="ctr" defTabSz="914400" rtl="0" eaLnBrk="1" latinLnBrk="0" hangingPunct="1">
                        <a:buNone/>
                      </a:pPr>
                      <a:endParaRPr lang="en-GB" sz="1600" b="1" kern="1200">
                        <a:solidFill>
                          <a:schemeClr val="tx1"/>
                        </a:solidFill>
                        <a:effectLst/>
                        <a:latin typeface="Calibri"/>
                        <a:ea typeface="+mn-ea"/>
                        <a:cs typeface="+mn-cs"/>
                      </a:endParaRPr>
                    </a:p>
                  </a:txBody>
                  <a:tcPr marL="68580" marR="68580" marT="0" marB="0" anchor="b">
                    <a:solidFill>
                      <a:schemeClr val="bg1">
                        <a:lumMod val="75000"/>
                      </a:schemeClr>
                    </a:solidFill>
                  </a:tcPr>
                </a:tc>
                <a:tc>
                  <a:txBody>
                    <a:bodyPr/>
                    <a:lstStyle/>
                    <a:p>
                      <a:pPr marL="0" lvl="0" algn="ctr" defTabSz="914400" rtl="0" eaLnBrk="1" latinLnBrk="0" hangingPunct="1">
                        <a:buNone/>
                      </a:pPr>
                      <a:endParaRPr lang="en-GB" sz="1600" b="1" kern="1200">
                        <a:solidFill>
                          <a:schemeClr val="tx1"/>
                        </a:solidFill>
                        <a:effectLst/>
                        <a:latin typeface="Calibri"/>
                        <a:ea typeface="+mn-ea"/>
                        <a:cs typeface="+mn-cs"/>
                      </a:endParaRPr>
                    </a:p>
                  </a:txBody>
                  <a:tcPr marL="68580" marR="68580" marT="0" marB="0" anchor="b">
                    <a:solidFill>
                      <a:schemeClr val="bg1">
                        <a:lumMod val="75000"/>
                      </a:schemeClr>
                    </a:solidFill>
                  </a:tcPr>
                </a:tc>
                <a:tc>
                  <a:txBody>
                    <a:bodyPr/>
                    <a:lstStyle/>
                    <a:p>
                      <a:pPr marL="0" lvl="0" algn="ctr" defTabSz="914400" rtl="0" eaLnBrk="1" latinLnBrk="0" hangingPunct="1">
                        <a:buNone/>
                      </a:pPr>
                      <a:endParaRPr lang="en-GB" sz="1600" b="1" kern="1200">
                        <a:solidFill>
                          <a:schemeClr val="tx1"/>
                        </a:solidFill>
                        <a:effectLst/>
                        <a:latin typeface="Calibri"/>
                        <a:ea typeface="+mn-ea"/>
                        <a:cs typeface="+mn-cs"/>
                      </a:endParaRPr>
                    </a:p>
                  </a:txBody>
                  <a:tcPr marL="68580" marR="68580" marT="0" marB="0" anchor="b">
                    <a:solidFill>
                      <a:schemeClr val="bg1">
                        <a:lumMod val="75000"/>
                      </a:schemeClr>
                    </a:solidFill>
                  </a:tcPr>
                </a:tc>
                <a:tc>
                  <a:txBody>
                    <a:bodyPr/>
                    <a:lstStyle/>
                    <a:p>
                      <a:pPr marL="0" lvl="0" algn="ctr" defTabSz="914400" rtl="0" eaLnBrk="1" latinLnBrk="0" hangingPunct="1">
                        <a:buNone/>
                      </a:pPr>
                      <a:endParaRPr lang="en-GB" sz="1600" b="1" kern="1200">
                        <a:solidFill>
                          <a:schemeClr val="tx1"/>
                        </a:solidFill>
                        <a:effectLst/>
                        <a:latin typeface="Calibri"/>
                        <a:ea typeface="+mn-ea"/>
                        <a:cs typeface="+mn-cs"/>
                      </a:endParaRPr>
                    </a:p>
                  </a:txBody>
                  <a:tcPr marL="68580" marR="68580" marT="0" marB="0" anchor="b">
                    <a:solidFill>
                      <a:schemeClr val="bg1">
                        <a:lumMod val="75000"/>
                      </a:schemeClr>
                    </a:solidFill>
                  </a:tcPr>
                </a:tc>
                <a:tc>
                  <a:txBody>
                    <a:bodyPr/>
                    <a:lstStyle/>
                    <a:p>
                      <a:pPr marL="0" lvl="0" algn="ctr" defTabSz="914400" rtl="0" eaLnBrk="1" latinLnBrk="0" hangingPunct="1">
                        <a:buNone/>
                      </a:pPr>
                      <a:endParaRPr lang="en-GB" sz="1600" b="1" kern="1200">
                        <a:solidFill>
                          <a:schemeClr val="tx1"/>
                        </a:solidFill>
                        <a:effectLst/>
                        <a:latin typeface="Calibri"/>
                        <a:ea typeface="+mn-ea"/>
                        <a:cs typeface="+mn-cs"/>
                      </a:endParaRPr>
                    </a:p>
                  </a:txBody>
                  <a:tcPr marL="68580" marR="68580" marT="0" marB="0" anchor="b">
                    <a:solidFill>
                      <a:schemeClr val="bg1">
                        <a:lumMod val="75000"/>
                      </a:schemeClr>
                    </a:solidFill>
                  </a:tcPr>
                </a:tc>
                <a:tc>
                  <a:txBody>
                    <a:bodyPr/>
                    <a:lstStyle/>
                    <a:p>
                      <a:pPr marL="0" lvl="0" algn="ctr" defTabSz="914400" rtl="0" eaLnBrk="1" latinLnBrk="0" hangingPunct="1">
                        <a:buNone/>
                      </a:pPr>
                      <a:endParaRPr lang="en-GB" sz="1600" b="1" kern="1200">
                        <a:solidFill>
                          <a:schemeClr val="tx1"/>
                        </a:solidFill>
                        <a:effectLst/>
                        <a:latin typeface="Calibri"/>
                        <a:ea typeface="+mn-ea"/>
                        <a:cs typeface="+mn-cs"/>
                      </a:endParaRPr>
                    </a:p>
                  </a:txBody>
                  <a:tcPr marL="68580" marR="68580" marT="0" marB="0" anchor="b">
                    <a:solidFill>
                      <a:schemeClr val="bg1">
                        <a:lumMod val="75000"/>
                      </a:schemeClr>
                    </a:solidFill>
                  </a:tcPr>
                </a:tc>
                <a:extLst>
                  <a:ext uri="{0D108BD9-81ED-4DB2-BD59-A6C34878D82A}">
                    <a16:rowId xmlns:a16="http://schemas.microsoft.com/office/drawing/2014/main" val="469810426"/>
                  </a:ext>
                </a:extLst>
              </a:tr>
              <a:tr h="268252">
                <a:tc>
                  <a:txBody>
                    <a:bodyPr/>
                    <a:lstStyle/>
                    <a:p>
                      <a:pPr algn="ctr"/>
                      <a:r>
                        <a:rPr lang="en-GB" sz="1600">
                          <a:effectLst/>
                          <a:latin typeface="Calibri"/>
                        </a:rPr>
                        <a:t>BMPF7009</a:t>
                      </a:r>
                    </a:p>
                  </a:txBody>
                  <a:tcPr marL="68580" marR="68580" marT="0" marB="0"/>
                </a:tc>
                <a:tc>
                  <a:txBody>
                    <a:bodyPr/>
                    <a:lstStyle/>
                    <a:p>
                      <a:pPr algn="ctr"/>
                      <a:r>
                        <a:rPr lang="en-GB" sz="1600">
                          <a:effectLst/>
                          <a:latin typeface="Calibri"/>
                        </a:rPr>
                        <a:t>7</a:t>
                      </a:r>
                    </a:p>
                  </a:txBody>
                  <a:tcPr marL="68580" marR="68580" marT="0" marB="0"/>
                </a:tc>
                <a:tc>
                  <a:txBody>
                    <a:bodyPr/>
                    <a:lstStyle/>
                    <a:p>
                      <a:pPr algn="ctr"/>
                      <a:r>
                        <a:rPr lang="en-GB" sz="1600">
                          <a:effectLst/>
                          <a:latin typeface="Calibri"/>
                        </a:rPr>
                        <a:t>40</a:t>
                      </a:r>
                    </a:p>
                  </a:txBody>
                  <a:tcPr marL="68580" marR="68580" marT="0" marB="0"/>
                </a:tc>
                <a:tc>
                  <a:txBody>
                    <a:bodyPr/>
                    <a:lstStyle/>
                    <a:p>
                      <a:pPr algn="ctr"/>
                      <a:r>
                        <a:rPr lang="en-GB" sz="1600">
                          <a:effectLst/>
                          <a:latin typeface="Calibri"/>
                        </a:rPr>
                        <a:t>9,600</a:t>
                      </a:r>
                    </a:p>
                  </a:txBody>
                  <a:tcPr marL="68580" marR="68580" marT="0" marB="0"/>
                </a:tc>
                <a:tc>
                  <a:txBody>
                    <a:bodyPr/>
                    <a:lstStyle/>
                    <a:p>
                      <a:pPr algn="ctr"/>
                      <a:r>
                        <a:rPr lang="en-GB" sz="1600">
                          <a:effectLst/>
                          <a:latin typeface="Calibri"/>
                        </a:rPr>
                        <a:t>960</a:t>
                      </a:r>
                    </a:p>
                  </a:txBody>
                  <a:tcPr marL="68580" marR="68580" marT="0" marB="0"/>
                </a:tc>
                <a:tc>
                  <a:txBody>
                    <a:bodyPr/>
                    <a:lstStyle/>
                    <a:p>
                      <a:pPr algn="ctr"/>
                      <a:r>
                        <a:rPr lang="en-GB" sz="1600">
                          <a:effectLst/>
                          <a:latin typeface="Calibri"/>
                        </a:rPr>
                        <a:t>8,640</a:t>
                      </a:r>
                    </a:p>
                  </a:txBody>
                  <a:tcPr marL="68580" marR="68580" marT="0" marB="0"/>
                </a:tc>
                <a:tc>
                  <a:txBody>
                    <a:bodyPr/>
                    <a:lstStyle/>
                    <a:p>
                      <a:pPr algn="ctr"/>
                      <a:r>
                        <a:rPr lang="en-GB" sz="1600">
                          <a:effectLst/>
                          <a:latin typeface="Calibri"/>
                        </a:rPr>
                        <a:t>16 minutes</a:t>
                      </a:r>
                    </a:p>
                  </a:txBody>
                  <a:tcPr marL="68580" marR="68580" marT="0" marB="0"/>
                </a:tc>
                <a:extLst>
                  <a:ext uri="{0D108BD9-81ED-4DB2-BD59-A6C34878D82A}">
                    <a16:rowId xmlns:a16="http://schemas.microsoft.com/office/drawing/2014/main" val="333372132"/>
                  </a:ext>
                </a:extLst>
              </a:tr>
              <a:tr h="268252">
                <a:tc>
                  <a:txBody>
                    <a:bodyPr/>
                    <a:lstStyle/>
                    <a:p>
                      <a:pPr algn="ctr"/>
                      <a:r>
                        <a:rPr lang="en-GB" sz="1600">
                          <a:effectLst/>
                          <a:latin typeface="Calibri"/>
                        </a:rPr>
                        <a:t>BMPF7010</a:t>
                      </a:r>
                    </a:p>
                  </a:txBody>
                  <a:tcPr marL="68580" marR="68580" marT="0" marB="0"/>
                </a:tc>
                <a:tc>
                  <a:txBody>
                    <a:bodyPr/>
                    <a:lstStyle/>
                    <a:p>
                      <a:pPr algn="ctr"/>
                      <a:r>
                        <a:rPr lang="en-GB" sz="1600">
                          <a:effectLst/>
                          <a:latin typeface="Calibri"/>
                        </a:rPr>
                        <a:t>7</a:t>
                      </a:r>
                    </a:p>
                  </a:txBody>
                  <a:tcPr marL="68580" marR="68580" marT="0" marB="0"/>
                </a:tc>
                <a:tc>
                  <a:txBody>
                    <a:bodyPr/>
                    <a:lstStyle/>
                    <a:p>
                      <a:pPr algn="ctr"/>
                      <a:r>
                        <a:rPr lang="en-GB" sz="1600">
                          <a:effectLst/>
                          <a:latin typeface="Calibri"/>
                        </a:rPr>
                        <a:t>60</a:t>
                      </a:r>
                    </a:p>
                  </a:txBody>
                  <a:tcPr marL="68580" marR="68580" marT="0" marB="0"/>
                </a:tc>
                <a:tc>
                  <a:txBody>
                    <a:bodyPr/>
                    <a:lstStyle/>
                    <a:p>
                      <a:pPr algn="ctr"/>
                      <a:r>
                        <a:rPr lang="en-GB" sz="1600">
                          <a:effectLst/>
                          <a:latin typeface="Calibri"/>
                        </a:rPr>
                        <a:t>14,400</a:t>
                      </a:r>
                    </a:p>
                  </a:txBody>
                  <a:tcPr marL="68580" marR="68580" marT="0" marB="0"/>
                </a:tc>
                <a:tc>
                  <a:txBody>
                    <a:bodyPr/>
                    <a:lstStyle/>
                    <a:p>
                      <a:pPr algn="ctr"/>
                      <a:r>
                        <a:rPr lang="en-GB" sz="1600">
                          <a:effectLst/>
                          <a:latin typeface="Calibri"/>
                        </a:rPr>
                        <a:t>1,440</a:t>
                      </a:r>
                    </a:p>
                  </a:txBody>
                  <a:tcPr marL="68580" marR="68580" marT="0" marB="0"/>
                </a:tc>
                <a:tc>
                  <a:txBody>
                    <a:bodyPr/>
                    <a:lstStyle/>
                    <a:p>
                      <a:pPr algn="ctr"/>
                      <a:r>
                        <a:rPr lang="en-GB" sz="1600">
                          <a:effectLst/>
                          <a:latin typeface="Calibri"/>
                        </a:rPr>
                        <a:t>12,960</a:t>
                      </a:r>
                    </a:p>
                  </a:txBody>
                  <a:tcPr marL="68580" marR="68580" marT="0" marB="0"/>
                </a:tc>
                <a:tc>
                  <a:txBody>
                    <a:bodyPr/>
                    <a:lstStyle/>
                    <a:p>
                      <a:pPr algn="ctr"/>
                      <a:r>
                        <a:rPr lang="en-GB" sz="1600">
                          <a:effectLst/>
                          <a:latin typeface="Calibri"/>
                        </a:rPr>
                        <a:t>24 minutes</a:t>
                      </a:r>
                    </a:p>
                  </a:txBody>
                  <a:tcPr marL="68580" marR="68580" marT="0" marB="0"/>
                </a:tc>
                <a:extLst>
                  <a:ext uri="{0D108BD9-81ED-4DB2-BD59-A6C34878D82A}">
                    <a16:rowId xmlns:a16="http://schemas.microsoft.com/office/drawing/2014/main" val="676096756"/>
                  </a:ext>
                </a:extLst>
              </a:tr>
              <a:tr h="386521">
                <a:tc>
                  <a:txBody>
                    <a:bodyPr/>
                    <a:lstStyle/>
                    <a:p>
                      <a:pPr lvl="0" algn="ctr">
                        <a:buNone/>
                      </a:pPr>
                      <a:r>
                        <a:rPr lang="en-GB" sz="1600">
                          <a:solidFill>
                            <a:schemeClr val="tx1"/>
                          </a:solidFill>
                          <a:effectLst/>
                          <a:latin typeface="Calibri"/>
                        </a:rPr>
                        <a:t>NEW CODES</a:t>
                      </a:r>
                    </a:p>
                  </a:txBody>
                  <a:tcPr marL="68580" marR="68580" marT="0" marB="0" anchor="b">
                    <a:solidFill>
                      <a:schemeClr val="bg1">
                        <a:lumMod val="75000"/>
                      </a:schemeClr>
                    </a:solidFill>
                  </a:tcPr>
                </a:tc>
                <a:tc>
                  <a:txBody>
                    <a:bodyPr/>
                    <a:lstStyle/>
                    <a:p>
                      <a:pPr lvl="0" algn="ctr">
                        <a:buNone/>
                      </a:pPr>
                      <a:endParaRPr lang="en-GB" sz="1600">
                        <a:effectLst/>
                        <a:latin typeface="Calibri"/>
                      </a:endParaRPr>
                    </a:p>
                  </a:txBody>
                  <a:tcPr marL="68580" marR="68580" marT="0" marB="0">
                    <a:solidFill>
                      <a:schemeClr val="bg1">
                        <a:lumMod val="75000"/>
                      </a:schemeClr>
                    </a:solidFill>
                  </a:tcPr>
                </a:tc>
                <a:tc>
                  <a:txBody>
                    <a:bodyPr/>
                    <a:lstStyle/>
                    <a:p>
                      <a:pPr lvl="0" algn="ctr">
                        <a:buNone/>
                      </a:pPr>
                      <a:endParaRPr lang="en-GB" sz="1600">
                        <a:effectLst/>
                        <a:latin typeface="Calibri"/>
                      </a:endParaRPr>
                    </a:p>
                  </a:txBody>
                  <a:tcPr marL="68580" marR="68580" marT="0" marB="0">
                    <a:solidFill>
                      <a:schemeClr val="bg1">
                        <a:lumMod val="75000"/>
                      </a:schemeClr>
                    </a:solidFill>
                  </a:tcPr>
                </a:tc>
                <a:tc>
                  <a:txBody>
                    <a:bodyPr/>
                    <a:lstStyle/>
                    <a:p>
                      <a:pPr lvl="0" algn="ctr">
                        <a:buNone/>
                      </a:pPr>
                      <a:endParaRPr lang="en-GB" sz="1600">
                        <a:effectLst/>
                        <a:latin typeface="Calibri"/>
                      </a:endParaRPr>
                    </a:p>
                  </a:txBody>
                  <a:tcPr marL="68580" marR="68580" marT="0" marB="0">
                    <a:solidFill>
                      <a:schemeClr val="bg1">
                        <a:lumMod val="75000"/>
                      </a:schemeClr>
                    </a:solidFill>
                  </a:tcPr>
                </a:tc>
                <a:tc>
                  <a:txBody>
                    <a:bodyPr/>
                    <a:lstStyle/>
                    <a:p>
                      <a:pPr lvl="0" algn="ctr">
                        <a:buNone/>
                      </a:pPr>
                      <a:endParaRPr lang="en-GB" sz="1600">
                        <a:effectLst/>
                        <a:latin typeface="Calibri"/>
                      </a:endParaRPr>
                    </a:p>
                  </a:txBody>
                  <a:tcPr marL="68580" marR="68580" marT="0" marB="0">
                    <a:solidFill>
                      <a:schemeClr val="bg1">
                        <a:lumMod val="75000"/>
                      </a:schemeClr>
                    </a:solidFill>
                  </a:tcPr>
                </a:tc>
                <a:tc>
                  <a:txBody>
                    <a:bodyPr/>
                    <a:lstStyle/>
                    <a:p>
                      <a:pPr lvl="0" algn="ctr">
                        <a:buNone/>
                      </a:pPr>
                      <a:endParaRPr lang="en-GB" sz="1600">
                        <a:effectLst/>
                        <a:latin typeface="Calibri"/>
                      </a:endParaRPr>
                    </a:p>
                  </a:txBody>
                  <a:tcPr marL="68580" marR="68580" marT="0" marB="0">
                    <a:solidFill>
                      <a:schemeClr val="bg1">
                        <a:lumMod val="75000"/>
                      </a:schemeClr>
                    </a:solidFill>
                  </a:tcPr>
                </a:tc>
                <a:tc>
                  <a:txBody>
                    <a:bodyPr/>
                    <a:lstStyle/>
                    <a:p>
                      <a:pPr lvl="0" algn="ctr">
                        <a:buNone/>
                      </a:pPr>
                      <a:endParaRPr lang="en-GB" sz="1600">
                        <a:effectLst/>
                        <a:latin typeface="Calibri"/>
                      </a:endParaRPr>
                    </a:p>
                  </a:txBody>
                  <a:tcPr marL="68580" marR="68580" marT="0" marB="0">
                    <a:solidFill>
                      <a:schemeClr val="bg1">
                        <a:lumMod val="75000"/>
                      </a:schemeClr>
                    </a:solidFill>
                  </a:tcPr>
                </a:tc>
                <a:extLst>
                  <a:ext uri="{0D108BD9-81ED-4DB2-BD59-A6C34878D82A}">
                    <a16:rowId xmlns:a16="http://schemas.microsoft.com/office/drawing/2014/main" val="1289501552"/>
                  </a:ext>
                </a:extLst>
              </a:tr>
              <a:tr h="268252">
                <a:tc>
                  <a:txBody>
                    <a:bodyPr/>
                    <a:lstStyle/>
                    <a:p>
                      <a:pPr lvl="0" algn="ctr">
                        <a:buNone/>
                      </a:pPr>
                      <a:r>
                        <a:rPr lang="en-GB" sz="1600">
                          <a:effectLst/>
                          <a:latin typeface="Calibri"/>
                        </a:rPr>
                        <a:t>BMPF7329D</a:t>
                      </a:r>
                    </a:p>
                  </a:txBody>
                  <a:tcPr marL="68580" marR="68580" marT="0" marB="0"/>
                </a:tc>
                <a:tc>
                  <a:txBody>
                    <a:bodyPr/>
                    <a:lstStyle/>
                    <a:p>
                      <a:pPr lvl="0" algn="ctr">
                        <a:buNone/>
                      </a:pPr>
                      <a:r>
                        <a:rPr lang="en-GB" sz="1600">
                          <a:effectLst/>
                          <a:latin typeface="Calibri"/>
                        </a:rPr>
                        <a:t>7</a:t>
                      </a:r>
                    </a:p>
                  </a:txBody>
                  <a:tcPr marL="68580" marR="68580" marT="0" marB="0"/>
                </a:tc>
                <a:tc>
                  <a:txBody>
                    <a:bodyPr/>
                    <a:lstStyle/>
                    <a:p>
                      <a:pPr lvl="0" algn="ctr">
                        <a:buNone/>
                      </a:pPr>
                      <a:r>
                        <a:rPr lang="en-GB" sz="1600">
                          <a:effectLst/>
                          <a:latin typeface="Calibri"/>
                        </a:rPr>
                        <a:t>60</a:t>
                      </a:r>
                    </a:p>
                  </a:txBody>
                  <a:tcPr marL="68580" marR="68580" marT="0" marB="0"/>
                </a:tc>
                <a:tc>
                  <a:txBody>
                    <a:bodyPr/>
                    <a:lstStyle/>
                    <a:p>
                      <a:pPr lvl="0" algn="ctr">
                        <a:buNone/>
                      </a:pPr>
                      <a:r>
                        <a:rPr lang="en-GB" sz="1600">
                          <a:effectLst/>
                          <a:latin typeface="Calibri"/>
                        </a:rPr>
                        <a:t>12,000</a:t>
                      </a:r>
                    </a:p>
                  </a:txBody>
                  <a:tcPr marL="68580" marR="68580" marT="0" marB="0"/>
                </a:tc>
                <a:tc>
                  <a:txBody>
                    <a:bodyPr/>
                    <a:lstStyle/>
                    <a:p>
                      <a:pPr lvl="0" algn="ctr">
                        <a:buNone/>
                      </a:pPr>
                      <a:r>
                        <a:rPr lang="en-GB" sz="1600">
                          <a:effectLst/>
                          <a:latin typeface="Calibri"/>
                        </a:rPr>
                        <a:t>1,500</a:t>
                      </a:r>
                    </a:p>
                  </a:txBody>
                  <a:tcPr marL="68580" marR="68580" marT="0" marB="0"/>
                </a:tc>
                <a:tc>
                  <a:txBody>
                    <a:bodyPr/>
                    <a:lstStyle/>
                    <a:p>
                      <a:pPr lvl="0" algn="ctr">
                        <a:buNone/>
                      </a:pPr>
                      <a:r>
                        <a:rPr lang="en-GB" sz="1600">
                          <a:effectLst/>
                          <a:latin typeface="Calibri"/>
                        </a:rPr>
                        <a:t>10,500</a:t>
                      </a:r>
                    </a:p>
                  </a:txBody>
                  <a:tcPr marL="68580" marR="68580" marT="0" marB="0"/>
                </a:tc>
                <a:tc>
                  <a:txBody>
                    <a:bodyPr/>
                    <a:lstStyle/>
                    <a:p>
                      <a:pPr lvl="0" algn="ctr">
                        <a:buNone/>
                      </a:pPr>
                      <a:r>
                        <a:rPr lang="en-GB" sz="1600">
                          <a:effectLst/>
                          <a:latin typeface="Calibri"/>
                        </a:rPr>
                        <a:t>15 minutes</a:t>
                      </a:r>
                    </a:p>
                  </a:txBody>
                  <a:tcPr marL="68580" marR="68580" marT="0" marB="0"/>
                </a:tc>
                <a:extLst>
                  <a:ext uri="{0D108BD9-81ED-4DB2-BD59-A6C34878D82A}">
                    <a16:rowId xmlns:a16="http://schemas.microsoft.com/office/drawing/2014/main" val="382078130"/>
                  </a:ext>
                </a:extLst>
              </a:tr>
            </a:tbl>
          </a:graphicData>
        </a:graphic>
      </p:graphicFrame>
      <p:sp>
        <p:nvSpPr>
          <p:cNvPr id="6" name="TextBox 5">
            <a:extLst>
              <a:ext uri="{FF2B5EF4-FFF2-40B4-BE49-F238E27FC236}">
                <a16:creationId xmlns:a16="http://schemas.microsoft.com/office/drawing/2014/main" id="{A473B86F-7A2A-4A7D-B06A-C8B0DCBAB83F}"/>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3552578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612" y="274638"/>
            <a:ext cx="8821343" cy="1143000"/>
          </a:xfrm>
        </p:spPr>
        <p:txBody>
          <a:bodyPr>
            <a:normAutofit/>
          </a:bodyPr>
          <a:lstStyle/>
          <a:p>
            <a:r>
              <a:rPr lang="en-GB" sz="3800">
                <a:latin typeface="Calibri"/>
                <a:cs typeface="Calibri"/>
              </a:rPr>
              <a:t>Work-Based Learning Project Modules</a:t>
            </a:r>
          </a:p>
        </p:txBody>
      </p:sp>
      <p:sp>
        <p:nvSpPr>
          <p:cNvPr id="6" name="TextBox 5">
            <a:extLst>
              <a:ext uri="{FF2B5EF4-FFF2-40B4-BE49-F238E27FC236}">
                <a16:creationId xmlns:a16="http://schemas.microsoft.com/office/drawing/2014/main" id="{A473B86F-7A2A-4A7D-B06A-C8B0DCBAB83F}"/>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4" name="Table 3">
            <a:extLst>
              <a:ext uri="{FF2B5EF4-FFF2-40B4-BE49-F238E27FC236}">
                <a16:creationId xmlns:a16="http://schemas.microsoft.com/office/drawing/2014/main" id="{D7B55D89-BF34-4AC6-51EA-FB4BB0A52BCA}"/>
              </a:ext>
            </a:extLst>
          </p:cNvPr>
          <p:cNvGraphicFramePr>
            <a:graphicFrameLocks noGrp="1"/>
          </p:cNvGraphicFramePr>
          <p:nvPr>
            <p:extLst>
              <p:ext uri="{D42A27DB-BD31-4B8C-83A1-F6EECF244321}">
                <p14:modId xmlns:p14="http://schemas.microsoft.com/office/powerpoint/2010/main" val="1341447641"/>
              </p:ext>
            </p:extLst>
          </p:nvPr>
        </p:nvGraphicFramePr>
        <p:xfrm>
          <a:off x="973856" y="1742690"/>
          <a:ext cx="7194148" cy="3258840"/>
        </p:xfrm>
        <a:graphic>
          <a:graphicData uri="http://schemas.openxmlformats.org/drawingml/2006/table">
            <a:tbl>
              <a:tblPr bandRow="1">
                <a:tableStyleId>{5C22544A-7EE6-4342-B048-85BDC9FD1C3A}</a:tableStyleId>
              </a:tblPr>
              <a:tblGrid>
                <a:gridCol w="1189583">
                  <a:extLst>
                    <a:ext uri="{9D8B030D-6E8A-4147-A177-3AD203B41FA5}">
                      <a16:colId xmlns:a16="http://schemas.microsoft.com/office/drawing/2014/main" val="2795213930"/>
                    </a:ext>
                  </a:extLst>
                </a:gridCol>
                <a:gridCol w="1548347">
                  <a:extLst>
                    <a:ext uri="{9D8B030D-6E8A-4147-A177-3AD203B41FA5}">
                      <a16:colId xmlns:a16="http://schemas.microsoft.com/office/drawing/2014/main" val="3513738093"/>
                    </a:ext>
                  </a:extLst>
                </a:gridCol>
                <a:gridCol w="1548347">
                  <a:extLst>
                    <a:ext uri="{9D8B030D-6E8A-4147-A177-3AD203B41FA5}">
                      <a16:colId xmlns:a16="http://schemas.microsoft.com/office/drawing/2014/main" val="3873138924"/>
                    </a:ext>
                  </a:extLst>
                </a:gridCol>
                <a:gridCol w="2907871">
                  <a:extLst>
                    <a:ext uri="{9D8B030D-6E8A-4147-A177-3AD203B41FA5}">
                      <a16:colId xmlns:a16="http://schemas.microsoft.com/office/drawing/2014/main" val="607314468"/>
                    </a:ext>
                  </a:extLst>
                </a:gridCol>
              </a:tblGrid>
              <a:tr h="543140">
                <a:tc>
                  <a:txBody>
                    <a:bodyPr/>
                    <a:lstStyle/>
                    <a:p>
                      <a:pPr fontAlgn="b"/>
                      <a:r>
                        <a:rPr lang="en-GB" sz="1200">
                          <a:effectLst/>
                          <a:highlight>
                            <a:srgbClr val="82CAEC"/>
                          </a:highlight>
                          <a:latin typeface="Aptos Narrow" panose="020B0004020202020204" pitchFamily="34" charset="0"/>
                        </a:rPr>
                        <a:t>Rachel</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2CAEC"/>
                    </a:solidFill>
                  </a:tcPr>
                </a:tc>
                <a:tc>
                  <a:txBody>
                    <a:bodyPr/>
                    <a:lstStyle/>
                    <a:p>
                      <a:pPr fontAlgn="b"/>
                      <a:r>
                        <a:rPr lang="en-GB" sz="1200">
                          <a:effectLst/>
                          <a:highlight>
                            <a:srgbClr val="82CAEC"/>
                          </a:highlight>
                          <a:latin typeface="Aptos Narrow" panose="020B0004020202020204" pitchFamily="34" charset="0"/>
                        </a:rPr>
                        <a:t>Brown</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2CAEC"/>
                    </a:solidFill>
                  </a:tcPr>
                </a:tc>
                <a:tc>
                  <a:txBody>
                    <a:bodyPr/>
                    <a:lstStyle/>
                    <a:p>
                      <a:pPr fontAlgn="b"/>
                      <a:r>
                        <a:rPr lang="en-GB" sz="1200">
                          <a:effectLst/>
                          <a:highlight>
                            <a:srgbClr val="82CAEC"/>
                          </a:highlight>
                          <a:latin typeface="Aptos Narrow" panose="020B0004020202020204" pitchFamily="34" charset="0"/>
                        </a:rPr>
                        <a:t>BMPF6010D</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2CAEC"/>
                    </a:solidFill>
                  </a:tcPr>
                </a:tc>
                <a:tc>
                  <a:txBody>
                    <a:bodyPr/>
                    <a:lstStyle/>
                    <a:p>
                      <a:pPr fontAlgn="b"/>
                      <a:r>
                        <a:rPr lang="en-GB" sz="1200">
                          <a:effectLst/>
                          <a:highlight>
                            <a:srgbClr val="82CAEC"/>
                          </a:highlight>
                          <a:latin typeface="Aptos Narrow" panose="020B0004020202020204" pitchFamily="34" charset="0"/>
                        </a:rPr>
                        <a:t>60 credits</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2CAEC"/>
                    </a:solidFill>
                  </a:tcPr>
                </a:tc>
                <a:extLst>
                  <a:ext uri="{0D108BD9-81ED-4DB2-BD59-A6C34878D82A}">
                    <a16:rowId xmlns:a16="http://schemas.microsoft.com/office/drawing/2014/main" val="523168168"/>
                  </a:ext>
                </a:extLst>
              </a:tr>
              <a:tr h="543140">
                <a:tc>
                  <a:txBody>
                    <a:bodyPr/>
                    <a:lstStyle/>
                    <a:p>
                      <a:pPr fontAlgn="b"/>
                      <a:r>
                        <a:rPr lang="en-GB" sz="1200">
                          <a:effectLst/>
                          <a:highlight>
                            <a:srgbClr val="F2CEEF"/>
                          </a:highlight>
                          <a:latin typeface="Aptos Narrow" panose="020B0004020202020204" pitchFamily="34" charset="0"/>
                        </a:rPr>
                        <a:t>Abigail</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fontAlgn="b"/>
                      <a:r>
                        <a:rPr lang="en-GB" sz="1200">
                          <a:effectLst/>
                          <a:highlight>
                            <a:srgbClr val="F2CEEF"/>
                          </a:highlight>
                          <a:latin typeface="Aptos Narrow" panose="020B0004020202020204" pitchFamily="34" charset="0"/>
                        </a:rPr>
                        <a:t>Cole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fontAlgn="b"/>
                      <a:r>
                        <a:rPr lang="en-GB" sz="1200">
                          <a:effectLst/>
                          <a:highlight>
                            <a:srgbClr val="F2CEEF"/>
                          </a:highlight>
                          <a:latin typeface="Aptos Narrow" panose="020B0004020202020204" pitchFamily="34" charset="0"/>
                        </a:rPr>
                        <a:t>BMPF7008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fontAlgn="b"/>
                      <a:r>
                        <a:rPr lang="en-GB" sz="1200">
                          <a:effectLst/>
                          <a:highlight>
                            <a:srgbClr val="F2CEEF"/>
                          </a:highlight>
                          <a:latin typeface="Aptos Narrow" panose="020B0004020202020204" pitchFamily="34" charset="0"/>
                        </a:rPr>
                        <a:t>30 credits - old code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3664107592"/>
                  </a:ext>
                </a:extLst>
              </a:tr>
              <a:tr h="543140">
                <a:tc>
                  <a:txBody>
                    <a:bodyPr/>
                    <a:lstStyle/>
                    <a:p>
                      <a:pPr fontAlgn="b"/>
                      <a:r>
                        <a:rPr lang="en-GB" sz="1200">
                          <a:effectLst/>
                          <a:highlight>
                            <a:srgbClr val="F2CEEF"/>
                          </a:highlight>
                          <a:latin typeface="Aptos Narrow" panose="020B0004020202020204" pitchFamily="34" charset="0"/>
                        </a:rPr>
                        <a:t>Sioned</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fontAlgn="b"/>
                      <a:r>
                        <a:rPr lang="en-GB" sz="1200">
                          <a:effectLst/>
                          <a:highlight>
                            <a:srgbClr val="F2CEEF"/>
                          </a:highlight>
                          <a:latin typeface="Aptos Narrow" panose="020B0004020202020204" pitchFamily="34" charset="0"/>
                        </a:rPr>
                        <a:t>Raymond</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fontAlgn="b"/>
                      <a:r>
                        <a:rPr lang="en-GB" sz="1200">
                          <a:effectLst/>
                          <a:highlight>
                            <a:srgbClr val="F2CEEF"/>
                          </a:highlight>
                          <a:latin typeface="Aptos Narrow" panose="020B0004020202020204" pitchFamily="34" charset="0"/>
                        </a:rPr>
                        <a:t>BMPF7008</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fontAlgn="b"/>
                      <a:r>
                        <a:rPr lang="en-GB" sz="1200">
                          <a:effectLst/>
                          <a:highlight>
                            <a:srgbClr val="F2CEEF"/>
                          </a:highlight>
                          <a:latin typeface="Aptos Narrow" panose="020B0004020202020204" pitchFamily="34" charset="0"/>
                        </a:rPr>
                        <a:t>30 credits - old code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303140226"/>
                  </a:ext>
                </a:extLst>
              </a:tr>
              <a:tr h="543140">
                <a:tc>
                  <a:txBody>
                    <a:bodyPr/>
                    <a:lstStyle/>
                    <a:p>
                      <a:pPr fontAlgn="b"/>
                      <a:r>
                        <a:rPr lang="en-GB" sz="1200">
                          <a:effectLst/>
                          <a:highlight>
                            <a:srgbClr val="B5E6A2"/>
                          </a:highlight>
                          <a:latin typeface="Aptos Narrow" panose="020B0004020202020204" pitchFamily="34" charset="0"/>
                        </a:rPr>
                        <a:t>Vincent</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fontAlgn="b"/>
                      <a:r>
                        <a:rPr lang="en-GB" sz="1200">
                          <a:effectLst/>
                          <a:highlight>
                            <a:srgbClr val="B5E6A2"/>
                          </a:highlight>
                          <a:latin typeface="Aptos Narrow" panose="020B0004020202020204" pitchFamily="34" charset="0"/>
                        </a:rPr>
                        <a:t>Baglole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fontAlgn="b"/>
                      <a:r>
                        <a:rPr lang="en-GB" sz="1200">
                          <a:effectLst/>
                          <a:highlight>
                            <a:srgbClr val="B5E6A2"/>
                          </a:highlight>
                          <a:latin typeface="Aptos Narrow" panose="020B0004020202020204" pitchFamily="34" charset="0"/>
                        </a:rPr>
                        <a:t>BMPF7009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fontAlgn="b"/>
                      <a:r>
                        <a:rPr lang="en-GB" sz="1200">
                          <a:effectLst/>
                          <a:highlight>
                            <a:srgbClr val="B5E6A2"/>
                          </a:highlight>
                          <a:latin typeface="Aptos Narrow" panose="020B0004020202020204" pitchFamily="34" charset="0"/>
                        </a:rPr>
                        <a:t>40 credits - old code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092488185"/>
                  </a:ext>
                </a:extLst>
              </a:tr>
              <a:tr h="543140">
                <a:tc>
                  <a:txBody>
                    <a:bodyPr/>
                    <a:lstStyle/>
                    <a:p>
                      <a:pPr fontAlgn="b"/>
                      <a:r>
                        <a:rPr lang="en-GB" sz="1200">
                          <a:effectLst/>
                          <a:highlight>
                            <a:srgbClr val="B5E6A2"/>
                          </a:highlight>
                          <a:latin typeface="Aptos Narrow" panose="020B0004020202020204" pitchFamily="34" charset="0"/>
                        </a:rPr>
                        <a:t>Rhianydd</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fontAlgn="b"/>
                      <a:r>
                        <a:rPr lang="en-GB" sz="1200">
                          <a:effectLst/>
                          <a:highlight>
                            <a:srgbClr val="B5E6A2"/>
                          </a:highlight>
                          <a:latin typeface="Aptos Narrow" panose="020B0004020202020204" pitchFamily="34" charset="0"/>
                        </a:rPr>
                        <a:t>Barnes</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fontAlgn="b"/>
                      <a:r>
                        <a:rPr lang="en-GB" sz="1200">
                          <a:effectLst/>
                          <a:highlight>
                            <a:srgbClr val="B5E6A2"/>
                          </a:highlight>
                          <a:latin typeface="Aptos Narrow" panose="020B0004020202020204" pitchFamily="34" charset="0"/>
                        </a:rPr>
                        <a:t>BMPF7009</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fontAlgn="b"/>
                      <a:r>
                        <a:rPr lang="en-GB" sz="1200">
                          <a:effectLst/>
                          <a:highlight>
                            <a:srgbClr val="B5E6A2"/>
                          </a:highlight>
                          <a:latin typeface="Aptos Narrow" panose="020B0004020202020204" pitchFamily="34" charset="0"/>
                        </a:rPr>
                        <a:t>40 credits - old code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4426086"/>
                  </a:ext>
                </a:extLst>
              </a:tr>
              <a:tr h="543140">
                <a:tc>
                  <a:txBody>
                    <a:bodyPr/>
                    <a:lstStyle/>
                    <a:p>
                      <a:pPr fontAlgn="b"/>
                      <a:r>
                        <a:rPr lang="en-GB" sz="1200">
                          <a:effectLst/>
                          <a:highlight>
                            <a:srgbClr val="82CAEC"/>
                          </a:highlight>
                          <a:latin typeface="Aptos Narrow" panose="020B0004020202020204" pitchFamily="34" charset="0"/>
                        </a:rPr>
                        <a:t>Will</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2CAEC"/>
                    </a:solidFill>
                  </a:tcPr>
                </a:tc>
                <a:tc>
                  <a:txBody>
                    <a:bodyPr/>
                    <a:lstStyle/>
                    <a:p>
                      <a:pPr fontAlgn="b"/>
                      <a:r>
                        <a:rPr lang="en-GB" sz="1200">
                          <a:effectLst/>
                          <a:highlight>
                            <a:srgbClr val="82CAEC"/>
                          </a:highlight>
                          <a:latin typeface="Aptos Narrow" panose="020B0004020202020204" pitchFamily="34" charset="0"/>
                        </a:rPr>
                        <a:t>Moore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2CAEC"/>
                    </a:solidFill>
                  </a:tcPr>
                </a:tc>
                <a:tc>
                  <a:txBody>
                    <a:bodyPr/>
                    <a:lstStyle/>
                    <a:p>
                      <a:pPr fontAlgn="b"/>
                      <a:r>
                        <a:rPr lang="en-GB" sz="1200">
                          <a:effectLst/>
                          <a:highlight>
                            <a:srgbClr val="82CAEC"/>
                          </a:highlight>
                          <a:latin typeface="Aptos Narrow" panose="020B0004020202020204" pitchFamily="34" charset="0"/>
                        </a:rPr>
                        <a:t>BMPF7010</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2CAEC"/>
                    </a:solidFill>
                  </a:tcPr>
                </a:tc>
                <a:tc>
                  <a:txBody>
                    <a:bodyPr/>
                    <a:lstStyle/>
                    <a:p>
                      <a:pPr fontAlgn="b"/>
                      <a:r>
                        <a:rPr lang="en-GB" sz="1200">
                          <a:effectLst/>
                          <a:highlight>
                            <a:srgbClr val="82CAEC"/>
                          </a:highlight>
                          <a:latin typeface="Aptos Narrow" panose="020B0004020202020204" pitchFamily="34" charset="0"/>
                        </a:rPr>
                        <a:t>60 credits - old code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2CAEC"/>
                    </a:solidFill>
                  </a:tcPr>
                </a:tc>
                <a:extLst>
                  <a:ext uri="{0D108BD9-81ED-4DB2-BD59-A6C34878D82A}">
                    <a16:rowId xmlns:a16="http://schemas.microsoft.com/office/drawing/2014/main" val="566313989"/>
                  </a:ext>
                </a:extLst>
              </a:tr>
            </a:tbl>
          </a:graphicData>
        </a:graphic>
      </p:graphicFrame>
    </p:spTree>
    <p:extLst>
      <p:ext uri="{BB962C8B-B14F-4D97-AF65-F5344CB8AC3E}">
        <p14:creationId xmlns:p14="http://schemas.microsoft.com/office/powerpoint/2010/main" val="1037218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9C7D6D-6CC3-DCF8-E56B-61695BC4EF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79EA7E-1900-D217-DAD1-FE8D67A0D3BB}"/>
              </a:ext>
            </a:extLst>
          </p:cNvPr>
          <p:cNvSpPr>
            <a:spLocks noGrp="1"/>
          </p:cNvSpPr>
          <p:nvPr>
            <p:ph type="title"/>
          </p:nvPr>
        </p:nvSpPr>
        <p:spPr>
          <a:xfrm>
            <a:off x="114612" y="274638"/>
            <a:ext cx="8821343" cy="1143000"/>
          </a:xfrm>
        </p:spPr>
        <p:txBody>
          <a:bodyPr>
            <a:normAutofit/>
          </a:bodyPr>
          <a:lstStyle/>
          <a:p>
            <a:r>
              <a:rPr lang="en-GB" sz="3800">
                <a:latin typeface="Calibri"/>
                <a:cs typeface="Calibri"/>
              </a:rPr>
              <a:t>Work-Based Learning Project Modules</a:t>
            </a:r>
          </a:p>
        </p:txBody>
      </p:sp>
      <p:graphicFrame>
        <p:nvGraphicFramePr>
          <p:cNvPr id="5" name="Table 4">
            <a:extLst>
              <a:ext uri="{FF2B5EF4-FFF2-40B4-BE49-F238E27FC236}">
                <a16:creationId xmlns:a16="http://schemas.microsoft.com/office/drawing/2014/main" id="{22979D5B-2BC4-418C-7164-618D50083CD4}"/>
              </a:ext>
            </a:extLst>
          </p:cNvPr>
          <p:cNvGraphicFramePr>
            <a:graphicFrameLocks noGrp="1"/>
          </p:cNvGraphicFramePr>
          <p:nvPr>
            <p:extLst>
              <p:ext uri="{D42A27DB-BD31-4B8C-83A1-F6EECF244321}">
                <p14:modId xmlns:p14="http://schemas.microsoft.com/office/powerpoint/2010/main" val="2998899002"/>
              </p:ext>
            </p:extLst>
          </p:nvPr>
        </p:nvGraphicFramePr>
        <p:xfrm>
          <a:off x="424360" y="1258430"/>
          <a:ext cx="8297602" cy="3881950"/>
        </p:xfrm>
        <a:graphic>
          <a:graphicData uri="http://schemas.openxmlformats.org/drawingml/2006/table">
            <a:tbl>
              <a:tblPr firstRow="1" firstCol="1" bandRow="1">
                <a:tableStyleId>{5C22544A-7EE6-4342-B048-85BDC9FD1C3A}</a:tableStyleId>
              </a:tblPr>
              <a:tblGrid>
                <a:gridCol w="1361174">
                  <a:extLst>
                    <a:ext uri="{9D8B030D-6E8A-4147-A177-3AD203B41FA5}">
                      <a16:colId xmlns:a16="http://schemas.microsoft.com/office/drawing/2014/main" val="153373564"/>
                    </a:ext>
                  </a:extLst>
                </a:gridCol>
                <a:gridCol w="706099">
                  <a:extLst>
                    <a:ext uri="{9D8B030D-6E8A-4147-A177-3AD203B41FA5}">
                      <a16:colId xmlns:a16="http://schemas.microsoft.com/office/drawing/2014/main" val="3490471553"/>
                    </a:ext>
                  </a:extLst>
                </a:gridCol>
                <a:gridCol w="794360">
                  <a:extLst>
                    <a:ext uri="{9D8B030D-6E8A-4147-A177-3AD203B41FA5}">
                      <a16:colId xmlns:a16="http://schemas.microsoft.com/office/drawing/2014/main" val="207712220"/>
                    </a:ext>
                  </a:extLst>
                </a:gridCol>
                <a:gridCol w="953234">
                  <a:extLst>
                    <a:ext uri="{9D8B030D-6E8A-4147-A177-3AD203B41FA5}">
                      <a16:colId xmlns:a16="http://schemas.microsoft.com/office/drawing/2014/main" val="2336307857"/>
                    </a:ext>
                  </a:extLst>
                </a:gridCol>
                <a:gridCol w="1149245">
                  <a:extLst>
                    <a:ext uri="{9D8B030D-6E8A-4147-A177-3AD203B41FA5}">
                      <a16:colId xmlns:a16="http://schemas.microsoft.com/office/drawing/2014/main" val="344084291"/>
                    </a:ext>
                  </a:extLst>
                </a:gridCol>
                <a:gridCol w="1730674">
                  <a:extLst>
                    <a:ext uri="{9D8B030D-6E8A-4147-A177-3AD203B41FA5}">
                      <a16:colId xmlns:a16="http://schemas.microsoft.com/office/drawing/2014/main" val="2830508289"/>
                    </a:ext>
                  </a:extLst>
                </a:gridCol>
                <a:gridCol w="1602816">
                  <a:extLst>
                    <a:ext uri="{9D8B030D-6E8A-4147-A177-3AD203B41FA5}">
                      <a16:colId xmlns:a16="http://schemas.microsoft.com/office/drawing/2014/main" val="942524834"/>
                    </a:ext>
                  </a:extLst>
                </a:gridCol>
              </a:tblGrid>
              <a:tr h="280445">
                <a:tc gridSpan="7">
                  <a:txBody>
                    <a:bodyPr/>
                    <a:lstStyle/>
                    <a:p>
                      <a:pPr algn="ctr"/>
                      <a:r>
                        <a:rPr lang="en-GB" sz="1600">
                          <a:effectLst/>
                          <a:latin typeface="Calibri"/>
                        </a:rPr>
                        <a:t>Overall Word Counts and Presentation Times</a:t>
                      </a:r>
                    </a:p>
                  </a:txBody>
                  <a:tcPr marL="68580" marR="6858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88282846"/>
                  </a:ext>
                </a:extLst>
              </a:tr>
              <a:tr h="1572930">
                <a:tc>
                  <a:txBody>
                    <a:bodyPr/>
                    <a:lstStyle/>
                    <a:p>
                      <a:pPr algn="ctr"/>
                      <a:r>
                        <a:rPr lang="en-GB" sz="1600">
                          <a:effectLst/>
                          <a:latin typeface="Calibri"/>
                        </a:rPr>
                        <a:t>Module Code</a:t>
                      </a:r>
                    </a:p>
                  </a:txBody>
                  <a:tcPr marL="68580" marR="68580" marT="0" marB="0" anchor="ctr"/>
                </a:tc>
                <a:tc>
                  <a:txBody>
                    <a:bodyPr/>
                    <a:lstStyle/>
                    <a:p>
                      <a:pPr algn="ctr"/>
                      <a:r>
                        <a:rPr lang="en-GB" sz="1600">
                          <a:effectLst/>
                          <a:latin typeface="Calibri"/>
                        </a:rPr>
                        <a:t>Level</a:t>
                      </a:r>
                    </a:p>
                  </a:txBody>
                  <a:tcPr marL="68580" marR="68580" marT="0" marB="0" anchor="ctr"/>
                </a:tc>
                <a:tc>
                  <a:txBody>
                    <a:bodyPr/>
                    <a:lstStyle/>
                    <a:p>
                      <a:pPr algn="ctr"/>
                      <a:r>
                        <a:rPr lang="en-GB" sz="1600">
                          <a:effectLst/>
                          <a:latin typeface="Calibri"/>
                        </a:rPr>
                        <a:t>Credit Value</a:t>
                      </a:r>
                    </a:p>
                  </a:txBody>
                  <a:tcPr marL="68580" marR="68580" marT="0" marB="0" anchor="ctr"/>
                </a:tc>
                <a:tc>
                  <a:txBody>
                    <a:bodyPr/>
                    <a:lstStyle/>
                    <a:p>
                      <a:pPr algn="ctr"/>
                      <a:r>
                        <a:rPr lang="en-GB" sz="1600">
                          <a:effectLst/>
                          <a:latin typeface="Calibri"/>
                        </a:rPr>
                        <a:t>Total Word Count</a:t>
                      </a:r>
                    </a:p>
                  </a:txBody>
                  <a:tcPr marL="68580" marR="68580" marT="0" marB="0" anchor="ctr"/>
                </a:tc>
                <a:tc>
                  <a:txBody>
                    <a:bodyPr/>
                    <a:lstStyle/>
                    <a:p>
                      <a:pPr algn="ctr"/>
                      <a:r>
                        <a:rPr lang="en-GB" sz="1600">
                          <a:effectLst/>
                          <a:latin typeface="Calibri"/>
                        </a:rPr>
                        <a:t>Proposal Word Count </a:t>
                      </a:r>
                    </a:p>
                  </a:txBody>
                  <a:tcPr marL="68580" marR="68580" marT="0" marB="0" anchor="ctr"/>
                </a:tc>
                <a:tc>
                  <a:txBody>
                    <a:bodyPr/>
                    <a:lstStyle/>
                    <a:p>
                      <a:pPr algn="ctr"/>
                      <a:r>
                        <a:rPr lang="en-GB" sz="1600">
                          <a:effectLst/>
                          <a:latin typeface="Calibri"/>
                        </a:rPr>
                        <a:t>Report Word Count (incl. Project Report</a:t>
                      </a:r>
                      <a:endParaRPr lang="en-US" sz="1600">
                        <a:latin typeface="Calibri"/>
                      </a:endParaRPr>
                    </a:p>
                    <a:p>
                      <a:pPr lvl="0" algn="ctr">
                        <a:buNone/>
                      </a:pPr>
                      <a:r>
                        <a:rPr lang="en-GB" sz="1600">
                          <a:effectLst/>
                          <a:latin typeface="Calibri"/>
                        </a:rPr>
                        <a:t> (80%)</a:t>
                      </a:r>
                    </a:p>
                  </a:txBody>
                  <a:tcPr marL="68580" marR="68580" marT="0" marB="0" anchor="ctr"/>
                </a:tc>
                <a:tc>
                  <a:txBody>
                    <a:bodyPr/>
                    <a:lstStyle/>
                    <a:p>
                      <a:pPr algn="ctr"/>
                      <a:r>
                        <a:rPr lang="en-GB" sz="1600">
                          <a:effectLst/>
                          <a:latin typeface="Calibri"/>
                        </a:rPr>
                        <a:t>Presentation Time (20%)</a:t>
                      </a:r>
                    </a:p>
                  </a:txBody>
                  <a:tcPr marL="68580" marR="68580" marT="0" marB="0" anchor="ctr"/>
                </a:tc>
                <a:extLst>
                  <a:ext uri="{0D108BD9-81ED-4DB2-BD59-A6C34878D82A}">
                    <a16:rowId xmlns:a16="http://schemas.microsoft.com/office/drawing/2014/main" val="3905980491"/>
                  </a:ext>
                </a:extLst>
              </a:tr>
              <a:tr h="517011">
                <a:tc>
                  <a:txBody>
                    <a:bodyPr/>
                    <a:lstStyle/>
                    <a:p>
                      <a:pPr algn="ctr"/>
                      <a:r>
                        <a:rPr lang="en-GB" sz="1600">
                          <a:effectLst/>
                          <a:latin typeface="Calibri"/>
                        </a:rPr>
                        <a:t>BMPF6010</a:t>
                      </a:r>
                    </a:p>
                  </a:txBody>
                  <a:tcPr marL="68580" marR="68580" marT="0" marB="0"/>
                </a:tc>
                <a:tc>
                  <a:txBody>
                    <a:bodyPr/>
                    <a:lstStyle/>
                    <a:p>
                      <a:pPr algn="ctr"/>
                      <a:r>
                        <a:rPr lang="en-GB" sz="1600">
                          <a:effectLst/>
                          <a:latin typeface="Calibri"/>
                        </a:rPr>
                        <a:t>6</a:t>
                      </a:r>
                    </a:p>
                  </a:txBody>
                  <a:tcPr marL="68580" marR="68580" marT="0" marB="0"/>
                </a:tc>
                <a:tc>
                  <a:txBody>
                    <a:bodyPr/>
                    <a:lstStyle/>
                    <a:p>
                      <a:pPr algn="ctr"/>
                      <a:r>
                        <a:rPr lang="en-GB" sz="1600">
                          <a:effectLst/>
                          <a:latin typeface="Calibri"/>
                        </a:rPr>
                        <a:t>60</a:t>
                      </a:r>
                    </a:p>
                  </a:txBody>
                  <a:tcPr marL="68580" marR="68580" marT="0" marB="0"/>
                </a:tc>
                <a:tc>
                  <a:txBody>
                    <a:bodyPr/>
                    <a:lstStyle/>
                    <a:p>
                      <a:pPr algn="ctr"/>
                      <a:r>
                        <a:rPr lang="en-GB" sz="1600">
                          <a:effectLst/>
                          <a:latin typeface="Calibri"/>
                        </a:rPr>
                        <a:t>12,000</a:t>
                      </a:r>
                    </a:p>
                  </a:txBody>
                  <a:tcPr marL="68580" marR="68580" marT="0" marB="0"/>
                </a:tc>
                <a:tc>
                  <a:txBody>
                    <a:bodyPr/>
                    <a:lstStyle/>
                    <a:p>
                      <a:pPr algn="ctr"/>
                      <a:r>
                        <a:rPr lang="en-GB" sz="1600">
                          <a:effectLst/>
                          <a:latin typeface="Calibri"/>
                        </a:rPr>
                        <a:t>1,500</a:t>
                      </a:r>
                    </a:p>
                  </a:txBody>
                  <a:tcPr marL="68580" marR="68580" marT="0" marB="0"/>
                </a:tc>
                <a:tc>
                  <a:txBody>
                    <a:bodyPr/>
                    <a:lstStyle/>
                    <a:p>
                      <a:pPr algn="ctr"/>
                      <a:r>
                        <a:rPr lang="en-GB" sz="1600">
                          <a:effectLst/>
                          <a:latin typeface="Calibri"/>
                        </a:rPr>
                        <a:t>10,500</a:t>
                      </a:r>
                    </a:p>
                  </a:txBody>
                  <a:tcPr marL="68580" marR="68580" marT="0" marB="0"/>
                </a:tc>
                <a:tc>
                  <a:txBody>
                    <a:bodyPr/>
                    <a:lstStyle/>
                    <a:p>
                      <a:pPr algn="ctr"/>
                      <a:r>
                        <a:rPr lang="en-GB" sz="1600">
                          <a:effectLst/>
                          <a:latin typeface="Calibri"/>
                        </a:rPr>
                        <a:t>24 minutes</a:t>
                      </a:r>
                    </a:p>
                  </a:txBody>
                  <a:tcPr marL="68580" marR="68580" marT="0" marB="0"/>
                </a:tc>
                <a:extLst>
                  <a:ext uri="{0D108BD9-81ED-4DB2-BD59-A6C34878D82A}">
                    <a16:rowId xmlns:a16="http://schemas.microsoft.com/office/drawing/2014/main" val="989558498"/>
                  </a:ext>
                </a:extLst>
              </a:tr>
              <a:tr h="527148">
                <a:tc>
                  <a:txBody>
                    <a:bodyPr/>
                    <a:lstStyle/>
                    <a:p>
                      <a:pPr algn="ctr"/>
                      <a:r>
                        <a:rPr lang="en-GB" sz="1600">
                          <a:effectLst/>
                          <a:latin typeface="Calibri"/>
                        </a:rPr>
                        <a:t>BMPF7008</a:t>
                      </a:r>
                    </a:p>
                  </a:txBody>
                  <a:tcPr marL="68580" marR="68580" marT="0" marB="0"/>
                </a:tc>
                <a:tc>
                  <a:txBody>
                    <a:bodyPr/>
                    <a:lstStyle/>
                    <a:p>
                      <a:pPr algn="ctr"/>
                      <a:r>
                        <a:rPr lang="en-GB" sz="1600">
                          <a:effectLst/>
                          <a:latin typeface="Calibri"/>
                        </a:rPr>
                        <a:t>7</a:t>
                      </a:r>
                    </a:p>
                  </a:txBody>
                  <a:tcPr marL="68580" marR="68580" marT="0" marB="0"/>
                </a:tc>
                <a:tc>
                  <a:txBody>
                    <a:bodyPr/>
                    <a:lstStyle/>
                    <a:p>
                      <a:pPr algn="ctr"/>
                      <a:r>
                        <a:rPr lang="en-GB" sz="1600">
                          <a:effectLst/>
                          <a:latin typeface="Calibri"/>
                        </a:rPr>
                        <a:t>30</a:t>
                      </a:r>
                    </a:p>
                  </a:txBody>
                  <a:tcPr marL="68580" marR="68580" marT="0" marB="0"/>
                </a:tc>
                <a:tc>
                  <a:txBody>
                    <a:bodyPr/>
                    <a:lstStyle/>
                    <a:p>
                      <a:pPr algn="ctr"/>
                      <a:r>
                        <a:rPr lang="en-GB" sz="1600">
                          <a:effectLst/>
                          <a:latin typeface="Calibri"/>
                        </a:rPr>
                        <a:t>7,200</a:t>
                      </a:r>
                    </a:p>
                  </a:txBody>
                  <a:tcPr marL="68580" marR="68580" marT="0" marB="0"/>
                </a:tc>
                <a:tc>
                  <a:txBody>
                    <a:bodyPr/>
                    <a:lstStyle/>
                    <a:p>
                      <a:pPr algn="ctr"/>
                      <a:r>
                        <a:rPr lang="en-GB" sz="1600">
                          <a:effectLst/>
                          <a:latin typeface="Calibri"/>
                        </a:rPr>
                        <a:t>720</a:t>
                      </a:r>
                    </a:p>
                  </a:txBody>
                  <a:tcPr marL="68580" marR="68580" marT="0" marB="0"/>
                </a:tc>
                <a:tc>
                  <a:txBody>
                    <a:bodyPr/>
                    <a:lstStyle/>
                    <a:p>
                      <a:pPr algn="ctr"/>
                      <a:r>
                        <a:rPr lang="en-GB" sz="1600">
                          <a:effectLst/>
                          <a:latin typeface="Calibri"/>
                        </a:rPr>
                        <a:t>6,480</a:t>
                      </a:r>
                    </a:p>
                  </a:txBody>
                  <a:tcPr marL="68580" marR="68580" marT="0" marB="0"/>
                </a:tc>
                <a:tc>
                  <a:txBody>
                    <a:bodyPr/>
                    <a:lstStyle/>
                    <a:p>
                      <a:pPr algn="ctr"/>
                      <a:r>
                        <a:rPr lang="en-GB" sz="1600">
                          <a:effectLst/>
                          <a:latin typeface="Calibri"/>
                        </a:rPr>
                        <a:t>12 minutes</a:t>
                      </a:r>
                    </a:p>
                  </a:txBody>
                  <a:tcPr marL="68580" marR="68580" marT="0" marB="0"/>
                </a:tc>
                <a:extLst>
                  <a:ext uri="{0D108BD9-81ED-4DB2-BD59-A6C34878D82A}">
                    <a16:rowId xmlns:a16="http://schemas.microsoft.com/office/drawing/2014/main" val="2275553742"/>
                  </a:ext>
                </a:extLst>
              </a:tr>
              <a:tr h="496736">
                <a:tc>
                  <a:txBody>
                    <a:bodyPr/>
                    <a:lstStyle/>
                    <a:p>
                      <a:pPr lvl="0" algn="ctr">
                        <a:buNone/>
                      </a:pPr>
                      <a:r>
                        <a:rPr lang="en-GB" sz="1600">
                          <a:effectLst/>
                          <a:latin typeface="Calibri"/>
                        </a:rPr>
                        <a:t>BMPF7009</a:t>
                      </a:r>
                      <a:endParaRPr lang="en-US"/>
                    </a:p>
                  </a:txBody>
                  <a:tcPr marL="68580" marR="68580" marT="0" marB="0"/>
                </a:tc>
                <a:tc>
                  <a:txBody>
                    <a:bodyPr/>
                    <a:lstStyle/>
                    <a:p>
                      <a:pPr lvl="0" algn="ctr">
                        <a:buNone/>
                      </a:pPr>
                      <a:r>
                        <a:rPr lang="en-GB" sz="1600">
                          <a:effectLst/>
                          <a:latin typeface="Calibri"/>
                        </a:rPr>
                        <a:t>7</a:t>
                      </a:r>
                      <a:endParaRPr lang="en-US"/>
                    </a:p>
                  </a:txBody>
                  <a:tcPr marL="68580" marR="68580" marT="0" marB="0"/>
                </a:tc>
                <a:tc>
                  <a:txBody>
                    <a:bodyPr/>
                    <a:lstStyle/>
                    <a:p>
                      <a:pPr lvl="0" algn="ctr">
                        <a:buNone/>
                      </a:pPr>
                      <a:r>
                        <a:rPr lang="en-GB" sz="1600">
                          <a:effectLst/>
                          <a:latin typeface="Calibri"/>
                        </a:rPr>
                        <a:t>40</a:t>
                      </a:r>
                      <a:endParaRPr lang="en-US"/>
                    </a:p>
                  </a:txBody>
                  <a:tcPr marL="68580" marR="68580" marT="0" marB="0"/>
                </a:tc>
                <a:tc>
                  <a:txBody>
                    <a:bodyPr/>
                    <a:lstStyle/>
                    <a:p>
                      <a:pPr lvl="0" algn="ctr">
                        <a:buNone/>
                      </a:pPr>
                      <a:r>
                        <a:rPr lang="en-GB" sz="1600">
                          <a:effectLst/>
                          <a:latin typeface="Calibri"/>
                        </a:rPr>
                        <a:t>9,600</a:t>
                      </a:r>
                      <a:endParaRPr lang="en-US"/>
                    </a:p>
                  </a:txBody>
                  <a:tcPr marL="68580" marR="68580" marT="0" marB="0"/>
                </a:tc>
                <a:tc>
                  <a:txBody>
                    <a:bodyPr/>
                    <a:lstStyle/>
                    <a:p>
                      <a:pPr lvl="0" algn="ctr">
                        <a:buNone/>
                      </a:pPr>
                      <a:r>
                        <a:rPr lang="en-GB" sz="1600">
                          <a:effectLst/>
                          <a:latin typeface="Calibri"/>
                        </a:rPr>
                        <a:t>960</a:t>
                      </a:r>
                      <a:endParaRPr lang="en-US"/>
                    </a:p>
                  </a:txBody>
                  <a:tcPr marL="68580" marR="68580" marT="0" marB="0"/>
                </a:tc>
                <a:tc>
                  <a:txBody>
                    <a:bodyPr/>
                    <a:lstStyle/>
                    <a:p>
                      <a:pPr lvl="0" algn="ctr">
                        <a:buNone/>
                      </a:pPr>
                      <a:r>
                        <a:rPr lang="en-GB" sz="1600">
                          <a:effectLst/>
                          <a:latin typeface="Calibri"/>
                        </a:rPr>
                        <a:t>8,640</a:t>
                      </a:r>
                      <a:endParaRPr lang="en-US"/>
                    </a:p>
                  </a:txBody>
                  <a:tcPr marL="68580" marR="68580" marT="0" marB="0"/>
                </a:tc>
                <a:tc>
                  <a:txBody>
                    <a:bodyPr/>
                    <a:lstStyle/>
                    <a:p>
                      <a:pPr lvl="0" algn="ctr">
                        <a:buNone/>
                      </a:pPr>
                      <a:r>
                        <a:rPr lang="en-GB" sz="1600">
                          <a:effectLst/>
                          <a:latin typeface="Calibri"/>
                        </a:rPr>
                        <a:t>16 minutes</a:t>
                      </a:r>
                      <a:endParaRPr lang="en-US"/>
                    </a:p>
                  </a:txBody>
                  <a:tcPr marL="68580" marR="68580" marT="0" marB="0"/>
                </a:tc>
                <a:extLst>
                  <a:ext uri="{0D108BD9-81ED-4DB2-BD59-A6C34878D82A}">
                    <a16:rowId xmlns:a16="http://schemas.microsoft.com/office/drawing/2014/main" val="333372132"/>
                  </a:ext>
                </a:extLst>
              </a:tr>
              <a:tr h="268252">
                <a:tc>
                  <a:txBody>
                    <a:bodyPr/>
                    <a:lstStyle/>
                    <a:p>
                      <a:pPr algn="ctr"/>
                      <a:r>
                        <a:rPr lang="en-GB" sz="1600">
                          <a:effectLst/>
                          <a:latin typeface="Calibri"/>
                        </a:rPr>
                        <a:t>BMPF7010</a:t>
                      </a:r>
                    </a:p>
                  </a:txBody>
                  <a:tcPr marL="68580" marR="68580" marT="0" marB="0"/>
                </a:tc>
                <a:tc>
                  <a:txBody>
                    <a:bodyPr/>
                    <a:lstStyle/>
                    <a:p>
                      <a:pPr algn="ctr"/>
                      <a:r>
                        <a:rPr lang="en-GB" sz="1600">
                          <a:effectLst/>
                          <a:latin typeface="Calibri"/>
                        </a:rPr>
                        <a:t>7</a:t>
                      </a:r>
                    </a:p>
                  </a:txBody>
                  <a:tcPr marL="68580" marR="68580" marT="0" marB="0"/>
                </a:tc>
                <a:tc>
                  <a:txBody>
                    <a:bodyPr/>
                    <a:lstStyle/>
                    <a:p>
                      <a:pPr algn="ctr"/>
                      <a:r>
                        <a:rPr lang="en-GB" sz="1600">
                          <a:effectLst/>
                          <a:latin typeface="Calibri"/>
                        </a:rPr>
                        <a:t>60</a:t>
                      </a:r>
                    </a:p>
                  </a:txBody>
                  <a:tcPr marL="68580" marR="68580" marT="0" marB="0"/>
                </a:tc>
                <a:tc>
                  <a:txBody>
                    <a:bodyPr/>
                    <a:lstStyle/>
                    <a:p>
                      <a:pPr algn="ctr"/>
                      <a:r>
                        <a:rPr lang="en-GB" sz="1600">
                          <a:effectLst/>
                          <a:latin typeface="Calibri"/>
                        </a:rPr>
                        <a:t>14,400</a:t>
                      </a:r>
                    </a:p>
                  </a:txBody>
                  <a:tcPr marL="68580" marR="68580" marT="0" marB="0"/>
                </a:tc>
                <a:tc>
                  <a:txBody>
                    <a:bodyPr/>
                    <a:lstStyle/>
                    <a:p>
                      <a:pPr algn="ctr"/>
                      <a:r>
                        <a:rPr lang="en-GB" sz="1600">
                          <a:effectLst/>
                          <a:latin typeface="Calibri"/>
                        </a:rPr>
                        <a:t>1,440</a:t>
                      </a:r>
                    </a:p>
                  </a:txBody>
                  <a:tcPr marL="68580" marR="68580" marT="0" marB="0"/>
                </a:tc>
                <a:tc>
                  <a:txBody>
                    <a:bodyPr/>
                    <a:lstStyle/>
                    <a:p>
                      <a:pPr algn="ctr"/>
                      <a:r>
                        <a:rPr lang="en-GB" sz="1600">
                          <a:effectLst/>
                          <a:latin typeface="Calibri"/>
                        </a:rPr>
                        <a:t>12,960</a:t>
                      </a:r>
                    </a:p>
                  </a:txBody>
                  <a:tcPr marL="68580" marR="68580" marT="0" marB="0"/>
                </a:tc>
                <a:tc>
                  <a:txBody>
                    <a:bodyPr/>
                    <a:lstStyle/>
                    <a:p>
                      <a:pPr algn="ctr"/>
                      <a:r>
                        <a:rPr lang="en-GB" sz="1600">
                          <a:effectLst/>
                          <a:latin typeface="Calibri"/>
                        </a:rPr>
                        <a:t>24 minutes</a:t>
                      </a:r>
                    </a:p>
                    <a:p>
                      <a:pPr lvl="0" algn="ctr">
                        <a:buNone/>
                      </a:pPr>
                      <a:endParaRPr lang="en-GB" sz="1600">
                        <a:effectLst/>
                        <a:latin typeface="Calibri"/>
                      </a:endParaRPr>
                    </a:p>
                  </a:txBody>
                  <a:tcPr marL="68580" marR="68580" marT="0" marB="0"/>
                </a:tc>
                <a:extLst>
                  <a:ext uri="{0D108BD9-81ED-4DB2-BD59-A6C34878D82A}">
                    <a16:rowId xmlns:a16="http://schemas.microsoft.com/office/drawing/2014/main" val="676096756"/>
                  </a:ext>
                </a:extLst>
              </a:tr>
            </a:tbl>
          </a:graphicData>
        </a:graphic>
      </p:graphicFrame>
      <p:sp>
        <p:nvSpPr>
          <p:cNvPr id="6" name="TextBox 5">
            <a:extLst>
              <a:ext uri="{FF2B5EF4-FFF2-40B4-BE49-F238E27FC236}">
                <a16:creationId xmlns:a16="http://schemas.microsoft.com/office/drawing/2014/main" id="{73B2C24D-2DB9-E432-F9A4-1FE39B1C0083}"/>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2319766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3B9C7D6D-6CC3-DCF8-E56B-61695BC4EF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79EA7E-1900-D217-DAD1-FE8D67A0D3BB}"/>
              </a:ext>
            </a:extLst>
          </p:cNvPr>
          <p:cNvSpPr>
            <a:spLocks noGrp="1"/>
          </p:cNvSpPr>
          <p:nvPr>
            <p:ph type="title"/>
          </p:nvPr>
        </p:nvSpPr>
        <p:spPr>
          <a:xfrm>
            <a:off x="114612" y="274638"/>
            <a:ext cx="8821343" cy="1143000"/>
          </a:xfrm>
        </p:spPr>
        <p:txBody>
          <a:bodyPr>
            <a:normAutofit/>
          </a:bodyPr>
          <a:lstStyle/>
          <a:p>
            <a:r>
              <a:rPr lang="en-GB" sz="3800">
                <a:latin typeface="Calibri"/>
                <a:cs typeface="Calibri"/>
              </a:rPr>
              <a:t>Work-Based Learning Project Modules</a:t>
            </a:r>
          </a:p>
        </p:txBody>
      </p:sp>
      <p:graphicFrame>
        <p:nvGraphicFramePr>
          <p:cNvPr id="5" name="Table 4">
            <a:extLst>
              <a:ext uri="{FF2B5EF4-FFF2-40B4-BE49-F238E27FC236}">
                <a16:creationId xmlns:a16="http://schemas.microsoft.com/office/drawing/2014/main" id="{22979D5B-2BC4-418C-7164-618D50083CD4}"/>
              </a:ext>
            </a:extLst>
          </p:cNvPr>
          <p:cNvGraphicFramePr>
            <a:graphicFrameLocks noGrp="1"/>
          </p:cNvGraphicFramePr>
          <p:nvPr/>
        </p:nvGraphicFramePr>
        <p:xfrm>
          <a:off x="449704" y="1486524"/>
          <a:ext cx="8297602" cy="4060356"/>
        </p:xfrm>
        <a:graphic>
          <a:graphicData uri="http://schemas.openxmlformats.org/drawingml/2006/table">
            <a:tbl>
              <a:tblPr firstRow="1" firstCol="1" bandRow="1">
                <a:tableStyleId>{5C22544A-7EE6-4342-B048-85BDC9FD1C3A}</a:tableStyleId>
              </a:tblPr>
              <a:tblGrid>
                <a:gridCol w="1361174">
                  <a:extLst>
                    <a:ext uri="{9D8B030D-6E8A-4147-A177-3AD203B41FA5}">
                      <a16:colId xmlns:a16="http://schemas.microsoft.com/office/drawing/2014/main" val="153373564"/>
                    </a:ext>
                  </a:extLst>
                </a:gridCol>
                <a:gridCol w="706099">
                  <a:extLst>
                    <a:ext uri="{9D8B030D-6E8A-4147-A177-3AD203B41FA5}">
                      <a16:colId xmlns:a16="http://schemas.microsoft.com/office/drawing/2014/main" val="3490471553"/>
                    </a:ext>
                  </a:extLst>
                </a:gridCol>
                <a:gridCol w="794360">
                  <a:extLst>
                    <a:ext uri="{9D8B030D-6E8A-4147-A177-3AD203B41FA5}">
                      <a16:colId xmlns:a16="http://schemas.microsoft.com/office/drawing/2014/main" val="207712220"/>
                    </a:ext>
                  </a:extLst>
                </a:gridCol>
                <a:gridCol w="953234">
                  <a:extLst>
                    <a:ext uri="{9D8B030D-6E8A-4147-A177-3AD203B41FA5}">
                      <a16:colId xmlns:a16="http://schemas.microsoft.com/office/drawing/2014/main" val="2336307857"/>
                    </a:ext>
                  </a:extLst>
                </a:gridCol>
                <a:gridCol w="1149245">
                  <a:extLst>
                    <a:ext uri="{9D8B030D-6E8A-4147-A177-3AD203B41FA5}">
                      <a16:colId xmlns:a16="http://schemas.microsoft.com/office/drawing/2014/main" val="344084291"/>
                    </a:ext>
                  </a:extLst>
                </a:gridCol>
                <a:gridCol w="1730674">
                  <a:extLst>
                    <a:ext uri="{9D8B030D-6E8A-4147-A177-3AD203B41FA5}">
                      <a16:colId xmlns:a16="http://schemas.microsoft.com/office/drawing/2014/main" val="2830508289"/>
                    </a:ext>
                  </a:extLst>
                </a:gridCol>
                <a:gridCol w="1602816">
                  <a:extLst>
                    <a:ext uri="{9D8B030D-6E8A-4147-A177-3AD203B41FA5}">
                      <a16:colId xmlns:a16="http://schemas.microsoft.com/office/drawing/2014/main" val="942524834"/>
                    </a:ext>
                  </a:extLst>
                </a:gridCol>
              </a:tblGrid>
              <a:tr h="280445">
                <a:tc gridSpan="7">
                  <a:txBody>
                    <a:bodyPr/>
                    <a:lstStyle/>
                    <a:p>
                      <a:pPr algn="ctr"/>
                      <a:r>
                        <a:rPr lang="en-GB" sz="1600">
                          <a:effectLst/>
                          <a:latin typeface="Calibri"/>
                        </a:rPr>
                        <a:t>Overall Word Counts and Presentation Times</a:t>
                      </a:r>
                    </a:p>
                  </a:txBody>
                  <a:tcPr marL="68580" marR="6858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88282846"/>
                  </a:ext>
                </a:extLst>
              </a:tr>
              <a:tr h="1572930">
                <a:tc>
                  <a:txBody>
                    <a:bodyPr/>
                    <a:lstStyle/>
                    <a:p>
                      <a:pPr algn="ctr"/>
                      <a:r>
                        <a:rPr lang="en-GB" sz="1600">
                          <a:effectLst/>
                          <a:latin typeface="Calibri"/>
                        </a:rPr>
                        <a:t>Module Code</a:t>
                      </a:r>
                    </a:p>
                  </a:txBody>
                  <a:tcPr marL="68580" marR="68580" marT="0" marB="0" anchor="ctr"/>
                </a:tc>
                <a:tc>
                  <a:txBody>
                    <a:bodyPr/>
                    <a:lstStyle/>
                    <a:p>
                      <a:pPr algn="ctr"/>
                      <a:r>
                        <a:rPr lang="en-GB" sz="1600">
                          <a:effectLst/>
                          <a:latin typeface="Calibri"/>
                        </a:rPr>
                        <a:t>Level</a:t>
                      </a:r>
                    </a:p>
                  </a:txBody>
                  <a:tcPr marL="68580" marR="68580" marT="0" marB="0" anchor="ctr"/>
                </a:tc>
                <a:tc>
                  <a:txBody>
                    <a:bodyPr/>
                    <a:lstStyle/>
                    <a:p>
                      <a:pPr algn="ctr"/>
                      <a:r>
                        <a:rPr lang="en-GB" sz="1600">
                          <a:effectLst/>
                          <a:latin typeface="Calibri"/>
                        </a:rPr>
                        <a:t>Credit Value</a:t>
                      </a:r>
                    </a:p>
                  </a:txBody>
                  <a:tcPr marL="68580" marR="68580" marT="0" marB="0" anchor="ctr"/>
                </a:tc>
                <a:tc>
                  <a:txBody>
                    <a:bodyPr/>
                    <a:lstStyle/>
                    <a:p>
                      <a:pPr algn="ctr"/>
                      <a:r>
                        <a:rPr lang="en-GB" sz="1600">
                          <a:effectLst/>
                          <a:latin typeface="Calibri"/>
                        </a:rPr>
                        <a:t>Total Word Count</a:t>
                      </a:r>
                    </a:p>
                  </a:txBody>
                  <a:tcPr marL="68580" marR="68580" marT="0" marB="0" anchor="ctr"/>
                </a:tc>
                <a:tc>
                  <a:txBody>
                    <a:bodyPr/>
                    <a:lstStyle/>
                    <a:p>
                      <a:pPr algn="ctr"/>
                      <a:r>
                        <a:rPr lang="en-GB" sz="1600">
                          <a:effectLst/>
                          <a:latin typeface="Calibri"/>
                        </a:rPr>
                        <a:t>Proposal Word Count </a:t>
                      </a:r>
                    </a:p>
                  </a:txBody>
                  <a:tcPr marL="68580" marR="68580" marT="0" marB="0" anchor="ctr"/>
                </a:tc>
                <a:tc>
                  <a:txBody>
                    <a:bodyPr/>
                    <a:lstStyle/>
                    <a:p>
                      <a:pPr algn="ctr"/>
                      <a:r>
                        <a:rPr lang="en-GB" sz="1600">
                          <a:effectLst/>
                          <a:latin typeface="Calibri"/>
                        </a:rPr>
                        <a:t>Report Word Count (incl. Project Report</a:t>
                      </a:r>
                      <a:endParaRPr lang="en-US" sz="1600">
                        <a:latin typeface="Calibri"/>
                      </a:endParaRPr>
                    </a:p>
                    <a:p>
                      <a:pPr lvl="0" algn="ctr">
                        <a:buNone/>
                      </a:pPr>
                      <a:r>
                        <a:rPr lang="en-GB" sz="1600">
                          <a:effectLst/>
                          <a:latin typeface="Calibri"/>
                        </a:rPr>
                        <a:t> (80%)</a:t>
                      </a:r>
                    </a:p>
                  </a:txBody>
                  <a:tcPr marL="68580" marR="68580" marT="0" marB="0" anchor="ctr"/>
                </a:tc>
                <a:tc>
                  <a:txBody>
                    <a:bodyPr/>
                    <a:lstStyle/>
                    <a:p>
                      <a:pPr algn="ctr"/>
                      <a:r>
                        <a:rPr lang="en-GB" sz="1600">
                          <a:effectLst/>
                          <a:latin typeface="Calibri"/>
                        </a:rPr>
                        <a:t>Presentation Time (20%)</a:t>
                      </a:r>
                    </a:p>
                  </a:txBody>
                  <a:tcPr marL="68580" marR="68580" marT="0" marB="0" anchor="ctr"/>
                </a:tc>
                <a:extLst>
                  <a:ext uri="{0D108BD9-81ED-4DB2-BD59-A6C34878D82A}">
                    <a16:rowId xmlns:a16="http://schemas.microsoft.com/office/drawing/2014/main" val="3905980491"/>
                  </a:ext>
                </a:extLst>
              </a:tr>
              <a:tr h="280445">
                <a:tc>
                  <a:txBody>
                    <a:bodyPr/>
                    <a:lstStyle/>
                    <a:p>
                      <a:pPr algn="ctr"/>
                      <a:r>
                        <a:rPr lang="en-GB" sz="1600">
                          <a:effectLst/>
                          <a:latin typeface="Calibri"/>
                        </a:rPr>
                        <a:t>BMPF6007</a:t>
                      </a:r>
                    </a:p>
                  </a:txBody>
                  <a:tcPr marL="68580" marR="68580" marT="0" marB="0"/>
                </a:tc>
                <a:tc>
                  <a:txBody>
                    <a:bodyPr/>
                    <a:lstStyle/>
                    <a:p>
                      <a:pPr algn="ctr"/>
                      <a:r>
                        <a:rPr lang="en-GB" sz="1600">
                          <a:effectLst/>
                          <a:latin typeface="Calibri"/>
                        </a:rPr>
                        <a:t>6</a:t>
                      </a:r>
                    </a:p>
                  </a:txBody>
                  <a:tcPr marL="68580" marR="68580" marT="0" marB="0"/>
                </a:tc>
                <a:tc>
                  <a:txBody>
                    <a:bodyPr/>
                    <a:lstStyle/>
                    <a:p>
                      <a:pPr algn="ctr"/>
                      <a:r>
                        <a:rPr lang="en-GB" sz="1600">
                          <a:effectLst/>
                          <a:latin typeface="Calibri"/>
                        </a:rPr>
                        <a:t>20</a:t>
                      </a:r>
                    </a:p>
                  </a:txBody>
                  <a:tcPr marL="68580" marR="68580" marT="0" marB="0"/>
                </a:tc>
                <a:tc>
                  <a:txBody>
                    <a:bodyPr/>
                    <a:lstStyle/>
                    <a:p>
                      <a:pPr algn="ctr"/>
                      <a:r>
                        <a:rPr lang="en-GB" sz="1600">
                          <a:effectLst/>
                          <a:latin typeface="Calibri"/>
                        </a:rPr>
                        <a:t>4,000</a:t>
                      </a:r>
                    </a:p>
                  </a:txBody>
                  <a:tcPr marL="68580" marR="68580" marT="0" marB="0"/>
                </a:tc>
                <a:tc>
                  <a:txBody>
                    <a:bodyPr/>
                    <a:lstStyle/>
                    <a:p>
                      <a:pPr algn="ctr"/>
                      <a:r>
                        <a:rPr lang="en-GB" sz="1600">
                          <a:effectLst/>
                          <a:latin typeface="Calibri"/>
                        </a:rPr>
                        <a:t>500</a:t>
                      </a:r>
                    </a:p>
                  </a:txBody>
                  <a:tcPr marL="68580" marR="68580" marT="0" marB="0"/>
                </a:tc>
                <a:tc>
                  <a:txBody>
                    <a:bodyPr/>
                    <a:lstStyle/>
                    <a:p>
                      <a:pPr algn="ctr"/>
                      <a:r>
                        <a:rPr lang="en-GB" sz="1600">
                          <a:effectLst/>
                          <a:latin typeface="Calibri"/>
                        </a:rPr>
                        <a:t>3,500</a:t>
                      </a:r>
                    </a:p>
                  </a:txBody>
                  <a:tcPr marL="68580" marR="68580" marT="0" marB="0"/>
                </a:tc>
                <a:tc>
                  <a:txBody>
                    <a:bodyPr/>
                    <a:lstStyle/>
                    <a:p>
                      <a:pPr algn="ctr"/>
                      <a:r>
                        <a:rPr lang="en-GB" sz="1600">
                          <a:effectLst/>
                          <a:latin typeface="Calibri"/>
                        </a:rPr>
                        <a:t>8 minutes</a:t>
                      </a:r>
                    </a:p>
                  </a:txBody>
                  <a:tcPr marL="68580" marR="68580" marT="0" marB="0"/>
                </a:tc>
                <a:extLst>
                  <a:ext uri="{0D108BD9-81ED-4DB2-BD59-A6C34878D82A}">
                    <a16:rowId xmlns:a16="http://schemas.microsoft.com/office/drawing/2014/main" val="3218976164"/>
                  </a:ext>
                </a:extLst>
              </a:tr>
              <a:tr h="280445">
                <a:tc>
                  <a:txBody>
                    <a:bodyPr/>
                    <a:lstStyle/>
                    <a:p>
                      <a:pPr algn="ctr"/>
                      <a:r>
                        <a:rPr lang="en-GB" sz="1600">
                          <a:effectLst/>
                          <a:latin typeface="Calibri"/>
                        </a:rPr>
                        <a:t>BMPF6009</a:t>
                      </a:r>
                    </a:p>
                  </a:txBody>
                  <a:tcPr marL="68580" marR="68580" marT="0" marB="0"/>
                </a:tc>
                <a:tc>
                  <a:txBody>
                    <a:bodyPr/>
                    <a:lstStyle/>
                    <a:p>
                      <a:pPr algn="ctr"/>
                      <a:r>
                        <a:rPr lang="en-GB" sz="1600">
                          <a:effectLst/>
                          <a:latin typeface="Calibri"/>
                        </a:rPr>
                        <a:t>6</a:t>
                      </a:r>
                    </a:p>
                  </a:txBody>
                  <a:tcPr marL="68580" marR="68580" marT="0" marB="0"/>
                </a:tc>
                <a:tc>
                  <a:txBody>
                    <a:bodyPr/>
                    <a:lstStyle/>
                    <a:p>
                      <a:pPr algn="ctr"/>
                      <a:r>
                        <a:rPr lang="en-GB" sz="1600">
                          <a:effectLst/>
                          <a:latin typeface="Calibri"/>
                        </a:rPr>
                        <a:t>40</a:t>
                      </a:r>
                    </a:p>
                  </a:txBody>
                  <a:tcPr marL="68580" marR="68580" marT="0" marB="0"/>
                </a:tc>
                <a:tc>
                  <a:txBody>
                    <a:bodyPr/>
                    <a:lstStyle/>
                    <a:p>
                      <a:pPr algn="ctr"/>
                      <a:r>
                        <a:rPr lang="en-GB" sz="1600">
                          <a:effectLst/>
                          <a:latin typeface="Calibri"/>
                        </a:rPr>
                        <a:t>8,000</a:t>
                      </a:r>
                    </a:p>
                  </a:txBody>
                  <a:tcPr marL="68580" marR="68580" marT="0" marB="0"/>
                </a:tc>
                <a:tc>
                  <a:txBody>
                    <a:bodyPr/>
                    <a:lstStyle/>
                    <a:p>
                      <a:pPr algn="ctr"/>
                      <a:r>
                        <a:rPr lang="en-GB" sz="1600">
                          <a:effectLst/>
                          <a:latin typeface="Calibri"/>
                        </a:rPr>
                        <a:t>1,000</a:t>
                      </a:r>
                    </a:p>
                  </a:txBody>
                  <a:tcPr marL="68580" marR="68580" marT="0" marB="0"/>
                </a:tc>
                <a:tc>
                  <a:txBody>
                    <a:bodyPr/>
                    <a:lstStyle/>
                    <a:p>
                      <a:pPr algn="ctr"/>
                      <a:r>
                        <a:rPr lang="en-GB" sz="1600">
                          <a:effectLst/>
                          <a:latin typeface="Calibri"/>
                        </a:rPr>
                        <a:t>7,000</a:t>
                      </a:r>
                    </a:p>
                  </a:txBody>
                  <a:tcPr marL="68580" marR="68580" marT="0" marB="0"/>
                </a:tc>
                <a:tc>
                  <a:txBody>
                    <a:bodyPr/>
                    <a:lstStyle/>
                    <a:p>
                      <a:pPr algn="ctr"/>
                      <a:r>
                        <a:rPr lang="en-GB" sz="1600">
                          <a:effectLst/>
                          <a:latin typeface="Calibri"/>
                        </a:rPr>
                        <a:t>16 minutes</a:t>
                      </a:r>
                    </a:p>
                  </a:txBody>
                  <a:tcPr marL="68580" marR="68580" marT="0" marB="0"/>
                </a:tc>
                <a:extLst>
                  <a:ext uri="{0D108BD9-81ED-4DB2-BD59-A6C34878D82A}">
                    <a16:rowId xmlns:a16="http://schemas.microsoft.com/office/drawing/2014/main" val="1383336806"/>
                  </a:ext>
                </a:extLst>
              </a:tr>
              <a:tr h="280445">
                <a:tc>
                  <a:txBody>
                    <a:bodyPr/>
                    <a:lstStyle/>
                    <a:p>
                      <a:pPr algn="ctr"/>
                      <a:r>
                        <a:rPr lang="en-GB" sz="1600">
                          <a:effectLst/>
                          <a:latin typeface="Calibri"/>
                        </a:rPr>
                        <a:t>BMPF6010</a:t>
                      </a:r>
                    </a:p>
                  </a:txBody>
                  <a:tcPr marL="68580" marR="68580" marT="0" marB="0"/>
                </a:tc>
                <a:tc>
                  <a:txBody>
                    <a:bodyPr/>
                    <a:lstStyle/>
                    <a:p>
                      <a:pPr algn="ctr"/>
                      <a:r>
                        <a:rPr lang="en-GB" sz="1600">
                          <a:effectLst/>
                          <a:latin typeface="Calibri"/>
                        </a:rPr>
                        <a:t>6</a:t>
                      </a:r>
                    </a:p>
                  </a:txBody>
                  <a:tcPr marL="68580" marR="68580" marT="0" marB="0"/>
                </a:tc>
                <a:tc>
                  <a:txBody>
                    <a:bodyPr/>
                    <a:lstStyle/>
                    <a:p>
                      <a:pPr algn="ctr"/>
                      <a:r>
                        <a:rPr lang="en-GB" sz="1600">
                          <a:effectLst/>
                          <a:latin typeface="Calibri"/>
                        </a:rPr>
                        <a:t>60</a:t>
                      </a:r>
                    </a:p>
                  </a:txBody>
                  <a:tcPr marL="68580" marR="68580" marT="0" marB="0"/>
                </a:tc>
                <a:tc>
                  <a:txBody>
                    <a:bodyPr/>
                    <a:lstStyle/>
                    <a:p>
                      <a:pPr algn="ctr"/>
                      <a:r>
                        <a:rPr lang="en-GB" sz="1600">
                          <a:effectLst/>
                          <a:latin typeface="Calibri"/>
                        </a:rPr>
                        <a:t>12,000</a:t>
                      </a:r>
                    </a:p>
                  </a:txBody>
                  <a:tcPr marL="68580" marR="68580" marT="0" marB="0"/>
                </a:tc>
                <a:tc>
                  <a:txBody>
                    <a:bodyPr/>
                    <a:lstStyle/>
                    <a:p>
                      <a:pPr algn="ctr"/>
                      <a:r>
                        <a:rPr lang="en-GB" sz="1600">
                          <a:effectLst/>
                          <a:latin typeface="Calibri"/>
                        </a:rPr>
                        <a:t>1,500</a:t>
                      </a:r>
                    </a:p>
                  </a:txBody>
                  <a:tcPr marL="68580" marR="68580" marT="0" marB="0"/>
                </a:tc>
                <a:tc>
                  <a:txBody>
                    <a:bodyPr/>
                    <a:lstStyle/>
                    <a:p>
                      <a:pPr algn="ctr"/>
                      <a:r>
                        <a:rPr lang="en-GB" sz="1600">
                          <a:effectLst/>
                          <a:latin typeface="Calibri"/>
                        </a:rPr>
                        <a:t>10,500</a:t>
                      </a:r>
                    </a:p>
                  </a:txBody>
                  <a:tcPr marL="68580" marR="68580" marT="0" marB="0"/>
                </a:tc>
                <a:tc>
                  <a:txBody>
                    <a:bodyPr/>
                    <a:lstStyle/>
                    <a:p>
                      <a:pPr algn="ctr"/>
                      <a:r>
                        <a:rPr lang="en-GB" sz="1600">
                          <a:effectLst/>
                          <a:latin typeface="Calibri"/>
                        </a:rPr>
                        <a:t>24 minutes</a:t>
                      </a:r>
                    </a:p>
                  </a:txBody>
                  <a:tcPr marL="68580" marR="68580" marT="0" marB="0"/>
                </a:tc>
                <a:extLst>
                  <a:ext uri="{0D108BD9-81ED-4DB2-BD59-A6C34878D82A}">
                    <a16:rowId xmlns:a16="http://schemas.microsoft.com/office/drawing/2014/main" val="989558498"/>
                  </a:ext>
                </a:extLst>
              </a:tr>
              <a:tr h="280445">
                <a:tc>
                  <a:txBody>
                    <a:bodyPr/>
                    <a:lstStyle/>
                    <a:p>
                      <a:pPr algn="ctr"/>
                      <a:r>
                        <a:rPr lang="en-GB" sz="1600">
                          <a:effectLst/>
                          <a:latin typeface="Calibri"/>
                        </a:rPr>
                        <a:t>BMPF7007</a:t>
                      </a:r>
                    </a:p>
                  </a:txBody>
                  <a:tcPr marL="68580" marR="68580" marT="0" marB="0"/>
                </a:tc>
                <a:tc>
                  <a:txBody>
                    <a:bodyPr/>
                    <a:lstStyle/>
                    <a:p>
                      <a:pPr algn="ctr"/>
                      <a:r>
                        <a:rPr lang="en-GB" sz="1600">
                          <a:effectLst/>
                          <a:latin typeface="Calibri"/>
                        </a:rPr>
                        <a:t>7</a:t>
                      </a:r>
                    </a:p>
                  </a:txBody>
                  <a:tcPr marL="68580" marR="68580" marT="0" marB="0"/>
                </a:tc>
                <a:tc>
                  <a:txBody>
                    <a:bodyPr/>
                    <a:lstStyle/>
                    <a:p>
                      <a:pPr algn="ctr"/>
                      <a:r>
                        <a:rPr lang="en-GB" sz="1600">
                          <a:effectLst/>
                          <a:latin typeface="Calibri"/>
                        </a:rPr>
                        <a:t>20</a:t>
                      </a:r>
                    </a:p>
                  </a:txBody>
                  <a:tcPr marL="68580" marR="68580" marT="0" marB="0"/>
                </a:tc>
                <a:tc>
                  <a:txBody>
                    <a:bodyPr/>
                    <a:lstStyle/>
                    <a:p>
                      <a:pPr algn="ctr"/>
                      <a:r>
                        <a:rPr lang="en-GB" sz="1600">
                          <a:effectLst/>
                          <a:latin typeface="Calibri"/>
                        </a:rPr>
                        <a:t>4,800</a:t>
                      </a:r>
                    </a:p>
                  </a:txBody>
                  <a:tcPr marL="68580" marR="68580" marT="0" marB="0"/>
                </a:tc>
                <a:tc>
                  <a:txBody>
                    <a:bodyPr/>
                    <a:lstStyle/>
                    <a:p>
                      <a:pPr algn="ctr"/>
                      <a:r>
                        <a:rPr lang="en-GB" sz="1600">
                          <a:effectLst/>
                          <a:latin typeface="Calibri"/>
                        </a:rPr>
                        <a:t>480</a:t>
                      </a:r>
                    </a:p>
                  </a:txBody>
                  <a:tcPr marL="68580" marR="68580" marT="0" marB="0"/>
                </a:tc>
                <a:tc>
                  <a:txBody>
                    <a:bodyPr/>
                    <a:lstStyle/>
                    <a:p>
                      <a:pPr algn="ctr"/>
                      <a:r>
                        <a:rPr lang="en-GB" sz="1600">
                          <a:effectLst/>
                          <a:latin typeface="Calibri"/>
                        </a:rPr>
                        <a:t>4.320</a:t>
                      </a:r>
                    </a:p>
                  </a:txBody>
                  <a:tcPr marL="68580" marR="68580" marT="0" marB="0"/>
                </a:tc>
                <a:tc>
                  <a:txBody>
                    <a:bodyPr/>
                    <a:lstStyle/>
                    <a:p>
                      <a:pPr algn="ctr"/>
                      <a:r>
                        <a:rPr lang="en-GB" sz="1600">
                          <a:effectLst/>
                          <a:latin typeface="Calibri"/>
                        </a:rPr>
                        <a:t>8 minutes</a:t>
                      </a:r>
                    </a:p>
                  </a:txBody>
                  <a:tcPr marL="68580" marR="68580" marT="0" marB="0"/>
                </a:tc>
                <a:extLst>
                  <a:ext uri="{0D108BD9-81ED-4DB2-BD59-A6C34878D82A}">
                    <a16:rowId xmlns:a16="http://schemas.microsoft.com/office/drawing/2014/main" val="3608527441"/>
                  </a:ext>
                </a:extLst>
              </a:tr>
              <a:tr h="280445">
                <a:tc>
                  <a:txBody>
                    <a:bodyPr/>
                    <a:lstStyle/>
                    <a:p>
                      <a:pPr algn="ctr"/>
                      <a:r>
                        <a:rPr lang="en-GB" sz="1600">
                          <a:effectLst/>
                          <a:latin typeface="Calibri"/>
                        </a:rPr>
                        <a:t>BMPF7008</a:t>
                      </a:r>
                    </a:p>
                  </a:txBody>
                  <a:tcPr marL="68580" marR="68580" marT="0" marB="0"/>
                </a:tc>
                <a:tc>
                  <a:txBody>
                    <a:bodyPr/>
                    <a:lstStyle/>
                    <a:p>
                      <a:pPr algn="ctr"/>
                      <a:r>
                        <a:rPr lang="en-GB" sz="1600">
                          <a:effectLst/>
                          <a:latin typeface="Calibri"/>
                        </a:rPr>
                        <a:t>7</a:t>
                      </a:r>
                    </a:p>
                  </a:txBody>
                  <a:tcPr marL="68580" marR="68580" marT="0" marB="0"/>
                </a:tc>
                <a:tc>
                  <a:txBody>
                    <a:bodyPr/>
                    <a:lstStyle/>
                    <a:p>
                      <a:pPr algn="ctr"/>
                      <a:r>
                        <a:rPr lang="en-GB" sz="1600">
                          <a:effectLst/>
                          <a:latin typeface="Calibri"/>
                        </a:rPr>
                        <a:t>30</a:t>
                      </a:r>
                    </a:p>
                  </a:txBody>
                  <a:tcPr marL="68580" marR="68580" marT="0" marB="0"/>
                </a:tc>
                <a:tc>
                  <a:txBody>
                    <a:bodyPr/>
                    <a:lstStyle/>
                    <a:p>
                      <a:pPr algn="ctr"/>
                      <a:r>
                        <a:rPr lang="en-GB" sz="1600">
                          <a:effectLst/>
                          <a:latin typeface="Calibri"/>
                        </a:rPr>
                        <a:t>7,200</a:t>
                      </a:r>
                    </a:p>
                  </a:txBody>
                  <a:tcPr marL="68580" marR="68580" marT="0" marB="0"/>
                </a:tc>
                <a:tc>
                  <a:txBody>
                    <a:bodyPr/>
                    <a:lstStyle/>
                    <a:p>
                      <a:pPr algn="ctr"/>
                      <a:r>
                        <a:rPr lang="en-GB" sz="1600">
                          <a:effectLst/>
                          <a:latin typeface="Calibri"/>
                        </a:rPr>
                        <a:t>720</a:t>
                      </a:r>
                    </a:p>
                  </a:txBody>
                  <a:tcPr marL="68580" marR="68580" marT="0" marB="0"/>
                </a:tc>
                <a:tc>
                  <a:txBody>
                    <a:bodyPr/>
                    <a:lstStyle/>
                    <a:p>
                      <a:pPr algn="ctr"/>
                      <a:r>
                        <a:rPr lang="en-GB" sz="1600">
                          <a:effectLst/>
                          <a:latin typeface="Calibri"/>
                        </a:rPr>
                        <a:t>6,480</a:t>
                      </a:r>
                    </a:p>
                  </a:txBody>
                  <a:tcPr marL="68580" marR="68580" marT="0" marB="0"/>
                </a:tc>
                <a:tc>
                  <a:txBody>
                    <a:bodyPr/>
                    <a:lstStyle/>
                    <a:p>
                      <a:pPr algn="ctr"/>
                      <a:r>
                        <a:rPr lang="en-GB" sz="1600">
                          <a:effectLst/>
                          <a:latin typeface="Calibri"/>
                        </a:rPr>
                        <a:t>12 minutes</a:t>
                      </a:r>
                    </a:p>
                  </a:txBody>
                  <a:tcPr marL="68580" marR="68580" marT="0" marB="0"/>
                </a:tc>
                <a:extLst>
                  <a:ext uri="{0D108BD9-81ED-4DB2-BD59-A6C34878D82A}">
                    <a16:rowId xmlns:a16="http://schemas.microsoft.com/office/drawing/2014/main" val="2275553742"/>
                  </a:ext>
                </a:extLst>
              </a:tr>
              <a:tr h="268252">
                <a:tc>
                  <a:txBody>
                    <a:bodyPr/>
                    <a:lstStyle/>
                    <a:p>
                      <a:pPr algn="ctr"/>
                      <a:r>
                        <a:rPr lang="en-GB" sz="1600">
                          <a:effectLst/>
                          <a:latin typeface="Calibri"/>
                        </a:rPr>
                        <a:t>BMPF7009</a:t>
                      </a:r>
                    </a:p>
                  </a:txBody>
                  <a:tcPr marL="68580" marR="68580" marT="0" marB="0"/>
                </a:tc>
                <a:tc>
                  <a:txBody>
                    <a:bodyPr/>
                    <a:lstStyle/>
                    <a:p>
                      <a:pPr algn="ctr"/>
                      <a:r>
                        <a:rPr lang="en-GB" sz="1600">
                          <a:effectLst/>
                          <a:latin typeface="Calibri"/>
                        </a:rPr>
                        <a:t>7</a:t>
                      </a:r>
                    </a:p>
                  </a:txBody>
                  <a:tcPr marL="68580" marR="68580" marT="0" marB="0"/>
                </a:tc>
                <a:tc>
                  <a:txBody>
                    <a:bodyPr/>
                    <a:lstStyle/>
                    <a:p>
                      <a:pPr algn="ctr"/>
                      <a:r>
                        <a:rPr lang="en-GB" sz="1600">
                          <a:effectLst/>
                          <a:latin typeface="Calibri"/>
                        </a:rPr>
                        <a:t>40</a:t>
                      </a:r>
                    </a:p>
                  </a:txBody>
                  <a:tcPr marL="68580" marR="68580" marT="0" marB="0"/>
                </a:tc>
                <a:tc>
                  <a:txBody>
                    <a:bodyPr/>
                    <a:lstStyle/>
                    <a:p>
                      <a:pPr algn="ctr"/>
                      <a:r>
                        <a:rPr lang="en-GB" sz="1600">
                          <a:effectLst/>
                          <a:latin typeface="Calibri"/>
                        </a:rPr>
                        <a:t>9,600</a:t>
                      </a:r>
                    </a:p>
                  </a:txBody>
                  <a:tcPr marL="68580" marR="68580" marT="0" marB="0"/>
                </a:tc>
                <a:tc>
                  <a:txBody>
                    <a:bodyPr/>
                    <a:lstStyle/>
                    <a:p>
                      <a:pPr algn="ctr"/>
                      <a:r>
                        <a:rPr lang="en-GB" sz="1600">
                          <a:effectLst/>
                          <a:latin typeface="Calibri"/>
                        </a:rPr>
                        <a:t>960</a:t>
                      </a:r>
                    </a:p>
                  </a:txBody>
                  <a:tcPr marL="68580" marR="68580" marT="0" marB="0"/>
                </a:tc>
                <a:tc>
                  <a:txBody>
                    <a:bodyPr/>
                    <a:lstStyle/>
                    <a:p>
                      <a:pPr algn="ctr"/>
                      <a:r>
                        <a:rPr lang="en-GB" sz="1600">
                          <a:effectLst/>
                          <a:latin typeface="Calibri"/>
                        </a:rPr>
                        <a:t>8,640</a:t>
                      </a:r>
                    </a:p>
                  </a:txBody>
                  <a:tcPr marL="68580" marR="68580" marT="0" marB="0"/>
                </a:tc>
                <a:tc>
                  <a:txBody>
                    <a:bodyPr/>
                    <a:lstStyle/>
                    <a:p>
                      <a:pPr algn="ctr"/>
                      <a:r>
                        <a:rPr lang="en-GB" sz="1600">
                          <a:effectLst/>
                          <a:latin typeface="Calibri"/>
                        </a:rPr>
                        <a:t>16 minutes</a:t>
                      </a:r>
                    </a:p>
                  </a:txBody>
                  <a:tcPr marL="68580" marR="68580" marT="0" marB="0"/>
                </a:tc>
                <a:extLst>
                  <a:ext uri="{0D108BD9-81ED-4DB2-BD59-A6C34878D82A}">
                    <a16:rowId xmlns:a16="http://schemas.microsoft.com/office/drawing/2014/main" val="333372132"/>
                  </a:ext>
                </a:extLst>
              </a:tr>
              <a:tr h="268252">
                <a:tc>
                  <a:txBody>
                    <a:bodyPr/>
                    <a:lstStyle/>
                    <a:p>
                      <a:pPr algn="ctr"/>
                      <a:r>
                        <a:rPr lang="en-GB" sz="1600">
                          <a:effectLst/>
                          <a:latin typeface="Calibri"/>
                        </a:rPr>
                        <a:t>BMPF7045</a:t>
                      </a:r>
                    </a:p>
                  </a:txBody>
                  <a:tcPr marL="68580" marR="68580" marT="0" marB="0"/>
                </a:tc>
                <a:tc>
                  <a:txBody>
                    <a:bodyPr/>
                    <a:lstStyle/>
                    <a:p>
                      <a:pPr algn="ctr"/>
                      <a:r>
                        <a:rPr lang="en-GB" sz="1600">
                          <a:effectLst/>
                          <a:latin typeface="Calibri"/>
                        </a:rPr>
                        <a:t>7</a:t>
                      </a:r>
                    </a:p>
                  </a:txBody>
                  <a:tcPr marL="68580" marR="68580" marT="0" marB="0"/>
                </a:tc>
                <a:tc>
                  <a:txBody>
                    <a:bodyPr/>
                    <a:lstStyle/>
                    <a:p>
                      <a:pPr algn="ctr"/>
                      <a:r>
                        <a:rPr lang="en-GB" sz="1600">
                          <a:effectLst/>
                          <a:latin typeface="Calibri"/>
                        </a:rPr>
                        <a:t>45</a:t>
                      </a:r>
                    </a:p>
                  </a:txBody>
                  <a:tcPr marL="68580" marR="68580" marT="0" marB="0"/>
                </a:tc>
                <a:tc>
                  <a:txBody>
                    <a:bodyPr/>
                    <a:lstStyle/>
                    <a:p>
                      <a:pPr algn="ctr"/>
                      <a:r>
                        <a:rPr lang="en-GB" sz="1600">
                          <a:effectLst/>
                          <a:latin typeface="Calibri"/>
                        </a:rPr>
                        <a:t>10,000</a:t>
                      </a:r>
                    </a:p>
                  </a:txBody>
                  <a:tcPr marL="68580" marR="68580" marT="0" marB="0"/>
                </a:tc>
                <a:tc>
                  <a:txBody>
                    <a:bodyPr/>
                    <a:lstStyle/>
                    <a:p>
                      <a:pPr algn="ctr"/>
                      <a:r>
                        <a:rPr lang="en-GB" sz="1600">
                          <a:effectLst/>
                          <a:latin typeface="Calibri"/>
                        </a:rPr>
                        <a:t>1,000</a:t>
                      </a:r>
                    </a:p>
                  </a:txBody>
                  <a:tcPr marL="68580" marR="68580" marT="0" marB="0"/>
                </a:tc>
                <a:tc>
                  <a:txBody>
                    <a:bodyPr/>
                    <a:lstStyle/>
                    <a:p>
                      <a:pPr algn="ctr"/>
                      <a:r>
                        <a:rPr lang="en-GB" sz="1600">
                          <a:effectLst/>
                          <a:latin typeface="Calibri"/>
                        </a:rPr>
                        <a:t>9,000</a:t>
                      </a:r>
                    </a:p>
                  </a:txBody>
                  <a:tcPr marL="68580" marR="68580" marT="0" marB="0"/>
                </a:tc>
                <a:tc>
                  <a:txBody>
                    <a:bodyPr/>
                    <a:lstStyle/>
                    <a:p>
                      <a:pPr algn="ctr"/>
                      <a:r>
                        <a:rPr lang="en-GB" sz="1600">
                          <a:effectLst/>
                          <a:latin typeface="Calibri"/>
                        </a:rPr>
                        <a:t>20 minutes</a:t>
                      </a:r>
                    </a:p>
                  </a:txBody>
                  <a:tcPr marL="68580" marR="68580" marT="0" marB="0"/>
                </a:tc>
                <a:extLst>
                  <a:ext uri="{0D108BD9-81ED-4DB2-BD59-A6C34878D82A}">
                    <a16:rowId xmlns:a16="http://schemas.microsoft.com/office/drawing/2014/main" val="794274326"/>
                  </a:ext>
                </a:extLst>
              </a:tr>
              <a:tr h="268252">
                <a:tc>
                  <a:txBody>
                    <a:bodyPr/>
                    <a:lstStyle/>
                    <a:p>
                      <a:pPr algn="ctr"/>
                      <a:r>
                        <a:rPr lang="en-GB" sz="1600">
                          <a:effectLst/>
                          <a:latin typeface="Calibri"/>
                        </a:rPr>
                        <a:t>BMPF7010</a:t>
                      </a:r>
                    </a:p>
                  </a:txBody>
                  <a:tcPr marL="68580" marR="68580" marT="0" marB="0"/>
                </a:tc>
                <a:tc>
                  <a:txBody>
                    <a:bodyPr/>
                    <a:lstStyle/>
                    <a:p>
                      <a:pPr algn="ctr"/>
                      <a:r>
                        <a:rPr lang="en-GB" sz="1600">
                          <a:effectLst/>
                          <a:latin typeface="Calibri"/>
                        </a:rPr>
                        <a:t>7</a:t>
                      </a:r>
                    </a:p>
                  </a:txBody>
                  <a:tcPr marL="68580" marR="68580" marT="0" marB="0"/>
                </a:tc>
                <a:tc>
                  <a:txBody>
                    <a:bodyPr/>
                    <a:lstStyle/>
                    <a:p>
                      <a:pPr algn="ctr"/>
                      <a:r>
                        <a:rPr lang="en-GB" sz="1600">
                          <a:effectLst/>
                          <a:latin typeface="Calibri"/>
                        </a:rPr>
                        <a:t>60</a:t>
                      </a:r>
                    </a:p>
                  </a:txBody>
                  <a:tcPr marL="68580" marR="68580" marT="0" marB="0"/>
                </a:tc>
                <a:tc>
                  <a:txBody>
                    <a:bodyPr/>
                    <a:lstStyle/>
                    <a:p>
                      <a:pPr algn="ctr"/>
                      <a:r>
                        <a:rPr lang="en-GB" sz="1600">
                          <a:effectLst/>
                          <a:latin typeface="Calibri"/>
                        </a:rPr>
                        <a:t>14,400</a:t>
                      </a:r>
                    </a:p>
                  </a:txBody>
                  <a:tcPr marL="68580" marR="68580" marT="0" marB="0"/>
                </a:tc>
                <a:tc>
                  <a:txBody>
                    <a:bodyPr/>
                    <a:lstStyle/>
                    <a:p>
                      <a:pPr algn="ctr"/>
                      <a:r>
                        <a:rPr lang="en-GB" sz="1600">
                          <a:effectLst/>
                          <a:latin typeface="Calibri"/>
                        </a:rPr>
                        <a:t>1,440</a:t>
                      </a:r>
                    </a:p>
                  </a:txBody>
                  <a:tcPr marL="68580" marR="68580" marT="0" marB="0"/>
                </a:tc>
                <a:tc>
                  <a:txBody>
                    <a:bodyPr/>
                    <a:lstStyle/>
                    <a:p>
                      <a:pPr algn="ctr"/>
                      <a:r>
                        <a:rPr lang="en-GB" sz="1600">
                          <a:effectLst/>
                          <a:latin typeface="Calibri"/>
                        </a:rPr>
                        <a:t>12,960</a:t>
                      </a:r>
                    </a:p>
                  </a:txBody>
                  <a:tcPr marL="68580" marR="68580" marT="0" marB="0"/>
                </a:tc>
                <a:tc>
                  <a:txBody>
                    <a:bodyPr/>
                    <a:lstStyle/>
                    <a:p>
                      <a:pPr algn="ctr"/>
                      <a:r>
                        <a:rPr lang="en-GB" sz="1600">
                          <a:effectLst/>
                          <a:latin typeface="Calibri"/>
                        </a:rPr>
                        <a:t>24 minutes</a:t>
                      </a:r>
                    </a:p>
                  </a:txBody>
                  <a:tcPr marL="68580" marR="68580" marT="0" marB="0"/>
                </a:tc>
                <a:extLst>
                  <a:ext uri="{0D108BD9-81ED-4DB2-BD59-A6C34878D82A}">
                    <a16:rowId xmlns:a16="http://schemas.microsoft.com/office/drawing/2014/main" val="676096756"/>
                  </a:ext>
                </a:extLst>
              </a:tr>
            </a:tbl>
          </a:graphicData>
        </a:graphic>
      </p:graphicFrame>
      <p:sp>
        <p:nvSpPr>
          <p:cNvPr id="6" name="TextBox 5">
            <a:extLst>
              <a:ext uri="{FF2B5EF4-FFF2-40B4-BE49-F238E27FC236}">
                <a16:creationId xmlns:a16="http://schemas.microsoft.com/office/drawing/2014/main" id="{73B2C24D-2DB9-E432-F9A4-1FE39B1C0083}"/>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14243330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50F31-9934-4059-812F-46BF4B1034A0}"/>
              </a:ext>
            </a:extLst>
          </p:cNvPr>
          <p:cNvSpPr>
            <a:spLocks noGrp="1"/>
          </p:cNvSpPr>
          <p:nvPr>
            <p:ph type="title"/>
          </p:nvPr>
        </p:nvSpPr>
        <p:spPr/>
        <p:txBody>
          <a:bodyPr/>
          <a:lstStyle/>
          <a:p>
            <a:r>
              <a:rPr lang="en-GB">
                <a:latin typeface="Calibri"/>
                <a:cs typeface="Calibri"/>
              </a:rPr>
              <a:t>Project Timelines</a:t>
            </a:r>
          </a:p>
        </p:txBody>
      </p:sp>
      <p:graphicFrame>
        <p:nvGraphicFramePr>
          <p:cNvPr id="5" name="Table 4">
            <a:extLst>
              <a:ext uri="{FF2B5EF4-FFF2-40B4-BE49-F238E27FC236}">
                <a16:creationId xmlns:a16="http://schemas.microsoft.com/office/drawing/2014/main" id="{164A7EC7-1887-45F0-B673-27A1E35A8CB7}"/>
              </a:ext>
            </a:extLst>
          </p:cNvPr>
          <p:cNvGraphicFramePr>
            <a:graphicFrameLocks noGrp="1"/>
          </p:cNvGraphicFramePr>
          <p:nvPr>
            <p:extLst>
              <p:ext uri="{D42A27DB-BD31-4B8C-83A1-F6EECF244321}">
                <p14:modId xmlns:p14="http://schemas.microsoft.com/office/powerpoint/2010/main" val="2082572613"/>
              </p:ext>
            </p:extLst>
          </p:nvPr>
        </p:nvGraphicFramePr>
        <p:xfrm>
          <a:off x="158151" y="1250830"/>
          <a:ext cx="8718007" cy="2499054"/>
        </p:xfrm>
        <a:graphic>
          <a:graphicData uri="http://schemas.openxmlformats.org/drawingml/2006/table">
            <a:tbl>
              <a:tblPr firstRow="1" firstCol="1" bandRow="1">
                <a:tableStyleId>{5C22544A-7EE6-4342-B048-85BDC9FD1C3A}</a:tableStyleId>
              </a:tblPr>
              <a:tblGrid>
                <a:gridCol w="1708770">
                  <a:extLst>
                    <a:ext uri="{9D8B030D-6E8A-4147-A177-3AD203B41FA5}">
                      <a16:colId xmlns:a16="http://schemas.microsoft.com/office/drawing/2014/main" val="1021696568"/>
                    </a:ext>
                  </a:extLst>
                </a:gridCol>
                <a:gridCol w="870776">
                  <a:extLst>
                    <a:ext uri="{9D8B030D-6E8A-4147-A177-3AD203B41FA5}">
                      <a16:colId xmlns:a16="http://schemas.microsoft.com/office/drawing/2014/main" val="2338886046"/>
                    </a:ext>
                  </a:extLst>
                </a:gridCol>
                <a:gridCol w="1736430">
                  <a:extLst>
                    <a:ext uri="{9D8B030D-6E8A-4147-A177-3AD203B41FA5}">
                      <a16:colId xmlns:a16="http://schemas.microsoft.com/office/drawing/2014/main" val="202878198"/>
                    </a:ext>
                  </a:extLst>
                </a:gridCol>
                <a:gridCol w="4402031">
                  <a:extLst>
                    <a:ext uri="{9D8B030D-6E8A-4147-A177-3AD203B41FA5}">
                      <a16:colId xmlns:a16="http://schemas.microsoft.com/office/drawing/2014/main" val="2679591877"/>
                    </a:ext>
                  </a:extLst>
                </a:gridCol>
              </a:tblGrid>
              <a:tr h="833018">
                <a:tc>
                  <a:txBody>
                    <a:bodyPr/>
                    <a:lstStyle/>
                    <a:p>
                      <a:pPr algn="ctr"/>
                      <a:r>
                        <a:rPr lang="en-GB">
                          <a:effectLst/>
                          <a:latin typeface="Calibri"/>
                        </a:rPr>
                        <a:t>Module Code</a:t>
                      </a:r>
                    </a:p>
                  </a:txBody>
                  <a:tcPr marL="68580" marR="68580" marT="0" marB="0" anchor="ctr"/>
                </a:tc>
                <a:tc>
                  <a:txBody>
                    <a:bodyPr/>
                    <a:lstStyle/>
                    <a:p>
                      <a:pPr algn="ctr"/>
                      <a:r>
                        <a:rPr lang="en-GB">
                          <a:effectLst/>
                          <a:latin typeface="Calibri"/>
                        </a:rPr>
                        <a:t>Level</a:t>
                      </a:r>
                    </a:p>
                  </a:txBody>
                  <a:tcPr marL="68580" marR="68580" marT="0" marB="0" anchor="ctr"/>
                </a:tc>
                <a:tc>
                  <a:txBody>
                    <a:bodyPr/>
                    <a:lstStyle/>
                    <a:p>
                      <a:pPr algn="ctr"/>
                      <a:r>
                        <a:rPr lang="en-GB">
                          <a:effectLst/>
                          <a:latin typeface="Calibri"/>
                        </a:rPr>
                        <a:t>Credit Value</a:t>
                      </a:r>
                    </a:p>
                  </a:txBody>
                  <a:tcPr marL="68580" marR="68580" marT="0" marB="0" anchor="ctr"/>
                </a:tc>
                <a:tc>
                  <a:txBody>
                    <a:bodyPr/>
                    <a:lstStyle/>
                    <a:p>
                      <a:pPr algn="ctr"/>
                      <a:r>
                        <a:rPr lang="en-GB">
                          <a:effectLst/>
                          <a:latin typeface="Calibri"/>
                        </a:rPr>
                        <a:t>Time Allocated </a:t>
                      </a:r>
                      <a:endParaRPr lang="en-US"/>
                    </a:p>
                    <a:p>
                      <a:pPr lvl="0" algn="ctr">
                        <a:buNone/>
                      </a:pPr>
                      <a:r>
                        <a:rPr lang="en-GB">
                          <a:effectLst/>
                          <a:latin typeface="Calibri"/>
                        </a:rPr>
                        <a:t>AFTER Ethics Form approval</a:t>
                      </a:r>
                    </a:p>
                  </a:txBody>
                  <a:tcPr marL="68580" marR="68580" marT="0" marB="0" anchor="ctr"/>
                </a:tc>
                <a:extLst>
                  <a:ext uri="{0D108BD9-81ED-4DB2-BD59-A6C34878D82A}">
                    <a16:rowId xmlns:a16="http://schemas.microsoft.com/office/drawing/2014/main" val="323440698"/>
                  </a:ext>
                </a:extLst>
              </a:tr>
              <a:tr h="416509">
                <a:tc>
                  <a:txBody>
                    <a:bodyPr/>
                    <a:lstStyle/>
                    <a:p>
                      <a:pPr algn="ctr"/>
                      <a:r>
                        <a:rPr lang="en-GB">
                          <a:effectLst/>
                          <a:latin typeface="Calibri"/>
                        </a:rPr>
                        <a:t>BMPF6010D</a:t>
                      </a:r>
                    </a:p>
                  </a:txBody>
                  <a:tcPr marL="68580" marR="68580" marT="0" marB="0"/>
                </a:tc>
                <a:tc>
                  <a:txBody>
                    <a:bodyPr/>
                    <a:lstStyle/>
                    <a:p>
                      <a:pPr algn="ctr"/>
                      <a:r>
                        <a:rPr lang="en-GB">
                          <a:effectLst/>
                          <a:latin typeface="Calibri"/>
                        </a:rPr>
                        <a:t>6</a:t>
                      </a:r>
                    </a:p>
                  </a:txBody>
                  <a:tcPr marL="68580" marR="68580" marT="0" marB="0"/>
                </a:tc>
                <a:tc>
                  <a:txBody>
                    <a:bodyPr/>
                    <a:lstStyle/>
                    <a:p>
                      <a:pPr algn="ctr"/>
                      <a:r>
                        <a:rPr lang="en-GB">
                          <a:effectLst/>
                          <a:latin typeface="Calibri"/>
                        </a:rPr>
                        <a:t>60</a:t>
                      </a:r>
                    </a:p>
                  </a:txBody>
                  <a:tcPr marL="68580" marR="68580" marT="0" marB="0"/>
                </a:tc>
                <a:tc>
                  <a:txBody>
                    <a:bodyPr/>
                    <a:lstStyle/>
                    <a:p>
                      <a:pPr algn="ctr"/>
                      <a:r>
                        <a:rPr lang="en-GB">
                          <a:effectLst/>
                          <a:latin typeface="Calibri"/>
                        </a:rPr>
                        <a:t>8 months</a:t>
                      </a:r>
                    </a:p>
                  </a:txBody>
                  <a:tcPr marL="68580" marR="68580" marT="0" marB="0"/>
                </a:tc>
                <a:extLst>
                  <a:ext uri="{0D108BD9-81ED-4DB2-BD59-A6C34878D82A}">
                    <a16:rowId xmlns:a16="http://schemas.microsoft.com/office/drawing/2014/main" val="1034581967"/>
                  </a:ext>
                </a:extLst>
              </a:tr>
              <a:tr h="416509">
                <a:tc>
                  <a:txBody>
                    <a:bodyPr/>
                    <a:lstStyle/>
                    <a:p>
                      <a:pPr lvl="0" algn="ctr">
                        <a:buNone/>
                      </a:pPr>
                      <a:r>
                        <a:rPr lang="en-GB" sz="1800" b="1" i="0" u="none" strike="noStrike" noProof="0">
                          <a:solidFill>
                            <a:srgbClr val="FFFFFF"/>
                          </a:solidFill>
                          <a:effectLst/>
                          <a:latin typeface="Calibri"/>
                        </a:rPr>
                        <a:t>BMPF 7008</a:t>
                      </a:r>
                      <a:endParaRPr lang="en-US"/>
                    </a:p>
                  </a:txBody>
                  <a:tcPr marL="68580" marR="68580" marT="0" marB="0"/>
                </a:tc>
                <a:tc>
                  <a:txBody>
                    <a:bodyPr/>
                    <a:lstStyle/>
                    <a:p>
                      <a:pPr lvl="0" algn="ctr">
                        <a:buNone/>
                      </a:pPr>
                      <a:r>
                        <a:rPr lang="en-GB">
                          <a:effectLst/>
                          <a:latin typeface="Calibri"/>
                        </a:rPr>
                        <a:t>7</a:t>
                      </a:r>
                    </a:p>
                  </a:txBody>
                  <a:tcPr marL="68580" marR="68580" marT="0" marB="0"/>
                </a:tc>
                <a:tc>
                  <a:txBody>
                    <a:bodyPr/>
                    <a:lstStyle/>
                    <a:p>
                      <a:pPr lvl="0" algn="ctr">
                        <a:buNone/>
                      </a:pPr>
                      <a:r>
                        <a:rPr lang="en-GB">
                          <a:effectLst/>
                          <a:latin typeface="Calibri"/>
                        </a:rPr>
                        <a:t>30</a:t>
                      </a:r>
                    </a:p>
                  </a:txBody>
                  <a:tcPr marL="68580" marR="68580" marT="0" marB="0"/>
                </a:tc>
                <a:tc>
                  <a:txBody>
                    <a:bodyPr/>
                    <a:lstStyle/>
                    <a:p>
                      <a:pPr lvl="0" algn="ctr">
                        <a:buNone/>
                      </a:pPr>
                      <a:r>
                        <a:rPr lang="en-GB">
                          <a:effectLst/>
                          <a:latin typeface="Calibri"/>
                        </a:rPr>
                        <a:t>4 months</a:t>
                      </a:r>
                    </a:p>
                  </a:txBody>
                  <a:tcPr marL="68580" marR="68580" marT="0" marB="0"/>
                </a:tc>
                <a:extLst>
                  <a:ext uri="{0D108BD9-81ED-4DB2-BD59-A6C34878D82A}">
                    <a16:rowId xmlns:a16="http://schemas.microsoft.com/office/drawing/2014/main" val="2524981280"/>
                  </a:ext>
                </a:extLst>
              </a:tr>
              <a:tr h="416509">
                <a:tc>
                  <a:txBody>
                    <a:bodyPr/>
                    <a:lstStyle/>
                    <a:p>
                      <a:pPr algn="ctr"/>
                      <a:r>
                        <a:rPr lang="en-GB">
                          <a:effectLst/>
                          <a:latin typeface="Calibri"/>
                        </a:rPr>
                        <a:t>BMPF 7009</a:t>
                      </a:r>
                    </a:p>
                  </a:txBody>
                  <a:tcPr marL="68580" marR="68580" marT="0" marB="0"/>
                </a:tc>
                <a:tc>
                  <a:txBody>
                    <a:bodyPr/>
                    <a:lstStyle/>
                    <a:p>
                      <a:pPr algn="ctr"/>
                      <a:r>
                        <a:rPr lang="en-GB">
                          <a:effectLst/>
                          <a:latin typeface="Calibri"/>
                        </a:rPr>
                        <a:t>7</a:t>
                      </a:r>
                    </a:p>
                  </a:txBody>
                  <a:tcPr marL="68580" marR="68580" marT="0" marB="0"/>
                </a:tc>
                <a:tc>
                  <a:txBody>
                    <a:bodyPr/>
                    <a:lstStyle/>
                    <a:p>
                      <a:pPr algn="ctr"/>
                      <a:r>
                        <a:rPr lang="en-GB">
                          <a:effectLst/>
                          <a:latin typeface="Calibri"/>
                        </a:rPr>
                        <a:t>40</a:t>
                      </a:r>
                    </a:p>
                  </a:txBody>
                  <a:tcPr marL="68580" marR="68580" marT="0" marB="0"/>
                </a:tc>
                <a:tc>
                  <a:txBody>
                    <a:bodyPr/>
                    <a:lstStyle/>
                    <a:p>
                      <a:pPr algn="ctr"/>
                      <a:r>
                        <a:rPr lang="en-GB">
                          <a:effectLst/>
                          <a:latin typeface="Calibri"/>
                        </a:rPr>
                        <a:t>6 months</a:t>
                      </a:r>
                    </a:p>
                  </a:txBody>
                  <a:tcPr marL="68580" marR="68580" marT="0" marB="0"/>
                </a:tc>
                <a:extLst>
                  <a:ext uri="{0D108BD9-81ED-4DB2-BD59-A6C34878D82A}">
                    <a16:rowId xmlns:a16="http://schemas.microsoft.com/office/drawing/2014/main" val="2249930482"/>
                  </a:ext>
                </a:extLst>
              </a:tr>
              <a:tr h="416509">
                <a:tc>
                  <a:txBody>
                    <a:bodyPr/>
                    <a:lstStyle/>
                    <a:p>
                      <a:pPr algn="ctr"/>
                      <a:r>
                        <a:rPr lang="en-GB">
                          <a:effectLst/>
                          <a:latin typeface="Calibri"/>
                        </a:rPr>
                        <a:t>BMPF7010</a:t>
                      </a:r>
                    </a:p>
                  </a:txBody>
                  <a:tcPr marL="68580" marR="68580" marT="0" marB="0"/>
                </a:tc>
                <a:tc>
                  <a:txBody>
                    <a:bodyPr/>
                    <a:lstStyle/>
                    <a:p>
                      <a:pPr algn="ctr"/>
                      <a:r>
                        <a:rPr lang="en-GB">
                          <a:effectLst/>
                          <a:latin typeface="Calibri"/>
                        </a:rPr>
                        <a:t>7</a:t>
                      </a:r>
                    </a:p>
                  </a:txBody>
                  <a:tcPr marL="68580" marR="68580" marT="0" marB="0"/>
                </a:tc>
                <a:tc>
                  <a:txBody>
                    <a:bodyPr/>
                    <a:lstStyle/>
                    <a:p>
                      <a:pPr algn="ctr"/>
                      <a:r>
                        <a:rPr lang="en-GB">
                          <a:effectLst/>
                          <a:latin typeface="Calibri"/>
                        </a:rPr>
                        <a:t>60</a:t>
                      </a:r>
                    </a:p>
                  </a:txBody>
                  <a:tcPr marL="68580" marR="68580" marT="0" marB="0"/>
                </a:tc>
                <a:tc>
                  <a:txBody>
                    <a:bodyPr/>
                    <a:lstStyle/>
                    <a:p>
                      <a:pPr algn="ctr"/>
                      <a:r>
                        <a:rPr lang="en-GB">
                          <a:effectLst/>
                          <a:latin typeface="Calibri"/>
                        </a:rPr>
                        <a:t>8 months</a:t>
                      </a:r>
                    </a:p>
                  </a:txBody>
                  <a:tcPr marL="68580" marR="68580" marT="0" marB="0"/>
                </a:tc>
                <a:extLst>
                  <a:ext uri="{0D108BD9-81ED-4DB2-BD59-A6C34878D82A}">
                    <a16:rowId xmlns:a16="http://schemas.microsoft.com/office/drawing/2014/main" val="1369688429"/>
                  </a:ext>
                </a:extLst>
              </a:tr>
            </a:tbl>
          </a:graphicData>
        </a:graphic>
      </p:graphicFrame>
      <p:sp>
        <p:nvSpPr>
          <p:cNvPr id="6" name="TextBox 5">
            <a:extLst>
              <a:ext uri="{FF2B5EF4-FFF2-40B4-BE49-F238E27FC236}">
                <a16:creationId xmlns:a16="http://schemas.microsoft.com/office/drawing/2014/main" id="{DD367319-E9EA-4462-869B-3C90C72AB01E}"/>
              </a:ext>
            </a:extLst>
          </p:cNvPr>
          <p:cNvSpPr txBox="1"/>
          <p:nvPr/>
        </p:nvSpPr>
        <p:spPr>
          <a:xfrm>
            <a:off x="3157268" y="1158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2336927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09CF99DD-DA8F-F5F7-11F1-95C6045D82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6805C7-0416-6732-46CC-E43C4061ED55}"/>
              </a:ext>
            </a:extLst>
          </p:cNvPr>
          <p:cNvSpPr>
            <a:spLocks noGrp="1"/>
          </p:cNvSpPr>
          <p:nvPr>
            <p:ph type="title"/>
          </p:nvPr>
        </p:nvSpPr>
        <p:spPr/>
        <p:txBody>
          <a:bodyPr/>
          <a:lstStyle/>
          <a:p>
            <a:r>
              <a:rPr lang="en-GB"/>
              <a:t>Project Timelines</a:t>
            </a:r>
          </a:p>
        </p:txBody>
      </p:sp>
      <p:graphicFrame>
        <p:nvGraphicFramePr>
          <p:cNvPr id="5" name="Table 4">
            <a:extLst>
              <a:ext uri="{FF2B5EF4-FFF2-40B4-BE49-F238E27FC236}">
                <a16:creationId xmlns:a16="http://schemas.microsoft.com/office/drawing/2014/main" id="{78D47E9A-1B93-495B-76D4-2D0A7AB81D97}"/>
              </a:ext>
            </a:extLst>
          </p:cNvPr>
          <p:cNvGraphicFramePr>
            <a:graphicFrameLocks noGrp="1"/>
          </p:cNvGraphicFramePr>
          <p:nvPr/>
        </p:nvGraphicFramePr>
        <p:xfrm>
          <a:off x="158151" y="1250830"/>
          <a:ext cx="8718007" cy="4187035"/>
        </p:xfrm>
        <a:graphic>
          <a:graphicData uri="http://schemas.openxmlformats.org/drawingml/2006/table">
            <a:tbl>
              <a:tblPr firstRow="1" firstCol="1" bandRow="1">
                <a:tableStyleId>{5C22544A-7EE6-4342-B048-85BDC9FD1C3A}</a:tableStyleId>
              </a:tblPr>
              <a:tblGrid>
                <a:gridCol w="1708770">
                  <a:extLst>
                    <a:ext uri="{9D8B030D-6E8A-4147-A177-3AD203B41FA5}">
                      <a16:colId xmlns:a16="http://schemas.microsoft.com/office/drawing/2014/main" val="1021696568"/>
                    </a:ext>
                  </a:extLst>
                </a:gridCol>
                <a:gridCol w="870776">
                  <a:extLst>
                    <a:ext uri="{9D8B030D-6E8A-4147-A177-3AD203B41FA5}">
                      <a16:colId xmlns:a16="http://schemas.microsoft.com/office/drawing/2014/main" val="2338886046"/>
                    </a:ext>
                  </a:extLst>
                </a:gridCol>
                <a:gridCol w="1736430">
                  <a:extLst>
                    <a:ext uri="{9D8B030D-6E8A-4147-A177-3AD203B41FA5}">
                      <a16:colId xmlns:a16="http://schemas.microsoft.com/office/drawing/2014/main" val="202878198"/>
                    </a:ext>
                  </a:extLst>
                </a:gridCol>
                <a:gridCol w="4402031">
                  <a:extLst>
                    <a:ext uri="{9D8B030D-6E8A-4147-A177-3AD203B41FA5}">
                      <a16:colId xmlns:a16="http://schemas.microsoft.com/office/drawing/2014/main" val="2679591877"/>
                    </a:ext>
                  </a:extLst>
                </a:gridCol>
              </a:tblGrid>
              <a:tr h="833018">
                <a:tc>
                  <a:txBody>
                    <a:bodyPr/>
                    <a:lstStyle/>
                    <a:p>
                      <a:pPr algn="ctr"/>
                      <a:r>
                        <a:rPr lang="en-GB">
                          <a:effectLst/>
                        </a:rPr>
                        <a:t>Module Code</a:t>
                      </a:r>
                    </a:p>
                  </a:txBody>
                  <a:tcPr marL="68580" marR="68580" marT="0" marB="0" anchor="ctr"/>
                </a:tc>
                <a:tc>
                  <a:txBody>
                    <a:bodyPr/>
                    <a:lstStyle/>
                    <a:p>
                      <a:pPr algn="ctr"/>
                      <a:r>
                        <a:rPr lang="en-GB">
                          <a:effectLst/>
                        </a:rPr>
                        <a:t>Level</a:t>
                      </a:r>
                    </a:p>
                  </a:txBody>
                  <a:tcPr marL="68580" marR="68580" marT="0" marB="0" anchor="ctr"/>
                </a:tc>
                <a:tc>
                  <a:txBody>
                    <a:bodyPr/>
                    <a:lstStyle/>
                    <a:p>
                      <a:pPr algn="ctr"/>
                      <a:r>
                        <a:rPr lang="en-GB">
                          <a:effectLst/>
                        </a:rPr>
                        <a:t>Credit Value</a:t>
                      </a:r>
                    </a:p>
                  </a:txBody>
                  <a:tcPr marL="68580" marR="68580" marT="0" marB="0" anchor="ctr"/>
                </a:tc>
                <a:tc>
                  <a:txBody>
                    <a:bodyPr/>
                    <a:lstStyle/>
                    <a:p>
                      <a:pPr algn="ctr"/>
                      <a:r>
                        <a:rPr lang="en-GB">
                          <a:effectLst/>
                        </a:rPr>
                        <a:t>Time Allocated from Signature of Ethics Form</a:t>
                      </a:r>
                    </a:p>
                  </a:txBody>
                  <a:tcPr marL="68580" marR="68580" marT="0" marB="0" anchor="ctr"/>
                </a:tc>
                <a:extLst>
                  <a:ext uri="{0D108BD9-81ED-4DB2-BD59-A6C34878D82A}">
                    <a16:rowId xmlns:a16="http://schemas.microsoft.com/office/drawing/2014/main" val="323440698"/>
                  </a:ext>
                </a:extLst>
              </a:tr>
              <a:tr h="438454">
                <a:tc>
                  <a:txBody>
                    <a:bodyPr/>
                    <a:lstStyle/>
                    <a:p>
                      <a:pPr algn="ctr"/>
                      <a:r>
                        <a:rPr lang="en-GB">
                          <a:effectLst/>
                        </a:rPr>
                        <a:t>BMPF6007</a:t>
                      </a:r>
                    </a:p>
                  </a:txBody>
                  <a:tcPr marL="68580" marR="68580" marT="0" marB="0"/>
                </a:tc>
                <a:tc>
                  <a:txBody>
                    <a:bodyPr/>
                    <a:lstStyle/>
                    <a:p>
                      <a:pPr algn="ctr"/>
                      <a:r>
                        <a:rPr lang="en-GB">
                          <a:effectLst/>
                        </a:rPr>
                        <a:t>6</a:t>
                      </a:r>
                    </a:p>
                  </a:txBody>
                  <a:tcPr marL="68580" marR="68580" marT="0" marB="0"/>
                </a:tc>
                <a:tc>
                  <a:txBody>
                    <a:bodyPr/>
                    <a:lstStyle/>
                    <a:p>
                      <a:pPr algn="ctr"/>
                      <a:r>
                        <a:rPr lang="en-GB">
                          <a:effectLst/>
                        </a:rPr>
                        <a:t>20</a:t>
                      </a:r>
                    </a:p>
                  </a:txBody>
                  <a:tcPr marL="68580" marR="68580" marT="0" marB="0"/>
                </a:tc>
                <a:tc>
                  <a:txBody>
                    <a:bodyPr/>
                    <a:lstStyle/>
                    <a:p>
                      <a:pPr algn="ctr"/>
                      <a:r>
                        <a:rPr lang="en-GB">
                          <a:effectLst/>
                        </a:rPr>
                        <a:t>4 months</a:t>
                      </a:r>
                    </a:p>
                  </a:txBody>
                  <a:tcPr marL="68580" marR="68580" marT="0" marB="0"/>
                </a:tc>
                <a:extLst>
                  <a:ext uri="{0D108BD9-81ED-4DB2-BD59-A6C34878D82A}">
                    <a16:rowId xmlns:a16="http://schemas.microsoft.com/office/drawing/2014/main" val="982396056"/>
                  </a:ext>
                </a:extLst>
              </a:tr>
              <a:tr h="416509">
                <a:tc>
                  <a:txBody>
                    <a:bodyPr/>
                    <a:lstStyle/>
                    <a:p>
                      <a:pPr algn="ctr"/>
                      <a:r>
                        <a:rPr lang="en-GB">
                          <a:effectLst/>
                        </a:rPr>
                        <a:t>BMPF6009</a:t>
                      </a:r>
                    </a:p>
                  </a:txBody>
                  <a:tcPr marL="68580" marR="68580" marT="0" marB="0"/>
                </a:tc>
                <a:tc>
                  <a:txBody>
                    <a:bodyPr/>
                    <a:lstStyle/>
                    <a:p>
                      <a:pPr algn="ctr"/>
                      <a:r>
                        <a:rPr lang="en-GB">
                          <a:effectLst/>
                        </a:rPr>
                        <a:t>6</a:t>
                      </a:r>
                    </a:p>
                  </a:txBody>
                  <a:tcPr marL="68580" marR="68580" marT="0" marB="0"/>
                </a:tc>
                <a:tc>
                  <a:txBody>
                    <a:bodyPr/>
                    <a:lstStyle/>
                    <a:p>
                      <a:pPr algn="ctr"/>
                      <a:r>
                        <a:rPr lang="en-GB">
                          <a:effectLst/>
                        </a:rPr>
                        <a:t>40</a:t>
                      </a:r>
                    </a:p>
                  </a:txBody>
                  <a:tcPr marL="68580" marR="68580" marT="0" marB="0"/>
                </a:tc>
                <a:tc>
                  <a:txBody>
                    <a:bodyPr/>
                    <a:lstStyle/>
                    <a:p>
                      <a:pPr algn="ctr"/>
                      <a:r>
                        <a:rPr lang="en-GB">
                          <a:effectLst/>
                        </a:rPr>
                        <a:t>6 months</a:t>
                      </a:r>
                    </a:p>
                  </a:txBody>
                  <a:tcPr marL="68580" marR="68580" marT="0" marB="0"/>
                </a:tc>
                <a:extLst>
                  <a:ext uri="{0D108BD9-81ED-4DB2-BD59-A6C34878D82A}">
                    <a16:rowId xmlns:a16="http://schemas.microsoft.com/office/drawing/2014/main" val="1371809064"/>
                  </a:ext>
                </a:extLst>
              </a:tr>
              <a:tr h="416509">
                <a:tc>
                  <a:txBody>
                    <a:bodyPr/>
                    <a:lstStyle/>
                    <a:p>
                      <a:pPr algn="ctr"/>
                      <a:r>
                        <a:rPr lang="en-GB">
                          <a:effectLst/>
                        </a:rPr>
                        <a:t>BMPF6010</a:t>
                      </a:r>
                    </a:p>
                  </a:txBody>
                  <a:tcPr marL="68580" marR="68580" marT="0" marB="0"/>
                </a:tc>
                <a:tc>
                  <a:txBody>
                    <a:bodyPr/>
                    <a:lstStyle/>
                    <a:p>
                      <a:pPr algn="ctr"/>
                      <a:r>
                        <a:rPr lang="en-GB">
                          <a:effectLst/>
                        </a:rPr>
                        <a:t>6</a:t>
                      </a:r>
                    </a:p>
                  </a:txBody>
                  <a:tcPr marL="68580" marR="68580" marT="0" marB="0"/>
                </a:tc>
                <a:tc>
                  <a:txBody>
                    <a:bodyPr/>
                    <a:lstStyle/>
                    <a:p>
                      <a:pPr algn="ctr"/>
                      <a:r>
                        <a:rPr lang="en-GB">
                          <a:effectLst/>
                        </a:rPr>
                        <a:t>60</a:t>
                      </a:r>
                    </a:p>
                  </a:txBody>
                  <a:tcPr marL="68580" marR="68580" marT="0" marB="0"/>
                </a:tc>
                <a:tc>
                  <a:txBody>
                    <a:bodyPr/>
                    <a:lstStyle/>
                    <a:p>
                      <a:pPr algn="ctr"/>
                      <a:r>
                        <a:rPr lang="en-GB">
                          <a:effectLst/>
                        </a:rPr>
                        <a:t>8 months</a:t>
                      </a:r>
                    </a:p>
                  </a:txBody>
                  <a:tcPr marL="68580" marR="68580" marT="0" marB="0"/>
                </a:tc>
                <a:extLst>
                  <a:ext uri="{0D108BD9-81ED-4DB2-BD59-A6C34878D82A}">
                    <a16:rowId xmlns:a16="http://schemas.microsoft.com/office/drawing/2014/main" val="1034581967"/>
                  </a:ext>
                </a:extLst>
              </a:tr>
              <a:tr h="416509">
                <a:tc>
                  <a:txBody>
                    <a:bodyPr/>
                    <a:lstStyle/>
                    <a:p>
                      <a:pPr algn="ctr"/>
                      <a:r>
                        <a:rPr lang="en-GB">
                          <a:effectLst/>
                        </a:rPr>
                        <a:t>BMPF7007</a:t>
                      </a:r>
                    </a:p>
                  </a:txBody>
                  <a:tcPr marL="68580" marR="68580" marT="0" marB="0"/>
                </a:tc>
                <a:tc>
                  <a:txBody>
                    <a:bodyPr/>
                    <a:lstStyle/>
                    <a:p>
                      <a:pPr algn="ctr"/>
                      <a:r>
                        <a:rPr lang="en-GB">
                          <a:effectLst/>
                        </a:rPr>
                        <a:t>7</a:t>
                      </a:r>
                    </a:p>
                  </a:txBody>
                  <a:tcPr marL="68580" marR="68580" marT="0" marB="0"/>
                </a:tc>
                <a:tc>
                  <a:txBody>
                    <a:bodyPr/>
                    <a:lstStyle/>
                    <a:p>
                      <a:pPr algn="ctr"/>
                      <a:r>
                        <a:rPr lang="en-GB">
                          <a:effectLst/>
                        </a:rPr>
                        <a:t>20</a:t>
                      </a:r>
                    </a:p>
                  </a:txBody>
                  <a:tcPr marL="68580" marR="68580" marT="0" marB="0"/>
                </a:tc>
                <a:tc>
                  <a:txBody>
                    <a:bodyPr/>
                    <a:lstStyle/>
                    <a:p>
                      <a:pPr algn="ctr"/>
                      <a:r>
                        <a:rPr lang="en-GB">
                          <a:effectLst/>
                        </a:rPr>
                        <a:t>3 months</a:t>
                      </a:r>
                    </a:p>
                  </a:txBody>
                  <a:tcPr marL="68580" marR="68580" marT="0" marB="0"/>
                </a:tc>
                <a:extLst>
                  <a:ext uri="{0D108BD9-81ED-4DB2-BD59-A6C34878D82A}">
                    <a16:rowId xmlns:a16="http://schemas.microsoft.com/office/drawing/2014/main" val="3132955694"/>
                  </a:ext>
                </a:extLst>
              </a:tr>
              <a:tr h="416509">
                <a:tc>
                  <a:txBody>
                    <a:bodyPr/>
                    <a:lstStyle/>
                    <a:p>
                      <a:pPr algn="ctr"/>
                      <a:r>
                        <a:rPr lang="en-GB">
                          <a:effectLst/>
                        </a:rPr>
                        <a:t>BMPF7008</a:t>
                      </a:r>
                    </a:p>
                  </a:txBody>
                  <a:tcPr marL="68580" marR="68580" marT="0" marB="0"/>
                </a:tc>
                <a:tc>
                  <a:txBody>
                    <a:bodyPr/>
                    <a:lstStyle/>
                    <a:p>
                      <a:pPr algn="ctr"/>
                      <a:r>
                        <a:rPr lang="en-GB">
                          <a:effectLst/>
                        </a:rPr>
                        <a:t>7</a:t>
                      </a:r>
                    </a:p>
                  </a:txBody>
                  <a:tcPr marL="68580" marR="68580" marT="0" marB="0"/>
                </a:tc>
                <a:tc>
                  <a:txBody>
                    <a:bodyPr/>
                    <a:lstStyle/>
                    <a:p>
                      <a:pPr algn="ctr"/>
                      <a:r>
                        <a:rPr lang="en-GB">
                          <a:effectLst/>
                        </a:rPr>
                        <a:t>30</a:t>
                      </a:r>
                    </a:p>
                  </a:txBody>
                  <a:tcPr marL="68580" marR="68580" marT="0" marB="0"/>
                </a:tc>
                <a:tc>
                  <a:txBody>
                    <a:bodyPr/>
                    <a:lstStyle/>
                    <a:p>
                      <a:pPr algn="ctr"/>
                      <a:r>
                        <a:rPr lang="en-GB">
                          <a:effectLst/>
                        </a:rPr>
                        <a:t>4 months</a:t>
                      </a:r>
                    </a:p>
                  </a:txBody>
                  <a:tcPr marL="68580" marR="68580" marT="0" marB="0"/>
                </a:tc>
                <a:extLst>
                  <a:ext uri="{0D108BD9-81ED-4DB2-BD59-A6C34878D82A}">
                    <a16:rowId xmlns:a16="http://schemas.microsoft.com/office/drawing/2014/main" val="2330116453"/>
                  </a:ext>
                </a:extLst>
              </a:tr>
              <a:tr h="416509">
                <a:tc>
                  <a:txBody>
                    <a:bodyPr/>
                    <a:lstStyle/>
                    <a:p>
                      <a:pPr algn="ctr"/>
                      <a:r>
                        <a:rPr lang="en-GB">
                          <a:effectLst/>
                        </a:rPr>
                        <a:t>BMPF 7009</a:t>
                      </a:r>
                    </a:p>
                  </a:txBody>
                  <a:tcPr marL="68580" marR="68580" marT="0" marB="0"/>
                </a:tc>
                <a:tc>
                  <a:txBody>
                    <a:bodyPr/>
                    <a:lstStyle/>
                    <a:p>
                      <a:pPr algn="ctr"/>
                      <a:r>
                        <a:rPr lang="en-GB">
                          <a:effectLst/>
                        </a:rPr>
                        <a:t>7</a:t>
                      </a:r>
                    </a:p>
                  </a:txBody>
                  <a:tcPr marL="68580" marR="68580" marT="0" marB="0"/>
                </a:tc>
                <a:tc>
                  <a:txBody>
                    <a:bodyPr/>
                    <a:lstStyle/>
                    <a:p>
                      <a:pPr algn="ctr"/>
                      <a:r>
                        <a:rPr lang="en-GB">
                          <a:effectLst/>
                        </a:rPr>
                        <a:t>40</a:t>
                      </a:r>
                    </a:p>
                  </a:txBody>
                  <a:tcPr marL="68580" marR="68580" marT="0" marB="0"/>
                </a:tc>
                <a:tc>
                  <a:txBody>
                    <a:bodyPr/>
                    <a:lstStyle/>
                    <a:p>
                      <a:pPr algn="ctr"/>
                      <a:r>
                        <a:rPr lang="en-GB">
                          <a:effectLst/>
                        </a:rPr>
                        <a:t>5 months</a:t>
                      </a:r>
                    </a:p>
                  </a:txBody>
                  <a:tcPr marL="68580" marR="68580" marT="0" marB="0"/>
                </a:tc>
                <a:extLst>
                  <a:ext uri="{0D108BD9-81ED-4DB2-BD59-A6C34878D82A}">
                    <a16:rowId xmlns:a16="http://schemas.microsoft.com/office/drawing/2014/main" val="2249930482"/>
                  </a:ext>
                </a:extLst>
              </a:tr>
              <a:tr h="416509">
                <a:tc>
                  <a:txBody>
                    <a:bodyPr/>
                    <a:lstStyle/>
                    <a:p>
                      <a:pPr algn="ctr"/>
                      <a:r>
                        <a:rPr lang="en-GB">
                          <a:effectLst/>
                        </a:rPr>
                        <a:t>BMPF7045</a:t>
                      </a:r>
                    </a:p>
                  </a:txBody>
                  <a:tcPr marL="68580" marR="68580" marT="0" marB="0"/>
                </a:tc>
                <a:tc>
                  <a:txBody>
                    <a:bodyPr/>
                    <a:lstStyle/>
                    <a:p>
                      <a:pPr algn="ctr"/>
                      <a:r>
                        <a:rPr lang="en-GB">
                          <a:effectLst/>
                        </a:rPr>
                        <a:t>7</a:t>
                      </a:r>
                    </a:p>
                  </a:txBody>
                  <a:tcPr marL="68580" marR="68580" marT="0" marB="0"/>
                </a:tc>
                <a:tc>
                  <a:txBody>
                    <a:bodyPr/>
                    <a:lstStyle/>
                    <a:p>
                      <a:pPr algn="ctr"/>
                      <a:r>
                        <a:rPr lang="en-GB">
                          <a:effectLst/>
                        </a:rPr>
                        <a:t>45</a:t>
                      </a:r>
                    </a:p>
                  </a:txBody>
                  <a:tcPr marL="68580" marR="68580" marT="0" marB="0"/>
                </a:tc>
                <a:tc>
                  <a:txBody>
                    <a:bodyPr/>
                    <a:lstStyle/>
                    <a:p>
                      <a:pPr algn="ctr"/>
                      <a:r>
                        <a:rPr lang="en-GB">
                          <a:effectLst/>
                        </a:rPr>
                        <a:t>6 months</a:t>
                      </a:r>
                    </a:p>
                  </a:txBody>
                  <a:tcPr marL="68580" marR="68580" marT="0" marB="0"/>
                </a:tc>
                <a:extLst>
                  <a:ext uri="{0D108BD9-81ED-4DB2-BD59-A6C34878D82A}">
                    <a16:rowId xmlns:a16="http://schemas.microsoft.com/office/drawing/2014/main" val="862100200"/>
                  </a:ext>
                </a:extLst>
              </a:tr>
              <a:tr h="416509">
                <a:tc>
                  <a:txBody>
                    <a:bodyPr/>
                    <a:lstStyle/>
                    <a:p>
                      <a:pPr algn="ctr"/>
                      <a:r>
                        <a:rPr lang="en-GB">
                          <a:effectLst/>
                        </a:rPr>
                        <a:t>BMPF7010</a:t>
                      </a:r>
                    </a:p>
                  </a:txBody>
                  <a:tcPr marL="68580" marR="68580" marT="0" marB="0"/>
                </a:tc>
                <a:tc>
                  <a:txBody>
                    <a:bodyPr/>
                    <a:lstStyle/>
                    <a:p>
                      <a:pPr algn="ctr"/>
                      <a:r>
                        <a:rPr lang="en-GB">
                          <a:effectLst/>
                        </a:rPr>
                        <a:t>7</a:t>
                      </a:r>
                    </a:p>
                  </a:txBody>
                  <a:tcPr marL="68580" marR="68580" marT="0" marB="0"/>
                </a:tc>
                <a:tc>
                  <a:txBody>
                    <a:bodyPr/>
                    <a:lstStyle/>
                    <a:p>
                      <a:pPr algn="ctr"/>
                      <a:r>
                        <a:rPr lang="en-GB">
                          <a:effectLst/>
                        </a:rPr>
                        <a:t>60</a:t>
                      </a:r>
                    </a:p>
                  </a:txBody>
                  <a:tcPr marL="68580" marR="68580" marT="0" marB="0"/>
                </a:tc>
                <a:tc>
                  <a:txBody>
                    <a:bodyPr/>
                    <a:lstStyle/>
                    <a:p>
                      <a:pPr algn="ctr"/>
                      <a:r>
                        <a:rPr lang="en-GB">
                          <a:effectLst/>
                        </a:rPr>
                        <a:t>8 months</a:t>
                      </a:r>
                    </a:p>
                  </a:txBody>
                  <a:tcPr marL="68580" marR="68580" marT="0" marB="0"/>
                </a:tc>
                <a:extLst>
                  <a:ext uri="{0D108BD9-81ED-4DB2-BD59-A6C34878D82A}">
                    <a16:rowId xmlns:a16="http://schemas.microsoft.com/office/drawing/2014/main" val="1369688429"/>
                  </a:ext>
                </a:extLst>
              </a:tr>
            </a:tbl>
          </a:graphicData>
        </a:graphic>
      </p:graphicFrame>
      <p:sp>
        <p:nvSpPr>
          <p:cNvPr id="6" name="TextBox 5">
            <a:extLst>
              <a:ext uri="{FF2B5EF4-FFF2-40B4-BE49-F238E27FC236}">
                <a16:creationId xmlns:a16="http://schemas.microsoft.com/office/drawing/2014/main" id="{EEC657B8-4673-530C-3338-4C8155C1332D}"/>
              </a:ext>
            </a:extLst>
          </p:cNvPr>
          <p:cNvSpPr txBox="1"/>
          <p:nvPr/>
        </p:nvSpPr>
        <p:spPr>
          <a:xfrm>
            <a:off x="3157268" y="1158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2371099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87645" y="357280"/>
            <a:ext cx="8966230" cy="6180397"/>
          </a:xfrm>
        </p:spPr>
        <p:txBody>
          <a:bodyPr vert="horz" lIns="91440" tIns="45720" rIns="91440" bIns="45720" rtlCol="0" anchor="t">
            <a:normAutofit fontScale="32500" lnSpcReduction="20000"/>
          </a:bodyPr>
          <a:lstStyle/>
          <a:p>
            <a:pPr marL="0" indent="0" algn="ctr">
              <a:buNone/>
            </a:pPr>
            <a:r>
              <a:rPr lang="en-GB" sz="9600">
                <a:solidFill>
                  <a:srgbClr val="E0BC4C"/>
                </a:solidFill>
                <a:latin typeface="Arial Black"/>
              </a:rPr>
              <a:t>The Work-Based Project: </a:t>
            </a:r>
            <a:endParaRPr lang="en-US" sz="9600">
              <a:solidFill>
                <a:srgbClr val="FFFFFF"/>
              </a:solidFill>
              <a:latin typeface="Myriad Pro"/>
            </a:endParaRPr>
          </a:p>
          <a:p>
            <a:pPr marL="0" indent="0" algn="ctr">
              <a:buNone/>
            </a:pPr>
            <a:r>
              <a:rPr lang="en-GB" sz="9600">
                <a:solidFill>
                  <a:srgbClr val="E0BC4C"/>
                </a:solidFill>
                <a:latin typeface="Arial Black"/>
              </a:rPr>
              <a:t>Assessment</a:t>
            </a:r>
            <a:endParaRPr lang="en-US" sz="9600">
              <a:solidFill>
                <a:srgbClr val="FFFFFF"/>
              </a:solidFill>
              <a:latin typeface="Myriad Pro"/>
            </a:endParaRPr>
          </a:p>
          <a:p>
            <a:pPr marL="0" indent="0" algn="ctr">
              <a:buNone/>
            </a:pPr>
            <a:endParaRPr lang="en-US" sz="6800">
              <a:solidFill>
                <a:schemeClr val="accent6">
                  <a:lumMod val="75000"/>
                </a:schemeClr>
              </a:solidFill>
              <a:latin typeface="Arial Black"/>
            </a:endParaRPr>
          </a:p>
          <a:p>
            <a:pPr>
              <a:buFont typeface="Arial"/>
              <a:buChar char="•"/>
            </a:pPr>
            <a:r>
              <a:rPr lang="en-GB" sz="8600">
                <a:solidFill>
                  <a:schemeClr val="accent6">
                    <a:lumMod val="75000"/>
                  </a:schemeClr>
                </a:solidFill>
                <a:latin typeface="Arial Black"/>
              </a:rPr>
              <a:t>E1 Ethics Form – (ungraded but required) </a:t>
            </a:r>
            <a:endParaRPr lang="en-US" sz="8600">
              <a:solidFill>
                <a:schemeClr val="accent6">
                  <a:lumMod val="75000"/>
                </a:schemeClr>
              </a:solidFill>
              <a:latin typeface="Arial Black"/>
            </a:endParaRPr>
          </a:p>
          <a:p>
            <a:pPr>
              <a:buFont typeface="Arial"/>
              <a:buChar char="•"/>
            </a:pPr>
            <a:r>
              <a:rPr lang="en-GB" sz="8600">
                <a:solidFill>
                  <a:schemeClr val="bg1"/>
                </a:solidFill>
                <a:latin typeface="Arial Black"/>
              </a:rPr>
              <a:t>A Project Proposal</a:t>
            </a:r>
            <a:r>
              <a:rPr lang="en-GB" sz="8600">
                <a:solidFill>
                  <a:srgbClr val="00B0F0"/>
                </a:solidFill>
                <a:latin typeface="Arial Black"/>
              </a:rPr>
              <a:t> </a:t>
            </a:r>
            <a:endParaRPr lang="en-US" sz="8600">
              <a:solidFill>
                <a:srgbClr val="00B0F0"/>
              </a:solidFill>
              <a:latin typeface="Arial Black"/>
            </a:endParaRPr>
          </a:p>
          <a:p>
            <a:pPr>
              <a:buFont typeface="Arial"/>
              <a:buChar char="•"/>
            </a:pPr>
            <a:r>
              <a:rPr lang="en-GB" sz="8600">
                <a:solidFill>
                  <a:srgbClr val="00B0F0"/>
                </a:solidFill>
                <a:latin typeface="Arial Black"/>
              </a:rPr>
              <a:t>Project Report (80%)</a:t>
            </a:r>
            <a:endParaRPr lang="en-US" sz="8600">
              <a:solidFill>
                <a:srgbClr val="00B0F0"/>
              </a:solidFill>
              <a:latin typeface="Arial Black"/>
            </a:endParaRPr>
          </a:p>
          <a:p>
            <a:pPr marL="1028700" lvl="1">
              <a:buFont typeface="Arial"/>
              <a:buChar char="–"/>
            </a:pPr>
            <a:r>
              <a:rPr lang="en-GB" sz="8600">
                <a:solidFill>
                  <a:srgbClr val="00B0F0"/>
                </a:solidFill>
                <a:latin typeface="Arial Black"/>
              </a:rPr>
              <a:t>Introduction </a:t>
            </a:r>
            <a:endParaRPr lang="en-US" sz="8600">
              <a:solidFill>
                <a:srgbClr val="00B0F0"/>
              </a:solidFill>
              <a:latin typeface="Arial Black"/>
            </a:endParaRPr>
          </a:p>
          <a:p>
            <a:pPr marL="1028700" lvl="1">
              <a:buFont typeface="Arial"/>
              <a:buChar char="–"/>
            </a:pPr>
            <a:r>
              <a:rPr lang="en-GB" sz="8600">
                <a:solidFill>
                  <a:srgbClr val="00B0F0"/>
                </a:solidFill>
                <a:latin typeface="Arial Black"/>
              </a:rPr>
              <a:t>Review of Literature</a:t>
            </a:r>
            <a:endParaRPr lang="en-US" sz="8600">
              <a:solidFill>
                <a:srgbClr val="00B0F0"/>
              </a:solidFill>
              <a:latin typeface="Arial Black"/>
            </a:endParaRPr>
          </a:p>
          <a:p>
            <a:pPr marL="1028700" lvl="1">
              <a:buFont typeface="Arial"/>
              <a:buChar char="–"/>
            </a:pPr>
            <a:r>
              <a:rPr lang="en-GB" sz="8600">
                <a:solidFill>
                  <a:srgbClr val="00B0F0"/>
                </a:solidFill>
                <a:latin typeface="Arial Black"/>
              </a:rPr>
              <a:t>Methods</a:t>
            </a:r>
            <a:endParaRPr lang="en-US" sz="8600">
              <a:solidFill>
                <a:srgbClr val="00B0F0"/>
              </a:solidFill>
              <a:latin typeface="Arial Black"/>
            </a:endParaRPr>
          </a:p>
          <a:p>
            <a:pPr marL="1028700" lvl="1">
              <a:buFont typeface="Arial"/>
              <a:buChar char="–"/>
            </a:pPr>
            <a:r>
              <a:rPr lang="en-GB" sz="8600">
                <a:solidFill>
                  <a:srgbClr val="00B0F0"/>
                </a:solidFill>
                <a:latin typeface="Arial Black"/>
              </a:rPr>
              <a:t>Findings</a:t>
            </a:r>
            <a:endParaRPr lang="en-US" sz="8600">
              <a:solidFill>
                <a:srgbClr val="00B0F0"/>
              </a:solidFill>
              <a:latin typeface="Arial Black"/>
            </a:endParaRPr>
          </a:p>
          <a:p>
            <a:pPr marL="1028700" lvl="1">
              <a:buFont typeface="Arial"/>
              <a:buChar char="–"/>
            </a:pPr>
            <a:r>
              <a:rPr lang="en-GB" sz="8600">
                <a:solidFill>
                  <a:srgbClr val="00B0F0"/>
                </a:solidFill>
                <a:latin typeface="Arial Black"/>
              </a:rPr>
              <a:t>Conclusion and Recommendations</a:t>
            </a:r>
            <a:endParaRPr lang="en-US" sz="8600">
              <a:solidFill>
                <a:srgbClr val="00B0F0"/>
              </a:solidFill>
              <a:latin typeface="Arial Black"/>
            </a:endParaRPr>
          </a:p>
          <a:p>
            <a:pPr>
              <a:buFont typeface="Arial"/>
              <a:buChar char="•"/>
            </a:pPr>
            <a:r>
              <a:rPr lang="en-GB" sz="8600">
                <a:solidFill>
                  <a:schemeClr val="bg1"/>
                </a:solidFill>
                <a:latin typeface="Arial Black"/>
              </a:rPr>
              <a:t>A Project Presentation – 20%</a:t>
            </a:r>
            <a:endParaRPr lang="en-US" sz="8600">
              <a:solidFill>
                <a:schemeClr val="bg1"/>
              </a:solidFill>
              <a:latin typeface="Arial Black"/>
            </a:endParaRPr>
          </a:p>
          <a:p>
            <a:pPr marL="0" indent="0" algn="ctr">
              <a:buNone/>
            </a:pPr>
            <a:endParaRPr lang="en-US" sz="6700">
              <a:solidFill>
                <a:srgbClr val="E0BC4C"/>
              </a:solidFill>
              <a:latin typeface="Arial Black"/>
            </a:endParaRPr>
          </a:p>
          <a:p>
            <a:pPr marL="0" indent="0" algn="ctr">
              <a:buNone/>
            </a:pPr>
            <a:endParaRPr lang="en-US" sz="3400">
              <a:solidFill>
                <a:schemeClr val="bg1"/>
              </a:solidFill>
              <a:latin typeface="Myriad Pro"/>
              <a:cs typeface="Arial Hebrew Scholar"/>
            </a:endParaRPr>
          </a:p>
        </p:txBody>
      </p:sp>
    </p:spTree>
    <p:extLst>
      <p:ext uri="{BB962C8B-B14F-4D97-AF65-F5344CB8AC3E}">
        <p14:creationId xmlns:p14="http://schemas.microsoft.com/office/powerpoint/2010/main" val="298657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Your </a:t>
            </a:r>
            <a:r>
              <a:rPr lang="en-GB" b="1" i="1"/>
              <a:t>ROUGH</a:t>
            </a:r>
            <a:r>
              <a:rPr lang="en-GB"/>
              <a:t> Project Pathway</a:t>
            </a:r>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5400000">
            <a:off x="2293080" y="-56434"/>
            <a:ext cx="4557838" cy="6920195"/>
          </a:xfrm>
          <a:prstGeom prst="rect">
            <a:avLst/>
          </a:prstGeom>
        </p:spPr>
      </p:pic>
    </p:spTree>
    <p:extLst>
      <p:ext uri="{BB962C8B-B14F-4D97-AF65-F5344CB8AC3E}">
        <p14:creationId xmlns:p14="http://schemas.microsoft.com/office/powerpoint/2010/main" val="3681548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9376"/>
            <a:ext cx="8229600" cy="1143000"/>
          </a:xfrm>
        </p:spPr>
        <p:txBody>
          <a:bodyPr/>
          <a:lstStyle/>
          <a:p>
            <a:r>
              <a:rPr lang="en-GB"/>
              <a:t>Your </a:t>
            </a:r>
            <a:r>
              <a:rPr lang="en-GB" b="1" i="1"/>
              <a:t>ROUGH</a:t>
            </a:r>
            <a:r>
              <a:rPr lang="en-GB"/>
              <a:t> Project Pathway</a:t>
            </a:r>
          </a:p>
        </p:txBody>
      </p:sp>
      <p:pic>
        <p:nvPicPr>
          <p:cNvPr id="4" name="Picture 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5400000">
            <a:off x="2293080" y="-31097"/>
            <a:ext cx="4557838" cy="6920195"/>
          </a:xfrm>
          <a:prstGeom prst="rect">
            <a:avLst/>
          </a:prstGeom>
        </p:spPr>
      </p:pic>
      <p:sp>
        <p:nvSpPr>
          <p:cNvPr id="3" name="TextBox 2">
            <a:extLst>
              <a:ext uri="{FF2B5EF4-FFF2-40B4-BE49-F238E27FC236}">
                <a16:creationId xmlns:a16="http://schemas.microsoft.com/office/drawing/2014/main" id="{D65A72B4-4BB5-443B-BE5B-E0B16B6E1D37}"/>
              </a:ext>
            </a:extLst>
          </p:cNvPr>
          <p:cNvSpPr txBox="1"/>
          <p:nvPr/>
        </p:nvSpPr>
        <p:spPr>
          <a:xfrm>
            <a:off x="5078947" y="1890392"/>
            <a:ext cx="2804792" cy="923330"/>
          </a:xfrm>
          <a:prstGeom prst="rect">
            <a:avLst/>
          </a:prstGeom>
          <a:noFill/>
        </p:spPr>
        <p:txBody>
          <a:bodyPr wrap="square" rtlCol="0">
            <a:spAutoFit/>
          </a:bodyPr>
          <a:lstStyle/>
          <a:p>
            <a:r>
              <a:rPr lang="en-GB"/>
              <a:t>Ethics Form must be signed off within 2 months of the Induction</a:t>
            </a:r>
          </a:p>
        </p:txBody>
      </p:sp>
      <p:cxnSp>
        <p:nvCxnSpPr>
          <p:cNvPr id="6" name="Connector: Elbow 5">
            <a:extLst>
              <a:ext uri="{FF2B5EF4-FFF2-40B4-BE49-F238E27FC236}">
                <a16:creationId xmlns:a16="http://schemas.microsoft.com/office/drawing/2014/main" id="{F1E972E7-7068-4AA1-8727-4E05F31D3045}"/>
              </a:ext>
            </a:extLst>
          </p:cNvPr>
          <p:cNvCxnSpPr>
            <a:cxnSpLocks/>
            <a:stCxn id="3" idx="1"/>
          </p:cNvCxnSpPr>
          <p:nvPr/>
        </p:nvCxnSpPr>
        <p:spPr>
          <a:xfrm rot="10800000" flipV="1">
            <a:off x="4065055" y="2352056"/>
            <a:ext cx="1013893" cy="869663"/>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4200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94838"/>
            <a:ext cx="8638821" cy="4531216"/>
          </a:xfrm>
        </p:spPr>
        <p:txBody>
          <a:bodyPr vert="horz" lIns="91440" tIns="45720" rIns="91440" bIns="45720" rtlCol="0" anchor="ctr">
            <a:normAutofit/>
          </a:bodyPr>
          <a:lstStyle/>
          <a:p>
            <a:pPr marL="0" indent="0" algn="ctr">
              <a:buNone/>
            </a:pPr>
            <a:r>
              <a:rPr lang="en-US" sz="4400">
                <a:solidFill>
                  <a:srgbClr val="5DD4FF"/>
                </a:solidFill>
                <a:latin typeface="Arial Black"/>
              </a:rPr>
              <a:t>Project Proposal</a:t>
            </a:r>
            <a:endParaRPr lang="en-US"/>
          </a:p>
        </p:txBody>
      </p:sp>
      <p:sp>
        <p:nvSpPr>
          <p:cNvPr id="3" name="Rectangle 2">
            <a:extLst>
              <a:ext uri="{FF2B5EF4-FFF2-40B4-BE49-F238E27FC236}">
                <a16:creationId xmlns:a16="http://schemas.microsoft.com/office/drawing/2014/main" id="{D395B059-7ED2-4EC3-BCE8-AC52E213CEAD}"/>
              </a:ext>
            </a:extLst>
          </p:cNvPr>
          <p:cNvSpPr/>
          <p:nvPr/>
        </p:nvSpPr>
        <p:spPr>
          <a:xfrm>
            <a:off x="2628" y="5540335"/>
            <a:ext cx="9143997" cy="13638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4" descr="Person with idea with solid fill">
            <a:extLst>
              <a:ext uri="{FF2B5EF4-FFF2-40B4-BE49-F238E27FC236}">
                <a16:creationId xmlns:a16="http://schemas.microsoft.com/office/drawing/2014/main" id="{B7069996-1129-E337-F2A1-4C402C0A7DC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651408" y="3181481"/>
            <a:ext cx="1619045" cy="1619045"/>
          </a:xfrm>
          <a:prstGeom prst="rect">
            <a:avLst/>
          </a:prstGeom>
        </p:spPr>
      </p:pic>
    </p:spTree>
    <p:extLst>
      <p:ext uri="{BB962C8B-B14F-4D97-AF65-F5344CB8AC3E}">
        <p14:creationId xmlns:p14="http://schemas.microsoft.com/office/powerpoint/2010/main" val="9493063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Y </a:t>
            </a:r>
            <a:r>
              <a:rPr lang="en-GB" err="1"/>
              <a:t>Cynnig</a:t>
            </a:r>
            <a:r>
              <a:rPr lang="en-GB"/>
              <a:t> / Project Proposal</a:t>
            </a:r>
          </a:p>
        </p:txBody>
      </p:sp>
      <p:sp>
        <p:nvSpPr>
          <p:cNvPr id="7" name="Content Placeholder 6">
            <a:extLst>
              <a:ext uri="{FF2B5EF4-FFF2-40B4-BE49-F238E27FC236}">
                <a16:creationId xmlns:a16="http://schemas.microsoft.com/office/drawing/2014/main" id="{7C4F1849-B072-4029-8043-833CA555E643}"/>
              </a:ext>
            </a:extLst>
          </p:cNvPr>
          <p:cNvSpPr>
            <a:spLocks noGrp="1"/>
          </p:cNvSpPr>
          <p:nvPr>
            <p:ph sz="half" idx="1"/>
          </p:nvPr>
        </p:nvSpPr>
        <p:spPr>
          <a:xfrm>
            <a:off x="317810" y="1600201"/>
            <a:ext cx="4177990" cy="3989040"/>
          </a:xfrm>
        </p:spPr>
        <p:txBody>
          <a:bodyPr vert="horz" lIns="91440" tIns="45720" rIns="91440" bIns="45720" rtlCol="0" anchor="t">
            <a:normAutofit/>
          </a:bodyPr>
          <a:lstStyle/>
          <a:p>
            <a:r>
              <a:rPr lang="en-GB">
                <a:ea typeface="+mn-lt"/>
                <a:cs typeface="+mn-lt"/>
              </a:rPr>
              <a:t>Y </a:t>
            </a:r>
            <a:r>
              <a:rPr lang="en-GB" err="1">
                <a:ea typeface="+mn-lt"/>
                <a:cs typeface="+mn-lt"/>
              </a:rPr>
              <a:t>cyd-destun</a:t>
            </a:r>
            <a:endParaRPr lang="en-GB" err="1"/>
          </a:p>
          <a:p>
            <a:r>
              <a:rPr lang="en-GB">
                <a:ea typeface="+mn-lt"/>
                <a:cs typeface="+mn-lt"/>
              </a:rPr>
              <a:t>Y </a:t>
            </a:r>
            <a:r>
              <a:rPr lang="en-GB" err="1">
                <a:ea typeface="+mn-lt"/>
                <a:cs typeface="+mn-lt"/>
              </a:rPr>
              <a:t>cyfiawnhad</a:t>
            </a:r>
            <a:endParaRPr lang="en-GB" err="1"/>
          </a:p>
          <a:p>
            <a:r>
              <a:rPr lang="en-GB" err="1">
                <a:ea typeface="+mn-lt"/>
                <a:cs typeface="+mn-lt"/>
              </a:rPr>
              <a:t>Yr</a:t>
            </a:r>
            <a:r>
              <a:rPr lang="en-GB">
                <a:ea typeface="+mn-lt"/>
                <a:cs typeface="+mn-lt"/>
              </a:rPr>
              <a:t> </a:t>
            </a:r>
            <a:r>
              <a:rPr lang="en-GB" err="1">
                <a:ea typeface="+mn-lt"/>
                <a:cs typeface="+mn-lt"/>
              </a:rPr>
              <a:t>effaith</a:t>
            </a:r>
            <a:r>
              <a:rPr lang="en-GB">
                <a:ea typeface="+mn-lt"/>
                <a:cs typeface="+mn-lt"/>
              </a:rPr>
              <a:t> a </a:t>
            </a:r>
            <a:r>
              <a:rPr lang="en-GB" err="1">
                <a:ea typeface="+mn-lt"/>
                <a:cs typeface="+mn-lt"/>
              </a:rPr>
              <a:t>fwriadwyd</a:t>
            </a:r>
            <a:endParaRPr lang="en-GB" err="1"/>
          </a:p>
          <a:p>
            <a:r>
              <a:rPr lang="en-GB">
                <a:ea typeface="+mn-lt"/>
                <a:cs typeface="+mn-lt"/>
              </a:rPr>
              <a:t>Y </a:t>
            </a:r>
            <a:r>
              <a:rPr lang="en-GB" err="1">
                <a:ea typeface="+mn-lt"/>
                <a:cs typeface="+mn-lt"/>
              </a:rPr>
              <a:t>bwriad</a:t>
            </a:r>
            <a:r>
              <a:rPr lang="en-GB">
                <a:ea typeface="+mn-lt"/>
                <a:cs typeface="+mn-lt"/>
              </a:rPr>
              <a:t> a </a:t>
            </a:r>
            <a:r>
              <a:rPr lang="en-GB" err="1">
                <a:ea typeface="+mn-lt"/>
                <a:cs typeface="+mn-lt"/>
              </a:rPr>
              <a:t>amlinellwyd</a:t>
            </a:r>
            <a:endParaRPr lang="en-GB" err="1"/>
          </a:p>
          <a:p>
            <a:r>
              <a:rPr lang="en-GB">
                <a:ea typeface="+mn-lt"/>
                <a:cs typeface="+mn-lt"/>
              </a:rPr>
              <a:t>Y </a:t>
            </a:r>
            <a:r>
              <a:rPr lang="en-GB" err="1">
                <a:ea typeface="+mn-lt"/>
                <a:cs typeface="+mn-lt"/>
              </a:rPr>
              <a:t>canlyniadau</a:t>
            </a:r>
            <a:r>
              <a:rPr lang="en-GB">
                <a:ea typeface="+mn-lt"/>
                <a:cs typeface="+mn-lt"/>
              </a:rPr>
              <a:t> </a:t>
            </a:r>
            <a:r>
              <a:rPr lang="en-GB" err="1">
                <a:ea typeface="+mn-lt"/>
                <a:cs typeface="+mn-lt"/>
              </a:rPr>
              <a:t>dysgu</a:t>
            </a:r>
            <a:r>
              <a:rPr lang="en-GB">
                <a:ea typeface="+mn-lt"/>
                <a:cs typeface="+mn-lt"/>
              </a:rPr>
              <a:t> </a:t>
            </a:r>
            <a:r>
              <a:rPr lang="en-GB" err="1">
                <a:ea typeface="+mn-lt"/>
                <a:cs typeface="+mn-lt"/>
              </a:rPr>
              <a:t>disgwyliedig</a:t>
            </a:r>
            <a:endParaRPr lang="en-GB" err="1"/>
          </a:p>
          <a:p>
            <a:r>
              <a:rPr lang="en-GB" err="1">
                <a:ea typeface="+mn-lt"/>
                <a:cs typeface="+mn-lt"/>
              </a:rPr>
              <a:t>Moeseg</a:t>
            </a:r>
            <a:r>
              <a:rPr lang="en-GB">
                <a:ea typeface="+mn-lt"/>
                <a:cs typeface="+mn-lt"/>
              </a:rPr>
              <a:t> ac </a:t>
            </a:r>
            <a:r>
              <a:rPr lang="en-GB" err="1">
                <a:ea typeface="+mn-lt"/>
                <a:cs typeface="+mn-lt"/>
              </a:rPr>
              <a:t>ymchwil</a:t>
            </a:r>
            <a:r>
              <a:rPr lang="en-GB">
                <a:ea typeface="+mn-lt"/>
                <a:cs typeface="+mn-lt"/>
              </a:rPr>
              <a:t> </a:t>
            </a:r>
            <a:r>
              <a:rPr lang="en-GB" err="1">
                <a:ea typeface="+mn-lt"/>
                <a:cs typeface="+mn-lt"/>
              </a:rPr>
              <a:t>fewnol</a:t>
            </a:r>
            <a:endParaRPr lang="en-GB" err="1"/>
          </a:p>
          <a:p>
            <a:endParaRPr lang="en-GB"/>
          </a:p>
          <a:p>
            <a:endParaRPr lang="en-GB"/>
          </a:p>
        </p:txBody>
      </p:sp>
      <p:sp>
        <p:nvSpPr>
          <p:cNvPr id="8" name="Content Placeholder 7">
            <a:extLst>
              <a:ext uri="{FF2B5EF4-FFF2-40B4-BE49-F238E27FC236}">
                <a16:creationId xmlns:a16="http://schemas.microsoft.com/office/drawing/2014/main" id="{1EC1536F-CFF0-404B-ABD5-F47D3287C113}"/>
              </a:ext>
            </a:extLst>
          </p:cNvPr>
          <p:cNvSpPr>
            <a:spLocks noGrp="1"/>
          </p:cNvSpPr>
          <p:nvPr>
            <p:ph sz="half" idx="2"/>
          </p:nvPr>
        </p:nvSpPr>
        <p:spPr>
          <a:xfrm>
            <a:off x="4648200" y="1600201"/>
            <a:ext cx="4179820" cy="3989040"/>
          </a:xfrm>
        </p:spPr>
        <p:txBody>
          <a:bodyPr vert="horz" lIns="91440" tIns="45720" rIns="91440" bIns="45720" rtlCol="0" anchor="t">
            <a:normAutofit/>
          </a:bodyPr>
          <a:lstStyle/>
          <a:p>
            <a:r>
              <a:rPr lang="en-GB">
                <a:ea typeface="+mn-lt"/>
                <a:cs typeface="+mn-lt"/>
              </a:rPr>
              <a:t>The context</a:t>
            </a:r>
            <a:endParaRPr lang="en-US">
              <a:ea typeface="+mn-lt"/>
              <a:cs typeface="+mn-lt"/>
            </a:endParaRPr>
          </a:p>
          <a:p>
            <a:r>
              <a:rPr lang="en-GB">
                <a:ea typeface="+mn-lt"/>
                <a:cs typeface="+mn-lt"/>
              </a:rPr>
              <a:t>The justification</a:t>
            </a:r>
            <a:endParaRPr lang="en-GB"/>
          </a:p>
          <a:p>
            <a:r>
              <a:rPr lang="en-GB">
                <a:ea typeface="+mn-lt"/>
                <a:cs typeface="+mn-lt"/>
              </a:rPr>
              <a:t>The intended impact</a:t>
            </a:r>
            <a:endParaRPr lang="en-GB"/>
          </a:p>
          <a:p>
            <a:r>
              <a:rPr lang="en-GB"/>
              <a:t>The outlined intention</a:t>
            </a:r>
          </a:p>
          <a:p>
            <a:r>
              <a:rPr lang="en-GB"/>
              <a:t>The expected learning outcomes</a:t>
            </a:r>
          </a:p>
          <a:p>
            <a:r>
              <a:rPr lang="en-GB"/>
              <a:t>Ethics and insider research</a:t>
            </a:r>
          </a:p>
          <a:p>
            <a:endParaRPr lang="en-GB"/>
          </a:p>
        </p:txBody>
      </p:sp>
    </p:spTree>
    <p:extLst>
      <p:ext uri="{BB962C8B-B14F-4D97-AF65-F5344CB8AC3E}">
        <p14:creationId xmlns:p14="http://schemas.microsoft.com/office/powerpoint/2010/main" val="23323608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604FC198-39ED-F3C6-D45E-50A5FB4D42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1264F8-BBCA-13E1-D2CC-2FE46C328DF2}"/>
              </a:ext>
            </a:extLst>
          </p:cNvPr>
          <p:cNvSpPr>
            <a:spLocks noGrp="1"/>
          </p:cNvSpPr>
          <p:nvPr>
            <p:ph type="title"/>
          </p:nvPr>
        </p:nvSpPr>
        <p:spPr/>
        <p:txBody>
          <a:bodyPr/>
          <a:lstStyle/>
          <a:p>
            <a:r>
              <a:rPr lang="en-GB"/>
              <a:t>Activity</a:t>
            </a:r>
            <a:endParaRPr lang="en-US"/>
          </a:p>
        </p:txBody>
      </p:sp>
      <p:sp>
        <p:nvSpPr>
          <p:cNvPr id="8" name="Content Placeholder 7">
            <a:extLst>
              <a:ext uri="{FF2B5EF4-FFF2-40B4-BE49-F238E27FC236}">
                <a16:creationId xmlns:a16="http://schemas.microsoft.com/office/drawing/2014/main" id="{6AFD5A57-084F-D8D5-B2E2-EC9F814E7EE0}"/>
              </a:ext>
            </a:extLst>
          </p:cNvPr>
          <p:cNvSpPr>
            <a:spLocks noGrp="1"/>
          </p:cNvSpPr>
          <p:nvPr>
            <p:ph sz="half" idx="2"/>
          </p:nvPr>
        </p:nvSpPr>
        <p:spPr>
          <a:xfrm>
            <a:off x="494212" y="1600201"/>
            <a:ext cx="8333808" cy="3989040"/>
          </a:xfrm>
        </p:spPr>
        <p:txBody>
          <a:bodyPr vert="horz" lIns="91440" tIns="45720" rIns="91440" bIns="45720" rtlCol="0" anchor="t">
            <a:normAutofit lnSpcReduction="10000"/>
          </a:bodyPr>
          <a:lstStyle/>
          <a:p>
            <a:pPr marL="0" indent="0">
              <a:buNone/>
            </a:pPr>
            <a:r>
              <a:rPr lang="en-GB"/>
              <a:t>For the next 45 minutes, start writing your project proposal. </a:t>
            </a:r>
          </a:p>
          <a:p>
            <a:r>
              <a:rPr lang="en-GB">
                <a:ea typeface="+mn-lt"/>
                <a:cs typeface="+mn-lt"/>
              </a:rPr>
              <a:t>The context </a:t>
            </a:r>
            <a:endParaRPr lang="en-GB"/>
          </a:p>
          <a:p>
            <a:r>
              <a:rPr lang="en-GB">
                <a:ea typeface="+mn-lt"/>
                <a:cs typeface="+mn-lt"/>
              </a:rPr>
              <a:t>The justification </a:t>
            </a:r>
            <a:endParaRPr lang="en-GB"/>
          </a:p>
          <a:p>
            <a:r>
              <a:rPr lang="en-GB">
                <a:ea typeface="+mn-lt"/>
                <a:cs typeface="+mn-lt"/>
              </a:rPr>
              <a:t>The intended impact </a:t>
            </a:r>
            <a:endParaRPr lang="en-GB"/>
          </a:p>
          <a:p>
            <a:r>
              <a:rPr lang="en-GB">
                <a:ea typeface="+mn-lt"/>
                <a:cs typeface="+mn-lt"/>
              </a:rPr>
              <a:t>The outlined intention </a:t>
            </a:r>
            <a:endParaRPr lang="en-GB"/>
          </a:p>
          <a:p>
            <a:r>
              <a:rPr lang="en-GB">
                <a:ea typeface="+mn-lt"/>
                <a:cs typeface="+mn-lt"/>
              </a:rPr>
              <a:t>The expected learning outcomes </a:t>
            </a:r>
            <a:endParaRPr lang="en-GB"/>
          </a:p>
          <a:p>
            <a:r>
              <a:rPr lang="en-GB">
                <a:ea typeface="+mn-lt"/>
                <a:cs typeface="+mn-lt"/>
              </a:rPr>
              <a:t>Ethics and insider research </a:t>
            </a:r>
            <a:endParaRPr lang="en-GB"/>
          </a:p>
          <a:p>
            <a:pPr>
              <a:buNone/>
            </a:pPr>
            <a:endParaRPr lang="en-GB"/>
          </a:p>
          <a:p>
            <a:pPr marL="0" indent="0">
              <a:buNone/>
            </a:pPr>
            <a:endParaRPr lang="en-GB"/>
          </a:p>
        </p:txBody>
      </p:sp>
    </p:spTree>
    <p:extLst>
      <p:ext uri="{BB962C8B-B14F-4D97-AF65-F5344CB8AC3E}">
        <p14:creationId xmlns:p14="http://schemas.microsoft.com/office/powerpoint/2010/main" val="149733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94838"/>
            <a:ext cx="8638821" cy="4531216"/>
          </a:xfrm>
        </p:spPr>
        <p:txBody>
          <a:bodyPr vert="horz" lIns="91440" tIns="45720" rIns="91440" bIns="45720" rtlCol="0" anchor="ctr">
            <a:normAutofit/>
          </a:bodyPr>
          <a:lstStyle/>
          <a:p>
            <a:pPr marL="0" indent="0" algn="ctr">
              <a:buNone/>
            </a:pPr>
            <a:r>
              <a:rPr lang="en-US" sz="4400">
                <a:solidFill>
                  <a:srgbClr val="5DD4FF"/>
                </a:solidFill>
                <a:latin typeface="Arial Black"/>
              </a:rPr>
              <a:t>Introduction</a:t>
            </a:r>
            <a:endParaRPr lang="en-US"/>
          </a:p>
        </p:txBody>
      </p:sp>
      <p:sp>
        <p:nvSpPr>
          <p:cNvPr id="3" name="Rectangle 2">
            <a:extLst>
              <a:ext uri="{FF2B5EF4-FFF2-40B4-BE49-F238E27FC236}">
                <a16:creationId xmlns:a16="http://schemas.microsoft.com/office/drawing/2014/main" id="{D395B059-7ED2-4EC3-BCE8-AC52E213CEAD}"/>
              </a:ext>
            </a:extLst>
          </p:cNvPr>
          <p:cNvSpPr/>
          <p:nvPr/>
        </p:nvSpPr>
        <p:spPr>
          <a:xfrm>
            <a:off x="2628" y="5540335"/>
            <a:ext cx="9143997" cy="13638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4" descr="Enter with solid fill">
            <a:extLst>
              <a:ext uri="{FF2B5EF4-FFF2-40B4-BE49-F238E27FC236}">
                <a16:creationId xmlns:a16="http://schemas.microsoft.com/office/drawing/2014/main" id="{B7069996-1129-E337-F2A1-4C402C0A7DC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651408" y="3181481"/>
            <a:ext cx="1619045" cy="1619045"/>
          </a:xfrm>
          <a:prstGeom prst="rect">
            <a:avLst/>
          </a:prstGeom>
        </p:spPr>
      </p:pic>
    </p:spTree>
    <p:extLst>
      <p:ext uri="{BB962C8B-B14F-4D97-AF65-F5344CB8AC3E}">
        <p14:creationId xmlns:p14="http://schemas.microsoft.com/office/powerpoint/2010/main" val="13146523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Cyflwyniad</a:t>
            </a:r>
            <a:r>
              <a:rPr lang="en-GB"/>
              <a:t> / Introduction</a:t>
            </a:r>
          </a:p>
        </p:txBody>
      </p:sp>
      <p:sp>
        <p:nvSpPr>
          <p:cNvPr id="7" name="Content Placeholder 6">
            <a:extLst>
              <a:ext uri="{FF2B5EF4-FFF2-40B4-BE49-F238E27FC236}">
                <a16:creationId xmlns:a16="http://schemas.microsoft.com/office/drawing/2014/main" id="{7C4F1849-B072-4029-8043-833CA555E643}"/>
              </a:ext>
            </a:extLst>
          </p:cNvPr>
          <p:cNvSpPr>
            <a:spLocks noGrp="1"/>
          </p:cNvSpPr>
          <p:nvPr>
            <p:ph sz="half" idx="1"/>
          </p:nvPr>
        </p:nvSpPr>
        <p:spPr/>
        <p:txBody>
          <a:bodyPr vert="horz" lIns="91440" tIns="45720" rIns="91440" bIns="45720" rtlCol="0" anchor="t">
            <a:normAutofit/>
          </a:bodyPr>
          <a:lstStyle/>
          <a:p>
            <a:r>
              <a:rPr lang="en-GB">
                <a:ea typeface="+mn-lt"/>
                <a:cs typeface="+mn-lt"/>
              </a:rPr>
              <a:t>Y </a:t>
            </a:r>
            <a:r>
              <a:rPr lang="en-GB" err="1">
                <a:ea typeface="+mn-lt"/>
                <a:cs typeface="+mn-lt"/>
              </a:rPr>
              <a:t>cyd-destun</a:t>
            </a:r>
            <a:endParaRPr lang="en-GB" err="1"/>
          </a:p>
          <a:p>
            <a:r>
              <a:rPr lang="en-GB">
                <a:ea typeface="+mn-lt"/>
                <a:cs typeface="+mn-lt"/>
              </a:rPr>
              <a:t>Y </a:t>
            </a:r>
            <a:r>
              <a:rPr lang="en-GB" err="1">
                <a:ea typeface="+mn-lt"/>
                <a:cs typeface="+mn-lt"/>
              </a:rPr>
              <a:t>cyfiawnhad</a:t>
            </a:r>
            <a:endParaRPr lang="en-GB" err="1"/>
          </a:p>
          <a:p>
            <a:r>
              <a:rPr lang="en-GB">
                <a:ea typeface="+mn-lt"/>
                <a:cs typeface="+mn-lt"/>
              </a:rPr>
              <a:t>Y </a:t>
            </a:r>
            <a:r>
              <a:rPr lang="en-GB" err="1">
                <a:ea typeface="+mn-lt"/>
                <a:cs typeface="+mn-lt"/>
              </a:rPr>
              <a:t>canlyniadau</a:t>
            </a:r>
            <a:r>
              <a:rPr lang="en-GB">
                <a:ea typeface="+mn-lt"/>
                <a:cs typeface="+mn-lt"/>
              </a:rPr>
              <a:t> </a:t>
            </a:r>
            <a:r>
              <a:rPr lang="en-GB" err="1">
                <a:ea typeface="+mn-lt"/>
                <a:cs typeface="+mn-lt"/>
              </a:rPr>
              <a:t>dysgu</a:t>
            </a:r>
            <a:r>
              <a:rPr lang="en-GB">
                <a:ea typeface="+mn-lt"/>
                <a:cs typeface="+mn-lt"/>
              </a:rPr>
              <a:t> </a:t>
            </a:r>
            <a:r>
              <a:rPr lang="en-GB" err="1">
                <a:ea typeface="+mn-lt"/>
                <a:cs typeface="+mn-lt"/>
              </a:rPr>
              <a:t>disgwyliedig</a:t>
            </a:r>
            <a:endParaRPr lang="en-GB" err="1"/>
          </a:p>
          <a:p>
            <a:r>
              <a:rPr lang="en-GB" err="1">
                <a:ea typeface="+mn-lt"/>
                <a:cs typeface="+mn-lt"/>
              </a:rPr>
              <a:t>Yr</a:t>
            </a:r>
            <a:r>
              <a:rPr lang="en-GB">
                <a:ea typeface="+mn-lt"/>
                <a:cs typeface="+mn-lt"/>
              </a:rPr>
              <a:t> </a:t>
            </a:r>
            <a:r>
              <a:rPr lang="en-GB" err="1">
                <a:ea typeface="+mn-lt"/>
                <a:cs typeface="+mn-lt"/>
              </a:rPr>
              <a:t>effaith</a:t>
            </a:r>
            <a:r>
              <a:rPr lang="en-GB">
                <a:ea typeface="+mn-lt"/>
                <a:cs typeface="+mn-lt"/>
              </a:rPr>
              <a:t> a </a:t>
            </a:r>
            <a:r>
              <a:rPr lang="en-GB" err="1">
                <a:ea typeface="+mn-lt"/>
                <a:cs typeface="+mn-lt"/>
              </a:rPr>
              <a:t>fwriadwyd</a:t>
            </a:r>
            <a:endParaRPr lang="en-GB" err="1"/>
          </a:p>
          <a:p>
            <a:endParaRPr lang="en-GB"/>
          </a:p>
          <a:p>
            <a:endParaRPr lang="en-GB"/>
          </a:p>
        </p:txBody>
      </p:sp>
      <p:sp>
        <p:nvSpPr>
          <p:cNvPr id="8" name="Content Placeholder 7">
            <a:extLst>
              <a:ext uri="{FF2B5EF4-FFF2-40B4-BE49-F238E27FC236}">
                <a16:creationId xmlns:a16="http://schemas.microsoft.com/office/drawing/2014/main" id="{1EC1536F-CFF0-404B-ABD5-F47D3287C113}"/>
              </a:ext>
            </a:extLst>
          </p:cNvPr>
          <p:cNvSpPr>
            <a:spLocks noGrp="1"/>
          </p:cNvSpPr>
          <p:nvPr>
            <p:ph sz="half" idx="2"/>
          </p:nvPr>
        </p:nvSpPr>
        <p:spPr/>
        <p:txBody>
          <a:bodyPr vert="horz" lIns="91440" tIns="45720" rIns="91440" bIns="45720" rtlCol="0" anchor="t">
            <a:normAutofit/>
          </a:bodyPr>
          <a:lstStyle/>
          <a:p>
            <a:r>
              <a:rPr lang="en-GB">
                <a:ea typeface="+mn-lt"/>
                <a:cs typeface="+mn-lt"/>
              </a:rPr>
              <a:t>The context</a:t>
            </a:r>
            <a:endParaRPr lang="en-US">
              <a:ea typeface="+mn-lt"/>
              <a:cs typeface="+mn-lt"/>
            </a:endParaRPr>
          </a:p>
          <a:p>
            <a:r>
              <a:rPr lang="en-GB">
                <a:ea typeface="+mn-lt"/>
                <a:cs typeface="+mn-lt"/>
              </a:rPr>
              <a:t>The justification</a:t>
            </a:r>
          </a:p>
          <a:p>
            <a:r>
              <a:rPr lang="en-GB">
                <a:ea typeface="+mn-lt"/>
                <a:cs typeface="+mn-lt"/>
              </a:rPr>
              <a:t>The expected learning outcomes</a:t>
            </a:r>
            <a:endParaRPr lang="en-US">
              <a:ea typeface="+mn-lt"/>
              <a:cs typeface="+mn-lt"/>
            </a:endParaRPr>
          </a:p>
          <a:p>
            <a:r>
              <a:rPr lang="en-GB">
                <a:ea typeface="+mn-lt"/>
                <a:cs typeface="+mn-lt"/>
              </a:rPr>
              <a:t>The intended impact</a:t>
            </a:r>
          </a:p>
          <a:p>
            <a:endParaRPr lang="en-GB"/>
          </a:p>
        </p:txBody>
      </p:sp>
      <p:pic>
        <p:nvPicPr>
          <p:cNvPr id="3" name="Graphic 3" descr="Bullseye with solid fill">
            <a:extLst>
              <a:ext uri="{FF2B5EF4-FFF2-40B4-BE49-F238E27FC236}">
                <a16:creationId xmlns:a16="http://schemas.microsoft.com/office/drawing/2014/main" id="{738B69C5-5FB0-072F-2E6B-AB916D2EF87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74796" y="4266343"/>
            <a:ext cx="1469204" cy="1469204"/>
          </a:xfrm>
          <a:prstGeom prst="rect">
            <a:avLst/>
          </a:prstGeom>
        </p:spPr>
      </p:pic>
    </p:spTree>
    <p:extLst>
      <p:ext uri="{BB962C8B-B14F-4D97-AF65-F5344CB8AC3E}">
        <p14:creationId xmlns:p14="http://schemas.microsoft.com/office/powerpoint/2010/main" val="1412601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err="1">
                <a:ea typeface="+mj-lt"/>
                <a:cs typeface="+mj-lt"/>
              </a:rPr>
              <a:t>Adolygiad</a:t>
            </a:r>
            <a:r>
              <a:rPr lang="en-GB">
                <a:ea typeface="+mj-lt"/>
                <a:cs typeface="+mj-lt"/>
              </a:rPr>
              <a:t> </a:t>
            </a:r>
            <a:r>
              <a:rPr lang="en-GB" err="1">
                <a:ea typeface="+mj-lt"/>
                <a:cs typeface="+mj-lt"/>
              </a:rPr>
              <a:t>Llenyddiaeth</a:t>
            </a:r>
            <a:r>
              <a:rPr lang="en-GB">
                <a:ea typeface="+mj-lt"/>
                <a:cs typeface="+mj-lt"/>
              </a:rPr>
              <a:t> / </a:t>
            </a:r>
            <a:br>
              <a:rPr lang="en-US"/>
            </a:br>
            <a:r>
              <a:rPr lang="en-GB"/>
              <a:t>Literature Review</a:t>
            </a:r>
            <a:endParaRPr lang="en-US"/>
          </a:p>
        </p:txBody>
      </p:sp>
      <p:sp>
        <p:nvSpPr>
          <p:cNvPr id="7" name="Content Placeholder 6">
            <a:extLst>
              <a:ext uri="{FF2B5EF4-FFF2-40B4-BE49-F238E27FC236}">
                <a16:creationId xmlns:a16="http://schemas.microsoft.com/office/drawing/2014/main" id="{7C4F1849-B072-4029-8043-833CA555E643}"/>
              </a:ext>
            </a:extLst>
          </p:cNvPr>
          <p:cNvSpPr>
            <a:spLocks noGrp="1"/>
          </p:cNvSpPr>
          <p:nvPr>
            <p:ph sz="half" idx="1"/>
          </p:nvPr>
        </p:nvSpPr>
        <p:spPr/>
        <p:txBody>
          <a:bodyPr vert="horz" lIns="91440" tIns="45720" rIns="91440" bIns="45720" rtlCol="0" anchor="t">
            <a:normAutofit fontScale="70000" lnSpcReduction="20000"/>
          </a:bodyPr>
          <a:lstStyle/>
          <a:p>
            <a:r>
              <a:rPr lang="en-GB">
                <a:ea typeface="+mn-lt"/>
                <a:cs typeface="+mn-lt"/>
              </a:rPr>
              <a:t>Y </a:t>
            </a:r>
            <a:r>
              <a:rPr lang="en-GB" err="1">
                <a:ea typeface="+mn-lt"/>
                <a:cs typeface="+mn-lt"/>
              </a:rPr>
              <a:t>cyd-destun</a:t>
            </a:r>
            <a:r>
              <a:rPr lang="en-GB">
                <a:ea typeface="+mn-lt"/>
                <a:cs typeface="+mn-lt"/>
              </a:rPr>
              <a:t> </a:t>
            </a:r>
            <a:r>
              <a:rPr lang="en-GB" err="1">
                <a:ea typeface="+mn-lt"/>
                <a:cs typeface="+mn-lt"/>
              </a:rPr>
              <a:t>ehangach</a:t>
            </a:r>
            <a:endParaRPr lang="en-GB" err="1"/>
          </a:p>
          <a:p>
            <a:pPr lvl="1"/>
            <a:r>
              <a:rPr lang="en-GB">
                <a:ea typeface="+mn-lt"/>
                <a:cs typeface="+mn-lt"/>
              </a:rPr>
              <a:t>Y </a:t>
            </a:r>
            <a:r>
              <a:rPr lang="en-GB" err="1">
                <a:ea typeface="+mn-lt"/>
                <a:cs typeface="+mn-lt"/>
              </a:rPr>
              <a:t>maes</a:t>
            </a:r>
            <a:r>
              <a:rPr lang="en-GB">
                <a:ea typeface="+mn-lt"/>
                <a:cs typeface="+mn-lt"/>
              </a:rPr>
              <a:t> </a:t>
            </a:r>
            <a:r>
              <a:rPr lang="en-GB" err="1">
                <a:ea typeface="+mn-lt"/>
                <a:cs typeface="+mn-lt"/>
              </a:rPr>
              <a:t>astudio</a:t>
            </a:r>
            <a:r>
              <a:rPr lang="en-GB">
                <a:ea typeface="+mn-lt"/>
                <a:cs typeface="+mn-lt"/>
              </a:rPr>
              <a:t> / </a:t>
            </a:r>
            <a:r>
              <a:rPr lang="en-GB" err="1">
                <a:ea typeface="+mn-lt"/>
                <a:cs typeface="+mn-lt"/>
              </a:rPr>
              <a:t>gwaith</a:t>
            </a:r>
            <a:endParaRPr lang="en-GB" err="1"/>
          </a:p>
          <a:p>
            <a:pPr lvl="1"/>
            <a:r>
              <a:rPr lang="en-GB" err="1">
                <a:ea typeface="+mn-lt"/>
                <a:cs typeface="+mn-lt"/>
              </a:rPr>
              <a:t>Ymchwil</a:t>
            </a:r>
            <a:r>
              <a:rPr lang="en-GB">
                <a:ea typeface="+mn-lt"/>
                <a:cs typeface="+mn-lt"/>
              </a:rPr>
              <a:t> </a:t>
            </a:r>
            <a:r>
              <a:rPr lang="en-GB" err="1">
                <a:ea typeface="+mn-lt"/>
                <a:cs typeface="+mn-lt"/>
              </a:rPr>
              <a:t>ryngwladol</a:t>
            </a:r>
            <a:endParaRPr lang="en-GB" err="1"/>
          </a:p>
          <a:p>
            <a:pPr lvl="1"/>
            <a:r>
              <a:rPr lang="en-GB" err="1">
                <a:ea typeface="+mn-lt"/>
                <a:cs typeface="+mn-lt"/>
              </a:rPr>
              <a:t>Ymchwil</a:t>
            </a:r>
            <a:r>
              <a:rPr lang="en-GB">
                <a:ea typeface="+mn-lt"/>
                <a:cs typeface="+mn-lt"/>
              </a:rPr>
              <a:t> </a:t>
            </a:r>
            <a:r>
              <a:rPr lang="en-GB" err="1">
                <a:ea typeface="+mn-lt"/>
                <a:cs typeface="+mn-lt"/>
              </a:rPr>
              <a:t>genedlaethol</a:t>
            </a:r>
            <a:endParaRPr lang="en-GB" err="1"/>
          </a:p>
          <a:p>
            <a:r>
              <a:rPr lang="en-GB">
                <a:ea typeface="+mn-lt"/>
                <a:cs typeface="+mn-lt"/>
              </a:rPr>
              <a:t>Angen </a:t>
            </a:r>
            <a:r>
              <a:rPr lang="en-GB" err="1">
                <a:ea typeface="+mn-lt"/>
                <a:cs typeface="+mn-lt"/>
              </a:rPr>
              <a:t>ei</a:t>
            </a:r>
            <a:r>
              <a:rPr lang="en-GB">
                <a:ea typeface="+mn-lt"/>
                <a:cs typeface="+mn-lt"/>
              </a:rPr>
              <a:t> </a:t>
            </a:r>
            <a:r>
              <a:rPr lang="en-GB" err="1">
                <a:ea typeface="+mn-lt"/>
                <a:cs typeface="+mn-lt"/>
              </a:rPr>
              <a:t>gulhau</a:t>
            </a:r>
            <a:endParaRPr lang="en-GB" err="1"/>
          </a:p>
          <a:p>
            <a:pPr lvl="1"/>
            <a:r>
              <a:rPr lang="en-GB">
                <a:ea typeface="+mn-lt"/>
                <a:cs typeface="+mn-lt"/>
              </a:rPr>
              <a:t>Eich </a:t>
            </a:r>
            <a:r>
              <a:rPr lang="en-GB" err="1">
                <a:ea typeface="+mn-lt"/>
                <a:cs typeface="+mn-lt"/>
              </a:rPr>
              <a:t>rhanbarth</a:t>
            </a:r>
            <a:endParaRPr lang="en-GB" err="1"/>
          </a:p>
          <a:p>
            <a:pPr lvl="1"/>
            <a:r>
              <a:rPr lang="en-GB">
                <a:ea typeface="+mn-lt"/>
                <a:cs typeface="+mn-lt"/>
              </a:rPr>
              <a:t>Eich sector</a:t>
            </a:r>
            <a:endParaRPr lang="en-GB"/>
          </a:p>
          <a:p>
            <a:pPr lvl="1"/>
            <a:r>
              <a:rPr lang="en-GB">
                <a:ea typeface="+mn-lt"/>
                <a:cs typeface="+mn-lt"/>
              </a:rPr>
              <a:t>Eich </a:t>
            </a:r>
            <a:r>
              <a:rPr lang="en-GB" err="1">
                <a:ea typeface="+mn-lt"/>
                <a:cs typeface="+mn-lt"/>
              </a:rPr>
              <a:t>diwydiant</a:t>
            </a:r>
            <a:endParaRPr lang="en-GB" err="1"/>
          </a:p>
          <a:p>
            <a:pPr lvl="1"/>
            <a:r>
              <a:rPr lang="en-GB" err="1">
                <a:ea typeface="+mn-lt"/>
                <a:cs typeface="+mn-lt"/>
              </a:rPr>
              <a:t>Digwyddiad</a:t>
            </a:r>
            <a:r>
              <a:rPr lang="en-GB">
                <a:ea typeface="+mn-lt"/>
                <a:cs typeface="+mn-lt"/>
              </a:rPr>
              <a:t> </a:t>
            </a:r>
            <a:r>
              <a:rPr lang="en-GB" err="1">
                <a:ea typeface="+mn-lt"/>
                <a:cs typeface="+mn-lt"/>
              </a:rPr>
              <a:t>critigol</a:t>
            </a:r>
            <a:r>
              <a:rPr lang="en-GB">
                <a:ea typeface="+mn-lt"/>
                <a:cs typeface="+mn-lt"/>
              </a:rPr>
              <a:t> </a:t>
            </a:r>
            <a:r>
              <a:rPr lang="en-GB" err="1">
                <a:ea typeface="+mn-lt"/>
                <a:cs typeface="+mn-lt"/>
              </a:rPr>
              <a:t>penodol</a:t>
            </a:r>
            <a:endParaRPr lang="en-GB" err="1"/>
          </a:p>
          <a:p>
            <a:r>
              <a:rPr lang="en-GB">
                <a:ea typeface="+mn-lt"/>
                <a:cs typeface="+mn-lt"/>
              </a:rPr>
              <a:t>Eich </a:t>
            </a:r>
            <a:r>
              <a:rPr lang="en-GB" err="1">
                <a:ea typeface="+mn-lt"/>
                <a:cs typeface="+mn-lt"/>
              </a:rPr>
              <a:t>prosiect</a:t>
            </a:r>
            <a:r>
              <a:rPr lang="en-GB">
                <a:ea typeface="+mn-lt"/>
                <a:cs typeface="+mn-lt"/>
              </a:rPr>
              <a:t> </a:t>
            </a:r>
            <a:r>
              <a:rPr lang="en-GB" err="1">
                <a:ea typeface="+mn-lt"/>
                <a:cs typeface="+mn-lt"/>
              </a:rPr>
              <a:t>eich</a:t>
            </a:r>
            <a:r>
              <a:rPr lang="en-GB">
                <a:ea typeface="+mn-lt"/>
                <a:cs typeface="+mn-lt"/>
              </a:rPr>
              <a:t> </a:t>
            </a:r>
            <a:r>
              <a:rPr lang="en-GB" err="1">
                <a:ea typeface="+mn-lt"/>
                <a:cs typeface="+mn-lt"/>
              </a:rPr>
              <a:t>hun</a:t>
            </a:r>
            <a:endParaRPr lang="en-GB" err="1"/>
          </a:p>
          <a:p>
            <a:pPr lvl="1"/>
            <a:r>
              <a:rPr lang="en-GB" err="1">
                <a:ea typeface="+mn-lt"/>
                <a:cs typeface="+mn-lt"/>
              </a:rPr>
              <a:t>Sefydliadau</a:t>
            </a:r>
            <a:endParaRPr lang="en-GB" err="1"/>
          </a:p>
          <a:p>
            <a:pPr lvl="1"/>
            <a:r>
              <a:rPr lang="en-GB" err="1">
                <a:ea typeface="+mn-lt"/>
                <a:cs typeface="+mn-lt"/>
              </a:rPr>
              <a:t>Cyfranogwyr</a:t>
            </a:r>
            <a:endParaRPr lang="en-GB" err="1"/>
          </a:p>
          <a:p>
            <a:pPr lvl="1"/>
            <a:r>
              <a:rPr lang="en-GB" err="1">
                <a:ea typeface="+mn-lt"/>
                <a:cs typeface="+mn-lt"/>
              </a:rPr>
              <a:t>Cwestiynau</a:t>
            </a:r>
            <a:r>
              <a:rPr lang="en-GB">
                <a:ea typeface="+mn-lt"/>
                <a:cs typeface="+mn-lt"/>
              </a:rPr>
              <a:t> </a:t>
            </a:r>
            <a:r>
              <a:rPr lang="en-GB" err="1">
                <a:ea typeface="+mn-lt"/>
                <a:cs typeface="+mn-lt"/>
              </a:rPr>
              <a:t>ymchwil</a:t>
            </a:r>
            <a:endParaRPr lang="en-GB" err="1"/>
          </a:p>
          <a:p>
            <a:pPr lvl="1"/>
            <a:r>
              <a:rPr lang="en-GB" err="1">
                <a:ea typeface="+mn-lt"/>
                <a:cs typeface="+mn-lt"/>
              </a:rPr>
              <a:t>Dyluniadau</a:t>
            </a:r>
            <a:r>
              <a:rPr lang="en-GB">
                <a:ea typeface="+mn-lt"/>
                <a:cs typeface="+mn-lt"/>
              </a:rPr>
              <a:t> </a:t>
            </a:r>
            <a:r>
              <a:rPr lang="en-GB" err="1">
                <a:ea typeface="+mn-lt"/>
                <a:cs typeface="+mn-lt"/>
              </a:rPr>
              <a:t>ymchwil</a:t>
            </a:r>
            <a:endParaRPr lang="en-GB" err="1"/>
          </a:p>
        </p:txBody>
      </p:sp>
      <p:sp>
        <p:nvSpPr>
          <p:cNvPr id="8" name="Content Placeholder 7">
            <a:extLst>
              <a:ext uri="{FF2B5EF4-FFF2-40B4-BE49-F238E27FC236}">
                <a16:creationId xmlns:a16="http://schemas.microsoft.com/office/drawing/2014/main" id="{1EC1536F-CFF0-404B-ABD5-F47D3287C113}"/>
              </a:ext>
            </a:extLst>
          </p:cNvPr>
          <p:cNvSpPr>
            <a:spLocks noGrp="1"/>
          </p:cNvSpPr>
          <p:nvPr>
            <p:ph sz="half" idx="2"/>
          </p:nvPr>
        </p:nvSpPr>
        <p:spPr/>
        <p:txBody>
          <a:bodyPr vert="horz" lIns="91440" tIns="45720" rIns="91440" bIns="45720" rtlCol="0" anchor="t">
            <a:normAutofit fontScale="70000" lnSpcReduction="20000"/>
          </a:bodyPr>
          <a:lstStyle/>
          <a:p>
            <a:r>
              <a:rPr lang="en-GB"/>
              <a:t>The wider context</a:t>
            </a:r>
          </a:p>
          <a:p>
            <a:pPr lvl="1"/>
            <a:r>
              <a:rPr lang="en-GB"/>
              <a:t>The field of study / work</a:t>
            </a:r>
          </a:p>
          <a:p>
            <a:pPr lvl="1"/>
            <a:r>
              <a:rPr lang="en-GB"/>
              <a:t>International research</a:t>
            </a:r>
          </a:p>
          <a:p>
            <a:pPr lvl="1"/>
            <a:r>
              <a:rPr lang="en-GB"/>
              <a:t>National research</a:t>
            </a:r>
          </a:p>
          <a:p>
            <a:r>
              <a:rPr lang="en-GB"/>
              <a:t>Narrow it down</a:t>
            </a:r>
          </a:p>
          <a:p>
            <a:pPr lvl="1"/>
            <a:r>
              <a:rPr lang="en-GB"/>
              <a:t>Your region</a:t>
            </a:r>
          </a:p>
          <a:p>
            <a:pPr lvl="1"/>
            <a:r>
              <a:rPr lang="en-GB"/>
              <a:t>Your sector</a:t>
            </a:r>
          </a:p>
          <a:p>
            <a:pPr lvl="1"/>
            <a:r>
              <a:rPr lang="en-GB"/>
              <a:t>Your industry</a:t>
            </a:r>
          </a:p>
          <a:p>
            <a:pPr lvl="1"/>
            <a:r>
              <a:rPr lang="en-GB"/>
              <a:t>Specific critical incident</a:t>
            </a:r>
          </a:p>
          <a:p>
            <a:r>
              <a:rPr lang="en-GB"/>
              <a:t>Your own project</a:t>
            </a:r>
          </a:p>
          <a:p>
            <a:pPr lvl="1"/>
            <a:r>
              <a:rPr lang="en-GB"/>
              <a:t>Organisations</a:t>
            </a:r>
          </a:p>
          <a:p>
            <a:pPr lvl="1"/>
            <a:r>
              <a:rPr lang="en-GB"/>
              <a:t>Participants</a:t>
            </a:r>
          </a:p>
          <a:p>
            <a:pPr lvl="1"/>
            <a:r>
              <a:rPr lang="en-GB"/>
              <a:t>Research questions</a:t>
            </a:r>
          </a:p>
          <a:p>
            <a:pPr lvl="1"/>
            <a:r>
              <a:rPr lang="en-GB"/>
              <a:t>Research designs</a:t>
            </a:r>
          </a:p>
        </p:txBody>
      </p:sp>
      <p:pic>
        <p:nvPicPr>
          <p:cNvPr id="3" name="Graphic 3" descr="Books with solid fill">
            <a:extLst>
              <a:ext uri="{FF2B5EF4-FFF2-40B4-BE49-F238E27FC236}">
                <a16:creationId xmlns:a16="http://schemas.microsoft.com/office/drawing/2014/main" id="{8238D4BF-5DC1-E0B6-EC37-0499FF97F09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10756" y="4327989"/>
            <a:ext cx="1345914" cy="1345914"/>
          </a:xfrm>
          <a:prstGeom prst="rect">
            <a:avLst/>
          </a:prstGeom>
        </p:spPr>
      </p:pic>
    </p:spTree>
    <p:extLst>
      <p:ext uri="{BB962C8B-B14F-4D97-AF65-F5344CB8AC3E}">
        <p14:creationId xmlns:p14="http://schemas.microsoft.com/office/powerpoint/2010/main" val="28647907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Literature Review</a:t>
            </a:r>
            <a:endParaRPr lang="en-US"/>
          </a:p>
        </p:txBody>
      </p:sp>
      <p:pic>
        <p:nvPicPr>
          <p:cNvPr id="3" name="Picture 3" descr="Chart, funnel chart&#10;&#10;Description automatically generated">
            <a:extLst>
              <a:ext uri="{FF2B5EF4-FFF2-40B4-BE49-F238E27FC236}">
                <a16:creationId xmlns:a16="http://schemas.microsoft.com/office/drawing/2014/main" id="{A4466E2D-12AD-7DB0-B972-AE93E3933465}"/>
              </a:ext>
            </a:extLst>
          </p:cNvPr>
          <p:cNvPicPr>
            <a:picLocks noChangeAspect="1"/>
          </p:cNvPicPr>
          <p:nvPr/>
        </p:nvPicPr>
        <p:blipFill>
          <a:blip r:embed="rId3"/>
          <a:stretch>
            <a:fillRect/>
          </a:stretch>
        </p:blipFill>
        <p:spPr>
          <a:xfrm>
            <a:off x="1813389" y="1143000"/>
            <a:ext cx="5517222" cy="5517222"/>
          </a:xfrm>
          <a:prstGeom prst="rect">
            <a:avLst/>
          </a:prstGeom>
        </p:spPr>
      </p:pic>
    </p:spTree>
    <p:extLst>
      <p:ext uri="{BB962C8B-B14F-4D97-AF65-F5344CB8AC3E}">
        <p14:creationId xmlns:p14="http://schemas.microsoft.com/office/powerpoint/2010/main" val="42096226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Literature Review</a:t>
            </a:r>
            <a:endParaRPr lang="en-US"/>
          </a:p>
        </p:txBody>
      </p:sp>
      <p:pic>
        <p:nvPicPr>
          <p:cNvPr id="3" name="Picture 3">
            <a:extLst>
              <a:ext uri="{FF2B5EF4-FFF2-40B4-BE49-F238E27FC236}">
                <a16:creationId xmlns:a16="http://schemas.microsoft.com/office/drawing/2014/main" id="{5649AC0B-CA0E-4DF1-A5D7-0219BB97129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66030" y="1551979"/>
            <a:ext cx="8625304" cy="3486675"/>
          </a:xfrm>
          <a:prstGeom prst="rect">
            <a:avLst/>
          </a:prstGeom>
        </p:spPr>
      </p:pic>
    </p:spTree>
    <p:extLst>
      <p:ext uri="{BB962C8B-B14F-4D97-AF65-F5344CB8AC3E}">
        <p14:creationId xmlns:p14="http://schemas.microsoft.com/office/powerpoint/2010/main" val="8883185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Literature Review</a:t>
            </a:r>
            <a:endParaRPr lang="en-US"/>
          </a:p>
        </p:txBody>
      </p:sp>
      <p:pic>
        <p:nvPicPr>
          <p:cNvPr id="4" name="Picture 4" descr="Graphical user interface, application&#10;&#10;Description automatically generated">
            <a:extLst>
              <a:ext uri="{FF2B5EF4-FFF2-40B4-BE49-F238E27FC236}">
                <a16:creationId xmlns:a16="http://schemas.microsoft.com/office/drawing/2014/main" id="{9B6D134B-2046-4AB2-A36C-28AE75DCEAE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27505" y="1503401"/>
            <a:ext cx="7495673" cy="3436777"/>
          </a:xfrm>
          <a:prstGeom prst="rect">
            <a:avLst/>
          </a:prstGeom>
        </p:spPr>
      </p:pic>
    </p:spTree>
    <p:extLst>
      <p:ext uri="{BB962C8B-B14F-4D97-AF65-F5344CB8AC3E}">
        <p14:creationId xmlns:p14="http://schemas.microsoft.com/office/powerpoint/2010/main" val="15800322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Literature Review</a:t>
            </a:r>
            <a:endParaRPr lang="en-US"/>
          </a:p>
        </p:txBody>
      </p:sp>
      <p:pic>
        <p:nvPicPr>
          <p:cNvPr id="3" name="Picture 4">
            <a:extLst>
              <a:ext uri="{FF2B5EF4-FFF2-40B4-BE49-F238E27FC236}">
                <a16:creationId xmlns:a16="http://schemas.microsoft.com/office/drawing/2014/main" id="{D7EA553B-67BE-4B5C-BF8E-B41BC92773B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943768" y="1757593"/>
            <a:ext cx="5403515" cy="3476497"/>
          </a:xfrm>
          <a:prstGeom prst="rect">
            <a:avLst/>
          </a:prstGeom>
        </p:spPr>
      </p:pic>
    </p:spTree>
    <p:extLst>
      <p:ext uri="{BB962C8B-B14F-4D97-AF65-F5344CB8AC3E}">
        <p14:creationId xmlns:p14="http://schemas.microsoft.com/office/powerpoint/2010/main" val="15552780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B81EA13-E790-4172-8C78-D0181C42C3C1}"/>
              </a:ext>
            </a:extLst>
          </p:cNvPr>
          <p:cNvSpPr/>
          <p:nvPr/>
        </p:nvSpPr>
        <p:spPr>
          <a:xfrm>
            <a:off x="-12700" y="8467"/>
            <a:ext cx="9165166" cy="683683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274638"/>
            <a:ext cx="8229600" cy="828569"/>
          </a:xfrm>
        </p:spPr>
        <p:txBody>
          <a:bodyPr/>
          <a:lstStyle/>
          <a:p>
            <a:r>
              <a:rPr lang="en-GB"/>
              <a:t>Top tips</a:t>
            </a:r>
            <a:endParaRPr lang="en-US"/>
          </a:p>
        </p:txBody>
      </p:sp>
      <p:sp>
        <p:nvSpPr>
          <p:cNvPr id="5" name="TextBox 4">
            <a:extLst>
              <a:ext uri="{FF2B5EF4-FFF2-40B4-BE49-F238E27FC236}">
                <a16:creationId xmlns:a16="http://schemas.microsoft.com/office/drawing/2014/main" id="{89734429-45DD-27B1-59E8-B743D995B8A8}"/>
              </a:ext>
            </a:extLst>
          </p:cNvPr>
          <p:cNvSpPr txBox="1"/>
          <p:nvPr/>
        </p:nvSpPr>
        <p:spPr>
          <a:xfrm>
            <a:off x="713065" y="6161152"/>
            <a:ext cx="802580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u="sng">
                <a:solidFill>
                  <a:srgbClr val="0563C1"/>
                </a:solidFill>
                <a:ea typeface="+mn-lt"/>
                <a:cs typeface="+mn-lt"/>
                <a:hlinkClick r:id="rId4"/>
              </a:rPr>
              <a:t>Literature Review Top Tips - YouTube</a:t>
            </a:r>
            <a:r>
              <a:rPr lang="en-GB" sz="2800">
                <a:solidFill>
                  <a:srgbClr val="333333"/>
                </a:solidFill>
                <a:ea typeface="+mn-lt"/>
                <a:cs typeface="+mn-lt"/>
              </a:rPr>
              <a:t> (2mins 39) </a:t>
            </a:r>
            <a:endParaRPr lang="en-US" sz="2800">
              <a:solidFill>
                <a:srgbClr val="333333"/>
              </a:solidFill>
              <a:ea typeface="+mn-lt"/>
              <a:cs typeface="+mn-lt"/>
            </a:endParaRPr>
          </a:p>
        </p:txBody>
      </p:sp>
      <p:pic>
        <p:nvPicPr>
          <p:cNvPr id="6" name="Online Media 5" title="Literature Review Top Tips">
            <a:hlinkClick r:id="" action="ppaction://media"/>
            <a:extLst>
              <a:ext uri="{FF2B5EF4-FFF2-40B4-BE49-F238E27FC236}">
                <a16:creationId xmlns:a16="http://schemas.microsoft.com/office/drawing/2014/main" id="{525C37F1-DD96-E115-CF05-1FFD3EE86CEC}"/>
              </a:ext>
            </a:extLst>
          </p:cNvPr>
          <p:cNvPicPr>
            <a:picLocks noRot="1" noChangeAspect="1"/>
          </p:cNvPicPr>
          <p:nvPr>
            <a:videoFile r:link="rId1"/>
          </p:nvPr>
        </p:nvPicPr>
        <p:blipFill>
          <a:blip r:embed="rId5"/>
          <a:stretch>
            <a:fillRect/>
          </a:stretch>
        </p:blipFill>
        <p:spPr>
          <a:xfrm>
            <a:off x="344647" y="1105301"/>
            <a:ext cx="8497196" cy="5089300"/>
          </a:xfrm>
          <a:prstGeom prst="rect">
            <a:avLst/>
          </a:prstGeom>
        </p:spPr>
      </p:pic>
    </p:spTree>
    <p:extLst>
      <p:ext uri="{BB962C8B-B14F-4D97-AF65-F5344CB8AC3E}">
        <p14:creationId xmlns:p14="http://schemas.microsoft.com/office/powerpoint/2010/main" val="27301518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B81EA13-E790-4172-8C78-D0181C42C3C1}"/>
              </a:ext>
            </a:extLst>
          </p:cNvPr>
          <p:cNvSpPr/>
          <p:nvPr/>
        </p:nvSpPr>
        <p:spPr>
          <a:xfrm>
            <a:off x="-12700" y="8467"/>
            <a:ext cx="9165166" cy="683683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a:t>Example – How to start...</a:t>
            </a:r>
            <a:endParaRPr lang="en-US"/>
          </a:p>
        </p:txBody>
      </p:sp>
      <p:pic>
        <p:nvPicPr>
          <p:cNvPr id="4" name="Picture 4" descr="Text&#10;&#10;Description automatically generated">
            <a:extLst>
              <a:ext uri="{FF2B5EF4-FFF2-40B4-BE49-F238E27FC236}">
                <a16:creationId xmlns:a16="http://schemas.microsoft.com/office/drawing/2014/main" id="{E738255C-8B91-40F7-B094-690849E619F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66295" y="1111101"/>
            <a:ext cx="8585200" cy="5437901"/>
          </a:xfrm>
          <a:prstGeom prst="rect">
            <a:avLst/>
          </a:prstGeom>
        </p:spPr>
      </p:pic>
    </p:spTree>
    <p:extLst>
      <p:ext uri="{BB962C8B-B14F-4D97-AF65-F5344CB8AC3E}">
        <p14:creationId xmlns:p14="http://schemas.microsoft.com/office/powerpoint/2010/main" val="14183013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94838"/>
            <a:ext cx="8638821" cy="4531216"/>
          </a:xfrm>
        </p:spPr>
        <p:txBody>
          <a:bodyPr vert="horz" lIns="91440" tIns="45720" rIns="91440" bIns="45720" rtlCol="0" anchor="ctr">
            <a:normAutofit/>
          </a:bodyPr>
          <a:lstStyle/>
          <a:p>
            <a:pPr marL="0" indent="0" algn="ctr">
              <a:buNone/>
            </a:pPr>
            <a:r>
              <a:rPr lang="en-US" sz="4400">
                <a:solidFill>
                  <a:srgbClr val="5DD4FF"/>
                </a:solidFill>
                <a:latin typeface="Arial Black"/>
              </a:rPr>
              <a:t>Break </a:t>
            </a:r>
            <a:endParaRPr lang="en-US"/>
          </a:p>
        </p:txBody>
      </p:sp>
      <p:sp>
        <p:nvSpPr>
          <p:cNvPr id="3" name="Rectangle 2">
            <a:extLst>
              <a:ext uri="{FF2B5EF4-FFF2-40B4-BE49-F238E27FC236}">
                <a16:creationId xmlns:a16="http://schemas.microsoft.com/office/drawing/2014/main" id="{D395B059-7ED2-4EC3-BCE8-AC52E213CEAD}"/>
              </a:ext>
            </a:extLst>
          </p:cNvPr>
          <p:cNvSpPr/>
          <p:nvPr/>
        </p:nvSpPr>
        <p:spPr>
          <a:xfrm>
            <a:off x="2628" y="5540335"/>
            <a:ext cx="9143997" cy="13638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4" descr="Coffee with solid fill">
            <a:extLst>
              <a:ext uri="{FF2B5EF4-FFF2-40B4-BE49-F238E27FC236}">
                <a16:creationId xmlns:a16="http://schemas.microsoft.com/office/drawing/2014/main" id="{B7069996-1129-E337-F2A1-4C402C0A7DC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762021" y="3156900"/>
            <a:ext cx="1619045" cy="1619045"/>
          </a:xfrm>
          <a:prstGeom prst="rect">
            <a:avLst/>
          </a:prstGeom>
        </p:spPr>
      </p:pic>
    </p:spTree>
    <p:extLst>
      <p:ext uri="{BB962C8B-B14F-4D97-AF65-F5344CB8AC3E}">
        <p14:creationId xmlns:p14="http://schemas.microsoft.com/office/powerpoint/2010/main" val="15157910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94838"/>
            <a:ext cx="8638821" cy="4531216"/>
          </a:xfrm>
        </p:spPr>
        <p:txBody>
          <a:bodyPr vert="horz" lIns="91440" tIns="45720" rIns="91440" bIns="45720" rtlCol="0" anchor="ctr">
            <a:normAutofit/>
          </a:bodyPr>
          <a:lstStyle/>
          <a:p>
            <a:pPr marL="0" indent="0" algn="ctr">
              <a:buNone/>
            </a:pPr>
            <a:r>
              <a:rPr lang="en-US" sz="4400">
                <a:solidFill>
                  <a:srgbClr val="5DD4FF"/>
                </a:solidFill>
                <a:latin typeface="Arial Black"/>
              </a:rPr>
              <a:t>Library and Learning Resource Centre session</a:t>
            </a:r>
            <a:endParaRPr lang="en-US"/>
          </a:p>
        </p:txBody>
      </p:sp>
      <p:sp>
        <p:nvSpPr>
          <p:cNvPr id="3" name="Rectangle 2">
            <a:extLst>
              <a:ext uri="{FF2B5EF4-FFF2-40B4-BE49-F238E27FC236}">
                <a16:creationId xmlns:a16="http://schemas.microsoft.com/office/drawing/2014/main" id="{D395B059-7ED2-4EC3-BCE8-AC52E213CEAD}"/>
              </a:ext>
            </a:extLst>
          </p:cNvPr>
          <p:cNvSpPr/>
          <p:nvPr/>
        </p:nvSpPr>
        <p:spPr>
          <a:xfrm>
            <a:off x="2628" y="5540335"/>
            <a:ext cx="9143997" cy="13638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4" descr="Books on shelf with solid fill">
            <a:extLst>
              <a:ext uri="{FF2B5EF4-FFF2-40B4-BE49-F238E27FC236}">
                <a16:creationId xmlns:a16="http://schemas.microsoft.com/office/drawing/2014/main" id="{B7069996-1129-E337-F2A1-4C402C0A7DC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762021" y="3156900"/>
            <a:ext cx="1619045" cy="1619045"/>
          </a:xfrm>
          <a:prstGeom prst="rect">
            <a:avLst/>
          </a:prstGeom>
        </p:spPr>
      </p:pic>
    </p:spTree>
    <p:extLst>
      <p:ext uri="{BB962C8B-B14F-4D97-AF65-F5344CB8AC3E}">
        <p14:creationId xmlns:p14="http://schemas.microsoft.com/office/powerpoint/2010/main" val="15633320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94838"/>
            <a:ext cx="8638821" cy="4531216"/>
          </a:xfrm>
        </p:spPr>
        <p:txBody>
          <a:bodyPr vert="horz" lIns="91440" tIns="45720" rIns="91440" bIns="45720" rtlCol="0" anchor="ctr">
            <a:normAutofit/>
          </a:bodyPr>
          <a:lstStyle/>
          <a:p>
            <a:pPr marL="0" indent="0" algn="ctr">
              <a:buNone/>
            </a:pPr>
            <a:r>
              <a:rPr lang="en-US" sz="4400">
                <a:solidFill>
                  <a:srgbClr val="5DD4FF"/>
                </a:solidFill>
                <a:latin typeface="Arial Black"/>
              </a:rPr>
              <a:t>Methods</a:t>
            </a:r>
            <a:endParaRPr lang="en-US"/>
          </a:p>
        </p:txBody>
      </p:sp>
      <p:sp>
        <p:nvSpPr>
          <p:cNvPr id="3" name="Rectangle 2">
            <a:extLst>
              <a:ext uri="{FF2B5EF4-FFF2-40B4-BE49-F238E27FC236}">
                <a16:creationId xmlns:a16="http://schemas.microsoft.com/office/drawing/2014/main" id="{D395B059-7ED2-4EC3-BCE8-AC52E213CEAD}"/>
              </a:ext>
            </a:extLst>
          </p:cNvPr>
          <p:cNvSpPr/>
          <p:nvPr/>
        </p:nvSpPr>
        <p:spPr>
          <a:xfrm>
            <a:off x="2628" y="5540335"/>
            <a:ext cx="9143997" cy="13638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4" descr="Questions with solid fill">
            <a:extLst>
              <a:ext uri="{FF2B5EF4-FFF2-40B4-BE49-F238E27FC236}">
                <a16:creationId xmlns:a16="http://schemas.microsoft.com/office/drawing/2014/main" id="{B7069996-1129-E337-F2A1-4C402C0A7DC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651408" y="3181481"/>
            <a:ext cx="1619045" cy="1619045"/>
          </a:xfrm>
          <a:prstGeom prst="rect">
            <a:avLst/>
          </a:prstGeom>
        </p:spPr>
      </p:pic>
    </p:spTree>
    <p:extLst>
      <p:ext uri="{BB962C8B-B14F-4D97-AF65-F5344CB8AC3E}">
        <p14:creationId xmlns:p14="http://schemas.microsoft.com/office/powerpoint/2010/main" val="17125619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Dull / Methods </a:t>
            </a:r>
          </a:p>
        </p:txBody>
      </p:sp>
      <p:sp>
        <p:nvSpPr>
          <p:cNvPr id="7" name="Content Placeholder 6">
            <a:extLst>
              <a:ext uri="{FF2B5EF4-FFF2-40B4-BE49-F238E27FC236}">
                <a16:creationId xmlns:a16="http://schemas.microsoft.com/office/drawing/2014/main" id="{7C4F1849-B072-4029-8043-833CA555E643}"/>
              </a:ext>
            </a:extLst>
          </p:cNvPr>
          <p:cNvSpPr>
            <a:spLocks noGrp="1"/>
          </p:cNvSpPr>
          <p:nvPr>
            <p:ph sz="half" idx="1"/>
          </p:nvPr>
        </p:nvSpPr>
        <p:spPr>
          <a:xfrm>
            <a:off x="330201" y="1361365"/>
            <a:ext cx="4292598" cy="3989040"/>
          </a:xfrm>
        </p:spPr>
        <p:txBody>
          <a:bodyPr vert="horz" lIns="91440" tIns="45720" rIns="91440" bIns="45720" rtlCol="0" anchor="t">
            <a:normAutofit lnSpcReduction="10000"/>
          </a:bodyPr>
          <a:lstStyle/>
          <a:p>
            <a:r>
              <a:rPr lang="en-GB" err="1">
                <a:ea typeface="+mn-lt"/>
                <a:cs typeface="+mn-lt"/>
              </a:rPr>
              <a:t>Trosolwg</a:t>
            </a:r>
            <a:r>
              <a:rPr lang="en-GB">
                <a:ea typeface="+mn-lt"/>
                <a:cs typeface="+mn-lt"/>
              </a:rPr>
              <a:t> </a:t>
            </a:r>
            <a:r>
              <a:rPr lang="en-GB" err="1">
                <a:ea typeface="+mn-lt"/>
                <a:cs typeface="+mn-lt"/>
              </a:rPr>
              <a:t>o'ch</a:t>
            </a:r>
            <a:r>
              <a:rPr lang="en-GB">
                <a:ea typeface="+mn-lt"/>
                <a:cs typeface="+mn-lt"/>
              </a:rPr>
              <a:t> </a:t>
            </a:r>
            <a:r>
              <a:rPr lang="en-GB" err="1">
                <a:ea typeface="+mn-lt"/>
                <a:cs typeface="+mn-lt"/>
              </a:rPr>
              <a:t>methodoleg</a:t>
            </a:r>
            <a:r>
              <a:rPr lang="en-GB">
                <a:ea typeface="+mn-lt"/>
                <a:cs typeface="+mn-lt"/>
              </a:rPr>
              <a:t> (</a:t>
            </a:r>
            <a:r>
              <a:rPr lang="en-GB" err="1">
                <a:ea typeface="+mn-lt"/>
                <a:cs typeface="+mn-lt"/>
              </a:rPr>
              <a:t>meintiol</a:t>
            </a:r>
            <a:r>
              <a:rPr lang="en-GB">
                <a:ea typeface="+mn-lt"/>
                <a:cs typeface="+mn-lt"/>
              </a:rPr>
              <a:t>, </a:t>
            </a:r>
            <a:r>
              <a:rPr lang="en-GB" err="1">
                <a:ea typeface="+mn-lt"/>
                <a:cs typeface="+mn-lt"/>
              </a:rPr>
              <a:t>ansoddol</a:t>
            </a:r>
            <a:r>
              <a:rPr lang="en-GB">
                <a:ea typeface="+mn-lt"/>
                <a:cs typeface="+mn-lt"/>
              </a:rPr>
              <a:t> neu </a:t>
            </a:r>
            <a:r>
              <a:rPr lang="en-GB" err="1">
                <a:ea typeface="+mn-lt"/>
                <a:cs typeface="+mn-lt"/>
              </a:rPr>
              <a:t>gymysg</a:t>
            </a:r>
            <a:r>
              <a:rPr lang="en-GB">
                <a:ea typeface="+mn-lt"/>
                <a:cs typeface="+mn-lt"/>
              </a:rPr>
              <a:t>)</a:t>
            </a:r>
            <a:endParaRPr lang="en-GB"/>
          </a:p>
          <a:p>
            <a:r>
              <a:rPr lang="en-GB" err="1">
                <a:ea typeface="+mn-lt"/>
                <a:cs typeface="+mn-lt"/>
              </a:rPr>
              <a:t>Dadansoddiad</a:t>
            </a:r>
            <a:r>
              <a:rPr lang="en-GB">
                <a:ea typeface="+mn-lt"/>
                <a:cs typeface="+mn-lt"/>
              </a:rPr>
              <a:t> </a:t>
            </a:r>
            <a:r>
              <a:rPr lang="en-GB" err="1">
                <a:ea typeface="+mn-lt"/>
                <a:cs typeface="+mn-lt"/>
              </a:rPr>
              <a:t>beirniadol</a:t>
            </a:r>
            <a:r>
              <a:rPr lang="en-GB">
                <a:ea typeface="+mn-lt"/>
                <a:cs typeface="+mn-lt"/>
              </a:rPr>
              <a:t> </a:t>
            </a:r>
            <a:r>
              <a:rPr lang="en-GB" err="1">
                <a:ea typeface="+mn-lt"/>
                <a:cs typeface="+mn-lt"/>
              </a:rPr>
              <a:t>o'r</a:t>
            </a:r>
            <a:r>
              <a:rPr lang="en-GB">
                <a:ea typeface="+mn-lt"/>
                <a:cs typeface="+mn-lt"/>
              </a:rPr>
              <a:t> </a:t>
            </a:r>
            <a:r>
              <a:rPr lang="en-GB" err="1">
                <a:ea typeface="+mn-lt"/>
                <a:cs typeface="+mn-lt"/>
              </a:rPr>
              <a:t>dulliau</a:t>
            </a:r>
            <a:r>
              <a:rPr lang="en-GB">
                <a:ea typeface="+mn-lt"/>
                <a:cs typeface="+mn-lt"/>
              </a:rPr>
              <a:t> y </a:t>
            </a:r>
            <a:r>
              <a:rPr lang="en-GB" err="1">
                <a:ea typeface="+mn-lt"/>
                <a:cs typeface="+mn-lt"/>
              </a:rPr>
              <a:t>byddwch</a:t>
            </a:r>
            <a:r>
              <a:rPr lang="en-GB">
                <a:ea typeface="+mn-lt"/>
                <a:cs typeface="+mn-lt"/>
              </a:rPr>
              <a:t> </a:t>
            </a:r>
            <a:r>
              <a:rPr lang="en-GB" err="1">
                <a:ea typeface="+mn-lt"/>
                <a:cs typeface="+mn-lt"/>
              </a:rPr>
              <a:t>yn</a:t>
            </a:r>
            <a:r>
              <a:rPr lang="en-GB">
                <a:ea typeface="+mn-lt"/>
                <a:cs typeface="+mn-lt"/>
              </a:rPr>
              <a:t> </a:t>
            </a:r>
            <a:r>
              <a:rPr lang="en-GB" err="1">
                <a:ea typeface="+mn-lt"/>
                <a:cs typeface="+mn-lt"/>
              </a:rPr>
              <a:t>eu</a:t>
            </a:r>
            <a:r>
              <a:rPr lang="en-GB">
                <a:ea typeface="+mn-lt"/>
                <a:cs typeface="+mn-lt"/>
              </a:rPr>
              <a:t> </a:t>
            </a:r>
            <a:r>
              <a:rPr lang="en-GB" err="1">
                <a:ea typeface="+mn-lt"/>
                <a:cs typeface="+mn-lt"/>
              </a:rPr>
              <a:t>defnyddio</a:t>
            </a:r>
            <a:r>
              <a:rPr lang="en-GB">
                <a:ea typeface="+mn-lt"/>
                <a:cs typeface="+mn-lt"/>
              </a:rPr>
              <a:t>.</a:t>
            </a:r>
            <a:endParaRPr lang="en-GB"/>
          </a:p>
          <a:p>
            <a:r>
              <a:rPr lang="en-GB" err="1">
                <a:ea typeface="+mn-lt"/>
                <a:cs typeface="+mn-lt"/>
              </a:rPr>
              <a:t>Ystyriaethau</a:t>
            </a:r>
            <a:r>
              <a:rPr lang="en-GB">
                <a:ea typeface="+mn-lt"/>
                <a:cs typeface="+mn-lt"/>
              </a:rPr>
              <a:t> </a:t>
            </a:r>
            <a:r>
              <a:rPr lang="en-GB" err="1">
                <a:ea typeface="+mn-lt"/>
                <a:cs typeface="+mn-lt"/>
              </a:rPr>
              <a:t>moesegol</a:t>
            </a:r>
            <a:r>
              <a:rPr lang="en-GB">
                <a:ea typeface="+mn-lt"/>
                <a:cs typeface="+mn-lt"/>
              </a:rPr>
              <a:t>.</a:t>
            </a:r>
            <a:endParaRPr lang="en-GB"/>
          </a:p>
          <a:p>
            <a:r>
              <a:rPr lang="en-GB" err="1">
                <a:ea typeface="+mn-lt"/>
                <a:cs typeface="+mn-lt"/>
              </a:rPr>
              <a:t>Adolygiad</a:t>
            </a:r>
            <a:r>
              <a:rPr lang="en-GB">
                <a:ea typeface="+mn-lt"/>
                <a:cs typeface="+mn-lt"/>
              </a:rPr>
              <a:t> </a:t>
            </a:r>
            <a:r>
              <a:rPr lang="en-GB" err="1">
                <a:ea typeface="+mn-lt"/>
                <a:cs typeface="+mn-lt"/>
              </a:rPr>
              <a:t>o'r</a:t>
            </a:r>
            <a:r>
              <a:rPr lang="en-GB">
                <a:ea typeface="+mn-lt"/>
                <a:cs typeface="+mn-lt"/>
              </a:rPr>
              <a:t> </a:t>
            </a:r>
            <a:r>
              <a:rPr lang="en-GB" err="1">
                <a:ea typeface="+mn-lt"/>
                <a:cs typeface="+mn-lt"/>
              </a:rPr>
              <a:t>ymchwil</a:t>
            </a:r>
            <a:r>
              <a:rPr lang="en-GB">
                <a:ea typeface="+mn-lt"/>
                <a:cs typeface="+mn-lt"/>
              </a:rPr>
              <a:t> a </a:t>
            </a:r>
            <a:r>
              <a:rPr lang="en-GB" err="1">
                <a:ea typeface="+mn-lt"/>
                <a:cs typeface="+mn-lt"/>
              </a:rPr>
              <a:t>gynhaliwyd</a:t>
            </a:r>
            <a:endParaRPr lang="en-GB" err="1"/>
          </a:p>
          <a:p>
            <a:endParaRPr lang="en-GB"/>
          </a:p>
          <a:p>
            <a:endParaRPr lang="en-GB"/>
          </a:p>
        </p:txBody>
      </p:sp>
      <p:sp>
        <p:nvSpPr>
          <p:cNvPr id="8" name="Content Placeholder 7">
            <a:extLst>
              <a:ext uri="{FF2B5EF4-FFF2-40B4-BE49-F238E27FC236}">
                <a16:creationId xmlns:a16="http://schemas.microsoft.com/office/drawing/2014/main" id="{1EC1536F-CFF0-404B-ABD5-F47D3287C113}"/>
              </a:ext>
            </a:extLst>
          </p:cNvPr>
          <p:cNvSpPr>
            <a:spLocks noGrp="1"/>
          </p:cNvSpPr>
          <p:nvPr>
            <p:ph sz="half" idx="2"/>
          </p:nvPr>
        </p:nvSpPr>
        <p:spPr>
          <a:xfrm>
            <a:off x="4693693" y="1361365"/>
            <a:ext cx="4179711" cy="3989040"/>
          </a:xfrm>
        </p:spPr>
        <p:txBody>
          <a:bodyPr vert="horz" lIns="91440" tIns="45720" rIns="91440" bIns="45720" rtlCol="0" anchor="t">
            <a:normAutofit lnSpcReduction="10000"/>
          </a:bodyPr>
          <a:lstStyle/>
          <a:p>
            <a:r>
              <a:rPr lang="en-GB"/>
              <a:t>Overview of your methodology (quantitative, qualitative or mixed)</a:t>
            </a:r>
          </a:p>
          <a:p>
            <a:r>
              <a:rPr lang="en-GB"/>
              <a:t>Critical analysis of the methods you will use.</a:t>
            </a:r>
          </a:p>
          <a:p>
            <a:r>
              <a:rPr lang="en-GB"/>
              <a:t>Ethical considerations.</a:t>
            </a:r>
          </a:p>
          <a:p>
            <a:r>
              <a:rPr lang="en-GB"/>
              <a:t>Review of  the research undertaken </a:t>
            </a:r>
          </a:p>
          <a:p>
            <a:endParaRPr lang="en-GB"/>
          </a:p>
        </p:txBody>
      </p:sp>
    </p:spTree>
    <p:extLst>
      <p:ext uri="{BB962C8B-B14F-4D97-AF65-F5344CB8AC3E}">
        <p14:creationId xmlns:p14="http://schemas.microsoft.com/office/powerpoint/2010/main" val="29809360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Methods </a:t>
            </a:r>
          </a:p>
        </p:txBody>
      </p:sp>
      <p:pic>
        <p:nvPicPr>
          <p:cNvPr id="5" name="Picture 5" descr="Diagram, text&#10;&#10;Description automatically generated">
            <a:extLst>
              <a:ext uri="{FF2B5EF4-FFF2-40B4-BE49-F238E27FC236}">
                <a16:creationId xmlns:a16="http://schemas.microsoft.com/office/drawing/2014/main" id="{EF7457B1-40D7-4DD7-8850-0B354A8C940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67603" y="1075898"/>
            <a:ext cx="7751928" cy="4615218"/>
          </a:xfrm>
          <a:prstGeom prst="rect">
            <a:avLst/>
          </a:prstGeom>
        </p:spPr>
      </p:pic>
    </p:spTree>
    <p:extLst>
      <p:ext uri="{BB962C8B-B14F-4D97-AF65-F5344CB8AC3E}">
        <p14:creationId xmlns:p14="http://schemas.microsoft.com/office/powerpoint/2010/main" val="32489345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94838"/>
            <a:ext cx="8638821" cy="4531216"/>
          </a:xfrm>
        </p:spPr>
        <p:txBody>
          <a:bodyPr vert="horz" lIns="91440" tIns="45720" rIns="91440" bIns="45720" rtlCol="0" anchor="ctr">
            <a:normAutofit/>
          </a:bodyPr>
          <a:lstStyle/>
          <a:p>
            <a:pPr marL="0" indent="0" algn="ctr">
              <a:buNone/>
            </a:pPr>
            <a:r>
              <a:rPr lang="en-US" sz="4400">
                <a:solidFill>
                  <a:srgbClr val="5DD4FF"/>
                </a:solidFill>
                <a:latin typeface="Arial Black"/>
              </a:rPr>
              <a:t>What experience do you have of undertaking research, if any?</a:t>
            </a:r>
            <a:endParaRPr lang="en-US"/>
          </a:p>
        </p:txBody>
      </p:sp>
      <p:sp>
        <p:nvSpPr>
          <p:cNvPr id="3" name="Rectangle 2">
            <a:extLst>
              <a:ext uri="{FF2B5EF4-FFF2-40B4-BE49-F238E27FC236}">
                <a16:creationId xmlns:a16="http://schemas.microsoft.com/office/drawing/2014/main" id="{D395B059-7ED2-4EC3-BCE8-AC52E213CEAD}"/>
              </a:ext>
            </a:extLst>
          </p:cNvPr>
          <p:cNvSpPr/>
          <p:nvPr/>
        </p:nvSpPr>
        <p:spPr>
          <a:xfrm>
            <a:off x="2628" y="5540335"/>
            <a:ext cx="9143997" cy="13638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4" descr="Magnifying glass with solid fill">
            <a:extLst>
              <a:ext uri="{FF2B5EF4-FFF2-40B4-BE49-F238E27FC236}">
                <a16:creationId xmlns:a16="http://schemas.microsoft.com/office/drawing/2014/main" id="{B7069996-1129-E337-F2A1-4C402C0A7DC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762021" y="3866763"/>
            <a:ext cx="1619045" cy="1619045"/>
          </a:xfrm>
          <a:prstGeom prst="rect">
            <a:avLst/>
          </a:prstGeom>
        </p:spPr>
      </p:pic>
    </p:spTree>
    <p:extLst>
      <p:ext uri="{BB962C8B-B14F-4D97-AF65-F5344CB8AC3E}">
        <p14:creationId xmlns:p14="http://schemas.microsoft.com/office/powerpoint/2010/main" val="328219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94838"/>
            <a:ext cx="8638821" cy="4531216"/>
          </a:xfrm>
        </p:spPr>
        <p:txBody>
          <a:bodyPr vert="horz" lIns="91440" tIns="45720" rIns="91440" bIns="45720" rtlCol="0" anchor="ctr">
            <a:normAutofit/>
          </a:bodyPr>
          <a:lstStyle/>
          <a:p>
            <a:pPr marL="0" indent="0" algn="ctr">
              <a:buNone/>
            </a:pPr>
            <a:r>
              <a:rPr lang="en-US" sz="4400">
                <a:solidFill>
                  <a:srgbClr val="5DD4FF"/>
                </a:solidFill>
                <a:latin typeface="Arial Black"/>
              </a:rPr>
              <a:t>Findings</a:t>
            </a:r>
            <a:endParaRPr lang="en-US"/>
          </a:p>
        </p:txBody>
      </p:sp>
      <p:sp>
        <p:nvSpPr>
          <p:cNvPr id="3" name="Rectangle 2">
            <a:extLst>
              <a:ext uri="{FF2B5EF4-FFF2-40B4-BE49-F238E27FC236}">
                <a16:creationId xmlns:a16="http://schemas.microsoft.com/office/drawing/2014/main" id="{D395B059-7ED2-4EC3-BCE8-AC52E213CEAD}"/>
              </a:ext>
            </a:extLst>
          </p:cNvPr>
          <p:cNvSpPr/>
          <p:nvPr/>
        </p:nvSpPr>
        <p:spPr>
          <a:xfrm>
            <a:off x="2628" y="5540335"/>
            <a:ext cx="9143997" cy="13638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4" descr="Magnifying glass with solid fill">
            <a:extLst>
              <a:ext uri="{FF2B5EF4-FFF2-40B4-BE49-F238E27FC236}">
                <a16:creationId xmlns:a16="http://schemas.microsoft.com/office/drawing/2014/main" id="{B7069996-1129-E337-F2A1-4C402C0A7DC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762021" y="3156900"/>
            <a:ext cx="1619045" cy="1619045"/>
          </a:xfrm>
          <a:prstGeom prst="rect">
            <a:avLst/>
          </a:prstGeom>
        </p:spPr>
      </p:pic>
    </p:spTree>
    <p:extLst>
      <p:ext uri="{BB962C8B-B14F-4D97-AF65-F5344CB8AC3E}">
        <p14:creationId xmlns:p14="http://schemas.microsoft.com/office/powerpoint/2010/main" val="19843474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latin typeface="Calibri"/>
                <a:ea typeface="Calibri"/>
                <a:cs typeface="Calibri"/>
              </a:rPr>
              <a:t>Canfyddiadau</a:t>
            </a:r>
            <a:r>
              <a:rPr lang="en-GB">
                <a:latin typeface="Calibri"/>
                <a:ea typeface="Calibri"/>
                <a:cs typeface="Calibri"/>
              </a:rPr>
              <a:t> / </a:t>
            </a:r>
            <a:r>
              <a:rPr lang="en-GB">
                <a:solidFill>
                  <a:srgbClr val="000000"/>
                </a:solidFill>
                <a:latin typeface="Calibri"/>
                <a:ea typeface="Calibri"/>
                <a:cs typeface="Calibri"/>
              </a:rPr>
              <a:t>Findings</a:t>
            </a:r>
            <a:endParaRPr lang="en-US">
              <a:latin typeface="Calibri"/>
              <a:ea typeface="Calibri"/>
              <a:cs typeface="Calibri"/>
            </a:endParaRPr>
          </a:p>
        </p:txBody>
      </p:sp>
      <p:sp>
        <p:nvSpPr>
          <p:cNvPr id="7" name="Content Placeholder 6">
            <a:extLst>
              <a:ext uri="{FF2B5EF4-FFF2-40B4-BE49-F238E27FC236}">
                <a16:creationId xmlns:a16="http://schemas.microsoft.com/office/drawing/2014/main" id="{7C4F1849-B072-4029-8043-833CA555E643}"/>
              </a:ext>
            </a:extLst>
          </p:cNvPr>
          <p:cNvSpPr>
            <a:spLocks noGrp="1"/>
          </p:cNvSpPr>
          <p:nvPr>
            <p:ph sz="half" idx="1"/>
          </p:nvPr>
        </p:nvSpPr>
        <p:spPr>
          <a:xfrm>
            <a:off x="164716" y="1361365"/>
            <a:ext cx="4331084" cy="4195868"/>
          </a:xfrm>
        </p:spPr>
        <p:txBody>
          <a:bodyPr vert="horz" lIns="91440" tIns="45720" rIns="91440" bIns="45720" rtlCol="0" anchor="t">
            <a:noAutofit/>
          </a:bodyPr>
          <a:lstStyle/>
          <a:p>
            <a:r>
              <a:rPr lang="en-GB" sz="1700" err="1">
                <a:ea typeface="+mn-lt"/>
                <a:cs typeface="+mn-lt"/>
              </a:rPr>
              <a:t>Rhowch</a:t>
            </a:r>
            <a:r>
              <a:rPr lang="en-GB" sz="1700">
                <a:ea typeface="+mn-lt"/>
                <a:cs typeface="+mn-lt"/>
              </a:rPr>
              <a:t> </a:t>
            </a:r>
            <a:r>
              <a:rPr lang="en-GB" sz="1700" err="1">
                <a:ea typeface="+mn-lt"/>
                <a:cs typeface="+mn-lt"/>
              </a:rPr>
              <a:t>ganlyniadau</a:t>
            </a:r>
            <a:r>
              <a:rPr lang="en-GB" sz="1700">
                <a:ea typeface="+mn-lt"/>
                <a:cs typeface="+mn-lt"/>
              </a:rPr>
              <a:t> </a:t>
            </a:r>
            <a:r>
              <a:rPr lang="en-GB" sz="1700" err="1">
                <a:ea typeface="+mn-lt"/>
                <a:cs typeface="+mn-lt"/>
              </a:rPr>
              <a:t>eich</a:t>
            </a:r>
            <a:r>
              <a:rPr lang="en-GB" sz="1700">
                <a:ea typeface="+mn-lt"/>
                <a:cs typeface="+mn-lt"/>
              </a:rPr>
              <a:t> </a:t>
            </a:r>
            <a:r>
              <a:rPr lang="en-GB" sz="1700" err="1">
                <a:ea typeface="+mn-lt"/>
                <a:cs typeface="+mn-lt"/>
              </a:rPr>
              <a:t>prosiect</a:t>
            </a:r>
            <a:r>
              <a:rPr lang="en-GB" sz="1700">
                <a:ea typeface="+mn-lt"/>
                <a:cs typeface="+mn-lt"/>
              </a:rPr>
              <a:t> </a:t>
            </a:r>
            <a:r>
              <a:rPr lang="en-GB" sz="1700" err="1">
                <a:ea typeface="+mn-lt"/>
                <a:cs typeface="+mn-lt"/>
              </a:rPr>
              <a:t>yn</a:t>
            </a:r>
            <a:r>
              <a:rPr lang="en-GB" sz="1700">
                <a:ea typeface="+mn-lt"/>
                <a:cs typeface="+mn-lt"/>
              </a:rPr>
              <a:t> y </a:t>
            </a:r>
            <a:r>
              <a:rPr lang="en-GB" sz="1700" err="1">
                <a:ea typeface="+mn-lt"/>
                <a:cs typeface="+mn-lt"/>
              </a:rPr>
              <a:t>gwaith</a:t>
            </a:r>
            <a:r>
              <a:rPr lang="en-GB" sz="1700">
                <a:ea typeface="+mn-lt"/>
                <a:cs typeface="+mn-lt"/>
              </a:rPr>
              <a:t>.</a:t>
            </a:r>
            <a:endParaRPr lang="en-GB" sz="1700"/>
          </a:p>
          <a:p>
            <a:r>
              <a:rPr lang="en-GB" sz="1700" err="1">
                <a:ea typeface="+mn-lt"/>
                <a:cs typeface="+mn-lt"/>
              </a:rPr>
              <a:t>Dilynwch</a:t>
            </a:r>
            <a:r>
              <a:rPr lang="en-GB" sz="1700">
                <a:ea typeface="+mn-lt"/>
                <a:cs typeface="+mn-lt"/>
              </a:rPr>
              <a:t> </a:t>
            </a:r>
            <a:r>
              <a:rPr lang="en-GB" sz="1700" err="1">
                <a:ea typeface="+mn-lt"/>
                <a:cs typeface="+mn-lt"/>
              </a:rPr>
              <a:t>yr</a:t>
            </a:r>
            <a:r>
              <a:rPr lang="en-GB" sz="1700">
                <a:ea typeface="+mn-lt"/>
                <a:cs typeface="+mn-lt"/>
              </a:rPr>
              <a:t> </a:t>
            </a:r>
            <a:r>
              <a:rPr lang="en-GB" sz="1700" err="1">
                <a:ea typeface="+mn-lt"/>
                <a:cs typeface="+mn-lt"/>
              </a:rPr>
              <a:t>amlinelliad</a:t>
            </a:r>
            <a:r>
              <a:rPr lang="en-GB" sz="1700">
                <a:ea typeface="+mn-lt"/>
                <a:cs typeface="+mn-lt"/>
              </a:rPr>
              <a:t> </a:t>
            </a:r>
            <a:r>
              <a:rPr lang="en-GB" sz="1700" err="1">
                <a:ea typeface="+mn-lt"/>
                <a:cs typeface="+mn-lt"/>
              </a:rPr>
              <a:t>yn</a:t>
            </a:r>
            <a:r>
              <a:rPr lang="en-GB" sz="1700">
                <a:ea typeface="+mn-lt"/>
                <a:cs typeface="+mn-lt"/>
              </a:rPr>
              <a:t> </a:t>
            </a:r>
            <a:r>
              <a:rPr lang="en-GB" sz="1700" err="1">
                <a:ea typeface="+mn-lt"/>
                <a:cs typeface="+mn-lt"/>
              </a:rPr>
              <a:t>eich</a:t>
            </a:r>
            <a:r>
              <a:rPr lang="en-GB" sz="1700">
                <a:ea typeface="+mn-lt"/>
                <a:cs typeface="+mn-lt"/>
              </a:rPr>
              <a:t> </a:t>
            </a:r>
            <a:r>
              <a:rPr lang="en-GB" sz="1700" err="1">
                <a:ea typeface="+mn-lt"/>
                <a:cs typeface="+mn-lt"/>
              </a:rPr>
              <a:t>adran</a:t>
            </a:r>
            <a:r>
              <a:rPr lang="en-GB" sz="1700">
                <a:ea typeface="+mn-lt"/>
                <a:cs typeface="+mn-lt"/>
              </a:rPr>
              <a:t> </a:t>
            </a:r>
            <a:r>
              <a:rPr lang="en-GB" sz="1700" err="1">
                <a:ea typeface="+mn-lt"/>
                <a:cs typeface="+mn-lt"/>
              </a:rPr>
              <a:t>dulliau</a:t>
            </a:r>
            <a:r>
              <a:rPr lang="en-GB" sz="1700">
                <a:ea typeface="+mn-lt"/>
                <a:cs typeface="+mn-lt"/>
              </a:rPr>
              <a:t> (</a:t>
            </a:r>
            <a:r>
              <a:rPr lang="en-GB" sz="1700" err="1">
                <a:ea typeface="+mn-lt"/>
                <a:cs typeface="+mn-lt"/>
              </a:rPr>
              <a:t>beth</a:t>
            </a:r>
            <a:r>
              <a:rPr lang="en-GB" sz="1700">
                <a:ea typeface="+mn-lt"/>
                <a:cs typeface="+mn-lt"/>
              </a:rPr>
              <a:t>, </a:t>
            </a:r>
            <a:r>
              <a:rPr lang="en-GB" sz="1700" err="1">
                <a:ea typeface="+mn-lt"/>
                <a:cs typeface="+mn-lt"/>
              </a:rPr>
              <a:t>pryd</a:t>
            </a:r>
            <a:r>
              <a:rPr lang="en-GB" sz="1700">
                <a:ea typeface="+mn-lt"/>
                <a:cs typeface="+mn-lt"/>
              </a:rPr>
              <a:t>, </a:t>
            </a:r>
            <a:r>
              <a:rPr lang="en-GB" sz="1700" err="1">
                <a:ea typeface="+mn-lt"/>
                <a:cs typeface="+mn-lt"/>
              </a:rPr>
              <a:t>ble</a:t>
            </a:r>
            <a:r>
              <a:rPr lang="en-GB" sz="1700">
                <a:ea typeface="+mn-lt"/>
                <a:cs typeface="+mn-lt"/>
              </a:rPr>
              <a:t> a </a:t>
            </a:r>
            <a:r>
              <a:rPr lang="en-GB" sz="1700" err="1">
                <a:ea typeface="+mn-lt"/>
                <a:cs typeface="+mn-lt"/>
              </a:rPr>
              <a:t>gyda</a:t>
            </a:r>
            <a:r>
              <a:rPr lang="en-GB" sz="1700">
                <a:ea typeface="+mn-lt"/>
                <a:cs typeface="+mn-lt"/>
              </a:rPr>
              <a:t> </a:t>
            </a:r>
            <a:r>
              <a:rPr lang="en-GB" sz="1700" err="1">
                <a:ea typeface="+mn-lt"/>
                <a:cs typeface="+mn-lt"/>
              </a:rPr>
              <a:t>phwy</a:t>
            </a:r>
            <a:r>
              <a:rPr lang="en-GB" sz="1700">
                <a:ea typeface="+mn-lt"/>
                <a:cs typeface="+mn-lt"/>
              </a:rPr>
              <a:t>).</a:t>
            </a:r>
          </a:p>
          <a:p>
            <a:r>
              <a:rPr lang="en-GB" sz="1700" err="1">
                <a:ea typeface="+mn-lt"/>
                <a:cs typeface="+mn-lt"/>
              </a:rPr>
              <a:t>Archwiliwch</a:t>
            </a:r>
            <a:r>
              <a:rPr lang="en-GB" sz="1700">
                <a:ea typeface="+mn-lt"/>
                <a:cs typeface="+mn-lt"/>
              </a:rPr>
              <a:t> a </a:t>
            </a:r>
            <a:r>
              <a:rPr lang="en-GB" sz="1700" err="1">
                <a:ea typeface="+mn-lt"/>
                <a:cs typeface="+mn-lt"/>
              </a:rPr>
              <a:t>dadansoddwch</a:t>
            </a:r>
            <a:r>
              <a:rPr lang="en-GB" sz="1700">
                <a:ea typeface="+mn-lt"/>
                <a:cs typeface="+mn-lt"/>
              </a:rPr>
              <a:t> </a:t>
            </a:r>
            <a:r>
              <a:rPr lang="en-GB" sz="1700" err="1">
                <a:ea typeface="+mn-lt"/>
                <a:cs typeface="+mn-lt"/>
              </a:rPr>
              <a:t>unrhyw</a:t>
            </a:r>
            <a:r>
              <a:rPr lang="en-GB" sz="1700">
                <a:ea typeface="+mn-lt"/>
                <a:cs typeface="+mn-lt"/>
              </a:rPr>
              <a:t> </a:t>
            </a:r>
            <a:r>
              <a:rPr lang="en-GB" sz="1700" err="1">
                <a:ea typeface="+mn-lt"/>
                <a:cs typeface="+mn-lt"/>
              </a:rPr>
              <a:t>faterion</a:t>
            </a:r>
            <a:r>
              <a:rPr lang="en-GB" sz="1700">
                <a:ea typeface="+mn-lt"/>
                <a:cs typeface="+mn-lt"/>
              </a:rPr>
              <a:t> y </a:t>
            </a:r>
            <a:r>
              <a:rPr lang="en-GB" sz="1700" err="1">
                <a:ea typeface="+mn-lt"/>
                <a:cs typeface="+mn-lt"/>
              </a:rPr>
              <a:t>daethoch</a:t>
            </a:r>
            <a:r>
              <a:rPr lang="en-GB" sz="1700">
                <a:ea typeface="+mn-lt"/>
                <a:cs typeface="+mn-lt"/>
              </a:rPr>
              <a:t> </a:t>
            </a:r>
            <a:r>
              <a:rPr lang="en-GB" sz="1700" err="1">
                <a:ea typeface="+mn-lt"/>
                <a:cs typeface="+mn-lt"/>
              </a:rPr>
              <a:t>ar</a:t>
            </a:r>
            <a:r>
              <a:rPr lang="en-GB" sz="1700">
                <a:ea typeface="+mn-lt"/>
                <a:cs typeface="+mn-lt"/>
              </a:rPr>
              <a:t> </a:t>
            </a:r>
            <a:r>
              <a:rPr lang="en-GB" sz="1700" err="1">
                <a:ea typeface="+mn-lt"/>
                <a:cs typeface="+mn-lt"/>
              </a:rPr>
              <a:t>eu</a:t>
            </a:r>
            <a:r>
              <a:rPr lang="en-GB" sz="1700">
                <a:ea typeface="+mn-lt"/>
                <a:cs typeface="+mn-lt"/>
              </a:rPr>
              <a:t> </a:t>
            </a:r>
            <a:r>
              <a:rPr lang="en-GB" sz="1700" err="1">
                <a:ea typeface="+mn-lt"/>
                <a:cs typeface="+mn-lt"/>
              </a:rPr>
              <a:t>traws</a:t>
            </a:r>
            <a:r>
              <a:rPr lang="en-GB" sz="1700">
                <a:ea typeface="+mn-lt"/>
                <a:cs typeface="+mn-lt"/>
              </a:rPr>
              <a:t>.</a:t>
            </a:r>
            <a:endParaRPr lang="en-GB" sz="1700"/>
          </a:p>
          <a:p>
            <a:r>
              <a:rPr lang="en-GB" sz="1700">
                <a:ea typeface="+mn-lt"/>
                <a:cs typeface="+mn-lt"/>
              </a:rPr>
              <a:t>Dylai </a:t>
            </a:r>
            <a:r>
              <a:rPr lang="en-GB" sz="1700" err="1">
                <a:ea typeface="+mn-lt"/>
                <a:cs typeface="+mn-lt"/>
              </a:rPr>
              <a:t>fod</a:t>
            </a:r>
            <a:r>
              <a:rPr lang="en-GB" sz="1700">
                <a:ea typeface="+mn-lt"/>
                <a:cs typeface="+mn-lt"/>
              </a:rPr>
              <a:t> </a:t>
            </a:r>
            <a:r>
              <a:rPr lang="en-GB" sz="1700" err="1">
                <a:ea typeface="+mn-lt"/>
                <a:cs typeface="+mn-lt"/>
              </a:rPr>
              <a:t>yn</a:t>
            </a:r>
            <a:r>
              <a:rPr lang="en-GB" sz="1700">
                <a:ea typeface="+mn-lt"/>
                <a:cs typeface="+mn-lt"/>
              </a:rPr>
              <a:t> </a:t>
            </a:r>
            <a:r>
              <a:rPr lang="en-GB" sz="1700" err="1">
                <a:ea typeface="+mn-lt"/>
                <a:cs typeface="+mn-lt"/>
              </a:rPr>
              <a:t>feirniadol</a:t>
            </a:r>
            <a:r>
              <a:rPr lang="en-GB" sz="1700">
                <a:ea typeface="+mn-lt"/>
                <a:cs typeface="+mn-lt"/>
              </a:rPr>
              <a:t>, </a:t>
            </a:r>
            <a:r>
              <a:rPr lang="en-GB" sz="1700" err="1">
                <a:ea typeface="+mn-lt"/>
                <a:cs typeface="+mn-lt"/>
              </a:rPr>
              <a:t>yn</a:t>
            </a:r>
            <a:r>
              <a:rPr lang="en-GB" sz="1700">
                <a:ea typeface="+mn-lt"/>
                <a:cs typeface="+mn-lt"/>
              </a:rPr>
              <a:t> </a:t>
            </a:r>
            <a:r>
              <a:rPr lang="en-GB" sz="1700" err="1">
                <a:ea typeface="+mn-lt"/>
                <a:cs typeface="+mn-lt"/>
              </a:rPr>
              <a:t>feddylgar</a:t>
            </a:r>
            <a:r>
              <a:rPr lang="en-GB" sz="1700">
                <a:ea typeface="+mn-lt"/>
                <a:cs typeface="+mn-lt"/>
              </a:rPr>
              <a:t>, </a:t>
            </a:r>
            <a:r>
              <a:rPr lang="en-GB" sz="1700" err="1">
                <a:ea typeface="+mn-lt"/>
                <a:cs typeface="+mn-lt"/>
              </a:rPr>
              <a:t>yn</a:t>
            </a:r>
            <a:r>
              <a:rPr lang="en-GB" sz="1700">
                <a:ea typeface="+mn-lt"/>
                <a:cs typeface="+mn-lt"/>
              </a:rPr>
              <a:t> </a:t>
            </a:r>
            <a:r>
              <a:rPr lang="en-GB" sz="1700" err="1">
                <a:ea typeface="+mn-lt"/>
                <a:cs typeface="+mn-lt"/>
              </a:rPr>
              <a:t>ddadansoddol</a:t>
            </a:r>
            <a:r>
              <a:rPr lang="en-GB" sz="1700">
                <a:ea typeface="+mn-lt"/>
                <a:cs typeface="+mn-lt"/>
              </a:rPr>
              <a:t>, ac </a:t>
            </a:r>
            <a:r>
              <a:rPr lang="en-GB" sz="1700" err="1">
                <a:ea typeface="+mn-lt"/>
                <a:cs typeface="+mn-lt"/>
              </a:rPr>
              <a:t>wedi'i</a:t>
            </a:r>
            <a:r>
              <a:rPr lang="en-GB" sz="1700">
                <a:ea typeface="+mn-lt"/>
                <a:cs typeface="+mn-lt"/>
              </a:rPr>
              <a:t> </a:t>
            </a:r>
            <a:r>
              <a:rPr lang="en-GB" sz="1700" err="1">
                <a:ea typeface="+mn-lt"/>
                <a:cs typeface="+mn-lt"/>
              </a:rPr>
              <a:t>seilio'n</a:t>
            </a:r>
            <a:r>
              <a:rPr lang="en-GB" sz="1700">
                <a:ea typeface="+mn-lt"/>
                <a:cs typeface="+mn-lt"/>
              </a:rPr>
              <a:t> </a:t>
            </a:r>
            <a:r>
              <a:rPr lang="en-GB" sz="1700" err="1">
                <a:ea typeface="+mn-lt"/>
                <a:cs typeface="+mn-lt"/>
              </a:rPr>
              <a:t>gadarn</a:t>
            </a:r>
            <a:r>
              <a:rPr lang="en-GB" sz="1700">
                <a:ea typeface="+mn-lt"/>
                <a:cs typeface="+mn-lt"/>
              </a:rPr>
              <a:t> </a:t>
            </a:r>
            <a:r>
              <a:rPr lang="en-GB" sz="1700" err="1">
                <a:ea typeface="+mn-lt"/>
                <a:cs typeface="+mn-lt"/>
              </a:rPr>
              <a:t>ar</a:t>
            </a:r>
            <a:r>
              <a:rPr lang="en-GB" sz="1700">
                <a:ea typeface="+mn-lt"/>
                <a:cs typeface="+mn-lt"/>
              </a:rPr>
              <a:t> y </a:t>
            </a:r>
            <a:r>
              <a:rPr lang="en-GB" sz="1700" err="1">
                <a:ea typeface="+mn-lt"/>
                <a:cs typeface="+mn-lt"/>
              </a:rPr>
              <a:t>fethodoleg</a:t>
            </a:r>
            <a:r>
              <a:rPr lang="en-GB" sz="1700">
                <a:ea typeface="+mn-lt"/>
                <a:cs typeface="+mn-lt"/>
              </a:rPr>
              <a:t> </a:t>
            </a:r>
            <a:r>
              <a:rPr lang="en-GB" sz="1700" err="1">
                <a:ea typeface="+mn-lt"/>
                <a:cs typeface="+mn-lt"/>
              </a:rPr>
              <a:t>fel</a:t>
            </a:r>
            <a:r>
              <a:rPr lang="en-GB" sz="1700">
                <a:ea typeface="+mn-lt"/>
                <a:cs typeface="+mn-lt"/>
              </a:rPr>
              <a:t> </a:t>
            </a:r>
            <a:r>
              <a:rPr lang="en-GB" sz="1700" err="1">
                <a:ea typeface="+mn-lt"/>
                <a:cs typeface="+mn-lt"/>
              </a:rPr>
              <a:t>yr</a:t>
            </a:r>
            <a:r>
              <a:rPr lang="en-GB" sz="1700">
                <a:ea typeface="+mn-lt"/>
                <a:cs typeface="+mn-lt"/>
              </a:rPr>
              <a:t> </a:t>
            </a:r>
            <a:r>
              <a:rPr lang="en-GB" sz="1700" err="1">
                <a:ea typeface="+mn-lt"/>
                <a:cs typeface="+mn-lt"/>
              </a:rPr>
              <a:t>amlinellwyd</a:t>
            </a:r>
            <a:r>
              <a:rPr lang="en-GB" sz="1700">
                <a:ea typeface="+mn-lt"/>
                <a:cs typeface="+mn-lt"/>
              </a:rPr>
              <a:t>.</a:t>
            </a:r>
          </a:p>
          <a:p>
            <a:r>
              <a:rPr lang="en-GB" sz="1700">
                <a:ea typeface="+mn-lt"/>
                <a:cs typeface="+mn-lt"/>
              </a:rPr>
              <a:t>Lle </a:t>
            </a:r>
            <a:r>
              <a:rPr lang="en-GB" sz="1700" err="1">
                <a:ea typeface="+mn-lt"/>
                <a:cs typeface="+mn-lt"/>
              </a:rPr>
              <a:t>bynnag</a:t>
            </a:r>
            <a:r>
              <a:rPr lang="en-GB" sz="1700">
                <a:ea typeface="+mn-lt"/>
                <a:cs typeface="+mn-lt"/>
              </a:rPr>
              <a:t> y </a:t>
            </a:r>
            <a:r>
              <a:rPr lang="en-GB" sz="1700" err="1">
                <a:ea typeface="+mn-lt"/>
                <a:cs typeface="+mn-lt"/>
              </a:rPr>
              <a:t>bo</a:t>
            </a:r>
            <a:r>
              <a:rPr lang="en-GB" sz="1700">
                <a:ea typeface="+mn-lt"/>
                <a:cs typeface="+mn-lt"/>
              </a:rPr>
              <a:t> </a:t>
            </a:r>
            <a:r>
              <a:rPr lang="en-GB" sz="1700" err="1">
                <a:ea typeface="+mn-lt"/>
                <a:cs typeface="+mn-lt"/>
              </a:rPr>
              <a:t>hynny'n</a:t>
            </a:r>
            <a:r>
              <a:rPr lang="en-GB" sz="1700">
                <a:ea typeface="+mn-lt"/>
                <a:cs typeface="+mn-lt"/>
              </a:rPr>
              <a:t> </a:t>
            </a:r>
            <a:r>
              <a:rPr lang="en-GB" sz="1700" err="1">
                <a:ea typeface="+mn-lt"/>
                <a:cs typeface="+mn-lt"/>
              </a:rPr>
              <a:t>briodol</a:t>
            </a:r>
            <a:r>
              <a:rPr lang="en-GB" sz="1700">
                <a:ea typeface="+mn-lt"/>
                <a:cs typeface="+mn-lt"/>
              </a:rPr>
              <a:t>, </a:t>
            </a:r>
            <a:r>
              <a:rPr lang="en-GB" sz="1700" err="1">
                <a:ea typeface="+mn-lt"/>
                <a:cs typeface="+mn-lt"/>
              </a:rPr>
              <a:t>mae</a:t>
            </a:r>
            <a:r>
              <a:rPr lang="en-GB" sz="1700">
                <a:ea typeface="+mn-lt"/>
                <a:cs typeface="+mn-lt"/>
              </a:rPr>
              <a:t> </a:t>
            </a:r>
            <a:r>
              <a:rPr lang="en-GB" sz="1700" err="1">
                <a:ea typeface="+mn-lt"/>
                <a:cs typeface="+mn-lt"/>
              </a:rPr>
              <a:t>croeso</a:t>
            </a:r>
            <a:r>
              <a:rPr lang="en-GB" sz="1700">
                <a:ea typeface="+mn-lt"/>
                <a:cs typeface="+mn-lt"/>
              </a:rPr>
              <a:t> </a:t>
            </a:r>
            <a:r>
              <a:rPr lang="en-GB" sz="1700" err="1">
                <a:ea typeface="+mn-lt"/>
                <a:cs typeface="+mn-lt"/>
              </a:rPr>
              <a:t>i</a:t>
            </a:r>
            <a:r>
              <a:rPr lang="en-GB" sz="1700">
                <a:ea typeface="+mn-lt"/>
                <a:cs typeface="+mn-lt"/>
              </a:rPr>
              <a:t> chi </a:t>
            </a:r>
            <a:r>
              <a:rPr lang="en-GB" sz="1700" err="1">
                <a:ea typeface="+mn-lt"/>
                <a:cs typeface="+mn-lt"/>
              </a:rPr>
              <a:t>gynnwys</a:t>
            </a:r>
            <a:r>
              <a:rPr lang="en-GB" sz="1700">
                <a:ea typeface="+mn-lt"/>
                <a:cs typeface="+mn-lt"/>
              </a:rPr>
              <a:t> </a:t>
            </a:r>
            <a:r>
              <a:rPr lang="en-GB" sz="1700" err="1">
                <a:ea typeface="+mn-lt"/>
                <a:cs typeface="+mn-lt"/>
              </a:rPr>
              <a:t>siartiau</a:t>
            </a:r>
            <a:r>
              <a:rPr lang="en-GB" sz="1700">
                <a:ea typeface="+mn-lt"/>
                <a:cs typeface="+mn-lt"/>
              </a:rPr>
              <a:t>, </a:t>
            </a:r>
            <a:r>
              <a:rPr lang="en-GB" sz="1700" err="1">
                <a:ea typeface="+mn-lt"/>
                <a:cs typeface="+mn-lt"/>
              </a:rPr>
              <a:t>graffiau</a:t>
            </a:r>
            <a:r>
              <a:rPr lang="en-GB" sz="1700">
                <a:ea typeface="+mn-lt"/>
                <a:cs typeface="+mn-lt"/>
              </a:rPr>
              <a:t>, </a:t>
            </a:r>
            <a:r>
              <a:rPr lang="en-GB" sz="1700" err="1">
                <a:ea typeface="+mn-lt"/>
                <a:cs typeface="+mn-lt"/>
              </a:rPr>
              <a:t>tablau</a:t>
            </a:r>
            <a:r>
              <a:rPr lang="en-GB" sz="1700">
                <a:ea typeface="+mn-lt"/>
                <a:cs typeface="+mn-lt"/>
              </a:rPr>
              <a:t>, </a:t>
            </a:r>
            <a:r>
              <a:rPr lang="en-GB" sz="1700" err="1">
                <a:ea typeface="+mn-lt"/>
                <a:cs typeface="+mn-lt"/>
              </a:rPr>
              <a:t>lluniadau</a:t>
            </a:r>
            <a:r>
              <a:rPr lang="en-GB" sz="1700">
                <a:ea typeface="+mn-lt"/>
                <a:cs typeface="+mn-lt"/>
              </a:rPr>
              <a:t>, </a:t>
            </a:r>
            <a:r>
              <a:rPr lang="en-GB" sz="1700" err="1">
                <a:ea typeface="+mn-lt"/>
                <a:cs typeface="+mn-lt"/>
              </a:rPr>
              <a:t>mapiau</a:t>
            </a:r>
            <a:r>
              <a:rPr lang="en-GB" sz="1700">
                <a:ea typeface="+mn-lt"/>
                <a:cs typeface="+mn-lt"/>
              </a:rPr>
              <a:t>, </a:t>
            </a:r>
            <a:r>
              <a:rPr lang="en-GB" sz="1700" err="1">
                <a:ea typeface="+mn-lt"/>
                <a:cs typeface="+mn-lt"/>
              </a:rPr>
              <a:t>diagramau</a:t>
            </a:r>
            <a:r>
              <a:rPr lang="en-GB" sz="1700">
                <a:ea typeface="+mn-lt"/>
                <a:cs typeface="+mn-lt"/>
              </a:rPr>
              <a:t>, a </a:t>
            </a:r>
            <a:r>
              <a:rPr lang="en-GB" sz="1700" err="1">
                <a:ea typeface="+mn-lt"/>
                <a:cs typeface="+mn-lt"/>
              </a:rPr>
              <a:t>chymhorthion</a:t>
            </a:r>
            <a:r>
              <a:rPr lang="en-GB" sz="1700">
                <a:ea typeface="+mn-lt"/>
                <a:cs typeface="+mn-lt"/>
              </a:rPr>
              <a:t> </a:t>
            </a:r>
            <a:r>
              <a:rPr lang="en-GB" sz="1700" err="1">
                <a:ea typeface="+mn-lt"/>
                <a:cs typeface="+mn-lt"/>
              </a:rPr>
              <a:t>gweledol</a:t>
            </a:r>
            <a:r>
              <a:rPr lang="en-GB" sz="1700">
                <a:ea typeface="+mn-lt"/>
                <a:cs typeface="+mn-lt"/>
              </a:rPr>
              <a:t> </a:t>
            </a:r>
            <a:r>
              <a:rPr lang="en-GB" sz="1700" err="1">
                <a:ea typeface="+mn-lt"/>
                <a:cs typeface="+mn-lt"/>
              </a:rPr>
              <a:t>eraill</a:t>
            </a:r>
            <a:r>
              <a:rPr lang="en-GB" sz="1700">
                <a:ea typeface="+mn-lt"/>
                <a:cs typeface="+mn-lt"/>
              </a:rPr>
              <a:t> </a:t>
            </a:r>
            <a:r>
              <a:rPr lang="en-GB" sz="1700" err="1">
                <a:ea typeface="+mn-lt"/>
                <a:cs typeface="+mn-lt"/>
              </a:rPr>
              <a:t>i</a:t>
            </a:r>
            <a:r>
              <a:rPr lang="en-GB" sz="1700">
                <a:ea typeface="+mn-lt"/>
                <a:cs typeface="+mn-lt"/>
              </a:rPr>
              <a:t> </a:t>
            </a:r>
            <a:r>
              <a:rPr lang="en-GB" sz="1700" err="1">
                <a:ea typeface="+mn-lt"/>
                <a:cs typeface="+mn-lt"/>
              </a:rPr>
              <a:t>ategu'r</a:t>
            </a:r>
            <a:r>
              <a:rPr lang="en-GB" sz="1700">
                <a:ea typeface="+mn-lt"/>
                <a:cs typeface="+mn-lt"/>
              </a:rPr>
              <a:t> </a:t>
            </a:r>
            <a:r>
              <a:rPr lang="en-GB" sz="1700" err="1">
                <a:ea typeface="+mn-lt"/>
                <a:cs typeface="+mn-lt"/>
              </a:rPr>
              <a:t>esboniad</a:t>
            </a:r>
            <a:r>
              <a:rPr lang="en-GB" sz="1700">
                <a:ea typeface="+mn-lt"/>
                <a:cs typeface="+mn-lt"/>
              </a:rPr>
              <a:t> </a:t>
            </a:r>
            <a:r>
              <a:rPr lang="en-GB" sz="1700" err="1">
                <a:ea typeface="+mn-lt"/>
                <a:cs typeface="+mn-lt"/>
              </a:rPr>
              <a:t>a'r</a:t>
            </a:r>
            <a:r>
              <a:rPr lang="en-GB" sz="1700">
                <a:ea typeface="+mn-lt"/>
                <a:cs typeface="+mn-lt"/>
              </a:rPr>
              <a:t> </a:t>
            </a:r>
            <a:r>
              <a:rPr lang="en-GB" sz="1700" err="1">
                <a:ea typeface="+mn-lt"/>
                <a:cs typeface="+mn-lt"/>
              </a:rPr>
              <a:t>dadansoddiad</a:t>
            </a:r>
            <a:r>
              <a:rPr lang="en-GB" sz="1700">
                <a:ea typeface="+mn-lt"/>
                <a:cs typeface="+mn-lt"/>
              </a:rPr>
              <a:t> </a:t>
            </a:r>
            <a:r>
              <a:rPr lang="en-GB" sz="1700" err="1">
                <a:ea typeface="+mn-lt"/>
                <a:cs typeface="+mn-lt"/>
              </a:rPr>
              <a:t>yn</a:t>
            </a:r>
            <a:r>
              <a:rPr lang="en-GB" sz="1700">
                <a:ea typeface="+mn-lt"/>
                <a:cs typeface="+mn-lt"/>
              </a:rPr>
              <a:t> </a:t>
            </a:r>
            <a:r>
              <a:rPr lang="en-GB" sz="1700" err="1">
                <a:ea typeface="+mn-lt"/>
                <a:cs typeface="+mn-lt"/>
              </a:rPr>
              <a:t>eich</a:t>
            </a:r>
            <a:r>
              <a:rPr lang="en-GB" sz="1700">
                <a:ea typeface="+mn-lt"/>
                <a:cs typeface="+mn-lt"/>
              </a:rPr>
              <a:t> </a:t>
            </a:r>
            <a:r>
              <a:rPr lang="en-GB" sz="1700" err="1">
                <a:ea typeface="+mn-lt"/>
                <a:cs typeface="+mn-lt"/>
              </a:rPr>
              <a:t>adran</a:t>
            </a:r>
            <a:r>
              <a:rPr lang="en-GB" sz="1700">
                <a:ea typeface="+mn-lt"/>
                <a:cs typeface="+mn-lt"/>
              </a:rPr>
              <a:t> </a:t>
            </a:r>
            <a:r>
              <a:rPr lang="en-GB" sz="1700" err="1">
                <a:ea typeface="+mn-lt"/>
                <a:cs typeface="+mn-lt"/>
              </a:rPr>
              <a:t>canfyddiadau</a:t>
            </a:r>
            <a:endParaRPr lang="en-GB" sz="1700"/>
          </a:p>
        </p:txBody>
      </p:sp>
      <p:sp>
        <p:nvSpPr>
          <p:cNvPr id="8" name="Content Placeholder 7">
            <a:extLst>
              <a:ext uri="{FF2B5EF4-FFF2-40B4-BE49-F238E27FC236}">
                <a16:creationId xmlns:a16="http://schemas.microsoft.com/office/drawing/2014/main" id="{1EC1536F-CFF0-404B-ABD5-F47D3287C113}"/>
              </a:ext>
            </a:extLst>
          </p:cNvPr>
          <p:cNvSpPr>
            <a:spLocks noGrp="1"/>
          </p:cNvSpPr>
          <p:nvPr>
            <p:ph sz="half" idx="2"/>
          </p:nvPr>
        </p:nvSpPr>
        <p:spPr>
          <a:xfrm>
            <a:off x="4500718" y="1361365"/>
            <a:ext cx="4512953" cy="4195868"/>
          </a:xfrm>
        </p:spPr>
        <p:txBody>
          <a:bodyPr vert="horz" lIns="91440" tIns="45720" rIns="91440" bIns="45720" rtlCol="0" anchor="t">
            <a:noAutofit/>
          </a:bodyPr>
          <a:lstStyle/>
          <a:p>
            <a:r>
              <a:rPr lang="en-GB" sz="1700">
                <a:latin typeface="Calibri"/>
                <a:ea typeface="Calibri"/>
                <a:cs typeface="Calibri"/>
              </a:rPr>
              <a:t>Provide results of your work-based project.</a:t>
            </a:r>
            <a:endParaRPr lang="en-US" sz="1700">
              <a:latin typeface="Calibri"/>
              <a:ea typeface="Calibri"/>
              <a:cs typeface="Calibri"/>
            </a:endParaRPr>
          </a:p>
          <a:p>
            <a:r>
              <a:rPr lang="en-GB" sz="1700">
                <a:latin typeface="Calibri"/>
                <a:ea typeface="Calibri"/>
                <a:cs typeface="Calibri"/>
              </a:rPr>
              <a:t>Follow the outline in your methods section (what, when, where and with whom).</a:t>
            </a:r>
          </a:p>
          <a:p>
            <a:r>
              <a:rPr lang="en-GB" sz="1700">
                <a:latin typeface="Calibri"/>
                <a:ea typeface="Calibri"/>
                <a:cs typeface="Calibri"/>
              </a:rPr>
              <a:t>Explore and analyse any issues you encountered.</a:t>
            </a:r>
          </a:p>
          <a:p>
            <a:r>
              <a:rPr lang="en-GB" sz="1700">
                <a:latin typeface="Calibri"/>
                <a:ea typeface="Calibri"/>
                <a:cs typeface="Calibri"/>
              </a:rPr>
              <a:t>Should be critical, thoughtful, analytical, and grounded firmly within the methodology as outlined.</a:t>
            </a:r>
          </a:p>
          <a:p>
            <a:r>
              <a:rPr lang="en-GB" sz="1700">
                <a:latin typeface="Calibri"/>
                <a:ea typeface="Calibri"/>
                <a:cs typeface="Calibri"/>
              </a:rPr>
              <a:t>Wherever appropriate, please feel free to include charts, graphs, tables, drawings, maps, diagrams, and other visual aids in support of the explanation and  analysis in your findings section</a:t>
            </a:r>
          </a:p>
          <a:p>
            <a:endParaRPr lang="en-GB" sz="1700">
              <a:latin typeface="Calibri"/>
              <a:ea typeface="Calibri"/>
              <a:cs typeface="Calibri"/>
            </a:endParaRPr>
          </a:p>
          <a:p>
            <a:endParaRPr lang="en-GB" sz="1700">
              <a:latin typeface="Calibri"/>
              <a:ea typeface="Calibri"/>
              <a:cs typeface="Calibri"/>
            </a:endParaRPr>
          </a:p>
          <a:p>
            <a:endParaRPr lang="en-GB" sz="1700">
              <a:latin typeface="Calibri"/>
              <a:ea typeface="Calibri"/>
              <a:cs typeface="Calibri"/>
            </a:endParaRPr>
          </a:p>
        </p:txBody>
      </p:sp>
    </p:spTree>
    <p:extLst>
      <p:ext uri="{BB962C8B-B14F-4D97-AF65-F5344CB8AC3E}">
        <p14:creationId xmlns:p14="http://schemas.microsoft.com/office/powerpoint/2010/main" val="3786960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94838"/>
            <a:ext cx="8638821" cy="4531216"/>
          </a:xfrm>
        </p:spPr>
        <p:txBody>
          <a:bodyPr vert="horz" lIns="91440" tIns="45720" rIns="91440" bIns="45720" rtlCol="0" anchor="ctr">
            <a:normAutofit/>
          </a:bodyPr>
          <a:lstStyle/>
          <a:p>
            <a:pPr marL="0" indent="0" algn="ctr">
              <a:buNone/>
            </a:pPr>
            <a:r>
              <a:rPr lang="en-US" sz="4400">
                <a:solidFill>
                  <a:srgbClr val="5DD4FF"/>
                </a:solidFill>
                <a:latin typeface="Arial Black"/>
              </a:rPr>
              <a:t>Lunch Break</a:t>
            </a:r>
            <a:endParaRPr lang="en-US"/>
          </a:p>
        </p:txBody>
      </p:sp>
      <p:sp>
        <p:nvSpPr>
          <p:cNvPr id="3" name="Rectangle 2">
            <a:extLst>
              <a:ext uri="{FF2B5EF4-FFF2-40B4-BE49-F238E27FC236}">
                <a16:creationId xmlns:a16="http://schemas.microsoft.com/office/drawing/2014/main" id="{D395B059-7ED2-4EC3-BCE8-AC52E213CEAD}"/>
              </a:ext>
            </a:extLst>
          </p:cNvPr>
          <p:cNvSpPr/>
          <p:nvPr/>
        </p:nvSpPr>
        <p:spPr>
          <a:xfrm>
            <a:off x="2628" y="5540335"/>
            <a:ext cx="9143997" cy="13638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4" descr="Food Safety with solid fill">
            <a:extLst>
              <a:ext uri="{FF2B5EF4-FFF2-40B4-BE49-F238E27FC236}">
                <a16:creationId xmlns:a16="http://schemas.microsoft.com/office/drawing/2014/main" id="{B7069996-1129-E337-F2A1-4C402C0A7DC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762021" y="3156900"/>
            <a:ext cx="1619045" cy="1619045"/>
          </a:xfrm>
          <a:prstGeom prst="rect">
            <a:avLst/>
          </a:prstGeom>
        </p:spPr>
      </p:pic>
    </p:spTree>
    <p:extLst>
      <p:ext uri="{BB962C8B-B14F-4D97-AF65-F5344CB8AC3E}">
        <p14:creationId xmlns:p14="http://schemas.microsoft.com/office/powerpoint/2010/main" val="14843541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94838"/>
            <a:ext cx="8638821" cy="4531216"/>
          </a:xfrm>
        </p:spPr>
        <p:txBody>
          <a:bodyPr vert="horz" lIns="91440" tIns="45720" rIns="91440" bIns="45720" rtlCol="0" anchor="ctr">
            <a:normAutofit/>
          </a:bodyPr>
          <a:lstStyle/>
          <a:p>
            <a:pPr marL="0" indent="0" algn="ctr">
              <a:buNone/>
            </a:pPr>
            <a:r>
              <a:rPr lang="en-US" sz="4400">
                <a:solidFill>
                  <a:srgbClr val="5DD4FF"/>
                </a:solidFill>
                <a:latin typeface="Arial Black"/>
              </a:rPr>
              <a:t>Conclusions and recommendations</a:t>
            </a:r>
            <a:endParaRPr lang="en-US"/>
          </a:p>
        </p:txBody>
      </p:sp>
      <p:sp>
        <p:nvSpPr>
          <p:cNvPr id="3" name="Rectangle 2">
            <a:extLst>
              <a:ext uri="{FF2B5EF4-FFF2-40B4-BE49-F238E27FC236}">
                <a16:creationId xmlns:a16="http://schemas.microsoft.com/office/drawing/2014/main" id="{D395B059-7ED2-4EC3-BCE8-AC52E213CEAD}"/>
              </a:ext>
            </a:extLst>
          </p:cNvPr>
          <p:cNvSpPr/>
          <p:nvPr/>
        </p:nvSpPr>
        <p:spPr>
          <a:xfrm>
            <a:off x="2628" y="5540335"/>
            <a:ext cx="9143997" cy="13638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4" descr="Race Flag with solid fill">
            <a:extLst>
              <a:ext uri="{FF2B5EF4-FFF2-40B4-BE49-F238E27FC236}">
                <a16:creationId xmlns:a16="http://schemas.microsoft.com/office/drawing/2014/main" id="{B7069996-1129-E337-F2A1-4C402C0A7DC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762021" y="3156900"/>
            <a:ext cx="1619045" cy="1619045"/>
          </a:xfrm>
          <a:prstGeom prst="rect">
            <a:avLst/>
          </a:prstGeom>
        </p:spPr>
      </p:pic>
    </p:spTree>
    <p:extLst>
      <p:ext uri="{BB962C8B-B14F-4D97-AF65-F5344CB8AC3E}">
        <p14:creationId xmlns:p14="http://schemas.microsoft.com/office/powerpoint/2010/main" val="20371396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Conclusions and recommendations</a:t>
            </a:r>
            <a:endParaRPr lang="en-US"/>
          </a:p>
        </p:txBody>
      </p:sp>
      <p:graphicFrame>
        <p:nvGraphicFramePr>
          <p:cNvPr id="3" name="Diagram 3">
            <a:extLst>
              <a:ext uri="{FF2B5EF4-FFF2-40B4-BE49-F238E27FC236}">
                <a16:creationId xmlns:a16="http://schemas.microsoft.com/office/drawing/2014/main" id="{39D34AF8-22F8-4AC3-B3D6-1001FCFFEE19}"/>
              </a:ext>
            </a:extLst>
          </p:cNvPr>
          <p:cNvGraphicFramePr>
            <a:graphicFrameLocks noGrp="1"/>
          </p:cNvGraphicFramePr>
          <p:nvPr>
            <p:ph sz="half" idx="1"/>
            <p:extLst>
              <p:ext uri="{D42A27DB-BD31-4B8C-83A1-F6EECF244321}">
                <p14:modId xmlns:p14="http://schemas.microsoft.com/office/powerpoint/2010/main" val="1542874419"/>
              </p:ext>
            </p:extLst>
          </p:nvPr>
        </p:nvGraphicFramePr>
        <p:xfrm>
          <a:off x="283411" y="1387725"/>
          <a:ext cx="8713833" cy="3999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308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497078" y="1244384"/>
            <a:ext cx="8306589" cy="5213681"/>
          </a:xfrm>
        </p:spPr>
        <p:txBody>
          <a:bodyPr vert="horz" lIns="91440" tIns="45720" rIns="91440" bIns="45720" rtlCol="0" anchor="t">
            <a:normAutofit fontScale="47500" lnSpcReduction="20000"/>
          </a:bodyPr>
          <a:lstStyle/>
          <a:p>
            <a:pPr marL="0" indent="0" algn="ctr">
              <a:buNone/>
            </a:pPr>
            <a:endParaRPr lang="en-GB">
              <a:solidFill>
                <a:srgbClr val="E0BC4C"/>
              </a:solidFill>
              <a:latin typeface="Arial Black"/>
              <a:ea typeface="+mn-lt"/>
              <a:cs typeface="+mn-lt"/>
            </a:endParaRPr>
          </a:p>
          <a:p>
            <a:pPr>
              <a:lnSpc>
                <a:spcPct val="170000"/>
              </a:lnSpc>
              <a:buFont typeface="Arial"/>
              <a:buChar char="•"/>
            </a:pPr>
            <a:r>
              <a:rPr lang="en-GB" sz="5100">
                <a:solidFill>
                  <a:schemeClr val="accent6">
                    <a:lumMod val="75000"/>
                  </a:schemeClr>
                </a:solidFill>
                <a:latin typeface="Arial Black"/>
              </a:rPr>
              <a:t>Your support team</a:t>
            </a:r>
            <a:endParaRPr lang="en-US" sz="5100">
              <a:solidFill>
                <a:schemeClr val="accent6">
                  <a:lumMod val="75000"/>
                </a:schemeClr>
              </a:solidFill>
              <a:latin typeface="Arial Black"/>
            </a:endParaRPr>
          </a:p>
          <a:p>
            <a:pPr marL="0" indent="0">
              <a:buNone/>
            </a:pPr>
            <a:r>
              <a:rPr lang="en-GB" sz="5100">
                <a:solidFill>
                  <a:srgbClr val="00B0F0"/>
                </a:solidFill>
                <a:latin typeface="Arial Black"/>
              </a:rPr>
              <a:t>      Institute of Management and Health </a:t>
            </a:r>
            <a:endParaRPr lang="en-GB" sz="5100">
              <a:solidFill>
                <a:srgbClr val="000000"/>
              </a:solidFill>
              <a:latin typeface="Myriad Pro"/>
            </a:endParaRPr>
          </a:p>
          <a:p>
            <a:pPr marL="0" indent="0">
              <a:buNone/>
            </a:pPr>
            <a:r>
              <a:rPr lang="en-GB" sz="5100">
                <a:solidFill>
                  <a:srgbClr val="00B0F0"/>
                </a:solidFill>
                <a:latin typeface="Arial Black"/>
              </a:rPr>
              <a:t>      Ethics Board Representative</a:t>
            </a:r>
            <a:endParaRPr lang="en-GB" sz="5100"/>
          </a:p>
          <a:p>
            <a:pPr marL="0" indent="0">
              <a:buNone/>
            </a:pPr>
            <a:r>
              <a:rPr lang="en-GB" sz="5100">
                <a:solidFill>
                  <a:srgbClr val="00B0F0"/>
                </a:solidFill>
                <a:latin typeface="Arial Black"/>
              </a:rPr>
              <a:t>      </a:t>
            </a:r>
            <a:r>
              <a:rPr lang="en-GB" sz="5100" err="1">
                <a:solidFill>
                  <a:srgbClr val="00B0F0"/>
                </a:solidFill>
                <a:latin typeface="Arial Black"/>
              </a:rPr>
              <a:t>Dr.</a:t>
            </a:r>
            <a:r>
              <a:rPr lang="en-GB" sz="5100">
                <a:solidFill>
                  <a:srgbClr val="00B0F0"/>
                </a:solidFill>
                <a:latin typeface="Arial Black"/>
              </a:rPr>
              <a:t> Alex Bell – </a:t>
            </a:r>
            <a:r>
              <a:rPr lang="en-GB" sz="5100">
                <a:solidFill>
                  <a:srgbClr val="00B0F0"/>
                </a:solidFill>
                <a:latin typeface="Arial Black"/>
                <a:hlinkClick r:id="rId4">
                  <a:extLst>
                    <a:ext uri="{A12FA001-AC4F-418D-AE19-62706E023703}">
                      <ahyp:hlinkClr xmlns:ahyp="http://schemas.microsoft.com/office/drawing/2018/hyperlinkcolor" val="tx"/>
                    </a:ext>
                  </a:extLst>
                </a:hlinkClick>
              </a:rPr>
              <a:t>a.bell@uwtsd.ac.uk</a:t>
            </a:r>
            <a:r>
              <a:rPr lang="en-GB" sz="5100">
                <a:solidFill>
                  <a:srgbClr val="00B0F0"/>
                </a:solidFill>
                <a:latin typeface="Arial Black"/>
              </a:rPr>
              <a:t>  </a:t>
            </a:r>
          </a:p>
          <a:p>
            <a:pPr>
              <a:lnSpc>
                <a:spcPct val="170000"/>
              </a:lnSpc>
            </a:pPr>
            <a:r>
              <a:rPr lang="en-GB" sz="5100">
                <a:solidFill>
                  <a:schemeClr val="accent6">
                    <a:lumMod val="75000"/>
                  </a:schemeClr>
                </a:solidFill>
                <a:latin typeface="Arial Black"/>
              </a:rPr>
              <a:t>Your Individual Project Tutor</a:t>
            </a:r>
            <a:endParaRPr lang="en-US" sz="5100">
              <a:solidFill>
                <a:schemeClr val="accent6">
                  <a:lumMod val="75000"/>
                </a:schemeClr>
              </a:solidFill>
              <a:latin typeface="Arial Black"/>
            </a:endParaRPr>
          </a:p>
          <a:p>
            <a:pPr>
              <a:lnSpc>
                <a:spcPct val="170000"/>
              </a:lnSpc>
              <a:buFont typeface="Arial"/>
              <a:buChar char="•"/>
            </a:pPr>
            <a:r>
              <a:rPr lang="en-GB" sz="5100">
                <a:solidFill>
                  <a:schemeClr val="bg1"/>
                </a:solidFill>
                <a:latin typeface="Arial Black"/>
              </a:rPr>
              <a:t>The </a:t>
            </a:r>
            <a:r>
              <a:rPr lang="en-GB" sz="5100">
                <a:solidFill>
                  <a:schemeClr val="bg1"/>
                </a:solidFill>
                <a:latin typeface="Arial Black"/>
                <a:hlinkClick r:id="rId5">
                  <a:extLst>
                    <a:ext uri="{A12FA001-AC4F-418D-AE19-62706E023703}">
                      <ahyp:hlinkClr xmlns:ahyp="http://schemas.microsoft.com/office/drawing/2018/hyperlinkcolor" val="tx"/>
                    </a:ext>
                  </a:extLst>
                </a:hlinkClick>
              </a:rPr>
              <a:t>Moodle page</a:t>
            </a:r>
            <a:endParaRPr lang="en-US" sz="5100">
              <a:solidFill>
                <a:schemeClr val="bg1"/>
              </a:solidFill>
              <a:latin typeface="Arial Black"/>
            </a:endParaRPr>
          </a:p>
          <a:p>
            <a:pPr>
              <a:lnSpc>
                <a:spcPct val="170000"/>
              </a:lnSpc>
              <a:buFont typeface="Arial"/>
              <a:buChar char="•"/>
            </a:pPr>
            <a:r>
              <a:rPr lang="en-GB" sz="5100">
                <a:solidFill>
                  <a:srgbClr val="E0BC4C"/>
                </a:solidFill>
                <a:latin typeface="Arial Black"/>
                <a:ea typeface="+mn-lt"/>
                <a:cs typeface="+mn-lt"/>
              </a:rPr>
              <a:t>The Work-Based Project Handbook</a:t>
            </a:r>
            <a:endParaRPr lang="en-US" sz="5100">
              <a:solidFill>
                <a:srgbClr val="E0BC4C"/>
              </a:solidFill>
              <a:latin typeface="Arial Black"/>
              <a:ea typeface="+mn-lt"/>
              <a:cs typeface="+mn-lt"/>
            </a:endParaRPr>
          </a:p>
          <a:p>
            <a:pPr>
              <a:lnSpc>
                <a:spcPct val="170000"/>
              </a:lnSpc>
              <a:buFont typeface="Arial"/>
              <a:buChar char="•"/>
            </a:pPr>
            <a:r>
              <a:rPr lang="en-GB" sz="5100">
                <a:solidFill>
                  <a:schemeClr val="bg1"/>
                </a:solidFill>
                <a:latin typeface="Arial Black"/>
              </a:rPr>
              <a:t>Library Contact – Lisa Ellis – </a:t>
            </a:r>
            <a:r>
              <a:rPr lang="en-GB" sz="4200">
                <a:solidFill>
                  <a:schemeClr val="bg1"/>
                </a:solidFill>
                <a:latin typeface="Arial Black"/>
              </a:rPr>
              <a:t>l.ellis@uwtsd.ac.uk </a:t>
            </a:r>
          </a:p>
          <a:p>
            <a:pPr marL="0" indent="0" algn="ctr">
              <a:buNone/>
            </a:pPr>
            <a:endParaRPr lang="en-US" sz="6700">
              <a:solidFill>
                <a:srgbClr val="E0BC4C"/>
              </a:solidFill>
              <a:latin typeface="Arial Black"/>
              <a:cs typeface="Arial Hebrew Scholar"/>
            </a:endParaRPr>
          </a:p>
          <a:p>
            <a:pPr marL="0" indent="0" algn="ctr">
              <a:buNone/>
            </a:pPr>
            <a:endParaRPr lang="en-US" sz="3400">
              <a:solidFill>
                <a:srgbClr val="FFFFFF"/>
              </a:solidFill>
              <a:latin typeface="Myriad Pro"/>
              <a:cs typeface="Arial Hebrew Scholar"/>
            </a:endParaRPr>
          </a:p>
        </p:txBody>
      </p:sp>
      <p:sp>
        <p:nvSpPr>
          <p:cNvPr id="3" name="TextBox 2">
            <a:extLst>
              <a:ext uri="{FF2B5EF4-FFF2-40B4-BE49-F238E27FC236}">
                <a16:creationId xmlns:a16="http://schemas.microsoft.com/office/drawing/2014/main" id="{F91CCED9-B470-4D43-8944-000845742584}"/>
              </a:ext>
            </a:extLst>
          </p:cNvPr>
          <p:cNvSpPr txBox="1"/>
          <p:nvPr/>
        </p:nvSpPr>
        <p:spPr>
          <a:xfrm>
            <a:off x="1005385" y="595951"/>
            <a:ext cx="750854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solidFill>
                  <a:srgbClr val="E0BC4C"/>
                </a:solidFill>
                <a:latin typeface="Arial Black"/>
              </a:rPr>
              <a:t>Your Support Resources</a:t>
            </a:r>
            <a:endParaRPr lang="en-US" sz="3200"/>
          </a:p>
        </p:txBody>
      </p:sp>
    </p:spTree>
    <p:extLst>
      <p:ext uri="{BB962C8B-B14F-4D97-AF65-F5344CB8AC3E}">
        <p14:creationId xmlns:p14="http://schemas.microsoft.com/office/powerpoint/2010/main" val="27972729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It starts with an idea…</a:t>
            </a:r>
          </a:p>
        </p:txBody>
      </p:sp>
      <p:pic>
        <p:nvPicPr>
          <p:cNvPr id="4" name="Picture 4" descr="A colourful pile of yarn turned into a yellow yarn light bulb">
            <a:extLst>
              <a:ext uri="{FF2B5EF4-FFF2-40B4-BE49-F238E27FC236}">
                <a16:creationId xmlns:a16="http://schemas.microsoft.com/office/drawing/2014/main" id="{4FC3B331-7265-48CA-BACF-C5BA40060E0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542345" y="1400045"/>
            <a:ext cx="6059310" cy="4050853"/>
          </a:xfrm>
          <a:prstGeom prst="rect">
            <a:avLst/>
          </a:prstGeom>
        </p:spPr>
      </p:pic>
    </p:spTree>
    <p:extLst>
      <p:ext uri="{BB962C8B-B14F-4D97-AF65-F5344CB8AC3E}">
        <p14:creationId xmlns:p14="http://schemas.microsoft.com/office/powerpoint/2010/main" val="33487945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atin typeface="Calibri"/>
                <a:ea typeface="Calibri"/>
                <a:cs typeface="Calibri"/>
              </a:rPr>
              <a:t>Example titles</a:t>
            </a:r>
            <a:endParaRPr lang="en-US">
              <a:latin typeface="Calibri"/>
              <a:ea typeface="Calibri"/>
              <a:cs typeface="Calibri"/>
            </a:endParaRPr>
          </a:p>
        </p:txBody>
      </p:sp>
      <p:sp>
        <p:nvSpPr>
          <p:cNvPr id="3" name="Content Placeholder 2"/>
          <p:cNvSpPr>
            <a:spLocks noGrp="1"/>
          </p:cNvSpPr>
          <p:nvPr>
            <p:ph idx="1"/>
          </p:nvPr>
        </p:nvSpPr>
        <p:spPr>
          <a:xfrm>
            <a:off x="372534" y="1417638"/>
            <a:ext cx="8469488" cy="4099595"/>
          </a:xfrm>
        </p:spPr>
        <p:txBody>
          <a:bodyPr vert="horz" lIns="91440" tIns="45720" rIns="91440" bIns="45720" rtlCol="0" anchor="t">
            <a:normAutofit/>
          </a:bodyPr>
          <a:lstStyle/>
          <a:p>
            <a:r>
              <a:rPr lang="en-GB" sz="2000">
                <a:latin typeface="Calibri"/>
                <a:ea typeface="Calibri"/>
                <a:cs typeface="Calibri"/>
              </a:rPr>
              <a:t>The relationship between leadership style and staff engagement.</a:t>
            </a:r>
          </a:p>
          <a:p>
            <a:r>
              <a:rPr lang="en-GB" sz="2000">
                <a:latin typeface="Calibri"/>
                <a:ea typeface="Calibri"/>
                <a:cs typeface="Calibri"/>
              </a:rPr>
              <a:t>Investigation and creation of a seasonality strategy for service-based virtual workers and sole-traders through critical evaluation of management processes in a range of sectors.</a:t>
            </a:r>
          </a:p>
          <a:p>
            <a:r>
              <a:rPr lang="en-GB" sz="2000">
                <a:latin typeface="Calibri"/>
                <a:ea typeface="Calibri"/>
                <a:cs typeface="Calibri"/>
              </a:rPr>
              <a:t>‘What are the motivating factors in positive change and how do people</a:t>
            </a:r>
            <a:r>
              <a:rPr lang="en-US" sz="2000">
                <a:latin typeface="Calibri"/>
                <a:ea typeface="Calibri"/>
                <a:cs typeface="Calibri"/>
              </a:rPr>
              <a:t> </a:t>
            </a:r>
            <a:r>
              <a:rPr lang="en-GB" sz="2000">
                <a:latin typeface="Calibri"/>
                <a:ea typeface="Calibri"/>
                <a:cs typeface="Calibri"/>
              </a:rPr>
              <a:t> find these catalysts?’ </a:t>
            </a:r>
            <a:r>
              <a:rPr lang="en-US" sz="2000">
                <a:latin typeface="Calibri"/>
                <a:ea typeface="Calibri"/>
                <a:cs typeface="Calibri"/>
              </a:rPr>
              <a:t> </a:t>
            </a:r>
            <a:endParaRPr lang="en-GB" sz="2000">
              <a:latin typeface="Calibri"/>
              <a:ea typeface="Calibri"/>
              <a:cs typeface="Calibri"/>
            </a:endParaRPr>
          </a:p>
          <a:p>
            <a:r>
              <a:rPr lang="en-GB" sz="2000">
                <a:latin typeface="Calibri"/>
                <a:ea typeface="Calibri"/>
                <a:cs typeface="Calibri"/>
              </a:rPr>
              <a:t>What impact does teaching through ‘inquiry based learning’ have on children’s learning aged between 6-7 years old?</a:t>
            </a:r>
            <a:endParaRPr lang="en-US" sz="2000">
              <a:latin typeface="Calibri"/>
              <a:ea typeface="Calibri"/>
              <a:cs typeface="Calibri"/>
            </a:endParaRPr>
          </a:p>
          <a:p>
            <a:r>
              <a:rPr lang="en-GB" sz="2000">
                <a:latin typeface="Calibri"/>
                <a:ea typeface="Calibri"/>
                <a:cs typeface="Calibri"/>
              </a:rPr>
              <a:t>An exploration of the effects of singing on chronic fatigue related symptom of autoimmune disease.</a:t>
            </a:r>
          </a:p>
          <a:p>
            <a:r>
              <a:rPr lang="en-GB" sz="2000">
                <a:latin typeface="Calibri"/>
                <a:ea typeface="Calibri"/>
                <a:cs typeface="Calibri"/>
              </a:rPr>
              <a:t>An evaluation of the impact of leadership style on the implementation of change to the catering offer, within Leisure Services of a Local Authority.</a:t>
            </a:r>
          </a:p>
        </p:txBody>
      </p:sp>
    </p:spTree>
    <p:extLst>
      <p:ext uri="{BB962C8B-B14F-4D97-AF65-F5344CB8AC3E}">
        <p14:creationId xmlns:p14="http://schemas.microsoft.com/office/powerpoint/2010/main" val="10963538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atin typeface="Calibri"/>
                <a:ea typeface="Calibri"/>
                <a:cs typeface="Calibri"/>
              </a:rPr>
              <a:t>Where do you start?</a:t>
            </a:r>
            <a:endParaRPr lang="en-US">
              <a:latin typeface="Calibri"/>
              <a:ea typeface="Calibri"/>
              <a:cs typeface="Calibri"/>
            </a:endParaRPr>
          </a:p>
        </p:txBody>
      </p:sp>
      <p:pic>
        <p:nvPicPr>
          <p:cNvPr id="4" name="Picture 4" descr="A colourful pile of yarn turned into a yellow yarn light bulb">
            <a:extLst>
              <a:ext uri="{FF2B5EF4-FFF2-40B4-BE49-F238E27FC236}">
                <a16:creationId xmlns:a16="http://schemas.microsoft.com/office/drawing/2014/main" id="{A7C86AB4-7073-4751-BB93-FF617EA07A2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542345" y="1400045"/>
            <a:ext cx="6059310" cy="4050853"/>
          </a:xfrm>
          <a:prstGeom prst="rect">
            <a:avLst/>
          </a:prstGeom>
        </p:spPr>
      </p:pic>
    </p:spTree>
    <p:extLst>
      <p:ext uri="{BB962C8B-B14F-4D97-AF65-F5344CB8AC3E}">
        <p14:creationId xmlns:p14="http://schemas.microsoft.com/office/powerpoint/2010/main" val="32751732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Think about your current work....</a:t>
            </a:r>
          </a:p>
        </p:txBody>
      </p:sp>
      <p:sp>
        <p:nvSpPr>
          <p:cNvPr id="3" name="Content Placeholder 2"/>
          <p:cNvSpPr>
            <a:spLocks noGrp="1"/>
          </p:cNvSpPr>
          <p:nvPr>
            <p:ph idx="1"/>
          </p:nvPr>
        </p:nvSpPr>
        <p:spPr>
          <a:xfrm>
            <a:off x="457200" y="1417638"/>
            <a:ext cx="8229600" cy="4099595"/>
          </a:xfrm>
        </p:spPr>
        <p:txBody>
          <a:bodyPr vert="horz" lIns="91440" tIns="45720" rIns="91440" bIns="45720" rtlCol="0" anchor="t">
            <a:normAutofit lnSpcReduction="10000"/>
          </a:bodyPr>
          <a:lstStyle/>
          <a:p>
            <a:r>
              <a:rPr lang="en-GB"/>
              <a:t>Think of something that you are currently working on in your workplace. </a:t>
            </a:r>
            <a:endParaRPr lang="en-US"/>
          </a:p>
          <a:p>
            <a:r>
              <a:rPr lang="en-GB"/>
              <a:t>Avoid additional stress from choosing something outside of your role in work...</a:t>
            </a:r>
          </a:p>
          <a:p>
            <a:r>
              <a:rPr lang="en-GB"/>
              <a:t>Will it add value/have an impact on your organisation?</a:t>
            </a:r>
          </a:p>
          <a:p>
            <a:r>
              <a:rPr lang="en-GB"/>
              <a:t>Have you discussed the idea / topic with your organisation?</a:t>
            </a:r>
          </a:p>
          <a:p>
            <a:endParaRPr lang="en-GB"/>
          </a:p>
        </p:txBody>
      </p:sp>
    </p:spTree>
    <p:extLst>
      <p:ext uri="{BB962C8B-B14F-4D97-AF65-F5344CB8AC3E}">
        <p14:creationId xmlns:p14="http://schemas.microsoft.com/office/powerpoint/2010/main" val="24485776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455" y="188640"/>
            <a:ext cx="8848461" cy="1143000"/>
          </a:xfrm>
        </p:spPr>
        <p:txBody>
          <a:bodyPr vert="horz" lIns="91440" tIns="45720" rIns="91440" bIns="45720" rtlCol="0" anchor="ctr">
            <a:noAutofit/>
          </a:bodyPr>
          <a:lstStyle/>
          <a:p>
            <a:r>
              <a:rPr lang="en-GB" sz="3600"/>
              <a:t>Writing an </a:t>
            </a:r>
            <a:r>
              <a:rPr lang="en-GB" sz="3600" b="1" i="1"/>
              <a:t>achievable</a:t>
            </a:r>
            <a:r>
              <a:rPr lang="en-GB" sz="3600"/>
              <a:t> </a:t>
            </a:r>
            <a:r>
              <a:rPr lang="en-GB" sz="3200"/>
              <a:t>research</a:t>
            </a:r>
            <a:r>
              <a:rPr lang="en-GB" sz="3600"/>
              <a:t> </a:t>
            </a:r>
            <a:r>
              <a:rPr lang="en-GB" sz="2800"/>
              <a:t>question</a:t>
            </a:r>
          </a:p>
        </p:txBody>
      </p:sp>
      <p:sp>
        <p:nvSpPr>
          <p:cNvPr id="3" name="Content Placeholder 2"/>
          <p:cNvSpPr>
            <a:spLocks noGrp="1"/>
          </p:cNvSpPr>
          <p:nvPr>
            <p:ph idx="1"/>
          </p:nvPr>
        </p:nvSpPr>
        <p:spPr>
          <a:xfrm>
            <a:off x="457200" y="1205342"/>
            <a:ext cx="8229600" cy="3917032"/>
          </a:xfrm>
        </p:spPr>
        <p:txBody>
          <a:bodyPr vert="horz" lIns="91440" tIns="45720" rIns="91440" bIns="45720" rtlCol="0" anchor="t">
            <a:noAutofit/>
          </a:bodyPr>
          <a:lstStyle/>
          <a:p>
            <a:pPr lvl="0"/>
            <a:r>
              <a:rPr lang="en-GB" sz="1600" b="1" i="1"/>
              <a:t>Time frame</a:t>
            </a:r>
            <a:r>
              <a:rPr lang="en-GB" sz="1600"/>
              <a:t> – can this project be completed within the level and credit value you are pursuing?</a:t>
            </a:r>
          </a:p>
          <a:p>
            <a:r>
              <a:rPr lang="en-GB" sz="1600" b="1" i="1"/>
              <a:t>Workplace support</a:t>
            </a:r>
            <a:r>
              <a:rPr lang="en-GB" sz="1600"/>
              <a:t> – is your workplace willing to support this project? </a:t>
            </a:r>
          </a:p>
          <a:p>
            <a:pPr lvl="0"/>
            <a:r>
              <a:rPr lang="en-GB" sz="1600" b="1" i="1"/>
              <a:t>Financing</a:t>
            </a:r>
            <a:r>
              <a:rPr lang="en-GB" sz="1600"/>
              <a:t> – is there financial outlay involved in pursuing this project and, if so, have you discussed this with your workplace and received a guarantee of support?</a:t>
            </a:r>
          </a:p>
          <a:p>
            <a:r>
              <a:rPr lang="en-GB" sz="1600" b="1" i="1"/>
              <a:t>Rules, laws, and guidelines</a:t>
            </a:r>
            <a:r>
              <a:rPr lang="en-GB" sz="1600"/>
              <a:t> – have you confirmed that the project conforms not just to the rules of the workplace and the University, but also to any additional rules, codes of practice, guidelines, etc. governing this area, such as laws of the country, region, or local authority, standards of practice of a profession, etc. </a:t>
            </a:r>
          </a:p>
          <a:p>
            <a:r>
              <a:rPr lang="en-GB" sz="1600" b="1" i="1"/>
              <a:t>Moral considerations </a:t>
            </a:r>
            <a:r>
              <a:rPr lang="en-GB" sz="1600"/>
              <a:t>– is the research proposed in keeping with the basic moral codes of conduct and behaviour acceptable in the </a:t>
            </a:r>
            <a:r>
              <a:rPr lang="en-GB" sz="1600">
                <a:ea typeface="+mn-lt"/>
                <a:cs typeface="+mn-lt"/>
              </a:rPr>
              <a:t>organisational culture</a:t>
            </a:r>
            <a:r>
              <a:rPr lang="en-GB" sz="1600"/>
              <a:t> hosting the research, as well as the culture of the University?</a:t>
            </a:r>
          </a:p>
          <a:p>
            <a:pPr lvl="0"/>
            <a:r>
              <a:rPr lang="en-GB" sz="1600" b="1" i="1"/>
              <a:t>Data availability</a:t>
            </a:r>
            <a:r>
              <a:rPr lang="en-GB" sz="1600"/>
              <a:t> – is the data necessary to complete the project reasonably available/accessible to you?</a:t>
            </a:r>
          </a:p>
          <a:p>
            <a:r>
              <a:rPr lang="en-GB" sz="1600" b="1" i="1"/>
              <a:t>Workplace impact</a:t>
            </a:r>
            <a:r>
              <a:rPr lang="en-GB" sz="1600"/>
              <a:t> – will the project have a demonstrable impact on your workplace and/or work practice?</a:t>
            </a:r>
          </a:p>
        </p:txBody>
      </p:sp>
    </p:spTree>
    <p:extLst>
      <p:ext uri="{BB962C8B-B14F-4D97-AF65-F5344CB8AC3E}">
        <p14:creationId xmlns:p14="http://schemas.microsoft.com/office/powerpoint/2010/main" val="42283894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94838"/>
            <a:ext cx="8638821" cy="4531216"/>
          </a:xfrm>
        </p:spPr>
        <p:txBody>
          <a:bodyPr vert="horz" lIns="91440" tIns="45720" rIns="91440" bIns="45720" rtlCol="0" anchor="ctr">
            <a:normAutofit/>
          </a:bodyPr>
          <a:lstStyle/>
          <a:p>
            <a:pPr marL="0" indent="0" algn="ctr">
              <a:buNone/>
            </a:pPr>
            <a:r>
              <a:rPr lang="en-US" sz="4400">
                <a:solidFill>
                  <a:srgbClr val="5DD4FF"/>
                </a:solidFill>
                <a:latin typeface="Arial Black"/>
              </a:rPr>
              <a:t>Research ethics</a:t>
            </a:r>
            <a:endParaRPr lang="en-US" sz="4400"/>
          </a:p>
        </p:txBody>
      </p:sp>
      <p:sp>
        <p:nvSpPr>
          <p:cNvPr id="3" name="Rectangle 2">
            <a:extLst>
              <a:ext uri="{FF2B5EF4-FFF2-40B4-BE49-F238E27FC236}">
                <a16:creationId xmlns:a16="http://schemas.microsoft.com/office/drawing/2014/main" id="{D395B059-7ED2-4EC3-BCE8-AC52E213CEAD}"/>
              </a:ext>
            </a:extLst>
          </p:cNvPr>
          <p:cNvSpPr/>
          <p:nvPr/>
        </p:nvSpPr>
        <p:spPr>
          <a:xfrm>
            <a:off x="2628" y="5540335"/>
            <a:ext cx="9143997" cy="13638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4" descr="Questions with solid fill">
            <a:extLst>
              <a:ext uri="{FF2B5EF4-FFF2-40B4-BE49-F238E27FC236}">
                <a16:creationId xmlns:a16="http://schemas.microsoft.com/office/drawing/2014/main" id="{B7069996-1129-E337-F2A1-4C402C0A7DC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651408" y="3181481"/>
            <a:ext cx="1619045" cy="1619045"/>
          </a:xfrm>
          <a:prstGeom prst="rect">
            <a:avLst/>
          </a:prstGeom>
        </p:spPr>
      </p:pic>
    </p:spTree>
    <p:extLst>
      <p:ext uri="{BB962C8B-B14F-4D97-AF65-F5344CB8AC3E}">
        <p14:creationId xmlns:p14="http://schemas.microsoft.com/office/powerpoint/2010/main" val="34348821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Can you give examples of ethics?</a:t>
            </a:r>
          </a:p>
        </p:txBody>
      </p:sp>
      <p:sp>
        <p:nvSpPr>
          <p:cNvPr id="3" name="Content Placeholder 2"/>
          <p:cNvSpPr>
            <a:spLocks noGrp="1"/>
          </p:cNvSpPr>
          <p:nvPr>
            <p:ph idx="1"/>
          </p:nvPr>
        </p:nvSpPr>
        <p:spPr/>
        <p:txBody>
          <a:bodyPr vert="horz" lIns="91440" tIns="45720" rIns="91440" bIns="45720" rtlCol="0" anchor="t">
            <a:normAutofit/>
          </a:bodyPr>
          <a:lstStyle/>
          <a:p>
            <a:r>
              <a:rPr lang="en-GB"/>
              <a:t>How does ethics apply to your job role / your organisation?</a:t>
            </a:r>
          </a:p>
        </p:txBody>
      </p:sp>
    </p:spTree>
    <p:extLst>
      <p:ext uri="{BB962C8B-B14F-4D97-AF65-F5344CB8AC3E}">
        <p14:creationId xmlns:p14="http://schemas.microsoft.com/office/powerpoint/2010/main" val="13030124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18979"/>
          </a:xfrm>
        </p:spPr>
        <p:txBody>
          <a:bodyPr>
            <a:normAutofit fontScale="90000"/>
          </a:bodyPr>
          <a:lstStyle/>
          <a:p>
            <a:r>
              <a:rPr lang="en-GB"/>
              <a:t>Ethics defined </a:t>
            </a:r>
          </a:p>
        </p:txBody>
      </p:sp>
      <p:sp>
        <p:nvSpPr>
          <p:cNvPr id="3" name="Content Placeholder 2"/>
          <p:cNvSpPr>
            <a:spLocks noGrp="1"/>
          </p:cNvSpPr>
          <p:nvPr>
            <p:ph idx="1"/>
          </p:nvPr>
        </p:nvSpPr>
        <p:spPr>
          <a:xfrm>
            <a:off x="2238171" y="5394942"/>
            <a:ext cx="6518179" cy="519835"/>
          </a:xfrm>
        </p:spPr>
        <p:txBody>
          <a:bodyPr vert="horz" lIns="91440" tIns="45720" rIns="91440" bIns="45720" rtlCol="0" anchor="t">
            <a:noAutofit/>
          </a:bodyPr>
          <a:lstStyle/>
          <a:p>
            <a:pPr marL="0" indent="0">
              <a:buNone/>
            </a:pPr>
            <a:r>
              <a:rPr lang="en-GB" sz="1600">
                <a:ea typeface="+mn-lt"/>
                <a:cs typeface="+mn-lt"/>
                <a:hlinkClick r:id="rId4"/>
              </a:rPr>
              <a:t>https://www.youtube.com/watch?v=4vWXpzlL7Mo</a:t>
            </a:r>
            <a:r>
              <a:rPr lang="en-GB" sz="1600">
                <a:ea typeface="+mn-lt"/>
                <a:cs typeface="+mn-lt"/>
              </a:rPr>
              <a:t> (1min 34secs)</a:t>
            </a:r>
            <a:endParaRPr lang="en-GB" sz="1600"/>
          </a:p>
        </p:txBody>
      </p:sp>
      <p:pic>
        <p:nvPicPr>
          <p:cNvPr id="4" name="Online Media 3" title="Ethics | Ethics Defined">
            <a:hlinkClick r:id="" action="ppaction://media"/>
            <a:extLst>
              <a:ext uri="{FF2B5EF4-FFF2-40B4-BE49-F238E27FC236}">
                <a16:creationId xmlns:a16="http://schemas.microsoft.com/office/drawing/2014/main" id="{FBB4C33F-493E-28D0-E258-E2596BB25235}"/>
              </a:ext>
            </a:extLst>
          </p:cNvPr>
          <p:cNvPicPr>
            <a:picLocks noRot="1" noChangeAspect="1"/>
          </p:cNvPicPr>
          <p:nvPr>
            <a:videoFile r:link="rId1"/>
          </p:nvPr>
        </p:nvPicPr>
        <p:blipFill>
          <a:blip r:embed="rId5"/>
          <a:stretch>
            <a:fillRect/>
          </a:stretch>
        </p:blipFill>
        <p:spPr>
          <a:xfrm>
            <a:off x="613154" y="814395"/>
            <a:ext cx="8035222" cy="4538794"/>
          </a:xfrm>
          <a:prstGeom prst="rect">
            <a:avLst/>
          </a:prstGeom>
        </p:spPr>
      </p:pic>
    </p:spTree>
    <p:extLst>
      <p:ext uri="{BB962C8B-B14F-4D97-AF65-F5344CB8AC3E}">
        <p14:creationId xmlns:p14="http://schemas.microsoft.com/office/powerpoint/2010/main" val="15037907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Ethical Guidelines</a:t>
            </a:r>
          </a:p>
        </p:txBody>
      </p:sp>
      <p:sp>
        <p:nvSpPr>
          <p:cNvPr id="3" name="Content Placeholder 2"/>
          <p:cNvSpPr>
            <a:spLocks noGrp="1"/>
          </p:cNvSpPr>
          <p:nvPr>
            <p:ph idx="1"/>
          </p:nvPr>
        </p:nvSpPr>
        <p:spPr/>
        <p:txBody>
          <a:bodyPr vert="horz" lIns="91440" tIns="45720" rIns="91440" bIns="45720" rtlCol="0" anchor="t">
            <a:normAutofit fontScale="62500" lnSpcReduction="20000"/>
          </a:bodyPr>
          <a:lstStyle/>
          <a:p>
            <a:r>
              <a:rPr lang="en-GB"/>
              <a:t>British Educational Research Association (BERA) Ethical Guidelines</a:t>
            </a:r>
          </a:p>
          <a:p>
            <a:pPr lvl="1"/>
            <a:r>
              <a:rPr lang="en-GB">
                <a:hlinkClick r:id="rId3"/>
              </a:rPr>
              <a:t>https://www.bera.ac.uk/researchers-resources/resources-for-researchers</a:t>
            </a:r>
            <a:endParaRPr lang="en-GB"/>
          </a:p>
          <a:p>
            <a:r>
              <a:rPr lang="en-GB"/>
              <a:t>Economics and Social Research Council (ESRC) Research Ethics Framework </a:t>
            </a:r>
          </a:p>
          <a:p>
            <a:r>
              <a:rPr lang="en-GB">
                <a:hlinkClick r:id="rId4"/>
              </a:rPr>
              <a:t>http://www.esrc.ac.uk/funding/guidance-for-applicants/research-ethics/</a:t>
            </a:r>
            <a:endParaRPr lang="en-GB"/>
          </a:p>
          <a:p>
            <a:r>
              <a:rPr lang="en-GB"/>
              <a:t>The UWTSD Research Integrity and Ethics</a:t>
            </a:r>
          </a:p>
          <a:p>
            <a:pPr lvl="1"/>
            <a:r>
              <a:rPr lang="en-GB" sz="2900">
                <a:hlinkClick r:id="rId5">
                  <a:extLst>
                    <a:ext uri="{A12FA001-AC4F-418D-AE19-62706E023703}">
                      <ahyp:hlinkClr xmlns:ahyp="http://schemas.microsoft.com/office/drawing/2018/hyperlinkcolor" val="tx"/>
                    </a:ext>
                  </a:extLst>
                </a:hlinkClick>
              </a:rPr>
              <a:t>https://www.uwtsd.ac.uk/research/research-integrity-and-ethics</a:t>
            </a:r>
            <a:r>
              <a:rPr lang="en-GB" sz="2900"/>
              <a:t> </a:t>
            </a:r>
          </a:p>
          <a:p>
            <a:r>
              <a:rPr lang="en-GB"/>
              <a:t>UK Data Archive</a:t>
            </a:r>
          </a:p>
          <a:p>
            <a:pPr lvl="1"/>
            <a:r>
              <a:rPr lang="en-GB">
                <a:hlinkClick r:id="rId6"/>
              </a:rPr>
              <a:t>http://www.data-archive.ac.uk/create-manage/consent-ethics</a:t>
            </a:r>
            <a:r>
              <a:rPr lang="en-GB"/>
              <a:t> </a:t>
            </a:r>
          </a:p>
          <a:p>
            <a:r>
              <a:rPr lang="en-GB"/>
              <a:t>Your own organisation?</a:t>
            </a:r>
          </a:p>
          <a:p>
            <a:pPr lvl="1"/>
            <a:r>
              <a:rPr lang="en-GB"/>
              <a:t>Code of Practice?</a:t>
            </a:r>
          </a:p>
          <a:p>
            <a:pPr lvl="1"/>
            <a:r>
              <a:rPr lang="en-GB"/>
              <a:t>Health and Safety Guidelines?</a:t>
            </a:r>
          </a:p>
        </p:txBody>
      </p:sp>
    </p:spTree>
    <p:extLst>
      <p:ext uri="{BB962C8B-B14F-4D97-AF65-F5344CB8AC3E}">
        <p14:creationId xmlns:p14="http://schemas.microsoft.com/office/powerpoint/2010/main" val="17449919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6343"/>
          </a:xfrm>
        </p:spPr>
        <p:txBody>
          <a:bodyPr/>
          <a:lstStyle/>
          <a:p>
            <a:r>
              <a:rPr lang="en-GB"/>
              <a:t>What is ethics?</a:t>
            </a:r>
          </a:p>
        </p:txBody>
      </p:sp>
      <p:pic>
        <p:nvPicPr>
          <p:cNvPr id="7" name="Online Media 6" title="What is Ethics?">
            <a:hlinkClick r:id="" action="ppaction://media"/>
            <a:extLst>
              <a:ext uri="{FF2B5EF4-FFF2-40B4-BE49-F238E27FC236}">
                <a16:creationId xmlns:a16="http://schemas.microsoft.com/office/drawing/2014/main" id="{590C92F4-1010-2676-2FDF-D3F65B6DEF61}"/>
              </a:ext>
            </a:extLst>
          </p:cNvPr>
          <p:cNvPicPr>
            <a:picLocks noRot="1" noChangeAspect="1"/>
          </p:cNvPicPr>
          <p:nvPr>
            <a:videoFile r:link="rId1"/>
          </p:nvPr>
        </p:nvPicPr>
        <p:blipFill>
          <a:blip r:embed="rId4"/>
          <a:stretch>
            <a:fillRect/>
          </a:stretch>
        </p:blipFill>
        <p:spPr>
          <a:xfrm>
            <a:off x="365020" y="955318"/>
            <a:ext cx="8256727" cy="4430061"/>
          </a:xfrm>
          <a:prstGeom prst="rect">
            <a:avLst/>
          </a:prstGeom>
        </p:spPr>
      </p:pic>
      <p:sp>
        <p:nvSpPr>
          <p:cNvPr id="3" name="TextBox 2">
            <a:extLst>
              <a:ext uri="{FF2B5EF4-FFF2-40B4-BE49-F238E27FC236}">
                <a16:creationId xmlns:a16="http://schemas.microsoft.com/office/drawing/2014/main" id="{7BA4D0A5-115E-20A7-7D29-4609A10E23FF}"/>
              </a:ext>
            </a:extLst>
          </p:cNvPr>
          <p:cNvSpPr txBox="1"/>
          <p:nvPr/>
        </p:nvSpPr>
        <p:spPr>
          <a:xfrm>
            <a:off x="7009768" y="5378265"/>
            <a:ext cx="2191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4 mins 55seconds</a:t>
            </a:r>
          </a:p>
        </p:txBody>
      </p:sp>
    </p:spTree>
    <p:extLst>
      <p:ext uri="{BB962C8B-B14F-4D97-AF65-F5344CB8AC3E}">
        <p14:creationId xmlns:p14="http://schemas.microsoft.com/office/powerpoint/2010/main" val="37573052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94838"/>
            <a:ext cx="8638821" cy="4531216"/>
          </a:xfrm>
        </p:spPr>
        <p:txBody>
          <a:bodyPr vert="horz" lIns="91440" tIns="45720" rIns="91440" bIns="45720" rtlCol="0" anchor="ctr">
            <a:normAutofit/>
          </a:bodyPr>
          <a:lstStyle/>
          <a:p>
            <a:pPr marL="0" indent="0" algn="ctr">
              <a:buNone/>
            </a:pPr>
            <a:r>
              <a:rPr lang="en-US" sz="4400">
                <a:solidFill>
                  <a:srgbClr val="5DD4FF"/>
                </a:solidFill>
                <a:latin typeface="Arial Black"/>
              </a:rPr>
              <a:t>Ethics Form - PG1</a:t>
            </a:r>
            <a:endParaRPr lang="en-US" sz="4400"/>
          </a:p>
        </p:txBody>
      </p:sp>
      <p:sp>
        <p:nvSpPr>
          <p:cNvPr id="3" name="Rectangle 2">
            <a:extLst>
              <a:ext uri="{FF2B5EF4-FFF2-40B4-BE49-F238E27FC236}">
                <a16:creationId xmlns:a16="http://schemas.microsoft.com/office/drawing/2014/main" id="{D395B059-7ED2-4EC3-BCE8-AC52E213CEAD}"/>
              </a:ext>
            </a:extLst>
          </p:cNvPr>
          <p:cNvSpPr/>
          <p:nvPr/>
        </p:nvSpPr>
        <p:spPr>
          <a:xfrm>
            <a:off x="2628" y="5540335"/>
            <a:ext cx="9143997" cy="13638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4" descr="Document with solid fill">
            <a:extLst>
              <a:ext uri="{FF2B5EF4-FFF2-40B4-BE49-F238E27FC236}">
                <a16:creationId xmlns:a16="http://schemas.microsoft.com/office/drawing/2014/main" id="{B7069996-1129-E337-F2A1-4C402C0A7DC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651408" y="3181481"/>
            <a:ext cx="1619045" cy="1619045"/>
          </a:xfrm>
          <a:prstGeom prst="rect">
            <a:avLst/>
          </a:prstGeom>
        </p:spPr>
      </p:pic>
    </p:spTree>
    <p:extLst>
      <p:ext uri="{BB962C8B-B14F-4D97-AF65-F5344CB8AC3E}">
        <p14:creationId xmlns:p14="http://schemas.microsoft.com/office/powerpoint/2010/main" val="26226888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279192"/>
            <a:ext cx="8638821" cy="6194507"/>
          </a:xfrm>
        </p:spPr>
        <p:txBody>
          <a:bodyPr vert="horz" lIns="91440" tIns="45720" rIns="91440" bIns="45720" rtlCol="0" anchor="t">
            <a:normAutofit/>
          </a:bodyPr>
          <a:lstStyle/>
          <a:p>
            <a:pPr marL="0" indent="0" algn="ctr">
              <a:buNone/>
            </a:pPr>
            <a:r>
              <a:rPr lang="en-US" sz="4200">
                <a:solidFill>
                  <a:schemeClr val="bg1"/>
                </a:solidFill>
                <a:latin typeface="Arial Black"/>
              </a:rPr>
              <a:t>Drop-in sessions:</a:t>
            </a:r>
            <a:endParaRPr lang="en-US">
              <a:solidFill>
                <a:schemeClr val="bg1"/>
              </a:solidFill>
              <a:latin typeface="Myriad Pro"/>
            </a:endParaRPr>
          </a:p>
          <a:p>
            <a:pPr marL="0" indent="0" algn="ctr">
              <a:buNone/>
            </a:pPr>
            <a:r>
              <a:rPr lang="en-US" sz="3600">
                <a:solidFill>
                  <a:schemeClr val="accent6">
                    <a:lumMod val="75000"/>
                  </a:schemeClr>
                </a:solidFill>
                <a:latin typeface="Arial Black"/>
              </a:rPr>
              <a:t>14th May– 1pm</a:t>
            </a:r>
            <a:endParaRPr lang="en-US" sz="3600">
              <a:solidFill>
                <a:schemeClr val="accent6">
                  <a:lumMod val="75000"/>
                </a:schemeClr>
              </a:solidFill>
              <a:latin typeface="Myriad Pro"/>
            </a:endParaRPr>
          </a:p>
          <a:p>
            <a:pPr marL="0" indent="0" algn="ctr">
              <a:buNone/>
            </a:pPr>
            <a:r>
              <a:rPr lang="en-US" sz="3600">
                <a:solidFill>
                  <a:schemeClr val="accent6">
                    <a:lumMod val="75000"/>
                  </a:schemeClr>
                </a:solidFill>
                <a:latin typeface="Arial Black"/>
              </a:rPr>
              <a:t>11th June– 1pm</a:t>
            </a:r>
          </a:p>
          <a:p>
            <a:pPr marL="0" indent="0" algn="ctr">
              <a:buNone/>
            </a:pPr>
            <a:r>
              <a:rPr lang="en-US" sz="3600">
                <a:solidFill>
                  <a:schemeClr val="accent6">
                    <a:lumMod val="75000"/>
                  </a:schemeClr>
                </a:solidFill>
                <a:latin typeface="Arial Black"/>
              </a:rPr>
              <a:t>9th July– 1pm</a:t>
            </a:r>
          </a:p>
        </p:txBody>
      </p:sp>
      <p:sp>
        <p:nvSpPr>
          <p:cNvPr id="3" name="Rectangle 2">
            <a:extLst>
              <a:ext uri="{FF2B5EF4-FFF2-40B4-BE49-F238E27FC236}">
                <a16:creationId xmlns:a16="http://schemas.microsoft.com/office/drawing/2014/main" id="{D395B059-7ED2-4EC3-BCE8-AC52E213CEAD}"/>
              </a:ext>
            </a:extLst>
          </p:cNvPr>
          <p:cNvSpPr/>
          <p:nvPr/>
        </p:nvSpPr>
        <p:spPr>
          <a:xfrm>
            <a:off x="2628" y="5446951"/>
            <a:ext cx="9143997" cy="14568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816DD88-7286-AF76-8471-540C9BD0DF86}"/>
              </a:ext>
            </a:extLst>
          </p:cNvPr>
          <p:cNvSpPr txBox="1"/>
          <p:nvPr/>
        </p:nvSpPr>
        <p:spPr>
          <a:xfrm>
            <a:off x="360947" y="5257800"/>
            <a:ext cx="84702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8394456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BB7E58-4E4E-8DB2-CB64-26351664F4DD}"/>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919E931F-2CDB-5331-8422-742C19016D53}"/>
              </a:ext>
            </a:extLst>
          </p:cNvPr>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750E2AE5-13FF-3A12-7206-9DEE458F224E}"/>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a:extLst>
              <a:ext uri="{FF2B5EF4-FFF2-40B4-BE49-F238E27FC236}">
                <a16:creationId xmlns:a16="http://schemas.microsoft.com/office/drawing/2014/main" id="{13CB2DBA-8A48-2930-C997-725EDB92A78B}"/>
              </a:ext>
            </a:extLst>
          </p:cNvPr>
          <p:cNvSpPr>
            <a:spLocks noGrp="1"/>
          </p:cNvSpPr>
          <p:nvPr>
            <p:ph idx="1"/>
          </p:nvPr>
        </p:nvSpPr>
        <p:spPr>
          <a:xfrm>
            <a:off x="284289" y="279192"/>
            <a:ext cx="8638821" cy="5201730"/>
          </a:xfrm>
        </p:spPr>
        <p:txBody>
          <a:bodyPr vert="horz" lIns="91440" tIns="45720" rIns="91440" bIns="45720" rtlCol="0" anchor="t">
            <a:normAutofit/>
          </a:bodyPr>
          <a:lstStyle/>
          <a:p>
            <a:pPr marL="0" indent="0" algn="ctr">
              <a:buNone/>
            </a:pPr>
            <a:endParaRPr lang="en-US" sz="4200">
              <a:solidFill>
                <a:schemeClr val="bg1"/>
              </a:solidFill>
              <a:latin typeface="Arial Black"/>
            </a:endParaRPr>
          </a:p>
          <a:p>
            <a:pPr marL="0" indent="0" algn="ctr">
              <a:buNone/>
            </a:pPr>
            <a:r>
              <a:rPr lang="en-US" sz="4200">
                <a:solidFill>
                  <a:schemeClr val="bg1"/>
                </a:solidFill>
                <a:latin typeface="Arial Black"/>
              </a:rPr>
              <a:t>Ethics Initial Draft Submission</a:t>
            </a:r>
          </a:p>
          <a:p>
            <a:pPr marL="0" indent="0" algn="ctr">
              <a:buNone/>
            </a:pPr>
            <a:r>
              <a:rPr lang="en-US" sz="3600">
                <a:solidFill>
                  <a:schemeClr val="accent6">
                    <a:lumMod val="75000"/>
                  </a:schemeClr>
                </a:solidFill>
                <a:latin typeface="Arial Black"/>
              </a:rPr>
              <a:t>3rd June 2024</a:t>
            </a:r>
          </a:p>
          <a:p>
            <a:pPr marL="0" indent="0" algn="ctr">
              <a:buNone/>
            </a:pPr>
            <a:r>
              <a:rPr lang="en-US" sz="4200">
                <a:solidFill>
                  <a:schemeClr val="bg1"/>
                </a:solidFill>
                <a:latin typeface="Arial Black"/>
              </a:rPr>
              <a:t>Ethics Submission</a:t>
            </a:r>
          </a:p>
          <a:p>
            <a:pPr marL="0" indent="0" algn="ctr">
              <a:buNone/>
            </a:pPr>
            <a:r>
              <a:rPr lang="en-US" sz="3600">
                <a:solidFill>
                  <a:schemeClr val="accent6">
                    <a:lumMod val="75000"/>
                  </a:schemeClr>
                </a:solidFill>
                <a:latin typeface="Arial Black"/>
              </a:rPr>
              <a:t>3rd July 2024</a:t>
            </a:r>
          </a:p>
          <a:p>
            <a:pPr marL="0" indent="0" algn="ctr">
              <a:buNone/>
            </a:pPr>
            <a:endParaRPr lang="en-US" sz="3600">
              <a:solidFill>
                <a:schemeClr val="accent6">
                  <a:lumMod val="75000"/>
                </a:schemeClr>
              </a:solidFill>
              <a:latin typeface="Arial Black"/>
            </a:endParaRPr>
          </a:p>
        </p:txBody>
      </p:sp>
      <p:sp>
        <p:nvSpPr>
          <p:cNvPr id="3" name="Rectangle 2">
            <a:extLst>
              <a:ext uri="{FF2B5EF4-FFF2-40B4-BE49-F238E27FC236}">
                <a16:creationId xmlns:a16="http://schemas.microsoft.com/office/drawing/2014/main" id="{0BC0BD56-598E-74E7-2B02-E26415161986}"/>
              </a:ext>
            </a:extLst>
          </p:cNvPr>
          <p:cNvSpPr/>
          <p:nvPr/>
        </p:nvSpPr>
        <p:spPr>
          <a:xfrm>
            <a:off x="2628" y="5446951"/>
            <a:ext cx="9143997" cy="14568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BA9D044-B8D9-7E16-7356-F4DB080F9319}"/>
              </a:ext>
            </a:extLst>
          </p:cNvPr>
          <p:cNvSpPr txBox="1"/>
          <p:nvPr/>
        </p:nvSpPr>
        <p:spPr>
          <a:xfrm>
            <a:off x="360947" y="5257800"/>
            <a:ext cx="84702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10534443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358032"/>
            <a:ext cx="8229600" cy="1143000"/>
          </a:xfrm>
        </p:spPr>
        <p:txBody>
          <a:bodyPr>
            <a:normAutofit fontScale="90000"/>
          </a:bodyPr>
          <a:lstStyle/>
          <a:p>
            <a:pPr eaLnBrk="1" hangingPunct="1"/>
            <a:r>
              <a:rPr lang="en-GB" b="1" err="1">
                <a:solidFill>
                  <a:srgbClr val="3C8C93"/>
                </a:solidFill>
                <a:latin typeface="Arial" charset="0"/>
              </a:rPr>
              <a:t>Gwerthusiad</a:t>
            </a:r>
            <a:r>
              <a:rPr lang="en-GB" b="1">
                <a:solidFill>
                  <a:srgbClr val="3C8C93"/>
                </a:solidFill>
                <a:latin typeface="Arial" charset="0"/>
              </a:rPr>
              <a:t> – </a:t>
            </a:r>
            <a:r>
              <a:rPr lang="en-GB" b="1" err="1">
                <a:solidFill>
                  <a:srgbClr val="3C8C93"/>
                </a:solidFill>
                <a:latin typeface="Arial" charset="0"/>
              </a:rPr>
              <a:t>Plws</a:t>
            </a:r>
            <a:r>
              <a:rPr lang="en-GB" b="1">
                <a:solidFill>
                  <a:srgbClr val="3C8C93"/>
                </a:solidFill>
                <a:latin typeface="Arial" charset="0"/>
              </a:rPr>
              <a:t> / Delta</a:t>
            </a:r>
            <a:br>
              <a:rPr lang="en-GB" b="1">
                <a:solidFill>
                  <a:srgbClr val="3C8C93"/>
                </a:solidFill>
                <a:latin typeface="Arial" charset="0"/>
              </a:rPr>
            </a:br>
            <a:r>
              <a:rPr lang="en-GB" b="1">
                <a:solidFill>
                  <a:srgbClr val="3C8C93"/>
                </a:solidFill>
                <a:latin typeface="Arial" charset="0"/>
              </a:rPr>
              <a:t>Evaluation – Plus / Delta</a:t>
            </a:r>
          </a:p>
        </p:txBody>
      </p:sp>
      <p:pic>
        <p:nvPicPr>
          <p:cNvPr id="2" name="Picture 1" descr="X 上的Jesse Spurr：「Time tight for debrief - team member self assessment with  plus/delta is a great tool. Esp when group consensus/cohesive views.  #DFTB17 https://t.co/8MRYoWj2Zm」 / X">
            <a:extLst>
              <a:ext uri="{FF2B5EF4-FFF2-40B4-BE49-F238E27FC236}">
                <a16:creationId xmlns:a16="http://schemas.microsoft.com/office/drawing/2014/main" id="{A090D31B-5023-CAFF-AE81-C24BE17AAB02}"/>
              </a:ext>
            </a:extLst>
          </p:cNvPr>
          <p:cNvPicPr>
            <a:picLocks noChangeAspect="1"/>
          </p:cNvPicPr>
          <p:nvPr/>
        </p:nvPicPr>
        <p:blipFill>
          <a:blip r:embed="rId3"/>
          <a:stretch>
            <a:fillRect/>
          </a:stretch>
        </p:blipFill>
        <p:spPr>
          <a:xfrm>
            <a:off x="-17660" y="1749943"/>
            <a:ext cx="9179318" cy="5148649"/>
          </a:xfrm>
          <a:prstGeom prst="rect">
            <a:avLst/>
          </a:prstGeom>
        </p:spPr>
      </p:pic>
    </p:spTree>
    <p:extLst>
      <p:ext uri="{BB962C8B-B14F-4D97-AF65-F5344CB8AC3E}">
        <p14:creationId xmlns:p14="http://schemas.microsoft.com/office/powerpoint/2010/main" val="170522379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279192"/>
            <a:ext cx="8638821" cy="6194507"/>
          </a:xfrm>
        </p:spPr>
        <p:txBody>
          <a:bodyPr vert="horz" lIns="91440" tIns="45720" rIns="91440" bIns="45720" rtlCol="0" anchor="t">
            <a:normAutofit/>
          </a:bodyPr>
          <a:lstStyle/>
          <a:p>
            <a:pPr marL="0" indent="0" algn="ctr">
              <a:buNone/>
            </a:pPr>
            <a:endParaRPr lang="en-US" sz="3500">
              <a:solidFill>
                <a:srgbClr val="5DD4FF"/>
              </a:solidFill>
              <a:latin typeface="Arial Black"/>
            </a:endParaRPr>
          </a:p>
          <a:p>
            <a:pPr marL="0" indent="0" algn="ctr">
              <a:buNone/>
            </a:pPr>
            <a:endParaRPr lang="en-US" sz="3500">
              <a:solidFill>
                <a:srgbClr val="5DD4FF"/>
              </a:solidFill>
              <a:latin typeface="Arial Black"/>
            </a:endParaRPr>
          </a:p>
          <a:p>
            <a:pPr marL="0" indent="0" algn="ctr">
              <a:buNone/>
            </a:pPr>
            <a:endParaRPr lang="en-US" sz="3500">
              <a:solidFill>
                <a:srgbClr val="5DD4FF"/>
              </a:solidFill>
              <a:latin typeface="Arial Black"/>
            </a:endParaRPr>
          </a:p>
          <a:p>
            <a:pPr marL="0" indent="0" algn="ctr">
              <a:buNone/>
            </a:pPr>
            <a:r>
              <a:rPr lang="en-US" sz="4200">
                <a:solidFill>
                  <a:schemeClr val="accent6">
                    <a:lumMod val="75000"/>
                  </a:schemeClr>
                </a:solidFill>
                <a:latin typeface="Arial Black"/>
              </a:rPr>
              <a:t>Start your ethics form: </a:t>
            </a:r>
          </a:p>
          <a:p>
            <a:pPr marL="0" indent="0" algn="ctr">
              <a:buNone/>
            </a:pPr>
            <a:r>
              <a:rPr lang="en-US" sz="4200">
                <a:solidFill>
                  <a:schemeClr val="accent6">
                    <a:lumMod val="75000"/>
                  </a:schemeClr>
                </a:solidFill>
                <a:latin typeface="Arial Black"/>
              </a:rPr>
              <a:t>Practical session</a:t>
            </a:r>
            <a:r>
              <a:rPr lang="en-US" sz="3500">
                <a:solidFill>
                  <a:srgbClr val="5DD4FF"/>
                </a:solidFill>
                <a:latin typeface="Arial Black"/>
              </a:rPr>
              <a:t> </a:t>
            </a:r>
            <a:endParaRPr lang="en-US"/>
          </a:p>
        </p:txBody>
      </p:sp>
      <p:sp>
        <p:nvSpPr>
          <p:cNvPr id="3" name="Rectangle 2">
            <a:extLst>
              <a:ext uri="{FF2B5EF4-FFF2-40B4-BE49-F238E27FC236}">
                <a16:creationId xmlns:a16="http://schemas.microsoft.com/office/drawing/2014/main" id="{D395B059-7ED2-4EC3-BCE8-AC52E213CEAD}"/>
              </a:ext>
            </a:extLst>
          </p:cNvPr>
          <p:cNvSpPr/>
          <p:nvPr/>
        </p:nvSpPr>
        <p:spPr>
          <a:xfrm>
            <a:off x="2628" y="5333408"/>
            <a:ext cx="9143997" cy="157041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816DD88-7286-AF76-8471-540C9BD0DF86}"/>
              </a:ext>
            </a:extLst>
          </p:cNvPr>
          <p:cNvSpPr txBox="1"/>
          <p:nvPr/>
        </p:nvSpPr>
        <p:spPr>
          <a:xfrm>
            <a:off x="360947" y="5257800"/>
            <a:ext cx="84702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192676732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284289" y="279192"/>
            <a:ext cx="8638821" cy="6194507"/>
          </a:xfrm>
        </p:spPr>
        <p:txBody>
          <a:bodyPr vert="horz" lIns="91440" tIns="45720" rIns="91440" bIns="45720" rtlCol="0" anchor="t">
            <a:normAutofit/>
          </a:bodyPr>
          <a:lstStyle/>
          <a:p>
            <a:pPr marL="0" indent="0" algn="ctr">
              <a:buNone/>
            </a:pPr>
            <a:endParaRPr lang="en-US" sz="4800">
              <a:solidFill>
                <a:srgbClr val="5DD4FF"/>
              </a:solidFill>
              <a:latin typeface="Arial Black"/>
            </a:endParaRPr>
          </a:p>
          <a:p>
            <a:pPr marL="0" indent="0" algn="ctr">
              <a:buNone/>
            </a:pPr>
            <a:endParaRPr lang="en-US" sz="4800">
              <a:solidFill>
                <a:srgbClr val="5DD4FF"/>
              </a:solidFill>
              <a:latin typeface="Arial Black"/>
            </a:endParaRPr>
          </a:p>
          <a:p>
            <a:pPr marL="0" indent="0" algn="ctr">
              <a:buNone/>
            </a:pPr>
            <a:r>
              <a:rPr lang="en-US" sz="4800" err="1">
                <a:solidFill>
                  <a:srgbClr val="5DD4FF"/>
                </a:solidFill>
                <a:latin typeface="Arial Black"/>
              </a:rPr>
              <a:t>Diolch</a:t>
            </a:r>
            <a:r>
              <a:rPr lang="en-US" sz="4800">
                <a:solidFill>
                  <a:srgbClr val="5DD4FF"/>
                </a:solidFill>
                <a:latin typeface="Arial Black"/>
              </a:rPr>
              <a:t> / Thank you</a:t>
            </a:r>
            <a:endParaRPr lang="en-US" sz="4800"/>
          </a:p>
        </p:txBody>
      </p:sp>
      <p:sp>
        <p:nvSpPr>
          <p:cNvPr id="3" name="Rectangle 2">
            <a:extLst>
              <a:ext uri="{FF2B5EF4-FFF2-40B4-BE49-F238E27FC236}">
                <a16:creationId xmlns:a16="http://schemas.microsoft.com/office/drawing/2014/main" id="{D395B059-7ED2-4EC3-BCE8-AC52E213CEAD}"/>
              </a:ext>
            </a:extLst>
          </p:cNvPr>
          <p:cNvSpPr/>
          <p:nvPr/>
        </p:nvSpPr>
        <p:spPr>
          <a:xfrm>
            <a:off x="2628" y="4811110"/>
            <a:ext cx="9143997" cy="208893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771911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9C0EEED0-D5DB-4864-AA68-29557FF31F84}" vid="{7C4D611D-874A-4BED-89F1-733731A5EEB0}"/>
    </a:ext>
  </a:extLst>
</a:theme>
</file>

<file path=ppt/theme/theme2.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CE09280D3BDA42A70003204843A79C" ma:contentTypeVersion="15" ma:contentTypeDescription="Create a new document." ma:contentTypeScope="" ma:versionID="32316a5adbf3c626536da05955c7577b">
  <xsd:schema xmlns:xsd="http://www.w3.org/2001/XMLSchema" xmlns:xs="http://www.w3.org/2001/XMLSchema" xmlns:p="http://schemas.microsoft.com/office/2006/metadata/properties" xmlns:ns2="9dc4d116-a27b-41af-91e9-8a518f1eb27e" xmlns:ns3="60db6a8c-efda-4272-8663-afd250168057" targetNamespace="http://schemas.microsoft.com/office/2006/metadata/properties" ma:root="true" ma:fieldsID="2b54dbfc2c38f4f9ab18b497f697f6cb" ns2:_="" ns3:_="">
    <xsd:import namespace="9dc4d116-a27b-41af-91e9-8a518f1eb27e"/>
    <xsd:import namespace="60db6a8c-efda-4272-8663-afd25016805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lcf76f155ced4ddcb4097134ff3c332f" minOccurs="0"/>
                <xsd:element ref="ns3:TaxCatchAll" minOccurs="0"/>
                <xsd:element ref="ns2:MediaServiceObjectDetectorVersions" minOccurs="0"/>
                <xsd:element ref="ns2:MediaServiceGenerationTime" minOccurs="0"/>
                <xsd:element ref="ns2:MediaServiceEventHashCode" minOccurs="0"/>
                <xsd:element ref="ns2:MediaServiceOCR" minOccurs="0"/>
                <xsd:element ref="ns2:MediaServiceDateTaken"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c4d116-a27b-41af-91e9-8a518f1eb27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4"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0db6a8c-efda-4272-8663-afd25016805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5" nillable="true" ma:displayName="Taxonomy Catch All Column" ma:hidden="true" ma:list="{39245114-a28c-4501-8e4c-764787980ad6}" ma:internalName="TaxCatchAll" ma:showField="CatchAllData" ma:web="60db6a8c-efda-4272-8663-afd25016805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60db6a8c-efda-4272-8663-afd250168057">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lcf76f155ced4ddcb4097134ff3c332f xmlns="9dc4d116-a27b-41af-91e9-8a518f1eb27e">
      <Terms xmlns="http://schemas.microsoft.com/office/infopath/2007/PartnerControls"/>
    </lcf76f155ced4ddcb4097134ff3c332f>
    <TaxCatchAll xmlns="60db6a8c-efda-4272-8663-afd25016805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6329D03-1C11-4C17-A179-C1065917EA3B}">
  <ds:schemaRefs>
    <ds:schemaRef ds:uri="60db6a8c-efda-4272-8663-afd250168057"/>
    <ds:schemaRef ds:uri="9dc4d116-a27b-41af-91e9-8a518f1eb27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1ecf5648-3750-43f5-867d-bfaa16e6e17e"/>
    <ds:schemaRef ds:uri="2e89cfda-a374-4413-9f0d-8b601eddeb70"/>
    <ds:schemaRef ds:uri="60db6a8c-efda-4272-8663-afd250168057"/>
    <ds:schemaRef ds:uri="9dc4d116-a27b-41af-91e9-8a518f1eb27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Application>Microsoft Office PowerPoint</Application>
  <PresentationFormat>On-screen Show (4:3)</PresentationFormat>
  <Slides>55</Slides>
  <Notes>54</Notes>
  <HiddenSlides>5</HiddenSlides>
  <ScaleCrop>false</ScaleCrop>
  <HeadingPairs>
    <vt:vector size="4" baseType="variant">
      <vt:variant>
        <vt:lpstr>Theme</vt:lpstr>
      </vt:variant>
      <vt:variant>
        <vt:i4>3</vt:i4>
      </vt:variant>
      <vt:variant>
        <vt:lpstr>Slide Titles</vt:lpstr>
      </vt:variant>
      <vt:variant>
        <vt:i4>55</vt:i4>
      </vt:variant>
    </vt:vector>
  </HeadingPairs>
  <TitlesOfParts>
    <vt:vector size="58" baseType="lpstr">
      <vt:lpstr>20140311PresentationUWTSDTemplate</vt:lpstr>
      <vt:lpstr>201500625PowerPointPresentationTemplate</vt:lpstr>
      <vt:lpstr>Title Slide 1</vt:lpstr>
      <vt:lpstr>Fframwaith Arfer Proffesiynol     Professional Practice Framework </vt:lpstr>
      <vt:lpstr>Our Vision</vt:lpstr>
      <vt:lpstr>Our Vision</vt:lpstr>
      <vt:lpstr>Our Vision</vt:lpstr>
      <vt:lpstr>Our Vision</vt:lpstr>
      <vt:lpstr>Work-based Learning Project module</vt:lpstr>
      <vt:lpstr>Work-Based Learning Project Modules</vt:lpstr>
      <vt:lpstr>Work-Based Learning Project Modules</vt:lpstr>
      <vt:lpstr>Work-Based Learning Project Modules</vt:lpstr>
      <vt:lpstr>Work-Based Learning Project Modules</vt:lpstr>
      <vt:lpstr>Project Timelines</vt:lpstr>
      <vt:lpstr>Project Timelines</vt:lpstr>
      <vt:lpstr>Our Vision</vt:lpstr>
      <vt:lpstr>Your ROUGH Project Pathway</vt:lpstr>
      <vt:lpstr>Your ROUGH Project Pathway</vt:lpstr>
      <vt:lpstr>Our Vision</vt:lpstr>
      <vt:lpstr>Y Cynnig / Project Proposal</vt:lpstr>
      <vt:lpstr>Activity</vt:lpstr>
      <vt:lpstr>Our Vision</vt:lpstr>
      <vt:lpstr>Cyflwyniad / Introduction</vt:lpstr>
      <vt:lpstr>Adolygiad Llenyddiaeth /  Literature Review</vt:lpstr>
      <vt:lpstr>Literature Review</vt:lpstr>
      <vt:lpstr>Literature Review</vt:lpstr>
      <vt:lpstr>Literature Review</vt:lpstr>
      <vt:lpstr>Literature Review</vt:lpstr>
      <vt:lpstr>Top tips</vt:lpstr>
      <vt:lpstr>Example – How to start...</vt:lpstr>
      <vt:lpstr>Our Vision</vt:lpstr>
      <vt:lpstr>Our Vision</vt:lpstr>
      <vt:lpstr>Our Vision</vt:lpstr>
      <vt:lpstr>Dull / Methods </vt:lpstr>
      <vt:lpstr>Methods </vt:lpstr>
      <vt:lpstr>Our Vision</vt:lpstr>
      <vt:lpstr>Our Vision</vt:lpstr>
      <vt:lpstr>Canfyddiadau / Findings</vt:lpstr>
      <vt:lpstr>Our Vision</vt:lpstr>
      <vt:lpstr>Our Vision</vt:lpstr>
      <vt:lpstr>Conclusions and recommendations</vt:lpstr>
      <vt:lpstr>Our Vision</vt:lpstr>
      <vt:lpstr>It starts with an idea…</vt:lpstr>
      <vt:lpstr>Example titles</vt:lpstr>
      <vt:lpstr>Where do you start?</vt:lpstr>
      <vt:lpstr>Think about your current work....</vt:lpstr>
      <vt:lpstr>Writing an achievable research question</vt:lpstr>
      <vt:lpstr>Our Vision</vt:lpstr>
      <vt:lpstr>Can you give examples of ethics?</vt:lpstr>
      <vt:lpstr>Ethics defined </vt:lpstr>
      <vt:lpstr>Ethical Guidelines</vt:lpstr>
      <vt:lpstr>What is ethics?</vt:lpstr>
      <vt:lpstr>Our Vision</vt:lpstr>
      <vt:lpstr>Our Vision</vt:lpstr>
      <vt:lpstr>Our Vision</vt:lpstr>
      <vt:lpstr>Gwerthusiad – Plws / Delta Evaluation – Plus / Delta</vt:lpstr>
      <vt:lpstr>Our Vision</vt:lpstr>
      <vt:lpstr>Our Vision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Questions</dc:title>
  <dc:creator>Stephanie Meyer</dc:creator>
  <cp:revision>1</cp:revision>
  <dcterms:created xsi:type="dcterms:W3CDTF">2017-02-17T08:22:36Z</dcterms:created>
  <dcterms:modified xsi:type="dcterms:W3CDTF">2024-04-24T13:02:14Z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0x010100B1CE09280D3BDA42A70003204843A79C</vt:lpwstr>
  </property>
  <property fmtid="{D5CDD505-2E9C-101B-9397-08002B2CF9AE}" pid="3" name="MediaServiceImageTags">
    <vt:lpwstr/>
  </property>
</Properties>
</file>