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42"/>
  </p:notesMasterIdLst>
  <p:sldIdLst>
    <p:sldId id="256" r:id="rId3"/>
    <p:sldId id="257" r:id="rId4"/>
    <p:sldId id="261" r:id="rId5"/>
    <p:sldId id="260" r:id="rId6"/>
    <p:sldId id="259" r:id="rId7"/>
    <p:sldId id="262" r:id="rId8"/>
    <p:sldId id="263" r:id="rId9"/>
    <p:sldId id="264" r:id="rId10"/>
    <p:sldId id="265" r:id="rId11"/>
    <p:sldId id="267" r:id="rId12"/>
    <p:sldId id="268" r:id="rId13"/>
    <p:sldId id="266" r:id="rId14"/>
    <p:sldId id="269" r:id="rId15"/>
    <p:sldId id="270" r:id="rId16"/>
    <p:sldId id="272" r:id="rId17"/>
    <p:sldId id="271" r:id="rId18"/>
    <p:sldId id="277" r:id="rId19"/>
    <p:sldId id="278" r:id="rId20"/>
    <p:sldId id="279" r:id="rId21"/>
    <p:sldId id="280" r:id="rId22"/>
    <p:sldId id="281" r:id="rId23"/>
    <p:sldId id="282" r:id="rId24"/>
    <p:sldId id="273" r:id="rId25"/>
    <p:sldId id="283" r:id="rId26"/>
    <p:sldId id="284" r:id="rId27"/>
    <p:sldId id="285" r:id="rId28"/>
    <p:sldId id="286" r:id="rId29"/>
    <p:sldId id="274" r:id="rId30"/>
    <p:sldId id="287" r:id="rId31"/>
    <p:sldId id="288" r:id="rId32"/>
    <p:sldId id="289" r:id="rId33"/>
    <p:sldId id="290" r:id="rId34"/>
    <p:sldId id="291" r:id="rId35"/>
    <p:sldId id="292" r:id="rId36"/>
    <p:sldId id="293" r:id="rId37"/>
    <p:sldId id="294" r:id="rId38"/>
    <p:sldId id="295" r:id="rId39"/>
    <p:sldId id="297" r:id="rId40"/>
    <p:sldId id="296" r:id="rId41"/>
  </p:sldIdLst>
  <p:sldSz cx="9144000" cy="6858000" type="screen4x3"/>
  <p:notesSz cx="6858000" cy="9144000"/>
  <p:defaultTex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FF"/>
    <a:srgbClr val="FFFFCC"/>
    <a:srgbClr val="FF3399"/>
    <a:srgbClr val="FF99FF"/>
    <a:srgbClr val="FF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8675" autoAdjust="0"/>
  </p:normalViewPr>
  <p:slideViewPr>
    <p:cSldViewPr>
      <p:cViewPr varScale="1">
        <p:scale>
          <a:sx n="80" d="100"/>
          <a:sy n="80" d="100"/>
        </p:scale>
        <p:origin x="1956"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s>
</file>

<file path=ppt/diagrams/_rels/data5.xml.rels><?xml version="1.0" encoding="UTF-8" standalone="yes"?>
<Relationships xmlns="http://schemas.openxmlformats.org/package/2006/relationships"><Relationship Id="rId1" Type="http://schemas.openxmlformats.org/officeDocument/2006/relationships/image" Target="../media/image6.png"/></Relationships>
</file>

<file path=ppt/diagrams/_rels/data7.xml.rels><?xml version="1.0" encoding="UTF-8" standalone="yes"?>
<Relationships xmlns="http://schemas.openxmlformats.org/package/2006/relationships"><Relationship Id="rId1" Type="http://schemas.openxmlformats.org/officeDocument/2006/relationships/image" Target="../media/image6.png"/></Relationships>
</file>

<file path=ppt/diagrams/_rels/drawing5.xml.rels><?xml version="1.0" encoding="UTF-8" standalone="yes"?>
<Relationships xmlns="http://schemas.openxmlformats.org/package/2006/relationships"><Relationship Id="rId1" Type="http://schemas.openxmlformats.org/officeDocument/2006/relationships/image" Target="../media/image6.png"/></Relationships>
</file>

<file path=ppt/diagrams/_rels/drawing7.xml.rels><?xml version="1.0" encoding="UTF-8" standalone="yes"?>
<Relationships xmlns="http://schemas.openxmlformats.org/package/2006/relationships"><Relationship Id="rId1" Type="http://schemas.openxmlformats.org/officeDocument/2006/relationships/image" Target="../media/image6.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CBA32B-3EBC-4722-8FB1-B3BC919D6B04}" type="doc">
      <dgm:prSet loTypeId="urn:microsoft.com/office/officeart/2005/8/layout/pyramid1" loCatId="pyramid" qsTypeId="urn:microsoft.com/office/officeart/2005/8/quickstyle/3d7" qsCatId="3D" csTypeId="urn:microsoft.com/office/officeart/2005/8/colors/colorful1" csCatId="colorful" phldr="1"/>
      <dgm:spPr/>
    </dgm:pt>
    <dgm:pt modelId="{8FA7AAE3-47CC-453A-9F12-DAFAAA6DF15D}">
      <dgm:prSet phldrT="[Text]" custT="1"/>
      <dgm:spPr/>
      <dgm:t>
        <a:bodyPr/>
        <a:lstStyle/>
        <a:p>
          <a:r>
            <a:rPr lang="en-GB" sz="2800" dirty="0" smtClean="0"/>
            <a:t>Basic </a:t>
          </a:r>
          <a:br>
            <a:rPr lang="en-GB" sz="2800" dirty="0" smtClean="0"/>
          </a:br>
          <a:r>
            <a:rPr lang="en-GB" sz="2800" dirty="0" smtClean="0"/>
            <a:t>Research</a:t>
          </a:r>
          <a:endParaRPr lang="en-GB" sz="2800" dirty="0"/>
        </a:p>
      </dgm:t>
    </dgm:pt>
    <dgm:pt modelId="{DB41083E-F589-40F6-8A00-5A4B8820CCA1}" type="parTrans" cxnId="{20B91E3D-D664-43D1-A3A3-EA1A72AD5789}">
      <dgm:prSet/>
      <dgm:spPr/>
      <dgm:t>
        <a:bodyPr/>
        <a:lstStyle/>
        <a:p>
          <a:endParaRPr lang="en-GB"/>
        </a:p>
      </dgm:t>
    </dgm:pt>
    <dgm:pt modelId="{2D95394F-278A-41F2-BF51-974E4EFD6E3A}" type="sibTrans" cxnId="{20B91E3D-D664-43D1-A3A3-EA1A72AD5789}">
      <dgm:prSet/>
      <dgm:spPr/>
      <dgm:t>
        <a:bodyPr/>
        <a:lstStyle/>
        <a:p>
          <a:endParaRPr lang="en-GB"/>
        </a:p>
      </dgm:t>
    </dgm:pt>
    <dgm:pt modelId="{8FDD94B1-CEE4-48FA-9159-2C3F34C9F9A8}">
      <dgm:prSet phldrT="[Text]" custT="1"/>
      <dgm:spPr/>
      <dgm:t>
        <a:bodyPr/>
        <a:lstStyle/>
        <a:p>
          <a:r>
            <a:rPr lang="en-GB" sz="4400" b="1" dirty="0" smtClean="0"/>
            <a:t>Applied Research</a:t>
          </a:r>
          <a:endParaRPr lang="en-GB" sz="4400" b="1" dirty="0"/>
        </a:p>
      </dgm:t>
    </dgm:pt>
    <dgm:pt modelId="{41396B0C-D194-45BF-BDF9-2D7BAE3EC9AC}" type="parTrans" cxnId="{57C84698-6E49-4D2F-88AB-8364AED7CE0D}">
      <dgm:prSet/>
      <dgm:spPr/>
      <dgm:t>
        <a:bodyPr/>
        <a:lstStyle/>
        <a:p>
          <a:endParaRPr lang="en-GB"/>
        </a:p>
      </dgm:t>
    </dgm:pt>
    <dgm:pt modelId="{65729179-0249-41C0-A39F-B522CDF1DDCC}" type="sibTrans" cxnId="{57C84698-6E49-4D2F-88AB-8364AED7CE0D}">
      <dgm:prSet/>
      <dgm:spPr/>
      <dgm:t>
        <a:bodyPr/>
        <a:lstStyle/>
        <a:p>
          <a:endParaRPr lang="en-GB"/>
        </a:p>
      </dgm:t>
    </dgm:pt>
    <dgm:pt modelId="{79C0E33A-C513-4F8E-B4B5-8D857D87D540}" type="pres">
      <dgm:prSet presAssocID="{07CBA32B-3EBC-4722-8FB1-B3BC919D6B04}" presName="Name0" presStyleCnt="0">
        <dgm:presLayoutVars>
          <dgm:dir/>
          <dgm:animLvl val="lvl"/>
          <dgm:resizeHandles val="exact"/>
        </dgm:presLayoutVars>
      </dgm:prSet>
      <dgm:spPr/>
    </dgm:pt>
    <dgm:pt modelId="{0A147594-747F-47B6-BEC0-C2BB0F1BDADD}" type="pres">
      <dgm:prSet presAssocID="{8FA7AAE3-47CC-453A-9F12-DAFAAA6DF15D}" presName="Name8" presStyleCnt="0"/>
      <dgm:spPr/>
    </dgm:pt>
    <dgm:pt modelId="{7C227171-CFBE-4C65-B1F4-0EAE83D30FE2}" type="pres">
      <dgm:prSet presAssocID="{8FA7AAE3-47CC-453A-9F12-DAFAAA6DF15D}" presName="level" presStyleLbl="node1" presStyleIdx="0" presStyleCnt="2">
        <dgm:presLayoutVars>
          <dgm:chMax val="1"/>
          <dgm:bulletEnabled val="1"/>
        </dgm:presLayoutVars>
      </dgm:prSet>
      <dgm:spPr/>
      <dgm:t>
        <a:bodyPr/>
        <a:lstStyle/>
        <a:p>
          <a:endParaRPr lang="en-GB"/>
        </a:p>
      </dgm:t>
    </dgm:pt>
    <dgm:pt modelId="{21FE38C0-4B8D-4424-8BD2-F16C95BE17BD}" type="pres">
      <dgm:prSet presAssocID="{8FA7AAE3-47CC-453A-9F12-DAFAAA6DF15D}" presName="levelTx" presStyleLbl="revTx" presStyleIdx="0" presStyleCnt="0">
        <dgm:presLayoutVars>
          <dgm:chMax val="1"/>
          <dgm:bulletEnabled val="1"/>
        </dgm:presLayoutVars>
      </dgm:prSet>
      <dgm:spPr/>
      <dgm:t>
        <a:bodyPr/>
        <a:lstStyle/>
        <a:p>
          <a:endParaRPr lang="en-GB"/>
        </a:p>
      </dgm:t>
    </dgm:pt>
    <dgm:pt modelId="{161C079F-3142-4AFA-9083-D830CB19BABC}" type="pres">
      <dgm:prSet presAssocID="{8FDD94B1-CEE4-48FA-9159-2C3F34C9F9A8}" presName="Name8" presStyleCnt="0"/>
      <dgm:spPr/>
    </dgm:pt>
    <dgm:pt modelId="{69A20C57-8A31-4A10-84BC-AF8493798C78}" type="pres">
      <dgm:prSet presAssocID="{8FDD94B1-CEE4-48FA-9159-2C3F34C9F9A8}" presName="level" presStyleLbl="node1" presStyleIdx="1" presStyleCnt="2" custLinFactNeighborX="17905" custLinFactNeighborY="-4704">
        <dgm:presLayoutVars>
          <dgm:chMax val="1"/>
          <dgm:bulletEnabled val="1"/>
        </dgm:presLayoutVars>
      </dgm:prSet>
      <dgm:spPr/>
      <dgm:t>
        <a:bodyPr/>
        <a:lstStyle/>
        <a:p>
          <a:endParaRPr lang="en-GB"/>
        </a:p>
      </dgm:t>
    </dgm:pt>
    <dgm:pt modelId="{810E5E13-B1F3-4709-88C3-E8302DB1461C}" type="pres">
      <dgm:prSet presAssocID="{8FDD94B1-CEE4-48FA-9159-2C3F34C9F9A8}" presName="levelTx" presStyleLbl="revTx" presStyleIdx="0" presStyleCnt="0">
        <dgm:presLayoutVars>
          <dgm:chMax val="1"/>
          <dgm:bulletEnabled val="1"/>
        </dgm:presLayoutVars>
      </dgm:prSet>
      <dgm:spPr/>
      <dgm:t>
        <a:bodyPr/>
        <a:lstStyle/>
        <a:p>
          <a:endParaRPr lang="en-GB"/>
        </a:p>
      </dgm:t>
    </dgm:pt>
  </dgm:ptLst>
  <dgm:cxnLst>
    <dgm:cxn modelId="{6B051DE6-EA14-4003-896C-8ECC8D9929D5}" type="presOf" srcId="{8FA7AAE3-47CC-453A-9F12-DAFAAA6DF15D}" destId="{7C227171-CFBE-4C65-B1F4-0EAE83D30FE2}" srcOrd="0" destOrd="0" presId="urn:microsoft.com/office/officeart/2005/8/layout/pyramid1"/>
    <dgm:cxn modelId="{D589B168-3B7C-4160-9622-51101D21B1D2}" type="presOf" srcId="{8FA7AAE3-47CC-453A-9F12-DAFAAA6DF15D}" destId="{21FE38C0-4B8D-4424-8BD2-F16C95BE17BD}" srcOrd="1" destOrd="0" presId="urn:microsoft.com/office/officeart/2005/8/layout/pyramid1"/>
    <dgm:cxn modelId="{899C575B-0F97-4E62-A42E-43749E593058}" type="presOf" srcId="{07CBA32B-3EBC-4722-8FB1-B3BC919D6B04}" destId="{79C0E33A-C513-4F8E-B4B5-8D857D87D540}" srcOrd="0" destOrd="0" presId="urn:microsoft.com/office/officeart/2005/8/layout/pyramid1"/>
    <dgm:cxn modelId="{20B91E3D-D664-43D1-A3A3-EA1A72AD5789}" srcId="{07CBA32B-3EBC-4722-8FB1-B3BC919D6B04}" destId="{8FA7AAE3-47CC-453A-9F12-DAFAAA6DF15D}" srcOrd="0" destOrd="0" parTransId="{DB41083E-F589-40F6-8A00-5A4B8820CCA1}" sibTransId="{2D95394F-278A-41F2-BF51-974E4EFD6E3A}"/>
    <dgm:cxn modelId="{57C84698-6E49-4D2F-88AB-8364AED7CE0D}" srcId="{07CBA32B-3EBC-4722-8FB1-B3BC919D6B04}" destId="{8FDD94B1-CEE4-48FA-9159-2C3F34C9F9A8}" srcOrd="1" destOrd="0" parTransId="{41396B0C-D194-45BF-BDF9-2D7BAE3EC9AC}" sibTransId="{65729179-0249-41C0-A39F-B522CDF1DDCC}"/>
    <dgm:cxn modelId="{600A82D4-B0E5-4043-BC78-A1A823649AAD}" type="presOf" srcId="{8FDD94B1-CEE4-48FA-9159-2C3F34C9F9A8}" destId="{69A20C57-8A31-4A10-84BC-AF8493798C78}" srcOrd="0" destOrd="0" presId="urn:microsoft.com/office/officeart/2005/8/layout/pyramid1"/>
    <dgm:cxn modelId="{47C4ECBD-A5E9-4551-BF7F-43D16D7C45B8}" type="presOf" srcId="{8FDD94B1-CEE4-48FA-9159-2C3F34C9F9A8}" destId="{810E5E13-B1F3-4709-88C3-E8302DB1461C}" srcOrd="1" destOrd="0" presId="urn:microsoft.com/office/officeart/2005/8/layout/pyramid1"/>
    <dgm:cxn modelId="{6F6C1605-2DFF-46AF-8833-0A7999F4EE00}" type="presParOf" srcId="{79C0E33A-C513-4F8E-B4B5-8D857D87D540}" destId="{0A147594-747F-47B6-BEC0-C2BB0F1BDADD}" srcOrd="0" destOrd="0" presId="urn:microsoft.com/office/officeart/2005/8/layout/pyramid1"/>
    <dgm:cxn modelId="{75CF076B-076E-4F4C-8BF6-446A11D400C2}" type="presParOf" srcId="{0A147594-747F-47B6-BEC0-C2BB0F1BDADD}" destId="{7C227171-CFBE-4C65-B1F4-0EAE83D30FE2}" srcOrd="0" destOrd="0" presId="urn:microsoft.com/office/officeart/2005/8/layout/pyramid1"/>
    <dgm:cxn modelId="{B155A4CD-5C2B-4F98-8D87-0A29D0689FC5}" type="presParOf" srcId="{0A147594-747F-47B6-BEC0-C2BB0F1BDADD}" destId="{21FE38C0-4B8D-4424-8BD2-F16C95BE17BD}" srcOrd="1" destOrd="0" presId="urn:microsoft.com/office/officeart/2005/8/layout/pyramid1"/>
    <dgm:cxn modelId="{D774A207-ED2E-47D5-BA5B-E5A22BED6B07}" type="presParOf" srcId="{79C0E33A-C513-4F8E-B4B5-8D857D87D540}" destId="{161C079F-3142-4AFA-9083-D830CB19BABC}" srcOrd="1" destOrd="0" presId="urn:microsoft.com/office/officeart/2005/8/layout/pyramid1"/>
    <dgm:cxn modelId="{8FE28795-9E6E-4215-ABC4-D43E28D5E3D4}" type="presParOf" srcId="{161C079F-3142-4AFA-9083-D830CB19BABC}" destId="{69A20C57-8A31-4A10-84BC-AF8493798C78}" srcOrd="0" destOrd="0" presId="urn:microsoft.com/office/officeart/2005/8/layout/pyramid1"/>
    <dgm:cxn modelId="{18A5986C-5E05-4B2A-9D26-E3678DA5F647}" type="presParOf" srcId="{161C079F-3142-4AFA-9083-D830CB19BABC}" destId="{810E5E13-B1F3-4709-88C3-E8302DB1461C}"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C9A0E5-816F-4ED1-A8F3-838248BE2BA3}" type="doc">
      <dgm:prSet loTypeId="urn:microsoft.com/office/officeart/2005/8/layout/cycle3" loCatId="cycle" qsTypeId="urn:microsoft.com/office/officeart/2005/8/quickstyle/simple1" qsCatId="simple" csTypeId="urn:microsoft.com/office/officeart/2005/8/colors/colorful1" csCatId="colorful" phldr="1"/>
      <dgm:spPr/>
      <dgm:t>
        <a:bodyPr/>
        <a:lstStyle/>
        <a:p>
          <a:endParaRPr lang="en-GB"/>
        </a:p>
      </dgm:t>
    </dgm:pt>
    <dgm:pt modelId="{C80F4FA2-B8A8-41C8-9659-6E00FD514487}">
      <dgm:prSet phldrT="[Text]"/>
      <dgm:spPr/>
      <dgm:t>
        <a:bodyPr/>
        <a:lstStyle/>
        <a:p>
          <a:r>
            <a:rPr lang="en-GB" dirty="0" smtClean="0"/>
            <a:t>1. Thought, Idea, Questions</a:t>
          </a:r>
          <a:endParaRPr lang="en-GB" dirty="0"/>
        </a:p>
      </dgm:t>
    </dgm:pt>
    <dgm:pt modelId="{3888A3C0-67C0-4FD4-9C0D-2F2E7E0BC60D}" type="parTrans" cxnId="{A9D26F1E-B9DA-42A8-89AF-76F19F00EE9B}">
      <dgm:prSet/>
      <dgm:spPr/>
      <dgm:t>
        <a:bodyPr/>
        <a:lstStyle/>
        <a:p>
          <a:endParaRPr lang="en-GB"/>
        </a:p>
      </dgm:t>
    </dgm:pt>
    <dgm:pt modelId="{832BEB7D-E105-413A-B8D9-F98EEBCBAB6A}" type="sibTrans" cxnId="{A9D26F1E-B9DA-42A8-89AF-76F19F00EE9B}">
      <dgm:prSet/>
      <dgm:spPr/>
      <dgm:t>
        <a:bodyPr/>
        <a:lstStyle/>
        <a:p>
          <a:endParaRPr lang="en-GB"/>
        </a:p>
      </dgm:t>
    </dgm:pt>
    <dgm:pt modelId="{81A0826A-3806-45F1-9EAF-F453ABA35A4A}">
      <dgm:prSet phldrT="[Text]"/>
      <dgm:spPr/>
      <dgm:t>
        <a:bodyPr/>
        <a:lstStyle/>
        <a:p>
          <a:r>
            <a:rPr lang="en-GB" dirty="0" smtClean="0"/>
            <a:t>6. Running the Research Study</a:t>
          </a:r>
          <a:endParaRPr lang="en-GB" dirty="0"/>
        </a:p>
      </dgm:t>
    </dgm:pt>
    <dgm:pt modelId="{C5CAF896-8E6D-4FE4-90EB-0766F6CF7B68}" type="parTrans" cxnId="{9196B577-0E5B-4B7F-B864-29E199DF0280}">
      <dgm:prSet/>
      <dgm:spPr/>
      <dgm:t>
        <a:bodyPr/>
        <a:lstStyle/>
        <a:p>
          <a:endParaRPr lang="en-GB"/>
        </a:p>
      </dgm:t>
    </dgm:pt>
    <dgm:pt modelId="{B64EA499-4416-4838-8774-7026C5A82636}" type="sibTrans" cxnId="{9196B577-0E5B-4B7F-B864-29E199DF0280}">
      <dgm:prSet/>
      <dgm:spPr/>
      <dgm:t>
        <a:bodyPr/>
        <a:lstStyle/>
        <a:p>
          <a:endParaRPr lang="en-GB"/>
        </a:p>
      </dgm:t>
    </dgm:pt>
    <dgm:pt modelId="{E0DF1BAC-9543-4FBB-B1B1-1FB86C546478}">
      <dgm:prSet phldrT="[Text]"/>
      <dgm:spPr/>
      <dgm:t>
        <a:bodyPr/>
        <a:lstStyle/>
        <a:p>
          <a:r>
            <a:rPr lang="en-GB" dirty="0" smtClean="0"/>
            <a:t>7. Analysing Study Outcomes</a:t>
          </a:r>
          <a:endParaRPr lang="en-GB" dirty="0"/>
        </a:p>
      </dgm:t>
    </dgm:pt>
    <dgm:pt modelId="{54A67516-148B-4B66-B5D9-AB03042D123C}" type="parTrans" cxnId="{EA671535-362D-484A-AFA1-96F21025F033}">
      <dgm:prSet/>
      <dgm:spPr/>
      <dgm:t>
        <a:bodyPr/>
        <a:lstStyle/>
        <a:p>
          <a:endParaRPr lang="en-GB"/>
        </a:p>
      </dgm:t>
    </dgm:pt>
    <dgm:pt modelId="{48DCBC67-6D70-4319-9CDD-03DAE0998432}" type="sibTrans" cxnId="{EA671535-362D-484A-AFA1-96F21025F033}">
      <dgm:prSet/>
      <dgm:spPr/>
      <dgm:t>
        <a:bodyPr/>
        <a:lstStyle/>
        <a:p>
          <a:endParaRPr lang="en-GB"/>
        </a:p>
      </dgm:t>
    </dgm:pt>
    <dgm:pt modelId="{8A845BDF-4202-445E-BD63-F94A1AD38143}">
      <dgm:prSet phldrT="[Text]"/>
      <dgm:spPr/>
      <dgm:t>
        <a:bodyPr/>
        <a:lstStyle/>
        <a:p>
          <a:r>
            <a:rPr lang="en-GB" dirty="0" smtClean="0"/>
            <a:t>8. Interpreting Study Outcomes</a:t>
          </a:r>
          <a:endParaRPr lang="en-GB" dirty="0"/>
        </a:p>
      </dgm:t>
    </dgm:pt>
    <dgm:pt modelId="{B9313DD9-0BFF-4E8F-9AC2-A2E9BBFC4462}" type="parTrans" cxnId="{FE978AFE-889F-400A-858D-3FBE16E962EF}">
      <dgm:prSet/>
      <dgm:spPr/>
      <dgm:t>
        <a:bodyPr/>
        <a:lstStyle/>
        <a:p>
          <a:endParaRPr lang="en-GB"/>
        </a:p>
      </dgm:t>
    </dgm:pt>
    <dgm:pt modelId="{3928CE23-3E5F-465C-AAB9-6A923152EEB6}" type="sibTrans" cxnId="{FE978AFE-889F-400A-858D-3FBE16E962EF}">
      <dgm:prSet/>
      <dgm:spPr/>
      <dgm:t>
        <a:bodyPr/>
        <a:lstStyle/>
        <a:p>
          <a:endParaRPr lang="en-GB"/>
        </a:p>
      </dgm:t>
    </dgm:pt>
    <dgm:pt modelId="{80FCBBF7-644D-446E-A273-5F18FAAB9543}">
      <dgm:prSet phldrT="[Text]"/>
      <dgm:spPr/>
      <dgm:t>
        <a:bodyPr/>
        <a:lstStyle/>
        <a:p>
          <a:r>
            <a:rPr lang="en-GB" dirty="0" smtClean="0"/>
            <a:t>9. Understanding the Outcomes</a:t>
          </a:r>
          <a:endParaRPr lang="en-GB" dirty="0"/>
        </a:p>
      </dgm:t>
    </dgm:pt>
    <dgm:pt modelId="{1EB51489-75F2-47CE-845D-E842050548B3}" type="parTrans" cxnId="{5A2A8EE2-0A4F-4265-8210-764F835DDCBF}">
      <dgm:prSet/>
      <dgm:spPr/>
      <dgm:t>
        <a:bodyPr/>
        <a:lstStyle/>
        <a:p>
          <a:endParaRPr lang="en-GB"/>
        </a:p>
      </dgm:t>
    </dgm:pt>
    <dgm:pt modelId="{85A803B7-5C43-4C03-B463-B7DA1D7AAF27}" type="sibTrans" cxnId="{5A2A8EE2-0A4F-4265-8210-764F835DDCBF}">
      <dgm:prSet/>
      <dgm:spPr/>
      <dgm:t>
        <a:bodyPr/>
        <a:lstStyle/>
        <a:p>
          <a:endParaRPr lang="en-GB"/>
        </a:p>
      </dgm:t>
    </dgm:pt>
    <dgm:pt modelId="{9F67C8C6-B473-415D-9084-E7949D23F151}">
      <dgm:prSet phldrT="[Text]"/>
      <dgm:spPr/>
      <dgm:t>
        <a:bodyPr/>
        <a:lstStyle/>
        <a:p>
          <a:r>
            <a:rPr lang="en-GB" dirty="0" smtClean="0"/>
            <a:t>2. Refine Question</a:t>
          </a:r>
          <a:endParaRPr lang="en-GB" dirty="0"/>
        </a:p>
      </dgm:t>
    </dgm:pt>
    <dgm:pt modelId="{EDFC639C-51A5-4C3C-BA64-5AC2FF84A224}" type="parTrans" cxnId="{F7E2F9E6-6448-4485-A0B7-13602D259770}">
      <dgm:prSet/>
      <dgm:spPr/>
      <dgm:t>
        <a:bodyPr/>
        <a:lstStyle/>
        <a:p>
          <a:endParaRPr lang="en-GB"/>
        </a:p>
      </dgm:t>
    </dgm:pt>
    <dgm:pt modelId="{A2621632-39F6-4C5C-BACC-E12BCE6E73E0}" type="sibTrans" cxnId="{F7E2F9E6-6448-4485-A0B7-13602D259770}">
      <dgm:prSet/>
      <dgm:spPr/>
      <dgm:t>
        <a:bodyPr/>
        <a:lstStyle/>
        <a:p>
          <a:endParaRPr lang="en-GB"/>
        </a:p>
      </dgm:t>
    </dgm:pt>
    <dgm:pt modelId="{B024B23F-E59C-4C84-ABC8-E254D18D3F6A}">
      <dgm:prSet phldrT="[Text]"/>
      <dgm:spPr/>
      <dgm:t>
        <a:bodyPr/>
        <a:lstStyle/>
        <a:p>
          <a:r>
            <a:rPr lang="en-GB" dirty="0" smtClean="0"/>
            <a:t>3. Specific Hypothesis</a:t>
          </a:r>
          <a:endParaRPr lang="en-GB" dirty="0"/>
        </a:p>
      </dgm:t>
    </dgm:pt>
    <dgm:pt modelId="{F6CDFB01-A7E5-4035-B53C-86C321EB2378}" type="parTrans" cxnId="{4C24776C-F606-4B90-AD2D-AB03DC2213D0}">
      <dgm:prSet/>
      <dgm:spPr/>
      <dgm:t>
        <a:bodyPr/>
        <a:lstStyle/>
        <a:p>
          <a:endParaRPr lang="en-GB"/>
        </a:p>
      </dgm:t>
    </dgm:pt>
    <dgm:pt modelId="{FEF0C715-6E18-4DEC-B2CB-BB78993C0436}" type="sibTrans" cxnId="{4C24776C-F606-4B90-AD2D-AB03DC2213D0}">
      <dgm:prSet/>
      <dgm:spPr/>
      <dgm:t>
        <a:bodyPr/>
        <a:lstStyle/>
        <a:p>
          <a:endParaRPr lang="en-GB"/>
        </a:p>
      </dgm:t>
    </dgm:pt>
    <dgm:pt modelId="{A2AE7333-46EA-4CDF-ADA2-29EB15EBA2D7}">
      <dgm:prSet phldrT="[Text]"/>
      <dgm:spPr/>
      <dgm:t>
        <a:bodyPr/>
        <a:lstStyle/>
        <a:p>
          <a:r>
            <a:rPr lang="en-GB" dirty="0" smtClean="0"/>
            <a:t>4. Selection of Research Method</a:t>
          </a:r>
          <a:endParaRPr lang="en-GB" dirty="0"/>
        </a:p>
      </dgm:t>
    </dgm:pt>
    <dgm:pt modelId="{A584F184-EBD7-4227-8CB2-6FB8B1FAFAA8}" type="parTrans" cxnId="{4D7A407E-A150-4875-8014-6FFB472E25E1}">
      <dgm:prSet/>
      <dgm:spPr/>
      <dgm:t>
        <a:bodyPr/>
        <a:lstStyle/>
        <a:p>
          <a:endParaRPr lang="en-GB"/>
        </a:p>
      </dgm:t>
    </dgm:pt>
    <dgm:pt modelId="{B8986977-230B-4129-82A1-F9DBBD32818F}" type="sibTrans" cxnId="{4D7A407E-A150-4875-8014-6FFB472E25E1}">
      <dgm:prSet/>
      <dgm:spPr/>
      <dgm:t>
        <a:bodyPr/>
        <a:lstStyle/>
        <a:p>
          <a:endParaRPr lang="en-GB"/>
        </a:p>
      </dgm:t>
    </dgm:pt>
    <dgm:pt modelId="{696A158C-6E96-44EB-A077-DCA1DDF9973F}">
      <dgm:prSet phldrT="[Text]"/>
      <dgm:spPr/>
      <dgm:t>
        <a:bodyPr/>
        <a:lstStyle/>
        <a:p>
          <a:r>
            <a:rPr lang="en-GB" dirty="0" smtClean="0"/>
            <a:t>5. Planning and Designing Research Protocol</a:t>
          </a:r>
          <a:endParaRPr lang="en-GB" dirty="0"/>
        </a:p>
      </dgm:t>
    </dgm:pt>
    <dgm:pt modelId="{921823B5-989B-42F0-96CC-28DE726695AD}" type="parTrans" cxnId="{64178A9E-717C-45DB-96D7-71777193690D}">
      <dgm:prSet/>
      <dgm:spPr/>
      <dgm:t>
        <a:bodyPr/>
        <a:lstStyle/>
        <a:p>
          <a:endParaRPr lang="en-GB"/>
        </a:p>
      </dgm:t>
    </dgm:pt>
    <dgm:pt modelId="{459CA86B-A6CA-43DC-ABF0-57A24813C7F4}" type="sibTrans" cxnId="{64178A9E-717C-45DB-96D7-71777193690D}">
      <dgm:prSet/>
      <dgm:spPr/>
      <dgm:t>
        <a:bodyPr/>
        <a:lstStyle/>
        <a:p>
          <a:endParaRPr lang="en-GB"/>
        </a:p>
      </dgm:t>
    </dgm:pt>
    <dgm:pt modelId="{C11F8A3B-776D-4C5C-8DB1-E2DBCBBF28B4}" type="pres">
      <dgm:prSet presAssocID="{98C9A0E5-816F-4ED1-A8F3-838248BE2BA3}" presName="Name0" presStyleCnt="0">
        <dgm:presLayoutVars>
          <dgm:dir/>
          <dgm:resizeHandles val="exact"/>
        </dgm:presLayoutVars>
      </dgm:prSet>
      <dgm:spPr/>
      <dgm:t>
        <a:bodyPr/>
        <a:lstStyle/>
        <a:p>
          <a:endParaRPr lang="en-GB"/>
        </a:p>
      </dgm:t>
    </dgm:pt>
    <dgm:pt modelId="{545D0E35-762B-40C0-92B3-1463A9D3F4AD}" type="pres">
      <dgm:prSet presAssocID="{98C9A0E5-816F-4ED1-A8F3-838248BE2BA3}" presName="cycle" presStyleCnt="0"/>
      <dgm:spPr/>
    </dgm:pt>
    <dgm:pt modelId="{C0044887-006E-43F5-A108-4DF59A7B08CB}" type="pres">
      <dgm:prSet presAssocID="{C80F4FA2-B8A8-41C8-9659-6E00FD514487}" presName="nodeFirstNode" presStyleLbl="node1" presStyleIdx="0" presStyleCnt="9">
        <dgm:presLayoutVars>
          <dgm:bulletEnabled val="1"/>
        </dgm:presLayoutVars>
      </dgm:prSet>
      <dgm:spPr/>
      <dgm:t>
        <a:bodyPr/>
        <a:lstStyle/>
        <a:p>
          <a:endParaRPr lang="en-GB"/>
        </a:p>
      </dgm:t>
    </dgm:pt>
    <dgm:pt modelId="{A52BC139-80FA-4AED-8CF7-41F9C806D3DB}" type="pres">
      <dgm:prSet presAssocID="{832BEB7D-E105-413A-B8D9-F98EEBCBAB6A}" presName="sibTransFirstNode" presStyleLbl="bgShp" presStyleIdx="0" presStyleCnt="1"/>
      <dgm:spPr/>
      <dgm:t>
        <a:bodyPr/>
        <a:lstStyle/>
        <a:p>
          <a:endParaRPr lang="en-GB"/>
        </a:p>
      </dgm:t>
    </dgm:pt>
    <dgm:pt modelId="{24A6F081-0CE0-4A48-8DC5-C40AA9DAF157}" type="pres">
      <dgm:prSet presAssocID="{9F67C8C6-B473-415D-9084-E7949D23F151}" presName="nodeFollowingNodes" presStyleLbl="node1" presStyleIdx="1" presStyleCnt="9">
        <dgm:presLayoutVars>
          <dgm:bulletEnabled val="1"/>
        </dgm:presLayoutVars>
      </dgm:prSet>
      <dgm:spPr/>
      <dgm:t>
        <a:bodyPr/>
        <a:lstStyle/>
        <a:p>
          <a:endParaRPr lang="en-GB"/>
        </a:p>
      </dgm:t>
    </dgm:pt>
    <dgm:pt modelId="{35417AFD-9A80-421A-9D8C-BE9CC4CFF56E}" type="pres">
      <dgm:prSet presAssocID="{B024B23F-E59C-4C84-ABC8-E254D18D3F6A}" presName="nodeFollowingNodes" presStyleLbl="node1" presStyleIdx="2" presStyleCnt="9">
        <dgm:presLayoutVars>
          <dgm:bulletEnabled val="1"/>
        </dgm:presLayoutVars>
      </dgm:prSet>
      <dgm:spPr/>
      <dgm:t>
        <a:bodyPr/>
        <a:lstStyle/>
        <a:p>
          <a:endParaRPr lang="en-GB"/>
        </a:p>
      </dgm:t>
    </dgm:pt>
    <dgm:pt modelId="{615747E3-FFE9-495B-B167-47FDC0615DFF}" type="pres">
      <dgm:prSet presAssocID="{A2AE7333-46EA-4CDF-ADA2-29EB15EBA2D7}" presName="nodeFollowingNodes" presStyleLbl="node1" presStyleIdx="3" presStyleCnt="9">
        <dgm:presLayoutVars>
          <dgm:bulletEnabled val="1"/>
        </dgm:presLayoutVars>
      </dgm:prSet>
      <dgm:spPr/>
      <dgm:t>
        <a:bodyPr/>
        <a:lstStyle/>
        <a:p>
          <a:endParaRPr lang="en-GB"/>
        </a:p>
      </dgm:t>
    </dgm:pt>
    <dgm:pt modelId="{C0FCDC11-3024-4932-ADD8-794C2C588AF1}" type="pres">
      <dgm:prSet presAssocID="{696A158C-6E96-44EB-A077-DCA1DDF9973F}" presName="nodeFollowingNodes" presStyleLbl="node1" presStyleIdx="4" presStyleCnt="9">
        <dgm:presLayoutVars>
          <dgm:bulletEnabled val="1"/>
        </dgm:presLayoutVars>
      </dgm:prSet>
      <dgm:spPr/>
      <dgm:t>
        <a:bodyPr/>
        <a:lstStyle/>
        <a:p>
          <a:endParaRPr lang="en-GB"/>
        </a:p>
      </dgm:t>
    </dgm:pt>
    <dgm:pt modelId="{BF543233-FCEA-4DB5-B07D-BECCEA08BE39}" type="pres">
      <dgm:prSet presAssocID="{81A0826A-3806-45F1-9EAF-F453ABA35A4A}" presName="nodeFollowingNodes" presStyleLbl="node1" presStyleIdx="5" presStyleCnt="9">
        <dgm:presLayoutVars>
          <dgm:bulletEnabled val="1"/>
        </dgm:presLayoutVars>
      </dgm:prSet>
      <dgm:spPr/>
      <dgm:t>
        <a:bodyPr/>
        <a:lstStyle/>
        <a:p>
          <a:endParaRPr lang="en-GB"/>
        </a:p>
      </dgm:t>
    </dgm:pt>
    <dgm:pt modelId="{69988191-4D69-49B7-B8E3-3B4BFBC599B4}" type="pres">
      <dgm:prSet presAssocID="{E0DF1BAC-9543-4FBB-B1B1-1FB86C546478}" presName="nodeFollowingNodes" presStyleLbl="node1" presStyleIdx="6" presStyleCnt="9">
        <dgm:presLayoutVars>
          <dgm:bulletEnabled val="1"/>
        </dgm:presLayoutVars>
      </dgm:prSet>
      <dgm:spPr/>
      <dgm:t>
        <a:bodyPr/>
        <a:lstStyle/>
        <a:p>
          <a:endParaRPr lang="en-GB"/>
        </a:p>
      </dgm:t>
    </dgm:pt>
    <dgm:pt modelId="{B68FAB7F-A25B-4E07-9574-F36A8AA24283}" type="pres">
      <dgm:prSet presAssocID="{8A845BDF-4202-445E-BD63-F94A1AD38143}" presName="nodeFollowingNodes" presStyleLbl="node1" presStyleIdx="7" presStyleCnt="9">
        <dgm:presLayoutVars>
          <dgm:bulletEnabled val="1"/>
        </dgm:presLayoutVars>
      </dgm:prSet>
      <dgm:spPr/>
      <dgm:t>
        <a:bodyPr/>
        <a:lstStyle/>
        <a:p>
          <a:endParaRPr lang="en-GB"/>
        </a:p>
      </dgm:t>
    </dgm:pt>
    <dgm:pt modelId="{B1478E05-56F8-4181-872F-728D388BC1EB}" type="pres">
      <dgm:prSet presAssocID="{80FCBBF7-644D-446E-A273-5F18FAAB9543}" presName="nodeFollowingNodes" presStyleLbl="node1" presStyleIdx="8" presStyleCnt="9">
        <dgm:presLayoutVars>
          <dgm:bulletEnabled val="1"/>
        </dgm:presLayoutVars>
      </dgm:prSet>
      <dgm:spPr/>
      <dgm:t>
        <a:bodyPr/>
        <a:lstStyle/>
        <a:p>
          <a:endParaRPr lang="en-GB"/>
        </a:p>
      </dgm:t>
    </dgm:pt>
  </dgm:ptLst>
  <dgm:cxnLst>
    <dgm:cxn modelId="{16DFA890-5825-4DE2-9F38-7B8C36C91B75}" type="presOf" srcId="{80FCBBF7-644D-446E-A273-5F18FAAB9543}" destId="{B1478E05-56F8-4181-872F-728D388BC1EB}" srcOrd="0" destOrd="0" presId="urn:microsoft.com/office/officeart/2005/8/layout/cycle3"/>
    <dgm:cxn modelId="{4C24776C-F606-4B90-AD2D-AB03DC2213D0}" srcId="{98C9A0E5-816F-4ED1-A8F3-838248BE2BA3}" destId="{B024B23F-E59C-4C84-ABC8-E254D18D3F6A}" srcOrd="2" destOrd="0" parTransId="{F6CDFB01-A7E5-4035-B53C-86C321EB2378}" sibTransId="{FEF0C715-6E18-4DEC-B2CB-BB78993C0436}"/>
    <dgm:cxn modelId="{FE978AFE-889F-400A-858D-3FBE16E962EF}" srcId="{98C9A0E5-816F-4ED1-A8F3-838248BE2BA3}" destId="{8A845BDF-4202-445E-BD63-F94A1AD38143}" srcOrd="7" destOrd="0" parTransId="{B9313DD9-0BFF-4E8F-9AC2-A2E9BBFC4462}" sibTransId="{3928CE23-3E5F-465C-AAB9-6A923152EEB6}"/>
    <dgm:cxn modelId="{EA671535-362D-484A-AFA1-96F21025F033}" srcId="{98C9A0E5-816F-4ED1-A8F3-838248BE2BA3}" destId="{E0DF1BAC-9543-4FBB-B1B1-1FB86C546478}" srcOrd="6" destOrd="0" parTransId="{54A67516-148B-4B66-B5D9-AB03042D123C}" sibTransId="{48DCBC67-6D70-4319-9CDD-03DAE0998432}"/>
    <dgm:cxn modelId="{9196B577-0E5B-4B7F-B864-29E199DF0280}" srcId="{98C9A0E5-816F-4ED1-A8F3-838248BE2BA3}" destId="{81A0826A-3806-45F1-9EAF-F453ABA35A4A}" srcOrd="5" destOrd="0" parTransId="{C5CAF896-8E6D-4FE4-90EB-0766F6CF7B68}" sibTransId="{B64EA499-4416-4838-8774-7026C5A82636}"/>
    <dgm:cxn modelId="{E7F0E6CC-3408-4936-943C-BBDFB69A416D}" type="presOf" srcId="{A2AE7333-46EA-4CDF-ADA2-29EB15EBA2D7}" destId="{615747E3-FFE9-495B-B167-47FDC0615DFF}" srcOrd="0" destOrd="0" presId="urn:microsoft.com/office/officeart/2005/8/layout/cycle3"/>
    <dgm:cxn modelId="{3129BD45-226B-416A-AA5A-E672748B4821}" type="presOf" srcId="{E0DF1BAC-9543-4FBB-B1B1-1FB86C546478}" destId="{69988191-4D69-49B7-B8E3-3B4BFBC599B4}" srcOrd="0" destOrd="0" presId="urn:microsoft.com/office/officeart/2005/8/layout/cycle3"/>
    <dgm:cxn modelId="{3660B75F-F65D-41E3-9462-3AA1FB85BA0F}" type="presOf" srcId="{B024B23F-E59C-4C84-ABC8-E254D18D3F6A}" destId="{35417AFD-9A80-421A-9D8C-BE9CC4CFF56E}" srcOrd="0" destOrd="0" presId="urn:microsoft.com/office/officeart/2005/8/layout/cycle3"/>
    <dgm:cxn modelId="{A9D26F1E-B9DA-42A8-89AF-76F19F00EE9B}" srcId="{98C9A0E5-816F-4ED1-A8F3-838248BE2BA3}" destId="{C80F4FA2-B8A8-41C8-9659-6E00FD514487}" srcOrd="0" destOrd="0" parTransId="{3888A3C0-67C0-4FD4-9C0D-2F2E7E0BC60D}" sibTransId="{832BEB7D-E105-413A-B8D9-F98EEBCBAB6A}"/>
    <dgm:cxn modelId="{B42E119E-2B6D-4888-B793-0D279E6EF889}" type="presOf" srcId="{696A158C-6E96-44EB-A077-DCA1DDF9973F}" destId="{C0FCDC11-3024-4932-ADD8-794C2C588AF1}" srcOrd="0" destOrd="0" presId="urn:microsoft.com/office/officeart/2005/8/layout/cycle3"/>
    <dgm:cxn modelId="{93B4B096-FFA7-4C6D-8218-4C28BBA465EA}" type="presOf" srcId="{98C9A0E5-816F-4ED1-A8F3-838248BE2BA3}" destId="{C11F8A3B-776D-4C5C-8DB1-E2DBCBBF28B4}" srcOrd="0" destOrd="0" presId="urn:microsoft.com/office/officeart/2005/8/layout/cycle3"/>
    <dgm:cxn modelId="{FC80E05A-15CC-4E46-BBC3-B79B842FAADC}" type="presOf" srcId="{9F67C8C6-B473-415D-9084-E7949D23F151}" destId="{24A6F081-0CE0-4A48-8DC5-C40AA9DAF157}" srcOrd="0" destOrd="0" presId="urn:microsoft.com/office/officeart/2005/8/layout/cycle3"/>
    <dgm:cxn modelId="{8BE37F69-EAD0-48FD-B854-391375E128DA}" type="presOf" srcId="{8A845BDF-4202-445E-BD63-F94A1AD38143}" destId="{B68FAB7F-A25B-4E07-9574-F36A8AA24283}" srcOrd="0" destOrd="0" presId="urn:microsoft.com/office/officeart/2005/8/layout/cycle3"/>
    <dgm:cxn modelId="{64178A9E-717C-45DB-96D7-71777193690D}" srcId="{98C9A0E5-816F-4ED1-A8F3-838248BE2BA3}" destId="{696A158C-6E96-44EB-A077-DCA1DDF9973F}" srcOrd="4" destOrd="0" parTransId="{921823B5-989B-42F0-96CC-28DE726695AD}" sibTransId="{459CA86B-A6CA-43DC-ABF0-57A24813C7F4}"/>
    <dgm:cxn modelId="{5A2A8EE2-0A4F-4265-8210-764F835DDCBF}" srcId="{98C9A0E5-816F-4ED1-A8F3-838248BE2BA3}" destId="{80FCBBF7-644D-446E-A273-5F18FAAB9543}" srcOrd="8" destOrd="0" parTransId="{1EB51489-75F2-47CE-845D-E842050548B3}" sibTransId="{85A803B7-5C43-4C03-B463-B7DA1D7AAF27}"/>
    <dgm:cxn modelId="{B876CE1D-364B-41D2-9844-8CA1FB77BBEF}" type="presOf" srcId="{81A0826A-3806-45F1-9EAF-F453ABA35A4A}" destId="{BF543233-FCEA-4DB5-B07D-BECCEA08BE39}" srcOrd="0" destOrd="0" presId="urn:microsoft.com/office/officeart/2005/8/layout/cycle3"/>
    <dgm:cxn modelId="{F7E2F9E6-6448-4485-A0B7-13602D259770}" srcId="{98C9A0E5-816F-4ED1-A8F3-838248BE2BA3}" destId="{9F67C8C6-B473-415D-9084-E7949D23F151}" srcOrd="1" destOrd="0" parTransId="{EDFC639C-51A5-4C3C-BA64-5AC2FF84A224}" sibTransId="{A2621632-39F6-4C5C-BACC-E12BCE6E73E0}"/>
    <dgm:cxn modelId="{14C30FE0-C6D3-48E9-8396-5DBB99132A4B}" type="presOf" srcId="{C80F4FA2-B8A8-41C8-9659-6E00FD514487}" destId="{C0044887-006E-43F5-A108-4DF59A7B08CB}" srcOrd="0" destOrd="0" presId="urn:microsoft.com/office/officeart/2005/8/layout/cycle3"/>
    <dgm:cxn modelId="{B46F504F-D660-4A05-82E1-B24DA855469A}" type="presOf" srcId="{832BEB7D-E105-413A-B8D9-F98EEBCBAB6A}" destId="{A52BC139-80FA-4AED-8CF7-41F9C806D3DB}" srcOrd="0" destOrd="0" presId="urn:microsoft.com/office/officeart/2005/8/layout/cycle3"/>
    <dgm:cxn modelId="{4D7A407E-A150-4875-8014-6FFB472E25E1}" srcId="{98C9A0E5-816F-4ED1-A8F3-838248BE2BA3}" destId="{A2AE7333-46EA-4CDF-ADA2-29EB15EBA2D7}" srcOrd="3" destOrd="0" parTransId="{A584F184-EBD7-4227-8CB2-6FB8B1FAFAA8}" sibTransId="{B8986977-230B-4129-82A1-F9DBBD32818F}"/>
    <dgm:cxn modelId="{223E4CD7-14C1-479A-9326-E4F21980F17E}" type="presParOf" srcId="{C11F8A3B-776D-4C5C-8DB1-E2DBCBBF28B4}" destId="{545D0E35-762B-40C0-92B3-1463A9D3F4AD}" srcOrd="0" destOrd="0" presId="urn:microsoft.com/office/officeart/2005/8/layout/cycle3"/>
    <dgm:cxn modelId="{855FFC35-C4C1-4131-B1F8-77456A76E0B2}" type="presParOf" srcId="{545D0E35-762B-40C0-92B3-1463A9D3F4AD}" destId="{C0044887-006E-43F5-A108-4DF59A7B08CB}" srcOrd="0" destOrd="0" presId="urn:microsoft.com/office/officeart/2005/8/layout/cycle3"/>
    <dgm:cxn modelId="{42EC8BA9-2D26-4544-B876-4887DC0CD7D6}" type="presParOf" srcId="{545D0E35-762B-40C0-92B3-1463A9D3F4AD}" destId="{A52BC139-80FA-4AED-8CF7-41F9C806D3DB}" srcOrd="1" destOrd="0" presId="urn:microsoft.com/office/officeart/2005/8/layout/cycle3"/>
    <dgm:cxn modelId="{09904A8E-E73B-46FB-AAA2-E6B8D671F925}" type="presParOf" srcId="{545D0E35-762B-40C0-92B3-1463A9D3F4AD}" destId="{24A6F081-0CE0-4A48-8DC5-C40AA9DAF157}" srcOrd="2" destOrd="0" presId="urn:microsoft.com/office/officeart/2005/8/layout/cycle3"/>
    <dgm:cxn modelId="{577960EA-CA07-466B-B4BC-EE5E941F26F8}" type="presParOf" srcId="{545D0E35-762B-40C0-92B3-1463A9D3F4AD}" destId="{35417AFD-9A80-421A-9D8C-BE9CC4CFF56E}" srcOrd="3" destOrd="0" presId="urn:microsoft.com/office/officeart/2005/8/layout/cycle3"/>
    <dgm:cxn modelId="{DFCA76D8-A92A-4224-BE4E-DB1372B0AE83}" type="presParOf" srcId="{545D0E35-762B-40C0-92B3-1463A9D3F4AD}" destId="{615747E3-FFE9-495B-B167-47FDC0615DFF}" srcOrd="4" destOrd="0" presId="urn:microsoft.com/office/officeart/2005/8/layout/cycle3"/>
    <dgm:cxn modelId="{D2FF015E-4908-4930-93D5-18DE3FA8D9BB}" type="presParOf" srcId="{545D0E35-762B-40C0-92B3-1463A9D3F4AD}" destId="{C0FCDC11-3024-4932-ADD8-794C2C588AF1}" srcOrd="5" destOrd="0" presId="urn:microsoft.com/office/officeart/2005/8/layout/cycle3"/>
    <dgm:cxn modelId="{D0C02B00-6530-4F5F-A224-8D6D2A863B37}" type="presParOf" srcId="{545D0E35-762B-40C0-92B3-1463A9D3F4AD}" destId="{BF543233-FCEA-4DB5-B07D-BECCEA08BE39}" srcOrd="6" destOrd="0" presId="urn:microsoft.com/office/officeart/2005/8/layout/cycle3"/>
    <dgm:cxn modelId="{7B00839C-BBBC-4612-ACE5-261BEE02992F}" type="presParOf" srcId="{545D0E35-762B-40C0-92B3-1463A9D3F4AD}" destId="{69988191-4D69-49B7-B8E3-3B4BFBC599B4}" srcOrd="7" destOrd="0" presId="urn:microsoft.com/office/officeart/2005/8/layout/cycle3"/>
    <dgm:cxn modelId="{B33164CC-0BBC-4C76-94D1-3A1217604C0E}" type="presParOf" srcId="{545D0E35-762B-40C0-92B3-1463A9D3F4AD}" destId="{B68FAB7F-A25B-4E07-9574-F36A8AA24283}" srcOrd="8" destOrd="0" presId="urn:microsoft.com/office/officeart/2005/8/layout/cycle3"/>
    <dgm:cxn modelId="{127EBD77-606C-46B7-B333-F49C23373109}" type="presParOf" srcId="{545D0E35-762B-40C0-92B3-1463A9D3F4AD}" destId="{B1478E05-56F8-4181-872F-728D388BC1EB}" srcOrd="9"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C9A0E5-816F-4ED1-A8F3-838248BE2BA3}" type="doc">
      <dgm:prSet loTypeId="urn:microsoft.com/office/officeart/2005/8/layout/cycle3" loCatId="cycle" qsTypeId="urn:microsoft.com/office/officeart/2005/8/quickstyle/simple1" qsCatId="simple" csTypeId="urn:microsoft.com/office/officeart/2005/8/colors/colorful1" csCatId="colorful" phldr="1"/>
      <dgm:spPr/>
      <dgm:t>
        <a:bodyPr/>
        <a:lstStyle/>
        <a:p>
          <a:endParaRPr lang="en-GB"/>
        </a:p>
      </dgm:t>
    </dgm:pt>
    <dgm:pt modelId="{C80F4FA2-B8A8-41C8-9659-6E00FD514487}">
      <dgm:prSet phldrT="[Text]"/>
      <dgm:spPr/>
      <dgm:t>
        <a:bodyPr/>
        <a:lstStyle/>
        <a:p>
          <a:r>
            <a:rPr lang="en-GB" dirty="0" smtClean="0"/>
            <a:t>1. Thought, Idea, Questions</a:t>
          </a:r>
          <a:endParaRPr lang="en-GB" dirty="0"/>
        </a:p>
      </dgm:t>
    </dgm:pt>
    <dgm:pt modelId="{3888A3C0-67C0-4FD4-9C0D-2F2E7E0BC60D}" type="parTrans" cxnId="{A9D26F1E-B9DA-42A8-89AF-76F19F00EE9B}">
      <dgm:prSet/>
      <dgm:spPr/>
      <dgm:t>
        <a:bodyPr/>
        <a:lstStyle/>
        <a:p>
          <a:endParaRPr lang="en-GB"/>
        </a:p>
      </dgm:t>
    </dgm:pt>
    <dgm:pt modelId="{832BEB7D-E105-413A-B8D9-F98EEBCBAB6A}" type="sibTrans" cxnId="{A9D26F1E-B9DA-42A8-89AF-76F19F00EE9B}">
      <dgm:prSet/>
      <dgm:spPr/>
      <dgm:t>
        <a:bodyPr/>
        <a:lstStyle/>
        <a:p>
          <a:endParaRPr lang="en-GB"/>
        </a:p>
      </dgm:t>
    </dgm:pt>
    <dgm:pt modelId="{81A0826A-3806-45F1-9EAF-F453ABA35A4A}">
      <dgm:prSet phldrT="[Text]"/>
      <dgm:spPr/>
      <dgm:t>
        <a:bodyPr/>
        <a:lstStyle/>
        <a:p>
          <a:r>
            <a:rPr lang="en-GB" dirty="0" smtClean="0"/>
            <a:t>6. Running the Research Study</a:t>
          </a:r>
          <a:endParaRPr lang="en-GB" dirty="0"/>
        </a:p>
      </dgm:t>
    </dgm:pt>
    <dgm:pt modelId="{C5CAF896-8E6D-4FE4-90EB-0766F6CF7B68}" type="parTrans" cxnId="{9196B577-0E5B-4B7F-B864-29E199DF0280}">
      <dgm:prSet/>
      <dgm:spPr/>
      <dgm:t>
        <a:bodyPr/>
        <a:lstStyle/>
        <a:p>
          <a:endParaRPr lang="en-GB"/>
        </a:p>
      </dgm:t>
    </dgm:pt>
    <dgm:pt modelId="{B64EA499-4416-4838-8774-7026C5A82636}" type="sibTrans" cxnId="{9196B577-0E5B-4B7F-B864-29E199DF0280}">
      <dgm:prSet/>
      <dgm:spPr/>
      <dgm:t>
        <a:bodyPr/>
        <a:lstStyle/>
        <a:p>
          <a:endParaRPr lang="en-GB"/>
        </a:p>
      </dgm:t>
    </dgm:pt>
    <dgm:pt modelId="{E0DF1BAC-9543-4FBB-B1B1-1FB86C546478}">
      <dgm:prSet phldrT="[Text]"/>
      <dgm:spPr/>
      <dgm:t>
        <a:bodyPr/>
        <a:lstStyle/>
        <a:p>
          <a:r>
            <a:rPr lang="en-GB" dirty="0" smtClean="0"/>
            <a:t>7. Analysing Study Outcomes</a:t>
          </a:r>
          <a:endParaRPr lang="en-GB" dirty="0"/>
        </a:p>
      </dgm:t>
    </dgm:pt>
    <dgm:pt modelId="{54A67516-148B-4B66-B5D9-AB03042D123C}" type="parTrans" cxnId="{EA671535-362D-484A-AFA1-96F21025F033}">
      <dgm:prSet/>
      <dgm:spPr/>
      <dgm:t>
        <a:bodyPr/>
        <a:lstStyle/>
        <a:p>
          <a:endParaRPr lang="en-GB"/>
        </a:p>
      </dgm:t>
    </dgm:pt>
    <dgm:pt modelId="{48DCBC67-6D70-4319-9CDD-03DAE0998432}" type="sibTrans" cxnId="{EA671535-362D-484A-AFA1-96F21025F033}">
      <dgm:prSet/>
      <dgm:spPr/>
      <dgm:t>
        <a:bodyPr/>
        <a:lstStyle/>
        <a:p>
          <a:endParaRPr lang="en-GB"/>
        </a:p>
      </dgm:t>
    </dgm:pt>
    <dgm:pt modelId="{8A845BDF-4202-445E-BD63-F94A1AD38143}">
      <dgm:prSet phldrT="[Text]"/>
      <dgm:spPr/>
      <dgm:t>
        <a:bodyPr/>
        <a:lstStyle/>
        <a:p>
          <a:r>
            <a:rPr lang="en-GB" dirty="0" smtClean="0"/>
            <a:t>8. Interpreting Study Outcomes</a:t>
          </a:r>
          <a:endParaRPr lang="en-GB" dirty="0"/>
        </a:p>
      </dgm:t>
    </dgm:pt>
    <dgm:pt modelId="{B9313DD9-0BFF-4E8F-9AC2-A2E9BBFC4462}" type="parTrans" cxnId="{FE978AFE-889F-400A-858D-3FBE16E962EF}">
      <dgm:prSet/>
      <dgm:spPr/>
      <dgm:t>
        <a:bodyPr/>
        <a:lstStyle/>
        <a:p>
          <a:endParaRPr lang="en-GB"/>
        </a:p>
      </dgm:t>
    </dgm:pt>
    <dgm:pt modelId="{3928CE23-3E5F-465C-AAB9-6A923152EEB6}" type="sibTrans" cxnId="{FE978AFE-889F-400A-858D-3FBE16E962EF}">
      <dgm:prSet/>
      <dgm:spPr/>
      <dgm:t>
        <a:bodyPr/>
        <a:lstStyle/>
        <a:p>
          <a:endParaRPr lang="en-GB"/>
        </a:p>
      </dgm:t>
    </dgm:pt>
    <dgm:pt modelId="{80FCBBF7-644D-446E-A273-5F18FAAB9543}">
      <dgm:prSet phldrT="[Text]"/>
      <dgm:spPr/>
      <dgm:t>
        <a:bodyPr/>
        <a:lstStyle/>
        <a:p>
          <a:r>
            <a:rPr lang="en-GB" dirty="0" smtClean="0"/>
            <a:t>9. Understanding the Outcomes</a:t>
          </a:r>
          <a:endParaRPr lang="en-GB" dirty="0"/>
        </a:p>
      </dgm:t>
    </dgm:pt>
    <dgm:pt modelId="{1EB51489-75F2-47CE-845D-E842050548B3}" type="parTrans" cxnId="{5A2A8EE2-0A4F-4265-8210-764F835DDCBF}">
      <dgm:prSet/>
      <dgm:spPr/>
      <dgm:t>
        <a:bodyPr/>
        <a:lstStyle/>
        <a:p>
          <a:endParaRPr lang="en-GB"/>
        </a:p>
      </dgm:t>
    </dgm:pt>
    <dgm:pt modelId="{85A803B7-5C43-4C03-B463-B7DA1D7AAF27}" type="sibTrans" cxnId="{5A2A8EE2-0A4F-4265-8210-764F835DDCBF}">
      <dgm:prSet/>
      <dgm:spPr/>
      <dgm:t>
        <a:bodyPr/>
        <a:lstStyle/>
        <a:p>
          <a:endParaRPr lang="en-GB"/>
        </a:p>
      </dgm:t>
    </dgm:pt>
    <dgm:pt modelId="{9F67C8C6-B473-415D-9084-E7949D23F151}">
      <dgm:prSet phldrT="[Text]"/>
      <dgm:spPr/>
      <dgm:t>
        <a:bodyPr/>
        <a:lstStyle/>
        <a:p>
          <a:r>
            <a:rPr lang="en-GB" dirty="0" smtClean="0"/>
            <a:t>2. Refine Question</a:t>
          </a:r>
          <a:endParaRPr lang="en-GB" dirty="0"/>
        </a:p>
      </dgm:t>
    </dgm:pt>
    <dgm:pt modelId="{EDFC639C-51A5-4C3C-BA64-5AC2FF84A224}" type="parTrans" cxnId="{F7E2F9E6-6448-4485-A0B7-13602D259770}">
      <dgm:prSet/>
      <dgm:spPr/>
      <dgm:t>
        <a:bodyPr/>
        <a:lstStyle/>
        <a:p>
          <a:endParaRPr lang="en-GB"/>
        </a:p>
      </dgm:t>
    </dgm:pt>
    <dgm:pt modelId="{A2621632-39F6-4C5C-BACC-E12BCE6E73E0}" type="sibTrans" cxnId="{F7E2F9E6-6448-4485-A0B7-13602D259770}">
      <dgm:prSet/>
      <dgm:spPr/>
      <dgm:t>
        <a:bodyPr/>
        <a:lstStyle/>
        <a:p>
          <a:endParaRPr lang="en-GB"/>
        </a:p>
      </dgm:t>
    </dgm:pt>
    <dgm:pt modelId="{B024B23F-E59C-4C84-ABC8-E254D18D3F6A}">
      <dgm:prSet phldrT="[Text]"/>
      <dgm:spPr/>
      <dgm:t>
        <a:bodyPr/>
        <a:lstStyle/>
        <a:p>
          <a:r>
            <a:rPr lang="en-GB" dirty="0" smtClean="0"/>
            <a:t>3. Specific Hypothesis</a:t>
          </a:r>
          <a:endParaRPr lang="en-GB" dirty="0"/>
        </a:p>
      </dgm:t>
    </dgm:pt>
    <dgm:pt modelId="{F6CDFB01-A7E5-4035-B53C-86C321EB2378}" type="parTrans" cxnId="{4C24776C-F606-4B90-AD2D-AB03DC2213D0}">
      <dgm:prSet/>
      <dgm:spPr/>
      <dgm:t>
        <a:bodyPr/>
        <a:lstStyle/>
        <a:p>
          <a:endParaRPr lang="en-GB"/>
        </a:p>
      </dgm:t>
    </dgm:pt>
    <dgm:pt modelId="{FEF0C715-6E18-4DEC-B2CB-BB78993C0436}" type="sibTrans" cxnId="{4C24776C-F606-4B90-AD2D-AB03DC2213D0}">
      <dgm:prSet/>
      <dgm:spPr/>
      <dgm:t>
        <a:bodyPr/>
        <a:lstStyle/>
        <a:p>
          <a:endParaRPr lang="en-GB"/>
        </a:p>
      </dgm:t>
    </dgm:pt>
    <dgm:pt modelId="{A2AE7333-46EA-4CDF-ADA2-29EB15EBA2D7}">
      <dgm:prSet phldrT="[Text]"/>
      <dgm:spPr/>
      <dgm:t>
        <a:bodyPr/>
        <a:lstStyle/>
        <a:p>
          <a:r>
            <a:rPr lang="en-GB" dirty="0" smtClean="0"/>
            <a:t>4. Selection of Research Method</a:t>
          </a:r>
          <a:endParaRPr lang="en-GB" dirty="0"/>
        </a:p>
      </dgm:t>
    </dgm:pt>
    <dgm:pt modelId="{A584F184-EBD7-4227-8CB2-6FB8B1FAFAA8}" type="parTrans" cxnId="{4D7A407E-A150-4875-8014-6FFB472E25E1}">
      <dgm:prSet/>
      <dgm:spPr/>
      <dgm:t>
        <a:bodyPr/>
        <a:lstStyle/>
        <a:p>
          <a:endParaRPr lang="en-GB"/>
        </a:p>
      </dgm:t>
    </dgm:pt>
    <dgm:pt modelId="{B8986977-230B-4129-82A1-F9DBBD32818F}" type="sibTrans" cxnId="{4D7A407E-A150-4875-8014-6FFB472E25E1}">
      <dgm:prSet/>
      <dgm:spPr/>
      <dgm:t>
        <a:bodyPr/>
        <a:lstStyle/>
        <a:p>
          <a:endParaRPr lang="en-GB"/>
        </a:p>
      </dgm:t>
    </dgm:pt>
    <dgm:pt modelId="{696A158C-6E96-44EB-A077-DCA1DDF9973F}">
      <dgm:prSet phldrT="[Text]"/>
      <dgm:spPr/>
      <dgm:t>
        <a:bodyPr/>
        <a:lstStyle/>
        <a:p>
          <a:r>
            <a:rPr lang="en-GB" dirty="0" smtClean="0"/>
            <a:t>5. Planning and Designing Research Protocol</a:t>
          </a:r>
          <a:endParaRPr lang="en-GB" dirty="0"/>
        </a:p>
      </dgm:t>
    </dgm:pt>
    <dgm:pt modelId="{921823B5-989B-42F0-96CC-28DE726695AD}" type="parTrans" cxnId="{64178A9E-717C-45DB-96D7-71777193690D}">
      <dgm:prSet/>
      <dgm:spPr/>
      <dgm:t>
        <a:bodyPr/>
        <a:lstStyle/>
        <a:p>
          <a:endParaRPr lang="en-GB"/>
        </a:p>
      </dgm:t>
    </dgm:pt>
    <dgm:pt modelId="{459CA86B-A6CA-43DC-ABF0-57A24813C7F4}" type="sibTrans" cxnId="{64178A9E-717C-45DB-96D7-71777193690D}">
      <dgm:prSet/>
      <dgm:spPr/>
      <dgm:t>
        <a:bodyPr/>
        <a:lstStyle/>
        <a:p>
          <a:endParaRPr lang="en-GB"/>
        </a:p>
      </dgm:t>
    </dgm:pt>
    <dgm:pt modelId="{C11F8A3B-776D-4C5C-8DB1-E2DBCBBF28B4}" type="pres">
      <dgm:prSet presAssocID="{98C9A0E5-816F-4ED1-A8F3-838248BE2BA3}" presName="Name0" presStyleCnt="0">
        <dgm:presLayoutVars>
          <dgm:dir/>
          <dgm:resizeHandles val="exact"/>
        </dgm:presLayoutVars>
      </dgm:prSet>
      <dgm:spPr/>
      <dgm:t>
        <a:bodyPr/>
        <a:lstStyle/>
        <a:p>
          <a:endParaRPr lang="en-GB"/>
        </a:p>
      </dgm:t>
    </dgm:pt>
    <dgm:pt modelId="{545D0E35-762B-40C0-92B3-1463A9D3F4AD}" type="pres">
      <dgm:prSet presAssocID="{98C9A0E5-816F-4ED1-A8F3-838248BE2BA3}" presName="cycle" presStyleCnt="0"/>
      <dgm:spPr/>
    </dgm:pt>
    <dgm:pt modelId="{C0044887-006E-43F5-A108-4DF59A7B08CB}" type="pres">
      <dgm:prSet presAssocID="{C80F4FA2-B8A8-41C8-9659-6E00FD514487}" presName="nodeFirstNode" presStyleLbl="node1" presStyleIdx="0" presStyleCnt="9">
        <dgm:presLayoutVars>
          <dgm:bulletEnabled val="1"/>
        </dgm:presLayoutVars>
      </dgm:prSet>
      <dgm:spPr/>
      <dgm:t>
        <a:bodyPr/>
        <a:lstStyle/>
        <a:p>
          <a:endParaRPr lang="en-GB"/>
        </a:p>
      </dgm:t>
    </dgm:pt>
    <dgm:pt modelId="{A52BC139-80FA-4AED-8CF7-41F9C806D3DB}" type="pres">
      <dgm:prSet presAssocID="{832BEB7D-E105-413A-B8D9-F98EEBCBAB6A}" presName="sibTransFirstNode" presStyleLbl="bgShp" presStyleIdx="0" presStyleCnt="1"/>
      <dgm:spPr/>
      <dgm:t>
        <a:bodyPr/>
        <a:lstStyle/>
        <a:p>
          <a:endParaRPr lang="en-GB"/>
        </a:p>
      </dgm:t>
    </dgm:pt>
    <dgm:pt modelId="{24A6F081-0CE0-4A48-8DC5-C40AA9DAF157}" type="pres">
      <dgm:prSet presAssocID="{9F67C8C6-B473-415D-9084-E7949D23F151}" presName="nodeFollowingNodes" presStyleLbl="node1" presStyleIdx="1" presStyleCnt="9">
        <dgm:presLayoutVars>
          <dgm:bulletEnabled val="1"/>
        </dgm:presLayoutVars>
      </dgm:prSet>
      <dgm:spPr/>
      <dgm:t>
        <a:bodyPr/>
        <a:lstStyle/>
        <a:p>
          <a:endParaRPr lang="en-GB"/>
        </a:p>
      </dgm:t>
    </dgm:pt>
    <dgm:pt modelId="{35417AFD-9A80-421A-9D8C-BE9CC4CFF56E}" type="pres">
      <dgm:prSet presAssocID="{B024B23F-E59C-4C84-ABC8-E254D18D3F6A}" presName="nodeFollowingNodes" presStyleLbl="node1" presStyleIdx="2" presStyleCnt="9">
        <dgm:presLayoutVars>
          <dgm:bulletEnabled val="1"/>
        </dgm:presLayoutVars>
      </dgm:prSet>
      <dgm:spPr/>
      <dgm:t>
        <a:bodyPr/>
        <a:lstStyle/>
        <a:p>
          <a:endParaRPr lang="en-GB"/>
        </a:p>
      </dgm:t>
    </dgm:pt>
    <dgm:pt modelId="{615747E3-FFE9-495B-B167-47FDC0615DFF}" type="pres">
      <dgm:prSet presAssocID="{A2AE7333-46EA-4CDF-ADA2-29EB15EBA2D7}" presName="nodeFollowingNodes" presStyleLbl="node1" presStyleIdx="3" presStyleCnt="9">
        <dgm:presLayoutVars>
          <dgm:bulletEnabled val="1"/>
        </dgm:presLayoutVars>
      </dgm:prSet>
      <dgm:spPr/>
      <dgm:t>
        <a:bodyPr/>
        <a:lstStyle/>
        <a:p>
          <a:endParaRPr lang="en-GB"/>
        </a:p>
      </dgm:t>
    </dgm:pt>
    <dgm:pt modelId="{C0FCDC11-3024-4932-ADD8-794C2C588AF1}" type="pres">
      <dgm:prSet presAssocID="{696A158C-6E96-44EB-A077-DCA1DDF9973F}" presName="nodeFollowingNodes" presStyleLbl="node1" presStyleIdx="4" presStyleCnt="9">
        <dgm:presLayoutVars>
          <dgm:bulletEnabled val="1"/>
        </dgm:presLayoutVars>
      </dgm:prSet>
      <dgm:spPr/>
      <dgm:t>
        <a:bodyPr/>
        <a:lstStyle/>
        <a:p>
          <a:endParaRPr lang="en-GB"/>
        </a:p>
      </dgm:t>
    </dgm:pt>
    <dgm:pt modelId="{BF543233-FCEA-4DB5-B07D-BECCEA08BE39}" type="pres">
      <dgm:prSet presAssocID="{81A0826A-3806-45F1-9EAF-F453ABA35A4A}" presName="nodeFollowingNodes" presStyleLbl="node1" presStyleIdx="5" presStyleCnt="9">
        <dgm:presLayoutVars>
          <dgm:bulletEnabled val="1"/>
        </dgm:presLayoutVars>
      </dgm:prSet>
      <dgm:spPr/>
      <dgm:t>
        <a:bodyPr/>
        <a:lstStyle/>
        <a:p>
          <a:endParaRPr lang="en-GB"/>
        </a:p>
      </dgm:t>
    </dgm:pt>
    <dgm:pt modelId="{69988191-4D69-49B7-B8E3-3B4BFBC599B4}" type="pres">
      <dgm:prSet presAssocID="{E0DF1BAC-9543-4FBB-B1B1-1FB86C546478}" presName="nodeFollowingNodes" presStyleLbl="node1" presStyleIdx="6" presStyleCnt="9">
        <dgm:presLayoutVars>
          <dgm:bulletEnabled val="1"/>
        </dgm:presLayoutVars>
      </dgm:prSet>
      <dgm:spPr/>
      <dgm:t>
        <a:bodyPr/>
        <a:lstStyle/>
        <a:p>
          <a:endParaRPr lang="en-GB"/>
        </a:p>
      </dgm:t>
    </dgm:pt>
    <dgm:pt modelId="{B68FAB7F-A25B-4E07-9574-F36A8AA24283}" type="pres">
      <dgm:prSet presAssocID="{8A845BDF-4202-445E-BD63-F94A1AD38143}" presName="nodeFollowingNodes" presStyleLbl="node1" presStyleIdx="7" presStyleCnt="9">
        <dgm:presLayoutVars>
          <dgm:bulletEnabled val="1"/>
        </dgm:presLayoutVars>
      </dgm:prSet>
      <dgm:spPr/>
      <dgm:t>
        <a:bodyPr/>
        <a:lstStyle/>
        <a:p>
          <a:endParaRPr lang="en-GB"/>
        </a:p>
      </dgm:t>
    </dgm:pt>
    <dgm:pt modelId="{B1478E05-56F8-4181-872F-728D388BC1EB}" type="pres">
      <dgm:prSet presAssocID="{80FCBBF7-644D-446E-A273-5F18FAAB9543}" presName="nodeFollowingNodes" presStyleLbl="node1" presStyleIdx="8" presStyleCnt="9">
        <dgm:presLayoutVars>
          <dgm:bulletEnabled val="1"/>
        </dgm:presLayoutVars>
      </dgm:prSet>
      <dgm:spPr/>
      <dgm:t>
        <a:bodyPr/>
        <a:lstStyle/>
        <a:p>
          <a:endParaRPr lang="en-GB"/>
        </a:p>
      </dgm:t>
    </dgm:pt>
  </dgm:ptLst>
  <dgm:cxnLst>
    <dgm:cxn modelId="{AC55394D-E9D1-497E-85FB-CEB09C6354DF}" type="presOf" srcId="{98C9A0E5-816F-4ED1-A8F3-838248BE2BA3}" destId="{C11F8A3B-776D-4C5C-8DB1-E2DBCBBF28B4}" srcOrd="0" destOrd="0" presId="urn:microsoft.com/office/officeart/2005/8/layout/cycle3"/>
    <dgm:cxn modelId="{9D17E3F7-96C4-48B5-9C54-A28778359EFE}" type="presOf" srcId="{B024B23F-E59C-4C84-ABC8-E254D18D3F6A}" destId="{35417AFD-9A80-421A-9D8C-BE9CC4CFF56E}" srcOrd="0" destOrd="0" presId="urn:microsoft.com/office/officeart/2005/8/layout/cycle3"/>
    <dgm:cxn modelId="{4C24776C-F606-4B90-AD2D-AB03DC2213D0}" srcId="{98C9A0E5-816F-4ED1-A8F3-838248BE2BA3}" destId="{B024B23F-E59C-4C84-ABC8-E254D18D3F6A}" srcOrd="2" destOrd="0" parTransId="{F6CDFB01-A7E5-4035-B53C-86C321EB2378}" sibTransId="{FEF0C715-6E18-4DEC-B2CB-BB78993C0436}"/>
    <dgm:cxn modelId="{FE978AFE-889F-400A-858D-3FBE16E962EF}" srcId="{98C9A0E5-816F-4ED1-A8F3-838248BE2BA3}" destId="{8A845BDF-4202-445E-BD63-F94A1AD38143}" srcOrd="7" destOrd="0" parTransId="{B9313DD9-0BFF-4E8F-9AC2-A2E9BBFC4462}" sibTransId="{3928CE23-3E5F-465C-AAB9-6A923152EEB6}"/>
    <dgm:cxn modelId="{CABF8287-2DF2-49F1-A4D1-289D88F31E68}" type="presOf" srcId="{9F67C8C6-B473-415D-9084-E7949D23F151}" destId="{24A6F081-0CE0-4A48-8DC5-C40AA9DAF157}" srcOrd="0" destOrd="0" presId="urn:microsoft.com/office/officeart/2005/8/layout/cycle3"/>
    <dgm:cxn modelId="{DEF5269A-FDFF-4049-9048-48793A80E93F}" type="presOf" srcId="{A2AE7333-46EA-4CDF-ADA2-29EB15EBA2D7}" destId="{615747E3-FFE9-495B-B167-47FDC0615DFF}" srcOrd="0" destOrd="0" presId="urn:microsoft.com/office/officeart/2005/8/layout/cycle3"/>
    <dgm:cxn modelId="{EA671535-362D-484A-AFA1-96F21025F033}" srcId="{98C9A0E5-816F-4ED1-A8F3-838248BE2BA3}" destId="{E0DF1BAC-9543-4FBB-B1B1-1FB86C546478}" srcOrd="6" destOrd="0" parTransId="{54A67516-148B-4B66-B5D9-AB03042D123C}" sibTransId="{48DCBC67-6D70-4319-9CDD-03DAE0998432}"/>
    <dgm:cxn modelId="{9196B577-0E5B-4B7F-B864-29E199DF0280}" srcId="{98C9A0E5-816F-4ED1-A8F3-838248BE2BA3}" destId="{81A0826A-3806-45F1-9EAF-F453ABA35A4A}" srcOrd="5" destOrd="0" parTransId="{C5CAF896-8E6D-4FE4-90EB-0766F6CF7B68}" sibTransId="{B64EA499-4416-4838-8774-7026C5A82636}"/>
    <dgm:cxn modelId="{98B8F7AB-7EA6-41F5-8FCC-340822BFE3A0}" type="presOf" srcId="{832BEB7D-E105-413A-B8D9-F98EEBCBAB6A}" destId="{A52BC139-80FA-4AED-8CF7-41F9C806D3DB}" srcOrd="0" destOrd="0" presId="urn:microsoft.com/office/officeart/2005/8/layout/cycle3"/>
    <dgm:cxn modelId="{32E15EB0-8745-4BEF-BA46-F960D47CBE9F}" type="presOf" srcId="{8A845BDF-4202-445E-BD63-F94A1AD38143}" destId="{B68FAB7F-A25B-4E07-9574-F36A8AA24283}" srcOrd="0" destOrd="0" presId="urn:microsoft.com/office/officeart/2005/8/layout/cycle3"/>
    <dgm:cxn modelId="{182E3353-C107-4CB1-830E-AC3DBA75C952}" type="presOf" srcId="{C80F4FA2-B8A8-41C8-9659-6E00FD514487}" destId="{C0044887-006E-43F5-A108-4DF59A7B08CB}" srcOrd="0" destOrd="0" presId="urn:microsoft.com/office/officeart/2005/8/layout/cycle3"/>
    <dgm:cxn modelId="{E0BD8E5C-F50C-4EA6-8821-5BFDACC46A86}" type="presOf" srcId="{80FCBBF7-644D-446E-A273-5F18FAAB9543}" destId="{B1478E05-56F8-4181-872F-728D388BC1EB}" srcOrd="0" destOrd="0" presId="urn:microsoft.com/office/officeart/2005/8/layout/cycle3"/>
    <dgm:cxn modelId="{3C0843D7-B560-4440-9FC0-D3033940DF25}" type="presOf" srcId="{696A158C-6E96-44EB-A077-DCA1DDF9973F}" destId="{C0FCDC11-3024-4932-ADD8-794C2C588AF1}" srcOrd="0" destOrd="0" presId="urn:microsoft.com/office/officeart/2005/8/layout/cycle3"/>
    <dgm:cxn modelId="{A9D26F1E-B9DA-42A8-89AF-76F19F00EE9B}" srcId="{98C9A0E5-816F-4ED1-A8F3-838248BE2BA3}" destId="{C80F4FA2-B8A8-41C8-9659-6E00FD514487}" srcOrd="0" destOrd="0" parTransId="{3888A3C0-67C0-4FD4-9C0D-2F2E7E0BC60D}" sibTransId="{832BEB7D-E105-413A-B8D9-F98EEBCBAB6A}"/>
    <dgm:cxn modelId="{3CEBD629-9682-4163-8CFC-CFF5C6D90DCF}" type="presOf" srcId="{81A0826A-3806-45F1-9EAF-F453ABA35A4A}" destId="{BF543233-FCEA-4DB5-B07D-BECCEA08BE39}" srcOrd="0" destOrd="0" presId="urn:microsoft.com/office/officeart/2005/8/layout/cycle3"/>
    <dgm:cxn modelId="{E1D26098-CB68-42A9-9C4E-601777F88E89}" type="presOf" srcId="{E0DF1BAC-9543-4FBB-B1B1-1FB86C546478}" destId="{69988191-4D69-49B7-B8E3-3B4BFBC599B4}" srcOrd="0" destOrd="0" presId="urn:microsoft.com/office/officeart/2005/8/layout/cycle3"/>
    <dgm:cxn modelId="{64178A9E-717C-45DB-96D7-71777193690D}" srcId="{98C9A0E5-816F-4ED1-A8F3-838248BE2BA3}" destId="{696A158C-6E96-44EB-A077-DCA1DDF9973F}" srcOrd="4" destOrd="0" parTransId="{921823B5-989B-42F0-96CC-28DE726695AD}" sibTransId="{459CA86B-A6CA-43DC-ABF0-57A24813C7F4}"/>
    <dgm:cxn modelId="{5A2A8EE2-0A4F-4265-8210-764F835DDCBF}" srcId="{98C9A0E5-816F-4ED1-A8F3-838248BE2BA3}" destId="{80FCBBF7-644D-446E-A273-5F18FAAB9543}" srcOrd="8" destOrd="0" parTransId="{1EB51489-75F2-47CE-845D-E842050548B3}" sibTransId="{85A803B7-5C43-4C03-B463-B7DA1D7AAF27}"/>
    <dgm:cxn modelId="{F7E2F9E6-6448-4485-A0B7-13602D259770}" srcId="{98C9A0E5-816F-4ED1-A8F3-838248BE2BA3}" destId="{9F67C8C6-B473-415D-9084-E7949D23F151}" srcOrd="1" destOrd="0" parTransId="{EDFC639C-51A5-4C3C-BA64-5AC2FF84A224}" sibTransId="{A2621632-39F6-4C5C-BACC-E12BCE6E73E0}"/>
    <dgm:cxn modelId="{4D7A407E-A150-4875-8014-6FFB472E25E1}" srcId="{98C9A0E5-816F-4ED1-A8F3-838248BE2BA3}" destId="{A2AE7333-46EA-4CDF-ADA2-29EB15EBA2D7}" srcOrd="3" destOrd="0" parTransId="{A584F184-EBD7-4227-8CB2-6FB8B1FAFAA8}" sibTransId="{B8986977-230B-4129-82A1-F9DBBD32818F}"/>
    <dgm:cxn modelId="{5C6D58EF-14F2-4C72-B621-9BCDF3D6B535}" type="presParOf" srcId="{C11F8A3B-776D-4C5C-8DB1-E2DBCBBF28B4}" destId="{545D0E35-762B-40C0-92B3-1463A9D3F4AD}" srcOrd="0" destOrd="0" presId="urn:microsoft.com/office/officeart/2005/8/layout/cycle3"/>
    <dgm:cxn modelId="{EDA1A6AF-C526-486C-9635-935F4F61D304}" type="presParOf" srcId="{545D0E35-762B-40C0-92B3-1463A9D3F4AD}" destId="{C0044887-006E-43F5-A108-4DF59A7B08CB}" srcOrd="0" destOrd="0" presId="urn:microsoft.com/office/officeart/2005/8/layout/cycle3"/>
    <dgm:cxn modelId="{DAF224DA-1FA2-4DA4-93C5-673DB7A889F2}" type="presParOf" srcId="{545D0E35-762B-40C0-92B3-1463A9D3F4AD}" destId="{A52BC139-80FA-4AED-8CF7-41F9C806D3DB}" srcOrd="1" destOrd="0" presId="urn:microsoft.com/office/officeart/2005/8/layout/cycle3"/>
    <dgm:cxn modelId="{2BA9A3E2-E5AC-42C0-9F8D-68205E937D6E}" type="presParOf" srcId="{545D0E35-762B-40C0-92B3-1463A9D3F4AD}" destId="{24A6F081-0CE0-4A48-8DC5-C40AA9DAF157}" srcOrd="2" destOrd="0" presId="urn:microsoft.com/office/officeart/2005/8/layout/cycle3"/>
    <dgm:cxn modelId="{C1AC2487-4AF5-4A08-9809-05E57D506E89}" type="presParOf" srcId="{545D0E35-762B-40C0-92B3-1463A9D3F4AD}" destId="{35417AFD-9A80-421A-9D8C-BE9CC4CFF56E}" srcOrd="3" destOrd="0" presId="urn:microsoft.com/office/officeart/2005/8/layout/cycle3"/>
    <dgm:cxn modelId="{BEFED4B7-065D-46F5-8D69-331F4410CC04}" type="presParOf" srcId="{545D0E35-762B-40C0-92B3-1463A9D3F4AD}" destId="{615747E3-FFE9-495B-B167-47FDC0615DFF}" srcOrd="4" destOrd="0" presId="urn:microsoft.com/office/officeart/2005/8/layout/cycle3"/>
    <dgm:cxn modelId="{B4D5ADB8-B8E7-4EF3-91FB-7BF4A3438B51}" type="presParOf" srcId="{545D0E35-762B-40C0-92B3-1463A9D3F4AD}" destId="{C0FCDC11-3024-4932-ADD8-794C2C588AF1}" srcOrd="5" destOrd="0" presId="urn:microsoft.com/office/officeart/2005/8/layout/cycle3"/>
    <dgm:cxn modelId="{932B855E-4592-4416-858A-1D93B92D585B}" type="presParOf" srcId="{545D0E35-762B-40C0-92B3-1463A9D3F4AD}" destId="{BF543233-FCEA-4DB5-B07D-BECCEA08BE39}" srcOrd="6" destOrd="0" presId="urn:microsoft.com/office/officeart/2005/8/layout/cycle3"/>
    <dgm:cxn modelId="{2B9B252E-789E-404C-81B6-CF3A7F8D8A14}" type="presParOf" srcId="{545D0E35-762B-40C0-92B3-1463A9D3F4AD}" destId="{69988191-4D69-49B7-B8E3-3B4BFBC599B4}" srcOrd="7" destOrd="0" presId="urn:microsoft.com/office/officeart/2005/8/layout/cycle3"/>
    <dgm:cxn modelId="{F8F05947-1C0E-4ABA-99FD-774750DB30A6}" type="presParOf" srcId="{545D0E35-762B-40C0-92B3-1463A9D3F4AD}" destId="{B68FAB7F-A25B-4E07-9574-F36A8AA24283}" srcOrd="8" destOrd="0" presId="urn:microsoft.com/office/officeart/2005/8/layout/cycle3"/>
    <dgm:cxn modelId="{A6EAF616-BB84-4483-B60C-52672AD91F18}" type="presParOf" srcId="{545D0E35-762B-40C0-92B3-1463A9D3F4AD}" destId="{B1478E05-56F8-4181-872F-728D388BC1EB}" srcOrd="9"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0E08BA-A123-4E2C-8D48-0C3B40BB58DA}" type="doc">
      <dgm:prSet loTypeId="urn:microsoft.com/office/officeart/2005/8/layout/chevron2" loCatId="list" qsTypeId="urn:microsoft.com/office/officeart/2005/8/quickstyle/simple1" qsCatId="simple" csTypeId="urn:microsoft.com/office/officeart/2005/8/colors/colorful1" csCatId="colorful" phldr="1"/>
      <dgm:spPr/>
      <dgm:t>
        <a:bodyPr/>
        <a:lstStyle/>
        <a:p>
          <a:endParaRPr lang="en-GB"/>
        </a:p>
      </dgm:t>
    </dgm:pt>
    <dgm:pt modelId="{3EC1CCBD-4B2F-48F3-B66C-E1E4BD63261B}">
      <dgm:prSet phldrT="[Text]" phldr="1"/>
      <dgm:spPr/>
      <dgm:t>
        <a:bodyPr/>
        <a:lstStyle/>
        <a:p>
          <a:endParaRPr lang="en-GB" dirty="0"/>
        </a:p>
      </dgm:t>
    </dgm:pt>
    <dgm:pt modelId="{9482E849-402E-4EA8-9571-75D5E390F0F4}" type="parTrans" cxnId="{D9F48EB8-ADE2-4CC1-A859-3F697EA5F64D}">
      <dgm:prSet/>
      <dgm:spPr/>
      <dgm:t>
        <a:bodyPr/>
        <a:lstStyle/>
        <a:p>
          <a:endParaRPr lang="en-GB"/>
        </a:p>
      </dgm:t>
    </dgm:pt>
    <dgm:pt modelId="{81C58F17-0E03-4211-A8A2-615EFC274413}" type="sibTrans" cxnId="{D9F48EB8-ADE2-4CC1-A859-3F697EA5F64D}">
      <dgm:prSet/>
      <dgm:spPr/>
      <dgm:t>
        <a:bodyPr/>
        <a:lstStyle/>
        <a:p>
          <a:endParaRPr lang="en-GB"/>
        </a:p>
      </dgm:t>
    </dgm:pt>
    <dgm:pt modelId="{D972992F-DDD5-4D4B-929E-348EDC9D82B6}">
      <dgm:prSet phldrT="[Text]"/>
      <dgm:spPr/>
      <dgm:t>
        <a:bodyPr/>
        <a:lstStyle/>
        <a:p>
          <a:r>
            <a:rPr lang="en-GB" dirty="0" smtClean="0"/>
            <a:t>Must have Graduate Basis for Chartered Membership (GBC) of BPS</a:t>
          </a:r>
          <a:endParaRPr lang="en-GB" dirty="0"/>
        </a:p>
      </dgm:t>
    </dgm:pt>
    <dgm:pt modelId="{44705997-03AB-4E94-85E8-052AB07F607E}" type="parTrans" cxnId="{0CFCF608-3E05-4DBD-8CBE-DA263C39B312}">
      <dgm:prSet/>
      <dgm:spPr/>
      <dgm:t>
        <a:bodyPr/>
        <a:lstStyle/>
        <a:p>
          <a:endParaRPr lang="en-GB"/>
        </a:p>
      </dgm:t>
    </dgm:pt>
    <dgm:pt modelId="{88863B9E-31DC-4A44-B147-EBCAB4951B00}" type="sibTrans" cxnId="{0CFCF608-3E05-4DBD-8CBE-DA263C39B312}">
      <dgm:prSet/>
      <dgm:spPr/>
      <dgm:t>
        <a:bodyPr/>
        <a:lstStyle/>
        <a:p>
          <a:endParaRPr lang="en-GB"/>
        </a:p>
      </dgm:t>
    </dgm:pt>
    <dgm:pt modelId="{31EBA058-B92C-4AC9-B075-7840F4B73902}">
      <dgm:prSet phldrT="[Text]" phldr="1"/>
      <dgm:spPr/>
      <dgm:t>
        <a:bodyPr/>
        <a:lstStyle/>
        <a:p>
          <a:endParaRPr lang="en-GB" dirty="0"/>
        </a:p>
      </dgm:t>
    </dgm:pt>
    <dgm:pt modelId="{01B463BB-2514-4BF7-8EF7-4A26FD8BB30F}" type="parTrans" cxnId="{CAA8C92A-51CD-4347-9F45-ED8F93F2810D}">
      <dgm:prSet/>
      <dgm:spPr/>
      <dgm:t>
        <a:bodyPr/>
        <a:lstStyle/>
        <a:p>
          <a:endParaRPr lang="en-GB"/>
        </a:p>
      </dgm:t>
    </dgm:pt>
    <dgm:pt modelId="{A8FABBFB-E624-4598-89C4-3F408C228F1D}" type="sibTrans" cxnId="{CAA8C92A-51CD-4347-9F45-ED8F93F2810D}">
      <dgm:prSet/>
      <dgm:spPr/>
      <dgm:t>
        <a:bodyPr/>
        <a:lstStyle/>
        <a:p>
          <a:endParaRPr lang="en-GB"/>
        </a:p>
      </dgm:t>
    </dgm:pt>
    <dgm:pt modelId="{AFBD8E82-303C-451C-8CFD-4C8C51F295D3}">
      <dgm:prSet phldrT="[Text]"/>
      <dgm:spPr/>
      <dgm:t>
        <a:bodyPr/>
        <a:lstStyle/>
        <a:p>
          <a:r>
            <a:rPr lang="en-GB" dirty="0" smtClean="0"/>
            <a:t>Candidates typically only get on to a Clinical Psychology training course with a first or a high 2:1 degree</a:t>
          </a:r>
          <a:endParaRPr lang="en-GB" dirty="0"/>
        </a:p>
      </dgm:t>
    </dgm:pt>
    <dgm:pt modelId="{B01F2E75-85CF-4D99-AF0A-CC873399CFF3}" type="parTrans" cxnId="{7CE9E4CF-DAE8-4362-92F8-C7D9904E2F36}">
      <dgm:prSet/>
      <dgm:spPr/>
      <dgm:t>
        <a:bodyPr/>
        <a:lstStyle/>
        <a:p>
          <a:endParaRPr lang="en-GB"/>
        </a:p>
      </dgm:t>
    </dgm:pt>
    <dgm:pt modelId="{8EB29B63-6F19-411E-9898-438208A5C7A1}" type="sibTrans" cxnId="{7CE9E4CF-DAE8-4362-92F8-C7D9904E2F36}">
      <dgm:prSet/>
      <dgm:spPr/>
      <dgm:t>
        <a:bodyPr/>
        <a:lstStyle/>
        <a:p>
          <a:endParaRPr lang="en-GB"/>
        </a:p>
      </dgm:t>
    </dgm:pt>
    <dgm:pt modelId="{BB24FBFE-D4AD-47F7-8219-91A188217A1B}">
      <dgm:prSet phldrT="[Text]"/>
      <dgm:spPr/>
      <dgm:t>
        <a:bodyPr/>
        <a:lstStyle/>
        <a:p>
          <a:r>
            <a:rPr lang="en-GB" dirty="0" smtClean="0"/>
            <a:t>Required to have some level of clinical experience</a:t>
          </a:r>
          <a:endParaRPr lang="en-GB" dirty="0"/>
        </a:p>
      </dgm:t>
    </dgm:pt>
    <dgm:pt modelId="{3959913A-DF65-44C2-8701-76F95BAAD07A}" type="parTrans" cxnId="{CE628331-EC72-4750-B4D5-89D1421A95AE}">
      <dgm:prSet/>
      <dgm:spPr/>
      <dgm:t>
        <a:bodyPr/>
        <a:lstStyle/>
        <a:p>
          <a:endParaRPr lang="en-GB"/>
        </a:p>
      </dgm:t>
    </dgm:pt>
    <dgm:pt modelId="{90A12F96-0681-479A-B92C-58A06B3A76A8}" type="sibTrans" cxnId="{CE628331-EC72-4750-B4D5-89D1421A95AE}">
      <dgm:prSet/>
      <dgm:spPr/>
      <dgm:t>
        <a:bodyPr/>
        <a:lstStyle/>
        <a:p>
          <a:endParaRPr lang="en-GB"/>
        </a:p>
      </dgm:t>
    </dgm:pt>
    <dgm:pt modelId="{35C3307E-6A2C-4900-8066-949942A8F8ED}">
      <dgm:prSet phldrT="[Text]" phldr="1"/>
      <dgm:spPr/>
      <dgm:t>
        <a:bodyPr/>
        <a:lstStyle/>
        <a:p>
          <a:endParaRPr lang="en-GB"/>
        </a:p>
      </dgm:t>
    </dgm:pt>
    <dgm:pt modelId="{3AED9A35-197D-419E-BB40-FA539D54410D}" type="parTrans" cxnId="{C2F7EEE7-0AC8-41B9-A121-4685D35F5498}">
      <dgm:prSet/>
      <dgm:spPr/>
      <dgm:t>
        <a:bodyPr/>
        <a:lstStyle/>
        <a:p>
          <a:endParaRPr lang="en-GB"/>
        </a:p>
      </dgm:t>
    </dgm:pt>
    <dgm:pt modelId="{F85C63C4-7522-4DDE-B90A-0D34D414DE80}" type="sibTrans" cxnId="{C2F7EEE7-0AC8-41B9-A121-4685D35F5498}">
      <dgm:prSet/>
      <dgm:spPr/>
      <dgm:t>
        <a:bodyPr/>
        <a:lstStyle/>
        <a:p>
          <a:endParaRPr lang="en-GB"/>
        </a:p>
      </dgm:t>
    </dgm:pt>
    <dgm:pt modelId="{A183D2ED-E6E6-4295-AA56-A67F8C9C2845}">
      <dgm:prSet phldrT="[Text]"/>
      <dgm:spPr/>
      <dgm:t>
        <a:bodyPr/>
        <a:lstStyle/>
        <a:p>
          <a:r>
            <a:rPr lang="en-GB" dirty="0" smtClean="0"/>
            <a:t>Only 27% of applicants achieve a place on the Clinical Psychologist course</a:t>
          </a:r>
          <a:endParaRPr lang="en-GB" dirty="0"/>
        </a:p>
      </dgm:t>
    </dgm:pt>
    <dgm:pt modelId="{B6250DDA-C7F6-4313-AF81-5AA06F07B6D4}" type="parTrans" cxnId="{3BB1CCE6-7E74-4425-963A-F3EB1B10CD74}">
      <dgm:prSet/>
      <dgm:spPr/>
      <dgm:t>
        <a:bodyPr/>
        <a:lstStyle/>
        <a:p>
          <a:endParaRPr lang="en-GB"/>
        </a:p>
      </dgm:t>
    </dgm:pt>
    <dgm:pt modelId="{FC6C5865-5EF5-421C-8D63-B80E28FFA5FB}" type="sibTrans" cxnId="{3BB1CCE6-7E74-4425-963A-F3EB1B10CD74}">
      <dgm:prSet/>
      <dgm:spPr/>
      <dgm:t>
        <a:bodyPr/>
        <a:lstStyle/>
        <a:p>
          <a:endParaRPr lang="en-GB"/>
        </a:p>
      </dgm:t>
    </dgm:pt>
    <dgm:pt modelId="{7DE35676-63CD-4369-8D93-C399F9307911}">
      <dgm:prSet phldrT="[Text]"/>
      <dgm:spPr/>
      <dgm:t>
        <a:bodyPr/>
        <a:lstStyle/>
        <a:p>
          <a:r>
            <a:rPr lang="en-GB" dirty="0" smtClean="0"/>
            <a:t>Whilst waiting, applicants often obtain further experience (e.g., paid assistant psychologist)</a:t>
          </a:r>
          <a:endParaRPr lang="en-GB" dirty="0"/>
        </a:p>
      </dgm:t>
    </dgm:pt>
    <dgm:pt modelId="{A08614C4-8044-4C1C-BD9C-88BE8574D7C4}" type="parTrans" cxnId="{E52CE674-BDF2-4228-92D5-393E0FC859EF}">
      <dgm:prSet/>
      <dgm:spPr/>
      <dgm:t>
        <a:bodyPr/>
        <a:lstStyle/>
        <a:p>
          <a:endParaRPr lang="en-GB"/>
        </a:p>
      </dgm:t>
    </dgm:pt>
    <dgm:pt modelId="{19A5738B-6FF1-4481-8E83-F9451216DBA3}" type="sibTrans" cxnId="{E52CE674-BDF2-4228-92D5-393E0FC859EF}">
      <dgm:prSet/>
      <dgm:spPr/>
      <dgm:t>
        <a:bodyPr/>
        <a:lstStyle/>
        <a:p>
          <a:endParaRPr lang="en-GB"/>
        </a:p>
      </dgm:t>
    </dgm:pt>
    <dgm:pt modelId="{6580AA51-3E8C-4772-A7D7-3033A568BA24}">
      <dgm:prSet phldrT="[Text]" phldr="1"/>
      <dgm:spPr/>
      <dgm:t>
        <a:bodyPr/>
        <a:lstStyle/>
        <a:p>
          <a:endParaRPr lang="en-GB"/>
        </a:p>
      </dgm:t>
    </dgm:pt>
    <dgm:pt modelId="{65F01F3A-880A-41ED-B04A-041926101561}" type="parTrans" cxnId="{5477A87F-2E49-4934-9950-27DA65081983}">
      <dgm:prSet/>
      <dgm:spPr/>
      <dgm:t>
        <a:bodyPr/>
        <a:lstStyle/>
        <a:p>
          <a:endParaRPr lang="en-GB"/>
        </a:p>
      </dgm:t>
    </dgm:pt>
    <dgm:pt modelId="{E9BA53B6-2EB3-4D2D-8A3A-EC8326FAF739}" type="sibTrans" cxnId="{5477A87F-2E49-4934-9950-27DA65081983}">
      <dgm:prSet/>
      <dgm:spPr/>
      <dgm:t>
        <a:bodyPr/>
        <a:lstStyle/>
        <a:p>
          <a:endParaRPr lang="en-GB"/>
        </a:p>
      </dgm:t>
    </dgm:pt>
    <dgm:pt modelId="{6F9C846F-097F-4DCB-9813-5BF5C5D04F73}">
      <dgm:prSet phldrT="[Text]" phldr="1"/>
      <dgm:spPr/>
      <dgm:t>
        <a:bodyPr/>
        <a:lstStyle/>
        <a:p>
          <a:endParaRPr lang="en-GB"/>
        </a:p>
      </dgm:t>
    </dgm:pt>
    <dgm:pt modelId="{0A7B64F7-D602-4000-B05A-87C5E9C836B6}" type="parTrans" cxnId="{4069A175-D4CC-4D7B-986F-78EADC0992D6}">
      <dgm:prSet/>
      <dgm:spPr/>
      <dgm:t>
        <a:bodyPr/>
        <a:lstStyle/>
        <a:p>
          <a:endParaRPr lang="en-GB"/>
        </a:p>
      </dgm:t>
    </dgm:pt>
    <dgm:pt modelId="{DBEE6E67-44B0-4FFC-ACAE-EDB69ED80EB4}" type="sibTrans" cxnId="{4069A175-D4CC-4D7B-986F-78EADC0992D6}">
      <dgm:prSet/>
      <dgm:spPr/>
      <dgm:t>
        <a:bodyPr/>
        <a:lstStyle/>
        <a:p>
          <a:endParaRPr lang="en-GB"/>
        </a:p>
      </dgm:t>
    </dgm:pt>
    <dgm:pt modelId="{80631F99-5758-43B9-A9A3-B1668EE9632E}">
      <dgm:prSet/>
      <dgm:spPr/>
      <dgm:t>
        <a:bodyPr/>
        <a:lstStyle/>
        <a:p>
          <a:r>
            <a:rPr lang="en-GB" dirty="0" smtClean="0"/>
            <a:t>Courses tend to be 3 years long, conferring a doctorate in Clinical Psychology.</a:t>
          </a:r>
          <a:endParaRPr lang="en-GB" dirty="0"/>
        </a:p>
      </dgm:t>
    </dgm:pt>
    <dgm:pt modelId="{5FCE3FED-8EFE-4CBB-A0D9-9505CFBB6B32}" type="parTrans" cxnId="{CD7FC80B-11DB-4D89-A339-80E3D8FFDA23}">
      <dgm:prSet/>
      <dgm:spPr/>
      <dgm:t>
        <a:bodyPr/>
        <a:lstStyle/>
        <a:p>
          <a:endParaRPr lang="en-GB"/>
        </a:p>
      </dgm:t>
    </dgm:pt>
    <dgm:pt modelId="{30129AFA-1DE4-4872-9820-339CD2ED6D77}" type="sibTrans" cxnId="{CD7FC80B-11DB-4D89-A339-80E3D8FFDA23}">
      <dgm:prSet/>
      <dgm:spPr/>
      <dgm:t>
        <a:bodyPr/>
        <a:lstStyle/>
        <a:p>
          <a:endParaRPr lang="en-GB"/>
        </a:p>
      </dgm:t>
    </dgm:pt>
    <dgm:pt modelId="{73701B29-EC5A-44AB-A7E1-FE950963699F}">
      <dgm:prSet/>
      <dgm:spPr/>
      <dgm:t>
        <a:bodyPr/>
        <a:lstStyle/>
        <a:p>
          <a:r>
            <a:rPr lang="en-GB" dirty="0" smtClean="0"/>
            <a:t>This is required to begin practicing as a Clinical Psychologist.</a:t>
          </a:r>
          <a:endParaRPr lang="en-GB" dirty="0"/>
        </a:p>
      </dgm:t>
    </dgm:pt>
    <dgm:pt modelId="{C51C546B-3ED7-41C0-9465-71C884B2B0F4}" type="parTrans" cxnId="{D412B565-14D6-4230-9547-DD15FFE5CAAF}">
      <dgm:prSet/>
      <dgm:spPr/>
      <dgm:t>
        <a:bodyPr/>
        <a:lstStyle/>
        <a:p>
          <a:endParaRPr lang="en-GB"/>
        </a:p>
      </dgm:t>
    </dgm:pt>
    <dgm:pt modelId="{3C6C550E-DCAD-474D-9251-3D2F4BF14EE2}" type="sibTrans" cxnId="{D412B565-14D6-4230-9547-DD15FFE5CAAF}">
      <dgm:prSet/>
      <dgm:spPr/>
      <dgm:t>
        <a:bodyPr/>
        <a:lstStyle/>
        <a:p>
          <a:endParaRPr lang="en-GB"/>
        </a:p>
      </dgm:t>
    </dgm:pt>
    <dgm:pt modelId="{D3D98AFE-D9CA-484C-8DE2-3B7EC1652E9B}">
      <dgm:prSet/>
      <dgm:spPr/>
      <dgm:t>
        <a:bodyPr/>
        <a:lstStyle/>
        <a:p>
          <a:r>
            <a:rPr lang="en-GB" dirty="0" smtClean="0"/>
            <a:t>Learning skills are a key component; trainees are taught to become scientist-practitioners</a:t>
          </a:r>
          <a:endParaRPr lang="en-GB" dirty="0"/>
        </a:p>
      </dgm:t>
    </dgm:pt>
    <dgm:pt modelId="{F4743FE9-40C8-4583-9090-3DFC591A4AF1}" type="parTrans" cxnId="{32CAFD49-3FE3-4069-86D9-F45F36FBE7F9}">
      <dgm:prSet/>
      <dgm:spPr/>
      <dgm:t>
        <a:bodyPr/>
        <a:lstStyle/>
        <a:p>
          <a:endParaRPr lang="en-GB"/>
        </a:p>
      </dgm:t>
    </dgm:pt>
    <dgm:pt modelId="{527A64C2-4F1F-428F-9C9B-AB5A175E8F29}" type="sibTrans" cxnId="{32CAFD49-3FE3-4069-86D9-F45F36FBE7F9}">
      <dgm:prSet/>
      <dgm:spPr/>
      <dgm:t>
        <a:bodyPr/>
        <a:lstStyle/>
        <a:p>
          <a:endParaRPr lang="en-GB"/>
        </a:p>
      </dgm:t>
    </dgm:pt>
    <dgm:pt modelId="{DB37601B-543A-4393-9433-B74809C33079}" type="pres">
      <dgm:prSet presAssocID="{DE0E08BA-A123-4E2C-8D48-0C3B40BB58DA}" presName="linearFlow" presStyleCnt="0">
        <dgm:presLayoutVars>
          <dgm:dir/>
          <dgm:animLvl val="lvl"/>
          <dgm:resizeHandles val="exact"/>
        </dgm:presLayoutVars>
      </dgm:prSet>
      <dgm:spPr/>
    </dgm:pt>
    <dgm:pt modelId="{40C6C329-7DCC-4F6C-818A-F1E0D64A264A}" type="pres">
      <dgm:prSet presAssocID="{3EC1CCBD-4B2F-48F3-B66C-E1E4BD63261B}" presName="composite" presStyleCnt="0"/>
      <dgm:spPr/>
    </dgm:pt>
    <dgm:pt modelId="{FA782922-1380-4E73-B521-8BE8FBC0920D}" type="pres">
      <dgm:prSet presAssocID="{3EC1CCBD-4B2F-48F3-B66C-E1E4BD63261B}" presName="parentText" presStyleLbl="alignNode1" presStyleIdx="0" presStyleCnt="5">
        <dgm:presLayoutVars>
          <dgm:chMax val="1"/>
          <dgm:bulletEnabled val="1"/>
        </dgm:presLayoutVars>
      </dgm:prSet>
      <dgm:spPr/>
    </dgm:pt>
    <dgm:pt modelId="{ED1C7B2B-CED0-4885-AF81-6A98353A42B0}" type="pres">
      <dgm:prSet presAssocID="{3EC1CCBD-4B2F-48F3-B66C-E1E4BD63261B}" presName="descendantText" presStyleLbl="alignAcc1" presStyleIdx="0" presStyleCnt="5">
        <dgm:presLayoutVars>
          <dgm:bulletEnabled val="1"/>
        </dgm:presLayoutVars>
      </dgm:prSet>
      <dgm:spPr/>
      <dgm:t>
        <a:bodyPr/>
        <a:lstStyle/>
        <a:p>
          <a:endParaRPr lang="en-GB"/>
        </a:p>
      </dgm:t>
    </dgm:pt>
    <dgm:pt modelId="{9AA3E938-D729-40CB-A079-9D475275B2CA}" type="pres">
      <dgm:prSet presAssocID="{81C58F17-0E03-4211-A8A2-615EFC274413}" presName="sp" presStyleCnt="0"/>
      <dgm:spPr/>
    </dgm:pt>
    <dgm:pt modelId="{76D388D9-8493-4359-84E9-898050B078BF}" type="pres">
      <dgm:prSet presAssocID="{31EBA058-B92C-4AC9-B075-7840F4B73902}" presName="composite" presStyleCnt="0"/>
      <dgm:spPr/>
    </dgm:pt>
    <dgm:pt modelId="{50ED4BE1-838D-4D94-8BF9-EE6221C7F3D6}" type="pres">
      <dgm:prSet presAssocID="{31EBA058-B92C-4AC9-B075-7840F4B73902}" presName="parentText" presStyleLbl="alignNode1" presStyleIdx="1" presStyleCnt="5">
        <dgm:presLayoutVars>
          <dgm:chMax val="1"/>
          <dgm:bulletEnabled val="1"/>
        </dgm:presLayoutVars>
      </dgm:prSet>
      <dgm:spPr/>
    </dgm:pt>
    <dgm:pt modelId="{0227C69F-7F90-49AE-8731-F5CFBAC43F69}" type="pres">
      <dgm:prSet presAssocID="{31EBA058-B92C-4AC9-B075-7840F4B73902}" presName="descendantText" presStyleLbl="alignAcc1" presStyleIdx="1" presStyleCnt="5">
        <dgm:presLayoutVars>
          <dgm:bulletEnabled val="1"/>
        </dgm:presLayoutVars>
      </dgm:prSet>
      <dgm:spPr/>
      <dgm:t>
        <a:bodyPr/>
        <a:lstStyle/>
        <a:p>
          <a:endParaRPr lang="en-GB"/>
        </a:p>
      </dgm:t>
    </dgm:pt>
    <dgm:pt modelId="{FEC99EFC-A165-48B6-A17C-30C29B7C8306}" type="pres">
      <dgm:prSet presAssocID="{A8FABBFB-E624-4598-89C4-3F408C228F1D}" presName="sp" presStyleCnt="0"/>
      <dgm:spPr/>
    </dgm:pt>
    <dgm:pt modelId="{26C94B1B-B589-4240-97A4-C7D502312663}" type="pres">
      <dgm:prSet presAssocID="{35C3307E-6A2C-4900-8066-949942A8F8ED}" presName="composite" presStyleCnt="0"/>
      <dgm:spPr/>
    </dgm:pt>
    <dgm:pt modelId="{C230A7A4-0963-497C-89EE-4F2B83DBEBB6}" type="pres">
      <dgm:prSet presAssocID="{35C3307E-6A2C-4900-8066-949942A8F8ED}" presName="parentText" presStyleLbl="alignNode1" presStyleIdx="2" presStyleCnt="5">
        <dgm:presLayoutVars>
          <dgm:chMax val="1"/>
          <dgm:bulletEnabled val="1"/>
        </dgm:presLayoutVars>
      </dgm:prSet>
      <dgm:spPr/>
    </dgm:pt>
    <dgm:pt modelId="{15664C51-7033-437C-98ED-711C0E9CC70A}" type="pres">
      <dgm:prSet presAssocID="{35C3307E-6A2C-4900-8066-949942A8F8ED}" presName="descendantText" presStyleLbl="alignAcc1" presStyleIdx="2" presStyleCnt="5">
        <dgm:presLayoutVars>
          <dgm:bulletEnabled val="1"/>
        </dgm:presLayoutVars>
      </dgm:prSet>
      <dgm:spPr/>
      <dgm:t>
        <a:bodyPr/>
        <a:lstStyle/>
        <a:p>
          <a:endParaRPr lang="en-GB"/>
        </a:p>
      </dgm:t>
    </dgm:pt>
    <dgm:pt modelId="{0A481B77-ED14-4F68-8AE3-E679636E0C50}" type="pres">
      <dgm:prSet presAssocID="{F85C63C4-7522-4DDE-B90A-0D34D414DE80}" presName="sp" presStyleCnt="0"/>
      <dgm:spPr/>
    </dgm:pt>
    <dgm:pt modelId="{1761BF1A-B02F-4D82-A7C4-386E928C5597}" type="pres">
      <dgm:prSet presAssocID="{6580AA51-3E8C-4772-A7D7-3033A568BA24}" presName="composite" presStyleCnt="0"/>
      <dgm:spPr/>
    </dgm:pt>
    <dgm:pt modelId="{5D1FE797-F605-421F-BC96-890BFC3573FD}" type="pres">
      <dgm:prSet presAssocID="{6580AA51-3E8C-4772-A7D7-3033A568BA24}" presName="parentText" presStyleLbl="alignNode1" presStyleIdx="3" presStyleCnt="5">
        <dgm:presLayoutVars>
          <dgm:chMax val="1"/>
          <dgm:bulletEnabled val="1"/>
        </dgm:presLayoutVars>
      </dgm:prSet>
      <dgm:spPr/>
    </dgm:pt>
    <dgm:pt modelId="{6D2CCAA8-829E-43AA-83FE-880F022FF192}" type="pres">
      <dgm:prSet presAssocID="{6580AA51-3E8C-4772-A7D7-3033A568BA24}" presName="descendantText" presStyleLbl="alignAcc1" presStyleIdx="3" presStyleCnt="5">
        <dgm:presLayoutVars>
          <dgm:bulletEnabled val="1"/>
        </dgm:presLayoutVars>
      </dgm:prSet>
      <dgm:spPr/>
      <dgm:t>
        <a:bodyPr/>
        <a:lstStyle/>
        <a:p>
          <a:endParaRPr lang="en-GB"/>
        </a:p>
      </dgm:t>
    </dgm:pt>
    <dgm:pt modelId="{07F1731E-DAD4-4EC3-875F-A601A49D2079}" type="pres">
      <dgm:prSet presAssocID="{E9BA53B6-2EB3-4D2D-8A3A-EC8326FAF739}" presName="sp" presStyleCnt="0"/>
      <dgm:spPr/>
    </dgm:pt>
    <dgm:pt modelId="{0A8F94B3-07DE-4225-B96E-3715DCD2A1B3}" type="pres">
      <dgm:prSet presAssocID="{6F9C846F-097F-4DCB-9813-5BF5C5D04F73}" presName="composite" presStyleCnt="0"/>
      <dgm:spPr/>
    </dgm:pt>
    <dgm:pt modelId="{74B02969-996C-4EBE-BA9E-ED0384BB2BEB}" type="pres">
      <dgm:prSet presAssocID="{6F9C846F-097F-4DCB-9813-5BF5C5D04F73}" presName="parentText" presStyleLbl="alignNode1" presStyleIdx="4" presStyleCnt="5">
        <dgm:presLayoutVars>
          <dgm:chMax val="1"/>
          <dgm:bulletEnabled val="1"/>
        </dgm:presLayoutVars>
      </dgm:prSet>
      <dgm:spPr/>
    </dgm:pt>
    <dgm:pt modelId="{5F3B992F-EEE1-463C-AF1E-A8161C29C405}" type="pres">
      <dgm:prSet presAssocID="{6F9C846F-097F-4DCB-9813-5BF5C5D04F73}" presName="descendantText" presStyleLbl="alignAcc1" presStyleIdx="4" presStyleCnt="5" custLinFactNeighborX="0" custLinFactNeighborY="6403">
        <dgm:presLayoutVars>
          <dgm:bulletEnabled val="1"/>
        </dgm:presLayoutVars>
      </dgm:prSet>
      <dgm:spPr/>
      <dgm:t>
        <a:bodyPr/>
        <a:lstStyle/>
        <a:p>
          <a:endParaRPr lang="en-GB"/>
        </a:p>
      </dgm:t>
    </dgm:pt>
  </dgm:ptLst>
  <dgm:cxnLst>
    <dgm:cxn modelId="{D9F48EB8-ADE2-4CC1-A859-3F697EA5F64D}" srcId="{DE0E08BA-A123-4E2C-8D48-0C3B40BB58DA}" destId="{3EC1CCBD-4B2F-48F3-B66C-E1E4BD63261B}" srcOrd="0" destOrd="0" parTransId="{9482E849-402E-4EA8-9571-75D5E390F0F4}" sibTransId="{81C58F17-0E03-4211-A8A2-615EFC274413}"/>
    <dgm:cxn modelId="{A138F6B4-1A16-45FF-8731-0ED35C6E92D8}" type="presOf" srcId="{6F9C846F-097F-4DCB-9813-5BF5C5D04F73}" destId="{74B02969-996C-4EBE-BA9E-ED0384BB2BEB}" srcOrd="0" destOrd="0" presId="urn:microsoft.com/office/officeart/2005/8/layout/chevron2"/>
    <dgm:cxn modelId="{7BD75754-F0BB-4D91-B2B7-1D853C4847B2}" type="presOf" srcId="{D3D98AFE-D9CA-484C-8DE2-3B7EC1652E9B}" destId="{5F3B992F-EEE1-463C-AF1E-A8161C29C405}" srcOrd="0" destOrd="0" presId="urn:microsoft.com/office/officeart/2005/8/layout/chevron2"/>
    <dgm:cxn modelId="{93A79D33-22EE-4DFB-8BB5-DF9020662F7D}" type="presOf" srcId="{DE0E08BA-A123-4E2C-8D48-0C3B40BB58DA}" destId="{DB37601B-543A-4393-9433-B74809C33079}" srcOrd="0" destOrd="0" presId="urn:microsoft.com/office/officeart/2005/8/layout/chevron2"/>
    <dgm:cxn modelId="{4069A175-D4CC-4D7B-986F-78EADC0992D6}" srcId="{DE0E08BA-A123-4E2C-8D48-0C3B40BB58DA}" destId="{6F9C846F-097F-4DCB-9813-5BF5C5D04F73}" srcOrd="4" destOrd="0" parTransId="{0A7B64F7-D602-4000-B05A-87C5E9C836B6}" sibTransId="{DBEE6E67-44B0-4FFC-ACAE-EDB69ED80EB4}"/>
    <dgm:cxn modelId="{C31FC7CF-5396-4D50-A71A-DECB43BFE2D5}" type="presOf" srcId="{D972992F-DDD5-4D4B-929E-348EDC9D82B6}" destId="{ED1C7B2B-CED0-4885-AF81-6A98353A42B0}" srcOrd="0" destOrd="0" presId="urn:microsoft.com/office/officeart/2005/8/layout/chevron2"/>
    <dgm:cxn modelId="{D412B565-14D6-4230-9547-DD15FFE5CAAF}" srcId="{6580AA51-3E8C-4772-A7D7-3033A568BA24}" destId="{73701B29-EC5A-44AB-A7E1-FE950963699F}" srcOrd="1" destOrd="0" parTransId="{C51C546B-3ED7-41C0-9465-71C884B2B0F4}" sibTransId="{3C6C550E-DCAD-474D-9251-3D2F4BF14EE2}"/>
    <dgm:cxn modelId="{C2F7EEE7-0AC8-41B9-A121-4685D35F5498}" srcId="{DE0E08BA-A123-4E2C-8D48-0C3B40BB58DA}" destId="{35C3307E-6A2C-4900-8066-949942A8F8ED}" srcOrd="2" destOrd="0" parTransId="{3AED9A35-197D-419E-BB40-FA539D54410D}" sibTransId="{F85C63C4-7522-4DDE-B90A-0D34D414DE80}"/>
    <dgm:cxn modelId="{A21BC484-5632-45FD-975E-0BA37716CC34}" type="presOf" srcId="{AFBD8E82-303C-451C-8CFD-4C8C51F295D3}" destId="{0227C69F-7F90-49AE-8731-F5CFBAC43F69}" srcOrd="0" destOrd="0" presId="urn:microsoft.com/office/officeart/2005/8/layout/chevron2"/>
    <dgm:cxn modelId="{3BB1CCE6-7E74-4425-963A-F3EB1B10CD74}" srcId="{35C3307E-6A2C-4900-8066-949942A8F8ED}" destId="{A183D2ED-E6E6-4295-AA56-A67F8C9C2845}" srcOrd="0" destOrd="0" parTransId="{B6250DDA-C7F6-4313-AF81-5AA06F07B6D4}" sibTransId="{FC6C5865-5EF5-421C-8D63-B80E28FFA5FB}"/>
    <dgm:cxn modelId="{BD08EA72-FE3F-499E-ADE8-275C7216BAFD}" type="presOf" srcId="{80631F99-5758-43B9-A9A3-B1668EE9632E}" destId="{6D2CCAA8-829E-43AA-83FE-880F022FF192}" srcOrd="0" destOrd="0" presId="urn:microsoft.com/office/officeart/2005/8/layout/chevron2"/>
    <dgm:cxn modelId="{7F384933-2865-497A-A947-9F36D098A5C2}" type="presOf" srcId="{73701B29-EC5A-44AB-A7E1-FE950963699F}" destId="{6D2CCAA8-829E-43AA-83FE-880F022FF192}" srcOrd="0" destOrd="1" presId="urn:microsoft.com/office/officeart/2005/8/layout/chevron2"/>
    <dgm:cxn modelId="{BCC0FC35-218C-4F1E-A110-D6FBEA60882F}" type="presOf" srcId="{BB24FBFE-D4AD-47F7-8219-91A188217A1B}" destId="{0227C69F-7F90-49AE-8731-F5CFBAC43F69}" srcOrd="0" destOrd="1" presId="urn:microsoft.com/office/officeart/2005/8/layout/chevron2"/>
    <dgm:cxn modelId="{32CAFD49-3FE3-4069-86D9-F45F36FBE7F9}" srcId="{6F9C846F-097F-4DCB-9813-5BF5C5D04F73}" destId="{D3D98AFE-D9CA-484C-8DE2-3B7EC1652E9B}" srcOrd="0" destOrd="0" parTransId="{F4743FE9-40C8-4583-9090-3DFC591A4AF1}" sibTransId="{527A64C2-4F1F-428F-9C9B-AB5A175E8F29}"/>
    <dgm:cxn modelId="{E52CE674-BDF2-4228-92D5-393E0FC859EF}" srcId="{35C3307E-6A2C-4900-8066-949942A8F8ED}" destId="{7DE35676-63CD-4369-8D93-C399F9307911}" srcOrd="1" destOrd="0" parTransId="{A08614C4-8044-4C1C-BD9C-88BE8574D7C4}" sibTransId="{19A5738B-6FF1-4481-8E83-F9451216DBA3}"/>
    <dgm:cxn modelId="{CAECB56E-2D85-4D39-8F27-7A77391904FD}" type="presOf" srcId="{7DE35676-63CD-4369-8D93-C399F9307911}" destId="{15664C51-7033-437C-98ED-711C0E9CC70A}" srcOrd="0" destOrd="1" presId="urn:microsoft.com/office/officeart/2005/8/layout/chevron2"/>
    <dgm:cxn modelId="{8267219F-F7D7-443F-B6ED-88860A818E7B}" type="presOf" srcId="{31EBA058-B92C-4AC9-B075-7840F4B73902}" destId="{50ED4BE1-838D-4D94-8BF9-EE6221C7F3D6}" srcOrd="0" destOrd="0" presId="urn:microsoft.com/office/officeart/2005/8/layout/chevron2"/>
    <dgm:cxn modelId="{5477A87F-2E49-4934-9950-27DA65081983}" srcId="{DE0E08BA-A123-4E2C-8D48-0C3B40BB58DA}" destId="{6580AA51-3E8C-4772-A7D7-3033A568BA24}" srcOrd="3" destOrd="0" parTransId="{65F01F3A-880A-41ED-B04A-041926101561}" sibTransId="{E9BA53B6-2EB3-4D2D-8A3A-EC8326FAF739}"/>
    <dgm:cxn modelId="{CD7FC80B-11DB-4D89-A339-80E3D8FFDA23}" srcId="{6580AA51-3E8C-4772-A7D7-3033A568BA24}" destId="{80631F99-5758-43B9-A9A3-B1668EE9632E}" srcOrd="0" destOrd="0" parTransId="{5FCE3FED-8EFE-4CBB-A0D9-9505CFBB6B32}" sibTransId="{30129AFA-1DE4-4872-9820-339CD2ED6D77}"/>
    <dgm:cxn modelId="{CAA8C92A-51CD-4347-9F45-ED8F93F2810D}" srcId="{DE0E08BA-A123-4E2C-8D48-0C3B40BB58DA}" destId="{31EBA058-B92C-4AC9-B075-7840F4B73902}" srcOrd="1" destOrd="0" parTransId="{01B463BB-2514-4BF7-8EF7-4A26FD8BB30F}" sibTransId="{A8FABBFB-E624-4598-89C4-3F408C228F1D}"/>
    <dgm:cxn modelId="{B4E4C2AB-E771-4376-8EFF-E25B1EBBC582}" type="presOf" srcId="{6580AA51-3E8C-4772-A7D7-3033A568BA24}" destId="{5D1FE797-F605-421F-BC96-890BFC3573FD}" srcOrd="0" destOrd="0" presId="urn:microsoft.com/office/officeart/2005/8/layout/chevron2"/>
    <dgm:cxn modelId="{E21A953A-C35B-457D-8830-E7C0733A120B}" type="presOf" srcId="{A183D2ED-E6E6-4295-AA56-A67F8C9C2845}" destId="{15664C51-7033-437C-98ED-711C0E9CC70A}" srcOrd="0" destOrd="0" presId="urn:microsoft.com/office/officeart/2005/8/layout/chevron2"/>
    <dgm:cxn modelId="{7CE9E4CF-DAE8-4362-92F8-C7D9904E2F36}" srcId="{31EBA058-B92C-4AC9-B075-7840F4B73902}" destId="{AFBD8E82-303C-451C-8CFD-4C8C51F295D3}" srcOrd="0" destOrd="0" parTransId="{B01F2E75-85CF-4D99-AF0A-CC873399CFF3}" sibTransId="{8EB29B63-6F19-411E-9898-438208A5C7A1}"/>
    <dgm:cxn modelId="{CE628331-EC72-4750-B4D5-89D1421A95AE}" srcId="{31EBA058-B92C-4AC9-B075-7840F4B73902}" destId="{BB24FBFE-D4AD-47F7-8219-91A188217A1B}" srcOrd="1" destOrd="0" parTransId="{3959913A-DF65-44C2-8701-76F95BAAD07A}" sibTransId="{90A12F96-0681-479A-B92C-58A06B3A76A8}"/>
    <dgm:cxn modelId="{F1A708EE-4E85-43F5-97D3-59324A0D3190}" type="presOf" srcId="{35C3307E-6A2C-4900-8066-949942A8F8ED}" destId="{C230A7A4-0963-497C-89EE-4F2B83DBEBB6}" srcOrd="0" destOrd="0" presId="urn:microsoft.com/office/officeart/2005/8/layout/chevron2"/>
    <dgm:cxn modelId="{0CFCF608-3E05-4DBD-8CBE-DA263C39B312}" srcId="{3EC1CCBD-4B2F-48F3-B66C-E1E4BD63261B}" destId="{D972992F-DDD5-4D4B-929E-348EDC9D82B6}" srcOrd="0" destOrd="0" parTransId="{44705997-03AB-4E94-85E8-052AB07F607E}" sibTransId="{88863B9E-31DC-4A44-B147-EBCAB4951B00}"/>
    <dgm:cxn modelId="{7C9F55DF-4377-4809-B5F6-1B5C7CAFD8A5}" type="presOf" srcId="{3EC1CCBD-4B2F-48F3-B66C-E1E4BD63261B}" destId="{FA782922-1380-4E73-B521-8BE8FBC0920D}" srcOrd="0" destOrd="0" presId="urn:microsoft.com/office/officeart/2005/8/layout/chevron2"/>
    <dgm:cxn modelId="{0B08FEBF-D455-4AC2-8F23-4720945DF34C}" type="presParOf" srcId="{DB37601B-543A-4393-9433-B74809C33079}" destId="{40C6C329-7DCC-4F6C-818A-F1E0D64A264A}" srcOrd="0" destOrd="0" presId="urn:microsoft.com/office/officeart/2005/8/layout/chevron2"/>
    <dgm:cxn modelId="{0465E4F8-DD8E-4D2E-B71E-06BF672C8B28}" type="presParOf" srcId="{40C6C329-7DCC-4F6C-818A-F1E0D64A264A}" destId="{FA782922-1380-4E73-B521-8BE8FBC0920D}" srcOrd="0" destOrd="0" presId="urn:microsoft.com/office/officeart/2005/8/layout/chevron2"/>
    <dgm:cxn modelId="{9E30E6E8-48D5-4E9D-9C75-5CFE3BB9BA07}" type="presParOf" srcId="{40C6C329-7DCC-4F6C-818A-F1E0D64A264A}" destId="{ED1C7B2B-CED0-4885-AF81-6A98353A42B0}" srcOrd="1" destOrd="0" presId="urn:microsoft.com/office/officeart/2005/8/layout/chevron2"/>
    <dgm:cxn modelId="{9A91D767-67B8-4A1D-ADE6-C96614025CC4}" type="presParOf" srcId="{DB37601B-543A-4393-9433-B74809C33079}" destId="{9AA3E938-D729-40CB-A079-9D475275B2CA}" srcOrd="1" destOrd="0" presId="urn:microsoft.com/office/officeart/2005/8/layout/chevron2"/>
    <dgm:cxn modelId="{71721734-3D0A-4489-B30A-4F5869306EA6}" type="presParOf" srcId="{DB37601B-543A-4393-9433-B74809C33079}" destId="{76D388D9-8493-4359-84E9-898050B078BF}" srcOrd="2" destOrd="0" presId="urn:microsoft.com/office/officeart/2005/8/layout/chevron2"/>
    <dgm:cxn modelId="{8E253F78-2536-4FA7-9126-5DAE424DC5F1}" type="presParOf" srcId="{76D388D9-8493-4359-84E9-898050B078BF}" destId="{50ED4BE1-838D-4D94-8BF9-EE6221C7F3D6}" srcOrd="0" destOrd="0" presId="urn:microsoft.com/office/officeart/2005/8/layout/chevron2"/>
    <dgm:cxn modelId="{0E7049A7-6E7B-4CDB-B5FB-69D2CE5CD1E2}" type="presParOf" srcId="{76D388D9-8493-4359-84E9-898050B078BF}" destId="{0227C69F-7F90-49AE-8731-F5CFBAC43F69}" srcOrd="1" destOrd="0" presId="urn:microsoft.com/office/officeart/2005/8/layout/chevron2"/>
    <dgm:cxn modelId="{73D74665-B5DB-47CE-AB62-48A56D091ED7}" type="presParOf" srcId="{DB37601B-543A-4393-9433-B74809C33079}" destId="{FEC99EFC-A165-48B6-A17C-30C29B7C8306}" srcOrd="3" destOrd="0" presId="urn:microsoft.com/office/officeart/2005/8/layout/chevron2"/>
    <dgm:cxn modelId="{6557AD55-2EB0-49D1-9F38-D4415DC4AB69}" type="presParOf" srcId="{DB37601B-543A-4393-9433-B74809C33079}" destId="{26C94B1B-B589-4240-97A4-C7D502312663}" srcOrd="4" destOrd="0" presId="urn:microsoft.com/office/officeart/2005/8/layout/chevron2"/>
    <dgm:cxn modelId="{8E0AF7B0-A778-4443-AFDB-C606CAD32454}" type="presParOf" srcId="{26C94B1B-B589-4240-97A4-C7D502312663}" destId="{C230A7A4-0963-497C-89EE-4F2B83DBEBB6}" srcOrd="0" destOrd="0" presId="urn:microsoft.com/office/officeart/2005/8/layout/chevron2"/>
    <dgm:cxn modelId="{D2DF3D88-6C98-4277-84FD-887EB30B6A09}" type="presParOf" srcId="{26C94B1B-B589-4240-97A4-C7D502312663}" destId="{15664C51-7033-437C-98ED-711C0E9CC70A}" srcOrd="1" destOrd="0" presId="urn:microsoft.com/office/officeart/2005/8/layout/chevron2"/>
    <dgm:cxn modelId="{BB99C530-F963-4BE3-A414-D809F57F7054}" type="presParOf" srcId="{DB37601B-543A-4393-9433-B74809C33079}" destId="{0A481B77-ED14-4F68-8AE3-E679636E0C50}" srcOrd="5" destOrd="0" presId="urn:microsoft.com/office/officeart/2005/8/layout/chevron2"/>
    <dgm:cxn modelId="{A90F525B-0802-4697-86D9-DFAF86A99F1A}" type="presParOf" srcId="{DB37601B-543A-4393-9433-B74809C33079}" destId="{1761BF1A-B02F-4D82-A7C4-386E928C5597}" srcOrd="6" destOrd="0" presId="urn:microsoft.com/office/officeart/2005/8/layout/chevron2"/>
    <dgm:cxn modelId="{E44B5242-94E6-4753-B0C6-9C92C102156A}" type="presParOf" srcId="{1761BF1A-B02F-4D82-A7C4-386E928C5597}" destId="{5D1FE797-F605-421F-BC96-890BFC3573FD}" srcOrd="0" destOrd="0" presId="urn:microsoft.com/office/officeart/2005/8/layout/chevron2"/>
    <dgm:cxn modelId="{0FEC35CC-AC8F-4A09-9205-6DB0702DEE6B}" type="presParOf" srcId="{1761BF1A-B02F-4D82-A7C4-386E928C5597}" destId="{6D2CCAA8-829E-43AA-83FE-880F022FF192}" srcOrd="1" destOrd="0" presId="urn:microsoft.com/office/officeart/2005/8/layout/chevron2"/>
    <dgm:cxn modelId="{B288221C-0F67-4A30-95A7-DF287A2ADAA5}" type="presParOf" srcId="{DB37601B-543A-4393-9433-B74809C33079}" destId="{07F1731E-DAD4-4EC3-875F-A601A49D2079}" srcOrd="7" destOrd="0" presId="urn:microsoft.com/office/officeart/2005/8/layout/chevron2"/>
    <dgm:cxn modelId="{2B044E36-7065-4746-96CE-7912F80A4415}" type="presParOf" srcId="{DB37601B-543A-4393-9433-B74809C33079}" destId="{0A8F94B3-07DE-4225-B96E-3715DCD2A1B3}" srcOrd="8" destOrd="0" presId="urn:microsoft.com/office/officeart/2005/8/layout/chevron2"/>
    <dgm:cxn modelId="{7193DDB7-5269-4335-A7A5-738B6472D707}" type="presParOf" srcId="{0A8F94B3-07DE-4225-B96E-3715DCD2A1B3}" destId="{74B02969-996C-4EBE-BA9E-ED0384BB2BEB}" srcOrd="0" destOrd="0" presId="urn:microsoft.com/office/officeart/2005/8/layout/chevron2"/>
    <dgm:cxn modelId="{C97EE69B-18C9-479C-BF75-E5E7C6497163}" type="presParOf" srcId="{0A8F94B3-07DE-4225-B96E-3715DCD2A1B3}" destId="{5F3B992F-EEE1-463C-AF1E-A8161C29C405}"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C56FDEB-64A4-47C4-A050-26492FF60EEB}"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B5D5B386-5E56-4366-99C6-6B42D307BCD7}">
      <dgm:prSet phldrT="[Text]"/>
      <dgm:spPr/>
      <dgm:t>
        <a:bodyPr/>
        <a:lstStyle/>
        <a:p>
          <a:r>
            <a:rPr lang="en-GB" dirty="0" smtClean="0"/>
            <a:t>Assessment</a:t>
          </a:r>
          <a:endParaRPr lang="en-GB" dirty="0"/>
        </a:p>
      </dgm:t>
    </dgm:pt>
    <dgm:pt modelId="{C9EA7FE0-1C02-402A-8611-516C6A30187A}" type="parTrans" cxnId="{D5A24FDE-65F3-459A-A207-07026343C188}">
      <dgm:prSet/>
      <dgm:spPr/>
      <dgm:t>
        <a:bodyPr/>
        <a:lstStyle/>
        <a:p>
          <a:endParaRPr lang="en-GB"/>
        </a:p>
      </dgm:t>
    </dgm:pt>
    <dgm:pt modelId="{55E9F536-6433-43A2-B893-28E2134B490D}" type="sibTrans" cxnId="{D5A24FDE-65F3-459A-A207-07026343C188}">
      <dgm:prSet/>
      <dgm:spPr/>
      <dgm:t>
        <a:bodyPr/>
        <a:lstStyle/>
        <a:p>
          <a:endParaRPr lang="en-GB"/>
        </a:p>
      </dgm:t>
    </dgm:pt>
    <dgm:pt modelId="{E474C661-CB64-4711-BA12-F819F706CB12}">
      <dgm:prSet phldrT="[Text]"/>
      <dgm:spPr/>
      <dgm:t>
        <a:bodyPr/>
        <a:lstStyle/>
        <a:p>
          <a:r>
            <a:rPr lang="en-GB" dirty="0" smtClean="0"/>
            <a:t>Formulation</a:t>
          </a:r>
          <a:endParaRPr lang="en-GB" dirty="0"/>
        </a:p>
      </dgm:t>
    </dgm:pt>
    <dgm:pt modelId="{473C381D-7CE9-4F40-A0C2-D14024EEA806}" type="parTrans" cxnId="{8CDBFA84-F991-484E-AF7D-AA3267353FDE}">
      <dgm:prSet/>
      <dgm:spPr/>
      <dgm:t>
        <a:bodyPr/>
        <a:lstStyle/>
        <a:p>
          <a:endParaRPr lang="en-GB"/>
        </a:p>
      </dgm:t>
    </dgm:pt>
    <dgm:pt modelId="{1CC13660-84B1-41AD-85B8-EAC42BEEBF70}" type="sibTrans" cxnId="{8CDBFA84-F991-484E-AF7D-AA3267353FDE}">
      <dgm:prSet/>
      <dgm:spPr/>
      <dgm:t>
        <a:bodyPr/>
        <a:lstStyle/>
        <a:p>
          <a:endParaRPr lang="en-GB"/>
        </a:p>
      </dgm:t>
    </dgm:pt>
    <dgm:pt modelId="{A38C2954-F873-4A20-B6D8-DB5D050BC9FD}">
      <dgm:prSet phldrT="[Text]"/>
      <dgm:spPr/>
      <dgm:t>
        <a:bodyPr/>
        <a:lstStyle/>
        <a:p>
          <a:r>
            <a:rPr lang="en-GB" dirty="0" smtClean="0"/>
            <a:t>Intervention</a:t>
          </a:r>
          <a:endParaRPr lang="en-GB" dirty="0"/>
        </a:p>
      </dgm:t>
    </dgm:pt>
    <dgm:pt modelId="{1AC80D27-DC41-42E2-B2AD-1A48F945B42E}" type="parTrans" cxnId="{D5CEF2DF-56A8-41B2-B4C7-2A8BF7C4CB1A}">
      <dgm:prSet/>
      <dgm:spPr/>
      <dgm:t>
        <a:bodyPr/>
        <a:lstStyle/>
        <a:p>
          <a:endParaRPr lang="en-GB"/>
        </a:p>
      </dgm:t>
    </dgm:pt>
    <dgm:pt modelId="{B495304F-9020-4AF6-9DE0-7D1994634E7B}" type="sibTrans" cxnId="{D5CEF2DF-56A8-41B2-B4C7-2A8BF7C4CB1A}">
      <dgm:prSet/>
      <dgm:spPr/>
      <dgm:t>
        <a:bodyPr/>
        <a:lstStyle/>
        <a:p>
          <a:endParaRPr lang="en-GB"/>
        </a:p>
      </dgm:t>
    </dgm:pt>
    <dgm:pt modelId="{4050F047-C039-4B19-85F7-1AFD2698E7F1}">
      <dgm:prSet phldrT="[Text]"/>
      <dgm:spPr/>
      <dgm:t>
        <a:bodyPr/>
        <a:lstStyle/>
        <a:p>
          <a:r>
            <a:rPr lang="en-GB" dirty="0" smtClean="0"/>
            <a:t>Evaluation</a:t>
          </a:r>
          <a:endParaRPr lang="en-GB" dirty="0"/>
        </a:p>
      </dgm:t>
    </dgm:pt>
    <dgm:pt modelId="{9DF18F12-E028-4AAD-9A88-3BFF7374F97A}" type="parTrans" cxnId="{549BEFD6-4C38-4D29-9DE3-D498273001AB}">
      <dgm:prSet/>
      <dgm:spPr/>
      <dgm:t>
        <a:bodyPr/>
        <a:lstStyle/>
        <a:p>
          <a:endParaRPr lang="en-GB"/>
        </a:p>
      </dgm:t>
    </dgm:pt>
    <dgm:pt modelId="{3E9D6921-54A9-4FB1-B357-1B5FEAFA0DF7}" type="sibTrans" cxnId="{549BEFD6-4C38-4D29-9DE3-D498273001AB}">
      <dgm:prSet/>
      <dgm:spPr/>
      <dgm:t>
        <a:bodyPr/>
        <a:lstStyle/>
        <a:p>
          <a:endParaRPr lang="en-GB"/>
        </a:p>
      </dgm:t>
    </dgm:pt>
    <dgm:pt modelId="{CC14287E-E00C-4A43-A6D6-C334092A3E5C}" type="pres">
      <dgm:prSet presAssocID="{9C56FDEB-64A4-47C4-A050-26492FF60EEB}" presName="Name0" presStyleCnt="0">
        <dgm:presLayoutVars>
          <dgm:chMax val="7"/>
          <dgm:chPref val="7"/>
          <dgm:dir/>
        </dgm:presLayoutVars>
      </dgm:prSet>
      <dgm:spPr/>
    </dgm:pt>
    <dgm:pt modelId="{5CA45FC3-CEC8-4583-90BB-BD666878191C}" type="pres">
      <dgm:prSet presAssocID="{9C56FDEB-64A4-47C4-A050-26492FF60EEB}" presName="Name1" presStyleCnt="0"/>
      <dgm:spPr/>
    </dgm:pt>
    <dgm:pt modelId="{3B99C30B-E898-4871-ADCA-395E2AD2CEBC}" type="pres">
      <dgm:prSet presAssocID="{9C56FDEB-64A4-47C4-A050-26492FF60EEB}" presName="cycle" presStyleCnt="0"/>
      <dgm:spPr/>
    </dgm:pt>
    <dgm:pt modelId="{B7D510A4-0EEA-433C-B8BF-D5503C3D79CE}" type="pres">
      <dgm:prSet presAssocID="{9C56FDEB-64A4-47C4-A050-26492FF60EEB}" presName="srcNode" presStyleLbl="node1" presStyleIdx="0" presStyleCnt="4"/>
      <dgm:spPr/>
    </dgm:pt>
    <dgm:pt modelId="{EEAC461E-0070-49F7-9C83-33115AB3F421}" type="pres">
      <dgm:prSet presAssocID="{9C56FDEB-64A4-47C4-A050-26492FF60EEB}" presName="conn" presStyleLbl="parChTrans1D2" presStyleIdx="0" presStyleCnt="1"/>
      <dgm:spPr/>
    </dgm:pt>
    <dgm:pt modelId="{6AA562C3-3098-41EA-84D8-41C6190D1757}" type="pres">
      <dgm:prSet presAssocID="{9C56FDEB-64A4-47C4-A050-26492FF60EEB}" presName="extraNode" presStyleLbl="node1" presStyleIdx="0" presStyleCnt="4"/>
      <dgm:spPr/>
    </dgm:pt>
    <dgm:pt modelId="{DBF1DF51-4518-41E4-94DF-6D60E491866F}" type="pres">
      <dgm:prSet presAssocID="{9C56FDEB-64A4-47C4-A050-26492FF60EEB}" presName="dstNode" presStyleLbl="node1" presStyleIdx="0" presStyleCnt="4"/>
      <dgm:spPr/>
    </dgm:pt>
    <dgm:pt modelId="{CEE5E756-68C7-413A-B33D-F7105F751E7F}" type="pres">
      <dgm:prSet presAssocID="{B5D5B386-5E56-4366-99C6-6B42D307BCD7}" presName="text_1" presStyleLbl="node1" presStyleIdx="0" presStyleCnt="4">
        <dgm:presLayoutVars>
          <dgm:bulletEnabled val="1"/>
        </dgm:presLayoutVars>
      </dgm:prSet>
      <dgm:spPr/>
    </dgm:pt>
    <dgm:pt modelId="{7836203F-EF66-4E23-A457-C18E844B204F}" type="pres">
      <dgm:prSet presAssocID="{B5D5B386-5E56-4366-99C6-6B42D307BCD7}" presName="accent_1" presStyleCnt="0"/>
      <dgm:spPr/>
    </dgm:pt>
    <dgm:pt modelId="{21829800-B51A-4069-9B3E-A792B9EE5F15}" type="pres">
      <dgm:prSet presAssocID="{B5D5B386-5E56-4366-99C6-6B42D307BCD7}" presName="accentRepeatNode" presStyleLbl="solidFgAcc1" presStyleIdx="0" presStyleCnt="4"/>
      <dgm:spPr/>
    </dgm:pt>
    <dgm:pt modelId="{0C0CAA8B-06C0-4E77-83CF-E2A65560E560}" type="pres">
      <dgm:prSet presAssocID="{E474C661-CB64-4711-BA12-F819F706CB12}" presName="text_2" presStyleLbl="node1" presStyleIdx="1" presStyleCnt="4">
        <dgm:presLayoutVars>
          <dgm:bulletEnabled val="1"/>
        </dgm:presLayoutVars>
      </dgm:prSet>
      <dgm:spPr/>
    </dgm:pt>
    <dgm:pt modelId="{6458EB9F-D90B-4708-9218-D16762B0F6BA}" type="pres">
      <dgm:prSet presAssocID="{E474C661-CB64-4711-BA12-F819F706CB12}" presName="accent_2" presStyleCnt="0"/>
      <dgm:spPr/>
    </dgm:pt>
    <dgm:pt modelId="{CA85BAB4-A635-4DE0-A5E6-A497D5DB0CC2}" type="pres">
      <dgm:prSet presAssocID="{E474C661-CB64-4711-BA12-F819F706CB12}" presName="accentRepeatNode" presStyleLbl="solidFgAcc1" presStyleIdx="1" presStyleCnt="4"/>
      <dgm:spPr/>
    </dgm:pt>
    <dgm:pt modelId="{A54F0ECC-1D5B-4661-87F4-A20F0F5096CA}" type="pres">
      <dgm:prSet presAssocID="{A38C2954-F873-4A20-B6D8-DB5D050BC9FD}" presName="text_3" presStyleLbl="node1" presStyleIdx="2" presStyleCnt="4">
        <dgm:presLayoutVars>
          <dgm:bulletEnabled val="1"/>
        </dgm:presLayoutVars>
      </dgm:prSet>
      <dgm:spPr/>
    </dgm:pt>
    <dgm:pt modelId="{F14AACEE-5250-4529-A32D-B9DC03C8E9B6}" type="pres">
      <dgm:prSet presAssocID="{A38C2954-F873-4A20-B6D8-DB5D050BC9FD}" presName="accent_3" presStyleCnt="0"/>
      <dgm:spPr/>
    </dgm:pt>
    <dgm:pt modelId="{F8BEDC23-1CEF-42C9-966E-D16C02CBFA4F}" type="pres">
      <dgm:prSet presAssocID="{A38C2954-F873-4A20-B6D8-DB5D050BC9FD}" presName="accentRepeatNode" presStyleLbl="solidFgAcc1" presStyleIdx="2" presStyleCnt="4"/>
      <dgm:spPr>
        <a:blipFill rotWithShape="0">
          <a:blip xmlns:r="http://schemas.openxmlformats.org/officeDocument/2006/relationships" r:embed="rId1"/>
          <a:stretch>
            <a:fillRect/>
          </a:stretch>
        </a:blipFill>
      </dgm:spPr>
      <dgm:t>
        <a:bodyPr/>
        <a:lstStyle/>
        <a:p>
          <a:endParaRPr lang="en-GB"/>
        </a:p>
      </dgm:t>
    </dgm:pt>
    <dgm:pt modelId="{53791AB9-5AE7-4307-904B-E7698D9EDEF9}" type="pres">
      <dgm:prSet presAssocID="{4050F047-C039-4B19-85F7-1AFD2698E7F1}" presName="text_4" presStyleLbl="node1" presStyleIdx="3" presStyleCnt="4">
        <dgm:presLayoutVars>
          <dgm:bulletEnabled val="1"/>
        </dgm:presLayoutVars>
      </dgm:prSet>
      <dgm:spPr/>
    </dgm:pt>
    <dgm:pt modelId="{00CE7B99-A64F-43CE-AE38-26C201AF6B1D}" type="pres">
      <dgm:prSet presAssocID="{4050F047-C039-4B19-85F7-1AFD2698E7F1}" presName="accent_4" presStyleCnt="0"/>
      <dgm:spPr/>
    </dgm:pt>
    <dgm:pt modelId="{E481A498-50C7-4EFF-A7CA-B5E22CEBF2C2}" type="pres">
      <dgm:prSet presAssocID="{4050F047-C039-4B19-85F7-1AFD2698E7F1}" presName="accentRepeatNode" presStyleLbl="solidFgAcc1" presStyleIdx="3" presStyleCnt="4"/>
      <dgm:spPr/>
    </dgm:pt>
  </dgm:ptLst>
  <dgm:cxnLst>
    <dgm:cxn modelId="{8CDBFA84-F991-484E-AF7D-AA3267353FDE}" srcId="{9C56FDEB-64A4-47C4-A050-26492FF60EEB}" destId="{E474C661-CB64-4711-BA12-F819F706CB12}" srcOrd="1" destOrd="0" parTransId="{473C381D-7CE9-4F40-A0C2-D14024EEA806}" sibTransId="{1CC13660-84B1-41AD-85B8-EAC42BEEBF70}"/>
    <dgm:cxn modelId="{D5CEF2DF-56A8-41B2-B4C7-2A8BF7C4CB1A}" srcId="{9C56FDEB-64A4-47C4-A050-26492FF60EEB}" destId="{A38C2954-F873-4A20-B6D8-DB5D050BC9FD}" srcOrd="2" destOrd="0" parTransId="{1AC80D27-DC41-42E2-B2AD-1A48F945B42E}" sibTransId="{B495304F-9020-4AF6-9DE0-7D1994634E7B}"/>
    <dgm:cxn modelId="{ED06844F-368C-4C01-989E-C244F18FD155}" type="presOf" srcId="{4050F047-C039-4B19-85F7-1AFD2698E7F1}" destId="{53791AB9-5AE7-4307-904B-E7698D9EDEF9}" srcOrd="0" destOrd="0" presId="urn:microsoft.com/office/officeart/2008/layout/VerticalCurvedList"/>
    <dgm:cxn modelId="{CCEADD49-271C-43ED-BD72-FBDEA7C46385}" type="presOf" srcId="{A38C2954-F873-4A20-B6D8-DB5D050BC9FD}" destId="{A54F0ECC-1D5B-4661-87F4-A20F0F5096CA}" srcOrd="0" destOrd="0" presId="urn:microsoft.com/office/officeart/2008/layout/VerticalCurvedList"/>
    <dgm:cxn modelId="{D5A24FDE-65F3-459A-A207-07026343C188}" srcId="{9C56FDEB-64A4-47C4-A050-26492FF60EEB}" destId="{B5D5B386-5E56-4366-99C6-6B42D307BCD7}" srcOrd="0" destOrd="0" parTransId="{C9EA7FE0-1C02-402A-8611-516C6A30187A}" sibTransId="{55E9F536-6433-43A2-B893-28E2134B490D}"/>
    <dgm:cxn modelId="{8D550B6C-38EB-4C64-BD9D-164080254A28}" type="presOf" srcId="{55E9F536-6433-43A2-B893-28E2134B490D}" destId="{EEAC461E-0070-49F7-9C83-33115AB3F421}" srcOrd="0" destOrd="0" presId="urn:microsoft.com/office/officeart/2008/layout/VerticalCurvedList"/>
    <dgm:cxn modelId="{EF7BDA6F-C3A1-44F7-97E1-507D355C5D58}" type="presOf" srcId="{E474C661-CB64-4711-BA12-F819F706CB12}" destId="{0C0CAA8B-06C0-4E77-83CF-E2A65560E560}" srcOrd="0" destOrd="0" presId="urn:microsoft.com/office/officeart/2008/layout/VerticalCurvedList"/>
    <dgm:cxn modelId="{716430B7-BAE8-4BC5-B3FD-92A8F310793B}" type="presOf" srcId="{9C56FDEB-64A4-47C4-A050-26492FF60EEB}" destId="{CC14287E-E00C-4A43-A6D6-C334092A3E5C}" srcOrd="0" destOrd="0" presId="urn:microsoft.com/office/officeart/2008/layout/VerticalCurvedList"/>
    <dgm:cxn modelId="{DCC56CDE-EAFD-46EE-A50F-4E459AAB0EBB}" type="presOf" srcId="{B5D5B386-5E56-4366-99C6-6B42D307BCD7}" destId="{CEE5E756-68C7-413A-B33D-F7105F751E7F}" srcOrd="0" destOrd="0" presId="urn:microsoft.com/office/officeart/2008/layout/VerticalCurvedList"/>
    <dgm:cxn modelId="{549BEFD6-4C38-4D29-9DE3-D498273001AB}" srcId="{9C56FDEB-64A4-47C4-A050-26492FF60EEB}" destId="{4050F047-C039-4B19-85F7-1AFD2698E7F1}" srcOrd="3" destOrd="0" parTransId="{9DF18F12-E028-4AAD-9A88-3BFF7374F97A}" sibTransId="{3E9D6921-54A9-4FB1-B357-1B5FEAFA0DF7}"/>
    <dgm:cxn modelId="{B59A9E51-DC49-48D5-8E78-FA14D86CF70D}" type="presParOf" srcId="{CC14287E-E00C-4A43-A6D6-C334092A3E5C}" destId="{5CA45FC3-CEC8-4583-90BB-BD666878191C}" srcOrd="0" destOrd="0" presId="urn:microsoft.com/office/officeart/2008/layout/VerticalCurvedList"/>
    <dgm:cxn modelId="{4379D4F8-4659-429F-A9EE-69EC1876E4E2}" type="presParOf" srcId="{5CA45FC3-CEC8-4583-90BB-BD666878191C}" destId="{3B99C30B-E898-4871-ADCA-395E2AD2CEBC}" srcOrd="0" destOrd="0" presId="urn:microsoft.com/office/officeart/2008/layout/VerticalCurvedList"/>
    <dgm:cxn modelId="{D06BFA84-FC66-49A0-9765-6F6EEDD39795}" type="presParOf" srcId="{3B99C30B-E898-4871-ADCA-395E2AD2CEBC}" destId="{B7D510A4-0EEA-433C-B8BF-D5503C3D79CE}" srcOrd="0" destOrd="0" presId="urn:microsoft.com/office/officeart/2008/layout/VerticalCurvedList"/>
    <dgm:cxn modelId="{AF4F1AC0-9C14-4CD9-9BE1-6EF79EE6298E}" type="presParOf" srcId="{3B99C30B-E898-4871-ADCA-395E2AD2CEBC}" destId="{EEAC461E-0070-49F7-9C83-33115AB3F421}" srcOrd="1" destOrd="0" presId="urn:microsoft.com/office/officeart/2008/layout/VerticalCurvedList"/>
    <dgm:cxn modelId="{07C90432-F986-4387-8972-DBE2AEAB90FC}" type="presParOf" srcId="{3B99C30B-E898-4871-ADCA-395E2AD2CEBC}" destId="{6AA562C3-3098-41EA-84D8-41C6190D1757}" srcOrd="2" destOrd="0" presId="urn:microsoft.com/office/officeart/2008/layout/VerticalCurvedList"/>
    <dgm:cxn modelId="{6B66A23E-D2E1-44DE-B3F3-58CBB9A059CA}" type="presParOf" srcId="{3B99C30B-E898-4871-ADCA-395E2AD2CEBC}" destId="{DBF1DF51-4518-41E4-94DF-6D60E491866F}" srcOrd="3" destOrd="0" presId="urn:microsoft.com/office/officeart/2008/layout/VerticalCurvedList"/>
    <dgm:cxn modelId="{02737CD5-B56B-4615-9B93-E31E976F73EC}" type="presParOf" srcId="{5CA45FC3-CEC8-4583-90BB-BD666878191C}" destId="{CEE5E756-68C7-413A-B33D-F7105F751E7F}" srcOrd="1" destOrd="0" presId="urn:microsoft.com/office/officeart/2008/layout/VerticalCurvedList"/>
    <dgm:cxn modelId="{630CFDAC-D0C3-4CD6-8DB6-3A64418639FA}" type="presParOf" srcId="{5CA45FC3-CEC8-4583-90BB-BD666878191C}" destId="{7836203F-EF66-4E23-A457-C18E844B204F}" srcOrd="2" destOrd="0" presId="urn:microsoft.com/office/officeart/2008/layout/VerticalCurvedList"/>
    <dgm:cxn modelId="{0E138593-8951-488E-826B-1CFADE5C4EA7}" type="presParOf" srcId="{7836203F-EF66-4E23-A457-C18E844B204F}" destId="{21829800-B51A-4069-9B3E-A792B9EE5F15}" srcOrd="0" destOrd="0" presId="urn:microsoft.com/office/officeart/2008/layout/VerticalCurvedList"/>
    <dgm:cxn modelId="{1AEEA21C-DBE8-43FF-9222-94E94CB19E77}" type="presParOf" srcId="{5CA45FC3-CEC8-4583-90BB-BD666878191C}" destId="{0C0CAA8B-06C0-4E77-83CF-E2A65560E560}" srcOrd="3" destOrd="0" presId="urn:microsoft.com/office/officeart/2008/layout/VerticalCurvedList"/>
    <dgm:cxn modelId="{3871A082-6A46-40CA-B0FC-42E5D83911A5}" type="presParOf" srcId="{5CA45FC3-CEC8-4583-90BB-BD666878191C}" destId="{6458EB9F-D90B-4708-9218-D16762B0F6BA}" srcOrd="4" destOrd="0" presId="urn:microsoft.com/office/officeart/2008/layout/VerticalCurvedList"/>
    <dgm:cxn modelId="{D1BAD08B-15D9-421A-BC97-80E57A483D98}" type="presParOf" srcId="{6458EB9F-D90B-4708-9218-D16762B0F6BA}" destId="{CA85BAB4-A635-4DE0-A5E6-A497D5DB0CC2}" srcOrd="0" destOrd="0" presId="urn:microsoft.com/office/officeart/2008/layout/VerticalCurvedList"/>
    <dgm:cxn modelId="{FD502288-9809-4E2C-BAB2-884C51663C73}" type="presParOf" srcId="{5CA45FC3-CEC8-4583-90BB-BD666878191C}" destId="{A54F0ECC-1D5B-4661-87F4-A20F0F5096CA}" srcOrd="5" destOrd="0" presId="urn:microsoft.com/office/officeart/2008/layout/VerticalCurvedList"/>
    <dgm:cxn modelId="{6AC60BDF-D32F-4D3B-8C6D-0506B5F86924}" type="presParOf" srcId="{5CA45FC3-CEC8-4583-90BB-BD666878191C}" destId="{F14AACEE-5250-4529-A32D-B9DC03C8E9B6}" srcOrd="6" destOrd="0" presId="urn:microsoft.com/office/officeart/2008/layout/VerticalCurvedList"/>
    <dgm:cxn modelId="{51E1FAF2-289A-49EC-96F0-D57F1A0D3900}" type="presParOf" srcId="{F14AACEE-5250-4529-A32D-B9DC03C8E9B6}" destId="{F8BEDC23-1CEF-42C9-966E-D16C02CBFA4F}" srcOrd="0" destOrd="0" presId="urn:microsoft.com/office/officeart/2008/layout/VerticalCurvedList"/>
    <dgm:cxn modelId="{4A0081F5-42F2-4DF4-9EFD-5FD8163D8C97}" type="presParOf" srcId="{5CA45FC3-CEC8-4583-90BB-BD666878191C}" destId="{53791AB9-5AE7-4307-904B-E7698D9EDEF9}" srcOrd="7" destOrd="0" presId="urn:microsoft.com/office/officeart/2008/layout/VerticalCurvedList"/>
    <dgm:cxn modelId="{9AC83D00-9B60-43BD-AC88-8552BA048C89}" type="presParOf" srcId="{5CA45FC3-CEC8-4583-90BB-BD666878191C}" destId="{00CE7B99-A64F-43CE-AE38-26C201AF6B1D}" srcOrd="8" destOrd="0" presId="urn:microsoft.com/office/officeart/2008/layout/VerticalCurvedList"/>
    <dgm:cxn modelId="{2D4D08BE-F393-4409-A225-C0F9B7B5E3E6}" type="presParOf" srcId="{00CE7B99-A64F-43CE-AE38-26C201AF6B1D}" destId="{E481A498-50C7-4EFF-A7CA-B5E22CEBF2C2}"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CB52F88-289C-4E6C-8C8B-A64F859FB855}" type="doc">
      <dgm:prSet loTypeId="urn:microsoft.com/office/officeart/2005/8/layout/orgChart1" loCatId="hierarchy" qsTypeId="urn:microsoft.com/office/officeart/2005/8/quickstyle/simple1" qsCatId="simple" csTypeId="urn:microsoft.com/office/officeart/2005/8/colors/accent3_2" csCatId="accent3" phldr="1"/>
      <dgm:spPr/>
      <dgm:t>
        <a:bodyPr/>
        <a:lstStyle/>
        <a:p>
          <a:endParaRPr lang="en-GB"/>
        </a:p>
      </dgm:t>
    </dgm:pt>
    <dgm:pt modelId="{35AFFC27-236B-4C98-9A03-42B176610653}">
      <dgm:prSet phldrT="[Text]" custT="1"/>
      <dgm:spPr>
        <a:solidFill>
          <a:schemeClr val="accent2">
            <a:lumMod val="60000"/>
            <a:lumOff val="40000"/>
          </a:schemeClr>
        </a:solidFill>
      </dgm:spPr>
      <dgm:t>
        <a:bodyPr/>
        <a:lstStyle/>
        <a:p>
          <a:r>
            <a:rPr lang="en-GB" sz="1800" dirty="0" smtClean="0"/>
            <a:t>Must have GBC</a:t>
          </a:r>
          <a:endParaRPr lang="en-GB" sz="1800" dirty="0"/>
        </a:p>
      </dgm:t>
    </dgm:pt>
    <dgm:pt modelId="{E597097F-E366-4C00-8495-273F12AC54F9}" type="parTrans" cxnId="{EAF8D71A-9285-400A-8774-5C698FDBF30A}">
      <dgm:prSet/>
      <dgm:spPr/>
      <dgm:t>
        <a:bodyPr/>
        <a:lstStyle/>
        <a:p>
          <a:endParaRPr lang="en-GB"/>
        </a:p>
      </dgm:t>
    </dgm:pt>
    <dgm:pt modelId="{589A8394-5DD0-4AD6-B028-4281A12BB40C}" type="sibTrans" cxnId="{EAF8D71A-9285-400A-8774-5C698FDBF30A}">
      <dgm:prSet/>
      <dgm:spPr/>
      <dgm:t>
        <a:bodyPr/>
        <a:lstStyle/>
        <a:p>
          <a:endParaRPr lang="en-GB"/>
        </a:p>
      </dgm:t>
    </dgm:pt>
    <dgm:pt modelId="{7CA06042-4B57-4899-80A7-0EE829BD6D09}" type="asst">
      <dgm:prSet phldrT="[Text]" custT="1"/>
      <dgm:spPr>
        <a:solidFill>
          <a:schemeClr val="accent6">
            <a:lumMod val="60000"/>
            <a:lumOff val="40000"/>
          </a:schemeClr>
        </a:solidFill>
      </dgm:spPr>
      <dgm:t>
        <a:bodyPr/>
        <a:lstStyle/>
        <a:p>
          <a:r>
            <a:rPr lang="en-GB" sz="1400" b="1" dirty="0" smtClean="0">
              <a:solidFill>
                <a:schemeClr val="accent6">
                  <a:lumMod val="50000"/>
                </a:schemeClr>
              </a:solidFill>
            </a:rPr>
            <a:t>Stage 1</a:t>
          </a:r>
          <a:endParaRPr lang="en-GB" sz="1400" b="1" dirty="0">
            <a:solidFill>
              <a:schemeClr val="accent6">
                <a:lumMod val="50000"/>
              </a:schemeClr>
            </a:solidFill>
          </a:endParaRPr>
        </a:p>
      </dgm:t>
    </dgm:pt>
    <dgm:pt modelId="{252CC684-3928-4F72-8C3F-4F1108384482}" type="parTrans" cxnId="{133E3833-491C-4F5C-8B5B-A4BF6D212544}">
      <dgm:prSet/>
      <dgm:spPr/>
      <dgm:t>
        <a:bodyPr/>
        <a:lstStyle/>
        <a:p>
          <a:endParaRPr lang="en-GB"/>
        </a:p>
      </dgm:t>
    </dgm:pt>
    <dgm:pt modelId="{320917A2-6C7E-468F-BAFB-CFF764491FD1}" type="sibTrans" cxnId="{133E3833-491C-4F5C-8B5B-A4BF6D212544}">
      <dgm:prSet/>
      <dgm:spPr/>
      <dgm:t>
        <a:bodyPr/>
        <a:lstStyle/>
        <a:p>
          <a:endParaRPr lang="en-GB"/>
        </a:p>
      </dgm:t>
    </dgm:pt>
    <dgm:pt modelId="{3D60B48F-6A7F-45F5-8F64-26E46ADD0175}">
      <dgm:prSet phldrT="[Text]"/>
      <dgm:spPr>
        <a:solidFill>
          <a:schemeClr val="accent6">
            <a:lumMod val="60000"/>
            <a:lumOff val="40000"/>
          </a:schemeClr>
        </a:solidFill>
      </dgm:spPr>
      <dgm:t>
        <a:bodyPr/>
        <a:lstStyle/>
        <a:p>
          <a:r>
            <a:rPr lang="en-GB" dirty="0" smtClean="0">
              <a:solidFill>
                <a:schemeClr val="accent6">
                  <a:lumMod val="50000"/>
                </a:schemeClr>
              </a:solidFill>
            </a:rPr>
            <a:t>One-year accredited Health Psychology Masters course</a:t>
          </a:r>
          <a:endParaRPr lang="en-GB" dirty="0">
            <a:solidFill>
              <a:schemeClr val="accent6">
                <a:lumMod val="50000"/>
              </a:schemeClr>
            </a:solidFill>
          </a:endParaRPr>
        </a:p>
      </dgm:t>
    </dgm:pt>
    <dgm:pt modelId="{6922AFC8-8EDB-485E-999F-B1538500FFBE}" type="parTrans" cxnId="{55455ACC-E149-495B-9A80-90073399F579}">
      <dgm:prSet/>
      <dgm:spPr/>
      <dgm:t>
        <a:bodyPr/>
        <a:lstStyle/>
        <a:p>
          <a:endParaRPr lang="en-GB"/>
        </a:p>
      </dgm:t>
    </dgm:pt>
    <dgm:pt modelId="{A463D798-1C15-48CF-9EDA-63C684EBC942}" type="sibTrans" cxnId="{55455ACC-E149-495B-9A80-90073399F579}">
      <dgm:prSet/>
      <dgm:spPr/>
      <dgm:t>
        <a:bodyPr/>
        <a:lstStyle/>
        <a:p>
          <a:endParaRPr lang="en-GB"/>
        </a:p>
      </dgm:t>
    </dgm:pt>
    <dgm:pt modelId="{1FFE33D6-65A0-41FF-8EDC-0B5F8FDAE558}">
      <dgm:prSet phldrT="[Text]"/>
      <dgm:spPr>
        <a:solidFill>
          <a:schemeClr val="accent6">
            <a:lumMod val="60000"/>
            <a:lumOff val="40000"/>
          </a:schemeClr>
        </a:solidFill>
      </dgm:spPr>
      <dgm:t>
        <a:bodyPr/>
        <a:lstStyle/>
        <a:p>
          <a:r>
            <a:rPr lang="en-GB" dirty="0" smtClean="0">
              <a:solidFill>
                <a:schemeClr val="accent6">
                  <a:lumMod val="50000"/>
                </a:schemeClr>
              </a:solidFill>
            </a:rPr>
            <a:t>Independently studying towards and taking Stage 1 exam set and assessed by the BPS</a:t>
          </a:r>
          <a:endParaRPr lang="en-GB" dirty="0">
            <a:solidFill>
              <a:schemeClr val="accent6">
                <a:lumMod val="50000"/>
              </a:schemeClr>
            </a:solidFill>
          </a:endParaRPr>
        </a:p>
      </dgm:t>
    </dgm:pt>
    <dgm:pt modelId="{34E1E70D-2822-4EB9-88DB-E9D445C523B0}" type="parTrans" cxnId="{089DD6B7-7602-4889-A204-674C00972DCB}">
      <dgm:prSet/>
      <dgm:spPr/>
      <dgm:t>
        <a:bodyPr/>
        <a:lstStyle/>
        <a:p>
          <a:endParaRPr lang="en-GB"/>
        </a:p>
      </dgm:t>
    </dgm:pt>
    <dgm:pt modelId="{44811A81-7FF9-4AAA-935C-46AC71974B28}" type="sibTrans" cxnId="{089DD6B7-7602-4889-A204-674C00972DCB}">
      <dgm:prSet/>
      <dgm:spPr/>
      <dgm:t>
        <a:bodyPr/>
        <a:lstStyle/>
        <a:p>
          <a:endParaRPr lang="en-GB"/>
        </a:p>
      </dgm:t>
    </dgm:pt>
    <dgm:pt modelId="{6F99DAB4-A37E-498F-896D-529B2B60A4BA}">
      <dgm:prSet phldrT="[Text]"/>
      <dgm:spPr>
        <a:solidFill>
          <a:schemeClr val="accent5">
            <a:lumMod val="60000"/>
            <a:lumOff val="40000"/>
          </a:schemeClr>
        </a:solidFill>
      </dgm:spPr>
      <dgm:t>
        <a:bodyPr/>
        <a:lstStyle/>
        <a:p>
          <a:r>
            <a:rPr lang="en-GB" dirty="0" smtClean="0">
              <a:solidFill>
                <a:schemeClr val="accent5">
                  <a:lumMod val="50000"/>
                </a:schemeClr>
              </a:solidFill>
            </a:rPr>
            <a:t>Part of a doctoral programme in Health Psychology</a:t>
          </a:r>
          <a:endParaRPr lang="en-GB" dirty="0">
            <a:solidFill>
              <a:schemeClr val="accent5">
                <a:lumMod val="50000"/>
              </a:schemeClr>
            </a:solidFill>
          </a:endParaRPr>
        </a:p>
      </dgm:t>
    </dgm:pt>
    <dgm:pt modelId="{03954617-62F9-457D-BCD9-2FAC833FBF01}" type="parTrans" cxnId="{B42B0CE4-19FC-43C7-BE54-F2F5D7199BAD}">
      <dgm:prSet/>
      <dgm:spPr/>
      <dgm:t>
        <a:bodyPr/>
        <a:lstStyle/>
        <a:p>
          <a:endParaRPr lang="en-GB"/>
        </a:p>
      </dgm:t>
    </dgm:pt>
    <dgm:pt modelId="{8EF20FC2-6210-4B19-B106-9CDE1516C912}" type="sibTrans" cxnId="{B42B0CE4-19FC-43C7-BE54-F2F5D7199BAD}">
      <dgm:prSet/>
      <dgm:spPr/>
      <dgm:t>
        <a:bodyPr/>
        <a:lstStyle/>
        <a:p>
          <a:endParaRPr lang="en-GB"/>
        </a:p>
      </dgm:t>
    </dgm:pt>
    <dgm:pt modelId="{B0BA2E15-AB25-4BF1-8C12-BE10D049BF67}" type="asst">
      <dgm:prSet phldrT="[Text]" custT="1"/>
      <dgm:spPr>
        <a:solidFill>
          <a:schemeClr val="accent5">
            <a:lumMod val="60000"/>
            <a:lumOff val="40000"/>
          </a:schemeClr>
        </a:solidFill>
      </dgm:spPr>
      <dgm:t>
        <a:bodyPr/>
        <a:lstStyle/>
        <a:p>
          <a:r>
            <a:rPr lang="en-GB" sz="1400" b="1" dirty="0" smtClean="0">
              <a:solidFill>
                <a:schemeClr val="accent5">
                  <a:lumMod val="50000"/>
                </a:schemeClr>
              </a:solidFill>
            </a:rPr>
            <a:t>Stage 2</a:t>
          </a:r>
          <a:endParaRPr lang="en-GB" sz="1400" b="1" dirty="0">
            <a:solidFill>
              <a:schemeClr val="accent5">
                <a:lumMod val="50000"/>
              </a:schemeClr>
            </a:solidFill>
          </a:endParaRPr>
        </a:p>
      </dgm:t>
    </dgm:pt>
    <dgm:pt modelId="{2ABB71CF-124F-4F9D-BDBE-0404DDEE2AA0}" type="parTrans" cxnId="{A312C556-6996-4E0B-8172-43A35163E44C}">
      <dgm:prSet/>
      <dgm:spPr/>
      <dgm:t>
        <a:bodyPr/>
        <a:lstStyle/>
        <a:p>
          <a:endParaRPr lang="en-GB"/>
        </a:p>
      </dgm:t>
    </dgm:pt>
    <dgm:pt modelId="{6AF4C4AC-35B0-458E-83FC-21D0470AEE72}" type="sibTrans" cxnId="{A312C556-6996-4E0B-8172-43A35163E44C}">
      <dgm:prSet/>
      <dgm:spPr/>
      <dgm:t>
        <a:bodyPr/>
        <a:lstStyle/>
        <a:p>
          <a:endParaRPr lang="en-GB"/>
        </a:p>
      </dgm:t>
    </dgm:pt>
    <dgm:pt modelId="{922D6868-46F1-48E7-A384-9E6C587178CD}">
      <dgm:prSet phldrT="[Text]"/>
      <dgm:spPr>
        <a:solidFill>
          <a:schemeClr val="accent5">
            <a:lumMod val="60000"/>
            <a:lumOff val="40000"/>
          </a:schemeClr>
        </a:solidFill>
      </dgm:spPr>
      <dgm:t>
        <a:bodyPr/>
        <a:lstStyle/>
        <a:p>
          <a:r>
            <a:rPr lang="en-GB" dirty="0" smtClean="0">
              <a:solidFill>
                <a:schemeClr val="accent5">
                  <a:lumMod val="50000"/>
                </a:schemeClr>
              </a:solidFill>
            </a:rPr>
            <a:t>A standalone qualification</a:t>
          </a:r>
          <a:endParaRPr lang="en-GB" dirty="0">
            <a:solidFill>
              <a:schemeClr val="accent5">
                <a:lumMod val="50000"/>
              </a:schemeClr>
            </a:solidFill>
          </a:endParaRPr>
        </a:p>
      </dgm:t>
    </dgm:pt>
    <dgm:pt modelId="{FBBA7AA2-89A7-45A7-BFD1-5D5AF85269AB}" type="parTrans" cxnId="{8EEC66E9-863A-4FF6-BB6D-FD65AAC366CD}">
      <dgm:prSet/>
      <dgm:spPr/>
      <dgm:t>
        <a:bodyPr/>
        <a:lstStyle/>
        <a:p>
          <a:endParaRPr lang="en-GB"/>
        </a:p>
      </dgm:t>
    </dgm:pt>
    <dgm:pt modelId="{A968A671-146D-424B-B676-151D38145E9A}" type="sibTrans" cxnId="{8EEC66E9-863A-4FF6-BB6D-FD65AAC366CD}">
      <dgm:prSet/>
      <dgm:spPr/>
      <dgm:t>
        <a:bodyPr/>
        <a:lstStyle/>
        <a:p>
          <a:endParaRPr lang="en-GB"/>
        </a:p>
      </dgm:t>
    </dgm:pt>
    <dgm:pt modelId="{ACF86901-828E-47EA-8C68-6A6C36981353}" type="pres">
      <dgm:prSet presAssocID="{DCB52F88-289C-4E6C-8C8B-A64F859FB855}" presName="hierChild1" presStyleCnt="0">
        <dgm:presLayoutVars>
          <dgm:orgChart val="1"/>
          <dgm:chPref val="1"/>
          <dgm:dir/>
          <dgm:animOne val="branch"/>
          <dgm:animLvl val="lvl"/>
          <dgm:resizeHandles/>
        </dgm:presLayoutVars>
      </dgm:prSet>
      <dgm:spPr/>
    </dgm:pt>
    <dgm:pt modelId="{87C89B94-D076-452D-8CA0-F9E242B5049C}" type="pres">
      <dgm:prSet presAssocID="{35AFFC27-236B-4C98-9A03-42B176610653}" presName="hierRoot1" presStyleCnt="0">
        <dgm:presLayoutVars>
          <dgm:hierBranch val="init"/>
        </dgm:presLayoutVars>
      </dgm:prSet>
      <dgm:spPr/>
    </dgm:pt>
    <dgm:pt modelId="{D36BFF0F-2127-4CEF-ADFE-B1BAFB623C6C}" type="pres">
      <dgm:prSet presAssocID="{35AFFC27-236B-4C98-9A03-42B176610653}" presName="rootComposite1" presStyleCnt="0"/>
      <dgm:spPr/>
    </dgm:pt>
    <dgm:pt modelId="{4CE58C02-118B-4C46-8526-F799B6CAFFAB}" type="pres">
      <dgm:prSet presAssocID="{35AFFC27-236B-4C98-9A03-42B176610653}" presName="rootText1" presStyleLbl="node0" presStyleIdx="0" presStyleCnt="1">
        <dgm:presLayoutVars>
          <dgm:chPref val="3"/>
        </dgm:presLayoutVars>
      </dgm:prSet>
      <dgm:spPr/>
    </dgm:pt>
    <dgm:pt modelId="{7411CC43-C8B0-4DB9-99C6-E0C37A05F573}" type="pres">
      <dgm:prSet presAssocID="{35AFFC27-236B-4C98-9A03-42B176610653}" presName="rootConnector1" presStyleLbl="node1" presStyleIdx="0" presStyleCnt="0"/>
      <dgm:spPr/>
    </dgm:pt>
    <dgm:pt modelId="{B073EF24-2CAD-4CAE-92C9-39010BA5516C}" type="pres">
      <dgm:prSet presAssocID="{35AFFC27-236B-4C98-9A03-42B176610653}" presName="hierChild2" presStyleCnt="0"/>
      <dgm:spPr/>
    </dgm:pt>
    <dgm:pt modelId="{1048295E-0D64-4BB9-8A68-516C1553F0A9}" type="pres">
      <dgm:prSet presAssocID="{6922AFC8-8EDB-485E-999F-B1538500FFBE}" presName="Name37" presStyleLbl="parChTrans1D2" presStyleIdx="0" presStyleCnt="6"/>
      <dgm:spPr/>
    </dgm:pt>
    <dgm:pt modelId="{E4834664-A4EB-4EE1-92DA-4591039A575D}" type="pres">
      <dgm:prSet presAssocID="{3D60B48F-6A7F-45F5-8F64-26E46ADD0175}" presName="hierRoot2" presStyleCnt="0">
        <dgm:presLayoutVars>
          <dgm:hierBranch val="init"/>
        </dgm:presLayoutVars>
      </dgm:prSet>
      <dgm:spPr/>
    </dgm:pt>
    <dgm:pt modelId="{67A1CE33-D044-4D99-B8A0-5F1CA25DF274}" type="pres">
      <dgm:prSet presAssocID="{3D60B48F-6A7F-45F5-8F64-26E46ADD0175}" presName="rootComposite" presStyleCnt="0"/>
      <dgm:spPr/>
    </dgm:pt>
    <dgm:pt modelId="{72AF09F0-348E-4DC7-8448-41C3C33CF9C3}" type="pres">
      <dgm:prSet presAssocID="{3D60B48F-6A7F-45F5-8F64-26E46ADD0175}" presName="rootText" presStyleLbl="node2" presStyleIdx="0" presStyleCnt="4">
        <dgm:presLayoutVars>
          <dgm:chPref val="3"/>
        </dgm:presLayoutVars>
      </dgm:prSet>
      <dgm:spPr/>
      <dgm:t>
        <a:bodyPr/>
        <a:lstStyle/>
        <a:p>
          <a:endParaRPr lang="en-GB"/>
        </a:p>
      </dgm:t>
    </dgm:pt>
    <dgm:pt modelId="{BB3C57C8-60BF-4C97-B39F-477AB3D9C024}" type="pres">
      <dgm:prSet presAssocID="{3D60B48F-6A7F-45F5-8F64-26E46ADD0175}" presName="rootConnector" presStyleLbl="node2" presStyleIdx="0" presStyleCnt="4"/>
      <dgm:spPr/>
    </dgm:pt>
    <dgm:pt modelId="{8B56C332-7A9F-4EDB-AEAE-B6C9183D7632}" type="pres">
      <dgm:prSet presAssocID="{3D60B48F-6A7F-45F5-8F64-26E46ADD0175}" presName="hierChild4" presStyleCnt="0"/>
      <dgm:spPr/>
    </dgm:pt>
    <dgm:pt modelId="{D628BE19-2702-4165-870F-A8F4231A7175}" type="pres">
      <dgm:prSet presAssocID="{3D60B48F-6A7F-45F5-8F64-26E46ADD0175}" presName="hierChild5" presStyleCnt="0"/>
      <dgm:spPr/>
    </dgm:pt>
    <dgm:pt modelId="{24CDA6E9-3526-4AFD-9F55-3C13A300EB5F}" type="pres">
      <dgm:prSet presAssocID="{34E1E70D-2822-4EB9-88DB-E9D445C523B0}" presName="Name37" presStyleLbl="parChTrans1D2" presStyleIdx="1" presStyleCnt="6"/>
      <dgm:spPr/>
    </dgm:pt>
    <dgm:pt modelId="{B2826843-1982-4E23-BD69-FDF932388FEF}" type="pres">
      <dgm:prSet presAssocID="{1FFE33D6-65A0-41FF-8EDC-0B5F8FDAE558}" presName="hierRoot2" presStyleCnt="0">
        <dgm:presLayoutVars>
          <dgm:hierBranch val="init"/>
        </dgm:presLayoutVars>
      </dgm:prSet>
      <dgm:spPr/>
    </dgm:pt>
    <dgm:pt modelId="{7911439D-9735-4FD8-B492-A5FB28E104B8}" type="pres">
      <dgm:prSet presAssocID="{1FFE33D6-65A0-41FF-8EDC-0B5F8FDAE558}" presName="rootComposite" presStyleCnt="0"/>
      <dgm:spPr/>
    </dgm:pt>
    <dgm:pt modelId="{DA6AE5B8-0CF1-49DA-9C4F-E63A8742A6FE}" type="pres">
      <dgm:prSet presAssocID="{1FFE33D6-65A0-41FF-8EDC-0B5F8FDAE558}" presName="rootText" presStyleLbl="node2" presStyleIdx="1" presStyleCnt="4">
        <dgm:presLayoutVars>
          <dgm:chPref val="3"/>
        </dgm:presLayoutVars>
      </dgm:prSet>
      <dgm:spPr/>
      <dgm:t>
        <a:bodyPr/>
        <a:lstStyle/>
        <a:p>
          <a:endParaRPr lang="en-GB"/>
        </a:p>
      </dgm:t>
    </dgm:pt>
    <dgm:pt modelId="{B9C337DB-F991-4105-8071-84EE2AD497A3}" type="pres">
      <dgm:prSet presAssocID="{1FFE33D6-65A0-41FF-8EDC-0B5F8FDAE558}" presName="rootConnector" presStyleLbl="node2" presStyleIdx="1" presStyleCnt="4"/>
      <dgm:spPr/>
    </dgm:pt>
    <dgm:pt modelId="{D8286ADA-69EB-4F35-A9AE-C4488584D051}" type="pres">
      <dgm:prSet presAssocID="{1FFE33D6-65A0-41FF-8EDC-0B5F8FDAE558}" presName="hierChild4" presStyleCnt="0"/>
      <dgm:spPr/>
    </dgm:pt>
    <dgm:pt modelId="{944CFD27-2E00-47B7-85A8-9D4935C7335A}" type="pres">
      <dgm:prSet presAssocID="{1FFE33D6-65A0-41FF-8EDC-0B5F8FDAE558}" presName="hierChild5" presStyleCnt="0"/>
      <dgm:spPr/>
    </dgm:pt>
    <dgm:pt modelId="{99791E7C-9A8E-48CF-869E-4637FF296AC9}" type="pres">
      <dgm:prSet presAssocID="{FBBA7AA2-89A7-45A7-BFD1-5D5AF85269AB}" presName="Name37" presStyleLbl="parChTrans1D2" presStyleIdx="2" presStyleCnt="6"/>
      <dgm:spPr/>
    </dgm:pt>
    <dgm:pt modelId="{01C5EAD1-3347-41F8-9379-215418237807}" type="pres">
      <dgm:prSet presAssocID="{922D6868-46F1-48E7-A384-9E6C587178CD}" presName="hierRoot2" presStyleCnt="0">
        <dgm:presLayoutVars>
          <dgm:hierBranch val="init"/>
        </dgm:presLayoutVars>
      </dgm:prSet>
      <dgm:spPr/>
    </dgm:pt>
    <dgm:pt modelId="{1DEFAC16-59D5-442B-B419-9639774BB203}" type="pres">
      <dgm:prSet presAssocID="{922D6868-46F1-48E7-A384-9E6C587178CD}" presName="rootComposite" presStyleCnt="0"/>
      <dgm:spPr/>
    </dgm:pt>
    <dgm:pt modelId="{6132FDDB-9B0A-4A04-AF1D-A6E590374C37}" type="pres">
      <dgm:prSet presAssocID="{922D6868-46F1-48E7-A384-9E6C587178CD}" presName="rootText" presStyleLbl="node2" presStyleIdx="2" presStyleCnt="4">
        <dgm:presLayoutVars>
          <dgm:chPref val="3"/>
        </dgm:presLayoutVars>
      </dgm:prSet>
      <dgm:spPr/>
      <dgm:t>
        <a:bodyPr/>
        <a:lstStyle/>
        <a:p>
          <a:endParaRPr lang="en-GB"/>
        </a:p>
      </dgm:t>
    </dgm:pt>
    <dgm:pt modelId="{2FE45437-9C4A-4CD6-94E5-2A28EBAEA200}" type="pres">
      <dgm:prSet presAssocID="{922D6868-46F1-48E7-A384-9E6C587178CD}" presName="rootConnector" presStyleLbl="node2" presStyleIdx="2" presStyleCnt="4"/>
      <dgm:spPr/>
    </dgm:pt>
    <dgm:pt modelId="{FFFA2FB8-96C5-47DB-9468-EC9688F6CFF0}" type="pres">
      <dgm:prSet presAssocID="{922D6868-46F1-48E7-A384-9E6C587178CD}" presName="hierChild4" presStyleCnt="0"/>
      <dgm:spPr/>
    </dgm:pt>
    <dgm:pt modelId="{311AC8D7-1BCB-40D9-8D5E-1487019E7C9A}" type="pres">
      <dgm:prSet presAssocID="{922D6868-46F1-48E7-A384-9E6C587178CD}" presName="hierChild5" presStyleCnt="0"/>
      <dgm:spPr/>
    </dgm:pt>
    <dgm:pt modelId="{BE72EDC5-F83B-4B13-9ED1-8198EE002A78}" type="pres">
      <dgm:prSet presAssocID="{03954617-62F9-457D-BCD9-2FAC833FBF01}" presName="Name37" presStyleLbl="parChTrans1D2" presStyleIdx="3" presStyleCnt="6"/>
      <dgm:spPr/>
    </dgm:pt>
    <dgm:pt modelId="{7745BFD6-07D6-4839-A5A2-721A41FA9552}" type="pres">
      <dgm:prSet presAssocID="{6F99DAB4-A37E-498F-896D-529B2B60A4BA}" presName="hierRoot2" presStyleCnt="0">
        <dgm:presLayoutVars>
          <dgm:hierBranch val="init"/>
        </dgm:presLayoutVars>
      </dgm:prSet>
      <dgm:spPr/>
    </dgm:pt>
    <dgm:pt modelId="{53826CF9-97EB-40EC-8B65-2F174F144896}" type="pres">
      <dgm:prSet presAssocID="{6F99DAB4-A37E-498F-896D-529B2B60A4BA}" presName="rootComposite" presStyleCnt="0"/>
      <dgm:spPr/>
    </dgm:pt>
    <dgm:pt modelId="{8B72E2C4-C7E5-4E63-8CE2-1DBD43AF4A7E}" type="pres">
      <dgm:prSet presAssocID="{6F99DAB4-A37E-498F-896D-529B2B60A4BA}" presName="rootText" presStyleLbl="node2" presStyleIdx="3" presStyleCnt="4">
        <dgm:presLayoutVars>
          <dgm:chPref val="3"/>
        </dgm:presLayoutVars>
      </dgm:prSet>
      <dgm:spPr/>
      <dgm:t>
        <a:bodyPr/>
        <a:lstStyle/>
        <a:p>
          <a:endParaRPr lang="en-GB"/>
        </a:p>
      </dgm:t>
    </dgm:pt>
    <dgm:pt modelId="{1974E71D-A3E7-445D-95E7-95BC72EF963E}" type="pres">
      <dgm:prSet presAssocID="{6F99DAB4-A37E-498F-896D-529B2B60A4BA}" presName="rootConnector" presStyleLbl="node2" presStyleIdx="3" presStyleCnt="4"/>
      <dgm:spPr/>
    </dgm:pt>
    <dgm:pt modelId="{A68B5912-360C-4C53-9265-9AF458705A26}" type="pres">
      <dgm:prSet presAssocID="{6F99DAB4-A37E-498F-896D-529B2B60A4BA}" presName="hierChild4" presStyleCnt="0"/>
      <dgm:spPr/>
    </dgm:pt>
    <dgm:pt modelId="{75AF9D7B-2088-423C-828E-39CB06A896E3}" type="pres">
      <dgm:prSet presAssocID="{6F99DAB4-A37E-498F-896D-529B2B60A4BA}" presName="hierChild5" presStyleCnt="0"/>
      <dgm:spPr/>
    </dgm:pt>
    <dgm:pt modelId="{F62A4E4A-4A55-4A1C-B9B9-1A5D40D40C27}" type="pres">
      <dgm:prSet presAssocID="{35AFFC27-236B-4C98-9A03-42B176610653}" presName="hierChild3" presStyleCnt="0"/>
      <dgm:spPr/>
    </dgm:pt>
    <dgm:pt modelId="{1F87E6C0-DD8E-4F8E-835F-E626E37E6C98}" type="pres">
      <dgm:prSet presAssocID="{252CC684-3928-4F72-8C3F-4F1108384482}" presName="Name111" presStyleLbl="parChTrans1D2" presStyleIdx="4" presStyleCnt="6"/>
      <dgm:spPr/>
    </dgm:pt>
    <dgm:pt modelId="{68911FEC-3CED-41F6-8722-09CB5E2EF120}" type="pres">
      <dgm:prSet presAssocID="{7CA06042-4B57-4899-80A7-0EE829BD6D09}" presName="hierRoot3" presStyleCnt="0">
        <dgm:presLayoutVars>
          <dgm:hierBranch val="init"/>
        </dgm:presLayoutVars>
      </dgm:prSet>
      <dgm:spPr/>
    </dgm:pt>
    <dgm:pt modelId="{66D10554-FD2F-4FC5-8A55-6E88BC6158C4}" type="pres">
      <dgm:prSet presAssocID="{7CA06042-4B57-4899-80A7-0EE829BD6D09}" presName="rootComposite3" presStyleCnt="0"/>
      <dgm:spPr/>
    </dgm:pt>
    <dgm:pt modelId="{02CDE754-4B6F-4B35-A0D2-9B295B41F4A2}" type="pres">
      <dgm:prSet presAssocID="{7CA06042-4B57-4899-80A7-0EE829BD6D09}" presName="rootText3" presStyleLbl="asst1" presStyleIdx="0" presStyleCnt="2">
        <dgm:presLayoutVars>
          <dgm:chPref val="3"/>
        </dgm:presLayoutVars>
      </dgm:prSet>
      <dgm:spPr/>
    </dgm:pt>
    <dgm:pt modelId="{7C8F28BA-A51F-4096-93FF-F9809C17C919}" type="pres">
      <dgm:prSet presAssocID="{7CA06042-4B57-4899-80A7-0EE829BD6D09}" presName="rootConnector3" presStyleLbl="asst1" presStyleIdx="0" presStyleCnt="2"/>
      <dgm:spPr/>
    </dgm:pt>
    <dgm:pt modelId="{0A6EC83B-44F2-487D-9DEC-E01FAAE25001}" type="pres">
      <dgm:prSet presAssocID="{7CA06042-4B57-4899-80A7-0EE829BD6D09}" presName="hierChild6" presStyleCnt="0"/>
      <dgm:spPr/>
    </dgm:pt>
    <dgm:pt modelId="{61879A1D-E3A6-4D6C-B5A2-DCBCF4D5D680}" type="pres">
      <dgm:prSet presAssocID="{7CA06042-4B57-4899-80A7-0EE829BD6D09}" presName="hierChild7" presStyleCnt="0"/>
      <dgm:spPr/>
    </dgm:pt>
    <dgm:pt modelId="{57511CF0-6BA0-4067-8487-78A60DCB5CA3}" type="pres">
      <dgm:prSet presAssocID="{2ABB71CF-124F-4F9D-BDBE-0404DDEE2AA0}" presName="Name111" presStyleLbl="parChTrans1D2" presStyleIdx="5" presStyleCnt="6"/>
      <dgm:spPr/>
    </dgm:pt>
    <dgm:pt modelId="{175988B7-ACA1-46DA-AA55-072293549F1E}" type="pres">
      <dgm:prSet presAssocID="{B0BA2E15-AB25-4BF1-8C12-BE10D049BF67}" presName="hierRoot3" presStyleCnt="0">
        <dgm:presLayoutVars>
          <dgm:hierBranch val="init"/>
        </dgm:presLayoutVars>
      </dgm:prSet>
      <dgm:spPr/>
    </dgm:pt>
    <dgm:pt modelId="{E3A64DCD-D3AF-4036-9646-63883C5D8834}" type="pres">
      <dgm:prSet presAssocID="{B0BA2E15-AB25-4BF1-8C12-BE10D049BF67}" presName="rootComposite3" presStyleCnt="0"/>
      <dgm:spPr/>
    </dgm:pt>
    <dgm:pt modelId="{69092BDD-1A69-4B8F-863F-E01FE344CC03}" type="pres">
      <dgm:prSet presAssocID="{B0BA2E15-AB25-4BF1-8C12-BE10D049BF67}" presName="rootText3" presStyleLbl="asst1" presStyleIdx="1" presStyleCnt="2">
        <dgm:presLayoutVars>
          <dgm:chPref val="3"/>
        </dgm:presLayoutVars>
      </dgm:prSet>
      <dgm:spPr/>
      <dgm:t>
        <a:bodyPr/>
        <a:lstStyle/>
        <a:p>
          <a:endParaRPr lang="en-GB"/>
        </a:p>
      </dgm:t>
    </dgm:pt>
    <dgm:pt modelId="{B86A79F5-9667-4E17-8B5B-C4138F91CCE4}" type="pres">
      <dgm:prSet presAssocID="{B0BA2E15-AB25-4BF1-8C12-BE10D049BF67}" presName="rootConnector3" presStyleLbl="asst1" presStyleIdx="1" presStyleCnt="2"/>
      <dgm:spPr/>
    </dgm:pt>
    <dgm:pt modelId="{111A39B1-B35C-4B1C-90C8-723F07692C3A}" type="pres">
      <dgm:prSet presAssocID="{B0BA2E15-AB25-4BF1-8C12-BE10D049BF67}" presName="hierChild6" presStyleCnt="0"/>
      <dgm:spPr/>
    </dgm:pt>
    <dgm:pt modelId="{238F9796-2844-4FDD-8FAD-3D1BF9439E69}" type="pres">
      <dgm:prSet presAssocID="{B0BA2E15-AB25-4BF1-8C12-BE10D049BF67}" presName="hierChild7" presStyleCnt="0"/>
      <dgm:spPr/>
    </dgm:pt>
  </dgm:ptLst>
  <dgm:cxnLst>
    <dgm:cxn modelId="{2D5275BA-702B-4DB6-A8E6-F48839500EEC}" type="presOf" srcId="{252CC684-3928-4F72-8C3F-4F1108384482}" destId="{1F87E6C0-DD8E-4F8E-835F-E626E37E6C98}" srcOrd="0" destOrd="0" presId="urn:microsoft.com/office/officeart/2005/8/layout/orgChart1"/>
    <dgm:cxn modelId="{6B66368C-C13A-4F79-9675-8B102E225AA6}" type="presOf" srcId="{6922AFC8-8EDB-485E-999F-B1538500FFBE}" destId="{1048295E-0D64-4BB9-8A68-516C1553F0A9}" srcOrd="0" destOrd="0" presId="urn:microsoft.com/office/officeart/2005/8/layout/orgChart1"/>
    <dgm:cxn modelId="{935800D6-A942-40E2-8863-84910B5CA7AA}" type="presOf" srcId="{7CA06042-4B57-4899-80A7-0EE829BD6D09}" destId="{02CDE754-4B6F-4B35-A0D2-9B295B41F4A2}" srcOrd="0" destOrd="0" presId="urn:microsoft.com/office/officeart/2005/8/layout/orgChart1"/>
    <dgm:cxn modelId="{67FBADD5-B7B9-4112-A58A-AA8A24944E91}" type="presOf" srcId="{DCB52F88-289C-4E6C-8C8B-A64F859FB855}" destId="{ACF86901-828E-47EA-8C68-6A6C36981353}" srcOrd="0" destOrd="0" presId="urn:microsoft.com/office/officeart/2005/8/layout/orgChart1"/>
    <dgm:cxn modelId="{089DD6B7-7602-4889-A204-674C00972DCB}" srcId="{35AFFC27-236B-4C98-9A03-42B176610653}" destId="{1FFE33D6-65A0-41FF-8EDC-0B5F8FDAE558}" srcOrd="3" destOrd="0" parTransId="{34E1E70D-2822-4EB9-88DB-E9D445C523B0}" sibTransId="{44811A81-7FF9-4AAA-935C-46AC71974B28}"/>
    <dgm:cxn modelId="{8EEC66E9-863A-4FF6-BB6D-FD65AAC366CD}" srcId="{35AFFC27-236B-4C98-9A03-42B176610653}" destId="{922D6868-46F1-48E7-A384-9E6C587178CD}" srcOrd="4" destOrd="0" parTransId="{FBBA7AA2-89A7-45A7-BFD1-5D5AF85269AB}" sibTransId="{A968A671-146D-424B-B676-151D38145E9A}"/>
    <dgm:cxn modelId="{69B9A8F8-0E3A-46A0-8303-E9A03B63C138}" type="presOf" srcId="{FBBA7AA2-89A7-45A7-BFD1-5D5AF85269AB}" destId="{99791E7C-9A8E-48CF-869E-4637FF296AC9}" srcOrd="0" destOrd="0" presId="urn:microsoft.com/office/officeart/2005/8/layout/orgChart1"/>
    <dgm:cxn modelId="{EAF8D71A-9285-400A-8774-5C698FDBF30A}" srcId="{DCB52F88-289C-4E6C-8C8B-A64F859FB855}" destId="{35AFFC27-236B-4C98-9A03-42B176610653}" srcOrd="0" destOrd="0" parTransId="{E597097F-E366-4C00-8495-273F12AC54F9}" sibTransId="{589A8394-5DD0-4AD6-B028-4281A12BB40C}"/>
    <dgm:cxn modelId="{133E3833-491C-4F5C-8B5B-A4BF6D212544}" srcId="{35AFFC27-236B-4C98-9A03-42B176610653}" destId="{7CA06042-4B57-4899-80A7-0EE829BD6D09}" srcOrd="0" destOrd="0" parTransId="{252CC684-3928-4F72-8C3F-4F1108384482}" sibTransId="{320917A2-6C7E-468F-BAFB-CFF764491FD1}"/>
    <dgm:cxn modelId="{622E5601-5042-4451-87CE-7FE756D494AD}" type="presOf" srcId="{35AFFC27-236B-4C98-9A03-42B176610653}" destId="{4CE58C02-118B-4C46-8526-F799B6CAFFAB}" srcOrd="0" destOrd="0" presId="urn:microsoft.com/office/officeart/2005/8/layout/orgChart1"/>
    <dgm:cxn modelId="{3A6D1D88-A666-4D53-966A-15CE13C7165D}" type="presOf" srcId="{3D60B48F-6A7F-45F5-8F64-26E46ADD0175}" destId="{BB3C57C8-60BF-4C97-B39F-477AB3D9C024}" srcOrd="1" destOrd="0" presId="urn:microsoft.com/office/officeart/2005/8/layout/orgChart1"/>
    <dgm:cxn modelId="{20F7F5E2-A19B-4900-A240-81DE76E5033C}" type="presOf" srcId="{922D6868-46F1-48E7-A384-9E6C587178CD}" destId="{6132FDDB-9B0A-4A04-AF1D-A6E590374C37}" srcOrd="0" destOrd="0" presId="urn:microsoft.com/office/officeart/2005/8/layout/orgChart1"/>
    <dgm:cxn modelId="{B623B7C3-BAB6-42DA-B725-E503E63F99C9}" type="presOf" srcId="{2ABB71CF-124F-4F9D-BDBE-0404DDEE2AA0}" destId="{57511CF0-6BA0-4067-8487-78A60DCB5CA3}" srcOrd="0" destOrd="0" presId="urn:microsoft.com/office/officeart/2005/8/layout/orgChart1"/>
    <dgm:cxn modelId="{61BADB8C-E06D-4722-8468-1BB524A6AC7E}" type="presOf" srcId="{6F99DAB4-A37E-498F-896D-529B2B60A4BA}" destId="{8B72E2C4-C7E5-4E63-8CE2-1DBD43AF4A7E}" srcOrd="0" destOrd="0" presId="urn:microsoft.com/office/officeart/2005/8/layout/orgChart1"/>
    <dgm:cxn modelId="{3538FB12-CDE3-403A-9A30-19E9C74427FD}" type="presOf" srcId="{922D6868-46F1-48E7-A384-9E6C587178CD}" destId="{2FE45437-9C4A-4CD6-94E5-2A28EBAEA200}" srcOrd="1" destOrd="0" presId="urn:microsoft.com/office/officeart/2005/8/layout/orgChart1"/>
    <dgm:cxn modelId="{20F76E8F-C514-406C-B050-510A1663E401}" type="presOf" srcId="{34E1E70D-2822-4EB9-88DB-E9D445C523B0}" destId="{24CDA6E9-3526-4AFD-9F55-3C13A300EB5F}" srcOrd="0" destOrd="0" presId="urn:microsoft.com/office/officeart/2005/8/layout/orgChart1"/>
    <dgm:cxn modelId="{F3DE8F52-2457-461C-83D5-E0ED9C0D7F10}" type="presOf" srcId="{7CA06042-4B57-4899-80A7-0EE829BD6D09}" destId="{7C8F28BA-A51F-4096-93FF-F9809C17C919}" srcOrd="1" destOrd="0" presId="urn:microsoft.com/office/officeart/2005/8/layout/orgChart1"/>
    <dgm:cxn modelId="{0CBD2818-10F5-49D4-80B1-E3C5D6BFBA0D}" type="presOf" srcId="{6F99DAB4-A37E-498F-896D-529B2B60A4BA}" destId="{1974E71D-A3E7-445D-95E7-95BC72EF963E}" srcOrd="1" destOrd="0" presId="urn:microsoft.com/office/officeart/2005/8/layout/orgChart1"/>
    <dgm:cxn modelId="{55455ACC-E149-495B-9A80-90073399F579}" srcId="{35AFFC27-236B-4C98-9A03-42B176610653}" destId="{3D60B48F-6A7F-45F5-8F64-26E46ADD0175}" srcOrd="2" destOrd="0" parTransId="{6922AFC8-8EDB-485E-999F-B1538500FFBE}" sibTransId="{A463D798-1C15-48CF-9EDA-63C684EBC942}"/>
    <dgm:cxn modelId="{9321BD09-283C-4995-B39D-2B85FB2C78F8}" type="presOf" srcId="{1FFE33D6-65A0-41FF-8EDC-0B5F8FDAE558}" destId="{B9C337DB-F991-4105-8071-84EE2AD497A3}" srcOrd="1" destOrd="0" presId="urn:microsoft.com/office/officeart/2005/8/layout/orgChart1"/>
    <dgm:cxn modelId="{B42B0CE4-19FC-43C7-BE54-F2F5D7199BAD}" srcId="{35AFFC27-236B-4C98-9A03-42B176610653}" destId="{6F99DAB4-A37E-498F-896D-529B2B60A4BA}" srcOrd="5" destOrd="0" parTransId="{03954617-62F9-457D-BCD9-2FAC833FBF01}" sibTransId="{8EF20FC2-6210-4B19-B106-9CDE1516C912}"/>
    <dgm:cxn modelId="{4B93B3F0-6B34-4FD2-B6F0-8962196F63A7}" type="presOf" srcId="{1FFE33D6-65A0-41FF-8EDC-0B5F8FDAE558}" destId="{DA6AE5B8-0CF1-49DA-9C4F-E63A8742A6FE}" srcOrd="0" destOrd="0" presId="urn:microsoft.com/office/officeart/2005/8/layout/orgChart1"/>
    <dgm:cxn modelId="{EF299A15-6700-4A0D-BA3C-ECD456BB8DC9}" type="presOf" srcId="{B0BA2E15-AB25-4BF1-8C12-BE10D049BF67}" destId="{69092BDD-1A69-4B8F-863F-E01FE344CC03}" srcOrd="0" destOrd="0" presId="urn:microsoft.com/office/officeart/2005/8/layout/orgChart1"/>
    <dgm:cxn modelId="{064842A0-C9FB-429F-B5CA-E792425A4761}" type="presOf" srcId="{35AFFC27-236B-4C98-9A03-42B176610653}" destId="{7411CC43-C8B0-4DB9-99C6-E0C37A05F573}" srcOrd="1" destOrd="0" presId="urn:microsoft.com/office/officeart/2005/8/layout/orgChart1"/>
    <dgm:cxn modelId="{1EDBABD6-4B3D-401F-AA4E-E808017BD421}" type="presOf" srcId="{03954617-62F9-457D-BCD9-2FAC833FBF01}" destId="{BE72EDC5-F83B-4B13-9ED1-8198EE002A78}" srcOrd="0" destOrd="0" presId="urn:microsoft.com/office/officeart/2005/8/layout/orgChart1"/>
    <dgm:cxn modelId="{A312C556-6996-4E0B-8172-43A35163E44C}" srcId="{35AFFC27-236B-4C98-9A03-42B176610653}" destId="{B0BA2E15-AB25-4BF1-8C12-BE10D049BF67}" srcOrd="1" destOrd="0" parTransId="{2ABB71CF-124F-4F9D-BDBE-0404DDEE2AA0}" sibTransId="{6AF4C4AC-35B0-458E-83FC-21D0470AEE72}"/>
    <dgm:cxn modelId="{10A42A7B-2941-4253-A425-07D0B44FB06F}" type="presOf" srcId="{B0BA2E15-AB25-4BF1-8C12-BE10D049BF67}" destId="{B86A79F5-9667-4E17-8B5B-C4138F91CCE4}" srcOrd="1" destOrd="0" presId="urn:microsoft.com/office/officeart/2005/8/layout/orgChart1"/>
    <dgm:cxn modelId="{80F7044B-814A-4755-8FB7-FE7CE48FFBFB}" type="presOf" srcId="{3D60B48F-6A7F-45F5-8F64-26E46ADD0175}" destId="{72AF09F0-348E-4DC7-8448-41C3C33CF9C3}" srcOrd="0" destOrd="0" presId="urn:microsoft.com/office/officeart/2005/8/layout/orgChart1"/>
    <dgm:cxn modelId="{A3CA3FB1-C46B-414A-9F80-57C498589724}" type="presParOf" srcId="{ACF86901-828E-47EA-8C68-6A6C36981353}" destId="{87C89B94-D076-452D-8CA0-F9E242B5049C}" srcOrd="0" destOrd="0" presId="urn:microsoft.com/office/officeart/2005/8/layout/orgChart1"/>
    <dgm:cxn modelId="{DDB9EA58-2218-473A-929D-D4FB76B377A4}" type="presParOf" srcId="{87C89B94-D076-452D-8CA0-F9E242B5049C}" destId="{D36BFF0F-2127-4CEF-ADFE-B1BAFB623C6C}" srcOrd="0" destOrd="0" presId="urn:microsoft.com/office/officeart/2005/8/layout/orgChart1"/>
    <dgm:cxn modelId="{516F811E-E9F5-40C9-AC8C-4CD6CA54E6B8}" type="presParOf" srcId="{D36BFF0F-2127-4CEF-ADFE-B1BAFB623C6C}" destId="{4CE58C02-118B-4C46-8526-F799B6CAFFAB}" srcOrd="0" destOrd="0" presId="urn:microsoft.com/office/officeart/2005/8/layout/orgChart1"/>
    <dgm:cxn modelId="{19796914-ACF1-4054-BE42-0745476EA9F0}" type="presParOf" srcId="{D36BFF0F-2127-4CEF-ADFE-B1BAFB623C6C}" destId="{7411CC43-C8B0-4DB9-99C6-E0C37A05F573}" srcOrd="1" destOrd="0" presId="urn:microsoft.com/office/officeart/2005/8/layout/orgChart1"/>
    <dgm:cxn modelId="{F0A8A58C-7C64-407E-B9AC-7105E66FC764}" type="presParOf" srcId="{87C89B94-D076-452D-8CA0-F9E242B5049C}" destId="{B073EF24-2CAD-4CAE-92C9-39010BA5516C}" srcOrd="1" destOrd="0" presId="urn:microsoft.com/office/officeart/2005/8/layout/orgChart1"/>
    <dgm:cxn modelId="{719A26DD-0988-4B1B-908D-D29AA7F7851B}" type="presParOf" srcId="{B073EF24-2CAD-4CAE-92C9-39010BA5516C}" destId="{1048295E-0D64-4BB9-8A68-516C1553F0A9}" srcOrd="0" destOrd="0" presId="urn:microsoft.com/office/officeart/2005/8/layout/orgChart1"/>
    <dgm:cxn modelId="{E6D08966-3D1C-402C-BCF9-101C7FBF6818}" type="presParOf" srcId="{B073EF24-2CAD-4CAE-92C9-39010BA5516C}" destId="{E4834664-A4EB-4EE1-92DA-4591039A575D}" srcOrd="1" destOrd="0" presId="urn:microsoft.com/office/officeart/2005/8/layout/orgChart1"/>
    <dgm:cxn modelId="{408E226B-B785-4A36-AF0B-31B094FD230D}" type="presParOf" srcId="{E4834664-A4EB-4EE1-92DA-4591039A575D}" destId="{67A1CE33-D044-4D99-B8A0-5F1CA25DF274}" srcOrd="0" destOrd="0" presId="urn:microsoft.com/office/officeart/2005/8/layout/orgChart1"/>
    <dgm:cxn modelId="{3CF68108-14EF-4E7F-93F9-96D949070A72}" type="presParOf" srcId="{67A1CE33-D044-4D99-B8A0-5F1CA25DF274}" destId="{72AF09F0-348E-4DC7-8448-41C3C33CF9C3}" srcOrd="0" destOrd="0" presId="urn:microsoft.com/office/officeart/2005/8/layout/orgChart1"/>
    <dgm:cxn modelId="{463A2A68-A098-48BA-A9B7-E214F64DE953}" type="presParOf" srcId="{67A1CE33-D044-4D99-B8A0-5F1CA25DF274}" destId="{BB3C57C8-60BF-4C97-B39F-477AB3D9C024}" srcOrd="1" destOrd="0" presId="urn:microsoft.com/office/officeart/2005/8/layout/orgChart1"/>
    <dgm:cxn modelId="{DDA11441-7917-4ACA-9295-9E87B9107539}" type="presParOf" srcId="{E4834664-A4EB-4EE1-92DA-4591039A575D}" destId="{8B56C332-7A9F-4EDB-AEAE-B6C9183D7632}" srcOrd="1" destOrd="0" presId="urn:microsoft.com/office/officeart/2005/8/layout/orgChart1"/>
    <dgm:cxn modelId="{A85FFFAC-650B-4C78-851E-727A9B09967D}" type="presParOf" srcId="{E4834664-A4EB-4EE1-92DA-4591039A575D}" destId="{D628BE19-2702-4165-870F-A8F4231A7175}" srcOrd="2" destOrd="0" presId="urn:microsoft.com/office/officeart/2005/8/layout/orgChart1"/>
    <dgm:cxn modelId="{80EABCD0-D75A-4CF8-95F3-0F7F4A6B6326}" type="presParOf" srcId="{B073EF24-2CAD-4CAE-92C9-39010BA5516C}" destId="{24CDA6E9-3526-4AFD-9F55-3C13A300EB5F}" srcOrd="2" destOrd="0" presId="urn:microsoft.com/office/officeart/2005/8/layout/orgChart1"/>
    <dgm:cxn modelId="{DD7166AA-E4C7-409C-9E33-01A2706B73A6}" type="presParOf" srcId="{B073EF24-2CAD-4CAE-92C9-39010BA5516C}" destId="{B2826843-1982-4E23-BD69-FDF932388FEF}" srcOrd="3" destOrd="0" presId="urn:microsoft.com/office/officeart/2005/8/layout/orgChart1"/>
    <dgm:cxn modelId="{0F9DA6FF-BF2D-4701-BB80-23F80CE3891A}" type="presParOf" srcId="{B2826843-1982-4E23-BD69-FDF932388FEF}" destId="{7911439D-9735-4FD8-B492-A5FB28E104B8}" srcOrd="0" destOrd="0" presId="urn:microsoft.com/office/officeart/2005/8/layout/orgChart1"/>
    <dgm:cxn modelId="{D787D8FC-7379-4658-B731-463EC5FA25D1}" type="presParOf" srcId="{7911439D-9735-4FD8-B492-A5FB28E104B8}" destId="{DA6AE5B8-0CF1-49DA-9C4F-E63A8742A6FE}" srcOrd="0" destOrd="0" presId="urn:microsoft.com/office/officeart/2005/8/layout/orgChart1"/>
    <dgm:cxn modelId="{656827B1-09A0-40D7-8F1F-E9C51EDB1EDE}" type="presParOf" srcId="{7911439D-9735-4FD8-B492-A5FB28E104B8}" destId="{B9C337DB-F991-4105-8071-84EE2AD497A3}" srcOrd="1" destOrd="0" presId="urn:microsoft.com/office/officeart/2005/8/layout/orgChart1"/>
    <dgm:cxn modelId="{E7FD80B0-EFFD-42C8-8673-76B7482D3E42}" type="presParOf" srcId="{B2826843-1982-4E23-BD69-FDF932388FEF}" destId="{D8286ADA-69EB-4F35-A9AE-C4488584D051}" srcOrd="1" destOrd="0" presId="urn:microsoft.com/office/officeart/2005/8/layout/orgChart1"/>
    <dgm:cxn modelId="{A2EB8CAB-087C-42FE-9755-BCDA0A5CF3F1}" type="presParOf" srcId="{B2826843-1982-4E23-BD69-FDF932388FEF}" destId="{944CFD27-2E00-47B7-85A8-9D4935C7335A}" srcOrd="2" destOrd="0" presId="urn:microsoft.com/office/officeart/2005/8/layout/orgChart1"/>
    <dgm:cxn modelId="{51DC468A-4611-4700-A9BD-E59B9DD507B9}" type="presParOf" srcId="{B073EF24-2CAD-4CAE-92C9-39010BA5516C}" destId="{99791E7C-9A8E-48CF-869E-4637FF296AC9}" srcOrd="4" destOrd="0" presId="urn:microsoft.com/office/officeart/2005/8/layout/orgChart1"/>
    <dgm:cxn modelId="{04B09137-D4BA-487E-8781-1272A15B93BC}" type="presParOf" srcId="{B073EF24-2CAD-4CAE-92C9-39010BA5516C}" destId="{01C5EAD1-3347-41F8-9379-215418237807}" srcOrd="5" destOrd="0" presId="urn:microsoft.com/office/officeart/2005/8/layout/orgChart1"/>
    <dgm:cxn modelId="{386B0402-B946-4EA8-8D49-BA9494CEB2D0}" type="presParOf" srcId="{01C5EAD1-3347-41F8-9379-215418237807}" destId="{1DEFAC16-59D5-442B-B419-9639774BB203}" srcOrd="0" destOrd="0" presId="urn:microsoft.com/office/officeart/2005/8/layout/orgChart1"/>
    <dgm:cxn modelId="{D682B357-0135-4CDD-82B6-B9D76255D73E}" type="presParOf" srcId="{1DEFAC16-59D5-442B-B419-9639774BB203}" destId="{6132FDDB-9B0A-4A04-AF1D-A6E590374C37}" srcOrd="0" destOrd="0" presId="urn:microsoft.com/office/officeart/2005/8/layout/orgChart1"/>
    <dgm:cxn modelId="{D64DCA70-0F1D-4F65-A02A-FD461B1DDCAC}" type="presParOf" srcId="{1DEFAC16-59D5-442B-B419-9639774BB203}" destId="{2FE45437-9C4A-4CD6-94E5-2A28EBAEA200}" srcOrd="1" destOrd="0" presId="urn:microsoft.com/office/officeart/2005/8/layout/orgChart1"/>
    <dgm:cxn modelId="{492D80A2-EE17-47F7-8505-CAFF318230CD}" type="presParOf" srcId="{01C5EAD1-3347-41F8-9379-215418237807}" destId="{FFFA2FB8-96C5-47DB-9468-EC9688F6CFF0}" srcOrd="1" destOrd="0" presId="urn:microsoft.com/office/officeart/2005/8/layout/orgChart1"/>
    <dgm:cxn modelId="{8F7A0368-187C-4212-ADC3-1D4CB7BB821F}" type="presParOf" srcId="{01C5EAD1-3347-41F8-9379-215418237807}" destId="{311AC8D7-1BCB-40D9-8D5E-1487019E7C9A}" srcOrd="2" destOrd="0" presId="urn:microsoft.com/office/officeart/2005/8/layout/orgChart1"/>
    <dgm:cxn modelId="{39B5B988-923F-43C5-A033-2389C26FD856}" type="presParOf" srcId="{B073EF24-2CAD-4CAE-92C9-39010BA5516C}" destId="{BE72EDC5-F83B-4B13-9ED1-8198EE002A78}" srcOrd="6" destOrd="0" presId="urn:microsoft.com/office/officeart/2005/8/layout/orgChart1"/>
    <dgm:cxn modelId="{11F4889B-4FF5-4B20-A6EE-2ECE1382299C}" type="presParOf" srcId="{B073EF24-2CAD-4CAE-92C9-39010BA5516C}" destId="{7745BFD6-07D6-4839-A5A2-721A41FA9552}" srcOrd="7" destOrd="0" presId="urn:microsoft.com/office/officeart/2005/8/layout/orgChart1"/>
    <dgm:cxn modelId="{D890569B-DF8B-4469-A6C4-CA3DB824A9E5}" type="presParOf" srcId="{7745BFD6-07D6-4839-A5A2-721A41FA9552}" destId="{53826CF9-97EB-40EC-8B65-2F174F144896}" srcOrd="0" destOrd="0" presId="urn:microsoft.com/office/officeart/2005/8/layout/orgChart1"/>
    <dgm:cxn modelId="{5E92867E-5B45-4A19-BCC1-41C1C99C3637}" type="presParOf" srcId="{53826CF9-97EB-40EC-8B65-2F174F144896}" destId="{8B72E2C4-C7E5-4E63-8CE2-1DBD43AF4A7E}" srcOrd="0" destOrd="0" presId="urn:microsoft.com/office/officeart/2005/8/layout/orgChart1"/>
    <dgm:cxn modelId="{8FC3FE3C-8A1E-444B-BE4B-5095F44F9BC2}" type="presParOf" srcId="{53826CF9-97EB-40EC-8B65-2F174F144896}" destId="{1974E71D-A3E7-445D-95E7-95BC72EF963E}" srcOrd="1" destOrd="0" presId="urn:microsoft.com/office/officeart/2005/8/layout/orgChart1"/>
    <dgm:cxn modelId="{A14E7856-B3DF-4DBD-A4DA-855EB15FD85D}" type="presParOf" srcId="{7745BFD6-07D6-4839-A5A2-721A41FA9552}" destId="{A68B5912-360C-4C53-9265-9AF458705A26}" srcOrd="1" destOrd="0" presId="urn:microsoft.com/office/officeart/2005/8/layout/orgChart1"/>
    <dgm:cxn modelId="{F9E2F22E-1478-4E14-862D-5E3A71B9A27E}" type="presParOf" srcId="{7745BFD6-07D6-4839-A5A2-721A41FA9552}" destId="{75AF9D7B-2088-423C-828E-39CB06A896E3}" srcOrd="2" destOrd="0" presId="urn:microsoft.com/office/officeart/2005/8/layout/orgChart1"/>
    <dgm:cxn modelId="{867B4B14-D366-4B98-B7EE-78E2878D707E}" type="presParOf" srcId="{87C89B94-D076-452D-8CA0-F9E242B5049C}" destId="{F62A4E4A-4A55-4A1C-B9B9-1A5D40D40C27}" srcOrd="2" destOrd="0" presId="urn:microsoft.com/office/officeart/2005/8/layout/orgChart1"/>
    <dgm:cxn modelId="{2886591F-B469-4424-AFE6-0AED30850ED5}" type="presParOf" srcId="{F62A4E4A-4A55-4A1C-B9B9-1A5D40D40C27}" destId="{1F87E6C0-DD8E-4F8E-835F-E626E37E6C98}" srcOrd="0" destOrd="0" presId="urn:microsoft.com/office/officeart/2005/8/layout/orgChart1"/>
    <dgm:cxn modelId="{AB9FDCDD-6DF5-4298-856A-A19B0598F43C}" type="presParOf" srcId="{F62A4E4A-4A55-4A1C-B9B9-1A5D40D40C27}" destId="{68911FEC-3CED-41F6-8722-09CB5E2EF120}" srcOrd="1" destOrd="0" presId="urn:microsoft.com/office/officeart/2005/8/layout/orgChart1"/>
    <dgm:cxn modelId="{AC414212-8983-465A-8A56-B6C51B9754E8}" type="presParOf" srcId="{68911FEC-3CED-41F6-8722-09CB5E2EF120}" destId="{66D10554-FD2F-4FC5-8A55-6E88BC6158C4}" srcOrd="0" destOrd="0" presId="urn:microsoft.com/office/officeart/2005/8/layout/orgChart1"/>
    <dgm:cxn modelId="{8FBB3CEE-917E-4393-8B12-1955822BE266}" type="presParOf" srcId="{66D10554-FD2F-4FC5-8A55-6E88BC6158C4}" destId="{02CDE754-4B6F-4B35-A0D2-9B295B41F4A2}" srcOrd="0" destOrd="0" presId="urn:microsoft.com/office/officeart/2005/8/layout/orgChart1"/>
    <dgm:cxn modelId="{67EB3ABF-9964-4249-BA6D-99FA82C039AC}" type="presParOf" srcId="{66D10554-FD2F-4FC5-8A55-6E88BC6158C4}" destId="{7C8F28BA-A51F-4096-93FF-F9809C17C919}" srcOrd="1" destOrd="0" presId="urn:microsoft.com/office/officeart/2005/8/layout/orgChart1"/>
    <dgm:cxn modelId="{FABBF362-C960-43FD-8E7E-C66DF992E727}" type="presParOf" srcId="{68911FEC-3CED-41F6-8722-09CB5E2EF120}" destId="{0A6EC83B-44F2-487D-9DEC-E01FAAE25001}" srcOrd="1" destOrd="0" presId="urn:microsoft.com/office/officeart/2005/8/layout/orgChart1"/>
    <dgm:cxn modelId="{EDAB6A23-A136-43FE-A7D2-34D3E236DC73}" type="presParOf" srcId="{68911FEC-3CED-41F6-8722-09CB5E2EF120}" destId="{61879A1D-E3A6-4D6C-B5A2-DCBCF4D5D680}" srcOrd="2" destOrd="0" presId="urn:microsoft.com/office/officeart/2005/8/layout/orgChart1"/>
    <dgm:cxn modelId="{2DF6F86C-001A-4F52-B393-E5BEA1C51CEF}" type="presParOf" srcId="{F62A4E4A-4A55-4A1C-B9B9-1A5D40D40C27}" destId="{57511CF0-6BA0-4067-8487-78A60DCB5CA3}" srcOrd="2" destOrd="0" presId="urn:microsoft.com/office/officeart/2005/8/layout/orgChart1"/>
    <dgm:cxn modelId="{DA871786-9229-45E8-908B-7A5EDC05400E}" type="presParOf" srcId="{F62A4E4A-4A55-4A1C-B9B9-1A5D40D40C27}" destId="{175988B7-ACA1-46DA-AA55-072293549F1E}" srcOrd="3" destOrd="0" presId="urn:microsoft.com/office/officeart/2005/8/layout/orgChart1"/>
    <dgm:cxn modelId="{14B94526-D3CD-4BDB-BEB1-7E0598EE39EA}" type="presParOf" srcId="{175988B7-ACA1-46DA-AA55-072293549F1E}" destId="{E3A64DCD-D3AF-4036-9646-63883C5D8834}" srcOrd="0" destOrd="0" presId="urn:microsoft.com/office/officeart/2005/8/layout/orgChart1"/>
    <dgm:cxn modelId="{8CFC4F47-D8A2-45C5-B193-21EE32F8E28C}" type="presParOf" srcId="{E3A64DCD-D3AF-4036-9646-63883C5D8834}" destId="{69092BDD-1A69-4B8F-863F-E01FE344CC03}" srcOrd="0" destOrd="0" presId="urn:microsoft.com/office/officeart/2005/8/layout/orgChart1"/>
    <dgm:cxn modelId="{D46ABD3E-49EA-461A-BF41-62CDAC6CAE85}" type="presParOf" srcId="{E3A64DCD-D3AF-4036-9646-63883C5D8834}" destId="{B86A79F5-9667-4E17-8B5B-C4138F91CCE4}" srcOrd="1" destOrd="0" presId="urn:microsoft.com/office/officeart/2005/8/layout/orgChart1"/>
    <dgm:cxn modelId="{38CFAA9A-AA39-43FE-BF1C-8EEA406AE915}" type="presParOf" srcId="{175988B7-ACA1-46DA-AA55-072293549F1E}" destId="{111A39B1-B35C-4B1C-90C8-723F07692C3A}" srcOrd="1" destOrd="0" presId="urn:microsoft.com/office/officeart/2005/8/layout/orgChart1"/>
    <dgm:cxn modelId="{7FCF8434-9344-4311-8623-99F1F16235B8}" type="presParOf" srcId="{175988B7-ACA1-46DA-AA55-072293549F1E}" destId="{238F9796-2844-4FDD-8FAD-3D1BF9439E69}"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C56FDEB-64A4-47C4-A050-26492FF60EEB}"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B5D5B386-5E56-4366-99C6-6B42D307BCD7}">
      <dgm:prSet phldrT="[Text]"/>
      <dgm:spPr/>
      <dgm:t>
        <a:bodyPr/>
        <a:lstStyle/>
        <a:p>
          <a:r>
            <a:rPr lang="en-GB" dirty="0" smtClean="0"/>
            <a:t>Generic Professional Competencies</a:t>
          </a:r>
          <a:endParaRPr lang="en-GB" dirty="0"/>
        </a:p>
      </dgm:t>
    </dgm:pt>
    <dgm:pt modelId="{C9EA7FE0-1C02-402A-8611-516C6A30187A}" type="parTrans" cxnId="{D5A24FDE-65F3-459A-A207-07026343C188}">
      <dgm:prSet/>
      <dgm:spPr/>
      <dgm:t>
        <a:bodyPr/>
        <a:lstStyle/>
        <a:p>
          <a:endParaRPr lang="en-GB"/>
        </a:p>
      </dgm:t>
    </dgm:pt>
    <dgm:pt modelId="{55E9F536-6433-43A2-B893-28E2134B490D}" type="sibTrans" cxnId="{D5A24FDE-65F3-459A-A207-07026343C188}">
      <dgm:prSet/>
      <dgm:spPr/>
      <dgm:t>
        <a:bodyPr/>
        <a:lstStyle/>
        <a:p>
          <a:endParaRPr lang="en-GB"/>
        </a:p>
      </dgm:t>
    </dgm:pt>
    <dgm:pt modelId="{E474C661-CB64-4711-BA12-F819F706CB12}">
      <dgm:prSet phldrT="[Text]"/>
      <dgm:spPr/>
      <dgm:t>
        <a:bodyPr/>
        <a:lstStyle/>
        <a:p>
          <a:r>
            <a:rPr lang="en-GB" dirty="0" smtClean="0"/>
            <a:t>Behaviour-Change Competencies</a:t>
          </a:r>
          <a:endParaRPr lang="en-GB" dirty="0"/>
        </a:p>
      </dgm:t>
    </dgm:pt>
    <dgm:pt modelId="{473C381D-7CE9-4F40-A0C2-D14024EEA806}" type="parTrans" cxnId="{8CDBFA84-F991-484E-AF7D-AA3267353FDE}">
      <dgm:prSet/>
      <dgm:spPr/>
      <dgm:t>
        <a:bodyPr/>
        <a:lstStyle/>
        <a:p>
          <a:endParaRPr lang="en-GB"/>
        </a:p>
      </dgm:t>
    </dgm:pt>
    <dgm:pt modelId="{1CC13660-84B1-41AD-85B8-EAC42BEEBF70}" type="sibTrans" cxnId="{8CDBFA84-F991-484E-AF7D-AA3267353FDE}">
      <dgm:prSet/>
      <dgm:spPr/>
      <dgm:t>
        <a:bodyPr/>
        <a:lstStyle/>
        <a:p>
          <a:endParaRPr lang="en-GB"/>
        </a:p>
      </dgm:t>
    </dgm:pt>
    <dgm:pt modelId="{A38C2954-F873-4A20-B6D8-DB5D050BC9FD}">
      <dgm:prSet phldrT="[Text]"/>
      <dgm:spPr/>
      <dgm:t>
        <a:bodyPr/>
        <a:lstStyle/>
        <a:p>
          <a:r>
            <a:rPr lang="en-GB" dirty="0" smtClean="0"/>
            <a:t>Research Competencies</a:t>
          </a:r>
          <a:endParaRPr lang="en-GB" dirty="0"/>
        </a:p>
      </dgm:t>
    </dgm:pt>
    <dgm:pt modelId="{1AC80D27-DC41-42E2-B2AD-1A48F945B42E}" type="parTrans" cxnId="{D5CEF2DF-56A8-41B2-B4C7-2A8BF7C4CB1A}">
      <dgm:prSet/>
      <dgm:spPr/>
      <dgm:t>
        <a:bodyPr/>
        <a:lstStyle/>
        <a:p>
          <a:endParaRPr lang="en-GB"/>
        </a:p>
      </dgm:t>
    </dgm:pt>
    <dgm:pt modelId="{B495304F-9020-4AF6-9DE0-7D1994634E7B}" type="sibTrans" cxnId="{D5CEF2DF-56A8-41B2-B4C7-2A8BF7C4CB1A}">
      <dgm:prSet/>
      <dgm:spPr/>
      <dgm:t>
        <a:bodyPr/>
        <a:lstStyle/>
        <a:p>
          <a:endParaRPr lang="en-GB"/>
        </a:p>
      </dgm:t>
    </dgm:pt>
    <dgm:pt modelId="{4050F047-C039-4B19-85F7-1AFD2698E7F1}">
      <dgm:prSet phldrT="[Text]"/>
      <dgm:spPr/>
      <dgm:t>
        <a:bodyPr/>
        <a:lstStyle/>
        <a:p>
          <a:r>
            <a:rPr lang="en-GB" dirty="0" smtClean="0"/>
            <a:t>Consultancy Competencies</a:t>
          </a:r>
          <a:endParaRPr lang="en-GB" dirty="0"/>
        </a:p>
      </dgm:t>
    </dgm:pt>
    <dgm:pt modelId="{9DF18F12-E028-4AAD-9A88-3BFF7374F97A}" type="parTrans" cxnId="{549BEFD6-4C38-4D29-9DE3-D498273001AB}">
      <dgm:prSet/>
      <dgm:spPr/>
      <dgm:t>
        <a:bodyPr/>
        <a:lstStyle/>
        <a:p>
          <a:endParaRPr lang="en-GB"/>
        </a:p>
      </dgm:t>
    </dgm:pt>
    <dgm:pt modelId="{3E9D6921-54A9-4FB1-B357-1B5FEAFA0DF7}" type="sibTrans" cxnId="{549BEFD6-4C38-4D29-9DE3-D498273001AB}">
      <dgm:prSet/>
      <dgm:spPr/>
      <dgm:t>
        <a:bodyPr/>
        <a:lstStyle/>
        <a:p>
          <a:endParaRPr lang="en-GB"/>
        </a:p>
      </dgm:t>
    </dgm:pt>
    <dgm:pt modelId="{9AE5BCAA-E048-4FBE-9657-17A22C879CC7}">
      <dgm:prSet phldrT="[Text]"/>
      <dgm:spPr/>
      <dgm:t>
        <a:bodyPr/>
        <a:lstStyle/>
        <a:p>
          <a:r>
            <a:rPr lang="en-GB" dirty="0" smtClean="0"/>
            <a:t>Teaching and Training Competencies</a:t>
          </a:r>
          <a:endParaRPr lang="en-GB" dirty="0"/>
        </a:p>
      </dgm:t>
    </dgm:pt>
    <dgm:pt modelId="{4844C8CD-EC40-40BA-A49A-4A986F43C259}" type="parTrans" cxnId="{712BE9F8-8171-4EFB-9DFA-623F74FC10ED}">
      <dgm:prSet/>
      <dgm:spPr/>
      <dgm:t>
        <a:bodyPr/>
        <a:lstStyle/>
        <a:p>
          <a:endParaRPr lang="en-GB"/>
        </a:p>
      </dgm:t>
    </dgm:pt>
    <dgm:pt modelId="{19D91009-249A-4557-8DC3-E1EF93F3D027}" type="sibTrans" cxnId="{712BE9F8-8171-4EFB-9DFA-623F74FC10ED}">
      <dgm:prSet/>
      <dgm:spPr/>
      <dgm:t>
        <a:bodyPr/>
        <a:lstStyle/>
        <a:p>
          <a:endParaRPr lang="en-GB"/>
        </a:p>
      </dgm:t>
    </dgm:pt>
    <dgm:pt modelId="{CC14287E-E00C-4A43-A6D6-C334092A3E5C}" type="pres">
      <dgm:prSet presAssocID="{9C56FDEB-64A4-47C4-A050-26492FF60EEB}" presName="Name0" presStyleCnt="0">
        <dgm:presLayoutVars>
          <dgm:chMax val="7"/>
          <dgm:chPref val="7"/>
          <dgm:dir/>
        </dgm:presLayoutVars>
      </dgm:prSet>
      <dgm:spPr/>
    </dgm:pt>
    <dgm:pt modelId="{5CA45FC3-CEC8-4583-90BB-BD666878191C}" type="pres">
      <dgm:prSet presAssocID="{9C56FDEB-64A4-47C4-A050-26492FF60EEB}" presName="Name1" presStyleCnt="0"/>
      <dgm:spPr/>
    </dgm:pt>
    <dgm:pt modelId="{3B99C30B-E898-4871-ADCA-395E2AD2CEBC}" type="pres">
      <dgm:prSet presAssocID="{9C56FDEB-64A4-47C4-A050-26492FF60EEB}" presName="cycle" presStyleCnt="0"/>
      <dgm:spPr/>
    </dgm:pt>
    <dgm:pt modelId="{B7D510A4-0EEA-433C-B8BF-D5503C3D79CE}" type="pres">
      <dgm:prSet presAssocID="{9C56FDEB-64A4-47C4-A050-26492FF60EEB}" presName="srcNode" presStyleLbl="node1" presStyleIdx="0" presStyleCnt="5"/>
      <dgm:spPr/>
    </dgm:pt>
    <dgm:pt modelId="{EEAC461E-0070-49F7-9C83-33115AB3F421}" type="pres">
      <dgm:prSet presAssocID="{9C56FDEB-64A4-47C4-A050-26492FF60EEB}" presName="conn" presStyleLbl="parChTrans1D2" presStyleIdx="0" presStyleCnt="1"/>
      <dgm:spPr/>
    </dgm:pt>
    <dgm:pt modelId="{6AA562C3-3098-41EA-84D8-41C6190D1757}" type="pres">
      <dgm:prSet presAssocID="{9C56FDEB-64A4-47C4-A050-26492FF60EEB}" presName="extraNode" presStyleLbl="node1" presStyleIdx="0" presStyleCnt="5"/>
      <dgm:spPr/>
    </dgm:pt>
    <dgm:pt modelId="{DBF1DF51-4518-41E4-94DF-6D60E491866F}" type="pres">
      <dgm:prSet presAssocID="{9C56FDEB-64A4-47C4-A050-26492FF60EEB}" presName="dstNode" presStyleLbl="node1" presStyleIdx="0" presStyleCnt="5"/>
      <dgm:spPr/>
    </dgm:pt>
    <dgm:pt modelId="{CEE5E756-68C7-413A-B33D-F7105F751E7F}" type="pres">
      <dgm:prSet presAssocID="{B5D5B386-5E56-4366-99C6-6B42D307BCD7}" presName="text_1" presStyleLbl="node1" presStyleIdx="0" presStyleCnt="5">
        <dgm:presLayoutVars>
          <dgm:bulletEnabled val="1"/>
        </dgm:presLayoutVars>
      </dgm:prSet>
      <dgm:spPr/>
    </dgm:pt>
    <dgm:pt modelId="{7836203F-EF66-4E23-A457-C18E844B204F}" type="pres">
      <dgm:prSet presAssocID="{B5D5B386-5E56-4366-99C6-6B42D307BCD7}" presName="accent_1" presStyleCnt="0"/>
      <dgm:spPr/>
    </dgm:pt>
    <dgm:pt modelId="{21829800-B51A-4069-9B3E-A792B9EE5F15}" type="pres">
      <dgm:prSet presAssocID="{B5D5B386-5E56-4366-99C6-6B42D307BCD7}" presName="accentRepeatNode" presStyleLbl="solidFgAcc1" presStyleIdx="0" presStyleCnt="5"/>
      <dgm:spPr/>
    </dgm:pt>
    <dgm:pt modelId="{0C0CAA8B-06C0-4E77-83CF-E2A65560E560}" type="pres">
      <dgm:prSet presAssocID="{E474C661-CB64-4711-BA12-F819F706CB12}" presName="text_2" presStyleLbl="node1" presStyleIdx="1" presStyleCnt="5">
        <dgm:presLayoutVars>
          <dgm:bulletEnabled val="1"/>
        </dgm:presLayoutVars>
      </dgm:prSet>
      <dgm:spPr/>
      <dgm:t>
        <a:bodyPr/>
        <a:lstStyle/>
        <a:p>
          <a:endParaRPr lang="en-GB"/>
        </a:p>
      </dgm:t>
    </dgm:pt>
    <dgm:pt modelId="{6458EB9F-D90B-4708-9218-D16762B0F6BA}" type="pres">
      <dgm:prSet presAssocID="{E474C661-CB64-4711-BA12-F819F706CB12}" presName="accent_2" presStyleCnt="0"/>
      <dgm:spPr/>
    </dgm:pt>
    <dgm:pt modelId="{CA85BAB4-A635-4DE0-A5E6-A497D5DB0CC2}" type="pres">
      <dgm:prSet presAssocID="{E474C661-CB64-4711-BA12-F819F706CB12}" presName="accentRepeatNode" presStyleLbl="solidFgAcc1" presStyleIdx="1" presStyleCnt="5"/>
      <dgm:spPr/>
    </dgm:pt>
    <dgm:pt modelId="{A54F0ECC-1D5B-4661-87F4-A20F0F5096CA}" type="pres">
      <dgm:prSet presAssocID="{A38C2954-F873-4A20-B6D8-DB5D050BC9FD}" presName="text_3" presStyleLbl="node1" presStyleIdx="2" presStyleCnt="5">
        <dgm:presLayoutVars>
          <dgm:bulletEnabled val="1"/>
        </dgm:presLayoutVars>
      </dgm:prSet>
      <dgm:spPr/>
    </dgm:pt>
    <dgm:pt modelId="{F14AACEE-5250-4529-A32D-B9DC03C8E9B6}" type="pres">
      <dgm:prSet presAssocID="{A38C2954-F873-4A20-B6D8-DB5D050BC9FD}" presName="accent_3" presStyleCnt="0"/>
      <dgm:spPr/>
    </dgm:pt>
    <dgm:pt modelId="{F8BEDC23-1CEF-42C9-966E-D16C02CBFA4F}" type="pres">
      <dgm:prSet presAssocID="{A38C2954-F873-4A20-B6D8-DB5D050BC9FD}" presName="accentRepeatNode" presStyleLbl="solidFgAcc1" presStyleIdx="2" presStyleCnt="5"/>
      <dgm:spPr>
        <a:blipFill rotWithShape="0">
          <a:blip xmlns:r="http://schemas.openxmlformats.org/officeDocument/2006/relationships" r:embed="rId1"/>
          <a:stretch>
            <a:fillRect/>
          </a:stretch>
        </a:blipFill>
      </dgm:spPr>
      <dgm:t>
        <a:bodyPr/>
        <a:lstStyle/>
        <a:p>
          <a:endParaRPr lang="en-GB"/>
        </a:p>
      </dgm:t>
    </dgm:pt>
    <dgm:pt modelId="{53791AB9-5AE7-4307-904B-E7698D9EDEF9}" type="pres">
      <dgm:prSet presAssocID="{4050F047-C039-4B19-85F7-1AFD2698E7F1}" presName="text_4" presStyleLbl="node1" presStyleIdx="3" presStyleCnt="5">
        <dgm:presLayoutVars>
          <dgm:bulletEnabled val="1"/>
        </dgm:presLayoutVars>
      </dgm:prSet>
      <dgm:spPr/>
      <dgm:t>
        <a:bodyPr/>
        <a:lstStyle/>
        <a:p>
          <a:endParaRPr lang="en-GB"/>
        </a:p>
      </dgm:t>
    </dgm:pt>
    <dgm:pt modelId="{00CE7B99-A64F-43CE-AE38-26C201AF6B1D}" type="pres">
      <dgm:prSet presAssocID="{4050F047-C039-4B19-85F7-1AFD2698E7F1}" presName="accent_4" presStyleCnt="0"/>
      <dgm:spPr/>
    </dgm:pt>
    <dgm:pt modelId="{E481A498-50C7-4EFF-A7CA-B5E22CEBF2C2}" type="pres">
      <dgm:prSet presAssocID="{4050F047-C039-4B19-85F7-1AFD2698E7F1}" presName="accentRepeatNode" presStyleLbl="solidFgAcc1" presStyleIdx="3" presStyleCnt="5"/>
      <dgm:spPr/>
    </dgm:pt>
    <dgm:pt modelId="{29B3953B-8CCF-4723-9F04-8F5090F05F4B}" type="pres">
      <dgm:prSet presAssocID="{9AE5BCAA-E048-4FBE-9657-17A22C879CC7}" presName="text_5" presStyleLbl="node1" presStyleIdx="4" presStyleCnt="5">
        <dgm:presLayoutVars>
          <dgm:bulletEnabled val="1"/>
        </dgm:presLayoutVars>
      </dgm:prSet>
      <dgm:spPr/>
    </dgm:pt>
    <dgm:pt modelId="{7E4FF8B3-578E-4295-8AA8-888307C99B4B}" type="pres">
      <dgm:prSet presAssocID="{9AE5BCAA-E048-4FBE-9657-17A22C879CC7}" presName="accent_5" presStyleCnt="0"/>
      <dgm:spPr/>
    </dgm:pt>
    <dgm:pt modelId="{DB588BC0-FA04-4B18-8A1B-DDE9945ECBE0}" type="pres">
      <dgm:prSet presAssocID="{9AE5BCAA-E048-4FBE-9657-17A22C879CC7}" presName="accentRepeatNode" presStyleLbl="solidFgAcc1" presStyleIdx="4" presStyleCnt="5"/>
      <dgm:spPr/>
    </dgm:pt>
  </dgm:ptLst>
  <dgm:cxnLst>
    <dgm:cxn modelId="{69482748-D3CF-471D-BB0D-AAA15DEF3481}" type="presOf" srcId="{E474C661-CB64-4711-BA12-F819F706CB12}" destId="{0C0CAA8B-06C0-4E77-83CF-E2A65560E560}" srcOrd="0" destOrd="0" presId="urn:microsoft.com/office/officeart/2008/layout/VerticalCurvedList"/>
    <dgm:cxn modelId="{54F5BFA7-836C-41B9-A72A-C256713CC6AB}" type="presOf" srcId="{B5D5B386-5E56-4366-99C6-6B42D307BCD7}" destId="{CEE5E756-68C7-413A-B33D-F7105F751E7F}" srcOrd="0" destOrd="0" presId="urn:microsoft.com/office/officeart/2008/layout/VerticalCurvedList"/>
    <dgm:cxn modelId="{BE6B7DC2-00B7-40A1-950F-2EEA35CE4A65}" type="presOf" srcId="{9AE5BCAA-E048-4FBE-9657-17A22C879CC7}" destId="{29B3953B-8CCF-4723-9F04-8F5090F05F4B}" srcOrd="0" destOrd="0" presId="urn:microsoft.com/office/officeart/2008/layout/VerticalCurvedList"/>
    <dgm:cxn modelId="{5273E79C-AA57-42F9-AFF8-59DED5B6D745}" type="presOf" srcId="{A38C2954-F873-4A20-B6D8-DB5D050BC9FD}" destId="{A54F0ECC-1D5B-4661-87F4-A20F0F5096CA}" srcOrd="0" destOrd="0" presId="urn:microsoft.com/office/officeart/2008/layout/VerticalCurvedList"/>
    <dgm:cxn modelId="{D5CEF2DF-56A8-41B2-B4C7-2A8BF7C4CB1A}" srcId="{9C56FDEB-64A4-47C4-A050-26492FF60EEB}" destId="{A38C2954-F873-4A20-B6D8-DB5D050BC9FD}" srcOrd="2" destOrd="0" parTransId="{1AC80D27-DC41-42E2-B2AD-1A48F945B42E}" sibTransId="{B495304F-9020-4AF6-9DE0-7D1994634E7B}"/>
    <dgm:cxn modelId="{495E41E6-10DA-4226-AC63-D954F0F0BEE8}" type="presOf" srcId="{4050F047-C039-4B19-85F7-1AFD2698E7F1}" destId="{53791AB9-5AE7-4307-904B-E7698D9EDEF9}" srcOrd="0" destOrd="0" presId="urn:microsoft.com/office/officeart/2008/layout/VerticalCurvedList"/>
    <dgm:cxn modelId="{6DDB01F0-9101-43AB-BF0F-9592B6EF98AC}" type="presOf" srcId="{55E9F536-6433-43A2-B893-28E2134B490D}" destId="{EEAC461E-0070-49F7-9C83-33115AB3F421}" srcOrd="0" destOrd="0" presId="urn:microsoft.com/office/officeart/2008/layout/VerticalCurvedList"/>
    <dgm:cxn modelId="{549BEFD6-4C38-4D29-9DE3-D498273001AB}" srcId="{9C56FDEB-64A4-47C4-A050-26492FF60EEB}" destId="{4050F047-C039-4B19-85F7-1AFD2698E7F1}" srcOrd="3" destOrd="0" parTransId="{9DF18F12-E028-4AAD-9A88-3BFF7374F97A}" sibTransId="{3E9D6921-54A9-4FB1-B357-1B5FEAFA0DF7}"/>
    <dgm:cxn modelId="{8CDBFA84-F991-484E-AF7D-AA3267353FDE}" srcId="{9C56FDEB-64A4-47C4-A050-26492FF60EEB}" destId="{E474C661-CB64-4711-BA12-F819F706CB12}" srcOrd="1" destOrd="0" parTransId="{473C381D-7CE9-4F40-A0C2-D14024EEA806}" sibTransId="{1CC13660-84B1-41AD-85B8-EAC42BEEBF70}"/>
    <dgm:cxn modelId="{96F76EFA-C6D2-45CF-9854-209CAD169B91}" type="presOf" srcId="{9C56FDEB-64A4-47C4-A050-26492FF60EEB}" destId="{CC14287E-E00C-4A43-A6D6-C334092A3E5C}" srcOrd="0" destOrd="0" presId="urn:microsoft.com/office/officeart/2008/layout/VerticalCurvedList"/>
    <dgm:cxn modelId="{712BE9F8-8171-4EFB-9DFA-623F74FC10ED}" srcId="{9C56FDEB-64A4-47C4-A050-26492FF60EEB}" destId="{9AE5BCAA-E048-4FBE-9657-17A22C879CC7}" srcOrd="4" destOrd="0" parTransId="{4844C8CD-EC40-40BA-A49A-4A986F43C259}" sibTransId="{19D91009-249A-4557-8DC3-E1EF93F3D027}"/>
    <dgm:cxn modelId="{D5A24FDE-65F3-459A-A207-07026343C188}" srcId="{9C56FDEB-64A4-47C4-A050-26492FF60EEB}" destId="{B5D5B386-5E56-4366-99C6-6B42D307BCD7}" srcOrd="0" destOrd="0" parTransId="{C9EA7FE0-1C02-402A-8611-516C6A30187A}" sibTransId="{55E9F536-6433-43A2-B893-28E2134B490D}"/>
    <dgm:cxn modelId="{AED6D9C9-2CD3-4ED4-8A83-1664DCEC08FF}" type="presParOf" srcId="{CC14287E-E00C-4A43-A6D6-C334092A3E5C}" destId="{5CA45FC3-CEC8-4583-90BB-BD666878191C}" srcOrd="0" destOrd="0" presId="urn:microsoft.com/office/officeart/2008/layout/VerticalCurvedList"/>
    <dgm:cxn modelId="{868F4FB3-FC76-45CD-8342-5363FA2EF03D}" type="presParOf" srcId="{5CA45FC3-CEC8-4583-90BB-BD666878191C}" destId="{3B99C30B-E898-4871-ADCA-395E2AD2CEBC}" srcOrd="0" destOrd="0" presId="urn:microsoft.com/office/officeart/2008/layout/VerticalCurvedList"/>
    <dgm:cxn modelId="{40AB382C-A31D-4D36-B1E9-43EB8B4AFA24}" type="presParOf" srcId="{3B99C30B-E898-4871-ADCA-395E2AD2CEBC}" destId="{B7D510A4-0EEA-433C-B8BF-D5503C3D79CE}" srcOrd="0" destOrd="0" presId="urn:microsoft.com/office/officeart/2008/layout/VerticalCurvedList"/>
    <dgm:cxn modelId="{9B50FFBD-3C24-4C8F-953E-7D5B2726CBF2}" type="presParOf" srcId="{3B99C30B-E898-4871-ADCA-395E2AD2CEBC}" destId="{EEAC461E-0070-49F7-9C83-33115AB3F421}" srcOrd="1" destOrd="0" presId="urn:microsoft.com/office/officeart/2008/layout/VerticalCurvedList"/>
    <dgm:cxn modelId="{096DA424-ED71-4305-8DFE-DB50708DE5EC}" type="presParOf" srcId="{3B99C30B-E898-4871-ADCA-395E2AD2CEBC}" destId="{6AA562C3-3098-41EA-84D8-41C6190D1757}" srcOrd="2" destOrd="0" presId="urn:microsoft.com/office/officeart/2008/layout/VerticalCurvedList"/>
    <dgm:cxn modelId="{612E1F20-A302-424E-9CB3-A02209952064}" type="presParOf" srcId="{3B99C30B-E898-4871-ADCA-395E2AD2CEBC}" destId="{DBF1DF51-4518-41E4-94DF-6D60E491866F}" srcOrd="3" destOrd="0" presId="urn:microsoft.com/office/officeart/2008/layout/VerticalCurvedList"/>
    <dgm:cxn modelId="{96024E65-ED6C-4ADD-8C4B-EB7D89136809}" type="presParOf" srcId="{5CA45FC3-CEC8-4583-90BB-BD666878191C}" destId="{CEE5E756-68C7-413A-B33D-F7105F751E7F}" srcOrd="1" destOrd="0" presId="urn:microsoft.com/office/officeart/2008/layout/VerticalCurvedList"/>
    <dgm:cxn modelId="{4EB7A478-F4F1-43B1-8057-CD287FBB0447}" type="presParOf" srcId="{5CA45FC3-CEC8-4583-90BB-BD666878191C}" destId="{7836203F-EF66-4E23-A457-C18E844B204F}" srcOrd="2" destOrd="0" presId="urn:microsoft.com/office/officeart/2008/layout/VerticalCurvedList"/>
    <dgm:cxn modelId="{FE255AFF-4A64-45D7-AA29-7F888E7664FE}" type="presParOf" srcId="{7836203F-EF66-4E23-A457-C18E844B204F}" destId="{21829800-B51A-4069-9B3E-A792B9EE5F15}" srcOrd="0" destOrd="0" presId="urn:microsoft.com/office/officeart/2008/layout/VerticalCurvedList"/>
    <dgm:cxn modelId="{93310882-957A-4003-B451-9F173B91AA1F}" type="presParOf" srcId="{5CA45FC3-CEC8-4583-90BB-BD666878191C}" destId="{0C0CAA8B-06C0-4E77-83CF-E2A65560E560}" srcOrd="3" destOrd="0" presId="urn:microsoft.com/office/officeart/2008/layout/VerticalCurvedList"/>
    <dgm:cxn modelId="{3D016688-981E-4334-8BEF-F981429884B3}" type="presParOf" srcId="{5CA45FC3-CEC8-4583-90BB-BD666878191C}" destId="{6458EB9F-D90B-4708-9218-D16762B0F6BA}" srcOrd="4" destOrd="0" presId="urn:microsoft.com/office/officeart/2008/layout/VerticalCurvedList"/>
    <dgm:cxn modelId="{8DA60EED-18FE-41E4-8A1C-942FF5A47C13}" type="presParOf" srcId="{6458EB9F-D90B-4708-9218-D16762B0F6BA}" destId="{CA85BAB4-A635-4DE0-A5E6-A497D5DB0CC2}" srcOrd="0" destOrd="0" presId="urn:microsoft.com/office/officeart/2008/layout/VerticalCurvedList"/>
    <dgm:cxn modelId="{32EC1131-1E4F-421A-A406-79DCC8ADB1C7}" type="presParOf" srcId="{5CA45FC3-CEC8-4583-90BB-BD666878191C}" destId="{A54F0ECC-1D5B-4661-87F4-A20F0F5096CA}" srcOrd="5" destOrd="0" presId="urn:microsoft.com/office/officeart/2008/layout/VerticalCurvedList"/>
    <dgm:cxn modelId="{8BE71CB4-B91B-43C0-92F1-2BC249E81E66}" type="presParOf" srcId="{5CA45FC3-CEC8-4583-90BB-BD666878191C}" destId="{F14AACEE-5250-4529-A32D-B9DC03C8E9B6}" srcOrd="6" destOrd="0" presId="urn:microsoft.com/office/officeart/2008/layout/VerticalCurvedList"/>
    <dgm:cxn modelId="{F207AA97-6B39-4E09-87BE-A35B6AF02338}" type="presParOf" srcId="{F14AACEE-5250-4529-A32D-B9DC03C8E9B6}" destId="{F8BEDC23-1CEF-42C9-966E-D16C02CBFA4F}" srcOrd="0" destOrd="0" presId="urn:microsoft.com/office/officeart/2008/layout/VerticalCurvedList"/>
    <dgm:cxn modelId="{B960582E-B73D-4E7C-AA72-B022C4E60DFB}" type="presParOf" srcId="{5CA45FC3-CEC8-4583-90BB-BD666878191C}" destId="{53791AB9-5AE7-4307-904B-E7698D9EDEF9}" srcOrd="7" destOrd="0" presId="urn:microsoft.com/office/officeart/2008/layout/VerticalCurvedList"/>
    <dgm:cxn modelId="{2302F3C0-2387-47AA-98B0-1ED907194897}" type="presParOf" srcId="{5CA45FC3-CEC8-4583-90BB-BD666878191C}" destId="{00CE7B99-A64F-43CE-AE38-26C201AF6B1D}" srcOrd="8" destOrd="0" presId="urn:microsoft.com/office/officeart/2008/layout/VerticalCurvedList"/>
    <dgm:cxn modelId="{5367FCAB-60A6-40CE-8795-787BB592E184}" type="presParOf" srcId="{00CE7B99-A64F-43CE-AE38-26C201AF6B1D}" destId="{E481A498-50C7-4EFF-A7CA-B5E22CEBF2C2}" srcOrd="0" destOrd="0" presId="urn:microsoft.com/office/officeart/2008/layout/VerticalCurvedList"/>
    <dgm:cxn modelId="{D993597A-41B1-4BBB-93C0-D5D4AE06C0B0}" type="presParOf" srcId="{5CA45FC3-CEC8-4583-90BB-BD666878191C}" destId="{29B3953B-8CCF-4723-9F04-8F5090F05F4B}" srcOrd="9" destOrd="0" presId="urn:microsoft.com/office/officeart/2008/layout/VerticalCurvedList"/>
    <dgm:cxn modelId="{4655F576-A5FA-4236-9666-C7EC4F7A01F2}" type="presParOf" srcId="{5CA45FC3-CEC8-4583-90BB-BD666878191C}" destId="{7E4FF8B3-578E-4295-8AA8-888307C99B4B}" srcOrd="10" destOrd="0" presId="urn:microsoft.com/office/officeart/2008/layout/VerticalCurvedList"/>
    <dgm:cxn modelId="{068E27C4-A417-4BAB-B78B-2A2090852ED9}" type="presParOf" srcId="{7E4FF8B3-578E-4295-8AA8-888307C99B4B}" destId="{DB588BC0-FA04-4B18-8A1B-DDE9945ECBE0}"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227171-CFBE-4C65-B1F4-0EAE83D30FE2}">
      <dsp:nvSpPr>
        <dsp:cNvPr id="0" name=""/>
        <dsp:cNvSpPr/>
      </dsp:nvSpPr>
      <dsp:spPr>
        <a:xfrm>
          <a:off x="1308786" y="0"/>
          <a:ext cx="2617572" cy="1856964"/>
        </a:xfrm>
        <a:prstGeom prst="trapezoid">
          <a:avLst>
            <a:gd name="adj" fmla="val 70480"/>
          </a:avLst>
        </a:prstGeom>
        <a:solidFill>
          <a:schemeClr val="accent2">
            <a:hueOff val="0"/>
            <a:satOff val="0"/>
            <a:lumOff val="0"/>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kern="1200" dirty="0" smtClean="0"/>
            <a:t>Basic </a:t>
          </a:r>
          <a:br>
            <a:rPr lang="en-GB" sz="2800" kern="1200" dirty="0" smtClean="0"/>
          </a:br>
          <a:r>
            <a:rPr lang="en-GB" sz="2800" kern="1200" dirty="0" smtClean="0"/>
            <a:t>Research</a:t>
          </a:r>
          <a:endParaRPr lang="en-GB" sz="2800" kern="1200" dirty="0"/>
        </a:p>
      </dsp:txBody>
      <dsp:txXfrm>
        <a:off x="1308786" y="0"/>
        <a:ext cx="2617572" cy="1856964"/>
      </dsp:txXfrm>
    </dsp:sp>
    <dsp:sp modelId="{69A20C57-8A31-4A10-84BC-AF8493798C78}">
      <dsp:nvSpPr>
        <dsp:cNvPr id="0" name=""/>
        <dsp:cNvSpPr/>
      </dsp:nvSpPr>
      <dsp:spPr>
        <a:xfrm>
          <a:off x="0" y="1769612"/>
          <a:ext cx="5235145" cy="1856964"/>
        </a:xfrm>
        <a:prstGeom prst="trapezoid">
          <a:avLst>
            <a:gd name="adj" fmla="val 70480"/>
          </a:avLst>
        </a:prstGeom>
        <a:solidFill>
          <a:schemeClr val="accent3">
            <a:hueOff val="0"/>
            <a:satOff val="0"/>
            <a:lumOff val="0"/>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55880" tIns="55880" rIns="55880" bIns="55880" numCol="1" spcCol="1270" anchor="ctr" anchorCtr="0">
          <a:noAutofit/>
        </a:bodyPr>
        <a:lstStyle/>
        <a:p>
          <a:pPr lvl="0" algn="ctr" defTabSz="1955800">
            <a:lnSpc>
              <a:spcPct val="90000"/>
            </a:lnSpc>
            <a:spcBef>
              <a:spcPct val="0"/>
            </a:spcBef>
            <a:spcAft>
              <a:spcPct val="35000"/>
            </a:spcAft>
          </a:pPr>
          <a:r>
            <a:rPr lang="en-GB" sz="4400" b="1" kern="1200" dirty="0" smtClean="0"/>
            <a:t>Applied Research</a:t>
          </a:r>
          <a:endParaRPr lang="en-GB" sz="4400" b="1" kern="1200" dirty="0"/>
        </a:p>
      </dsp:txBody>
      <dsp:txXfrm>
        <a:off x="916150" y="1769612"/>
        <a:ext cx="3402844" cy="1856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2BC139-80FA-4AED-8CF7-41F9C806D3DB}">
      <dsp:nvSpPr>
        <dsp:cNvPr id="0" name=""/>
        <dsp:cNvSpPr/>
      </dsp:nvSpPr>
      <dsp:spPr>
        <a:xfrm>
          <a:off x="988344" y="-78925"/>
          <a:ext cx="7167311" cy="7167311"/>
        </a:xfrm>
        <a:prstGeom prst="circularArrow">
          <a:avLst>
            <a:gd name="adj1" fmla="val 5544"/>
            <a:gd name="adj2" fmla="val 330680"/>
            <a:gd name="adj3" fmla="val 14749638"/>
            <a:gd name="adj4" fmla="val 16817493"/>
            <a:gd name="adj5" fmla="val 575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044887-006E-43F5-A108-4DF59A7B08CB}">
      <dsp:nvSpPr>
        <dsp:cNvPr id="0" name=""/>
        <dsp:cNvSpPr/>
      </dsp:nvSpPr>
      <dsp:spPr>
        <a:xfrm>
          <a:off x="3643312" y="395"/>
          <a:ext cx="1857375" cy="9286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1. Thought, Idea, Questions</a:t>
          </a:r>
          <a:endParaRPr lang="en-GB" sz="1200" kern="1200" dirty="0"/>
        </a:p>
      </dsp:txBody>
      <dsp:txXfrm>
        <a:off x="3688647" y="45730"/>
        <a:ext cx="1766705" cy="838017"/>
      </dsp:txXfrm>
    </dsp:sp>
    <dsp:sp modelId="{24A6F081-0CE0-4A48-8DC5-C40AA9DAF157}">
      <dsp:nvSpPr>
        <dsp:cNvPr id="0" name=""/>
        <dsp:cNvSpPr/>
      </dsp:nvSpPr>
      <dsp:spPr>
        <a:xfrm>
          <a:off x="5607943" y="715462"/>
          <a:ext cx="1857375" cy="928687"/>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2. Refine Question</a:t>
          </a:r>
          <a:endParaRPr lang="en-GB" sz="1200" kern="1200" dirty="0"/>
        </a:p>
      </dsp:txBody>
      <dsp:txXfrm>
        <a:off x="5653278" y="760797"/>
        <a:ext cx="1766705" cy="838017"/>
      </dsp:txXfrm>
    </dsp:sp>
    <dsp:sp modelId="{35417AFD-9A80-421A-9D8C-BE9CC4CFF56E}">
      <dsp:nvSpPr>
        <dsp:cNvPr id="0" name=""/>
        <dsp:cNvSpPr/>
      </dsp:nvSpPr>
      <dsp:spPr>
        <a:xfrm>
          <a:off x="6653301" y="2526076"/>
          <a:ext cx="1857375" cy="928687"/>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3. Specific Hypothesis</a:t>
          </a:r>
          <a:endParaRPr lang="en-GB" sz="1200" kern="1200" dirty="0"/>
        </a:p>
      </dsp:txBody>
      <dsp:txXfrm>
        <a:off x="6698636" y="2571411"/>
        <a:ext cx="1766705" cy="838017"/>
      </dsp:txXfrm>
    </dsp:sp>
    <dsp:sp modelId="{615747E3-FFE9-495B-B167-47FDC0615DFF}">
      <dsp:nvSpPr>
        <dsp:cNvPr id="0" name=""/>
        <dsp:cNvSpPr/>
      </dsp:nvSpPr>
      <dsp:spPr>
        <a:xfrm>
          <a:off x="6290252" y="4585030"/>
          <a:ext cx="1857375" cy="928687"/>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4. Selection of Research Method</a:t>
          </a:r>
          <a:endParaRPr lang="en-GB" sz="1200" kern="1200" dirty="0"/>
        </a:p>
      </dsp:txBody>
      <dsp:txXfrm>
        <a:off x="6335587" y="4630365"/>
        <a:ext cx="1766705" cy="838017"/>
      </dsp:txXfrm>
    </dsp:sp>
    <dsp:sp modelId="{C0FCDC11-3024-4932-ADD8-794C2C588AF1}">
      <dsp:nvSpPr>
        <dsp:cNvPr id="0" name=""/>
        <dsp:cNvSpPr/>
      </dsp:nvSpPr>
      <dsp:spPr>
        <a:xfrm>
          <a:off x="4688670" y="5928916"/>
          <a:ext cx="1857375" cy="928687"/>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5. Planning and Designing Research Protocol</a:t>
          </a:r>
          <a:endParaRPr lang="en-GB" sz="1200" kern="1200" dirty="0"/>
        </a:p>
      </dsp:txBody>
      <dsp:txXfrm>
        <a:off x="4734005" y="5974251"/>
        <a:ext cx="1766705" cy="838017"/>
      </dsp:txXfrm>
    </dsp:sp>
    <dsp:sp modelId="{BF543233-FCEA-4DB5-B07D-BECCEA08BE39}">
      <dsp:nvSpPr>
        <dsp:cNvPr id="0" name=""/>
        <dsp:cNvSpPr/>
      </dsp:nvSpPr>
      <dsp:spPr>
        <a:xfrm>
          <a:off x="2597954" y="5928916"/>
          <a:ext cx="1857375" cy="9286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6. Running the Research Study</a:t>
          </a:r>
          <a:endParaRPr lang="en-GB" sz="1200" kern="1200" dirty="0"/>
        </a:p>
      </dsp:txBody>
      <dsp:txXfrm>
        <a:off x="2643289" y="5974251"/>
        <a:ext cx="1766705" cy="838017"/>
      </dsp:txXfrm>
    </dsp:sp>
    <dsp:sp modelId="{69988191-4D69-49B7-B8E3-3B4BFBC599B4}">
      <dsp:nvSpPr>
        <dsp:cNvPr id="0" name=""/>
        <dsp:cNvSpPr/>
      </dsp:nvSpPr>
      <dsp:spPr>
        <a:xfrm>
          <a:off x="996372" y="4585030"/>
          <a:ext cx="1857375" cy="928687"/>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7. Analysing Study Outcomes</a:t>
          </a:r>
          <a:endParaRPr lang="en-GB" sz="1200" kern="1200" dirty="0"/>
        </a:p>
      </dsp:txBody>
      <dsp:txXfrm>
        <a:off x="1041707" y="4630365"/>
        <a:ext cx="1766705" cy="838017"/>
      </dsp:txXfrm>
    </dsp:sp>
    <dsp:sp modelId="{B68FAB7F-A25B-4E07-9574-F36A8AA24283}">
      <dsp:nvSpPr>
        <dsp:cNvPr id="0" name=""/>
        <dsp:cNvSpPr/>
      </dsp:nvSpPr>
      <dsp:spPr>
        <a:xfrm>
          <a:off x="633323" y="2526076"/>
          <a:ext cx="1857375" cy="928687"/>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8. Interpreting Study Outcomes</a:t>
          </a:r>
          <a:endParaRPr lang="en-GB" sz="1200" kern="1200" dirty="0"/>
        </a:p>
      </dsp:txBody>
      <dsp:txXfrm>
        <a:off x="678658" y="2571411"/>
        <a:ext cx="1766705" cy="838017"/>
      </dsp:txXfrm>
    </dsp:sp>
    <dsp:sp modelId="{B1478E05-56F8-4181-872F-728D388BC1EB}">
      <dsp:nvSpPr>
        <dsp:cNvPr id="0" name=""/>
        <dsp:cNvSpPr/>
      </dsp:nvSpPr>
      <dsp:spPr>
        <a:xfrm>
          <a:off x="1678681" y="715462"/>
          <a:ext cx="1857375" cy="928687"/>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9. Understanding the Outcomes</a:t>
          </a:r>
          <a:endParaRPr lang="en-GB" sz="1200" kern="1200" dirty="0"/>
        </a:p>
      </dsp:txBody>
      <dsp:txXfrm>
        <a:off x="1724016" y="760797"/>
        <a:ext cx="1766705" cy="8380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2BC139-80FA-4AED-8CF7-41F9C806D3DB}">
      <dsp:nvSpPr>
        <dsp:cNvPr id="0" name=""/>
        <dsp:cNvSpPr/>
      </dsp:nvSpPr>
      <dsp:spPr>
        <a:xfrm>
          <a:off x="988344" y="-78925"/>
          <a:ext cx="7167311" cy="7167311"/>
        </a:xfrm>
        <a:prstGeom prst="circularArrow">
          <a:avLst>
            <a:gd name="adj1" fmla="val 5544"/>
            <a:gd name="adj2" fmla="val 330680"/>
            <a:gd name="adj3" fmla="val 14749638"/>
            <a:gd name="adj4" fmla="val 16817493"/>
            <a:gd name="adj5" fmla="val 575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044887-006E-43F5-A108-4DF59A7B08CB}">
      <dsp:nvSpPr>
        <dsp:cNvPr id="0" name=""/>
        <dsp:cNvSpPr/>
      </dsp:nvSpPr>
      <dsp:spPr>
        <a:xfrm>
          <a:off x="3643312" y="395"/>
          <a:ext cx="1857375" cy="9286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1. Thought, Idea, Questions</a:t>
          </a:r>
          <a:endParaRPr lang="en-GB" sz="1200" kern="1200" dirty="0"/>
        </a:p>
      </dsp:txBody>
      <dsp:txXfrm>
        <a:off x="3688647" y="45730"/>
        <a:ext cx="1766705" cy="838017"/>
      </dsp:txXfrm>
    </dsp:sp>
    <dsp:sp modelId="{24A6F081-0CE0-4A48-8DC5-C40AA9DAF157}">
      <dsp:nvSpPr>
        <dsp:cNvPr id="0" name=""/>
        <dsp:cNvSpPr/>
      </dsp:nvSpPr>
      <dsp:spPr>
        <a:xfrm>
          <a:off x="5607943" y="715462"/>
          <a:ext cx="1857375" cy="928687"/>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2. Refine Question</a:t>
          </a:r>
          <a:endParaRPr lang="en-GB" sz="1200" kern="1200" dirty="0"/>
        </a:p>
      </dsp:txBody>
      <dsp:txXfrm>
        <a:off x="5653278" y="760797"/>
        <a:ext cx="1766705" cy="838017"/>
      </dsp:txXfrm>
    </dsp:sp>
    <dsp:sp modelId="{35417AFD-9A80-421A-9D8C-BE9CC4CFF56E}">
      <dsp:nvSpPr>
        <dsp:cNvPr id="0" name=""/>
        <dsp:cNvSpPr/>
      </dsp:nvSpPr>
      <dsp:spPr>
        <a:xfrm>
          <a:off x="6653301" y="2526076"/>
          <a:ext cx="1857375" cy="928687"/>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3. Specific Hypothesis</a:t>
          </a:r>
          <a:endParaRPr lang="en-GB" sz="1200" kern="1200" dirty="0"/>
        </a:p>
      </dsp:txBody>
      <dsp:txXfrm>
        <a:off x="6698636" y="2571411"/>
        <a:ext cx="1766705" cy="838017"/>
      </dsp:txXfrm>
    </dsp:sp>
    <dsp:sp modelId="{615747E3-FFE9-495B-B167-47FDC0615DFF}">
      <dsp:nvSpPr>
        <dsp:cNvPr id="0" name=""/>
        <dsp:cNvSpPr/>
      </dsp:nvSpPr>
      <dsp:spPr>
        <a:xfrm>
          <a:off x="6290252" y="4585030"/>
          <a:ext cx="1857375" cy="928687"/>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4. Selection of Research Method</a:t>
          </a:r>
          <a:endParaRPr lang="en-GB" sz="1200" kern="1200" dirty="0"/>
        </a:p>
      </dsp:txBody>
      <dsp:txXfrm>
        <a:off x="6335587" y="4630365"/>
        <a:ext cx="1766705" cy="838017"/>
      </dsp:txXfrm>
    </dsp:sp>
    <dsp:sp modelId="{C0FCDC11-3024-4932-ADD8-794C2C588AF1}">
      <dsp:nvSpPr>
        <dsp:cNvPr id="0" name=""/>
        <dsp:cNvSpPr/>
      </dsp:nvSpPr>
      <dsp:spPr>
        <a:xfrm>
          <a:off x="4688670" y="5928916"/>
          <a:ext cx="1857375" cy="928687"/>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5. Planning and Designing Research Protocol</a:t>
          </a:r>
          <a:endParaRPr lang="en-GB" sz="1200" kern="1200" dirty="0"/>
        </a:p>
      </dsp:txBody>
      <dsp:txXfrm>
        <a:off x="4734005" y="5974251"/>
        <a:ext cx="1766705" cy="838017"/>
      </dsp:txXfrm>
    </dsp:sp>
    <dsp:sp modelId="{BF543233-FCEA-4DB5-B07D-BECCEA08BE39}">
      <dsp:nvSpPr>
        <dsp:cNvPr id="0" name=""/>
        <dsp:cNvSpPr/>
      </dsp:nvSpPr>
      <dsp:spPr>
        <a:xfrm>
          <a:off x="2597954" y="5928916"/>
          <a:ext cx="1857375" cy="9286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6. Running the Research Study</a:t>
          </a:r>
          <a:endParaRPr lang="en-GB" sz="1200" kern="1200" dirty="0"/>
        </a:p>
      </dsp:txBody>
      <dsp:txXfrm>
        <a:off x="2643289" y="5974251"/>
        <a:ext cx="1766705" cy="838017"/>
      </dsp:txXfrm>
    </dsp:sp>
    <dsp:sp modelId="{69988191-4D69-49B7-B8E3-3B4BFBC599B4}">
      <dsp:nvSpPr>
        <dsp:cNvPr id="0" name=""/>
        <dsp:cNvSpPr/>
      </dsp:nvSpPr>
      <dsp:spPr>
        <a:xfrm>
          <a:off x="996372" y="4585030"/>
          <a:ext cx="1857375" cy="928687"/>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7. Analysing Study Outcomes</a:t>
          </a:r>
          <a:endParaRPr lang="en-GB" sz="1200" kern="1200" dirty="0"/>
        </a:p>
      </dsp:txBody>
      <dsp:txXfrm>
        <a:off x="1041707" y="4630365"/>
        <a:ext cx="1766705" cy="838017"/>
      </dsp:txXfrm>
    </dsp:sp>
    <dsp:sp modelId="{B68FAB7F-A25B-4E07-9574-F36A8AA24283}">
      <dsp:nvSpPr>
        <dsp:cNvPr id="0" name=""/>
        <dsp:cNvSpPr/>
      </dsp:nvSpPr>
      <dsp:spPr>
        <a:xfrm>
          <a:off x="633323" y="2526076"/>
          <a:ext cx="1857375" cy="928687"/>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8. Interpreting Study Outcomes</a:t>
          </a:r>
          <a:endParaRPr lang="en-GB" sz="1200" kern="1200" dirty="0"/>
        </a:p>
      </dsp:txBody>
      <dsp:txXfrm>
        <a:off x="678658" y="2571411"/>
        <a:ext cx="1766705" cy="838017"/>
      </dsp:txXfrm>
    </dsp:sp>
    <dsp:sp modelId="{B1478E05-56F8-4181-872F-728D388BC1EB}">
      <dsp:nvSpPr>
        <dsp:cNvPr id="0" name=""/>
        <dsp:cNvSpPr/>
      </dsp:nvSpPr>
      <dsp:spPr>
        <a:xfrm>
          <a:off x="1678681" y="715462"/>
          <a:ext cx="1857375" cy="928687"/>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9. Understanding the Outcomes</a:t>
          </a:r>
          <a:endParaRPr lang="en-GB" sz="1200" kern="1200" dirty="0"/>
        </a:p>
      </dsp:txBody>
      <dsp:txXfrm>
        <a:off x="1724016" y="760797"/>
        <a:ext cx="1766705" cy="8380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782922-1380-4E73-B521-8BE8FBC0920D}">
      <dsp:nvSpPr>
        <dsp:cNvPr id="0" name=""/>
        <dsp:cNvSpPr/>
      </dsp:nvSpPr>
      <dsp:spPr>
        <a:xfrm rot="5400000">
          <a:off x="-186847" y="189793"/>
          <a:ext cx="1245651" cy="871956"/>
        </a:xfrm>
        <a:prstGeom prst="chevron">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endParaRPr lang="en-GB" sz="1700" kern="1200"/>
        </a:p>
      </dsp:txBody>
      <dsp:txXfrm rot="-5400000">
        <a:off x="1" y="438923"/>
        <a:ext cx="871956" cy="373695"/>
      </dsp:txXfrm>
    </dsp:sp>
    <dsp:sp modelId="{ED1C7B2B-CED0-4885-AF81-6A98353A42B0}">
      <dsp:nvSpPr>
        <dsp:cNvPr id="0" name=""/>
        <dsp:cNvSpPr/>
      </dsp:nvSpPr>
      <dsp:spPr>
        <a:xfrm rot="5400000">
          <a:off x="4603141" y="-3728239"/>
          <a:ext cx="809673" cy="8272043"/>
        </a:xfrm>
        <a:prstGeom prst="round2Same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a:lnSpc>
              <a:spcPct val="90000"/>
            </a:lnSpc>
            <a:spcBef>
              <a:spcPct val="0"/>
            </a:spcBef>
            <a:spcAft>
              <a:spcPct val="15000"/>
            </a:spcAft>
            <a:buChar char="••"/>
          </a:pPr>
          <a:r>
            <a:rPr lang="en-GB" sz="1300" kern="1200" dirty="0" smtClean="0"/>
            <a:t>Must have Graduate Basis for Chartered Membership (GBC) of BPS</a:t>
          </a:r>
          <a:endParaRPr lang="en-GB" sz="1300" kern="1200" dirty="0"/>
        </a:p>
      </dsp:txBody>
      <dsp:txXfrm rot="-5400000">
        <a:off x="871957" y="42470"/>
        <a:ext cx="8232518" cy="730623"/>
      </dsp:txXfrm>
    </dsp:sp>
    <dsp:sp modelId="{50ED4BE1-838D-4D94-8BF9-EE6221C7F3D6}">
      <dsp:nvSpPr>
        <dsp:cNvPr id="0" name=""/>
        <dsp:cNvSpPr/>
      </dsp:nvSpPr>
      <dsp:spPr>
        <a:xfrm rot="5400000">
          <a:off x="-186847" y="1319834"/>
          <a:ext cx="1245651" cy="871956"/>
        </a:xfrm>
        <a:prstGeom prst="chevron">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endParaRPr lang="en-GB" sz="1700" kern="1200" dirty="0"/>
        </a:p>
      </dsp:txBody>
      <dsp:txXfrm rot="-5400000">
        <a:off x="1" y="1568964"/>
        <a:ext cx="871956" cy="373695"/>
      </dsp:txXfrm>
    </dsp:sp>
    <dsp:sp modelId="{0227C69F-7F90-49AE-8731-F5CFBAC43F69}">
      <dsp:nvSpPr>
        <dsp:cNvPr id="0" name=""/>
        <dsp:cNvSpPr/>
      </dsp:nvSpPr>
      <dsp:spPr>
        <a:xfrm rot="5400000">
          <a:off x="4603141" y="-2598198"/>
          <a:ext cx="809673" cy="8272043"/>
        </a:xfrm>
        <a:prstGeom prst="round2Same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a:lnSpc>
              <a:spcPct val="90000"/>
            </a:lnSpc>
            <a:spcBef>
              <a:spcPct val="0"/>
            </a:spcBef>
            <a:spcAft>
              <a:spcPct val="15000"/>
            </a:spcAft>
            <a:buChar char="••"/>
          </a:pPr>
          <a:r>
            <a:rPr lang="en-GB" sz="1300" kern="1200" dirty="0" smtClean="0"/>
            <a:t>Candidates typically only get on to a Clinical Psychology training course with a first or a high 2:1 degree</a:t>
          </a:r>
          <a:endParaRPr lang="en-GB" sz="1300" kern="1200" dirty="0"/>
        </a:p>
        <a:p>
          <a:pPr marL="114300" lvl="1" indent="-114300" algn="l" defTabSz="577850">
            <a:lnSpc>
              <a:spcPct val="90000"/>
            </a:lnSpc>
            <a:spcBef>
              <a:spcPct val="0"/>
            </a:spcBef>
            <a:spcAft>
              <a:spcPct val="15000"/>
            </a:spcAft>
            <a:buChar char="••"/>
          </a:pPr>
          <a:r>
            <a:rPr lang="en-GB" sz="1300" kern="1200" dirty="0" smtClean="0"/>
            <a:t>Required to have some level of clinical experience</a:t>
          </a:r>
          <a:endParaRPr lang="en-GB" sz="1300" kern="1200" dirty="0"/>
        </a:p>
      </dsp:txBody>
      <dsp:txXfrm rot="-5400000">
        <a:off x="871957" y="1172511"/>
        <a:ext cx="8232518" cy="730623"/>
      </dsp:txXfrm>
    </dsp:sp>
    <dsp:sp modelId="{C230A7A4-0963-497C-89EE-4F2B83DBEBB6}">
      <dsp:nvSpPr>
        <dsp:cNvPr id="0" name=""/>
        <dsp:cNvSpPr/>
      </dsp:nvSpPr>
      <dsp:spPr>
        <a:xfrm rot="5400000">
          <a:off x="-186847" y="2449875"/>
          <a:ext cx="1245651" cy="871956"/>
        </a:xfrm>
        <a:prstGeom prst="chevron">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endParaRPr lang="en-GB" sz="1700" kern="1200"/>
        </a:p>
      </dsp:txBody>
      <dsp:txXfrm rot="-5400000">
        <a:off x="1" y="2699005"/>
        <a:ext cx="871956" cy="373695"/>
      </dsp:txXfrm>
    </dsp:sp>
    <dsp:sp modelId="{15664C51-7033-437C-98ED-711C0E9CC70A}">
      <dsp:nvSpPr>
        <dsp:cNvPr id="0" name=""/>
        <dsp:cNvSpPr/>
      </dsp:nvSpPr>
      <dsp:spPr>
        <a:xfrm rot="5400000">
          <a:off x="4603141" y="-1468156"/>
          <a:ext cx="809673" cy="8272043"/>
        </a:xfrm>
        <a:prstGeom prst="round2Same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a:lnSpc>
              <a:spcPct val="90000"/>
            </a:lnSpc>
            <a:spcBef>
              <a:spcPct val="0"/>
            </a:spcBef>
            <a:spcAft>
              <a:spcPct val="15000"/>
            </a:spcAft>
            <a:buChar char="••"/>
          </a:pPr>
          <a:r>
            <a:rPr lang="en-GB" sz="1300" kern="1200" dirty="0" smtClean="0"/>
            <a:t>Only 27% of applicants achieve a place on the Clinical Psychologist course</a:t>
          </a:r>
          <a:endParaRPr lang="en-GB" sz="1300" kern="1200" dirty="0"/>
        </a:p>
        <a:p>
          <a:pPr marL="114300" lvl="1" indent="-114300" algn="l" defTabSz="577850">
            <a:lnSpc>
              <a:spcPct val="90000"/>
            </a:lnSpc>
            <a:spcBef>
              <a:spcPct val="0"/>
            </a:spcBef>
            <a:spcAft>
              <a:spcPct val="15000"/>
            </a:spcAft>
            <a:buChar char="••"/>
          </a:pPr>
          <a:r>
            <a:rPr lang="en-GB" sz="1300" kern="1200" dirty="0" smtClean="0"/>
            <a:t>Whilst waiting, applicants often obtain further experience (e.g., paid assistant psychologist)</a:t>
          </a:r>
          <a:endParaRPr lang="en-GB" sz="1300" kern="1200" dirty="0"/>
        </a:p>
      </dsp:txBody>
      <dsp:txXfrm rot="-5400000">
        <a:off x="871957" y="2302553"/>
        <a:ext cx="8232518" cy="730623"/>
      </dsp:txXfrm>
    </dsp:sp>
    <dsp:sp modelId="{5D1FE797-F605-421F-BC96-890BFC3573FD}">
      <dsp:nvSpPr>
        <dsp:cNvPr id="0" name=""/>
        <dsp:cNvSpPr/>
      </dsp:nvSpPr>
      <dsp:spPr>
        <a:xfrm rot="5400000">
          <a:off x="-186847" y="3579917"/>
          <a:ext cx="1245651" cy="871956"/>
        </a:xfrm>
        <a:prstGeom prst="chevron">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endParaRPr lang="en-GB" sz="1700" kern="1200"/>
        </a:p>
      </dsp:txBody>
      <dsp:txXfrm rot="-5400000">
        <a:off x="1" y="3829047"/>
        <a:ext cx="871956" cy="373695"/>
      </dsp:txXfrm>
    </dsp:sp>
    <dsp:sp modelId="{6D2CCAA8-829E-43AA-83FE-880F022FF192}">
      <dsp:nvSpPr>
        <dsp:cNvPr id="0" name=""/>
        <dsp:cNvSpPr/>
      </dsp:nvSpPr>
      <dsp:spPr>
        <a:xfrm rot="5400000">
          <a:off x="4603141" y="-338115"/>
          <a:ext cx="809673" cy="8272043"/>
        </a:xfrm>
        <a:prstGeom prst="round2Same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a:lnSpc>
              <a:spcPct val="90000"/>
            </a:lnSpc>
            <a:spcBef>
              <a:spcPct val="0"/>
            </a:spcBef>
            <a:spcAft>
              <a:spcPct val="15000"/>
            </a:spcAft>
            <a:buChar char="••"/>
          </a:pPr>
          <a:r>
            <a:rPr lang="en-GB" sz="1300" kern="1200" dirty="0" smtClean="0"/>
            <a:t>Courses tend to be 3 years long, conferring a doctorate in Clinical Psychology.</a:t>
          </a:r>
          <a:endParaRPr lang="en-GB" sz="1300" kern="1200" dirty="0"/>
        </a:p>
        <a:p>
          <a:pPr marL="114300" lvl="1" indent="-114300" algn="l" defTabSz="577850">
            <a:lnSpc>
              <a:spcPct val="90000"/>
            </a:lnSpc>
            <a:spcBef>
              <a:spcPct val="0"/>
            </a:spcBef>
            <a:spcAft>
              <a:spcPct val="15000"/>
            </a:spcAft>
            <a:buChar char="••"/>
          </a:pPr>
          <a:r>
            <a:rPr lang="en-GB" sz="1300" kern="1200" dirty="0" smtClean="0"/>
            <a:t>This is required to begin practicing as a Clinical Psychologist.</a:t>
          </a:r>
          <a:endParaRPr lang="en-GB" sz="1300" kern="1200" dirty="0"/>
        </a:p>
      </dsp:txBody>
      <dsp:txXfrm rot="-5400000">
        <a:off x="871957" y="3432594"/>
        <a:ext cx="8232518" cy="730623"/>
      </dsp:txXfrm>
    </dsp:sp>
    <dsp:sp modelId="{74B02969-996C-4EBE-BA9E-ED0384BB2BEB}">
      <dsp:nvSpPr>
        <dsp:cNvPr id="0" name=""/>
        <dsp:cNvSpPr/>
      </dsp:nvSpPr>
      <dsp:spPr>
        <a:xfrm rot="5400000">
          <a:off x="-186847" y="4709958"/>
          <a:ext cx="1245651" cy="871956"/>
        </a:xfrm>
        <a:prstGeom prst="chevron">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endParaRPr lang="en-GB" sz="1700" kern="1200"/>
        </a:p>
      </dsp:txBody>
      <dsp:txXfrm rot="-5400000">
        <a:off x="1" y="4959088"/>
        <a:ext cx="871956" cy="373695"/>
      </dsp:txXfrm>
    </dsp:sp>
    <dsp:sp modelId="{5F3B992F-EEE1-463C-AF1E-A8161C29C405}">
      <dsp:nvSpPr>
        <dsp:cNvPr id="0" name=""/>
        <dsp:cNvSpPr/>
      </dsp:nvSpPr>
      <dsp:spPr>
        <a:xfrm rot="5400000">
          <a:off x="4603141" y="843768"/>
          <a:ext cx="809673" cy="8272043"/>
        </a:xfrm>
        <a:prstGeom prst="round2SameRect">
          <a:avLst/>
        </a:prstGeom>
        <a:solidFill>
          <a:schemeClr val="lt1">
            <a:alpha val="90000"/>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a:lnSpc>
              <a:spcPct val="90000"/>
            </a:lnSpc>
            <a:spcBef>
              <a:spcPct val="0"/>
            </a:spcBef>
            <a:spcAft>
              <a:spcPct val="15000"/>
            </a:spcAft>
            <a:buChar char="••"/>
          </a:pPr>
          <a:r>
            <a:rPr lang="en-GB" sz="1300" kern="1200" dirty="0" smtClean="0"/>
            <a:t>Learning skills are a key component; trainees are taught to become scientist-practitioners</a:t>
          </a:r>
          <a:endParaRPr lang="en-GB" sz="1300" kern="1200" dirty="0"/>
        </a:p>
      </dsp:txBody>
      <dsp:txXfrm rot="-5400000">
        <a:off x="871957" y="4614478"/>
        <a:ext cx="8232518" cy="7306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AC461E-0070-49F7-9C83-33115AB3F421}">
      <dsp:nvSpPr>
        <dsp:cNvPr id="0" name=""/>
        <dsp:cNvSpPr/>
      </dsp:nvSpPr>
      <dsp:spPr>
        <a:xfrm>
          <a:off x="-4594335" y="-704407"/>
          <a:ext cx="5472816" cy="5472816"/>
        </a:xfrm>
        <a:prstGeom prst="blockArc">
          <a:avLst>
            <a:gd name="adj1" fmla="val 18900000"/>
            <a:gd name="adj2" fmla="val 2700000"/>
            <a:gd name="adj3" fmla="val 395"/>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EE5E756-68C7-413A-B33D-F7105F751E7F}">
      <dsp:nvSpPr>
        <dsp:cNvPr id="0" name=""/>
        <dsp:cNvSpPr/>
      </dsp:nvSpPr>
      <dsp:spPr>
        <a:xfrm>
          <a:off x="460128" y="312440"/>
          <a:ext cx="4237212" cy="625205"/>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6257" tIns="60960" rIns="60960" bIns="60960" numCol="1" spcCol="1270" anchor="ctr" anchorCtr="0">
          <a:noAutofit/>
        </a:bodyPr>
        <a:lstStyle/>
        <a:p>
          <a:pPr lvl="0" algn="l" defTabSz="1066800">
            <a:lnSpc>
              <a:spcPct val="90000"/>
            </a:lnSpc>
            <a:spcBef>
              <a:spcPct val="0"/>
            </a:spcBef>
            <a:spcAft>
              <a:spcPct val="35000"/>
            </a:spcAft>
          </a:pPr>
          <a:r>
            <a:rPr lang="en-GB" sz="2400" kern="1200" dirty="0" smtClean="0"/>
            <a:t>Assessment</a:t>
          </a:r>
          <a:endParaRPr lang="en-GB" sz="2400" kern="1200" dirty="0"/>
        </a:p>
      </dsp:txBody>
      <dsp:txXfrm>
        <a:off x="460128" y="312440"/>
        <a:ext cx="4237212" cy="625205"/>
      </dsp:txXfrm>
    </dsp:sp>
    <dsp:sp modelId="{21829800-B51A-4069-9B3E-A792B9EE5F15}">
      <dsp:nvSpPr>
        <dsp:cNvPr id="0" name=""/>
        <dsp:cNvSpPr/>
      </dsp:nvSpPr>
      <dsp:spPr>
        <a:xfrm>
          <a:off x="69375" y="234289"/>
          <a:ext cx="781507" cy="781507"/>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C0CAA8B-06C0-4E77-83CF-E2A65560E560}">
      <dsp:nvSpPr>
        <dsp:cNvPr id="0" name=""/>
        <dsp:cNvSpPr/>
      </dsp:nvSpPr>
      <dsp:spPr>
        <a:xfrm>
          <a:off x="818573" y="1250411"/>
          <a:ext cx="3878768" cy="625205"/>
        </a:xfrm>
        <a:prstGeom prst="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6257" tIns="60960" rIns="60960" bIns="60960" numCol="1" spcCol="1270" anchor="ctr" anchorCtr="0">
          <a:noAutofit/>
        </a:bodyPr>
        <a:lstStyle/>
        <a:p>
          <a:pPr lvl="0" algn="l" defTabSz="1066800">
            <a:lnSpc>
              <a:spcPct val="90000"/>
            </a:lnSpc>
            <a:spcBef>
              <a:spcPct val="0"/>
            </a:spcBef>
            <a:spcAft>
              <a:spcPct val="35000"/>
            </a:spcAft>
          </a:pPr>
          <a:r>
            <a:rPr lang="en-GB" sz="2400" kern="1200" dirty="0" smtClean="0"/>
            <a:t>Formulation</a:t>
          </a:r>
          <a:endParaRPr lang="en-GB" sz="2400" kern="1200" dirty="0"/>
        </a:p>
      </dsp:txBody>
      <dsp:txXfrm>
        <a:off x="818573" y="1250411"/>
        <a:ext cx="3878768" cy="625205"/>
      </dsp:txXfrm>
    </dsp:sp>
    <dsp:sp modelId="{CA85BAB4-A635-4DE0-A5E6-A497D5DB0CC2}">
      <dsp:nvSpPr>
        <dsp:cNvPr id="0" name=""/>
        <dsp:cNvSpPr/>
      </dsp:nvSpPr>
      <dsp:spPr>
        <a:xfrm>
          <a:off x="427819" y="1172260"/>
          <a:ext cx="781507" cy="781507"/>
        </a:xfrm>
        <a:prstGeom prst="ellipse">
          <a:avLst/>
        </a:prstGeom>
        <a:solidFill>
          <a:schemeClr val="lt1">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sp>
    <dsp:sp modelId="{A54F0ECC-1D5B-4661-87F4-A20F0F5096CA}">
      <dsp:nvSpPr>
        <dsp:cNvPr id="0" name=""/>
        <dsp:cNvSpPr/>
      </dsp:nvSpPr>
      <dsp:spPr>
        <a:xfrm>
          <a:off x="818573" y="2188382"/>
          <a:ext cx="3878768" cy="625205"/>
        </a:xfrm>
        <a:prstGeom prst="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6257" tIns="60960" rIns="60960" bIns="60960" numCol="1" spcCol="1270" anchor="ctr" anchorCtr="0">
          <a:noAutofit/>
        </a:bodyPr>
        <a:lstStyle/>
        <a:p>
          <a:pPr lvl="0" algn="l" defTabSz="1066800">
            <a:lnSpc>
              <a:spcPct val="90000"/>
            </a:lnSpc>
            <a:spcBef>
              <a:spcPct val="0"/>
            </a:spcBef>
            <a:spcAft>
              <a:spcPct val="35000"/>
            </a:spcAft>
          </a:pPr>
          <a:r>
            <a:rPr lang="en-GB" sz="2400" kern="1200" dirty="0" smtClean="0"/>
            <a:t>Intervention</a:t>
          </a:r>
          <a:endParaRPr lang="en-GB" sz="2400" kern="1200" dirty="0"/>
        </a:p>
      </dsp:txBody>
      <dsp:txXfrm>
        <a:off x="818573" y="2188382"/>
        <a:ext cx="3878768" cy="625205"/>
      </dsp:txXfrm>
    </dsp:sp>
    <dsp:sp modelId="{F8BEDC23-1CEF-42C9-966E-D16C02CBFA4F}">
      <dsp:nvSpPr>
        <dsp:cNvPr id="0" name=""/>
        <dsp:cNvSpPr/>
      </dsp:nvSpPr>
      <dsp:spPr>
        <a:xfrm>
          <a:off x="427819" y="2110232"/>
          <a:ext cx="781507" cy="781507"/>
        </a:xfrm>
        <a:prstGeom prst="ellipse">
          <a:avLst/>
        </a:prstGeom>
        <a:blipFill rotWithShape="0">
          <a:blip xmlns:r="http://schemas.openxmlformats.org/officeDocument/2006/relationships" r:embed="rId1"/>
          <a:stretch>
            <a:fillRect/>
          </a:stretch>
        </a:blip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sp>
    <dsp:sp modelId="{53791AB9-5AE7-4307-904B-E7698D9EDEF9}">
      <dsp:nvSpPr>
        <dsp:cNvPr id="0" name=""/>
        <dsp:cNvSpPr/>
      </dsp:nvSpPr>
      <dsp:spPr>
        <a:xfrm>
          <a:off x="460128" y="3126353"/>
          <a:ext cx="4237212" cy="625205"/>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6257" tIns="60960" rIns="60960" bIns="60960" numCol="1" spcCol="1270" anchor="ctr" anchorCtr="0">
          <a:noAutofit/>
        </a:bodyPr>
        <a:lstStyle/>
        <a:p>
          <a:pPr lvl="0" algn="l" defTabSz="1066800">
            <a:lnSpc>
              <a:spcPct val="90000"/>
            </a:lnSpc>
            <a:spcBef>
              <a:spcPct val="0"/>
            </a:spcBef>
            <a:spcAft>
              <a:spcPct val="35000"/>
            </a:spcAft>
          </a:pPr>
          <a:r>
            <a:rPr lang="en-GB" sz="2400" kern="1200" dirty="0" smtClean="0"/>
            <a:t>Evaluation</a:t>
          </a:r>
          <a:endParaRPr lang="en-GB" sz="2400" kern="1200" dirty="0"/>
        </a:p>
      </dsp:txBody>
      <dsp:txXfrm>
        <a:off x="460128" y="3126353"/>
        <a:ext cx="4237212" cy="625205"/>
      </dsp:txXfrm>
    </dsp:sp>
    <dsp:sp modelId="{E481A498-50C7-4EFF-A7CA-B5E22CEBF2C2}">
      <dsp:nvSpPr>
        <dsp:cNvPr id="0" name=""/>
        <dsp:cNvSpPr/>
      </dsp:nvSpPr>
      <dsp:spPr>
        <a:xfrm>
          <a:off x="69375" y="3048203"/>
          <a:ext cx="781507" cy="781507"/>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511CF0-6BA0-4067-8487-78A60DCB5CA3}">
      <dsp:nvSpPr>
        <dsp:cNvPr id="0" name=""/>
        <dsp:cNvSpPr/>
      </dsp:nvSpPr>
      <dsp:spPr>
        <a:xfrm>
          <a:off x="4464496" y="3434284"/>
          <a:ext cx="202283" cy="886195"/>
        </a:xfrm>
        <a:custGeom>
          <a:avLst/>
          <a:gdLst/>
          <a:ahLst/>
          <a:cxnLst/>
          <a:rect l="0" t="0" r="0" b="0"/>
          <a:pathLst>
            <a:path>
              <a:moveTo>
                <a:pt x="0" y="0"/>
              </a:moveTo>
              <a:lnTo>
                <a:pt x="0" y="886195"/>
              </a:lnTo>
              <a:lnTo>
                <a:pt x="202283" y="886195"/>
              </a:lnTo>
            </a:path>
          </a:pathLst>
        </a:custGeom>
        <a:noFill/>
        <a:ln w="2540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F87E6C0-DD8E-4F8E-835F-E626E37E6C98}">
      <dsp:nvSpPr>
        <dsp:cNvPr id="0" name=""/>
        <dsp:cNvSpPr/>
      </dsp:nvSpPr>
      <dsp:spPr>
        <a:xfrm>
          <a:off x="4262212" y="3434284"/>
          <a:ext cx="202283" cy="886195"/>
        </a:xfrm>
        <a:custGeom>
          <a:avLst/>
          <a:gdLst/>
          <a:ahLst/>
          <a:cxnLst/>
          <a:rect l="0" t="0" r="0" b="0"/>
          <a:pathLst>
            <a:path>
              <a:moveTo>
                <a:pt x="202283" y="0"/>
              </a:moveTo>
              <a:lnTo>
                <a:pt x="202283" y="886195"/>
              </a:lnTo>
              <a:lnTo>
                <a:pt x="0" y="886195"/>
              </a:lnTo>
            </a:path>
          </a:pathLst>
        </a:custGeom>
        <a:noFill/>
        <a:ln w="2540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72EDC5-F83B-4B13-9ED1-8198EE002A78}">
      <dsp:nvSpPr>
        <dsp:cNvPr id="0" name=""/>
        <dsp:cNvSpPr/>
      </dsp:nvSpPr>
      <dsp:spPr>
        <a:xfrm>
          <a:off x="4464496" y="3434284"/>
          <a:ext cx="3496620" cy="1772391"/>
        </a:xfrm>
        <a:custGeom>
          <a:avLst/>
          <a:gdLst/>
          <a:ahLst/>
          <a:cxnLst/>
          <a:rect l="0" t="0" r="0" b="0"/>
          <a:pathLst>
            <a:path>
              <a:moveTo>
                <a:pt x="0" y="0"/>
              </a:moveTo>
              <a:lnTo>
                <a:pt x="0" y="1570107"/>
              </a:lnTo>
              <a:lnTo>
                <a:pt x="3496620" y="1570107"/>
              </a:lnTo>
              <a:lnTo>
                <a:pt x="3496620" y="1772391"/>
              </a:lnTo>
            </a:path>
          </a:pathLst>
        </a:custGeom>
        <a:noFill/>
        <a:ln w="2540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9791E7C-9A8E-48CF-869E-4637FF296AC9}">
      <dsp:nvSpPr>
        <dsp:cNvPr id="0" name=""/>
        <dsp:cNvSpPr/>
      </dsp:nvSpPr>
      <dsp:spPr>
        <a:xfrm>
          <a:off x="4464496" y="3434284"/>
          <a:ext cx="1165540" cy="1772391"/>
        </a:xfrm>
        <a:custGeom>
          <a:avLst/>
          <a:gdLst/>
          <a:ahLst/>
          <a:cxnLst/>
          <a:rect l="0" t="0" r="0" b="0"/>
          <a:pathLst>
            <a:path>
              <a:moveTo>
                <a:pt x="0" y="0"/>
              </a:moveTo>
              <a:lnTo>
                <a:pt x="0" y="1570107"/>
              </a:lnTo>
              <a:lnTo>
                <a:pt x="1165540" y="1570107"/>
              </a:lnTo>
              <a:lnTo>
                <a:pt x="1165540" y="1772391"/>
              </a:lnTo>
            </a:path>
          </a:pathLst>
        </a:custGeom>
        <a:noFill/>
        <a:ln w="2540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4CDA6E9-3526-4AFD-9F55-3C13A300EB5F}">
      <dsp:nvSpPr>
        <dsp:cNvPr id="0" name=""/>
        <dsp:cNvSpPr/>
      </dsp:nvSpPr>
      <dsp:spPr>
        <a:xfrm>
          <a:off x="3298955" y="3434284"/>
          <a:ext cx="1165540" cy="1772391"/>
        </a:xfrm>
        <a:custGeom>
          <a:avLst/>
          <a:gdLst/>
          <a:ahLst/>
          <a:cxnLst/>
          <a:rect l="0" t="0" r="0" b="0"/>
          <a:pathLst>
            <a:path>
              <a:moveTo>
                <a:pt x="1165540" y="0"/>
              </a:moveTo>
              <a:lnTo>
                <a:pt x="1165540" y="1570107"/>
              </a:lnTo>
              <a:lnTo>
                <a:pt x="0" y="1570107"/>
              </a:lnTo>
              <a:lnTo>
                <a:pt x="0" y="1772391"/>
              </a:lnTo>
            </a:path>
          </a:pathLst>
        </a:custGeom>
        <a:noFill/>
        <a:ln w="2540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048295E-0D64-4BB9-8A68-516C1553F0A9}">
      <dsp:nvSpPr>
        <dsp:cNvPr id="0" name=""/>
        <dsp:cNvSpPr/>
      </dsp:nvSpPr>
      <dsp:spPr>
        <a:xfrm>
          <a:off x="967875" y="3434284"/>
          <a:ext cx="3496620" cy="1772391"/>
        </a:xfrm>
        <a:custGeom>
          <a:avLst/>
          <a:gdLst/>
          <a:ahLst/>
          <a:cxnLst/>
          <a:rect l="0" t="0" r="0" b="0"/>
          <a:pathLst>
            <a:path>
              <a:moveTo>
                <a:pt x="3496620" y="0"/>
              </a:moveTo>
              <a:lnTo>
                <a:pt x="3496620" y="1570107"/>
              </a:lnTo>
              <a:lnTo>
                <a:pt x="0" y="1570107"/>
              </a:lnTo>
              <a:lnTo>
                <a:pt x="0" y="1772391"/>
              </a:lnTo>
            </a:path>
          </a:pathLst>
        </a:custGeom>
        <a:noFill/>
        <a:ln w="2540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CE58C02-118B-4C46-8526-F799B6CAFFAB}">
      <dsp:nvSpPr>
        <dsp:cNvPr id="0" name=""/>
        <dsp:cNvSpPr/>
      </dsp:nvSpPr>
      <dsp:spPr>
        <a:xfrm>
          <a:off x="3501239" y="2471027"/>
          <a:ext cx="1926512" cy="963256"/>
        </a:xfrm>
        <a:prstGeom prst="rect">
          <a:avLst/>
        </a:prstGeom>
        <a:solidFill>
          <a:schemeClr val="accent2">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GB" sz="1800" kern="1200" dirty="0" smtClean="0"/>
            <a:t>Must have GBC</a:t>
          </a:r>
          <a:endParaRPr lang="en-GB" sz="1800" kern="1200" dirty="0"/>
        </a:p>
      </dsp:txBody>
      <dsp:txXfrm>
        <a:off x="3501239" y="2471027"/>
        <a:ext cx="1926512" cy="963256"/>
      </dsp:txXfrm>
    </dsp:sp>
    <dsp:sp modelId="{72AF09F0-348E-4DC7-8448-41C3C33CF9C3}">
      <dsp:nvSpPr>
        <dsp:cNvPr id="0" name=""/>
        <dsp:cNvSpPr/>
      </dsp:nvSpPr>
      <dsp:spPr>
        <a:xfrm>
          <a:off x="4618" y="5206675"/>
          <a:ext cx="1926512" cy="963256"/>
        </a:xfrm>
        <a:prstGeom prst="rect">
          <a:avLst/>
        </a:prstGeom>
        <a:solidFill>
          <a:schemeClr val="accent6">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smtClean="0">
              <a:solidFill>
                <a:schemeClr val="accent6">
                  <a:lumMod val="50000"/>
                </a:schemeClr>
              </a:solidFill>
            </a:rPr>
            <a:t>One-year accredited Health Psychology Masters course</a:t>
          </a:r>
          <a:endParaRPr lang="en-GB" sz="1100" kern="1200" dirty="0">
            <a:solidFill>
              <a:schemeClr val="accent6">
                <a:lumMod val="50000"/>
              </a:schemeClr>
            </a:solidFill>
          </a:endParaRPr>
        </a:p>
      </dsp:txBody>
      <dsp:txXfrm>
        <a:off x="4618" y="5206675"/>
        <a:ext cx="1926512" cy="963256"/>
      </dsp:txXfrm>
    </dsp:sp>
    <dsp:sp modelId="{DA6AE5B8-0CF1-49DA-9C4F-E63A8742A6FE}">
      <dsp:nvSpPr>
        <dsp:cNvPr id="0" name=""/>
        <dsp:cNvSpPr/>
      </dsp:nvSpPr>
      <dsp:spPr>
        <a:xfrm>
          <a:off x="2335699" y="5206675"/>
          <a:ext cx="1926512" cy="963256"/>
        </a:xfrm>
        <a:prstGeom prst="rect">
          <a:avLst/>
        </a:prstGeom>
        <a:solidFill>
          <a:schemeClr val="accent6">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smtClean="0">
              <a:solidFill>
                <a:schemeClr val="accent6">
                  <a:lumMod val="50000"/>
                </a:schemeClr>
              </a:solidFill>
            </a:rPr>
            <a:t>Independently studying towards and taking Stage 1 exam set and assessed by the BPS</a:t>
          </a:r>
          <a:endParaRPr lang="en-GB" sz="1100" kern="1200" dirty="0">
            <a:solidFill>
              <a:schemeClr val="accent6">
                <a:lumMod val="50000"/>
              </a:schemeClr>
            </a:solidFill>
          </a:endParaRPr>
        </a:p>
      </dsp:txBody>
      <dsp:txXfrm>
        <a:off x="2335699" y="5206675"/>
        <a:ext cx="1926512" cy="963256"/>
      </dsp:txXfrm>
    </dsp:sp>
    <dsp:sp modelId="{6132FDDB-9B0A-4A04-AF1D-A6E590374C37}">
      <dsp:nvSpPr>
        <dsp:cNvPr id="0" name=""/>
        <dsp:cNvSpPr/>
      </dsp:nvSpPr>
      <dsp:spPr>
        <a:xfrm>
          <a:off x="4666779" y="5206675"/>
          <a:ext cx="1926512" cy="963256"/>
        </a:xfrm>
        <a:prstGeom prst="rect">
          <a:avLst/>
        </a:prstGeom>
        <a:solidFill>
          <a:schemeClr val="accent5">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smtClean="0">
              <a:solidFill>
                <a:schemeClr val="accent5">
                  <a:lumMod val="50000"/>
                </a:schemeClr>
              </a:solidFill>
            </a:rPr>
            <a:t>A standalone qualification</a:t>
          </a:r>
          <a:endParaRPr lang="en-GB" sz="1100" kern="1200" dirty="0">
            <a:solidFill>
              <a:schemeClr val="accent5">
                <a:lumMod val="50000"/>
              </a:schemeClr>
            </a:solidFill>
          </a:endParaRPr>
        </a:p>
      </dsp:txBody>
      <dsp:txXfrm>
        <a:off x="4666779" y="5206675"/>
        <a:ext cx="1926512" cy="963256"/>
      </dsp:txXfrm>
    </dsp:sp>
    <dsp:sp modelId="{8B72E2C4-C7E5-4E63-8CE2-1DBD43AF4A7E}">
      <dsp:nvSpPr>
        <dsp:cNvPr id="0" name=""/>
        <dsp:cNvSpPr/>
      </dsp:nvSpPr>
      <dsp:spPr>
        <a:xfrm>
          <a:off x="6997860" y="5206675"/>
          <a:ext cx="1926512" cy="963256"/>
        </a:xfrm>
        <a:prstGeom prst="rect">
          <a:avLst/>
        </a:prstGeom>
        <a:solidFill>
          <a:schemeClr val="accent5">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smtClean="0">
              <a:solidFill>
                <a:schemeClr val="accent5">
                  <a:lumMod val="50000"/>
                </a:schemeClr>
              </a:solidFill>
            </a:rPr>
            <a:t>Part of a doctoral programme in Health Psychology</a:t>
          </a:r>
          <a:endParaRPr lang="en-GB" sz="1100" kern="1200" dirty="0">
            <a:solidFill>
              <a:schemeClr val="accent5">
                <a:lumMod val="50000"/>
              </a:schemeClr>
            </a:solidFill>
          </a:endParaRPr>
        </a:p>
      </dsp:txBody>
      <dsp:txXfrm>
        <a:off x="6997860" y="5206675"/>
        <a:ext cx="1926512" cy="963256"/>
      </dsp:txXfrm>
    </dsp:sp>
    <dsp:sp modelId="{02CDE754-4B6F-4B35-A0D2-9B295B41F4A2}">
      <dsp:nvSpPr>
        <dsp:cNvPr id="0" name=""/>
        <dsp:cNvSpPr/>
      </dsp:nvSpPr>
      <dsp:spPr>
        <a:xfrm>
          <a:off x="2335699" y="3838851"/>
          <a:ext cx="1926512" cy="963256"/>
        </a:xfrm>
        <a:prstGeom prst="rect">
          <a:avLst/>
        </a:prstGeom>
        <a:solidFill>
          <a:schemeClr val="accent6">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b="1" kern="1200" dirty="0" smtClean="0">
              <a:solidFill>
                <a:schemeClr val="accent6">
                  <a:lumMod val="50000"/>
                </a:schemeClr>
              </a:solidFill>
            </a:rPr>
            <a:t>Stage 1</a:t>
          </a:r>
          <a:endParaRPr lang="en-GB" sz="1400" b="1" kern="1200" dirty="0">
            <a:solidFill>
              <a:schemeClr val="accent6">
                <a:lumMod val="50000"/>
              </a:schemeClr>
            </a:solidFill>
          </a:endParaRPr>
        </a:p>
      </dsp:txBody>
      <dsp:txXfrm>
        <a:off x="2335699" y="3838851"/>
        <a:ext cx="1926512" cy="963256"/>
      </dsp:txXfrm>
    </dsp:sp>
    <dsp:sp modelId="{69092BDD-1A69-4B8F-863F-E01FE344CC03}">
      <dsp:nvSpPr>
        <dsp:cNvPr id="0" name=""/>
        <dsp:cNvSpPr/>
      </dsp:nvSpPr>
      <dsp:spPr>
        <a:xfrm>
          <a:off x="4666779" y="3838851"/>
          <a:ext cx="1926512" cy="963256"/>
        </a:xfrm>
        <a:prstGeom prst="rect">
          <a:avLst/>
        </a:prstGeom>
        <a:solidFill>
          <a:schemeClr val="accent5">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b="1" kern="1200" dirty="0" smtClean="0">
              <a:solidFill>
                <a:schemeClr val="accent5">
                  <a:lumMod val="50000"/>
                </a:schemeClr>
              </a:solidFill>
            </a:rPr>
            <a:t>Stage 2</a:t>
          </a:r>
          <a:endParaRPr lang="en-GB" sz="1400" b="1" kern="1200" dirty="0">
            <a:solidFill>
              <a:schemeClr val="accent5">
                <a:lumMod val="50000"/>
              </a:schemeClr>
            </a:solidFill>
          </a:endParaRPr>
        </a:p>
      </dsp:txBody>
      <dsp:txXfrm>
        <a:off x="4666779" y="3838851"/>
        <a:ext cx="1926512" cy="96325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AC461E-0070-49F7-9C83-33115AB3F421}">
      <dsp:nvSpPr>
        <dsp:cNvPr id="0" name=""/>
        <dsp:cNvSpPr/>
      </dsp:nvSpPr>
      <dsp:spPr>
        <a:xfrm>
          <a:off x="-4594335" y="-704407"/>
          <a:ext cx="5472816" cy="5472816"/>
        </a:xfrm>
        <a:prstGeom prst="blockArc">
          <a:avLst>
            <a:gd name="adj1" fmla="val 18900000"/>
            <a:gd name="adj2" fmla="val 2700000"/>
            <a:gd name="adj3" fmla="val 395"/>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EE5E756-68C7-413A-B33D-F7105F751E7F}">
      <dsp:nvSpPr>
        <dsp:cNvPr id="0" name=""/>
        <dsp:cNvSpPr/>
      </dsp:nvSpPr>
      <dsp:spPr>
        <a:xfrm>
          <a:off x="384538" y="253918"/>
          <a:ext cx="4312803" cy="508162"/>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45720" rIns="45720" bIns="45720" numCol="1" spcCol="1270" anchor="ctr" anchorCtr="0">
          <a:noAutofit/>
        </a:bodyPr>
        <a:lstStyle/>
        <a:p>
          <a:pPr lvl="0" algn="l" defTabSz="800100">
            <a:lnSpc>
              <a:spcPct val="90000"/>
            </a:lnSpc>
            <a:spcBef>
              <a:spcPct val="0"/>
            </a:spcBef>
            <a:spcAft>
              <a:spcPct val="35000"/>
            </a:spcAft>
          </a:pPr>
          <a:r>
            <a:rPr lang="en-GB" sz="1800" kern="1200" dirty="0" smtClean="0"/>
            <a:t>Generic Professional Competencies</a:t>
          </a:r>
          <a:endParaRPr lang="en-GB" sz="1800" kern="1200" dirty="0"/>
        </a:p>
      </dsp:txBody>
      <dsp:txXfrm>
        <a:off x="384538" y="253918"/>
        <a:ext cx="4312803" cy="508162"/>
      </dsp:txXfrm>
    </dsp:sp>
    <dsp:sp modelId="{21829800-B51A-4069-9B3E-A792B9EE5F15}">
      <dsp:nvSpPr>
        <dsp:cNvPr id="0" name=""/>
        <dsp:cNvSpPr/>
      </dsp:nvSpPr>
      <dsp:spPr>
        <a:xfrm>
          <a:off x="66936" y="190398"/>
          <a:ext cx="635203" cy="635203"/>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C0CAA8B-06C0-4E77-83CF-E2A65560E560}">
      <dsp:nvSpPr>
        <dsp:cNvPr id="0" name=""/>
        <dsp:cNvSpPr/>
      </dsp:nvSpPr>
      <dsp:spPr>
        <a:xfrm>
          <a:off x="748672" y="1015918"/>
          <a:ext cx="3948668" cy="508162"/>
        </a:xfrm>
        <a:prstGeom prst="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45720" rIns="45720" bIns="45720" numCol="1" spcCol="1270" anchor="ctr" anchorCtr="0">
          <a:noAutofit/>
        </a:bodyPr>
        <a:lstStyle/>
        <a:p>
          <a:pPr lvl="0" algn="l" defTabSz="800100">
            <a:lnSpc>
              <a:spcPct val="90000"/>
            </a:lnSpc>
            <a:spcBef>
              <a:spcPct val="0"/>
            </a:spcBef>
            <a:spcAft>
              <a:spcPct val="35000"/>
            </a:spcAft>
          </a:pPr>
          <a:r>
            <a:rPr lang="en-GB" sz="1800" kern="1200" dirty="0" smtClean="0"/>
            <a:t>Behaviour-Change Competencies</a:t>
          </a:r>
          <a:endParaRPr lang="en-GB" sz="1800" kern="1200" dirty="0"/>
        </a:p>
      </dsp:txBody>
      <dsp:txXfrm>
        <a:off x="748672" y="1015918"/>
        <a:ext cx="3948668" cy="508162"/>
      </dsp:txXfrm>
    </dsp:sp>
    <dsp:sp modelId="{CA85BAB4-A635-4DE0-A5E6-A497D5DB0CC2}">
      <dsp:nvSpPr>
        <dsp:cNvPr id="0" name=""/>
        <dsp:cNvSpPr/>
      </dsp:nvSpPr>
      <dsp:spPr>
        <a:xfrm>
          <a:off x="431071" y="952398"/>
          <a:ext cx="635203" cy="635203"/>
        </a:xfrm>
        <a:prstGeom prst="ellipse">
          <a:avLst/>
        </a:prstGeom>
        <a:solidFill>
          <a:schemeClr val="lt1">
            <a:hueOff val="0"/>
            <a:satOff val="0"/>
            <a:lumOff val="0"/>
            <a:alphaOff val="0"/>
          </a:schemeClr>
        </a:solidFill>
        <a:ln w="25400" cap="flat" cmpd="sng" algn="ctr">
          <a:solidFill>
            <a:schemeClr val="accent3">
              <a:hueOff val="2812566"/>
              <a:satOff val="-4220"/>
              <a:lumOff val="-686"/>
              <a:alphaOff val="0"/>
            </a:schemeClr>
          </a:solidFill>
          <a:prstDash val="solid"/>
        </a:ln>
        <a:effectLst/>
      </dsp:spPr>
      <dsp:style>
        <a:lnRef idx="2">
          <a:scrgbClr r="0" g="0" b="0"/>
        </a:lnRef>
        <a:fillRef idx="1">
          <a:scrgbClr r="0" g="0" b="0"/>
        </a:fillRef>
        <a:effectRef idx="0">
          <a:scrgbClr r="0" g="0" b="0"/>
        </a:effectRef>
        <a:fontRef idx="minor"/>
      </dsp:style>
    </dsp:sp>
    <dsp:sp modelId="{A54F0ECC-1D5B-4661-87F4-A20F0F5096CA}">
      <dsp:nvSpPr>
        <dsp:cNvPr id="0" name=""/>
        <dsp:cNvSpPr/>
      </dsp:nvSpPr>
      <dsp:spPr>
        <a:xfrm>
          <a:off x="860432" y="1777918"/>
          <a:ext cx="3836908" cy="508162"/>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45720" rIns="45720" bIns="45720" numCol="1" spcCol="1270" anchor="ctr" anchorCtr="0">
          <a:noAutofit/>
        </a:bodyPr>
        <a:lstStyle/>
        <a:p>
          <a:pPr lvl="0" algn="l" defTabSz="800100">
            <a:lnSpc>
              <a:spcPct val="90000"/>
            </a:lnSpc>
            <a:spcBef>
              <a:spcPct val="0"/>
            </a:spcBef>
            <a:spcAft>
              <a:spcPct val="35000"/>
            </a:spcAft>
          </a:pPr>
          <a:r>
            <a:rPr lang="en-GB" sz="1800" kern="1200" dirty="0" smtClean="0"/>
            <a:t>Research Competencies</a:t>
          </a:r>
          <a:endParaRPr lang="en-GB" sz="1800" kern="1200" dirty="0"/>
        </a:p>
      </dsp:txBody>
      <dsp:txXfrm>
        <a:off x="860432" y="1777918"/>
        <a:ext cx="3836908" cy="508162"/>
      </dsp:txXfrm>
    </dsp:sp>
    <dsp:sp modelId="{F8BEDC23-1CEF-42C9-966E-D16C02CBFA4F}">
      <dsp:nvSpPr>
        <dsp:cNvPr id="0" name=""/>
        <dsp:cNvSpPr/>
      </dsp:nvSpPr>
      <dsp:spPr>
        <a:xfrm>
          <a:off x="542831" y="1714398"/>
          <a:ext cx="635203" cy="635203"/>
        </a:xfrm>
        <a:prstGeom prst="ellipse">
          <a:avLst/>
        </a:prstGeom>
        <a:blipFill rotWithShape="0">
          <a:blip xmlns:r="http://schemas.openxmlformats.org/officeDocument/2006/relationships" r:embed="rId1"/>
          <a:stretch>
            <a:fillRect/>
          </a:stretch>
        </a:blip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53791AB9-5AE7-4307-904B-E7698D9EDEF9}">
      <dsp:nvSpPr>
        <dsp:cNvPr id="0" name=""/>
        <dsp:cNvSpPr/>
      </dsp:nvSpPr>
      <dsp:spPr>
        <a:xfrm>
          <a:off x="748672" y="2539918"/>
          <a:ext cx="3948668" cy="508162"/>
        </a:xfrm>
        <a:prstGeom prst="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45720" rIns="45720" bIns="45720" numCol="1" spcCol="1270" anchor="ctr" anchorCtr="0">
          <a:noAutofit/>
        </a:bodyPr>
        <a:lstStyle/>
        <a:p>
          <a:pPr lvl="0" algn="l" defTabSz="800100">
            <a:lnSpc>
              <a:spcPct val="90000"/>
            </a:lnSpc>
            <a:spcBef>
              <a:spcPct val="0"/>
            </a:spcBef>
            <a:spcAft>
              <a:spcPct val="35000"/>
            </a:spcAft>
          </a:pPr>
          <a:r>
            <a:rPr lang="en-GB" sz="1800" kern="1200" dirty="0" smtClean="0"/>
            <a:t>Consultancy Competencies</a:t>
          </a:r>
          <a:endParaRPr lang="en-GB" sz="1800" kern="1200" dirty="0"/>
        </a:p>
      </dsp:txBody>
      <dsp:txXfrm>
        <a:off x="748672" y="2539918"/>
        <a:ext cx="3948668" cy="508162"/>
      </dsp:txXfrm>
    </dsp:sp>
    <dsp:sp modelId="{E481A498-50C7-4EFF-A7CA-B5E22CEBF2C2}">
      <dsp:nvSpPr>
        <dsp:cNvPr id="0" name=""/>
        <dsp:cNvSpPr/>
      </dsp:nvSpPr>
      <dsp:spPr>
        <a:xfrm>
          <a:off x="431071" y="2476398"/>
          <a:ext cx="635203" cy="635203"/>
        </a:xfrm>
        <a:prstGeom prst="ellipse">
          <a:avLst/>
        </a:prstGeom>
        <a:solidFill>
          <a:schemeClr val="lt1">
            <a:hueOff val="0"/>
            <a:satOff val="0"/>
            <a:lumOff val="0"/>
            <a:alphaOff val="0"/>
          </a:schemeClr>
        </a:solidFill>
        <a:ln w="25400" cap="flat" cmpd="sng" algn="ctr">
          <a:solidFill>
            <a:schemeClr val="accent3">
              <a:hueOff val="8437698"/>
              <a:satOff val="-12660"/>
              <a:lumOff val="-2059"/>
              <a:alphaOff val="0"/>
            </a:schemeClr>
          </a:solidFill>
          <a:prstDash val="solid"/>
        </a:ln>
        <a:effectLst/>
      </dsp:spPr>
      <dsp:style>
        <a:lnRef idx="2">
          <a:scrgbClr r="0" g="0" b="0"/>
        </a:lnRef>
        <a:fillRef idx="1">
          <a:scrgbClr r="0" g="0" b="0"/>
        </a:fillRef>
        <a:effectRef idx="0">
          <a:scrgbClr r="0" g="0" b="0"/>
        </a:effectRef>
        <a:fontRef idx="minor"/>
      </dsp:style>
    </dsp:sp>
    <dsp:sp modelId="{29B3953B-8CCF-4723-9F04-8F5090F05F4B}">
      <dsp:nvSpPr>
        <dsp:cNvPr id="0" name=""/>
        <dsp:cNvSpPr/>
      </dsp:nvSpPr>
      <dsp:spPr>
        <a:xfrm>
          <a:off x="384538" y="3301918"/>
          <a:ext cx="4312803" cy="508162"/>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45720" rIns="45720" bIns="45720" numCol="1" spcCol="1270" anchor="ctr" anchorCtr="0">
          <a:noAutofit/>
        </a:bodyPr>
        <a:lstStyle/>
        <a:p>
          <a:pPr lvl="0" algn="l" defTabSz="800100">
            <a:lnSpc>
              <a:spcPct val="90000"/>
            </a:lnSpc>
            <a:spcBef>
              <a:spcPct val="0"/>
            </a:spcBef>
            <a:spcAft>
              <a:spcPct val="35000"/>
            </a:spcAft>
          </a:pPr>
          <a:r>
            <a:rPr lang="en-GB" sz="1800" kern="1200" dirty="0" smtClean="0"/>
            <a:t>Teaching and Training Competencies</a:t>
          </a:r>
          <a:endParaRPr lang="en-GB" sz="1800" kern="1200" dirty="0"/>
        </a:p>
      </dsp:txBody>
      <dsp:txXfrm>
        <a:off x="384538" y="3301918"/>
        <a:ext cx="4312803" cy="508162"/>
      </dsp:txXfrm>
    </dsp:sp>
    <dsp:sp modelId="{DB588BC0-FA04-4B18-8A1B-DDE9945ECBE0}">
      <dsp:nvSpPr>
        <dsp:cNvPr id="0" name=""/>
        <dsp:cNvSpPr/>
      </dsp:nvSpPr>
      <dsp:spPr>
        <a:xfrm>
          <a:off x="66936" y="3238398"/>
          <a:ext cx="635203" cy="635203"/>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50EC6C-DD51-46E7-B0B4-DB6DD22A9106}" type="datetimeFigureOut">
              <a:rPr lang="en-GB" smtClean="0"/>
              <a:t>31/01/2018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6B4DE3-D8E0-4790-A00D-96F38DC0248C}" type="slidenum">
              <a:rPr lang="en-GB" smtClean="0"/>
              <a:t>‹#›</a:t>
            </a:fld>
            <a:endParaRPr lang="en-GB"/>
          </a:p>
        </p:txBody>
      </p:sp>
    </p:spTree>
    <p:extLst>
      <p:ext uri="{BB962C8B-B14F-4D97-AF65-F5344CB8AC3E}">
        <p14:creationId xmlns:p14="http://schemas.microsoft.com/office/powerpoint/2010/main" val="2517190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Basic research provides fundamental knowledge of how behaviours operate and this is useful to researchers conducting applied studies. Applied psychologists are trained as research practitioners and receive training to provide them with the skills necessary for what is known as evidence-based practice. </a:t>
            </a:r>
          </a:p>
          <a:p>
            <a:endParaRPr lang="en-GB" dirty="0"/>
          </a:p>
        </p:txBody>
      </p:sp>
      <p:sp>
        <p:nvSpPr>
          <p:cNvPr id="4" name="Slide Number Placeholder 3"/>
          <p:cNvSpPr>
            <a:spLocks noGrp="1"/>
          </p:cNvSpPr>
          <p:nvPr>
            <p:ph type="sldNum" sz="quarter" idx="10"/>
          </p:nvPr>
        </p:nvSpPr>
        <p:spPr/>
        <p:txBody>
          <a:bodyPr/>
          <a:lstStyle/>
          <a:p>
            <a:fld id="{D76B4DE3-D8E0-4790-A00D-96F38DC0248C}" type="slidenum">
              <a:rPr lang="en-GB" smtClean="0"/>
              <a:t>7</a:t>
            </a:fld>
            <a:endParaRPr lang="en-GB"/>
          </a:p>
        </p:txBody>
      </p:sp>
    </p:spTree>
    <p:extLst>
      <p:ext uri="{BB962C8B-B14F-4D97-AF65-F5344CB8AC3E}">
        <p14:creationId xmlns:p14="http://schemas.microsoft.com/office/powerpoint/2010/main" val="1716228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6B4DE3-D8E0-4790-A00D-96F38DC0248C}" type="slidenum">
              <a:rPr lang="en-GB" smtClean="0"/>
              <a:t>10</a:t>
            </a:fld>
            <a:endParaRPr lang="en-GB"/>
          </a:p>
        </p:txBody>
      </p:sp>
    </p:spTree>
    <p:extLst>
      <p:ext uri="{BB962C8B-B14F-4D97-AF65-F5344CB8AC3E}">
        <p14:creationId xmlns:p14="http://schemas.microsoft.com/office/powerpoint/2010/main" val="2678348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Research</a:t>
            </a:r>
            <a:r>
              <a:rPr lang="en-GB" baseline="0" dirty="0" smtClean="0"/>
              <a:t> is an integral part of applied psychology. To start, it supplies most of the evidence-based theory that applied psychologists regularly adopt when looking for solutions to the problems they are required to address.</a:t>
            </a:r>
          </a:p>
          <a:p>
            <a:endParaRPr lang="en-GB" baseline="0" dirty="0" smtClean="0"/>
          </a:p>
          <a:p>
            <a:r>
              <a:rPr lang="en-GB" baseline="0" dirty="0" smtClean="0"/>
              <a:t>Evidence-based practice is the practice whose efficacy has already been proven through research using the scientific method.</a:t>
            </a:r>
          </a:p>
          <a:p>
            <a:endParaRPr lang="en-GB" baseline="0" dirty="0" smtClean="0"/>
          </a:p>
          <a:p>
            <a:r>
              <a:rPr lang="en-GB" baseline="0" dirty="0" smtClean="0"/>
              <a:t>In most (if not all) fields of applied psychology, practitioners are trained as scientist- or researcher-practitioners – this means that research skills are a critical and fundamental element of the approved training that they receive before becoming eligible to practice as an applied psychologist. This doesn’t mean that they regularly carry out research themselves – in reality, their workload is so much that they rarely have time for research. However, the training they receive allows them to carry out this evidence-based practice – they make objective assessments of the problems that need to be solved and make decisions about what might be the most effective intervention in a situation based on the theory or evidence that has been provided from previous research.</a:t>
            </a:r>
            <a:endParaRPr lang="en-GB" dirty="0" smtClean="0"/>
          </a:p>
          <a:p>
            <a:endParaRPr lang="en-GB" dirty="0"/>
          </a:p>
        </p:txBody>
      </p:sp>
      <p:sp>
        <p:nvSpPr>
          <p:cNvPr id="4" name="Slide Number Placeholder 3"/>
          <p:cNvSpPr>
            <a:spLocks noGrp="1"/>
          </p:cNvSpPr>
          <p:nvPr>
            <p:ph type="sldNum" sz="quarter" idx="10"/>
          </p:nvPr>
        </p:nvSpPr>
        <p:spPr/>
        <p:txBody>
          <a:bodyPr/>
          <a:lstStyle/>
          <a:p>
            <a:fld id="{D76B4DE3-D8E0-4790-A00D-96F38DC0248C}" type="slidenum">
              <a:rPr lang="en-GB" smtClean="0"/>
              <a:t>12</a:t>
            </a:fld>
            <a:endParaRPr lang="en-GB"/>
          </a:p>
        </p:txBody>
      </p:sp>
    </p:spTree>
    <p:extLst>
      <p:ext uri="{BB962C8B-B14F-4D97-AF65-F5344CB8AC3E}">
        <p14:creationId xmlns:p14="http://schemas.microsoft.com/office/powerpoint/2010/main" val="34163383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6B4DE3-D8E0-4790-A00D-96F38DC0248C}" type="slidenum">
              <a:rPr lang="en-GB" smtClean="0"/>
              <a:t>13</a:t>
            </a:fld>
            <a:endParaRPr lang="en-GB"/>
          </a:p>
        </p:txBody>
      </p:sp>
    </p:spTree>
    <p:extLst>
      <p:ext uri="{BB962C8B-B14F-4D97-AF65-F5344CB8AC3E}">
        <p14:creationId xmlns:p14="http://schemas.microsoft.com/office/powerpoint/2010/main" val="4265468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6B4DE3-D8E0-4790-A00D-96F38DC0248C}" type="slidenum">
              <a:rPr lang="en-GB" smtClean="0"/>
              <a:t>14</a:t>
            </a:fld>
            <a:endParaRPr lang="en-GB"/>
          </a:p>
        </p:txBody>
      </p:sp>
    </p:spTree>
    <p:extLst>
      <p:ext uri="{BB962C8B-B14F-4D97-AF65-F5344CB8AC3E}">
        <p14:creationId xmlns:p14="http://schemas.microsoft.com/office/powerpoint/2010/main" val="1559033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6B4DE3-D8E0-4790-A00D-96F38DC0248C}" type="slidenum">
              <a:rPr lang="en-GB" smtClean="0"/>
              <a:t>19</a:t>
            </a:fld>
            <a:endParaRPr lang="en-GB"/>
          </a:p>
        </p:txBody>
      </p:sp>
    </p:spTree>
    <p:extLst>
      <p:ext uri="{BB962C8B-B14F-4D97-AF65-F5344CB8AC3E}">
        <p14:creationId xmlns:p14="http://schemas.microsoft.com/office/powerpoint/2010/main" val="223385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6B4DE3-D8E0-4790-A00D-96F38DC0248C}" type="slidenum">
              <a:rPr lang="en-GB" smtClean="0"/>
              <a:t>21</a:t>
            </a:fld>
            <a:endParaRPr lang="en-GB"/>
          </a:p>
        </p:txBody>
      </p:sp>
    </p:spTree>
    <p:extLst>
      <p:ext uri="{BB962C8B-B14F-4D97-AF65-F5344CB8AC3E}">
        <p14:creationId xmlns:p14="http://schemas.microsoft.com/office/powerpoint/2010/main" val="18332882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6B4DE3-D8E0-4790-A00D-96F38DC0248C}" type="slidenum">
              <a:rPr lang="en-GB" smtClean="0"/>
              <a:t>22</a:t>
            </a:fld>
            <a:endParaRPr lang="en-GB"/>
          </a:p>
        </p:txBody>
      </p:sp>
    </p:spTree>
    <p:extLst>
      <p:ext uri="{BB962C8B-B14F-4D97-AF65-F5344CB8AC3E}">
        <p14:creationId xmlns:p14="http://schemas.microsoft.com/office/powerpoint/2010/main" val="34251136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6B4DE3-D8E0-4790-A00D-96F38DC0248C}" type="slidenum">
              <a:rPr lang="en-GB" smtClean="0"/>
              <a:t>24</a:t>
            </a:fld>
            <a:endParaRPr lang="en-GB"/>
          </a:p>
        </p:txBody>
      </p:sp>
    </p:spTree>
    <p:extLst>
      <p:ext uri="{BB962C8B-B14F-4D97-AF65-F5344CB8AC3E}">
        <p14:creationId xmlns:p14="http://schemas.microsoft.com/office/powerpoint/2010/main" val="17598653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6B4DE3-D8E0-4790-A00D-96F38DC0248C}" type="slidenum">
              <a:rPr lang="en-GB" smtClean="0"/>
              <a:t>25</a:t>
            </a:fld>
            <a:endParaRPr lang="en-GB"/>
          </a:p>
        </p:txBody>
      </p:sp>
    </p:spTree>
    <p:extLst>
      <p:ext uri="{BB962C8B-B14F-4D97-AF65-F5344CB8AC3E}">
        <p14:creationId xmlns:p14="http://schemas.microsoft.com/office/powerpoint/2010/main" val="17960676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6B4DE3-D8E0-4790-A00D-96F38DC0248C}" type="slidenum">
              <a:rPr lang="en-GB" smtClean="0"/>
              <a:t>27</a:t>
            </a:fld>
            <a:endParaRPr lang="en-GB"/>
          </a:p>
        </p:txBody>
      </p:sp>
    </p:spTree>
    <p:extLst>
      <p:ext uri="{BB962C8B-B14F-4D97-AF65-F5344CB8AC3E}">
        <p14:creationId xmlns:p14="http://schemas.microsoft.com/office/powerpoint/2010/main" val="42416468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6B4DE3-D8E0-4790-A00D-96F38DC0248C}" type="slidenum">
              <a:rPr lang="en-GB" smtClean="0"/>
              <a:t>29</a:t>
            </a:fld>
            <a:endParaRPr lang="en-GB"/>
          </a:p>
        </p:txBody>
      </p:sp>
    </p:spTree>
    <p:extLst>
      <p:ext uri="{BB962C8B-B14F-4D97-AF65-F5344CB8AC3E}">
        <p14:creationId xmlns:p14="http://schemas.microsoft.com/office/powerpoint/2010/main" val="3546216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Stage I = academic component</a:t>
            </a:r>
          </a:p>
          <a:p>
            <a:r>
              <a:rPr lang="en-GB" dirty="0" smtClean="0"/>
              <a:t>Stage II = application of psychological</a:t>
            </a:r>
            <a:r>
              <a:rPr lang="en-GB" baseline="0" dirty="0" smtClean="0"/>
              <a:t> theory in a forensic setting</a:t>
            </a:r>
            <a:endParaRPr lang="en-GB" dirty="0"/>
          </a:p>
        </p:txBody>
      </p:sp>
      <p:sp>
        <p:nvSpPr>
          <p:cNvPr id="4" name="Slide Number Placeholder 3"/>
          <p:cNvSpPr>
            <a:spLocks noGrp="1"/>
          </p:cNvSpPr>
          <p:nvPr>
            <p:ph type="sldNum" sz="quarter" idx="10"/>
          </p:nvPr>
        </p:nvSpPr>
        <p:spPr/>
        <p:txBody>
          <a:bodyPr/>
          <a:lstStyle/>
          <a:p>
            <a:fld id="{D76B4DE3-D8E0-4790-A00D-96F38DC0248C}" type="slidenum">
              <a:rPr lang="en-GB" smtClean="0"/>
              <a:t>30</a:t>
            </a:fld>
            <a:endParaRPr lang="en-GB"/>
          </a:p>
        </p:txBody>
      </p:sp>
    </p:spTree>
    <p:extLst>
      <p:ext uri="{BB962C8B-B14F-4D97-AF65-F5344CB8AC3E}">
        <p14:creationId xmlns:p14="http://schemas.microsoft.com/office/powerpoint/2010/main" val="35443354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practitioner</a:t>
            </a:r>
            <a:r>
              <a:rPr lang="en-GB" baseline="0" dirty="0" smtClean="0"/>
              <a:t> doctorate route in forensic psych is beginning to develop and its NOT to be confused with PhD’s.</a:t>
            </a:r>
            <a:endParaRPr lang="en-GB" dirty="0"/>
          </a:p>
        </p:txBody>
      </p:sp>
      <p:sp>
        <p:nvSpPr>
          <p:cNvPr id="4" name="Slide Number Placeholder 3"/>
          <p:cNvSpPr>
            <a:spLocks noGrp="1"/>
          </p:cNvSpPr>
          <p:nvPr>
            <p:ph type="sldNum" sz="quarter" idx="10"/>
          </p:nvPr>
        </p:nvSpPr>
        <p:spPr/>
        <p:txBody>
          <a:bodyPr/>
          <a:lstStyle/>
          <a:p>
            <a:fld id="{D76B4DE3-D8E0-4790-A00D-96F38DC0248C}" type="slidenum">
              <a:rPr lang="en-GB" smtClean="0"/>
              <a:t>31</a:t>
            </a:fld>
            <a:endParaRPr lang="en-GB"/>
          </a:p>
        </p:txBody>
      </p:sp>
    </p:spTree>
    <p:extLst>
      <p:ext uri="{BB962C8B-B14F-4D97-AF65-F5344CB8AC3E}">
        <p14:creationId xmlns:p14="http://schemas.microsoft.com/office/powerpoint/2010/main" val="25834511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6B4DE3-D8E0-4790-A00D-96F38DC0248C}" type="slidenum">
              <a:rPr lang="en-GB" smtClean="0"/>
              <a:t>32</a:t>
            </a:fld>
            <a:endParaRPr lang="en-GB"/>
          </a:p>
        </p:txBody>
      </p:sp>
    </p:spTree>
    <p:extLst>
      <p:ext uri="{BB962C8B-B14F-4D97-AF65-F5344CB8AC3E}">
        <p14:creationId xmlns:p14="http://schemas.microsoft.com/office/powerpoint/2010/main" val="21038109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6B4DE3-D8E0-4790-A00D-96F38DC0248C}" type="slidenum">
              <a:rPr lang="en-GB" smtClean="0"/>
              <a:t>33</a:t>
            </a:fld>
            <a:endParaRPr lang="en-GB"/>
          </a:p>
        </p:txBody>
      </p:sp>
    </p:spTree>
    <p:extLst>
      <p:ext uri="{BB962C8B-B14F-4D97-AF65-F5344CB8AC3E}">
        <p14:creationId xmlns:p14="http://schemas.microsoft.com/office/powerpoint/2010/main" val="38838382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32416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0" y="16778"/>
            <a:ext cx="9144000" cy="1069514"/>
          </a:xfrm>
          <a:prstGeom prst="rect">
            <a:avLst/>
          </a:prstGeom>
        </p:spPr>
        <p:txBody>
          <a:bodyPr anchor="ctr"/>
          <a:lstStyle>
            <a:lvl1pPr>
              <a:defRPr b="1" baseline="0">
                <a:solidFill>
                  <a:schemeClr val="tx1">
                    <a:lumMod val="75000"/>
                    <a:lumOff val="25000"/>
                  </a:schemeClr>
                </a:solidFill>
                <a:latin typeface="Arial" pitchFamily="34" charset="0"/>
                <a:cs typeface="Arial" pitchFamily="34" charset="0"/>
              </a:defRPr>
            </a:lvl1pPr>
          </a:lstStyle>
          <a:p>
            <a:r>
              <a:rPr lang="en-US" altLang="ko-KR" dirty="0" smtClean="0"/>
              <a:t> Click to add title</a:t>
            </a:r>
            <a:endParaRPr lang="ko-KR" altLang="en-US" dirty="0"/>
          </a:p>
        </p:txBody>
      </p:sp>
      <p:sp>
        <p:nvSpPr>
          <p:cNvPr id="3" name="Content Placeholder 2"/>
          <p:cNvSpPr>
            <a:spLocks noGrp="1"/>
          </p:cNvSpPr>
          <p:nvPr>
            <p:ph idx="1"/>
          </p:nvPr>
        </p:nvSpPr>
        <p:spPr>
          <a:xfrm>
            <a:off x="457200" y="1600201"/>
            <a:ext cx="8229600" cy="460648"/>
          </a:xfrm>
          <a:prstGeom prst="rect">
            <a:avLst/>
          </a:prstGeom>
        </p:spPr>
        <p:txBody>
          <a:bodyPr anchor="ctr"/>
          <a:lstStyle>
            <a:lvl1pPr marL="0" indent="0">
              <a:buNone/>
              <a:defRPr sz="2000">
                <a:solidFill>
                  <a:schemeClr val="tx1">
                    <a:lumMod val="75000"/>
                    <a:lumOff val="25000"/>
                  </a:schemeClr>
                </a:solidFill>
              </a:defRPr>
            </a:lvl1pPr>
          </a:lstStyle>
          <a:p>
            <a:pPr lvl="0"/>
            <a:r>
              <a:rPr lang="en-US" altLang="ko-KR" dirty="0" smtClean="0"/>
              <a:t>Click to edit Master text styles</a:t>
            </a:r>
          </a:p>
        </p:txBody>
      </p:sp>
      <p:sp>
        <p:nvSpPr>
          <p:cNvPr id="4" name="Content Placeholder 2"/>
          <p:cNvSpPr>
            <a:spLocks noGrp="1"/>
          </p:cNvSpPr>
          <p:nvPr>
            <p:ph idx="10"/>
          </p:nvPr>
        </p:nvSpPr>
        <p:spPr>
          <a:xfrm>
            <a:off x="467544" y="2276872"/>
            <a:ext cx="8229600" cy="3600400"/>
          </a:xfrm>
          <a:prstGeom prst="rect">
            <a:avLst/>
          </a:prstGeom>
        </p:spPr>
        <p:txBody>
          <a:bodyPr lIns="396000" anchor="t"/>
          <a:lstStyle>
            <a:lvl1pPr marL="0" indent="0">
              <a:buNone/>
              <a:defRPr sz="1400">
                <a:solidFill>
                  <a:schemeClr val="tx1">
                    <a:lumMod val="75000"/>
                    <a:lumOff val="25000"/>
                  </a:schemeClr>
                </a:solidFill>
              </a:defRPr>
            </a:lvl1pPr>
          </a:lstStyle>
          <a:p>
            <a:pPr lvl="0"/>
            <a:r>
              <a:rPr lang="en-US" altLang="ko-KR" dirty="0" smtClean="0"/>
              <a:t>Click to edit Master text styles</a:t>
            </a:r>
          </a:p>
        </p:txBody>
      </p:sp>
    </p:spTree>
    <p:extLst>
      <p:ext uri="{BB962C8B-B14F-4D97-AF65-F5344CB8AC3E}">
        <p14:creationId xmlns:p14="http://schemas.microsoft.com/office/powerpoint/2010/main" val="3694015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619672" y="0"/>
            <a:ext cx="7524328" cy="1069514"/>
          </a:xfrm>
          <a:prstGeom prst="rect">
            <a:avLst/>
          </a:prstGeom>
        </p:spPr>
        <p:txBody>
          <a:bodyPr anchor="ctr"/>
          <a:lstStyle>
            <a:lvl1pPr>
              <a:defRPr b="1" baseline="0">
                <a:solidFill>
                  <a:schemeClr val="tx1">
                    <a:lumMod val="75000"/>
                    <a:lumOff val="25000"/>
                  </a:schemeClr>
                </a:solidFill>
                <a:latin typeface="Arial" pitchFamily="34" charset="0"/>
                <a:cs typeface="Arial" pitchFamily="34" charset="0"/>
              </a:defRPr>
            </a:lvl1pPr>
          </a:lstStyle>
          <a:p>
            <a:r>
              <a:rPr lang="en-US" altLang="ko-KR" dirty="0" smtClean="0"/>
              <a:t> Click to add title</a:t>
            </a:r>
            <a:endParaRPr lang="ko-KR" altLang="en-US" dirty="0"/>
          </a:p>
        </p:txBody>
      </p:sp>
      <p:sp>
        <p:nvSpPr>
          <p:cNvPr id="4" name="Content Placeholder 2"/>
          <p:cNvSpPr>
            <a:spLocks noGrp="1"/>
          </p:cNvSpPr>
          <p:nvPr>
            <p:ph idx="1"/>
          </p:nvPr>
        </p:nvSpPr>
        <p:spPr>
          <a:xfrm>
            <a:off x="2123728" y="1268760"/>
            <a:ext cx="6563072" cy="460648"/>
          </a:xfrm>
          <a:prstGeom prst="rect">
            <a:avLst/>
          </a:prstGeom>
        </p:spPr>
        <p:txBody>
          <a:bodyPr anchor="ctr"/>
          <a:lstStyle>
            <a:lvl1pPr marL="0" indent="0">
              <a:buNone/>
              <a:defRPr sz="2000">
                <a:solidFill>
                  <a:schemeClr val="tx1">
                    <a:lumMod val="75000"/>
                    <a:lumOff val="25000"/>
                  </a:schemeClr>
                </a:solidFill>
              </a:defRPr>
            </a:lvl1pPr>
          </a:lstStyle>
          <a:p>
            <a:pPr lvl="0"/>
            <a:r>
              <a:rPr lang="en-US" altLang="ko-KR" dirty="0" smtClean="0"/>
              <a:t>Click to edit Master text styles</a:t>
            </a:r>
          </a:p>
        </p:txBody>
      </p:sp>
      <p:sp>
        <p:nvSpPr>
          <p:cNvPr id="5" name="Content Placeholder 2"/>
          <p:cNvSpPr>
            <a:spLocks noGrp="1"/>
          </p:cNvSpPr>
          <p:nvPr>
            <p:ph idx="10"/>
          </p:nvPr>
        </p:nvSpPr>
        <p:spPr>
          <a:xfrm>
            <a:off x="2134072" y="1844824"/>
            <a:ext cx="6563072" cy="4147865"/>
          </a:xfrm>
          <a:prstGeom prst="rect">
            <a:avLst/>
          </a:prstGeom>
        </p:spPr>
        <p:txBody>
          <a:bodyPr lIns="396000" anchor="t"/>
          <a:lstStyle>
            <a:lvl1pPr marL="0" indent="0">
              <a:buNone/>
              <a:defRPr sz="1400">
                <a:solidFill>
                  <a:schemeClr val="tx1">
                    <a:lumMod val="75000"/>
                    <a:lumOff val="25000"/>
                  </a:schemeClr>
                </a:solidFill>
              </a:defRPr>
            </a:lvl1pPr>
          </a:lstStyle>
          <a:p>
            <a:pPr lvl="0"/>
            <a:r>
              <a:rPr lang="en-US" altLang="ko-KR" dirty="0" smtClean="0"/>
              <a:t>Click to edit Master text styles</a:t>
            </a:r>
          </a:p>
        </p:txBody>
      </p:sp>
    </p:spTree>
    <p:extLst>
      <p:ext uri="{BB962C8B-B14F-4D97-AF65-F5344CB8AC3E}">
        <p14:creationId xmlns:p14="http://schemas.microsoft.com/office/powerpoint/2010/main" val="23268185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8DCCD61-643D-44A5-A450-3A42A50CBC1E}" type="datetimeFigureOut">
              <a:rPr lang="en-US" smtClean="0"/>
              <a:t>1/31/2018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1656086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8DCCD61-643D-44A5-A450-3A42A50CBC1E}" type="datetimeFigureOut">
              <a:rPr lang="en-US" smtClean="0"/>
              <a:t>1/31/2018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924286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DCCD61-643D-44A5-A450-3A42A50CBC1E}" type="datetimeFigureOut">
              <a:rPr lang="en-US" smtClean="0"/>
              <a:t>1/31/2018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3277933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8DCCD61-643D-44A5-A450-3A42A50CBC1E}" type="datetimeFigureOut">
              <a:rPr lang="en-US" smtClean="0"/>
              <a:t>1/31/2018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778790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8DCCD61-643D-44A5-A450-3A42A50CBC1E}" type="datetimeFigureOut">
              <a:rPr lang="en-US" smtClean="0"/>
              <a:t>1/31/2018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2919811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8DCCD61-643D-44A5-A450-3A42A50CBC1E}" type="datetimeFigureOut">
              <a:rPr lang="en-US" smtClean="0"/>
              <a:t>1/31/2018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1818119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DCCD61-643D-44A5-A450-3A42A50CBC1E}" type="datetimeFigureOut">
              <a:rPr lang="en-US" smtClean="0"/>
              <a:t>1/31/2018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96291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DCCD61-643D-44A5-A450-3A42A50CBC1E}" type="datetimeFigureOut">
              <a:rPr lang="en-US" smtClean="0"/>
              <a:t>1/31/2018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1296884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DCCD61-643D-44A5-A450-3A42A50CBC1E}" type="datetimeFigureOut">
              <a:rPr lang="en-US" smtClean="0"/>
              <a:t>1/31/2018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29870350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8DCCD61-643D-44A5-A450-3A42A50CBC1E}" type="datetimeFigureOut">
              <a:rPr lang="en-US" smtClean="0"/>
              <a:t>1/31/2018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1792374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8DCCD61-643D-44A5-A450-3A42A50CBC1E}" type="datetimeFigureOut">
              <a:rPr lang="en-US" smtClean="0"/>
              <a:t>1/31/2018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396285722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373382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Lst>
  <p:txStyles>
    <p:titleStyle>
      <a:lvl1pPr algn="l" defTabSz="914400" rtl="0" eaLnBrk="1" latinLnBrk="1" hangingPunct="1">
        <a:spcBef>
          <a:spcPct val="0"/>
        </a:spcBef>
        <a:buNone/>
        <a:defRPr sz="4000" b="1" kern="1200">
          <a:solidFill>
            <a:schemeClr val="tx1"/>
          </a:solidFill>
          <a:latin typeface="Arial" pitchFamily="34" charset="0"/>
          <a:ea typeface="+mj-ea"/>
          <a:cs typeface="Arial" pitchFamily="34" charset="0"/>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DCCD61-643D-44A5-A450-3A42A50CBC1E}" type="datetimeFigureOut">
              <a:rPr lang="en-US" smtClean="0"/>
              <a:t>1/31/2018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2F0832-F084-422D-97D1-AF848F4F2C34}" type="slidenum">
              <a:rPr lang="en-US" smtClean="0"/>
              <a:t>‹#›</a:t>
            </a:fld>
            <a:endParaRPr lang="en-US"/>
          </a:p>
        </p:txBody>
      </p:sp>
    </p:spTree>
    <p:extLst>
      <p:ext uri="{BB962C8B-B14F-4D97-AF65-F5344CB8AC3E}">
        <p14:creationId xmlns:p14="http://schemas.microsoft.com/office/powerpoint/2010/main" val="328635735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37217" y="2794282"/>
            <a:ext cx="3744416" cy="1938992"/>
          </a:xfrm>
          <a:prstGeom prst="rect">
            <a:avLst/>
          </a:prstGeom>
          <a:noFill/>
        </p:spPr>
        <p:txBody>
          <a:bodyPr wrap="square">
            <a:spAutoFit/>
          </a:bodyPr>
          <a:lstStyle/>
          <a:p>
            <a:pPr algn="ctr" fontAlgn="auto">
              <a:spcBef>
                <a:spcPts val="0"/>
              </a:spcBef>
              <a:spcAft>
                <a:spcPts val="0"/>
              </a:spcAft>
              <a:defRPr/>
            </a:pPr>
            <a:r>
              <a:rPr kumimoji="0" lang="en-US" altLang="ko-KR" sz="2000" b="1" dirty="0" smtClean="0">
                <a:solidFill>
                  <a:schemeClr val="tx1">
                    <a:lumMod val="75000"/>
                    <a:lumOff val="25000"/>
                  </a:schemeClr>
                </a:solidFill>
                <a:latin typeface="Arial" pitchFamily="34" charset="0"/>
                <a:cs typeface="Arial" pitchFamily="34" charset="0"/>
              </a:rPr>
              <a:t>Lecture 2: The Role of Research and Ethics</a:t>
            </a:r>
          </a:p>
          <a:p>
            <a:pPr algn="ctr" fontAlgn="auto">
              <a:spcBef>
                <a:spcPts val="0"/>
              </a:spcBef>
              <a:spcAft>
                <a:spcPts val="0"/>
              </a:spcAft>
              <a:defRPr/>
            </a:pPr>
            <a:endParaRPr lang="en-US" altLang="ko-KR" sz="1600" b="1" dirty="0">
              <a:solidFill>
                <a:schemeClr val="tx1">
                  <a:lumMod val="75000"/>
                  <a:lumOff val="25000"/>
                </a:schemeClr>
              </a:solidFill>
              <a:latin typeface="Arial" pitchFamily="34" charset="0"/>
              <a:cs typeface="Arial" pitchFamily="34" charset="0"/>
            </a:endParaRPr>
          </a:p>
          <a:p>
            <a:pPr algn="ctr" fontAlgn="auto">
              <a:spcBef>
                <a:spcPts val="0"/>
              </a:spcBef>
              <a:spcAft>
                <a:spcPts val="0"/>
              </a:spcAft>
              <a:defRPr/>
            </a:pPr>
            <a:endParaRPr kumimoji="0" lang="en-US" altLang="ko-KR" sz="1600" b="1" dirty="0" smtClean="0">
              <a:solidFill>
                <a:schemeClr val="tx1">
                  <a:lumMod val="75000"/>
                  <a:lumOff val="25000"/>
                </a:schemeClr>
              </a:solidFill>
              <a:latin typeface="Arial" pitchFamily="34" charset="0"/>
              <a:cs typeface="Arial" pitchFamily="34" charset="0"/>
            </a:endParaRPr>
          </a:p>
          <a:p>
            <a:pPr algn="ctr" fontAlgn="auto">
              <a:spcBef>
                <a:spcPts val="0"/>
              </a:spcBef>
              <a:spcAft>
                <a:spcPts val="0"/>
              </a:spcAft>
              <a:defRPr/>
            </a:pPr>
            <a:endParaRPr lang="en-US" altLang="ko-KR" sz="1600" b="1" dirty="0">
              <a:solidFill>
                <a:schemeClr val="tx1">
                  <a:lumMod val="75000"/>
                  <a:lumOff val="25000"/>
                </a:schemeClr>
              </a:solidFill>
              <a:latin typeface="Arial" pitchFamily="34" charset="0"/>
              <a:cs typeface="Arial" pitchFamily="34" charset="0"/>
            </a:endParaRPr>
          </a:p>
          <a:p>
            <a:pPr algn="ctr" fontAlgn="auto">
              <a:spcBef>
                <a:spcPts val="0"/>
              </a:spcBef>
              <a:spcAft>
                <a:spcPts val="0"/>
              </a:spcAft>
              <a:defRPr/>
            </a:pPr>
            <a:endParaRPr kumimoji="0" lang="en-US" altLang="ko-KR" sz="1600" b="1" dirty="0" smtClean="0">
              <a:solidFill>
                <a:schemeClr val="tx1">
                  <a:lumMod val="75000"/>
                  <a:lumOff val="25000"/>
                </a:schemeClr>
              </a:solidFill>
              <a:latin typeface="Arial" pitchFamily="34" charset="0"/>
              <a:cs typeface="Arial" pitchFamily="34" charset="0"/>
            </a:endParaRPr>
          </a:p>
          <a:p>
            <a:pPr algn="ctr" fontAlgn="auto">
              <a:spcBef>
                <a:spcPts val="0"/>
              </a:spcBef>
              <a:spcAft>
                <a:spcPts val="0"/>
              </a:spcAft>
              <a:defRPr/>
            </a:pPr>
            <a:r>
              <a:rPr lang="en-US" altLang="ko-KR" sz="1600" b="1" dirty="0" smtClean="0">
                <a:solidFill>
                  <a:schemeClr val="tx1">
                    <a:lumMod val="75000"/>
                    <a:lumOff val="25000"/>
                  </a:schemeClr>
                </a:solidFill>
                <a:latin typeface="Arial" pitchFamily="34" charset="0"/>
                <a:cs typeface="Arial" pitchFamily="34" charset="0"/>
              </a:rPr>
              <a:t>Stacey Coleman</a:t>
            </a:r>
            <a:endParaRPr kumimoji="0" lang="en-US" altLang="ko-KR" sz="1600" b="1" dirty="0">
              <a:solidFill>
                <a:schemeClr val="tx1">
                  <a:lumMod val="75000"/>
                  <a:lumOff val="25000"/>
                </a:schemeClr>
              </a:solidFill>
              <a:latin typeface="Arial" pitchFamily="34" charset="0"/>
              <a:cs typeface="Arial" pitchFamily="34" charset="0"/>
            </a:endParaRPr>
          </a:p>
        </p:txBody>
      </p:sp>
      <p:sp>
        <p:nvSpPr>
          <p:cNvPr id="6" name="TextBox 1"/>
          <p:cNvSpPr txBox="1">
            <a:spLocks noChangeArrowheads="1"/>
          </p:cNvSpPr>
          <p:nvPr/>
        </p:nvSpPr>
        <p:spPr bwMode="auto">
          <a:xfrm>
            <a:off x="395536" y="1052736"/>
            <a:ext cx="2483363" cy="830997"/>
          </a:xfrm>
          <a:prstGeom prst="rect">
            <a:avLst/>
          </a:prstGeom>
          <a:noFill/>
          <a:ln w="9525">
            <a:noFill/>
            <a:miter lim="800000"/>
            <a:headEnd/>
            <a:tailEnd/>
          </a:ln>
        </p:spPr>
        <p:txBody>
          <a:bodyPr wrap="square">
            <a:spAutoFit/>
          </a:bodyPr>
          <a:lstStyle/>
          <a:p>
            <a:pPr algn="ctr"/>
            <a:r>
              <a:rPr lang="en-US" altLang="ko-KR" sz="2400" b="1" dirty="0" smtClean="0">
                <a:solidFill>
                  <a:schemeClr val="bg1"/>
                </a:solidFill>
                <a:latin typeface="Arial" pitchFamily="34" charset="0"/>
                <a:ea typeface="맑은 고딕" pitchFamily="50" charset="-127"/>
                <a:cs typeface="Arial" pitchFamily="34" charset="0"/>
              </a:rPr>
              <a:t>Applied Psychology</a:t>
            </a:r>
          </a:p>
        </p:txBody>
      </p:sp>
      <p:pic>
        <p:nvPicPr>
          <p:cNvPr id="8" name="Picture 7"/>
          <p:cNvPicPr>
            <a:picLocks noChangeAspect="1"/>
          </p:cNvPicPr>
          <p:nvPr/>
        </p:nvPicPr>
        <p:blipFill>
          <a:blip r:embed="rId2"/>
          <a:stretch>
            <a:fillRect/>
          </a:stretch>
        </p:blipFill>
        <p:spPr>
          <a:xfrm>
            <a:off x="5381633" y="3861048"/>
            <a:ext cx="3682867" cy="2664296"/>
          </a:xfrm>
          <a:prstGeom prst="rect">
            <a:avLst/>
          </a:prstGeom>
        </p:spPr>
      </p:pic>
    </p:spTree>
    <p:extLst>
      <p:ext uri="{BB962C8B-B14F-4D97-AF65-F5344CB8AC3E}">
        <p14:creationId xmlns:p14="http://schemas.microsoft.com/office/powerpoint/2010/main" val="19412217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3528" y="564590"/>
            <a:ext cx="9144000" cy="1069514"/>
          </a:xfrm>
        </p:spPr>
        <p:txBody>
          <a:bodyPr/>
          <a:lstStyle/>
          <a:p>
            <a:r>
              <a:rPr lang="en-US" altLang="ko-KR" dirty="0" smtClean="0">
                <a:solidFill>
                  <a:srgbClr val="FF3399"/>
                </a:solidFill>
              </a:rPr>
              <a:t> Lecture Outline</a:t>
            </a:r>
            <a:endParaRPr lang="ko-KR" altLang="en-US" dirty="0">
              <a:solidFill>
                <a:srgbClr val="FF3399"/>
              </a:solidFill>
            </a:endParaRPr>
          </a:p>
        </p:txBody>
      </p:sp>
      <p:sp>
        <p:nvSpPr>
          <p:cNvPr id="7" name="Content Placeholder 6"/>
          <p:cNvSpPr>
            <a:spLocks noGrp="1"/>
          </p:cNvSpPr>
          <p:nvPr>
            <p:ph idx="10"/>
          </p:nvPr>
        </p:nvSpPr>
        <p:spPr/>
        <p:txBody>
          <a:bodyPr/>
          <a:lstStyle/>
          <a:p>
            <a:pPr marL="342900" indent="-342900">
              <a:buFont typeface="Wingdings" panose="05000000000000000000" pitchFamily="2" charset="2"/>
              <a:buChar char="§"/>
            </a:pPr>
            <a:r>
              <a:rPr lang="en-GB" altLang="ko-KR" sz="2400" dirty="0" smtClean="0">
                <a:latin typeface="Arial" pitchFamily="34" charset="0"/>
                <a:cs typeface="Arial" pitchFamily="34" charset="0"/>
              </a:rPr>
              <a:t>Introduce the concept of research in applied disciplines</a:t>
            </a:r>
          </a:p>
          <a:p>
            <a:pPr marL="342900" indent="-342900">
              <a:buFont typeface="Wingdings" panose="05000000000000000000" pitchFamily="2" charset="2"/>
              <a:buChar char="§"/>
            </a:pPr>
            <a:endParaRPr lang="en-GB" altLang="ko-KR" sz="2400" dirty="0">
              <a:latin typeface="Arial" pitchFamily="34" charset="0"/>
              <a:cs typeface="Arial" pitchFamily="34" charset="0"/>
            </a:endParaRPr>
          </a:p>
          <a:p>
            <a:pPr marL="342900" indent="-342900">
              <a:buFont typeface="Wingdings" panose="05000000000000000000" pitchFamily="2" charset="2"/>
              <a:buChar char="§"/>
            </a:pPr>
            <a:r>
              <a:rPr lang="en-GB" altLang="ko-KR" sz="2400" dirty="0" smtClean="0">
                <a:latin typeface="Arial" pitchFamily="34" charset="0"/>
                <a:cs typeface="Arial" pitchFamily="34" charset="0"/>
              </a:rPr>
              <a:t>Discuss professional and ethical standards for applied psychologists</a:t>
            </a:r>
          </a:p>
          <a:p>
            <a:pPr marL="342900" indent="-342900">
              <a:buFont typeface="Wingdings" panose="05000000000000000000" pitchFamily="2" charset="2"/>
              <a:buChar char="§"/>
            </a:pPr>
            <a:endParaRPr lang="en-GB" altLang="ko-KR" sz="2400" dirty="0" smtClean="0">
              <a:latin typeface="Arial" pitchFamily="34" charset="0"/>
              <a:cs typeface="Arial" pitchFamily="34" charset="0"/>
            </a:endParaRPr>
          </a:p>
          <a:p>
            <a:pPr marL="1085850" lvl="1" indent="-342900">
              <a:buFont typeface="Wingdings" panose="05000000000000000000" pitchFamily="2" charset="2"/>
              <a:buChar char="§"/>
            </a:pPr>
            <a:r>
              <a:rPr lang="en-GB" altLang="ko-KR" sz="2000" dirty="0" smtClean="0">
                <a:latin typeface="Arial" pitchFamily="34" charset="0"/>
                <a:cs typeface="Arial" pitchFamily="34" charset="0"/>
              </a:rPr>
              <a:t>Focusing on a number of most commonly recognised fields</a:t>
            </a:r>
          </a:p>
        </p:txBody>
      </p:sp>
    </p:spTree>
    <p:extLst>
      <p:ext uri="{BB962C8B-B14F-4D97-AF65-F5344CB8AC3E}">
        <p14:creationId xmlns:p14="http://schemas.microsoft.com/office/powerpoint/2010/main" val="8917631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ko-KR" sz="3600" dirty="0" smtClean="0">
                <a:solidFill>
                  <a:srgbClr val="FF3399"/>
                </a:solidFill>
                <a:latin typeface="+mj-lt"/>
              </a:rPr>
              <a:t>Research in Applied Disciplines</a:t>
            </a:r>
            <a:endParaRPr lang="ko-KR" altLang="en-US" sz="3600" dirty="0">
              <a:solidFill>
                <a:srgbClr val="FF3399"/>
              </a:solidFill>
              <a:latin typeface="+mj-lt"/>
            </a:endParaRPr>
          </a:p>
        </p:txBody>
      </p:sp>
      <p:sp>
        <p:nvSpPr>
          <p:cNvPr id="12" name="Content Placeholder 11"/>
          <p:cNvSpPr>
            <a:spLocks noGrp="1"/>
          </p:cNvSpPr>
          <p:nvPr>
            <p:ph idx="1"/>
          </p:nvPr>
        </p:nvSpPr>
        <p:spPr>
          <a:xfrm>
            <a:off x="1763688" y="1215445"/>
            <a:ext cx="6563072" cy="460648"/>
          </a:xfrm>
        </p:spPr>
        <p:txBody>
          <a:bodyPr/>
          <a:lstStyle/>
          <a:p>
            <a:r>
              <a:rPr lang="en-US" altLang="ko-KR" sz="2400" b="1" dirty="0" smtClean="0">
                <a:latin typeface="+mj-lt"/>
                <a:cs typeface="Arial" pitchFamily="34" charset="0"/>
              </a:rPr>
              <a:t>Basic Versus Applied</a:t>
            </a:r>
            <a:endParaRPr lang="en-US" altLang="ko-KR" sz="2400" b="1" dirty="0">
              <a:latin typeface="+mj-lt"/>
              <a:cs typeface="Arial" pitchFamily="34" charset="0"/>
            </a:endParaRPr>
          </a:p>
        </p:txBody>
      </p:sp>
      <p:pic>
        <p:nvPicPr>
          <p:cNvPr id="5" name="Picture 2"/>
          <p:cNvPicPr>
            <a:picLocks noGrp="1" noChangeAspect="1" noChangeArrowheads="1"/>
          </p:cNvPicPr>
          <p:nvPr>
            <p:ph idx="10"/>
          </p:nvPr>
        </p:nvPicPr>
        <p:blipFill>
          <a:blip r:embed="rId2">
            <a:extLst>
              <a:ext uri="{28A0092B-C50C-407E-A947-70E740481C1C}">
                <a14:useLocalDpi xmlns:a14="http://schemas.microsoft.com/office/drawing/2010/main" val="0"/>
              </a:ext>
            </a:extLst>
          </a:blip>
          <a:srcRect/>
          <a:stretch>
            <a:fillRect/>
          </a:stretch>
        </p:blipFill>
        <p:spPr bwMode="auto">
          <a:xfrm>
            <a:off x="7020272" y="1069514"/>
            <a:ext cx="1486049" cy="21813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Content Placeholder 2"/>
          <p:cNvSpPr txBox="1">
            <a:spLocks/>
          </p:cNvSpPr>
          <p:nvPr/>
        </p:nvSpPr>
        <p:spPr>
          <a:xfrm>
            <a:off x="1313147" y="2420888"/>
            <a:ext cx="7193174" cy="3368843"/>
          </a:xfrm>
          <a:prstGeom prst="rect">
            <a:avLst/>
          </a:prstGeom>
        </p:spPr>
        <p:txBody>
          <a:bodyPr anchor="ctr">
            <a:normAutofit/>
          </a:bodyPr>
          <a:lstStyle>
            <a:lvl1pPr marL="0" indent="0" algn="l" defTabSz="914400" rtl="0" eaLnBrk="1" latinLnBrk="1" hangingPunct="1">
              <a:spcBef>
                <a:spcPct val="20000"/>
              </a:spcBef>
              <a:buFont typeface="Arial" pitchFamily="34" charset="0"/>
              <a:buNone/>
              <a:defRPr sz="2000" kern="1200">
                <a:solidFill>
                  <a:schemeClr val="tx1">
                    <a:lumMod val="75000"/>
                    <a:lumOff val="25000"/>
                  </a:schemeClr>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r>
              <a:rPr lang="en-GB" sz="2400" i="1" dirty="0" smtClean="0">
                <a:cs typeface="Arial" panose="020B0604020202020204" pitchFamily="34" charset="0"/>
              </a:rPr>
              <a:t>Basic research:</a:t>
            </a:r>
          </a:p>
          <a:p>
            <a:endParaRPr lang="en-GB" sz="2400" dirty="0" smtClean="0">
              <a:cs typeface="Arial" panose="020B0604020202020204" pitchFamily="34" charset="0"/>
            </a:endParaRPr>
          </a:p>
          <a:p>
            <a:pPr lvl="1"/>
            <a:r>
              <a:rPr lang="en-GB" sz="2200" dirty="0" smtClean="0">
                <a:cs typeface="Arial" panose="020B0604020202020204" pitchFamily="34" charset="0"/>
              </a:rPr>
              <a:t>Goal is to understand the most fundamental </a:t>
            </a:r>
            <a:br>
              <a:rPr lang="en-GB" sz="2200" dirty="0" smtClean="0">
                <a:cs typeface="Arial" panose="020B0604020202020204" pitchFamily="34" charset="0"/>
              </a:rPr>
            </a:br>
            <a:r>
              <a:rPr lang="en-GB" sz="2200" dirty="0" smtClean="0">
                <a:cs typeface="Arial" panose="020B0604020202020204" pitchFamily="34" charset="0"/>
              </a:rPr>
              <a:t>processes of behaviour and </a:t>
            </a:r>
            <a:r>
              <a:rPr lang="en-GB" sz="2200" b="1" u="sng" dirty="0" smtClean="0">
                <a:cs typeface="Arial" panose="020B0604020202020204" pitchFamily="34" charset="0"/>
              </a:rPr>
              <a:t>how</a:t>
            </a:r>
            <a:r>
              <a:rPr lang="en-GB" sz="2200" dirty="0" smtClean="0">
                <a:cs typeface="Arial" panose="020B0604020202020204" pitchFamily="34" charset="0"/>
              </a:rPr>
              <a:t> they operate.</a:t>
            </a:r>
          </a:p>
          <a:p>
            <a:endParaRPr lang="en-GB" sz="2400" dirty="0" smtClean="0">
              <a:cs typeface="Arial" panose="020B0604020202020204" pitchFamily="34" charset="0"/>
            </a:endParaRPr>
          </a:p>
          <a:p>
            <a:endParaRPr lang="en-GB" dirty="0">
              <a:cs typeface="Arial" panose="020B0604020202020204" pitchFamily="34" charset="0"/>
            </a:endParaRPr>
          </a:p>
        </p:txBody>
      </p:sp>
    </p:spTree>
    <p:extLst>
      <p:ext uri="{BB962C8B-B14F-4D97-AF65-F5344CB8AC3E}">
        <p14:creationId xmlns:p14="http://schemas.microsoft.com/office/powerpoint/2010/main" val="390717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18048" y="476672"/>
            <a:ext cx="6779096" cy="460648"/>
          </a:xfrm>
        </p:spPr>
        <p:txBody>
          <a:bodyPr/>
          <a:lstStyle/>
          <a:p>
            <a:r>
              <a:rPr lang="en-GB" sz="2800" dirty="0" smtClean="0"/>
              <a:t>Research questions in basic research are typically about </a:t>
            </a:r>
            <a:r>
              <a:rPr lang="en-GB" sz="2800" b="1" i="1" dirty="0" smtClean="0"/>
              <a:t>how</a:t>
            </a:r>
            <a:r>
              <a:rPr lang="en-GB" sz="2800" dirty="0" smtClean="0"/>
              <a:t> a behaviour works…</a:t>
            </a:r>
            <a:endParaRPr lang="en-GB" sz="2800" dirty="0"/>
          </a:p>
        </p:txBody>
      </p:sp>
      <p:sp>
        <p:nvSpPr>
          <p:cNvPr id="4" name="Content Placeholder 3"/>
          <p:cNvSpPr>
            <a:spLocks noGrp="1"/>
          </p:cNvSpPr>
          <p:nvPr>
            <p:ph idx="10"/>
          </p:nvPr>
        </p:nvSpPr>
        <p:spPr>
          <a:xfrm>
            <a:off x="2134072" y="1844824"/>
            <a:ext cx="6563072" cy="4147865"/>
          </a:xfrm>
        </p:spPr>
        <p:txBody>
          <a:bodyPr/>
          <a:lstStyle/>
          <a:p>
            <a:pPr algn="ctr"/>
            <a:r>
              <a:rPr lang="en-GB" sz="2000" b="1" dirty="0">
                <a:solidFill>
                  <a:srgbClr val="FF3399"/>
                </a:solidFill>
              </a:rPr>
              <a:t>E.G., </a:t>
            </a:r>
          </a:p>
          <a:p>
            <a:endParaRPr lang="en-GB" sz="2000" b="1" dirty="0"/>
          </a:p>
          <a:p>
            <a:pPr marL="342900" indent="-342900">
              <a:buClr>
                <a:srgbClr val="FF3399"/>
              </a:buClr>
              <a:buFont typeface="Wingdings" panose="05000000000000000000" pitchFamily="2" charset="2"/>
              <a:buChar char="v"/>
            </a:pPr>
            <a:r>
              <a:rPr lang="en-GB" sz="2000" b="1" dirty="0">
                <a:solidFill>
                  <a:schemeClr val="tx1"/>
                </a:solidFill>
              </a:rPr>
              <a:t>How much information can be stored in STM? </a:t>
            </a:r>
          </a:p>
          <a:p>
            <a:pPr marL="342900" indent="-342900">
              <a:buClr>
                <a:srgbClr val="FF3399"/>
              </a:buClr>
              <a:buFont typeface="Wingdings" panose="05000000000000000000" pitchFamily="2" charset="2"/>
              <a:buChar char="v"/>
            </a:pPr>
            <a:endParaRPr lang="en-GB" sz="2000" b="1" dirty="0">
              <a:solidFill>
                <a:schemeClr val="tx1"/>
              </a:solidFill>
            </a:endParaRPr>
          </a:p>
          <a:p>
            <a:pPr marL="342900" indent="-342900">
              <a:buClr>
                <a:srgbClr val="FF3399"/>
              </a:buClr>
              <a:buFont typeface="Wingdings" panose="05000000000000000000" pitchFamily="2" charset="2"/>
              <a:buChar char="v"/>
            </a:pPr>
            <a:r>
              <a:rPr lang="en-GB" sz="2000" b="1" dirty="0">
                <a:solidFill>
                  <a:schemeClr val="tx1"/>
                </a:solidFill>
              </a:rPr>
              <a:t>Who exhibits more symptoms of depression: men or women? </a:t>
            </a:r>
          </a:p>
          <a:p>
            <a:pPr marL="342900" indent="-342900">
              <a:buClr>
                <a:srgbClr val="FF3399"/>
              </a:buClr>
              <a:buFont typeface="Wingdings" panose="05000000000000000000" pitchFamily="2" charset="2"/>
              <a:buChar char="v"/>
            </a:pPr>
            <a:endParaRPr lang="en-GB" sz="2000" b="1" dirty="0">
              <a:solidFill>
                <a:schemeClr val="tx1"/>
              </a:solidFill>
            </a:endParaRPr>
          </a:p>
          <a:p>
            <a:pPr marL="342900" indent="-342900">
              <a:buClr>
                <a:srgbClr val="FF3399"/>
              </a:buClr>
              <a:buFont typeface="Wingdings" panose="05000000000000000000" pitchFamily="2" charset="2"/>
              <a:buChar char="v"/>
            </a:pPr>
            <a:r>
              <a:rPr lang="en-GB" sz="2000" b="1" dirty="0">
                <a:solidFill>
                  <a:schemeClr val="tx1"/>
                </a:solidFill>
              </a:rPr>
              <a:t>Do we have implicit stereotypes that affect </a:t>
            </a:r>
            <a:r>
              <a:rPr lang="en-GB" sz="2000" b="1" dirty="0" smtClean="0">
                <a:solidFill>
                  <a:schemeClr val="tx1"/>
                </a:solidFill>
              </a:rPr>
              <a:t/>
            </a:r>
            <a:br>
              <a:rPr lang="en-GB" sz="2000" b="1" dirty="0" smtClean="0">
                <a:solidFill>
                  <a:schemeClr val="tx1"/>
                </a:solidFill>
              </a:rPr>
            </a:br>
            <a:r>
              <a:rPr lang="en-GB" sz="2000" b="1" dirty="0" smtClean="0">
                <a:solidFill>
                  <a:schemeClr val="tx1"/>
                </a:solidFill>
              </a:rPr>
              <a:t>our </a:t>
            </a:r>
            <a:r>
              <a:rPr lang="en-GB" sz="2000" b="1" dirty="0">
                <a:solidFill>
                  <a:schemeClr val="tx1"/>
                </a:solidFill>
              </a:rPr>
              <a:t>social behaviour?</a:t>
            </a:r>
          </a:p>
          <a:p>
            <a:endParaRPr lang="en-GB" sz="2000" dirty="0"/>
          </a:p>
        </p:txBody>
      </p:sp>
    </p:spTree>
    <p:extLst>
      <p:ext uri="{BB962C8B-B14F-4D97-AF65-F5344CB8AC3E}">
        <p14:creationId xmlns:p14="http://schemas.microsoft.com/office/powerpoint/2010/main" val="36056056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ko-KR" sz="3600" dirty="0" smtClean="0">
                <a:solidFill>
                  <a:srgbClr val="FF3399"/>
                </a:solidFill>
                <a:latin typeface="+mj-lt"/>
              </a:rPr>
              <a:t>Research in Applied Disciplines</a:t>
            </a:r>
            <a:endParaRPr lang="ko-KR" altLang="en-US" sz="3600" dirty="0">
              <a:solidFill>
                <a:srgbClr val="FF3399"/>
              </a:solidFill>
              <a:latin typeface="+mj-lt"/>
            </a:endParaRPr>
          </a:p>
        </p:txBody>
      </p:sp>
      <p:sp>
        <p:nvSpPr>
          <p:cNvPr id="12" name="Content Placeholder 11"/>
          <p:cNvSpPr>
            <a:spLocks noGrp="1"/>
          </p:cNvSpPr>
          <p:nvPr>
            <p:ph idx="1"/>
          </p:nvPr>
        </p:nvSpPr>
        <p:spPr>
          <a:xfrm>
            <a:off x="1763688" y="1215445"/>
            <a:ext cx="6563072" cy="460648"/>
          </a:xfrm>
        </p:spPr>
        <p:txBody>
          <a:bodyPr/>
          <a:lstStyle/>
          <a:p>
            <a:r>
              <a:rPr lang="en-US" altLang="ko-KR" sz="2400" b="1" dirty="0" smtClean="0">
                <a:latin typeface="+mj-lt"/>
                <a:cs typeface="Arial" pitchFamily="34" charset="0"/>
              </a:rPr>
              <a:t>Basic Versus Applied</a:t>
            </a:r>
            <a:endParaRPr lang="en-US" altLang="ko-KR" sz="2400" b="1" dirty="0">
              <a:latin typeface="+mj-lt"/>
              <a:cs typeface="Arial" pitchFamily="34" charset="0"/>
            </a:endParaRPr>
          </a:p>
        </p:txBody>
      </p:sp>
      <p:pic>
        <p:nvPicPr>
          <p:cNvPr id="5" name="Picture 2"/>
          <p:cNvPicPr>
            <a:picLocks noGrp="1" noChangeAspect="1" noChangeArrowheads="1"/>
          </p:cNvPicPr>
          <p:nvPr>
            <p:ph idx="10"/>
          </p:nvPr>
        </p:nvPicPr>
        <p:blipFill>
          <a:blip r:embed="rId2">
            <a:extLst>
              <a:ext uri="{28A0092B-C50C-407E-A947-70E740481C1C}">
                <a14:useLocalDpi xmlns:a14="http://schemas.microsoft.com/office/drawing/2010/main" val="0"/>
              </a:ext>
            </a:extLst>
          </a:blip>
          <a:srcRect/>
          <a:stretch>
            <a:fillRect/>
          </a:stretch>
        </p:blipFill>
        <p:spPr bwMode="auto">
          <a:xfrm>
            <a:off x="7020272" y="1069514"/>
            <a:ext cx="1486049" cy="21813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Content Placeholder 2"/>
          <p:cNvSpPr txBox="1">
            <a:spLocks/>
          </p:cNvSpPr>
          <p:nvPr/>
        </p:nvSpPr>
        <p:spPr>
          <a:xfrm>
            <a:off x="1448637" y="2353837"/>
            <a:ext cx="7193174" cy="3368843"/>
          </a:xfrm>
          <a:prstGeom prst="rect">
            <a:avLst/>
          </a:prstGeom>
        </p:spPr>
        <p:txBody>
          <a:bodyPr anchor="ctr">
            <a:normAutofit/>
          </a:bodyPr>
          <a:lstStyle>
            <a:lvl1pPr marL="0" indent="0" algn="l" defTabSz="914400" rtl="0" eaLnBrk="1" latinLnBrk="1" hangingPunct="1">
              <a:spcBef>
                <a:spcPct val="20000"/>
              </a:spcBef>
              <a:buFont typeface="Arial" pitchFamily="34" charset="0"/>
              <a:buNone/>
              <a:defRPr sz="2000" kern="1200">
                <a:solidFill>
                  <a:schemeClr val="tx1">
                    <a:lumMod val="75000"/>
                    <a:lumOff val="25000"/>
                  </a:schemeClr>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r>
              <a:rPr lang="en-GB" sz="2400" i="1" dirty="0" smtClean="0">
                <a:latin typeface="Arial" panose="020B0604020202020204" pitchFamily="34" charset="0"/>
                <a:cs typeface="Arial" panose="020B0604020202020204" pitchFamily="34" charset="0"/>
              </a:rPr>
              <a:t>Applied research:</a:t>
            </a:r>
          </a:p>
          <a:p>
            <a:endParaRPr lang="en-GB" sz="2400" dirty="0" smtClean="0">
              <a:latin typeface="Arial" panose="020B0604020202020204" pitchFamily="34" charset="0"/>
              <a:cs typeface="Arial" panose="020B0604020202020204" pitchFamily="34" charset="0"/>
            </a:endParaRPr>
          </a:p>
          <a:p>
            <a:pPr lvl="1"/>
            <a:r>
              <a:rPr lang="en-GB" sz="2200" dirty="0" smtClean="0">
                <a:latin typeface="Arial" panose="020B0604020202020204" pitchFamily="34" charset="0"/>
                <a:cs typeface="Arial" panose="020B0604020202020204" pitchFamily="34" charset="0"/>
              </a:rPr>
              <a:t>Generally focused on answering questions related to solving </a:t>
            </a:r>
            <a:r>
              <a:rPr lang="en-GB" sz="2200" b="1" dirty="0" smtClean="0">
                <a:latin typeface="Arial" panose="020B0604020202020204" pitchFamily="34" charset="0"/>
                <a:cs typeface="Arial" panose="020B0604020202020204" pitchFamily="34" charset="0"/>
              </a:rPr>
              <a:t>real-world problems.</a:t>
            </a:r>
            <a:endParaRPr lang="en-GB" sz="2200" dirty="0" smtClean="0">
              <a:latin typeface="Arial" panose="020B0604020202020204" pitchFamily="34" charset="0"/>
              <a:cs typeface="Arial" panose="020B0604020202020204" pitchFamily="34" charset="0"/>
            </a:endParaRPr>
          </a:p>
          <a:p>
            <a:endParaRPr lang="en-GB" sz="2400"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9674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18048" y="476672"/>
            <a:ext cx="6779096" cy="460648"/>
          </a:xfrm>
        </p:spPr>
        <p:txBody>
          <a:bodyPr/>
          <a:lstStyle/>
          <a:p>
            <a:r>
              <a:rPr lang="en-GB" sz="2800" dirty="0" smtClean="0"/>
              <a:t>Applied research is generally related to solving real-world problems…</a:t>
            </a:r>
            <a:endParaRPr lang="en-GB" sz="2800" dirty="0"/>
          </a:p>
        </p:txBody>
      </p:sp>
      <p:sp>
        <p:nvSpPr>
          <p:cNvPr id="4" name="Content Placeholder 3"/>
          <p:cNvSpPr>
            <a:spLocks noGrp="1"/>
          </p:cNvSpPr>
          <p:nvPr>
            <p:ph idx="10"/>
          </p:nvPr>
        </p:nvSpPr>
        <p:spPr>
          <a:xfrm>
            <a:off x="2134072" y="1844824"/>
            <a:ext cx="6563072" cy="4147865"/>
          </a:xfrm>
        </p:spPr>
        <p:txBody>
          <a:bodyPr/>
          <a:lstStyle/>
          <a:p>
            <a:pPr algn="ctr"/>
            <a:r>
              <a:rPr lang="en-GB" sz="2000" b="1" dirty="0">
                <a:solidFill>
                  <a:srgbClr val="FF3399"/>
                </a:solidFill>
              </a:rPr>
              <a:t>E.G., </a:t>
            </a:r>
          </a:p>
          <a:p>
            <a:endParaRPr lang="en-GB" sz="2000" b="1" dirty="0"/>
          </a:p>
          <a:p>
            <a:pPr marL="342900" indent="-342900">
              <a:buClr>
                <a:srgbClr val="FF3399"/>
              </a:buClr>
              <a:buFont typeface="Wingdings" panose="05000000000000000000" pitchFamily="2" charset="2"/>
              <a:buChar char="v"/>
            </a:pPr>
            <a:r>
              <a:rPr lang="en-GB" sz="2000" b="1" dirty="0" smtClean="0">
                <a:solidFill>
                  <a:schemeClr val="tx1"/>
                </a:solidFill>
              </a:rPr>
              <a:t>Which treatments are best for helping people who are depressed?</a:t>
            </a:r>
          </a:p>
          <a:p>
            <a:pPr marL="342900" indent="-342900">
              <a:buClr>
                <a:srgbClr val="FF3399"/>
              </a:buClr>
              <a:buFont typeface="Wingdings" panose="05000000000000000000" pitchFamily="2" charset="2"/>
              <a:buChar char="v"/>
            </a:pPr>
            <a:endParaRPr lang="en-GB" sz="2000" b="1" dirty="0">
              <a:solidFill>
                <a:schemeClr val="tx1"/>
              </a:solidFill>
            </a:endParaRPr>
          </a:p>
          <a:p>
            <a:pPr marL="342900" indent="-342900">
              <a:buClr>
                <a:srgbClr val="FF3399"/>
              </a:buClr>
              <a:buFont typeface="Wingdings" panose="05000000000000000000" pitchFamily="2" charset="2"/>
              <a:buChar char="v"/>
            </a:pPr>
            <a:r>
              <a:rPr lang="en-GB" sz="2000" b="1" dirty="0" smtClean="0">
                <a:solidFill>
                  <a:schemeClr val="tx1"/>
                </a:solidFill>
              </a:rPr>
              <a:t>What type of work environment increases </a:t>
            </a:r>
            <a:br>
              <a:rPr lang="en-GB" sz="2000" b="1" dirty="0" smtClean="0">
                <a:solidFill>
                  <a:schemeClr val="tx1"/>
                </a:solidFill>
              </a:rPr>
            </a:br>
            <a:r>
              <a:rPr lang="en-GB" sz="2000" b="1" dirty="0" smtClean="0">
                <a:solidFill>
                  <a:schemeClr val="tx1"/>
                </a:solidFill>
              </a:rPr>
              <a:t>productivity of employees?</a:t>
            </a:r>
            <a:endParaRPr lang="en-GB" sz="2000" b="1" dirty="0">
              <a:solidFill>
                <a:schemeClr val="tx1"/>
              </a:solidFill>
            </a:endParaRPr>
          </a:p>
          <a:p>
            <a:endParaRPr lang="en-GB" sz="2000" dirty="0"/>
          </a:p>
        </p:txBody>
      </p:sp>
    </p:spTree>
    <p:extLst>
      <p:ext uri="{BB962C8B-B14F-4D97-AF65-F5344CB8AC3E}">
        <p14:creationId xmlns:p14="http://schemas.microsoft.com/office/powerpoint/2010/main" val="27850354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44" y="314664"/>
            <a:ext cx="6001816" cy="1069514"/>
          </a:xfrm>
        </p:spPr>
        <p:txBody>
          <a:bodyPr/>
          <a:lstStyle/>
          <a:p>
            <a:pPr algn="ctr"/>
            <a:r>
              <a:rPr lang="en-GB" dirty="0" smtClean="0">
                <a:solidFill>
                  <a:srgbClr val="FF3399"/>
                </a:solidFill>
              </a:rPr>
              <a:t>Basic Versus Applied </a:t>
            </a:r>
            <a:br>
              <a:rPr lang="en-GB" dirty="0" smtClean="0">
                <a:solidFill>
                  <a:srgbClr val="FF3399"/>
                </a:solidFill>
              </a:rPr>
            </a:br>
            <a:r>
              <a:rPr lang="en-GB" dirty="0" smtClean="0">
                <a:solidFill>
                  <a:srgbClr val="FF3399"/>
                </a:solidFill>
              </a:rPr>
              <a:t>Psychology</a:t>
            </a:r>
            <a:endParaRPr lang="en-GB" dirty="0">
              <a:solidFill>
                <a:srgbClr val="FF3399"/>
              </a:solidFill>
            </a:endParaRPr>
          </a:p>
        </p:txBody>
      </p:sp>
      <p:graphicFrame>
        <p:nvGraphicFramePr>
          <p:cNvPr id="5" name="Diagram 4"/>
          <p:cNvGraphicFramePr/>
          <p:nvPr>
            <p:extLst>
              <p:ext uri="{D42A27DB-BD31-4B8C-83A1-F6EECF244321}">
                <p14:modId xmlns:p14="http://schemas.microsoft.com/office/powerpoint/2010/main" val="606612489"/>
              </p:ext>
            </p:extLst>
          </p:nvPr>
        </p:nvGraphicFramePr>
        <p:xfrm>
          <a:off x="1338304" y="2204864"/>
          <a:ext cx="5235145" cy="37139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rot="19100002">
            <a:off x="-126527" y="2616988"/>
            <a:ext cx="3636415" cy="646331"/>
          </a:xfrm>
          <a:prstGeom prst="rect">
            <a:avLst/>
          </a:prstGeom>
          <a:noFill/>
        </p:spPr>
        <p:txBody>
          <a:bodyPr wrap="square" rtlCol="0">
            <a:spAutoFit/>
          </a:bodyPr>
          <a:lstStyle/>
          <a:p>
            <a:pPr algn="ctr"/>
            <a:r>
              <a:rPr lang="en-GB" dirty="0" smtClean="0">
                <a:solidFill>
                  <a:schemeClr val="accent1">
                    <a:lumMod val="75000"/>
                  </a:schemeClr>
                </a:solidFill>
              </a:rPr>
              <a:t>Basic research </a:t>
            </a:r>
            <a:r>
              <a:rPr lang="en-GB" b="1" dirty="0" smtClean="0">
                <a:solidFill>
                  <a:schemeClr val="accent1">
                    <a:lumMod val="75000"/>
                  </a:schemeClr>
                </a:solidFill>
              </a:rPr>
              <a:t>INFORMS</a:t>
            </a:r>
            <a:r>
              <a:rPr lang="en-GB" dirty="0" smtClean="0">
                <a:solidFill>
                  <a:schemeClr val="accent1">
                    <a:lumMod val="75000"/>
                  </a:schemeClr>
                </a:solidFill>
              </a:rPr>
              <a:t> </a:t>
            </a:r>
            <a:br>
              <a:rPr lang="en-GB" dirty="0" smtClean="0">
                <a:solidFill>
                  <a:schemeClr val="accent1">
                    <a:lumMod val="75000"/>
                  </a:schemeClr>
                </a:solidFill>
              </a:rPr>
            </a:br>
            <a:r>
              <a:rPr lang="en-GB" dirty="0" smtClean="0">
                <a:solidFill>
                  <a:schemeClr val="accent1">
                    <a:lumMod val="75000"/>
                  </a:schemeClr>
                </a:solidFill>
              </a:rPr>
              <a:t>applied studies</a:t>
            </a:r>
            <a:endParaRPr lang="en-GB" dirty="0">
              <a:solidFill>
                <a:schemeClr val="accent1">
                  <a:lumMod val="75000"/>
                </a:schemeClr>
              </a:solidFill>
            </a:endParaRPr>
          </a:p>
        </p:txBody>
      </p:sp>
      <p:sp>
        <p:nvSpPr>
          <p:cNvPr id="7" name="Line Callout 1 6"/>
          <p:cNvSpPr/>
          <p:nvPr/>
        </p:nvSpPr>
        <p:spPr>
          <a:xfrm>
            <a:off x="5013989" y="1361164"/>
            <a:ext cx="3954162" cy="995444"/>
          </a:xfrm>
          <a:prstGeom prst="borderCallout1">
            <a:avLst>
              <a:gd name="adj1" fmla="val 38211"/>
              <a:gd name="adj2" fmla="val -1705"/>
              <a:gd name="adj3" fmla="val 138851"/>
              <a:gd name="adj4" fmla="val -17052"/>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1">
                    <a:lumMod val="75000"/>
                  </a:schemeClr>
                </a:solidFill>
              </a:rPr>
              <a:t>Provides the fundamental </a:t>
            </a:r>
            <a:br>
              <a:rPr lang="en-GB" dirty="0" smtClean="0">
                <a:solidFill>
                  <a:schemeClr val="accent1">
                    <a:lumMod val="75000"/>
                  </a:schemeClr>
                </a:solidFill>
              </a:rPr>
            </a:br>
            <a:r>
              <a:rPr lang="en-GB" dirty="0" smtClean="0">
                <a:solidFill>
                  <a:schemeClr val="accent1">
                    <a:lumMod val="75000"/>
                  </a:schemeClr>
                </a:solidFill>
              </a:rPr>
              <a:t>knowledge of HOW behaviours </a:t>
            </a:r>
            <a:br>
              <a:rPr lang="en-GB" dirty="0" smtClean="0">
                <a:solidFill>
                  <a:schemeClr val="accent1">
                    <a:lumMod val="75000"/>
                  </a:schemeClr>
                </a:solidFill>
              </a:rPr>
            </a:br>
            <a:r>
              <a:rPr lang="en-GB" dirty="0" smtClean="0">
                <a:solidFill>
                  <a:schemeClr val="accent1">
                    <a:lumMod val="75000"/>
                  </a:schemeClr>
                </a:solidFill>
              </a:rPr>
              <a:t>operate</a:t>
            </a:r>
            <a:endParaRPr lang="en-GB" dirty="0">
              <a:solidFill>
                <a:schemeClr val="accent1">
                  <a:lumMod val="75000"/>
                </a:schemeClr>
              </a:solidFill>
            </a:endParaRPr>
          </a:p>
        </p:txBody>
      </p:sp>
      <p:sp>
        <p:nvSpPr>
          <p:cNvPr id="8" name="Line Callout 1 7"/>
          <p:cNvSpPr/>
          <p:nvPr/>
        </p:nvSpPr>
        <p:spPr>
          <a:xfrm>
            <a:off x="5809282" y="3403108"/>
            <a:ext cx="3158869" cy="1509660"/>
          </a:xfrm>
          <a:prstGeom prst="borderCallout1">
            <a:avLst>
              <a:gd name="adj1" fmla="val 38211"/>
              <a:gd name="adj2" fmla="val -1705"/>
              <a:gd name="adj3" fmla="val 76784"/>
              <a:gd name="adj4" fmla="val -10802"/>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1">
                    <a:lumMod val="75000"/>
                  </a:schemeClr>
                </a:solidFill>
              </a:rPr>
              <a:t>Evidence based practice </a:t>
            </a:r>
            <a:br>
              <a:rPr lang="en-GB" b="1" dirty="0" smtClean="0">
                <a:solidFill>
                  <a:schemeClr val="accent1">
                    <a:lumMod val="75000"/>
                  </a:schemeClr>
                </a:solidFill>
              </a:rPr>
            </a:br>
            <a:r>
              <a:rPr lang="en-GB" dirty="0" smtClean="0">
                <a:solidFill>
                  <a:schemeClr val="accent1">
                    <a:lumMod val="75000"/>
                  </a:schemeClr>
                </a:solidFill>
              </a:rPr>
              <a:t>(i.e., using existing theory </a:t>
            </a:r>
            <a:br>
              <a:rPr lang="en-GB" dirty="0" smtClean="0">
                <a:solidFill>
                  <a:schemeClr val="accent1">
                    <a:lumMod val="75000"/>
                  </a:schemeClr>
                </a:solidFill>
              </a:rPr>
            </a:br>
            <a:r>
              <a:rPr lang="en-GB" dirty="0" smtClean="0">
                <a:solidFill>
                  <a:schemeClr val="accent1">
                    <a:lumMod val="75000"/>
                  </a:schemeClr>
                </a:solidFill>
              </a:rPr>
              <a:t>and evidence) allows AP to make decisions on the best course of action</a:t>
            </a:r>
            <a:endParaRPr lang="en-GB" dirty="0">
              <a:solidFill>
                <a:schemeClr val="accent1">
                  <a:lumMod val="75000"/>
                </a:schemeClr>
              </a:solidFill>
            </a:endParaRPr>
          </a:p>
        </p:txBody>
      </p:sp>
      <p:sp>
        <p:nvSpPr>
          <p:cNvPr id="9" name="Curved Right Arrow 8"/>
          <p:cNvSpPr/>
          <p:nvPr/>
        </p:nvSpPr>
        <p:spPr>
          <a:xfrm rot="1945181">
            <a:off x="1990289" y="2481622"/>
            <a:ext cx="1087051" cy="2135036"/>
          </a:xfrm>
          <a:prstGeom prst="curvedRightArrow">
            <a:avLst/>
          </a:prstGeom>
          <a:solidFill>
            <a:srgbClr val="FFFFCC"/>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223271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0344" y="314664"/>
            <a:ext cx="6001816" cy="1069514"/>
          </a:xfrm>
          <a:prstGeom prst="rect">
            <a:avLst/>
          </a:prstGeom>
        </p:spPr>
        <p:txBody>
          <a:bodyPr anchor="ctr"/>
          <a:lstStyle>
            <a:lvl1pPr algn="l" defTabSz="914400" rtl="0" eaLnBrk="1" latinLnBrk="1" hangingPunct="1">
              <a:spcBef>
                <a:spcPct val="0"/>
              </a:spcBef>
              <a:buNone/>
              <a:defRPr sz="4000" b="1" kern="1200" baseline="0">
                <a:solidFill>
                  <a:schemeClr val="tx1">
                    <a:lumMod val="75000"/>
                    <a:lumOff val="25000"/>
                  </a:schemeClr>
                </a:solidFill>
                <a:latin typeface="Arial" pitchFamily="34" charset="0"/>
                <a:ea typeface="+mj-ea"/>
                <a:cs typeface="Arial" pitchFamily="34" charset="0"/>
              </a:defRPr>
            </a:lvl1pPr>
          </a:lstStyle>
          <a:p>
            <a:pPr algn="ctr"/>
            <a:r>
              <a:rPr lang="en-GB" smtClean="0">
                <a:solidFill>
                  <a:srgbClr val="FF3399"/>
                </a:solidFill>
              </a:rPr>
              <a:t>Basic Versus Applied </a:t>
            </a:r>
            <a:br>
              <a:rPr lang="en-GB" smtClean="0">
                <a:solidFill>
                  <a:srgbClr val="FF3399"/>
                </a:solidFill>
              </a:rPr>
            </a:br>
            <a:r>
              <a:rPr lang="en-GB" smtClean="0">
                <a:solidFill>
                  <a:srgbClr val="FF3399"/>
                </a:solidFill>
              </a:rPr>
              <a:t>Psychology</a:t>
            </a:r>
            <a:endParaRPr lang="en-GB" dirty="0">
              <a:solidFill>
                <a:srgbClr val="FF3399"/>
              </a:solidFill>
            </a:endParaRPr>
          </a:p>
        </p:txBody>
      </p:sp>
      <p:sp>
        <p:nvSpPr>
          <p:cNvPr id="6" name="Content Placeholder 5"/>
          <p:cNvSpPr>
            <a:spLocks noGrp="1"/>
          </p:cNvSpPr>
          <p:nvPr>
            <p:ph idx="10"/>
          </p:nvPr>
        </p:nvSpPr>
        <p:spPr>
          <a:xfrm>
            <a:off x="251520" y="1988840"/>
            <a:ext cx="4464496" cy="1925040"/>
          </a:xfrm>
          <a:prstGeom prst="ellipse">
            <a:avLst/>
          </a:prstGeom>
          <a:solidFill>
            <a:srgbClr val="FFFFCC"/>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smtClean="0">
                <a:solidFill>
                  <a:schemeClr val="accent6">
                    <a:lumMod val="50000"/>
                  </a:schemeClr>
                </a:solidFill>
              </a:rPr>
              <a:t>Evidence based practice </a:t>
            </a:r>
            <a:br>
              <a:rPr lang="en-GB" sz="1800" dirty="0" smtClean="0">
                <a:solidFill>
                  <a:schemeClr val="accent6">
                    <a:lumMod val="50000"/>
                  </a:schemeClr>
                </a:solidFill>
              </a:rPr>
            </a:br>
            <a:r>
              <a:rPr lang="en-GB" sz="1800" dirty="0" smtClean="0">
                <a:solidFill>
                  <a:schemeClr val="accent6">
                    <a:lumMod val="50000"/>
                  </a:schemeClr>
                </a:solidFill>
              </a:rPr>
              <a:t>(from basic research) </a:t>
            </a:r>
            <a:br>
              <a:rPr lang="en-GB" sz="1800" dirty="0" smtClean="0">
                <a:solidFill>
                  <a:schemeClr val="accent6">
                    <a:lumMod val="50000"/>
                  </a:schemeClr>
                </a:solidFill>
              </a:rPr>
            </a:br>
            <a:r>
              <a:rPr lang="en-GB" sz="1800" dirty="0" smtClean="0">
                <a:solidFill>
                  <a:schemeClr val="accent6">
                    <a:lumMod val="50000"/>
                  </a:schemeClr>
                </a:solidFill>
              </a:rPr>
              <a:t>informs choices made for </a:t>
            </a:r>
            <a:br>
              <a:rPr lang="en-GB" sz="1800" dirty="0" smtClean="0">
                <a:solidFill>
                  <a:schemeClr val="accent6">
                    <a:lumMod val="50000"/>
                  </a:schemeClr>
                </a:solidFill>
              </a:rPr>
            </a:br>
            <a:r>
              <a:rPr lang="en-GB" sz="1800" dirty="0" smtClean="0">
                <a:solidFill>
                  <a:schemeClr val="accent6">
                    <a:lumMod val="50000"/>
                  </a:schemeClr>
                </a:solidFill>
              </a:rPr>
              <a:t>real-world interventions</a:t>
            </a:r>
            <a:endParaRPr lang="en-GB" sz="1800" dirty="0">
              <a:solidFill>
                <a:schemeClr val="accent6">
                  <a:lumMod val="50000"/>
                </a:schemeClr>
              </a:solidFill>
            </a:endParaRPr>
          </a:p>
        </p:txBody>
      </p:sp>
      <p:sp>
        <p:nvSpPr>
          <p:cNvPr id="7" name="Oval 6"/>
          <p:cNvSpPr/>
          <p:nvPr/>
        </p:nvSpPr>
        <p:spPr>
          <a:xfrm>
            <a:off x="251520" y="4293096"/>
            <a:ext cx="4464496" cy="1944216"/>
          </a:xfrm>
          <a:prstGeom prst="ellipse">
            <a:avLst/>
          </a:prstGeom>
          <a:solidFill>
            <a:srgbClr val="FFFFCC"/>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6">
                    <a:lumMod val="50000"/>
                  </a:schemeClr>
                </a:solidFill>
              </a:rPr>
              <a:t>Applied psychologists then use </a:t>
            </a:r>
            <a:r>
              <a:rPr lang="en-GB" b="1" dirty="0" smtClean="0">
                <a:solidFill>
                  <a:schemeClr val="accent6">
                    <a:lumMod val="50000"/>
                  </a:schemeClr>
                </a:solidFill>
              </a:rPr>
              <a:t>objective and </a:t>
            </a:r>
            <a:br>
              <a:rPr lang="en-GB" b="1" dirty="0" smtClean="0">
                <a:solidFill>
                  <a:schemeClr val="accent6">
                    <a:lumMod val="50000"/>
                  </a:schemeClr>
                </a:solidFill>
              </a:rPr>
            </a:br>
            <a:r>
              <a:rPr lang="en-GB" b="1" dirty="0" smtClean="0">
                <a:solidFill>
                  <a:schemeClr val="accent6">
                    <a:lumMod val="50000"/>
                  </a:schemeClr>
                </a:solidFill>
              </a:rPr>
              <a:t>measureable</a:t>
            </a:r>
            <a:r>
              <a:rPr lang="en-GB" dirty="0" smtClean="0">
                <a:solidFill>
                  <a:schemeClr val="accent6">
                    <a:lumMod val="50000"/>
                  </a:schemeClr>
                </a:solidFill>
              </a:rPr>
              <a:t> methods to </a:t>
            </a:r>
            <a:br>
              <a:rPr lang="en-GB" dirty="0" smtClean="0">
                <a:solidFill>
                  <a:schemeClr val="accent6">
                    <a:lumMod val="50000"/>
                  </a:schemeClr>
                </a:solidFill>
              </a:rPr>
            </a:br>
            <a:r>
              <a:rPr lang="en-GB" dirty="0" smtClean="0">
                <a:solidFill>
                  <a:schemeClr val="accent6">
                    <a:lumMod val="50000"/>
                  </a:schemeClr>
                </a:solidFill>
              </a:rPr>
              <a:t>assess the SUCCESS of that intervention</a:t>
            </a:r>
            <a:endParaRPr lang="en-GB" dirty="0">
              <a:solidFill>
                <a:schemeClr val="accent6">
                  <a:lumMod val="50000"/>
                </a:schemeClr>
              </a:solidFill>
            </a:endParaRPr>
          </a:p>
        </p:txBody>
      </p:sp>
      <p:sp>
        <p:nvSpPr>
          <p:cNvPr id="8" name="TextBox 7"/>
          <p:cNvSpPr txBox="1"/>
          <p:nvPr/>
        </p:nvSpPr>
        <p:spPr>
          <a:xfrm>
            <a:off x="4932040" y="2378035"/>
            <a:ext cx="4040659" cy="923330"/>
          </a:xfrm>
          <a:prstGeom prst="rect">
            <a:avLst/>
          </a:prstGeom>
          <a:noFill/>
        </p:spPr>
        <p:txBody>
          <a:bodyPr wrap="square" rtlCol="0">
            <a:spAutoFit/>
          </a:bodyPr>
          <a:lstStyle/>
          <a:p>
            <a:r>
              <a:rPr lang="en-GB" i="1" dirty="0" smtClean="0"/>
              <a:t>e.g., which is the most effective </a:t>
            </a:r>
            <a:br>
              <a:rPr lang="en-GB" i="1" dirty="0" smtClean="0"/>
            </a:br>
            <a:r>
              <a:rPr lang="en-GB" i="1" dirty="0" smtClean="0"/>
              <a:t>intervention to use to reduce </a:t>
            </a:r>
            <a:br>
              <a:rPr lang="en-GB" i="1" dirty="0" smtClean="0"/>
            </a:br>
            <a:r>
              <a:rPr lang="en-GB" i="1" dirty="0" smtClean="0"/>
              <a:t>symptoms of anxiety in teenagers</a:t>
            </a:r>
            <a:endParaRPr lang="en-GB" i="1" dirty="0"/>
          </a:p>
        </p:txBody>
      </p:sp>
      <p:sp>
        <p:nvSpPr>
          <p:cNvPr id="9" name="TextBox 8"/>
          <p:cNvSpPr txBox="1"/>
          <p:nvPr/>
        </p:nvSpPr>
        <p:spPr>
          <a:xfrm>
            <a:off x="4913631" y="4388041"/>
            <a:ext cx="4040659" cy="1754326"/>
          </a:xfrm>
          <a:prstGeom prst="rect">
            <a:avLst/>
          </a:prstGeom>
          <a:noFill/>
        </p:spPr>
        <p:txBody>
          <a:bodyPr wrap="square" rtlCol="0">
            <a:spAutoFit/>
          </a:bodyPr>
          <a:lstStyle/>
          <a:p>
            <a:pPr marL="342900" indent="-342900">
              <a:buAutoNum type="arabicPeriod"/>
            </a:pPr>
            <a:r>
              <a:rPr lang="en-GB" i="1" dirty="0" smtClean="0"/>
              <a:t>Did the intervention work?</a:t>
            </a:r>
          </a:p>
          <a:p>
            <a:pPr marL="342900" indent="-342900">
              <a:buAutoNum type="arabicPeriod"/>
            </a:pPr>
            <a:r>
              <a:rPr lang="en-GB" i="1" dirty="0" smtClean="0"/>
              <a:t>How well did the intervention </a:t>
            </a:r>
            <a:br>
              <a:rPr lang="en-GB" i="1" dirty="0" smtClean="0"/>
            </a:br>
            <a:r>
              <a:rPr lang="en-GB" i="1" dirty="0" smtClean="0"/>
              <a:t>work?</a:t>
            </a:r>
          </a:p>
          <a:p>
            <a:pPr marL="342900" indent="-342900">
              <a:buAutoNum type="arabicPeriod"/>
            </a:pPr>
            <a:r>
              <a:rPr lang="en-GB" i="1" dirty="0" smtClean="0"/>
              <a:t>Would this intervention work </a:t>
            </a:r>
            <a:br>
              <a:rPr lang="en-GB" i="1" dirty="0" smtClean="0"/>
            </a:br>
            <a:r>
              <a:rPr lang="en-GB" i="1" dirty="0" smtClean="0"/>
              <a:t>across the board for teenagers </a:t>
            </a:r>
            <a:br>
              <a:rPr lang="en-GB" i="1" dirty="0" smtClean="0"/>
            </a:br>
            <a:r>
              <a:rPr lang="en-GB" i="1" dirty="0" smtClean="0"/>
              <a:t>with anxiety?</a:t>
            </a:r>
            <a:endParaRPr lang="en-GB" i="1" dirty="0"/>
          </a:p>
        </p:txBody>
      </p:sp>
    </p:spTree>
    <p:extLst>
      <p:ext uri="{BB962C8B-B14F-4D97-AF65-F5344CB8AC3E}">
        <p14:creationId xmlns:p14="http://schemas.microsoft.com/office/powerpoint/2010/main" val="1875030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1000"/>
                                        <p:tgtEl>
                                          <p:spTgt spid="9"/>
                                        </p:tgtEl>
                                      </p:cBhvr>
                                    </p:animEffect>
                                    <p:anim calcmode="lin" valueType="num">
                                      <p:cBhvr>
                                        <p:cTn id="21" dur="1000" fill="hold"/>
                                        <p:tgtEl>
                                          <p:spTgt spid="9"/>
                                        </p:tgtEl>
                                        <p:attrNameLst>
                                          <p:attrName>ppt_x</p:attrName>
                                        </p:attrNameLst>
                                      </p:cBhvr>
                                      <p:tavLst>
                                        <p:tav tm="0">
                                          <p:val>
                                            <p:strVal val="#ppt_x"/>
                                          </p:val>
                                        </p:tav>
                                        <p:tav tm="100000">
                                          <p:val>
                                            <p:strVal val="#ppt_x"/>
                                          </p:val>
                                        </p:tav>
                                      </p:tavLst>
                                    </p:anim>
                                    <p:anim calcmode="lin" valueType="num">
                                      <p:cBhvr>
                                        <p:cTn id="2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1680" y="2636912"/>
            <a:ext cx="3456384" cy="1569660"/>
          </a:xfrm>
          <a:prstGeom prst="rect">
            <a:avLst/>
          </a:prstGeom>
          <a:noFill/>
        </p:spPr>
        <p:txBody>
          <a:bodyPr wrap="square" rtlCol="0">
            <a:spAutoFit/>
          </a:bodyPr>
          <a:lstStyle/>
          <a:p>
            <a:pPr algn="ctr"/>
            <a:r>
              <a:rPr lang="en-GB" sz="3200" b="1" dirty="0" smtClean="0">
                <a:solidFill>
                  <a:srgbClr val="FF3399"/>
                </a:solidFill>
              </a:rPr>
              <a:t>Why conduct </a:t>
            </a:r>
            <a:br>
              <a:rPr lang="en-GB" sz="3200" b="1" dirty="0" smtClean="0">
                <a:solidFill>
                  <a:srgbClr val="FF3399"/>
                </a:solidFill>
              </a:rPr>
            </a:br>
            <a:r>
              <a:rPr lang="en-GB" sz="3200" b="1" dirty="0" smtClean="0">
                <a:solidFill>
                  <a:srgbClr val="FF3399"/>
                </a:solidFill>
              </a:rPr>
              <a:t>research in the </a:t>
            </a:r>
            <a:br>
              <a:rPr lang="en-GB" sz="3200" b="1" dirty="0" smtClean="0">
                <a:solidFill>
                  <a:srgbClr val="FF3399"/>
                </a:solidFill>
              </a:rPr>
            </a:br>
            <a:r>
              <a:rPr lang="en-GB" sz="3200" b="1" dirty="0" smtClean="0">
                <a:solidFill>
                  <a:srgbClr val="FF3399"/>
                </a:solidFill>
              </a:rPr>
              <a:t>first place?</a:t>
            </a:r>
            <a:endParaRPr lang="en-GB" sz="3200" b="1" dirty="0">
              <a:solidFill>
                <a:srgbClr val="FF3399"/>
              </a:solidFill>
            </a:endParaRPr>
          </a:p>
        </p:txBody>
      </p:sp>
    </p:spTree>
    <p:extLst>
      <p:ext uri="{BB962C8B-B14F-4D97-AF65-F5344CB8AC3E}">
        <p14:creationId xmlns:p14="http://schemas.microsoft.com/office/powerpoint/2010/main" val="27242649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314664"/>
            <a:ext cx="5364088" cy="1069514"/>
          </a:xfrm>
        </p:spPr>
        <p:txBody>
          <a:bodyPr/>
          <a:lstStyle/>
          <a:p>
            <a:pPr algn="ctr"/>
            <a:r>
              <a:rPr lang="en-GB" dirty="0" smtClean="0">
                <a:solidFill>
                  <a:srgbClr val="FF3399"/>
                </a:solidFill>
              </a:rPr>
              <a:t>Research in Applied Psychology</a:t>
            </a:r>
            <a:endParaRPr lang="en-GB" dirty="0">
              <a:solidFill>
                <a:srgbClr val="FF3399"/>
              </a:solidFill>
            </a:endParaRPr>
          </a:p>
        </p:txBody>
      </p:sp>
      <p:sp>
        <p:nvSpPr>
          <p:cNvPr id="3" name="Content Placeholder 2"/>
          <p:cNvSpPr>
            <a:spLocks noGrp="1"/>
          </p:cNvSpPr>
          <p:nvPr>
            <p:ph idx="1"/>
          </p:nvPr>
        </p:nvSpPr>
        <p:spPr/>
        <p:txBody>
          <a:bodyPr/>
          <a:lstStyle/>
          <a:p>
            <a:r>
              <a:rPr lang="en-GB" sz="2400" b="1" i="1" dirty="0" smtClean="0"/>
              <a:t>Why?</a:t>
            </a:r>
            <a:endParaRPr lang="en-GB" sz="2400" b="1" i="1" dirty="0"/>
          </a:p>
        </p:txBody>
      </p:sp>
      <p:sp>
        <p:nvSpPr>
          <p:cNvPr id="4" name="Content Placeholder 3"/>
          <p:cNvSpPr>
            <a:spLocks noGrp="1"/>
          </p:cNvSpPr>
          <p:nvPr>
            <p:ph idx="10"/>
          </p:nvPr>
        </p:nvSpPr>
        <p:spPr>
          <a:xfrm>
            <a:off x="467544" y="2276872"/>
            <a:ext cx="6480720" cy="3600400"/>
          </a:xfrm>
        </p:spPr>
        <p:txBody>
          <a:bodyPr/>
          <a:lstStyle/>
          <a:p>
            <a:pPr marL="285750" indent="-285750">
              <a:buClr>
                <a:srgbClr val="FF3399"/>
              </a:buClr>
              <a:buFont typeface="Wingdings" panose="05000000000000000000" pitchFamily="2" charset="2"/>
              <a:buChar char="v"/>
            </a:pPr>
            <a:r>
              <a:rPr lang="en-GB" sz="2400" dirty="0" smtClean="0"/>
              <a:t>Applied Psychologists need to be able </a:t>
            </a:r>
            <a:br>
              <a:rPr lang="en-GB" sz="2400" dirty="0" smtClean="0"/>
            </a:br>
            <a:r>
              <a:rPr lang="en-GB" sz="2400" dirty="0" smtClean="0"/>
              <a:t>to:</a:t>
            </a:r>
          </a:p>
          <a:p>
            <a:pPr marL="285750" indent="-285750">
              <a:buClr>
                <a:srgbClr val="FF3399"/>
              </a:buClr>
              <a:buFont typeface="Wingdings" panose="05000000000000000000" pitchFamily="2" charset="2"/>
              <a:buChar char="v"/>
            </a:pPr>
            <a:endParaRPr lang="en-GB" sz="2400" dirty="0"/>
          </a:p>
          <a:p>
            <a:pPr marL="1028700" lvl="1">
              <a:buClr>
                <a:srgbClr val="FF3399"/>
              </a:buClr>
              <a:buFont typeface="Wingdings" panose="05000000000000000000" pitchFamily="2" charset="2"/>
              <a:buChar char="v"/>
            </a:pPr>
            <a:r>
              <a:rPr lang="en-GB" sz="2000" dirty="0" smtClean="0"/>
              <a:t>Make objective assessments of a problem</a:t>
            </a:r>
          </a:p>
          <a:p>
            <a:pPr marL="1028700" lvl="1">
              <a:buClr>
                <a:srgbClr val="FF3399"/>
              </a:buClr>
              <a:buFont typeface="Wingdings" panose="05000000000000000000" pitchFamily="2" charset="2"/>
              <a:buChar char="v"/>
            </a:pPr>
            <a:endParaRPr lang="en-GB" sz="2000" dirty="0" smtClean="0"/>
          </a:p>
          <a:p>
            <a:pPr marL="1028700" lvl="1">
              <a:buClr>
                <a:srgbClr val="FF3399"/>
              </a:buClr>
              <a:buFont typeface="Wingdings" panose="05000000000000000000" pitchFamily="2" charset="2"/>
              <a:buChar char="v"/>
            </a:pPr>
            <a:r>
              <a:rPr lang="en-GB" sz="2000" dirty="0" smtClean="0"/>
              <a:t>Make decisions about the most effective </a:t>
            </a:r>
            <a:br>
              <a:rPr lang="en-GB" sz="2000" dirty="0" smtClean="0"/>
            </a:br>
            <a:r>
              <a:rPr lang="en-GB" sz="2000" dirty="0" smtClean="0"/>
              <a:t>intervention</a:t>
            </a:r>
          </a:p>
          <a:p>
            <a:pPr marL="1028700" lvl="1">
              <a:buClr>
                <a:srgbClr val="FF3399"/>
              </a:buClr>
              <a:buFont typeface="Wingdings" panose="05000000000000000000" pitchFamily="2" charset="2"/>
              <a:buChar char="v"/>
            </a:pPr>
            <a:endParaRPr lang="en-GB" sz="2000" dirty="0" smtClean="0"/>
          </a:p>
          <a:p>
            <a:pPr marL="1028700" lvl="1">
              <a:buClr>
                <a:srgbClr val="FF3399"/>
              </a:buClr>
              <a:buFont typeface="Wingdings" panose="05000000000000000000" pitchFamily="2" charset="2"/>
              <a:buChar char="v"/>
            </a:pPr>
            <a:r>
              <a:rPr lang="en-GB" sz="2000" dirty="0" smtClean="0"/>
              <a:t>Use objective and measureable methods </a:t>
            </a:r>
            <a:br>
              <a:rPr lang="en-GB" sz="2000" dirty="0" smtClean="0"/>
            </a:br>
            <a:r>
              <a:rPr lang="en-GB" sz="2000" dirty="0" smtClean="0"/>
              <a:t>to evaluate the success of an intervention</a:t>
            </a:r>
            <a:endParaRPr lang="en-GB" sz="2000" dirty="0"/>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8264" y="4365104"/>
            <a:ext cx="1398080" cy="2052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578254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0"/>
          </p:nvPr>
        </p:nvSpPr>
        <p:spPr>
          <a:xfrm>
            <a:off x="1835696" y="2276872"/>
            <a:ext cx="6563072" cy="4147865"/>
          </a:xfrm>
        </p:spPr>
        <p:txBody>
          <a:bodyPr/>
          <a:lstStyle/>
          <a:p>
            <a:pPr marL="285750" indent="-285750">
              <a:buClr>
                <a:srgbClr val="FF3399"/>
              </a:buClr>
              <a:buFont typeface="Wingdings" panose="05000000000000000000" pitchFamily="2" charset="2"/>
              <a:buChar char="v"/>
            </a:pPr>
            <a:r>
              <a:rPr lang="en-GB" sz="2000" dirty="0" smtClean="0"/>
              <a:t>Applied psychologists do not regularly carry out </a:t>
            </a:r>
            <a:br>
              <a:rPr lang="en-GB" sz="2000" dirty="0" smtClean="0"/>
            </a:br>
            <a:r>
              <a:rPr lang="en-GB" sz="2000" dirty="0" smtClean="0"/>
              <a:t>research</a:t>
            </a:r>
          </a:p>
          <a:p>
            <a:pPr marL="285750" indent="-285750">
              <a:buClr>
                <a:srgbClr val="FF3399"/>
              </a:buClr>
              <a:buFont typeface="Wingdings" panose="05000000000000000000" pitchFamily="2" charset="2"/>
              <a:buChar char="v"/>
            </a:pPr>
            <a:endParaRPr lang="en-GB" sz="2000" dirty="0" smtClean="0"/>
          </a:p>
          <a:p>
            <a:pPr marL="285750" indent="-285750">
              <a:buClr>
                <a:srgbClr val="FF3399"/>
              </a:buClr>
              <a:buFont typeface="Wingdings" panose="05000000000000000000" pitchFamily="2" charset="2"/>
              <a:buChar char="v"/>
            </a:pPr>
            <a:r>
              <a:rPr lang="en-GB" sz="2000" dirty="0" smtClean="0"/>
              <a:t>The reality of the workload involved in applied </a:t>
            </a:r>
            <a:br>
              <a:rPr lang="en-GB" sz="2000" dirty="0" smtClean="0"/>
            </a:br>
            <a:r>
              <a:rPr lang="en-GB" sz="2000" dirty="0" smtClean="0"/>
              <a:t>disciplines is such that carving time for engaging in research is a luxury</a:t>
            </a:r>
          </a:p>
          <a:p>
            <a:pPr marL="285750" indent="-285750">
              <a:buClr>
                <a:srgbClr val="FF3399"/>
              </a:buClr>
              <a:buFont typeface="Wingdings" panose="05000000000000000000" pitchFamily="2" charset="2"/>
              <a:buChar char="v"/>
            </a:pPr>
            <a:endParaRPr lang="en-GB" sz="2000" dirty="0"/>
          </a:p>
          <a:p>
            <a:pPr marL="285750" indent="-285750">
              <a:buClr>
                <a:srgbClr val="FF3399"/>
              </a:buClr>
              <a:buFont typeface="Wingdings" panose="05000000000000000000" pitchFamily="2" charset="2"/>
              <a:buChar char="v"/>
            </a:pPr>
            <a:r>
              <a:rPr lang="en-GB" sz="2000" dirty="0" smtClean="0"/>
              <a:t>This is why evidence based practice is so </a:t>
            </a:r>
            <a:br>
              <a:rPr lang="en-GB" sz="2000" dirty="0" smtClean="0"/>
            </a:br>
            <a:r>
              <a:rPr lang="en-GB" sz="2000" dirty="0" smtClean="0"/>
              <a:t>important</a:t>
            </a:r>
            <a:endParaRPr lang="en-GB" sz="2000" dirty="0"/>
          </a:p>
        </p:txBody>
      </p:sp>
      <p:sp>
        <p:nvSpPr>
          <p:cNvPr id="5" name="Title 1"/>
          <p:cNvSpPr txBox="1">
            <a:spLocks/>
          </p:cNvSpPr>
          <p:nvPr/>
        </p:nvSpPr>
        <p:spPr>
          <a:xfrm>
            <a:off x="3635896" y="326730"/>
            <a:ext cx="5364088" cy="1069514"/>
          </a:xfrm>
          <a:prstGeom prst="rect">
            <a:avLst/>
          </a:prstGeom>
        </p:spPr>
        <p:txBody>
          <a:bodyPr anchor="ctr"/>
          <a:lstStyle>
            <a:lvl1pPr algn="l" defTabSz="914400" rtl="0" eaLnBrk="1" latinLnBrk="1" hangingPunct="1">
              <a:spcBef>
                <a:spcPct val="0"/>
              </a:spcBef>
              <a:buNone/>
              <a:defRPr sz="4000" b="1" kern="1200" baseline="0">
                <a:solidFill>
                  <a:schemeClr val="tx1">
                    <a:lumMod val="75000"/>
                    <a:lumOff val="25000"/>
                  </a:schemeClr>
                </a:solidFill>
                <a:latin typeface="Arial" pitchFamily="34" charset="0"/>
                <a:ea typeface="+mj-ea"/>
                <a:cs typeface="Arial" pitchFamily="34" charset="0"/>
              </a:defRPr>
            </a:lvl1pPr>
          </a:lstStyle>
          <a:p>
            <a:pPr algn="ctr"/>
            <a:r>
              <a:rPr lang="en-GB" dirty="0" smtClean="0">
                <a:solidFill>
                  <a:srgbClr val="FF3399"/>
                </a:solidFill>
              </a:rPr>
              <a:t>Research in Applied Psychology</a:t>
            </a:r>
            <a:endParaRPr lang="en-GB" dirty="0">
              <a:solidFill>
                <a:srgbClr val="FF3399"/>
              </a:solidFill>
            </a:endParaRPr>
          </a:p>
        </p:txBody>
      </p:sp>
    </p:spTree>
    <p:extLst>
      <p:ext uri="{BB962C8B-B14F-4D97-AF65-F5344CB8AC3E}">
        <p14:creationId xmlns:p14="http://schemas.microsoft.com/office/powerpoint/2010/main" val="327204229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314664"/>
            <a:ext cx="5364088" cy="1069514"/>
          </a:xfrm>
        </p:spPr>
        <p:txBody>
          <a:bodyPr/>
          <a:lstStyle/>
          <a:p>
            <a:pPr algn="ctr"/>
            <a:r>
              <a:rPr lang="en-GB" dirty="0" smtClean="0">
                <a:solidFill>
                  <a:srgbClr val="FF3399"/>
                </a:solidFill>
              </a:rPr>
              <a:t>Research in Applied Psychology</a:t>
            </a:r>
            <a:endParaRPr lang="en-GB" dirty="0">
              <a:solidFill>
                <a:srgbClr val="FF3399"/>
              </a:solidFill>
            </a:endParaRPr>
          </a:p>
        </p:txBody>
      </p:sp>
      <p:sp>
        <p:nvSpPr>
          <p:cNvPr id="3" name="Content Placeholder 2"/>
          <p:cNvSpPr>
            <a:spLocks noGrp="1"/>
          </p:cNvSpPr>
          <p:nvPr>
            <p:ph idx="1"/>
          </p:nvPr>
        </p:nvSpPr>
        <p:spPr/>
        <p:txBody>
          <a:bodyPr/>
          <a:lstStyle/>
          <a:p>
            <a:r>
              <a:rPr lang="en-GB" sz="2400" b="1" i="1" dirty="0" smtClean="0"/>
              <a:t>Why?</a:t>
            </a:r>
            <a:endParaRPr lang="en-GB" sz="2400" b="1" i="1" dirty="0"/>
          </a:p>
        </p:txBody>
      </p:sp>
      <p:sp>
        <p:nvSpPr>
          <p:cNvPr id="4" name="Content Placeholder 3"/>
          <p:cNvSpPr>
            <a:spLocks noGrp="1"/>
          </p:cNvSpPr>
          <p:nvPr>
            <p:ph idx="10"/>
          </p:nvPr>
        </p:nvSpPr>
        <p:spPr/>
        <p:txBody>
          <a:bodyPr/>
          <a:lstStyle/>
          <a:p>
            <a:pPr marL="285750" indent="-285750">
              <a:buClr>
                <a:srgbClr val="FF3399"/>
              </a:buClr>
              <a:buFont typeface="Wingdings" panose="05000000000000000000" pitchFamily="2" charset="2"/>
              <a:buChar char="v"/>
            </a:pPr>
            <a:r>
              <a:rPr lang="en-GB" sz="2400" dirty="0" smtClean="0"/>
              <a:t>Research is an integral part of Applied Psychology</a:t>
            </a:r>
          </a:p>
          <a:p>
            <a:pPr marL="285750" indent="-285750">
              <a:buClr>
                <a:srgbClr val="FF3399"/>
              </a:buClr>
              <a:buFont typeface="Wingdings" panose="05000000000000000000" pitchFamily="2" charset="2"/>
              <a:buChar char="v"/>
            </a:pPr>
            <a:endParaRPr lang="en-GB" sz="2400" dirty="0"/>
          </a:p>
          <a:p>
            <a:pPr marL="285750" indent="-285750">
              <a:buClr>
                <a:srgbClr val="FF3399"/>
              </a:buClr>
              <a:buFont typeface="Wingdings" panose="05000000000000000000" pitchFamily="2" charset="2"/>
              <a:buChar char="v"/>
            </a:pPr>
            <a:r>
              <a:rPr lang="en-GB" sz="2400" dirty="0" smtClean="0"/>
              <a:t>Evidence-based practice</a:t>
            </a:r>
          </a:p>
          <a:p>
            <a:pPr marL="285750" indent="-285750">
              <a:buClr>
                <a:srgbClr val="FF3399"/>
              </a:buClr>
              <a:buFont typeface="Wingdings" panose="05000000000000000000" pitchFamily="2" charset="2"/>
              <a:buChar char="v"/>
            </a:pPr>
            <a:endParaRPr lang="en-GB" sz="2400" dirty="0"/>
          </a:p>
          <a:p>
            <a:pPr marL="285750" indent="-285750">
              <a:buClr>
                <a:srgbClr val="FF3399"/>
              </a:buClr>
              <a:buFont typeface="Wingdings" panose="05000000000000000000" pitchFamily="2" charset="2"/>
              <a:buChar char="v"/>
            </a:pPr>
            <a:r>
              <a:rPr lang="en-GB" sz="2400" dirty="0" smtClean="0"/>
              <a:t>Scientist- or researcher-practitioners</a:t>
            </a:r>
            <a:endParaRPr lang="en-GB" sz="2400" dirty="0"/>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8264" y="4365104"/>
            <a:ext cx="1398080" cy="2052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5874612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0"/>
            <p:extLst>
              <p:ext uri="{D42A27DB-BD31-4B8C-83A1-F6EECF244321}">
                <p14:modId xmlns:p14="http://schemas.microsoft.com/office/powerpoint/2010/main" val="1945930954"/>
              </p:ext>
            </p:extLst>
          </p:nvPr>
        </p:nvGraphicFramePr>
        <p:xfrm>
          <a:off x="0" y="0"/>
          <a:ext cx="91440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Oval 5"/>
          <p:cNvSpPr/>
          <p:nvPr/>
        </p:nvSpPr>
        <p:spPr>
          <a:xfrm>
            <a:off x="3383868" y="2348880"/>
            <a:ext cx="2376264" cy="2160240"/>
          </a:xfrm>
          <a:prstGeom prst="ellipse">
            <a:avLst/>
          </a:prstGeom>
          <a:solidFill>
            <a:srgbClr val="FFFFCC"/>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6">
                    <a:lumMod val="50000"/>
                  </a:schemeClr>
                </a:solidFill>
              </a:rPr>
              <a:t>The ideal </a:t>
            </a:r>
            <a:br>
              <a:rPr lang="en-GB" dirty="0" smtClean="0">
                <a:solidFill>
                  <a:schemeClr val="accent6">
                    <a:lumMod val="50000"/>
                  </a:schemeClr>
                </a:solidFill>
              </a:rPr>
            </a:br>
            <a:r>
              <a:rPr lang="en-GB" dirty="0" smtClean="0">
                <a:solidFill>
                  <a:schemeClr val="accent6">
                    <a:lumMod val="50000"/>
                  </a:schemeClr>
                </a:solidFill>
              </a:rPr>
              <a:t>research cycle</a:t>
            </a:r>
            <a:endParaRPr lang="en-GB" dirty="0">
              <a:solidFill>
                <a:schemeClr val="accent6">
                  <a:lumMod val="50000"/>
                </a:schemeClr>
              </a:solidFill>
            </a:endParaRPr>
          </a:p>
        </p:txBody>
      </p:sp>
    </p:spTree>
    <p:extLst>
      <p:ext uri="{BB962C8B-B14F-4D97-AF65-F5344CB8AC3E}">
        <p14:creationId xmlns:p14="http://schemas.microsoft.com/office/powerpoint/2010/main" val="15166893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0"/>
          </p:nvPr>
        </p:nvGraphicFramePr>
        <p:xfrm>
          <a:off x="0" y="0"/>
          <a:ext cx="91440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Oval 5"/>
          <p:cNvSpPr/>
          <p:nvPr/>
        </p:nvSpPr>
        <p:spPr>
          <a:xfrm>
            <a:off x="3383868" y="2348880"/>
            <a:ext cx="2376264" cy="2160240"/>
          </a:xfrm>
          <a:prstGeom prst="ellipse">
            <a:avLst/>
          </a:prstGeom>
          <a:solidFill>
            <a:srgbClr val="FFFFCC"/>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6">
                    <a:lumMod val="50000"/>
                  </a:schemeClr>
                </a:solidFill>
              </a:rPr>
              <a:t>The ideal </a:t>
            </a:r>
            <a:br>
              <a:rPr lang="en-GB" dirty="0" smtClean="0">
                <a:solidFill>
                  <a:schemeClr val="accent6">
                    <a:lumMod val="50000"/>
                  </a:schemeClr>
                </a:solidFill>
              </a:rPr>
            </a:br>
            <a:r>
              <a:rPr lang="en-GB" dirty="0" smtClean="0">
                <a:solidFill>
                  <a:schemeClr val="accent6">
                    <a:lumMod val="50000"/>
                  </a:schemeClr>
                </a:solidFill>
              </a:rPr>
              <a:t>research cycle</a:t>
            </a:r>
            <a:endParaRPr lang="en-GB" dirty="0">
              <a:solidFill>
                <a:schemeClr val="accent6">
                  <a:lumMod val="50000"/>
                </a:schemeClr>
              </a:solidFill>
            </a:endParaRPr>
          </a:p>
        </p:txBody>
      </p:sp>
      <p:sp>
        <p:nvSpPr>
          <p:cNvPr id="3" name="Rectangle 2"/>
          <p:cNvSpPr/>
          <p:nvPr/>
        </p:nvSpPr>
        <p:spPr>
          <a:xfrm>
            <a:off x="4203149" y="-127268"/>
            <a:ext cx="737702" cy="1107996"/>
          </a:xfrm>
          <a:prstGeom prst="rect">
            <a:avLst/>
          </a:prstGeom>
          <a:noFill/>
        </p:spPr>
        <p:txBody>
          <a:bodyPr wrap="none" lIns="91440" tIns="45720" rIns="91440" bIns="45720">
            <a:spAutoFit/>
          </a:bodyPr>
          <a:lstStyle/>
          <a:p>
            <a:pPr algn="ctr"/>
            <a:r>
              <a:rPr lang="en-US" sz="6600" b="1" cap="none" spc="0" dirty="0" smtClean="0">
                <a:ln w="22225">
                  <a:solidFill>
                    <a:schemeClr val="accent2"/>
                  </a:solidFill>
                  <a:prstDash val="solid"/>
                </a:ln>
                <a:solidFill>
                  <a:schemeClr val="accent2">
                    <a:lumMod val="40000"/>
                    <a:lumOff val="60000"/>
                  </a:schemeClr>
                </a:solidFill>
                <a:effectLst/>
              </a:rPr>
              <a:t>X</a:t>
            </a:r>
            <a:endParaRPr lang="en-US" sz="6600" b="1" cap="none" spc="0" dirty="0">
              <a:ln w="22225">
                <a:solidFill>
                  <a:schemeClr val="accent2"/>
                </a:solidFill>
                <a:prstDash val="solid"/>
              </a:ln>
              <a:solidFill>
                <a:schemeClr val="accent2">
                  <a:lumMod val="40000"/>
                  <a:lumOff val="60000"/>
                </a:schemeClr>
              </a:solidFill>
              <a:effectLst/>
            </a:endParaRPr>
          </a:p>
        </p:txBody>
      </p:sp>
      <p:sp>
        <p:nvSpPr>
          <p:cNvPr id="12" name="Rectangle 11"/>
          <p:cNvSpPr/>
          <p:nvPr/>
        </p:nvSpPr>
        <p:spPr>
          <a:xfrm>
            <a:off x="1619672" y="4509120"/>
            <a:ext cx="737702" cy="1107996"/>
          </a:xfrm>
          <a:prstGeom prst="rect">
            <a:avLst/>
          </a:prstGeom>
          <a:noFill/>
        </p:spPr>
        <p:txBody>
          <a:bodyPr wrap="none" lIns="91440" tIns="45720" rIns="91440" bIns="45720">
            <a:spAutoFit/>
          </a:bodyPr>
          <a:lstStyle/>
          <a:p>
            <a:pPr algn="ctr"/>
            <a:r>
              <a:rPr lang="en-US" sz="6600" b="1" cap="none" spc="0" dirty="0" smtClean="0">
                <a:ln w="22225">
                  <a:solidFill>
                    <a:schemeClr val="accent3">
                      <a:lumMod val="75000"/>
                    </a:schemeClr>
                  </a:solidFill>
                  <a:prstDash val="solid"/>
                </a:ln>
                <a:solidFill>
                  <a:schemeClr val="accent3">
                    <a:lumMod val="40000"/>
                    <a:lumOff val="60000"/>
                  </a:schemeClr>
                </a:solidFill>
                <a:effectLst/>
              </a:rPr>
              <a:t>X</a:t>
            </a:r>
            <a:endParaRPr lang="en-US" sz="6600" b="1" cap="none" spc="0" dirty="0">
              <a:ln w="22225">
                <a:solidFill>
                  <a:schemeClr val="accent3">
                    <a:lumMod val="75000"/>
                  </a:schemeClr>
                </a:solidFill>
                <a:prstDash val="solid"/>
              </a:ln>
              <a:solidFill>
                <a:schemeClr val="accent3">
                  <a:lumMod val="40000"/>
                  <a:lumOff val="60000"/>
                </a:schemeClr>
              </a:solidFill>
              <a:effectLst/>
            </a:endParaRPr>
          </a:p>
        </p:txBody>
      </p:sp>
      <p:sp>
        <p:nvSpPr>
          <p:cNvPr id="13" name="Rectangle 12"/>
          <p:cNvSpPr/>
          <p:nvPr/>
        </p:nvSpPr>
        <p:spPr>
          <a:xfrm>
            <a:off x="3203848" y="5834385"/>
            <a:ext cx="737702" cy="1107996"/>
          </a:xfrm>
          <a:prstGeom prst="rect">
            <a:avLst/>
          </a:prstGeom>
          <a:noFill/>
        </p:spPr>
        <p:txBody>
          <a:bodyPr wrap="none" lIns="91440" tIns="45720" rIns="91440" bIns="45720">
            <a:spAutoFit/>
          </a:bodyPr>
          <a:lstStyle/>
          <a:p>
            <a:pPr algn="ctr"/>
            <a:r>
              <a:rPr lang="en-US" sz="6600" b="1" cap="none" spc="0" dirty="0" smtClean="0">
                <a:ln w="22225">
                  <a:solidFill>
                    <a:schemeClr val="accent2"/>
                  </a:solidFill>
                  <a:prstDash val="solid"/>
                </a:ln>
                <a:solidFill>
                  <a:schemeClr val="accent2">
                    <a:lumMod val="40000"/>
                    <a:lumOff val="60000"/>
                  </a:schemeClr>
                </a:solidFill>
                <a:effectLst/>
              </a:rPr>
              <a:t>X</a:t>
            </a:r>
            <a:endParaRPr lang="en-US" sz="6600" b="1" cap="none" spc="0" dirty="0">
              <a:ln w="22225">
                <a:solidFill>
                  <a:schemeClr val="accent2"/>
                </a:solidFill>
                <a:prstDash val="solid"/>
              </a:ln>
              <a:solidFill>
                <a:schemeClr val="accent2">
                  <a:lumMod val="40000"/>
                  <a:lumOff val="60000"/>
                </a:schemeClr>
              </a:solidFill>
              <a:effectLst/>
            </a:endParaRPr>
          </a:p>
        </p:txBody>
      </p:sp>
      <p:sp>
        <p:nvSpPr>
          <p:cNvPr id="14" name="Rectangle 13"/>
          <p:cNvSpPr/>
          <p:nvPr/>
        </p:nvSpPr>
        <p:spPr>
          <a:xfrm>
            <a:off x="5220072" y="5792195"/>
            <a:ext cx="737702" cy="1107996"/>
          </a:xfrm>
          <a:prstGeom prst="rect">
            <a:avLst/>
          </a:prstGeom>
          <a:noFill/>
        </p:spPr>
        <p:txBody>
          <a:bodyPr wrap="none" lIns="91440" tIns="45720" rIns="91440" bIns="45720">
            <a:spAutoFit/>
          </a:bodyPr>
          <a:lstStyle/>
          <a:p>
            <a:pPr algn="ctr"/>
            <a:r>
              <a:rPr lang="en-US" sz="6600" b="1" cap="none" spc="0" dirty="0" smtClean="0">
                <a:ln w="22225">
                  <a:solidFill>
                    <a:schemeClr val="accent6">
                      <a:lumMod val="75000"/>
                    </a:schemeClr>
                  </a:solidFill>
                  <a:prstDash val="solid"/>
                </a:ln>
                <a:solidFill>
                  <a:schemeClr val="accent6">
                    <a:lumMod val="20000"/>
                    <a:lumOff val="80000"/>
                  </a:schemeClr>
                </a:solidFill>
                <a:effectLst/>
              </a:rPr>
              <a:t>X</a:t>
            </a:r>
            <a:endParaRPr lang="en-US" sz="6600" b="1" cap="none" spc="0" dirty="0">
              <a:ln w="22225">
                <a:solidFill>
                  <a:schemeClr val="accent6">
                    <a:lumMod val="75000"/>
                  </a:schemeClr>
                </a:solidFill>
                <a:prstDash val="solid"/>
              </a:ln>
              <a:solidFill>
                <a:schemeClr val="accent6">
                  <a:lumMod val="20000"/>
                  <a:lumOff val="80000"/>
                </a:schemeClr>
              </a:solidFill>
              <a:effectLst/>
            </a:endParaRPr>
          </a:p>
        </p:txBody>
      </p:sp>
      <p:sp>
        <p:nvSpPr>
          <p:cNvPr id="15" name="Rectangle 14"/>
          <p:cNvSpPr/>
          <p:nvPr/>
        </p:nvSpPr>
        <p:spPr>
          <a:xfrm>
            <a:off x="6871698" y="4466233"/>
            <a:ext cx="737702" cy="1107996"/>
          </a:xfrm>
          <a:prstGeom prst="rect">
            <a:avLst/>
          </a:prstGeom>
          <a:noFill/>
        </p:spPr>
        <p:txBody>
          <a:bodyPr wrap="none" lIns="91440" tIns="45720" rIns="91440" bIns="45720">
            <a:spAutoFit/>
          </a:bodyPr>
          <a:lstStyle/>
          <a:p>
            <a:pPr algn="ctr"/>
            <a:r>
              <a:rPr lang="en-US" sz="6600" b="1" cap="none" spc="0" dirty="0" smtClean="0">
                <a:ln w="22225">
                  <a:solidFill>
                    <a:schemeClr val="accent5">
                      <a:lumMod val="60000"/>
                      <a:lumOff val="40000"/>
                    </a:schemeClr>
                  </a:solidFill>
                  <a:prstDash val="solid"/>
                </a:ln>
                <a:solidFill>
                  <a:schemeClr val="accent5">
                    <a:lumMod val="20000"/>
                    <a:lumOff val="80000"/>
                  </a:schemeClr>
                </a:solidFill>
                <a:effectLst/>
              </a:rPr>
              <a:t>X</a:t>
            </a:r>
            <a:endParaRPr lang="en-US" sz="6600" b="1" cap="none" spc="0" dirty="0">
              <a:ln w="22225">
                <a:solidFill>
                  <a:schemeClr val="accent5">
                    <a:lumMod val="60000"/>
                    <a:lumOff val="40000"/>
                  </a:schemeClr>
                </a:solidFill>
                <a:prstDash val="solid"/>
              </a:ln>
              <a:solidFill>
                <a:schemeClr val="accent5">
                  <a:lumMod val="20000"/>
                  <a:lumOff val="80000"/>
                </a:schemeClr>
              </a:solidFill>
              <a:effectLst/>
            </a:endParaRPr>
          </a:p>
        </p:txBody>
      </p:sp>
      <p:sp>
        <p:nvSpPr>
          <p:cNvPr id="16" name="Rectangle 15"/>
          <p:cNvSpPr/>
          <p:nvPr/>
        </p:nvSpPr>
        <p:spPr>
          <a:xfrm>
            <a:off x="6234833" y="575533"/>
            <a:ext cx="737702" cy="1107996"/>
          </a:xfrm>
          <a:prstGeom prst="rect">
            <a:avLst/>
          </a:prstGeom>
          <a:noFill/>
        </p:spPr>
        <p:txBody>
          <a:bodyPr wrap="none" lIns="91440" tIns="45720" rIns="91440" bIns="45720">
            <a:spAutoFit/>
          </a:bodyPr>
          <a:lstStyle/>
          <a:p>
            <a:pPr algn="ctr"/>
            <a:r>
              <a:rPr lang="en-US" sz="6600" b="1" cap="none" spc="0" dirty="0" smtClean="0">
                <a:ln w="22225">
                  <a:solidFill>
                    <a:schemeClr val="accent3">
                      <a:lumMod val="75000"/>
                    </a:schemeClr>
                  </a:solidFill>
                  <a:prstDash val="solid"/>
                </a:ln>
                <a:solidFill>
                  <a:schemeClr val="accent3">
                    <a:lumMod val="40000"/>
                    <a:lumOff val="60000"/>
                  </a:schemeClr>
                </a:solidFill>
                <a:effectLst/>
              </a:rPr>
              <a:t>X</a:t>
            </a:r>
            <a:endParaRPr lang="en-US" sz="6600" b="1" cap="none" spc="0" dirty="0">
              <a:ln w="22225">
                <a:solidFill>
                  <a:schemeClr val="accent3">
                    <a:lumMod val="75000"/>
                  </a:schemeClr>
                </a:solidFill>
                <a:prstDash val="solid"/>
              </a:ln>
              <a:solidFill>
                <a:schemeClr val="accent3">
                  <a:lumMod val="40000"/>
                  <a:lumOff val="60000"/>
                </a:schemeClr>
              </a:solidFill>
              <a:effectLst/>
            </a:endParaRPr>
          </a:p>
        </p:txBody>
      </p:sp>
      <p:sp>
        <p:nvSpPr>
          <p:cNvPr id="17" name="Rectangle 16"/>
          <p:cNvSpPr/>
          <p:nvPr/>
        </p:nvSpPr>
        <p:spPr>
          <a:xfrm>
            <a:off x="7240549" y="2359059"/>
            <a:ext cx="737702" cy="1107996"/>
          </a:xfrm>
          <a:prstGeom prst="rect">
            <a:avLst/>
          </a:prstGeom>
          <a:noFill/>
        </p:spPr>
        <p:txBody>
          <a:bodyPr wrap="none" lIns="91440" tIns="45720" rIns="91440" bIns="45720">
            <a:spAutoFit/>
          </a:bodyPr>
          <a:lstStyle/>
          <a:p>
            <a:pPr algn="ctr"/>
            <a:r>
              <a:rPr lang="en-US" sz="6600" b="1" cap="none" spc="0" dirty="0" smtClean="0">
                <a:ln w="22225">
                  <a:solidFill>
                    <a:schemeClr val="accent4">
                      <a:lumMod val="75000"/>
                    </a:schemeClr>
                  </a:solidFill>
                  <a:prstDash val="solid"/>
                </a:ln>
                <a:solidFill>
                  <a:schemeClr val="accent4">
                    <a:lumMod val="20000"/>
                    <a:lumOff val="80000"/>
                  </a:schemeClr>
                </a:solidFill>
                <a:effectLst/>
              </a:rPr>
              <a:t>X</a:t>
            </a:r>
            <a:endParaRPr lang="en-US" sz="6600" b="1" cap="none" spc="0" dirty="0">
              <a:ln w="22225">
                <a:solidFill>
                  <a:schemeClr val="accent4">
                    <a:lumMod val="75000"/>
                  </a:schemeClr>
                </a:solidFill>
                <a:prstDash val="solid"/>
              </a:ln>
              <a:solidFill>
                <a:schemeClr val="accent4">
                  <a:lumMod val="20000"/>
                  <a:lumOff val="80000"/>
                </a:schemeClr>
              </a:solidFill>
              <a:effectLst/>
            </a:endParaRPr>
          </a:p>
        </p:txBody>
      </p:sp>
    </p:spTree>
    <p:extLst>
      <p:ext uri="{BB962C8B-B14F-4D97-AF65-F5344CB8AC3E}">
        <p14:creationId xmlns:p14="http://schemas.microsoft.com/office/powerpoint/2010/main" val="755949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16"/>
                                        </p:tgtEl>
                                        <p:attrNameLst>
                                          <p:attrName>style.visibility</p:attrName>
                                        </p:attrNameLst>
                                      </p:cBhvr>
                                      <p:to>
                                        <p:strVal val="visible"/>
                                      </p:to>
                                    </p:set>
                                    <p:anim calcmode="lin" valueType="num">
                                      <p:cBhvr additive="base">
                                        <p:cTn id="12" dur="500" fill="hold"/>
                                        <p:tgtEl>
                                          <p:spTgt spid="16"/>
                                        </p:tgtEl>
                                        <p:attrNameLst>
                                          <p:attrName>ppt_x</p:attrName>
                                        </p:attrNameLst>
                                      </p:cBhvr>
                                      <p:tavLst>
                                        <p:tav tm="0">
                                          <p:val>
                                            <p:strVal val="#ppt_x"/>
                                          </p:val>
                                        </p:tav>
                                        <p:tav tm="100000">
                                          <p:val>
                                            <p:strVal val="#ppt_x"/>
                                          </p:val>
                                        </p:tav>
                                      </p:tavLst>
                                    </p:anim>
                                    <p:anim calcmode="lin" valueType="num">
                                      <p:cBhvr additive="base">
                                        <p:cTn id="13" dur="500" fill="hold"/>
                                        <p:tgtEl>
                                          <p:spTgt spid="16"/>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17"/>
                                        </p:tgtEl>
                                        <p:attrNameLst>
                                          <p:attrName>style.visibility</p:attrName>
                                        </p:attrNameLst>
                                      </p:cBhvr>
                                      <p:to>
                                        <p:strVal val="visible"/>
                                      </p:to>
                                    </p:set>
                                    <p:anim calcmode="lin" valueType="num">
                                      <p:cBhvr additive="base">
                                        <p:cTn id="17" dur="500" fill="hold"/>
                                        <p:tgtEl>
                                          <p:spTgt spid="17"/>
                                        </p:tgtEl>
                                        <p:attrNameLst>
                                          <p:attrName>ppt_x</p:attrName>
                                        </p:attrNameLst>
                                      </p:cBhvr>
                                      <p:tavLst>
                                        <p:tav tm="0">
                                          <p:val>
                                            <p:strVal val="#ppt_x"/>
                                          </p:val>
                                        </p:tav>
                                        <p:tav tm="100000">
                                          <p:val>
                                            <p:strVal val="#ppt_x"/>
                                          </p:val>
                                        </p:tav>
                                      </p:tavLst>
                                    </p:anim>
                                    <p:anim calcmode="lin" valueType="num">
                                      <p:cBhvr additive="base">
                                        <p:cTn id="18" dur="500" fill="hold"/>
                                        <p:tgtEl>
                                          <p:spTgt spid="17"/>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15"/>
                                        </p:tgtEl>
                                        <p:attrNameLst>
                                          <p:attrName>style.visibility</p:attrName>
                                        </p:attrNameLst>
                                      </p:cBhvr>
                                      <p:to>
                                        <p:strVal val="visible"/>
                                      </p:to>
                                    </p:set>
                                    <p:anim calcmode="lin" valueType="num">
                                      <p:cBhvr additive="base">
                                        <p:cTn id="22" dur="500" fill="hold"/>
                                        <p:tgtEl>
                                          <p:spTgt spid="15"/>
                                        </p:tgtEl>
                                        <p:attrNameLst>
                                          <p:attrName>ppt_x</p:attrName>
                                        </p:attrNameLst>
                                      </p:cBhvr>
                                      <p:tavLst>
                                        <p:tav tm="0">
                                          <p:val>
                                            <p:strVal val="#ppt_x"/>
                                          </p:val>
                                        </p:tav>
                                        <p:tav tm="100000">
                                          <p:val>
                                            <p:strVal val="#ppt_x"/>
                                          </p:val>
                                        </p:tav>
                                      </p:tavLst>
                                    </p:anim>
                                    <p:anim calcmode="lin" valueType="num">
                                      <p:cBhvr additive="base">
                                        <p:cTn id="23" dur="500" fill="hold"/>
                                        <p:tgtEl>
                                          <p:spTgt spid="15"/>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ppt_x"/>
                                          </p:val>
                                        </p:tav>
                                        <p:tav tm="100000">
                                          <p:val>
                                            <p:strVal val="#ppt_x"/>
                                          </p:val>
                                        </p:tav>
                                      </p:tavLst>
                                    </p:anim>
                                    <p:anim calcmode="lin" valueType="num">
                                      <p:cBhvr additive="base">
                                        <p:cTn id="28" dur="500" fill="hold"/>
                                        <p:tgtEl>
                                          <p:spTgt spid="14"/>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13"/>
                                        </p:tgtEl>
                                        <p:attrNameLst>
                                          <p:attrName>style.visibility</p:attrName>
                                        </p:attrNameLst>
                                      </p:cBhvr>
                                      <p:to>
                                        <p:strVal val="visible"/>
                                      </p:to>
                                    </p:set>
                                    <p:anim calcmode="lin" valueType="num">
                                      <p:cBhvr additive="base">
                                        <p:cTn id="32" dur="500" fill="hold"/>
                                        <p:tgtEl>
                                          <p:spTgt spid="13"/>
                                        </p:tgtEl>
                                        <p:attrNameLst>
                                          <p:attrName>ppt_x</p:attrName>
                                        </p:attrNameLst>
                                      </p:cBhvr>
                                      <p:tavLst>
                                        <p:tav tm="0">
                                          <p:val>
                                            <p:strVal val="#ppt_x"/>
                                          </p:val>
                                        </p:tav>
                                        <p:tav tm="100000">
                                          <p:val>
                                            <p:strVal val="#ppt_x"/>
                                          </p:val>
                                        </p:tav>
                                      </p:tavLst>
                                    </p:anim>
                                    <p:anim calcmode="lin" valueType="num">
                                      <p:cBhvr additive="base">
                                        <p:cTn id="33" dur="500" fill="hold"/>
                                        <p:tgtEl>
                                          <p:spTgt spid="13"/>
                                        </p:tgtEl>
                                        <p:attrNameLst>
                                          <p:attrName>ppt_y</p:attrName>
                                        </p:attrNameLst>
                                      </p:cBhvr>
                                      <p:tavLst>
                                        <p:tav tm="0">
                                          <p:val>
                                            <p:strVal val="1+#ppt_h/2"/>
                                          </p:val>
                                        </p:tav>
                                        <p:tav tm="100000">
                                          <p:val>
                                            <p:strVal val="#ppt_y"/>
                                          </p:val>
                                        </p:tav>
                                      </p:tavLst>
                                    </p:anim>
                                  </p:childTnLst>
                                </p:cTn>
                              </p:par>
                            </p:childTnLst>
                          </p:cTn>
                        </p:par>
                        <p:par>
                          <p:cTn id="34" fill="hold">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2" grpId="0"/>
      <p:bldP spid="13" grpId="0"/>
      <p:bldP spid="14" grpId="0"/>
      <p:bldP spid="15" grpId="0"/>
      <p:bldP spid="16" grpId="0"/>
      <p:bldP spid="1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626637" y="2636912"/>
            <a:ext cx="3744416" cy="1384995"/>
          </a:xfrm>
          <a:prstGeom prst="rect">
            <a:avLst/>
          </a:prstGeom>
          <a:noFill/>
        </p:spPr>
        <p:txBody>
          <a:bodyPr wrap="square">
            <a:spAutoFit/>
          </a:bodyPr>
          <a:lstStyle/>
          <a:p>
            <a:pPr algn="ctr" fontAlgn="auto">
              <a:spcBef>
                <a:spcPts val="0"/>
              </a:spcBef>
              <a:spcAft>
                <a:spcPts val="0"/>
              </a:spcAft>
              <a:defRPr/>
            </a:pPr>
            <a:r>
              <a:rPr kumimoji="0" lang="en-US" altLang="ko-KR" sz="2800" b="1" dirty="0" smtClean="0">
                <a:solidFill>
                  <a:schemeClr val="tx1">
                    <a:lumMod val="75000"/>
                    <a:lumOff val="25000"/>
                  </a:schemeClr>
                </a:solidFill>
                <a:latin typeface="Arial" pitchFamily="34" charset="0"/>
                <a:cs typeface="Arial" pitchFamily="34" charset="0"/>
              </a:rPr>
              <a:t>Training </a:t>
            </a:r>
            <a:br>
              <a:rPr kumimoji="0" lang="en-US" altLang="ko-KR" sz="2800" b="1" dirty="0" smtClean="0">
                <a:solidFill>
                  <a:schemeClr val="tx1">
                    <a:lumMod val="75000"/>
                    <a:lumOff val="25000"/>
                  </a:schemeClr>
                </a:solidFill>
                <a:latin typeface="Arial" pitchFamily="34" charset="0"/>
                <a:cs typeface="Arial" pitchFamily="34" charset="0"/>
              </a:rPr>
            </a:br>
            <a:r>
              <a:rPr kumimoji="0" lang="en-US" altLang="ko-KR" sz="2800" b="1" dirty="0" smtClean="0">
                <a:solidFill>
                  <a:schemeClr val="tx1">
                    <a:lumMod val="75000"/>
                    <a:lumOff val="25000"/>
                  </a:schemeClr>
                </a:solidFill>
                <a:latin typeface="Arial" pitchFamily="34" charset="0"/>
                <a:cs typeface="Arial" pitchFamily="34" charset="0"/>
              </a:rPr>
              <a:t>and </a:t>
            </a:r>
            <a:br>
              <a:rPr kumimoji="0" lang="en-US" altLang="ko-KR" sz="2800" b="1" dirty="0" smtClean="0">
                <a:solidFill>
                  <a:schemeClr val="tx1">
                    <a:lumMod val="75000"/>
                    <a:lumOff val="25000"/>
                  </a:schemeClr>
                </a:solidFill>
                <a:latin typeface="Arial" pitchFamily="34" charset="0"/>
                <a:cs typeface="Arial" pitchFamily="34" charset="0"/>
              </a:rPr>
            </a:br>
            <a:r>
              <a:rPr kumimoji="0" lang="en-US" altLang="ko-KR" sz="2800" b="1" dirty="0" smtClean="0">
                <a:solidFill>
                  <a:schemeClr val="tx1">
                    <a:lumMod val="75000"/>
                    <a:lumOff val="25000"/>
                  </a:schemeClr>
                </a:solidFill>
                <a:latin typeface="Arial" pitchFamily="34" charset="0"/>
                <a:cs typeface="Arial" pitchFamily="34" charset="0"/>
              </a:rPr>
              <a:t>Development</a:t>
            </a:r>
            <a:endParaRPr kumimoji="0" lang="en-US" altLang="ko-KR" sz="2000" b="1" dirty="0">
              <a:solidFill>
                <a:schemeClr val="tx1">
                  <a:lumMod val="75000"/>
                  <a:lumOff val="25000"/>
                </a:schemeClr>
              </a:solidFill>
              <a:latin typeface="Arial" pitchFamily="34" charset="0"/>
              <a:cs typeface="Arial" pitchFamily="34" charset="0"/>
            </a:endParaRPr>
          </a:p>
        </p:txBody>
      </p:sp>
    </p:spTree>
    <p:extLst>
      <p:ext uri="{BB962C8B-B14F-4D97-AF65-F5344CB8AC3E}">
        <p14:creationId xmlns:p14="http://schemas.microsoft.com/office/powerpoint/2010/main" val="293484673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Training and Development in Applied Disciplines</a:t>
            </a:r>
            <a:endParaRPr lang="en-GB" dirty="0"/>
          </a:p>
        </p:txBody>
      </p:sp>
      <p:sp>
        <p:nvSpPr>
          <p:cNvPr id="3" name="Content Placeholder 2"/>
          <p:cNvSpPr>
            <a:spLocks noGrp="1"/>
          </p:cNvSpPr>
          <p:nvPr>
            <p:ph idx="1"/>
          </p:nvPr>
        </p:nvSpPr>
        <p:spPr/>
        <p:txBody>
          <a:bodyPr/>
          <a:lstStyle/>
          <a:p>
            <a:endParaRPr lang="en-GB"/>
          </a:p>
        </p:txBody>
      </p:sp>
      <p:sp>
        <p:nvSpPr>
          <p:cNvPr id="4" name="Content Placeholder 3"/>
          <p:cNvSpPr>
            <a:spLocks noGrp="1"/>
          </p:cNvSpPr>
          <p:nvPr>
            <p:ph idx="10"/>
          </p:nvPr>
        </p:nvSpPr>
        <p:spPr/>
        <p:txBody>
          <a:bodyPr/>
          <a:lstStyle/>
          <a:p>
            <a:pPr marL="342900" indent="-342900">
              <a:buFont typeface="Wingdings" panose="05000000000000000000" pitchFamily="2" charset="2"/>
              <a:buChar char="q"/>
            </a:pPr>
            <a:r>
              <a:rPr lang="en-GB" sz="2000" dirty="0" smtClean="0"/>
              <a:t>Describe the key stages and choices in training </a:t>
            </a:r>
            <a:br>
              <a:rPr lang="en-GB" sz="2000" dirty="0" smtClean="0"/>
            </a:br>
            <a:r>
              <a:rPr lang="en-GB" sz="2000" dirty="0" smtClean="0"/>
              <a:t>of psychologists in different applied disciplines</a:t>
            </a:r>
          </a:p>
          <a:p>
            <a:pPr marL="342900" indent="-342900">
              <a:buFont typeface="Wingdings" panose="05000000000000000000" pitchFamily="2" charset="2"/>
              <a:buChar char="q"/>
            </a:pPr>
            <a:endParaRPr lang="en-GB" sz="2000" dirty="0"/>
          </a:p>
          <a:p>
            <a:pPr marL="342900" indent="-342900">
              <a:buFont typeface="Wingdings" panose="05000000000000000000" pitchFamily="2" charset="2"/>
              <a:buChar char="q"/>
            </a:pPr>
            <a:r>
              <a:rPr lang="en-GB" sz="2000" dirty="0" smtClean="0"/>
              <a:t>Provide a brief overview of main competencies </a:t>
            </a:r>
            <a:br>
              <a:rPr lang="en-GB" sz="2000" dirty="0" smtClean="0"/>
            </a:br>
            <a:r>
              <a:rPr lang="en-GB" sz="2000" dirty="0" smtClean="0"/>
              <a:t>needed by psychologists in each field</a:t>
            </a:r>
          </a:p>
          <a:p>
            <a:pPr marL="342900" indent="-342900">
              <a:buFont typeface="Wingdings" panose="05000000000000000000" pitchFamily="2" charset="2"/>
              <a:buChar char="q"/>
            </a:pPr>
            <a:endParaRPr lang="en-GB" sz="2000" dirty="0"/>
          </a:p>
          <a:p>
            <a:pPr marL="342900" indent="-342900">
              <a:buFont typeface="Wingdings" panose="05000000000000000000" pitchFamily="2" charset="2"/>
              <a:buChar char="q"/>
            </a:pPr>
            <a:r>
              <a:rPr lang="en-GB" sz="2000" dirty="0" smtClean="0"/>
              <a:t>Discuss how these competencies relate to </a:t>
            </a:r>
            <a:br>
              <a:rPr lang="en-GB" sz="2000" dirty="0" smtClean="0"/>
            </a:br>
            <a:r>
              <a:rPr lang="en-GB" sz="2000" dirty="0" smtClean="0"/>
              <a:t>practice</a:t>
            </a:r>
            <a:endParaRPr lang="en-GB" sz="2000" dirty="0"/>
          </a:p>
        </p:txBody>
      </p:sp>
    </p:spTree>
    <p:extLst>
      <p:ext uri="{BB962C8B-B14F-4D97-AF65-F5344CB8AC3E}">
        <p14:creationId xmlns:p14="http://schemas.microsoft.com/office/powerpoint/2010/main" val="245452563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384955" y="692696"/>
            <a:ext cx="2483363" cy="1200329"/>
          </a:xfrm>
          <a:prstGeom prst="rect">
            <a:avLst/>
          </a:prstGeom>
          <a:noFill/>
          <a:ln w="9525">
            <a:noFill/>
            <a:miter lim="800000"/>
            <a:headEnd/>
            <a:tailEnd/>
          </a:ln>
        </p:spPr>
        <p:txBody>
          <a:bodyPr wrap="square">
            <a:spAutoFit/>
          </a:bodyPr>
          <a:lstStyle/>
          <a:p>
            <a:pPr algn="ctr"/>
            <a:r>
              <a:rPr lang="en-US" altLang="ko-KR" sz="2400" b="1" dirty="0" smtClean="0">
                <a:solidFill>
                  <a:schemeClr val="bg1"/>
                </a:solidFill>
                <a:latin typeface="Arial" pitchFamily="34" charset="0"/>
                <a:ea typeface="맑은 고딕" pitchFamily="50" charset="-127"/>
                <a:cs typeface="Arial" pitchFamily="34" charset="0"/>
              </a:rPr>
              <a:t>1. </a:t>
            </a:r>
            <a:br>
              <a:rPr lang="en-US" altLang="ko-KR" sz="2400" b="1" dirty="0" smtClean="0">
                <a:solidFill>
                  <a:schemeClr val="bg1"/>
                </a:solidFill>
                <a:latin typeface="Arial" pitchFamily="34" charset="0"/>
                <a:ea typeface="맑은 고딕" pitchFamily="50" charset="-127"/>
                <a:cs typeface="Arial" pitchFamily="34" charset="0"/>
              </a:rPr>
            </a:br>
            <a:r>
              <a:rPr lang="en-US" altLang="ko-KR" sz="2400" b="1" dirty="0" err="1" smtClean="0">
                <a:solidFill>
                  <a:schemeClr val="bg1"/>
                </a:solidFill>
                <a:latin typeface="Arial" pitchFamily="34" charset="0"/>
                <a:ea typeface="맑은 고딕" pitchFamily="50" charset="-127"/>
                <a:cs typeface="Arial" pitchFamily="34" charset="0"/>
              </a:rPr>
              <a:t>Clincal</a:t>
            </a:r>
            <a:r>
              <a:rPr lang="en-US" altLang="ko-KR" sz="2400" b="1" dirty="0" smtClean="0">
                <a:solidFill>
                  <a:schemeClr val="bg1"/>
                </a:solidFill>
                <a:latin typeface="Arial" pitchFamily="34" charset="0"/>
                <a:ea typeface="맑은 고딕" pitchFamily="50" charset="-127"/>
                <a:cs typeface="Arial" pitchFamily="34" charset="0"/>
              </a:rPr>
              <a:t> </a:t>
            </a:r>
            <a:r>
              <a:rPr lang="en-US" altLang="ko-KR" sz="2400" b="1" dirty="0" smtClean="0">
                <a:solidFill>
                  <a:schemeClr val="bg1"/>
                </a:solidFill>
                <a:latin typeface="Arial" pitchFamily="34" charset="0"/>
                <a:ea typeface="맑은 고딕" pitchFamily="50" charset="-127"/>
                <a:cs typeface="Arial" pitchFamily="34" charset="0"/>
              </a:rPr>
              <a:t>Psychology</a:t>
            </a:r>
          </a:p>
        </p:txBody>
      </p:sp>
      <p:sp>
        <p:nvSpPr>
          <p:cNvPr id="3" name="TextBox 2"/>
          <p:cNvSpPr txBox="1"/>
          <p:nvPr/>
        </p:nvSpPr>
        <p:spPr>
          <a:xfrm>
            <a:off x="1626637" y="2636912"/>
            <a:ext cx="3744416" cy="1384995"/>
          </a:xfrm>
          <a:prstGeom prst="rect">
            <a:avLst/>
          </a:prstGeom>
          <a:noFill/>
        </p:spPr>
        <p:txBody>
          <a:bodyPr wrap="square">
            <a:spAutoFit/>
          </a:bodyPr>
          <a:lstStyle/>
          <a:p>
            <a:pPr algn="ctr" fontAlgn="auto">
              <a:spcBef>
                <a:spcPts val="0"/>
              </a:spcBef>
              <a:spcAft>
                <a:spcPts val="0"/>
              </a:spcAft>
              <a:defRPr/>
            </a:pPr>
            <a:r>
              <a:rPr kumimoji="0" lang="en-US" altLang="ko-KR" sz="2800" b="1" dirty="0" smtClean="0">
                <a:solidFill>
                  <a:schemeClr val="tx1">
                    <a:lumMod val="75000"/>
                    <a:lumOff val="25000"/>
                  </a:schemeClr>
                </a:solidFill>
                <a:latin typeface="Arial" pitchFamily="34" charset="0"/>
                <a:cs typeface="Arial" pitchFamily="34" charset="0"/>
              </a:rPr>
              <a:t>Training </a:t>
            </a:r>
            <a:br>
              <a:rPr kumimoji="0" lang="en-US" altLang="ko-KR" sz="2800" b="1" dirty="0" smtClean="0">
                <a:solidFill>
                  <a:schemeClr val="tx1">
                    <a:lumMod val="75000"/>
                    <a:lumOff val="25000"/>
                  </a:schemeClr>
                </a:solidFill>
                <a:latin typeface="Arial" pitchFamily="34" charset="0"/>
                <a:cs typeface="Arial" pitchFamily="34" charset="0"/>
              </a:rPr>
            </a:br>
            <a:r>
              <a:rPr kumimoji="0" lang="en-US" altLang="ko-KR" sz="2800" b="1" dirty="0" smtClean="0">
                <a:solidFill>
                  <a:schemeClr val="tx1">
                    <a:lumMod val="75000"/>
                    <a:lumOff val="25000"/>
                  </a:schemeClr>
                </a:solidFill>
                <a:latin typeface="Arial" pitchFamily="34" charset="0"/>
                <a:cs typeface="Arial" pitchFamily="34" charset="0"/>
              </a:rPr>
              <a:t>and </a:t>
            </a:r>
            <a:br>
              <a:rPr kumimoji="0" lang="en-US" altLang="ko-KR" sz="2800" b="1" dirty="0" smtClean="0">
                <a:solidFill>
                  <a:schemeClr val="tx1">
                    <a:lumMod val="75000"/>
                    <a:lumOff val="25000"/>
                  </a:schemeClr>
                </a:solidFill>
                <a:latin typeface="Arial" pitchFamily="34" charset="0"/>
                <a:cs typeface="Arial" pitchFamily="34" charset="0"/>
              </a:rPr>
            </a:br>
            <a:r>
              <a:rPr kumimoji="0" lang="en-US" altLang="ko-KR" sz="2800" b="1" dirty="0" smtClean="0">
                <a:solidFill>
                  <a:schemeClr val="tx1">
                    <a:lumMod val="75000"/>
                    <a:lumOff val="25000"/>
                  </a:schemeClr>
                </a:solidFill>
                <a:latin typeface="Arial" pitchFamily="34" charset="0"/>
                <a:cs typeface="Arial" pitchFamily="34" charset="0"/>
              </a:rPr>
              <a:t>Development</a:t>
            </a:r>
            <a:endParaRPr kumimoji="0" lang="en-US" altLang="ko-KR" sz="2000" b="1" dirty="0">
              <a:solidFill>
                <a:schemeClr val="tx1">
                  <a:lumMod val="75000"/>
                  <a:lumOff val="25000"/>
                </a:schemeClr>
              </a:solidFill>
              <a:latin typeface="Arial" pitchFamily="34" charset="0"/>
              <a:cs typeface="Arial" pitchFamily="34" charset="0"/>
            </a:endParaRPr>
          </a:p>
        </p:txBody>
      </p:sp>
    </p:spTree>
    <p:extLst>
      <p:ext uri="{BB962C8B-B14F-4D97-AF65-F5344CB8AC3E}">
        <p14:creationId xmlns:p14="http://schemas.microsoft.com/office/powerpoint/2010/main" val="53241795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5972" y="260648"/>
            <a:ext cx="7524328" cy="1069514"/>
          </a:xfrm>
        </p:spPr>
        <p:txBody>
          <a:bodyPr/>
          <a:lstStyle/>
          <a:p>
            <a:r>
              <a:rPr lang="en-GB" dirty="0" smtClean="0"/>
              <a:t>Training to be a Clinical </a:t>
            </a:r>
            <a:br>
              <a:rPr lang="en-GB" dirty="0" smtClean="0"/>
            </a:br>
            <a:r>
              <a:rPr lang="en-GB" dirty="0" smtClean="0"/>
              <a:t>Psychologist</a:t>
            </a:r>
            <a:endParaRPr lang="en-GB" dirty="0"/>
          </a:p>
        </p:txBody>
      </p:sp>
      <p:sp>
        <p:nvSpPr>
          <p:cNvPr id="4" name="Content Placeholder 3"/>
          <p:cNvSpPr>
            <a:spLocks noGrp="1"/>
          </p:cNvSpPr>
          <p:nvPr>
            <p:ph idx="10"/>
          </p:nvPr>
        </p:nvSpPr>
        <p:spPr/>
        <p:txBody>
          <a:bodyPr/>
          <a:lstStyle/>
          <a:p>
            <a:r>
              <a:rPr lang="en-GB" sz="2000" dirty="0" smtClean="0"/>
              <a:t>People are drawn towards being a Clinical </a:t>
            </a:r>
            <a:br>
              <a:rPr lang="en-GB" sz="2000" dirty="0" smtClean="0"/>
            </a:br>
            <a:r>
              <a:rPr lang="en-GB" sz="2000" dirty="0" smtClean="0"/>
              <a:t>Psychologist for a variety of reasons</a:t>
            </a:r>
          </a:p>
          <a:p>
            <a:endParaRPr lang="en-GB" sz="2000" dirty="0"/>
          </a:p>
          <a:p>
            <a:r>
              <a:rPr lang="en-GB" sz="2000" dirty="0" smtClean="0"/>
              <a:t>There are alternatives to training as a Clinical </a:t>
            </a:r>
            <a:br>
              <a:rPr lang="en-GB" sz="2000" dirty="0" smtClean="0"/>
            </a:br>
            <a:r>
              <a:rPr lang="en-GB" sz="2000" dirty="0" smtClean="0"/>
              <a:t>Psychologist such as becoming a psychotherapist or a CBT practitioner</a:t>
            </a:r>
            <a:endParaRPr lang="en-GB" sz="2000" dirty="0"/>
          </a:p>
        </p:txBody>
      </p:sp>
    </p:spTree>
    <p:extLst>
      <p:ext uri="{BB962C8B-B14F-4D97-AF65-F5344CB8AC3E}">
        <p14:creationId xmlns:p14="http://schemas.microsoft.com/office/powerpoint/2010/main" val="336835400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Clinical Psychologist</a:t>
            </a:r>
            <a:endParaRPr lang="en-GB" dirty="0"/>
          </a:p>
        </p:txBody>
      </p:sp>
      <p:graphicFrame>
        <p:nvGraphicFramePr>
          <p:cNvPr id="5" name="Diagram 4"/>
          <p:cNvGraphicFramePr/>
          <p:nvPr>
            <p:extLst>
              <p:ext uri="{D42A27DB-BD31-4B8C-83A1-F6EECF244321}">
                <p14:modId xmlns:p14="http://schemas.microsoft.com/office/powerpoint/2010/main" val="4205001238"/>
              </p:ext>
            </p:extLst>
          </p:nvPr>
        </p:nvGraphicFramePr>
        <p:xfrm>
          <a:off x="0" y="1086292"/>
          <a:ext cx="9144000" cy="57717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Oval Callout 5"/>
          <p:cNvSpPr/>
          <p:nvPr/>
        </p:nvSpPr>
        <p:spPr>
          <a:xfrm>
            <a:off x="6516216" y="222196"/>
            <a:ext cx="2520280" cy="1728192"/>
          </a:xfrm>
          <a:prstGeom prst="wedgeEllipseCallout">
            <a:avLst>
              <a:gd name="adj1" fmla="val -26084"/>
              <a:gd name="adj2" fmla="val 75032"/>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200" dirty="0" smtClean="0"/>
              <a:t>Also beneficial to have some form of research experience such as </a:t>
            </a:r>
            <a:br>
              <a:rPr lang="en-GB" sz="1200" dirty="0" smtClean="0"/>
            </a:br>
            <a:r>
              <a:rPr lang="en-GB" sz="1200" dirty="0" smtClean="0"/>
              <a:t>PhD or undertaken </a:t>
            </a:r>
            <a:br>
              <a:rPr lang="en-GB" sz="1200" dirty="0" smtClean="0"/>
            </a:br>
            <a:r>
              <a:rPr lang="en-GB" sz="1200" dirty="0" smtClean="0"/>
              <a:t>research projects</a:t>
            </a:r>
            <a:endParaRPr lang="en-GB" sz="1200" dirty="0"/>
          </a:p>
        </p:txBody>
      </p:sp>
    </p:spTree>
    <p:extLst>
      <p:ext uri="{BB962C8B-B14F-4D97-AF65-F5344CB8AC3E}">
        <p14:creationId xmlns:p14="http://schemas.microsoft.com/office/powerpoint/2010/main" val="30992177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44" y="314664"/>
            <a:ext cx="9144000" cy="1069514"/>
          </a:xfrm>
        </p:spPr>
        <p:txBody>
          <a:bodyPr/>
          <a:lstStyle/>
          <a:p>
            <a:r>
              <a:rPr lang="en-GB" dirty="0" smtClean="0"/>
              <a:t>Competencies and </a:t>
            </a:r>
            <a:br>
              <a:rPr lang="en-GB" dirty="0" smtClean="0"/>
            </a:br>
            <a:r>
              <a:rPr lang="en-GB" dirty="0" smtClean="0"/>
              <a:t>Capabilities</a:t>
            </a:r>
            <a:endParaRPr lang="en-GB" dirty="0"/>
          </a:p>
        </p:txBody>
      </p:sp>
      <p:sp>
        <p:nvSpPr>
          <p:cNvPr id="4" name="Content Placeholder 3"/>
          <p:cNvSpPr>
            <a:spLocks noGrp="1"/>
          </p:cNvSpPr>
          <p:nvPr>
            <p:ph idx="10"/>
          </p:nvPr>
        </p:nvSpPr>
        <p:spPr>
          <a:xfrm>
            <a:off x="467544" y="2276872"/>
            <a:ext cx="3024336" cy="3600400"/>
          </a:xfrm>
        </p:spPr>
        <p:txBody>
          <a:bodyPr/>
          <a:lstStyle/>
          <a:p>
            <a:r>
              <a:rPr lang="en-GB" sz="2000" dirty="0" smtClean="0"/>
              <a:t>Clinical Psychologists are trained, from a </a:t>
            </a:r>
            <a:br>
              <a:rPr lang="en-GB" sz="2000" dirty="0" smtClean="0"/>
            </a:br>
            <a:r>
              <a:rPr lang="en-GB" sz="2000" dirty="0" smtClean="0"/>
              <a:t>variety of </a:t>
            </a:r>
            <a:br>
              <a:rPr lang="en-GB" sz="2000" dirty="0" smtClean="0"/>
            </a:br>
            <a:r>
              <a:rPr lang="en-GB" sz="2000" dirty="0" smtClean="0"/>
              <a:t>psychological view </a:t>
            </a:r>
            <a:br>
              <a:rPr lang="en-GB" sz="2000" dirty="0" smtClean="0"/>
            </a:br>
            <a:r>
              <a:rPr lang="en-GB" sz="2000" dirty="0" smtClean="0"/>
              <a:t>points, in the four </a:t>
            </a:r>
            <a:br>
              <a:rPr lang="en-GB" sz="2000" dirty="0" smtClean="0"/>
            </a:br>
            <a:r>
              <a:rPr lang="en-GB" sz="2000" dirty="0" smtClean="0"/>
              <a:t>stages of clinical </a:t>
            </a:r>
            <a:br>
              <a:rPr lang="en-GB" sz="2000" dirty="0" smtClean="0"/>
            </a:br>
            <a:r>
              <a:rPr lang="en-GB" sz="2000" dirty="0" smtClean="0"/>
              <a:t>work:</a:t>
            </a:r>
          </a:p>
          <a:p>
            <a:endParaRPr lang="en-GB" sz="2000" dirty="0"/>
          </a:p>
        </p:txBody>
      </p:sp>
      <p:graphicFrame>
        <p:nvGraphicFramePr>
          <p:cNvPr id="6" name="Diagram 5"/>
          <p:cNvGraphicFramePr/>
          <p:nvPr>
            <p:extLst>
              <p:ext uri="{D42A27DB-BD31-4B8C-83A1-F6EECF244321}">
                <p14:modId xmlns:p14="http://schemas.microsoft.com/office/powerpoint/2010/main" val="2182607733"/>
              </p:ext>
            </p:extLst>
          </p:nvPr>
        </p:nvGraphicFramePr>
        <p:xfrm>
          <a:off x="4211960" y="1813272"/>
          <a:ext cx="4752528"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p:cNvSpPr txBox="1"/>
          <p:nvPr/>
        </p:nvSpPr>
        <p:spPr>
          <a:xfrm>
            <a:off x="2411760" y="5983200"/>
            <a:ext cx="6192688" cy="646331"/>
          </a:xfrm>
          <a:prstGeom prst="rect">
            <a:avLst/>
          </a:prstGeom>
          <a:noFill/>
        </p:spPr>
        <p:txBody>
          <a:bodyPr wrap="square" rtlCol="0">
            <a:spAutoFit/>
          </a:bodyPr>
          <a:lstStyle/>
          <a:p>
            <a:r>
              <a:rPr lang="en-GB" dirty="0" smtClean="0"/>
              <a:t>Also highlighted as important is the ability to </a:t>
            </a:r>
            <a:br>
              <a:rPr lang="en-GB" dirty="0" smtClean="0"/>
            </a:br>
            <a:r>
              <a:rPr lang="en-GB" dirty="0" smtClean="0"/>
              <a:t>communicate, which intersects with all four stages.</a:t>
            </a:r>
            <a:endParaRPr lang="en-GB" dirty="0"/>
          </a:p>
        </p:txBody>
      </p:sp>
    </p:spTree>
    <p:extLst>
      <p:ext uri="{BB962C8B-B14F-4D97-AF65-F5344CB8AC3E}">
        <p14:creationId xmlns:p14="http://schemas.microsoft.com/office/powerpoint/2010/main" val="313700879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0"/>
          </p:nvPr>
        </p:nvSpPr>
        <p:spPr/>
        <p:txBody>
          <a:bodyPr/>
          <a:lstStyle/>
          <a:p>
            <a:r>
              <a:rPr lang="en-GB" sz="2000" dirty="0" smtClean="0"/>
              <a:t>Another key competency for a Clinical Psychology is the </a:t>
            </a:r>
            <a:br>
              <a:rPr lang="en-GB" sz="2000" dirty="0" smtClean="0"/>
            </a:br>
            <a:r>
              <a:rPr lang="en-GB" sz="2000" dirty="0" smtClean="0"/>
              <a:t>ability to be </a:t>
            </a:r>
            <a:r>
              <a:rPr lang="en-GB" sz="2000" b="1" u="sng" dirty="0" smtClean="0">
                <a:solidFill>
                  <a:srgbClr val="00B0F0"/>
                </a:solidFill>
              </a:rPr>
              <a:t>REFLECTIVE</a:t>
            </a:r>
          </a:p>
          <a:p>
            <a:endParaRPr lang="en-GB" sz="2000" b="1" u="sng" dirty="0">
              <a:solidFill>
                <a:srgbClr val="00B0F0"/>
              </a:solidFill>
            </a:endParaRPr>
          </a:p>
          <a:p>
            <a:pPr lvl="1"/>
            <a:r>
              <a:rPr lang="en-GB" sz="1800" dirty="0" smtClean="0"/>
              <a:t>Must be able to reflect on their own experience when working </a:t>
            </a:r>
            <a:br>
              <a:rPr lang="en-GB" sz="1800" dirty="0" smtClean="0"/>
            </a:br>
            <a:r>
              <a:rPr lang="en-GB" sz="1800" dirty="0" smtClean="0"/>
              <a:t>with clients, and to reflect on the process of interaction between </a:t>
            </a:r>
            <a:br>
              <a:rPr lang="en-GB" sz="1800" dirty="0" smtClean="0"/>
            </a:br>
            <a:r>
              <a:rPr lang="en-GB" sz="1800" dirty="0" smtClean="0"/>
              <a:t>themselves and the client</a:t>
            </a:r>
          </a:p>
          <a:p>
            <a:pPr lvl="1"/>
            <a:endParaRPr lang="en-GB" sz="1800" dirty="0"/>
          </a:p>
          <a:p>
            <a:pPr lvl="1"/>
            <a:r>
              <a:rPr lang="en-GB" sz="1800" dirty="0" smtClean="0"/>
              <a:t>Reflection allows an understanding of the relationship – allowing </a:t>
            </a:r>
            <a:br>
              <a:rPr lang="en-GB" sz="1800" dirty="0" smtClean="0"/>
            </a:br>
            <a:r>
              <a:rPr lang="en-GB" sz="1800" dirty="0" smtClean="0"/>
              <a:t>them to avoid automatic patterns of behaviours and maintain their own wellbeing.</a:t>
            </a:r>
            <a:endParaRPr lang="en-GB" sz="1800" dirty="0"/>
          </a:p>
        </p:txBody>
      </p:sp>
      <p:sp>
        <p:nvSpPr>
          <p:cNvPr id="5" name="Title 1"/>
          <p:cNvSpPr txBox="1">
            <a:spLocks/>
          </p:cNvSpPr>
          <p:nvPr/>
        </p:nvSpPr>
        <p:spPr>
          <a:xfrm>
            <a:off x="10344" y="314664"/>
            <a:ext cx="9144000" cy="1069514"/>
          </a:xfrm>
          <a:prstGeom prst="rect">
            <a:avLst/>
          </a:prstGeom>
        </p:spPr>
        <p:txBody>
          <a:bodyPr anchor="ctr"/>
          <a:lstStyle>
            <a:lvl1pPr algn="l" defTabSz="914400" rtl="0" eaLnBrk="1" latinLnBrk="1" hangingPunct="1">
              <a:spcBef>
                <a:spcPct val="0"/>
              </a:spcBef>
              <a:buNone/>
              <a:defRPr sz="4000" b="1" kern="1200" baseline="0">
                <a:solidFill>
                  <a:schemeClr val="tx1">
                    <a:lumMod val="75000"/>
                    <a:lumOff val="25000"/>
                  </a:schemeClr>
                </a:solidFill>
                <a:latin typeface="Arial" pitchFamily="34" charset="0"/>
                <a:ea typeface="+mj-ea"/>
                <a:cs typeface="Arial" pitchFamily="34" charset="0"/>
              </a:defRPr>
            </a:lvl1pPr>
          </a:lstStyle>
          <a:p>
            <a:r>
              <a:rPr lang="en-GB" smtClean="0"/>
              <a:t>Competencies and </a:t>
            </a:r>
            <a:br>
              <a:rPr lang="en-GB" smtClean="0"/>
            </a:br>
            <a:r>
              <a:rPr lang="en-GB" smtClean="0"/>
              <a:t>Capabilities</a:t>
            </a:r>
            <a:endParaRPr lang="en-GB" dirty="0"/>
          </a:p>
        </p:txBody>
      </p:sp>
    </p:spTree>
    <p:extLst>
      <p:ext uri="{BB962C8B-B14F-4D97-AF65-F5344CB8AC3E}">
        <p14:creationId xmlns:p14="http://schemas.microsoft.com/office/powerpoint/2010/main" val="22588913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0"/>
          </p:nvPr>
        </p:nvSpPr>
        <p:spPr>
          <a:xfrm>
            <a:off x="467544" y="2276872"/>
            <a:ext cx="5904656" cy="3600400"/>
          </a:xfrm>
        </p:spPr>
        <p:txBody>
          <a:bodyPr/>
          <a:lstStyle/>
          <a:p>
            <a:pPr marL="342900" indent="-342900">
              <a:buFont typeface="Arial" panose="020B0604020202020204" pitchFamily="34" charset="0"/>
              <a:buChar char="•"/>
            </a:pPr>
            <a:r>
              <a:rPr lang="en-GB" sz="2000" dirty="0" smtClean="0"/>
              <a:t>Clinical Psychologists will often work in </a:t>
            </a:r>
            <a:br>
              <a:rPr lang="en-GB" sz="2000" dirty="0" smtClean="0"/>
            </a:br>
            <a:r>
              <a:rPr lang="en-GB" sz="2000" dirty="0" smtClean="0"/>
              <a:t>multidisciplinary teams</a:t>
            </a:r>
          </a:p>
          <a:p>
            <a:pPr marL="342900" indent="-342900">
              <a:buFont typeface="Arial" panose="020B0604020202020204" pitchFamily="34" charset="0"/>
              <a:buChar char="•"/>
            </a:pPr>
            <a:r>
              <a:rPr lang="en-GB" sz="2000" dirty="0" smtClean="0"/>
              <a:t>Often Clinical Psychologists will encourage team members to think in more </a:t>
            </a:r>
            <a:br>
              <a:rPr lang="en-GB" sz="2000" dirty="0" smtClean="0"/>
            </a:br>
            <a:r>
              <a:rPr lang="en-GB" sz="2000" dirty="0" smtClean="0"/>
              <a:t>psychological ways</a:t>
            </a:r>
            <a:endParaRPr lang="en-GB" sz="1800" dirty="0"/>
          </a:p>
        </p:txBody>
      </p:sp>
      <p:sp>
        <p:nvSpPr>
          <p:cNvPr id="5" name="Title 1"/>
          <p:cNvSpPr txBox="1">
            <a:spLocks/>
          </p:cNvSpPr>
          <p:nvPr/>
        </p:nvSpPr>
        <p:spPr>
          <a:xfrm>
            <a:off x="10344" y="314664"/>
            <a:ext cx="9144000" cy="1069514"/>
          </a:xfrm>
          <a:prstGeom prst="rect">
            <a:avLst/>
          </a:prstGeom>
        </p:spPr>
        <p:txBody>
          <a:bodyPr anchor="ctr"/>
          <a:lstStyle>
            <a:lvl1pPr algn="l" defTabSz="914400" rtl="0" eaLnBrk="1" latinLnBrk="1" hangingPunct="1">
              <a:spcBef>
                <a:spcPct val="0"/>
              </a:spcBef>
              <a:buNone/>
              <a:defRPr sz="4000" b="1" kern="1200" baseline="0">
                <a:solidFill>
                  <a:schemeClr val="tx1">
                    <a:lumMod val="75000"/>
                    <a:lumOff val="25000"/>
                  </a:schemeClr>
                </a:solidFill>
                <a:latin typeface="Arial" pitchFamily="34" charset="0"/>
                <a:ea typeface="+mj-ea"/>
                <a:cs typeface="Arial" pitchFamily="34" charset="0"/>
              </a:defRPr>
            </a:lvl1pPr>
          </a:lstStyle>
          <a:p>
            <a:r>
              <a:rPr lang="en-GB" smtClean="0"/>
              <a:t>Competencies and </a:t>
            </a:r>
            <a:br>
              <a:rPr lang="en-GB" smtClean="0"/>
            </a:br>
            <a:r>
              <a:rPr lang="en-GB" smtClean="0"/>
              <a:t>Capabilities</a:t>
            </a:r>
            <a:endParaRPr lang="en-GB" dirty="0"/>
          </a:p>
        </p:txBody>
      </p:sp>
      <p:sp>
        <p:nvSpPr>
          <p:cNvPr id="3" name="Rounded Rectangle 2"/>
          <p:cNvSpPr/>
          <p:nvPr/>
        </p:nvSpPr>
        <p:spPr>
          <a:xfrm>
            <a:off x="2267744" y="4437112"/>
            <a:ext cx="6624736" cy="1944216"/>
          </a:xfrm>
          <a:prstGeom prst="roundRect">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GB" dirty="0" smtClean="0"/>
              <a:t>CP’s are expected to receive supervision and undertake </a:t>
            </a:r>
            <a:br>
              <a:rPr lang="en-GB" dirty="0" smtClean="0"/>
            </a:br>
            <a:r>
              <a:rPr lang="en-GB" dirty="0" smtClean="0"/>
              <a:t>CPD throughout career</a:t>
            </a:r>
          </a:p>
          <a:p>
            <a:pPr algn="ctr"/>
            <a:endParaRPr lang="en-GB" dirty="0"/>
          </a:p>
          <a:p>
            <a:pPr algn="ctr"/>
            <a:r>
              <a:rPr lang="en-GB" dirty="0" smtClean="0"/>
              <a:t>Most CP’s specialise in a specific area (e.g., child </a:t>
            </a:r>
            <a:br>
              <a:rPr lang="en-GB" dirty="0" smtClean="0"/>
            </a:br>
            <a:r>
              <a:rPr lang="en-GB" dirty="0" smtClean="0"/>
              <a:t>psychology)</a:t>
            </a:r>
          </a:p>
        </p:txBody>
      </p:sp>
    </p:spTree>
    <p:extLst>
      <p:ext uri="{BB962C8B-B14F-4D97-AF65-F5344CB8AC3E}">
        <p14:creationId xmlns:p14="http://schemas.microsoft.com/office/powerpoint/2010/main" val="67458487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384955" y="692696"/>
            <a:ext cx="2483363" cy="1200329"/>
          </a:xfrm>
          <a:prstGeom prst="rect">
            <a:avLst/>
          </a:prstGeom>
          <a:noFill/>
          <a:ln w="9525">
            <a:noFill/>
            <a:miter lim="800000"/>
            <a:headEnd/>
            <a:tailEnd/>
          </a:ln>
        </p:spPr>
        <p:txBody>
          <a:bodyPr wrap="square">
            <a:spAutoFit/>
          </a:bodyPr>
          <a:lstStyle/>
          <a:p>
            <a:pPr algn="ctr"/>
            <a:r>
              <a:rPr lang="en-US" altLang="ko-KR" sz="2400" b="1" dirty="0" smtClean="0">
                <a:solidFill>
                  <a:schemeClr val="bg1"/>
                </a:solidFill>
                <a:latin typeface="Arial" pitchFamily="34" charset="0"/>
                <a:ea typeface="맑은 고딕" pitchFamily="50" charset="-127"/>
                <a:cs typeface="Arial" pitchFamily="34" charset="0"/>
              </a:rPr>
              <a:t>2. </a:t>
            </a:r>
            <a:br>
              <a:rPr lang="en-US" altLang="ko-KR" sz="2400" b="1" dirty="0" smtClean="0">
                <a:solidFill>
                  <a:schemeClr val="bg1"/>
                </a:solidFill>
                <a:latin typeface="Arial" pitchFamily="34" charset="0"/>
                <a:ea typeface="맑은 고딕" pitchFamily="50" charset="-127"/>
                <a:cs typeface="Arial" pitchFamily="34" charset="0"/>
              </a:rPr>
            </a:br>
            <a:r>
              <a:rPr lang="en-US" altLang="ko-KR" sz="2400" b="1" dirty="0" smtClean="0">
                <a:solidFill>
                  <a:schemeClr val="bg1"/>
                </a:solidFill>
                <a:latin typeface="Arial" pitchFamily="34" charset="0"/>
                <a:ea typeface="맑은 고딕" pitchFamily="50" charset="-127"/>
                <a:cs typeface="Arial" pitchFamily="34" charset="0"/>
              </a:rPr>
              <a:t>Health</a:t>
            </a:r>
            <a:br>
              <a:rPr lang="en-US" altLang="ko-KR" sz="2400" b="1" dirty="0" smtClean="0">
                <a:solidFill>
                  <a:schemeClr val="bg1"/>
                </a:solidFill>
                <a:latin typeface="Arial" pitchFamily="34" charset="0"/>
                <a:ea typeface="맑은 고딕" pitchFamily="50" charset="-127"/>
                <a:cs typeface="Arial" pitchFamily="34" charset="0"/>
              </a:rPr>
            </a:br>
            <a:r>
              <a:rPr lang="en-US" altLang="ko-KR" sz="2400" b="1" dirty="0" smtClean="0">
                <a:solidFill>
                  <a:schemeClr val="bg1"/>
                </a:solidFill>
                <a:latin typeface="Arial" pitchFamily="34" charset="0"/>
                <a:ea typeface="맑은 고딕" pitchFamily="50" charset="-127"/>
                <a:cs typeface="Arial" pitchFamily="34" charset="0"/>
              </a:rPr>
              <a:t> </a:t>
            </a:r>
            <a:r>
              <a:rPr lang="en-US" altLang="ko-KR" sz="2400" b="1" dirty="0" smtClean="0">
                <a:solidFill>
                  <a:schemeClr val="bg1"/>
                </a:solidFill>
                <a:latin typeface="Arial" pitchFamily="34" charset="0"/>
                <a:ea typeface="맑은 고딕" pitchFamily="50" charset="-127"/>
                <a:cs typeface="Arial" pitchFamily="34" charset="0"/>
              </a:rPr>
              <a:t>Psychology</a:t>
            </a:r>
          </a:p>
        </p:txBody>
      </p:sp>
      <p:sp>
        <p:nvSpPr>
          <p:cNvPr id="3" name="TextBox 2"/>
          <p:cNvSpPr txBox="1"/>
          <p:nvPr/>
        </p:nvSpPr>
        <p:spPr>
          <a:xfrm>
            <a:off x="1626637" y="2636912"/>
            <a:ext cx="3744416" cy="1384995"/>
          </a:xfrm>
          <a:prstGeom prst="rect">
            <a:avLst/>
          </a:prstGeom>
          <a:noFill/>
        </p:spPr>
        <p:txBody>
          <a:bodyPr wrap="square">
            <a:spAutoFit/>
          </a:bodyPr>
          <a:lstStyle/>
          <a:p>
            <a:pPr algn="ctr" fontAlgn="auto">
              <a:spcBef>
                <a:spcPts val="0"/>
              </a:spcBef>
              <a:spcAft>
                <a:spcPts val="0"/>
              </a:spcAft>
              <a:defRPr/>
            </a:pPr>
            <a:r>
              <a:rPr kumimoji="0" lang="en-US" altLang="ko-KR" sz="2800" b="1" dirty="0" smtClean="0">
                <a:solidFill>
                  <a:schemeClr val="tx1">
                    <a:lumMod val="75000"/>
                    <a:lumOff val="25000"/>
                  </a:schemeClr>
                </a:solidFill>
                <a:latin typeface="Arial" pitchFamily="34" charset="0"/>
                <a:cs typeface="Arial" pitchFamily="34" charset="0"/>
              </a:rPr>
              <a:t>Training </a:t>
            </a:r>
            <a:br>
              <a:rPr kumimoji="0" lang="en-US" altLang="ko-KR" sz="2800" b="1" dirty="0" smtClean="0">
                <a:solidFill>
                  <a:schemeClr val="tx1">
                    <a:lumMod val="75000"/>
                    <a:lumOff val="25000"/>
                  </a:schemeClr>
                </a:solidFill>
                <a:latin typeface="Arial" pitchFamily="34" charset="0"/>
                <a:cs typeface="Arial" pitchFamily="34" charset="0"/>
              </a:rPr>
            </a:br>
            <a:r>
              <a:rPr kumimoji="0" lang="en-US" altLang="ko-KR" sz="2800" b="1" dirty="0" smtClean="0">
                <a:solidFill>
                  <a:schemeClr val="tx1">
                    <a:lumMod val="75000"/>
                    <a:lumOff val="25000"/>
                  </a:schemeClr>
                </a:solidFill>
                <a:latin typeface="Arial" pitchFamily="34" charset="0"/>
                <a:cs typeface="Arial" pitchFamily="34" charset="0"/>
              </a:rPr>
              <a:t>and </a:t>
            </a:r>
            <a:br>
              <a:rPr kumimoji="0" lang="en-US" altLang="ko-KR" sz="2800" b="1" dirty="0" smtClean="0">
                <a:solidFill>
                  <a:schemeClr val="tx1">
                    <a:lumMod val="75000"/>
                    <a:lumOff val="25000"/>
                  </a:schemeClr>
                </a:solidFill>
                <a:latin typeface="Arial" pitchFamily="34" charset="0"/>
                <a:cs typeface="Arial" pitchFamily="34" charset="0"/>
              </a:rPr>
            </a:br>
            <a:r>
              <a:rPr kumimoji="0" lang="en-US" altLang="ko-KR" sz="2800" b="1" dirty="0" smtClean="0">
                <a:solidFill>
                  <a:schemeClr val="tx1">
                    <a:lumMod val="75000"/>
                    <a:lumOff val="25000"/>
                  </a:schemeClr>
                </a:solidFill>
                <a:latin typeface="Arial" pitchFamily="34" charset="0"/>
                <a:cs typeface="Arial" pitchFamily="34" charset="0"/>
              </a:rPr>
              <a:t>Development</a:t>
            </a:r>
            <a:endParaRPr kumimoji="0" lang="en-US" altLang="ko-KR" sz="2000" b="1" dirty="0">
              <a:solidFill>
                <a:schemeClr val="tx1">
                  <a:lumMod val="75000"/>
                  <a:lumOff val="25000"/>
                </a:schemeClr>
              </a:solidFill>
              <a:latin typeface="Arial" pitchFamily="34" charset="0"/>
              <a:cs typeface="Arial" pitchFamily="34" charset="0"/>
            </a:endParaRPr>
          </a:p>
        </p:txBody>
      </p:sp>
    </p:spTree>
    <p:extLst>
      <p:ext uri="{BB962C8B-B14F-4D97-AF65-F5344CB8AC3E}">
        <p14:creationId xmlns:p14="http://schemas.microsoft.com/office/powerpoint/2010/main" val="308498317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5972" y="260648"/>
            <a:ext cx="7524328" cy="1069514"/>
          </a:xfrm>
        </p:spPr>
        <p:txBody>
          <a:bodyPr/>
          <a:lstStyle/>
          <a:p>
            <a:r>
              <a:rPr lang="en-GB" dirty="0" smtClean="0"/>
              <a:t>Training to be a Health </a:t>
            </a:r>
            <a:br>
              <a:rPr lang="en-GB" dirty="0" smtClean="0"/>
            </a:br>
            <a:r>
              <a:rPr lang="en-GB" dirty="0" smtClean="0"/>
              <a:t>Psychologist</a:t>
            </a:r>
            <a:endParaRPr lang="en-GB" dirty="0"/>
          </a:p>
        </p:txBody>
      </p:sp>
      <p:sp>
        <p:nvSpPr>
          <p:cNvPr id="4" name="Content Placeholder 3"/>
          <p:cNvSpPr>
            <a:spLocks noGrp="1"/>
          </p:cNvSpPr>
          <p:nvPr>
            <p:ph idx="10"/>
          </p:nvPr>
        </p:nvSpPr>
        <p:spPr/>
        <p:txBody>
          <a:bodyPr/>
          <a:lstStyle/>
          <a:p>
            <a:r>
              <a:rPr lang="en-GB" sz="2000" dirty="0" smtClean="0"/>
              <a:t>There are six specific core competencies that Health Psychologists must be able to demonstrate in their everyday practice:</a:t>
            </a:r>
          </a:p>
          <a:p>
            <a:endParaRPr lang="en-GB" sz="2000" dirty="0"/>
          </a:p>
          <a:p>
            <a:r>
              <a:rPr lang="en-GB" sz="2000" dirty="0" smtClean="0"/>
              <a:t>	1. Assess</a:t>
            </a:r>
          </a:p>
          <a:p>
            <a:r>
              <a:rPr lang="en-GB" sz="2000" dirty="0"/>
              <a:t>	</a:t>
            </a:r>
            <a:r>
              <a:rPr lang="en-GB" sz="2000" dirty="0" smtClean="0"/>
              <a:t>2. Conduct Research</a:t>
            </a:r>
          </a:p>
          <a:p>
            <a:r>
              <a:rPr lang="en-GB" sz="2000" dirty="0"/>
              <a:t>	</a:t>
            </a:r>
            <a:r>
              <a:rPr lang="en-GB" sz="2000" dirty="0" smtClean="0"/>
              <a:t>3. Intervene</a:t>
            </a:r>
          </a:p>
          <a:p>
            <a:r>
              <a:rPr lang="en-GB" sz="2000" dirty="0"/>
              <a:t>	</a:t>
            </a:r>
            <a:r>
              <a:rPr lang="en-GB" sz="2000" dirty="0" smtClean="0"/>
              <a:t>4. Train and Supervise</a:t>
            </a:r>
          </a:p>
          <a:p>
            <a:r>
              <a:rPr lang="en-GB" sz="2000" dirty="0"/>
              <a:t>	</a:t>
            </a:r>
            <a:r>
              <a:rPr lang="en-GB" sz="2000" dirty="0" smtClean="0"/>
              <a:t>5. Consult</a:t>
            </a:r>
          </a:p>
          <a:p>
            <a:r>
              <a:rPr lang="en-GB" sz="2000" dirty="0"/>
              <a:t>	</a:t>
            </a:r>
            <a:r>
              <a:rPr lang="en-GB" sz="2000" dirty="0" smtClean="0"/>
              <a:t>6. Supervise and Manage</a:t>
            </a:r>
          </a:p>
          <a:p>
            <a:endParaRPr lang="en-GB" sz="2000" dirty="0"/>
          </a:p>
          <a:p>
            <a:r>
              <a:rPr lang="en-GB" sz="1600" i="1" dirty="0" smtClean="0"/>
              <a:t>(</a:t>
            </a:r>
            <a:r>
              <a:rPr lang="en-GB" sz="1600" i="1" dirty="0" err="1" smtClean="0"/>
              <a:t>Michie</a:t>
            </a:r>
            <a:r>
              <a:rPr lang="en-GB" sz="1600" i="1" dirty="0" smtClean="0"/>
              <a:t> &amp; Abraham, 2004)</a:t>
            </a:r>
            <a:endParaRPr lang="en-GB" sz="2000" i="1" dirty="0"/>
          </a:p>
        </p:txBody>
      </p:sp>
    </p:spTree>
    <p:extLst>
      <p:ext uri="{BB962C8B-B14F-4D97-AF65-F5344CB8AC3E}">
        <p14:creationId xmlns:p14="http://schemas.microsoft.com/office/powerpoint/2010/main" val="268293150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Psychologist</a:t>
            </a:r>
            <a:endParaRPr lang="en-GB" dirty="0"/>
          </a:p>
        </p:txBody>
      </p:sp>
      <p:sp>
        <p:nvSpPr>
          <p:cNvPr id="6" name="Oval Callout 5"/>
          <p:cNvSpPr/>
          <p:nvPr/>
        </p:nvSpPr>
        <p:spPr>
          <a:xfrm>
            <a:off x="6372200" y="222196"/>
            <a:ext cx="2664296" cy="1728192"/>
          </a:xfrm>
          <a:prstGeom prst="wedgeEllipseCallout">
            <a:avLst>
              <a:gd name="adj1" fmla="val -85693"/>
              <a:gd name="adj2" fmla="val -25916"/>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200" dirty="0" smtClean="0"/>
              <a:t>Throughout Europe, </a:t>
            </a:r>
            <a:br>
              <a:rPr lang="en-GB" sz="1200" dirty="0" smtClean="0"/>
            </a:br>
            <a:r>
              <a:rPr lang="en-GB" sz="1200" dirty="0" smtClean="0"/>
              <a:t>the minimum duration of training to become a health psychologist </a:t>
            </a:r>
            <a:br>
              <a:rPr lang="en-GB" sz="1200" dirty="0" smtClean="0"/>
            </a:br>
            <a:r>
              <a:rPr lang="en-GB" sz="1200" dirty="0" smtClean="0"/>
              <a:t>is five years of full </a:t>
            </a:r>
            <a:br>
              <a:rPr lang="en-GB" sz="1200" dirty="0" smtClean="0"/>
            </a:br>
            <a:r>
              <a:rPr lang="en-GB" sz="1200" dirty="0" smtClean="0"/>
              <a:t>time study, plus one </a:t>
            </a:r>
            <a:br>
              <a:rPr lang="en-GB" sz="1200" dirty="0" smtClean="0"/>
            </a:br>
            <a:r>
              <a:rPr lang="en-GB" sz="1200" dirty="0" smtClean="0"/>
              <a:t>year of supervised </a:t>
            </a:r>
            <a:br>
              <a:rPr lang="en-GB" sz="1200" dirty="0" smtClean="0"/>
            </a:br>
            <a:r>
              <a:rPr lang="en-GB" sz="1200" dirty="0" smtClean="0"/>
              <a:t>practice</a:t>
            </a:r>
            <a:endParaRPr lang="en-GB" sz="1200" dirty="0"/>
          </a:p>
        </p:txBody>
      </p:sp>
      <p:graphicFrame>
        <p:nvGraphicFramePr>
          <p:cNvPr id="3" name="Diagram 2"/>
          <p:cNvGraphicFramePr/>
          <p:nvPr>
            <p:extLst>
              <p:ext uri="{D42A27DB-BD31-4B8C-83A1-F6EECF244321}">
                <p14:modId xmlns:p14="http://schemas.microsoft.com/office/powerpoint/2010/main" val="1295845443"/>
              </p:ext>
            </p:extLst>
          </p:nvPr>
        </p:nvGraphicFramePr>
        <p:xfrm>
          <a:off x="107504" y="-675456"/>
          <a:ext cx="8928992" cy="8640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Oval 6"/>
          <p:cNvSpPr/>
          <p:nvPr/>
        </p:nvSpPr>
        <p:spPr>
          <a:xfrm>
            <a:off x="323528" y="5733256"/>
            <a:ext cx="3960440" cy="1008112"/>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smtClean="0">
                <a:solidFill>
                  <a:schemeClr val="accent6">
                    <a:lumMod val="50000"/>
                  </a:schemeClr>
                </a:solidFill>
              </a:rPr>
              <a:t>Must complete one to </a:t>
            </a:r>
            <a:br>
              <a:rPr lang="en-GB" sz="1600" dirty="0" smtClean="0">
                <a:solidFill>
                  <a:schemeClr val="accent6">
                    <a:lumMod val="50000"/>
                  </a:schemeClr>
                </a:solidFill>
              </a:rPr>
            </a:br>
            <a:r>
              <a:rPr lang="en-GB" sz="1600" dirty="0" smtClean="0">
                <a:solidFill>
                  <a:schemeClr val="accent6">
                    <a:lumMod val="50000"/>
                  </a:schemeClr>
                </a:solidFill>
              </a:rPr>
              <a:t>embark on stage 2 </a:t>
            </a:r>
            <a:br>
              <a:rPr lang="en-GB" sz="1600" dirty="0" smtClean="0">
                <a:solidFill>
                  <a:schemeClr val="accent6">
                    <a:lumMod val="50000"/>
                  </a:schemeClr>
                </a:solidFill>
              </a:rPr>
            </a:br>
            <a:r>
              <a:rPr lang="en-GB" sz="1600" dirty="0" smtClean="0">
                <a:solidFill>
                  <a:schemeClr val="accent6">
                    <a:lumMod val="50000"/>
                  </a:schemeClr>
                </a:solidFill>
              </a:rPr>
              <a:t>qualification process</a:t>
            </a:r>
            <a:endParaRPr lang="en-GB" sz="1600" dirty="0">
              <a:solidFill>
                <a:schemeClr val="accent6">
                  <a:lumMod val="50000"/>
                </a:schemeClr>
              </a:solidFill>
            </a:endParaRPr>
          </a:p>
        </p:txBody>
      </p:sp>
      <p:sp>
        <p:nvSpPr>
          <p:cNvPr id="8" name="Oval 7"/>
          <p:cNvSpPr/>
          <p:nvPr/>
        </p:nvSpPr>
        <p:spPr>
          <a:xfrm>
            <a:off x="4788024" y="5733256"/>
            <a:ext cx="4248472" cy="1008112"/>
          </a:xfrm>
          <a:prstGeom prst="ellipse">
            <a:avLst/>
          </a:prstGeom>
          <a:solidFill>
            <a:schemeClr val="accent5">
              <a:lumMod val="60000"/>
              <a:lumOff val="4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solidFill>
                  <a:schemeClr val="accent5">
                    <a:lumMod val="50000"/>
                  </a:schemeClr>
                </a:solidFill>
              </a:rPr>
              <a:t>Training specifies five competencies that reflect the jobs which Health </a:t>
            </a:r>
            <a:br>
              <a:rPr lang="en-GB" sz="1200" dirty="0" smtClean="0">
                <a:solidFill>
                  <a:schemeClr val="accent5">
                    <a:lumMod val="50000"/>
                  </a:schemeClr>
                </a:solidFill>
              </a:rPr>
            </a:br>
            <a:r>
              <a:rPr lang="en-GB" sz="1200" dirty="0" smtClean="0">
                <a:solidFill>
                  <a:schemeClr val="accent5">
                    <a:lumMod val="50000"/>
                  </a:schemeClr>
                </a:solidFill>
              </a:rPr>
              <a:t>Psychologists are required to do in their everyday work</a:t>
            </a:r>
            <a:endParaRPr lang="en-GB" sz="1200" dirty="0">
              <a:solidFill>
                <a:schemeClr val="accent5">
                  <a:lumMod val="50000"/>
                </a:schemeClr>
              </a:solidFill>
            </a:endParaRPr>
          </a:p>
        </p:txBody>
      </p:sp>
    </p:spTree>
    <p:extLst>
      <p:ext uri="{BB962C8B-B14F-4D97-AF65-F5344CB8AC3E}">
        <p14:creationId xmlns:p14="http://schemas.microsoft.com/office/powerpoint/2010/main" val="318121591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44" y="314664"/>
            <a:ext cx="9144000" cy="1069514"/>
          </a:xfrm>
        </p:spPr>
        <p:txBody>
          <a:bodyPr/>
          <a:lstStyle/>
          <a:p>
            <a:r>
              <a:rPr lang="en-GB" dirty="0" smtClean="0"/>
              <a:t>Competencies and </a:t>
            </a:r>
            <a:br>
              <a:rPr lang="en-GB" dirty="0" smtClean="0"/>
            </a:br>
            <a:r>
              <a:rPr lang="en-GB" dirty="0" smtClean="0"/>
              <a:t>Capabilities</a:t>
            </a:r>
            <a:endParaRPr lang="en-GB" dirty="0"/>
          </a:p>
        </p:txBody>
      </p:sp>
      <p:sp>
        <p:nvSpPr>
          <p:cNvPr id="4" name="Content Placeholder 3"/>
          <p:cNvSpPr>
            <a:spLocks noGrp="1"/>
          </p:cNvSpPr>
          <p:nvPr>
            <p:ph idx="10"/>
          </p:nvPr>
        </p:nvSpPr>
        <p:spPr>
          <a:xfrm>
            <a:off x="467544" y="2276872"/>
            <a:ext cx="3024336" cy="3600400"/>
          </a:xfrm>
        </p:spPr>
        <p:txBody>
          <a:bodyPr/>
          <a:lstStyle/>
          <a:p>
            <a:r>
              <a:rPr lang="en-GB" sz="2000" dirty="0" smtClean="0"/>
              <a:t>Health Psychologists must prove that they meet the criteria in </a:t>
            </a:r>
            <a:br>
              <a:rPr lang="en-GB" sz="2000" dirty="0" smtClean="0"/>
            </a:br>
            <a:r>
              <a:rPr lang="en-GB" sz="2000" dirty="0" smtClean="0"/>
              <a:t>order to achieve the qualification</a:t>
            </a:r>
          </a:p>
          <a:p>
            <a:endParaRPr lang="en-GB" sz="2000" dirty="0"/>
          </a:p>
        </p:txBody>
      </p:sp>
      <p:graphicFrame>
        <p:nvGraphicFramePr>
          <p:cNvPr id="6" name="Diagram 5"/>
          <p:cNvGraphicFramePr/>
          <p:nvPr>
            <p:extLst>
              <p:ext uri="{D42A27DB-BD31-4B8C-83A1-F6EECF244321}">
                <p14:modId xmlns:p14="http://schemas.microsoft.com/office/powerpoint/2010/main" val="2055564231"/>
              </p:ext>
            </p:extLst>
          </p:nvPr>
        </p:nvGraphicFramePr>
        <p:xfrm>
          <a:off x="4211960" y="1813272"/>
          <a:ext cx="4752528"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764640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0"/>
          </p:nvPr>
        </p:nvSpPr>
        <p:spPr>
          <a:xfrm>
            <a:off x="467544" y="2276872"/>
            <a:ext cx="8352928" cy="4176464"/>
          </a:xfrm>
        </p:spPr>
        <p:txBody>
          <a:bodyPr/>
          <a:lstStyle/>
          <a:p>
            <a:pPr marL="342900" indent="-342900">
              <a:buFont typeface="Arial" panose="020B0604020202020204" pitchFamily="34" charset="0"/>
              <a:buChar char="•"/>
            </a:pPr>
            <a:r>
              <a:rPr lang="en-GB" sz="2000" dirty="0" smtClean="0"/>
              <a:t>At the end of training, health psychologists will:</a:t>
            </a:r>
          </a:p>
          <a:p>
            <a:pPr marL="342900" indent="-342900">
              <a:buFont typeface="Arial" panose="020B0604020202020204" pitchFamily="34" charset="0"/>
              <a:buChar char="•"/>
            </a:pPr>
            <a:endParaRPr lang="en-GB" sz="2000" dirty="0" smtClean="0"/>
          </a:p>
          <a:p>
            <a:pPr lvl="1" algn="just"/>
            <a:r>
              <a:rPr lang="en-GB" altLang="en-US" sz="1800" dirty="0"/>
              <a:t>Have a core knowledge of health psychology, theory, research and methods.</a:t>
            </a:r>
          </a:p>
          <a:p>
            <a:pPr lvl="1"/>
            <a:r>
              <a:rPr lang="en-GB" altLang="en-US" sz="1800" dirty="0"/>
              <a:t>Be able to develop, deliver and evaluate evidence-based health </a:t>
            </a:r>
            <a:r>
              <a:rPr lang="en-GB" altLang="en-US" sz="1800" dirty="0" smtClean="0"/>
              <a:t/>
            </a:r>
            <a:br>
              <a:rPr lang="en-GB" altLang="en-US" sz="1800" dirty="0" smtClean="0"/>
            </a:br>
            <a:r>
              <a:rPr lang="en-GB" altLang="en-US" sz="1800" dirty="0" smtClean="0"/>
              <a:t>interventions</a:t>
            </a:r>
            <a:r>
              <a:rPr lang="en-GB" altLang="en-US" sz="1800" dirty="0"/>
              <a:t>.</a:t>
            </a:r>
          </a:p>
          <a:p>
            <a:pPr lvl="1"/>
            <a:r>
              <a:rPr lang="en-GB" altLang="en-US" sz="1800" dirty="0"/>
              <a:t>Maintain ethical and professional standards.</a:t>
            </a:r>
          </a:p>
          <a:p>
            <a:pPr lvl="1"/>
            <a:r>
              <a:rPr lang="en-GB" altLang="en-US" sz="1800" dirty="0"/>
              <a:t>Have the appropriate consultancy skills enabling them to work with individuals, teams and organisations.</a:t>
            </a:r>
          </a:p>
          <a:p>
            <a:pPr lvl="1"/>
            <a:r>
              <a:rPr lang="en-GB" altLang="en-US" sz="1800" dirty="0"/>
              <a:t>Be competent in designing and evaluating health psychology </a:t>
            </a:r>
            <a:r>
              <a:rPr lang="en-GB" altLang="en-US" sz="1800" dirty="0" smtClean="0"/>
              <a:t/>
            </a:r>
            <a:br>
              <a:rPr lang="en-GB" altLang="en-US" sz="1800" dirty="0" smtClean="0"/>
            </a:br>
            <a:r>
              <a:rPr lang="en-GB" altLang="en-US" sz="1800" dirty="0" smtClean="0"/>
              <a:t>training </a:t>
            </a:r>
            <a:r>
              <a:rPr lang="en-GB" altLang="en-US" sz="1800" dirty="0"/>
              <a:t>programmes.</a:t>
            </a:r>
          </a:p>
          <a:p>
            <a:pPr lvl="1"/>
            <a:r>
              <a:rPr lang="en-GB" altLang="en-US" sz="1800" dirty="0"/>
              <a:t>Have professional skills, such as teaching patients and staff skills.</a:t>
            </a:r>
          </a:p>
          <a:p>
            <a:pPr marL="1085850" lvl="1" indent="-342900">
              <a:buFont typeface="Arial" panose="020B0604020202020204" pitchFamily="34" charset="0"/>
              <a:buChar char="•"/>
            </a:pPr>
            <a:endParaRPr lang="en-GB" sz="3200" dirty="0"/>
          </a:p>
        </p:txBody>
      </p:sp>
      <p:sp>
        <p:nvSpPr>
          <p:cNvPr id="5" name="Title 1"/>
          <p:cNvSpPr txBox="1">
            <a:spLocks/>
          </p:cNvSpPr>
          <p:nvPr/>
        </p:nvSpPr>
        <p:spPr>
          <a:xfrm>
            <a:off x="10344" y="314664"/>
            <a:ext cx="9144000" cy="1069514"/>
          </a:xfrm>
          <a:prstGeom prst="rect">
            <a:avLst/>
          </a:prstGeom>
        </p:spPr>
        <p:txBody>
          <a:bodyPr anchor="ctr"/>
          <a:lstStyle>
            <a:lvl1pPr algn="l" defTabSz="914400" rtl="0" eaLnBrk="1" latinLnBrk="1" hangingPunct="1">
              <a:spcBef>
                <a:spcPct val="0"/>
              </a:spcBef>
              <a:buNone/>
              <a:defRPr sz="4000" b="1" kern="1200" baseline="0">
                <a:solidFill>
                  <a:schemeClr val="tx1">
                    <a:lumMod val="75000"/>
                    <a:lumOff val="25000"/>
                  </a:schemeClr>
                </a:solidFill>
                <a:latin typeface="Arial" pitchFamily="34" charset="0"/>
                <a:ea typeface="+mj-ea"/>
                <a:cs typeface="Arial" pitchFamily="34" charset="0"/>
              </a:defRPr>
            </a:lvl1pPr>
          </a:lstStyle>
          <a:p>
            <a:r>
              <a:rPr lang="en-GB" smtClean="0"/>
              <a:t>Competencies and </a:t>
            </a:r>
            <a:br>
              <a:rPr lang="en-GB" smtClean="0"/>
            </a:br>
            <a:r>
              <a:rPr lang="en-GB" smtClean="0"/>
              <a:t>Capabilities</a:t>
            </a:r>
            <a:endParaRPr lang="en-GB" dirty="0"/>
          </a:p>
        </p:txBody>
      </p:sp>
    </p:spTree>
    <p:extLst>
      <p:ext uri="{BB962C8B-B14F-4D97-AF65-F5344CB8AC3E}">
        <p14:creationId xmlns:p14="http://schemas.microsoft.com/office/powerpoint/2010/main" val="172238041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384955" y="692696"/>
            <a:ext cx="2483363" cy="1200329"/>
          </a:xfrm>
          <a:prstGeom prst="rect">
            <a:avLst/>
          </a:prstGeom>
          <a:noFill/>
          <a:ln w="9525">
            <a:noFill/>
            <a:miter lim="800000"/>
            <a:headEnd/>
            <a:tailEnd/>
          </a:ln>
        </p:spPr>
        <p:txBody>
          <a:bodyPr wrap="square">
            <a:spAutoFit/>
          </a:bodyPr>
          <a:lstStyle/>
          <a:p>
            <a:pPr algn="ctr"/>
            <a:r>
              <a:rPr lang="en-US" altLang="ko-KR" sz="2400" b="1" dirty="0">
                <a:solidFill>
                  <a:schemeClr val="bg1"/>
                </a:solidFill>
                <a:latin typeface="Arial" pitchFamily="34" charset="0"/>
                <a:ea typeface="맑은 고딕" pitchFamily="50" charset="-127"/>
                <a:cs typeface="Arial" pitchFamily="34" charset="0"/>
              </a:rPr>
              <a:t>3</a:t>
            </a:r>
            <a:r>
              <a:rPr lang="en-US" altLang="ko-KR" sz="2400" b="1" dirty="0" smtClean="0">
                <a:solidFill>
                  <a:schemeClr val="bg1"/>
                </a:solidFill>
                <a:latin typeface="Arial" pitchFamily="34" charset="0"/>
                <a:ea typeface="맑은 고딕" pitchFamily="50" charset="-127"/>
                <a:cs typeface="Arial" pitchFamily="34" charset="0"/>
              </a:rPr>
              <a:t>. </a:t>
            </a:r>
            <a:br>
              <a:rPr lang="en-US" altLang="ko-KR" sz="2400" b="1" dirty="0" smtClean="0">
                <a:solidFill>
                  <a:schemeClr val="bg1"/>
                </a:solidFill>
                <a:latin typeface="Arial" pitchFamily="34" charset="0"/>
                <a:ea typeface="맑은 고딕" pitchFamily="50" charset="-127"/>
                <a:cs typeface="Arial" pitchFamily="34" charset="0"/>
              </a:rPr>
            </a:br>
            <a:r>
              <a:rPr lang="en-US" altLang="ko-KR" sz="2400" b="1" dirty="0" smtClean="0">
                <a:solidFill>
                  <a:schemeClr val="bg1"/>
                </a:solidFill>
                <a:latin typeface="Arial" pitchFamily="34" charset="0"/>
                <a:ea typeface="맑은 고딕" pitchFamily="50" charset="-127"/>
                <a:cs typeface="Arial" pitchFamily="34" charset="0"/>
              </a:rPr>
              <a:t>Forensic Psychology</a:t>
            </a:r>
            <a:endParaRPr lang="en-US" altLang="ko-KR" sz="2400" b="1" dirty="0" smtClean="0">
              <a:solidFill>
                <a:schemeClr val="bg1"/>
              </a:solidFill>
              <a:latin typeface="Arial" pitchFamily="34" charset="0"/>
              <a:ea typeface="맑은 고딕" pitchFamily="50" charset="-127"/>
              <a:cs typeface="Arial" pitchFamily="34" charset="0"/>
            </a:endParaRPr>
          </a:p>
        </p:txBody>
      </p:sp>
      <p:sp>
        <p:nvSpPr>
          <p:cNvPr id="3" name="TextBox 2"/>
          <p:cNvSpPr txBox="1"/>
          <p:nvPr/>
        </p:nvSpPr>
        <p:spPr>
          <a:xfrm>
            <a:off x="1626637" y="2636912"/>
            <a:ext cx="3744416" cy="1384995"/>
          </a:xfrm>
          <a:prstGeom prst="rect">
            <a:avLst/>
          </a:prstGeom>
          <a:noFill/>
        </p:spPr>
        <p:txBody>
          <a:bodyPr wrap="square">
            <a:spAutoFit/>
          </a:bodyPr>
          <a:lstStyle/>
          <a:p>
            <a:pPr algn="ctr" fontAlgn="auto">
              <a:spcBef>
                <a:spcPts val="0"/>
              </a:spcBef>
              <a:spcAft>
                <a:spcPts val="0"/>
              </a:spcAft>
              <a:defRPr/>
            </a:pPr>
            <a:r>
              <a:rPr kumimoji="0" lang="en-US" altLang="ko-KR" sz="2800" b="1" dirty="0" smtClean="0">
                <a:solidFill>
                  <a:schemeClr val="tx1">
                    <a:lumMod val="75000"/>
                    <a:lumOff val="25000"/>
                  </a:schemeClr>
                </a:solidFill>
                <a:latin typeface="Arial" pitchFamily="34" charset="0"/>
                <a:cs typeface="Arial" pitchFamily="34" charset="0"/>
              </a:rPr>
              <a:t>Training </a:t>
            </a:r>
            <a:br>
              <a:rPr kumimoji="0" lang="en-US" altLang="ko-KR" sz="2800" b="1" dirty="0" smtClean="0">
                <a:solidFill>
                  <a:schemeClr val="tx1">
                    <a:lumMod val="75000"/>
                    <a:lumOff val="25000"/>
                  </a:schemeClr>
                </a:solidFill>
                <a:latin typeface="Arial" pitchFamily="34" charset="0"/>
                <a:cs typeface="Arial" pitchFamily="34" charset="0"/>
              </a:rPr>
            </a:br>
            <a:r>
              <a:rPr kumimoji="0" lang="en-US" altLang="ko-KR" sz="2800" b="1" dirty="0" smtClean="0">
                <a:solidFill>
                  <a:schemeClr val="tx1">
                    <a:lumMod val="75000"/>
                    <a:lumOff val="25000"/>
                  </a:schemeClr>
                </a:solidFill>
                <a:latin typeface="Arial" pitchFamily="34" charset="0"/>
                <a:cs typeface="Arial" pitchFamily="34" charset="0"/>
              </a:rPr>
              <a:t>and </a:t>
            </a:r>
            <a:br>
              <a:rPr kumimoji="0" lang="en-US" altLang="ko-KR" sz="2800" b="1" dirty="0" smtClean="0">
                <a:solidFill>
                  <a:schemeClr val="tx1">
                    <a:lumMod val="75000"/>
                    <a:lumOff val="25000"/>
                  </a:schemeClr>
                </a:solidFill>
                <a:latin typeface="Arial" pitchFamily="34" charset="0"/>
                <a:cs typeface="Arial" pitchFamily="34" charset="0"/>
              </a:rPr>
            </a:br>
            <a:r>
              <a:rPr kumimoji="0" lang="en-US" altLang="ko-KR" sz="2800" b="1" dirty="0" smtClean="0">
                <a:solidFill>
                  <a:schemeClr val="tx1">
                    <a:lumMod val="75000"/>
                    <a:lumOff val="25000"/>
                  </a:schemeClr>
                </a:solidFill>
                <a:latin typeface="Arial" pitchFamily="34" charset="0"/>
                <a:cs typeface="Arial" pitchFamily="34" charset="0"/>
              </a:rPr>
              <a:t>Development</a:t>
            </a:r>
            <a:endParaRPr kumimoji="0" lang="en-US" altLang="ko-KR" sz="2000" b="1" dirty="0">
              <a:solidFill>
                <a:schemeClr val="tx1">
                  <a:lumMod val="75000"/>
                  <a:lumOff val="25000"/>
                </a:schemeClr>
              </a:solidFill>
              <a:latin typeface="Arial" pitchFamily="34" charset="0"/>
              <a:cs typeface="Arial" pitchFamily="34" charset="0"/>
            </a:endParaRPr>
          </a:p>
        </p:txBody>
      </p:sp>
    </p:spTree>
    <p:extLst>
      <p:ext uri="{BB962C8B-B14F-4D97-AF65-F5344CB8AC3E}">
        <p14:creationId xmlns:p14="http://schemas.microsoft.com/office/powerpoint/2010/main" val="46154767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5972" y="260648"/>
            <a:ext cx="7524328" cy="1069514"/>
          </a:xfrm>
        </p:spPr>
        <p:txBody>
          <a:bodyPr/>
          <a:lstStyle/>
          <a:p>
            <a:r>
              <a:rPr lang="en-GB" dirty="0" smtClean="0"/>
              <a:t>Training to be a Forensic </a:t>
            </a:r>
            <a:br>
              <a:rPr lang="en-GB" dirty="0" smtClean="0"/>
            </a:br>
            <a:r>
              <a:rPr lang="en-GB" dirty="0" smtClean="0"/>
              <a:t>Psychologist</a:t>
            </a:r>
            <a:endParaRPr lang="en-GB" dirty="0"/>
          </a:p>
        </p:txBody>
      </p:sp>
      <p:sp>
        <p:nvSpPr>
          <p:cNvPr id="4" name="Content Placeholder 3"/>
          <p:cNvSpPr>
            <a:spLocks noGrp="1"/>
          </p:cNvSpPr>
          <p:nvPr>
            <p:ph idx="10"/>
          </p:nvPr>
        </p:nvSpPr>
        <p:spPr/>
        <p:txBody>
          <a:bodyPr/>
          <a:lstStyle/>
          <a:p>
            <a:r>
              <a:rPr lang="en-GB" sz="2000" dirty="0" smtClean="0"/>
              <a:t>Media portrayal of Forensic Psychology is far </a:t>
            </a:r>
            <a:br>
              <a:rPr lang="en-GB" sz="2000" dirty="0" smtClean="0"/>
            </a:br>
            <a:r>
              <a:rPr lang="en-GB" sz="2000" dirty="0" smtClean="0"/>
              <a:t>removed from the reality of what Forensic </a:t>
            </a:r>
            <a:br>
              <a:rPr lang="en-GB" sz="2000" dirty="0" smtClean="0"/>
            </a:br>
            <a:r>
              <a:rPr lang="en-GB" sz="2000" dirty="0" smtClean="0"/>
              <a:t>Psychology entails</a:t>
            </a:r>
          </a:p>
          <a:p>
            <a:endParaRPr lang="en-GB" sz="2000" i="1" dirty="0"/>
          </a:p>
          <a:p>
            <a:r>
              <a:rPr lang="en-GB" sz="2000" dirty="0" smtClean="0"/>
              <a:t>Must follow a BPS approved course of study</a:t>
            </a:r>
          </a:p>
          <a:p>
            <a:endParaRPr lang="en-GB" sz="2000" dirty="0"/>
          </a:p>
          <a:p>
            <a:r>
              <a:rPr lang="en-GB" sz="2000" dirty="0" smtClean="0"/>
              <a:t>Helpful to gain relevant work experience</a:t>
            </a:r>
          </a:p>
          <a:p>
            <a:pPr marL="1085850" lvl="1" indent="-342900">
              <a:buFont typeface="Arial" panose="020B0604020202020204" pitchFamily="34" charset="0"/>
              <a:buChar char="•"/>
            </a:pPr>
            <a:r>
              <a:rPr lang="en-GB" sz="1800" dirty="0" smtClean="0"/>
              <a:t>Contact local prisons, YOI’s, victim support, </a:t>
            </a:r>
            <a:br>
              <a:rPr lang="en-GB" sz="1800" dirty="0" smtClean="0"/>
            </a:br>
            <a:r>
              <a:rPr lang="en-GB" sz="1800" dirty="0" smtClean="0"/>
              <a:t>probation services, </a:t>
            </a:r>
            <a:r>
              <a:rPr lang="en-GB" sz="1800" dirty="0" err="1" smtClean="0"/>
              <a:t>etc</a:t>
            </a:r>
            <a:endParaRPr lang="en-GB" sz="1800" dirty="0" smtClean="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p:txBody>
      </p:sp>
      <p:sp>
        <p:nvSpPr>
          <p:cNvPr id="3" name="Oval 2"/>
          <p:cNvSpPr/>
          <p:nvPr/>
        </p:nvSpPr>
        <p:spPr>
          <a:xfrm>
            <a:off x="1403648" y="5355223"/>
            <a:ext cx="6552728" cy="1152128"/>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smtClean="0">
                <a:solidFill>
                  <a:schemeClr val="accent6">
                    <a:lumMod val="50000"/>
                  </a:schemeClr>
                </a:solidFill>
              </a:rPr>
              <a:t>Competitive!</a:t>
            </a:r>
          </a:p>
          <a:p>
            <a:pPr algn="ctr"/>
            <a:r>
              <a:rPr lang="en-GB" b="1" u="sng" dirty="0" smtClean="0">
                <a:solidFill>
                  <a:schemeClr val="accent6">
                    <a:lumMod val="50000"/>
                  </a:schemeClr>
                </a:solidFill>
              </a:rPr>
              <a:t>BUT</a:t>
            </a:r>
          </a:p>
          <a:p>
            <a:pPr algn="ctr"/>
            <a:r>
              <a:rPr lang="en-GB" dirty="0" smtClean="0">
                <a:solidFill>
                  <a:schemeClr val="accent6">
                    <a:lumMod val="50000"/>
                  </a:schemeClr>
                </a:solidFill>
              </a:rPr>
              <a:t>Opportunities </a:t>
            </a:r>
            <a:r>
              <a:rPr lang="en-GB" b="1" u="sng" dirty="0" smtClean="0">
                <a:solidFill>
                  <a:schemeClr val="accent6">
                    <a:lumMod val="50000"/>
                  </a:schemeClr>
                </a:solidFill>
              </a:rPr>
              <a:t>DO</a:t>
            </a:r>
            <a:r>
              <a:rPr lang="en-GB" dirty="0" smtClean="0">
                <a:solidFill>
                  <a:schemeClr val="accent6">
                    <a:lumMod val="50000"/>
                  </a:schemeClr>
                </a:solidFill>
              </a:rPr>
              <a:t> exist!</a:t>
            </a:r>
            <a:endParaRPr lang="en-GB" dirty="0">
              <a:solidFill>
                <a:schemeClr val="accent6">
                  <a:lumMod val="50000"/>
                </a:schemeClr>
              </a:solidFill>
            </a:endParaRPr>
          </a:p>
        </p:txBody>
      </p:sp>
    </p:spTree>
    <p:extLst>
      <p:ext uri="{BB962C8B-B14F-4D97-AF65-F5344CB8AC3E}">
        <p14:creationId xmlns:p14="http://schemas.microsoft.com/office/powerpoint/2010/main" val="422311694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12" y="16778"/>
            <a:ext cx="9144000" cy="1069514"/>
          </a:xfrm>
        </p:spPr>
        <p:txBody>
          <a:bodyPr/>
          <a:lstStyle/>
          <a:p>
            <a:r>
              <a:rPr lang="en-GB" dirty="0" smtClean="0"/>
              <a:t>Forensic Psychologist</a:t>
            </a:r>
            <a:endParaRPr lang="en-GB" dirty="0"/>
          </a:p>
        </p:txBody>
      </p:sp>
      <p:sp>
        <p:nvSpPr>
          <p:cNvPr id="6" name="Oval Callout 5"/>
          <p:cNvSpPr/>
          <p:nvPr/>
        </p:nvSpPr>
        <p:spPr>
          <a:xfrm>
            <a:off x="6264188" y="163234"/>
            <a:ext cx="2664296" cy="1378741"/>
          </a:xfrm>
          <a:prstGeom prst="wedgeEllipseCallout">
            <a:avLst>
              <a:gd name="adj1" fmla="val -69436"/>
              <a:gd name="adj2" fmla="val -14777"/>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200" dirty="0" smtClean="0"/>
              <a:t>Two routes:</a:t>
            </a:r>
          </a:p>
          <a:p>
            <a:pPr algn="ctr"/>
            <a:r>
              <a:rPr lang="en-GB" sz="1200" dirty="0" smtClean="0"/>
              <a:t>Diploma route</a:t>
            </a:r>
          </a:p>
          <a:p>
            <a:pPr algn="ctr"/>
            <a:r>
              <a:rPr lang="en-GB" sz="1200" dirty="0" smtClean="0"/>
              <a:t>And</a:t>
            </a:r>
          </a:p>
          <a:p>
            <a:pPr algn="ctr"/>
            <a:r>
              <a:rPr lang="en-GB" sz="1200" dirty="0" smtClean="0"/>
              <a:t>Practitioner Doctorate </a:t>
            </a:r>
            <a:br>
              <a:rPr lang="en-GB" sz="1200" dirty="0" smtClean="0"/>
            </a:br>
            <a:r>
              <a:rPr lang="en-GB" sz="1200" dirty="0" smtClean="0"/>
              <a:t>route</a:t>
            </a:r>
            <a:endParaRPr lang="en-GB" sz="1200" dirty="0"/>
          </a:p>
        </p:txBody>
      </p:sp>
      <p:sp>
        <p:nvSpPr>
          <p:cNvPr id="4" name="Rectangle 3"/>
          <p:cNvSpPr/>
          <p:nvPr/>
        </p:nvSpPr>
        <p:spPr>
          <a:xfrm>
            <a:off x="102651" y="855459"/>
            <a:ext cx="2620269" cy="461665"/>
          </a:xfrm>
          <a:prstGeom prst="rect">
            <a:avLst/>
          </a:prstGeom>
        </p:spPr>
        <p:style>
          <a:lnRef idx="2">
            <a:schemeClr val="accent5"/>
          </a:lnRef>
          <a:fillRef idx="1">
            <a:schemeClr val="lt1"/>
          </a:fillRef>
          <a:effectRef idx="0">
            <a:schemeClr val="accent5"/>
          </a:effectRef>
          <a:fontRef idx="minor">
            <a:schemeClr val="dk1"/>
          </a:fontRef>
        </p:style>
        <p:txBody>
          <a:bodyPr wrap="none" lIns="91440" tIns="45720" rIns="91440" bIns="45720">
            <a:spAutoFit/>
          </a:bodyPr>
          <a:lstStyle/>
          <a:p>
            <a:pPr algn="ctr"/>
            <a:r>
              <a:rPr lang="en-US" sz="2400" cap="none" spc="0" dirty="0" smtClean="0">
                <a:ln w="22225">
                  <a:solidFill>
                    <a:schemeClr val="accent5">
                      <a:lumMod val="75000"/>
                    </a:schemeClr>
                  </a:solidFill>
                  <a:prstDash val="solid"/>
                </a:ln>
                <a:solidFill>
                  <a:schemeClr val="accent5">
                    <a:lumMod val="75000"/>
                  </a:schemeClr>
                </a:solidFill>
                <a:effectLst/>
              </a:rPr>
              <a:t>1. Diploma Route</a:t>
            </a:r>
            <a:endParaRPr lang="en-US" sz="2400" cap="none" spc="0" dirty="0">
              <a:ln w="22225">
                <a:solidFill>
                  <a:schemeClr val="accent5">
                    <a:lumMod val="75000"/>
                  </a:schemeClr>
                </a:solidFill>
                <a:prstDash val="solid"/>
              </a:ln>
              <a:solidFill>
                <a:schemeClr val="accent5">
                  <a:lumMod val="75000"/>
                </a:schemeClr>
              </a:solidFill>
              <a:effectLst/>
            </a:endParaRPr>
          </a:p>
        </p:txBody>
      </p:sp>
      <p:sp>
        <p:nvSpPr>
          <p:cNvPr id="5" name="Rounded Rectangle 4"/>
          <p:cNvSpPr/>
          <p:nvPr/>
        </p:nvSpPr>
        <p:spPr>
          <a:xfrm>
            <a:off x="323528" y="1600937"/>
            <a:ext cx="1656184" cy="648072"/>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smtClean="0"/>
              <a:t>Pre-training </a:t>
            </a:r>
            <a:br>
              <a:rPr lang="en-GB" dirty="0" smtClean="0"/>
            </a:br>
            <a:r>
              <a:rPr lang="en-GB" dirty="0" smtClean="0"/>
              <a:t>requirements</a:t>
            </a:r>
            <a:endParaRPr lang="en-GB" dirty="0"/>
          </a:p>
        </p:txBody>
      </p:sp>
      <p:sp>
        <p:nvSpPr>
          <p:cNvPr id="9" name="Rounded Rectangle 8"/>
          <p:cNvSpPr/>
          <p:nvPr/>
        </p:nvSpPr>
        <p:spPr>
          <a:xfrm>
            <a:off x="2627784" y="1600937"/>
            <a:ext cx="1656184" cy="648072"/>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Stage I</a:t>
            </a:r>
            <a:endParaRPr lang="en-GB" dirty="0"/>
          </a:p>
        </p:txBody>
      </p:sp>
      <p:sp>
        <p:nvSpPr>
          <p:cNvPr id="10" name="Rounded Rectangle 9"/>
          <p:cNvSpPr/>
          <p:nvPr/>
        </p:nvSpPr>
        <p:spPr>
          <a:xfrm>
            <a:off x="5004048" y="1600937"/>
            <a:ext cx="1656184" cy="648072"/>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smtClean="0"/>
              <a:t>Stage II</a:t>
            </a:r>
            <a:endParaRPr lang="en-GB" dirty="0"/>
          </a:p>
        </p:txBody>
      </p:sp>
      <p:sp>
        <p:nvSpPr>
          <p:cNvPr id="11" name="Rounded Rectangle 10"/>
          <p:cNvSpPr/>
          <p:nvPr/>
        </p:nvSpPr>
        <p:spPr>
          <a:xfrm>
            <a:off x="323528" y="2532822"/>
            <a:ext cx="1656184" cy="4032448"/>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smtClean="0"/>
              <a:t>Completion of </a:t>
            </a:r>
            <a:br>
              <a:rPr lang="en-GB" dirty="0" smtClean="0"/>
            </a:br>
            <a:r>
              <a:rPr lang="en-GB" dirty="0" smtClean="0"/>
              <a:t>undergrad </a:t>
            </a:r>
            <a:br>
              <a:rPr lang="en-GB" dirty="0" smtClean="0"/>
            </a:br>
            <a:r>
              <a:rPr lang="en-GB" dirty="0" smtClean="0"/>
              <a:t>degree with GBC status</a:t>
            </a:r>
            <a:endParaRPr lang="en-GB" dirty="0"/>
          </a:p>
        </p:txBody>
      </p:sp>
      <p:sp>
        <p:nvSpPr>
          <p:cNvPr id="12" name="Rounded Rectangle 11"/>
          <p:cNvSpPr/>
          <p:nvPr/>
        </p:nvSpPr>
        <p:spPr>
          <a:xfrm>
            <a:off x="2627784" y="2708920"/>
            <a:ext cx="1656184" cy="648072"/>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Completion of BPS exams</a:t>
            </a:r>
            <a:endParaRPr lang="en-GB" dirty="0"/>
          </a:p>
        </p:txBody>
      </p:sp>
      <p:sp>
        <p:nvSpPr>
          <p:cNvPr id="13" name="Rounded Rectangle 12"/>
          <p:cNvSpPr/>
          <p:nvPr/>
        </p:nvSpPr>
        <p:spPr>
          <a:xfrm>
            <a:off x="2627784" y="3911563"/>
            <a:ext cx="1656184" cy="2653707"/>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600" dirty="0" smtClean="0"/>
              <a:t>Completion </a:t>
            </a:r>
            <a:br>
              <a:rPr lang="en-GB" sz="1600" dirty="0" smtClean="0"/>
            </a:br>
            <a:r>
              <a:rPr lang="en-GB" sz="1600" dirty="0" smtClean="0"/>
              <a:t>of accredited MSc in </a:t>
            </a:r>
            <a:br>
              <a:rPr lang="en-GB" sz="1600" dirty="0" smtClean="0"/>
            </a:br>
            <a:r>
              <a:rPr lang="en-GB" sz="1600" dirty="0" smtClean="0"/>
              <a:t>Forensic </a:t>
            </a:r>
            <a:br>
              <a:rPr lang="en-GB" sz="1600" dirty="0" smtClean="0"/>
            </a:br>
            <a:r>
              <a:rPr lang="en-GB" sz="1600" dirty="0" smtClean="0"/>
              <a:t>Psychology</a:t>
            </a:r>
          </a:p>
          <a:p>
            <a:pPr algn="ctr"/>
            <a:endParaRPr lang="en-GB" sz="1600" dirty="0"/>
          </a:p>
          <a:p>
            <a:pPr algn="ctr"/>
            <a:r>
              <a:rPr lang="en-GB" sz="1600" i="1" dirty="0" smtClean="0"/>
              <a:t>1 year FT; </a:t>
            </a:r>
            <a:br>
              <a:rPr lang="en-GB" sz="1600" i="1" dirty="0" smtClean="0"/>
            </a:br>
            <a:r>
              <a:rPr lang="en-GB" sz="1600" i="1" dirty="0" smtClean="0"/>
              <a:t>2 years PT</a:t>
            </a:r>
            <a:endParaRPr lang="en-GB" sz="1600" i="1" dirty="0"/>
          </a:p>
        </p:txBody>
      </p:sp>
      <p:sp>
        <p:nvSpPr>
          <p:cNvPr id="14" name="Rounded Rectangle 13"/>
          <p:cNvSpPr/>
          <p:nvPr/>
        </p:nvSpPr>
        <p:spPr>
          <a:xfrm>
            <a:off x="5004048" y="2708920"/>
            <a:ext cx="1656184" cy="385635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smtClean="0"/>
              <a:t>Completion </a:t>
            </a:r>
            <a:br>
              <a:rPr lang="en-GB" sz="1600" dirty="0" smtClean="0"/>
            </a:br>
            <a:r>
              <a:rPr lang="en-GB" sz="1600" dirty="0" smtClean="0"/>
              <a:t>of supervised practice</a:t>
            </a:r>
          </a:p>
          <a:p>
            <a:pPr algn="ctr"/>
            <a:endParaRPr lang="en-GB" sz="1600" dirty="0"/>
          </a:p>
          <a:p>
            <a:pPr algn="ctr"/>
            <a:r>
              <a:rPr lang="en-GB" sz="1600" i="1" dirty="0" smtClean="0"/>
              <a:t>Minimum 2 </a:t>
            </a:r>
            <a:br>
              <a:rPr lang="en-GB" sz="1600" i="1" dirty="0" smtClean="0"/>
            </a:br>
            <a:r>
              <a:rPr lang="en-GB" sz="1600" i="1" dirty="0" smtClean="0"/>
              <a:t>years part t</a:t>
            </a:r>
            <a:br>
              <a:rPr lang="en-GB" sz="1600" i="1" dirty="0" smtClean="0"/>
            </a:br>
            <a:r>
              <a:rPr lang="en-GB" sz="1600" i="1" dirty="0" err="1" smtClean="0"/>
              <a:t>ime</a:t>
            </a:r>
            <a:endParaRPr lang="en-GB" sz="1600" i="1" dirty="0"/>
          </a:p>
        </p:txBody>
      </p:sp>
      <p:sp>
        <p:nvSpPr>
          <p:cNvPr id="15" name="Rounded Rectangle 14"/>
          <p:cNvSpPr/>
          <p:nvPr/>
        </p:nvSpPr>
        <p:spPr>
          <a:xfrm>
            <a:off x="7487816" y="2708920"/>
            <a:ext cx="1656184" cy="3856350"/>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1600" dirty="0" smtClean="0"/>
              <a:t>Forensic </a:t>
            </a:r>
            <a:br>
              <a:rPr lang="en-GB" sz="1600" dirty="0" smtClean="0"/>
            </a:br>
            <a:r>
              <a:rPr lang="en-GB" sz="1600" dirty="0" smtClean="0"/>
              <a:t>Psychologist Status</a:t>
            </a:r>
            <a:endParaRPr lang="en-GB" sz="1600" i="1" dirty="0"/>
          </a:p>
        </p:txBody>
      </p:sp>
      <p:cxnSp>
        <p:nvCxnSpPr>
          <p:cNvPr id="17" name="Straight Arrow Connector 16"/>
          <p:cNvCxnSpPr/>
          <p:nvPr/>
        </p:nvCxnSpPr>
        <p:spPr>
          <a:xfrm>
            <a:off x="1979712" y="3140968"/>
            <a:ext cx="64807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1979712" y="5085184"/>
            <a:ext cx="64807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a:off x="4283968" y="3101589"/>
            <a:ext cx="64807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4283968" y="5085184"/>
            <a:ext cx="64807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6732240" y="4365104"/>
            <a:ext cx="64807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9734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anim calcmode="lin" valueType="num">
                                      <p:cBhvr additive="base">
                                        <p:cTn id="16" dur="500" fill="hold"/>
                                        <p:tgtEl>
                                          <p:spTgt spid="11"/>
                                        </p:tgtEl>
                                        <p:attrNameLst>
                                          <p:attrName>ppt_x</p:attrName>
                                        </p:attrNameLst>
                                      </p:cBhvr>
                                      <p:tavLst>
                                        <p:tav tm="0">
                                          <p:val>
                                            <p:strVal val="#ppt_x"/>
                                          </p:val>
                                        </p:tav>
                                        <p:tav tm="100000">
                                          <p:val>
                                            <p:strVal val="#ppt_x"/>
                                          </p:val>
                                        </p:tav>
                                      </p:tavLst>
                                    </p:anim>
                                    <p:anim calcmode="lin" valueType="num">
                                      <p:cBhvr additive="base">
                                        <p:cTn id="17"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additive="base">
                                        <p:cTn id="22" dur="500" fill="hold"/>
                                        <p:tgtEl>
                                          <p:spTgt spid="9"/>
                                        </p:tgtEl>
                                        <p:attrNameLst>
                                          <p:attrName>ppt_x</p:attrName>
                                        </p:attrNameLst>
                                      </p:cBhvr>
                                      <p:tavLst>
                                        <p:tav tm="0">
                                          <p:val>
                                            <p:strVal val="#ppt_x"/>
                                          </p:val>
                                        </p:tav>
                                        <p:tav tm="100000">
                                          <p:val>
                                            <p:strVal val="#ppt_x"/>
                                          </p:val>
                                        </p:tav>
                                      </p:tavLst>
                                    </p:anim>
                                    <p:anim calcmode="lin" valueType="num">
                                      <p:cBhvr additive="base">
                                        <p:cTn id="23" dur="500" fill="hold"/>
                                        <p:tgtEl>
                                          <p:spTgt spid="9"/>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12"/>
                                        </p:tgtEl>
                                        <p:attrNameLst>
                                          <p:attrName>style.visibility</p:attrName>
                                        </p:attrNameLst>
                                      </p:cBhvr>
                                      <p:to>
                                        <p:strVal val="visible"/>
                                      </p:to>
                                    </p:set>
                                    <p:anim calcmode="lin" valueType="num">
                                      <p:cBhvr additive="base">
                                        <p:cTn id="26" dur="500" fill="hold"/>
                                        <p:tgtEl>
                                          <p:spTgt spid="12"/>
                                        </p:tgtEl>
                                        <p:attrNameLst>
                                          <p:attrName>ppt_x</p:attrName>
                                        </p:attrNameLst>
                                      </p:cBhvr>
                                      <p:tavLst>
                                        <p:tav tm="0">
                                          <p:val>
                                            <p:strVal val="#ppt_x"/>
                                          </p:val>
                                        </p:tav>
                                        <p:tav tm="100000">
                                          <p:val>
                                            <p:strVal val="#ppt_x"/>
                                          </p:val>
                                        </p:tav>
                                      </p:tavLst>
                                    </p:anim>
                                    <p:anim calcmode="lin" valueType="num">
                                      <p:cBhvr additive="base">
                                        <p:cTn id="27" dur="500" fill="hold"/>
                                        <p:tgtEl>
                                          <p:spTgt spid="12"/>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13"/>
                                        </p:tgtEl>
                                        <p:attrNameLst>
                                          <p:attrName>style.visibility</p:attrName>
                                        </p:attrNameLst>
                                      </p:cBhvr>
                                      <p:to>
                                        <p:strVal val="visible"/>
                                      </p:to>
                                    </p:set>
                                    <p:anim calcmode="lin" valueType="num">
                                      <p:cBhvr additive="base">
                                        <p:cTn id="30" dur="500" fill="hold"/>
                                        <p:tgtEl>
                                          <p:spTgt spid="13"/>
                                        </p:tgtEl>
                                        <p:attrNameLst>
                                          <p:attrName>ppt_x</p:attrName>
                                        </p:attrNameLst>
                                      </p:cBhvr>
                                      <p:tavLst>
                                        <p:tav tm="0">
                                          <p:val>
                                            <p:strVal val="#ppt_x"/>
                                          </p:val>
                                        </p:tav>
                                        <p:tav tm="100000">
                                          <p:val>
                                            <p:strVal val="#ppt_x"/>
                                          </p:val>
                                        </p:tav>
                                      </p:tavLst>
                                    </p:anim>
                                    <p:anim calcmode="lin" valueType="num">
                                      <p:cBhvr additive="base">
                                        <p:cTn id="31"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0"/>
                                        </p:tgtEl>
                                        <p:attrNameLst>
                                          <p:attrName>style.visibility</p:attrName>
                                        </p:attrNameLst>
                                      </p:cBhvr>
                                      <p:to>
                                        <p:strVal val="visible"/>
                                      </p:to>
                                    </p:set>
                                    <p:anim calcmode="lin" valueType="num">
                                      <p:cBhvr additive="base">
                                        <p:cTn id="36" dur="500" fill="hold"/>
                                        <p:tgtEl>
                                          <p:spTgt spid="10"/>
                                        </p:tgtEl>
                                        <p:attrNameLst>
                                          <p:attrName>ppt_x</p:attrName>
                                        </p:attrNameLst>
                                      </p:cBhvr>
                                      <p:tavLst>
                                        <p:tav tm="0">
                                          <p:val>
                                            <p:strVal val="#ppt_x"/>
                                          </p:val>
                                        </p:tav>
                                        <p:tav tm="100000">
                                          <p:val>
                                            <p:strVal val="#ppt_x"/>
                                          </p:val>
                                        </p:tav>
                                      </p:tavLst>
                                    </p:anim>
                                    <p:anim calcmode="lin" valueType="num">
                                      <p:cBhvr additive="base">
                                        <p:cTn id="37" dur="500" fill="hold"/>
                                        <p:tgtEl>
                                          <p:spTgt spid="10"/>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14"/>
                                        </p:tgtEl>
                                        <p:attrNameLst>
                                          <p:attrName>style.visibility</p:attrName>
                                        </p:attrNameLst>
                                      </p:cBhvr>
                                      <p:to>
                                        <p:strVal val="visible"/>
                                      </p:to>
                                    </p:set>
                                    <p:anim calcmode="lin" valueType="num">
                                      <p:cBhvr additive="base">
                                        <p:cTn id="40" dur="500" fill="hold"/>
                                        <p:tgtEl>
                                          <p:spTgt spid="14"/>
                                        </p:tgtEl>
                                        <p:attrNameLst>
                                          <p:attrName>ppt_x</p:attrName>
                                        </p:attrNameLst>
                                      </p:cBhvr>
                                      <p:tavLst>
                                        <p:tav tm="0">
                                          <p:val>
                                            <p:strVal val="#ppt_x"/>
                                          </p:val>
                                        </p:tav>
                                        <p:tav tm="100000">
                                          <p:val>
                                            <p:strVal val="#ppt_x"/>
                                          </p:val>
                                        </p:tav>
                                      </p:tavLst>
                                    </p:anim>
                                    <p:anim calcmode="lin" valueType="num">
                                      <p:cBhvr additive="base">
                                        <p:cTn id="41"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15"/>
                                        </p:tgtEl>
                                        <p:attrNameLst>
                                          <p:attrName>style.visibility</p:attrName>
                                        </p:attrNameLst>
                                      </p:cBhvr>
                                      <p:to>
                                        <p:strVal val="visible"/>
                                      </p:to>
                                    </p:set>
                                    <p:anim calcmode="lin" valueType="num">
                                      <p:cBhvr additive="base">
                                        <p:cTn id="46" dur="500" fill="hold"/>
                                        <p:tgtEl>
                                          <p:spTgt spid="15"/>
                                        </p:tgtEl>
                                        <p:attrNameLst>
                                          <p:attrName>ppt_x</p:attrName>
                                        </p:attrNameLst>
                                      </p:cBhvr>
                                      <p:tavLst>
                                        <p:tav tm="0">
                                          <p:val>
                                            <p:strVal val="#ppt_x"/>
                                          </p:val>
                                        </p:tav>
                                        <p:tav tm="100000">
                                          <p:val>
                                            <p:strVal val="#ppt_x"/>
                                          </p:val>
                                        </p:tav>
                                      </p:tavLst>
                                    </p:anim>
                                    <p:anim calcmode="lin" valueType="num">
                                      <p:cBhvr additive="base">
                                        <p:cTn id="47"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9" grpId="0" animBg="1"/>
      <p:bldP spid="10" grpId="0" animBg="1"/>
      <p:bldP spid="11" grpId="0" animBg="1"/>
      <p:bldP spid="12" grpId="0" animBg="1"/>
      <p:bldP spid="13" grpId="0" animBg="1"/>
      <p:bldP spid="14" grpId="0" animBg="1"/>
      <p:bldP spid="1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12" y="16778"/>
            <a:ext cx="9144000" cy="1069514"/>
          </a:xfrm>
        </p:spPr>
        <p:txBody>
          <a:bodyPr/>
          <a:lstStyle/>
          <a:p>
            <a:r>
              <a:rPr lang="en-GB" dirty="0" smtClean="0"/>
              <a:t>Forensic Psychologist</a:t>
            </a:r>
            <a:endParaRPr lang="en-GB" dirty="0"/>
          </a:p>
        </p:txBody>
      </p:sp>
      <p:sp>
        <p:nvSpPr>
          <p:cNvPr id="6" name="Oval Callout 5"/>
          <p:cNvSpPr/>
          <p:nvPr/>
        </p:nvSpPr>
        <p:spPr>
          <a:xfrm>
            <a:off x="6264188" y="163234"/>
            <a:ext cx="2664296" cy="1378741"/>
          </a:xfrm>
          <a:prstGeom prst="wedgeEllipseCallout">
            <a:avLst>
              <a:gd name="adj1" fmla="val -69436"/>
              <a:gd name="adj2" fmla="val -14777"/>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200" dirty="0" smtClean="0"/>
              <a:t>Two routes:</a:t>
            </a:r>
          </a:p>
          <a:p>
            <a:pPr algn="ctr"/>
            <a:r>
              <a:rPr lang="en-GB" sz="1200" dirty="0" smtClean="0"/>
              <a:t>Diploma route</a:t>
            </a:r>
          </a:p>
          <a:p>
            <a:pPr algn="ctr"/>
            <a:r>
              <a:rPr lang="en-GB" sz="1200" dirty="0" smtClean="0"/>
              <a:t>And</a:t>
            </a:r>
          </a:p>
          <a:p>
            <a:pPr algn="ctr"/>
            <a:r>
              <a:rPr lang="en-GB" sz="1200" dirty="0" smtClean="0"/>
              <a:t>Practitioner Doctorate </a:t>
            </a:r>
            <a:br>
              <a:rPr lang="en-GB" sz="1200" dirty="0" smtClean="0"/>
            </a:br>
            <a:r>
              <a:rPr lang="en-GB" sz="1200" dirty="0" smtClean="0"/>
              <a:t>route</a:t>
            </a:r>
            <a:endParaRPr lang="en-GB" sz="1200" dirty="0"/>
          </a:p>
        </p:txBody>
      </p:sp>
      <p:sp>
        <p:nvSpPr>
          <p:cNvPr id="4" name="Rectangle 3"/>
          <p:cNvSpPr/>
          <p:nvPr/>
        </p:nvSpPr>
        <p:spPr>
          <a:xfrm>
            <a:off x="80550" y="924125"/>
            <a:ext cx="4524315" cy="461665"/>
          </a:xfrm>
          <a:prstGeom prst="rect">
            <a:avLst/>
          </a:prstGeom>
        </p:spPr>
        <p:style>
          <a:lnRef idx="2">
            <a:schemeClr val="accent5"/>
          </a:lnRef>
          <a:fillRef idx="1">
            <a:schemeClr val="lt1"/>
          </a:fillRef>
          <a:effectRef idx="0">
            <a:schemeClr val="accent5"/>
          </a:effectRef>
          <a:fontRef idx="minor">
            <a:schemeClr val="dk1"/>
          </a:fontRef>
        </p:style>
        <p:txBody>
          <a:bodyPr wrap="none" lIns="91440" tIns="45720" rIns="91440" bIns="45720">
            <a:spAutoFit/>
          </a:bodyPr>
          <a:lstStyle/>
          <a:p>
            <a:pPr algn="ctr"/>
            <a:r>
              <a:rPr lang="en-US" sz="2400" cap="none" spc="0" dirty="0" smtClean="0">
                <a:ln w="22225">
                  <a:solidFill>
                    <a:schemeClr val="accent5">
                      <a:lumMod val="75000"/>
                    </a:schemeClr>
                  </a:solidFill>
                  <a:prstDash val="solid"/>
                </a:ln>
                <a:solidFill>
                  <a:schemeClr val="accent5">
                    <a:lumMod val="75000"/>
                  </a:schemeClr>
                </a:solidFill>
                <a:effectLst/>
              </a:rPr>
              <a:t>2. Practitioner Doctorate Route</a:t>
            </a:r>
            <a:endParaRPr lang="en-US" sz="2400" cap="none" spc="0" dirty="0">
              <a:ln w="22225">
                <a:solidFill>
                  <a:schemeClr val="accent5">
                    <a:lumMod val="75000"/>
                  </a:schemeClr>
                </a:solidFill>
                <a:prstDash val="solid"/>
              </a:ln>
              <a:solidFill>
                <a:schemeClr val="accent5">
                  <a:lumMod val="75000"/>
                </a:schemeClr>
              </a:solidFill>
              <a:effectLst/>
            </a:endParaRPr>
          </a:p>
        </p:txBody>
      </p:sp>
      <p:sp>
        <p:nvSpPr>
          <p:cNvPr id="5" name="Rounded Rectangle 4"/>
          <p:cNvSpPr/>
          <p:nvPr/>
        </p:nvSpPr>
        <p:spPr>
          <a:xfrm>
            <a:off x="323528" y="1600937"/>
            <a:ext cx="1656184" cy="648072"/>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smtClean="0"/>
              <a:t>Pre-training </a:t>
            </a:r>
            <a:br>
              <a:rPr lang="en-GB" dirty="0" smtClean="0"/>
            </a:br>
            <a:r>
              <a:rPr lang="en-GB" dirty="0" smtClean="0"/>
              <a:t>requirements</a:t>
            </a:r>
            <a:endParaRPr lang="en-GB" dirty="0"/>
          </a:p>
        </p:txBody>
      </p:sp>
      <p:sp>
        <p:nvSpPr>
          <p:cNvPr id="9" name="Rounded Rectangle 8"/>
          <p:cNvSpPr/>
          <p:nvPr/>
        </p:nvSpPr>
        <p:spPr>
          <a:xfrm>
            <a:off x="2627784" y="1600937"/>
            <a:ext cx="1656184" cy="648072"/>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Stage I</a:t>
            </a:r>
            <a:endParaRPr lang="en-GB" dirty="0"/>
          </a:p>
        </p:txBody>
      </p:sp>
      <p:sp>
        <p:nvSpPr>
          <p:cNvPr id="10" name="Rounded Rectangle 9"/>
          <p:cNvSpPr/>
          <p:nvPr/>
        </p:nvSpPr>
        <p:spPr>
          <a:xfrm>
            <a:off x="5004048" y="1600937"/>
            <a:ext cx="1656184" cy="648072"/>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Stage II</a:t>
            </a:r>
            <a:endParaRPr lang="en-GB" dirty="0"/>
          </a:p>
        </p:txBody>
      </p:sp>
      <p:sp>
        <p:nvSpPr>
          <p:cNvPr id="11" name="Rounded Rectangle 10"/>
          <p:cNvSpPr/>
          <p:nvPr/>
        </p:nvSpPr>
        <p:spPr>
          <a:xfrm>
            <a:off x="323528" y="2532822"/>
            <a:ext cx="1656184" cy="4032448"/>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smtClean="0"/>
              <a:t>Completion of </a:t>
            </a:r>
            <a:br>
              <a:rPr lang="en-GB" dirty="0" smtClean="0"/>
            </a:br>
            <a:r>
              <a:rPr lang="en-GB" dirty="0" smtClean="0"/>
              <a:t>undergrad </a:t>
            </a:r>
            <a:br>
              <a:rPr lang="en-GB" dirty="0" smtClean="0"/>
            </a:br>
            <a:r>
              <a:rPr lang="en-GB" dirty="0" smtClean="0"/>
              <a:t>degree with GBC status</a:t>
            </a:r>
            <a:endParaRPr lang="en-GB" dirty="0"/>
          </a:p>
        </p:txBody>
      </p:sp>
      <p:sp>
        <p:nvSpPr>
          <p:cNvPr id="14" name="Rounded Rectangle 13"/>
          <p:cNvSpPr/>
          <p:nvPr/>
        </p:nvSpPr>
        <p:spPr>
          <a:xfrm>
            <a:off x="2627784" y="2708920"/>
            <a:ext cx="4032448" cy="3856350"/>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600" dirty="0" smtClean="0"/>
              <a:t>Amalgamation of Stages I and II: </a:t>
            </a:r>
            <a:br>
              <a:rPr lang="en-GB" sz="1600" dirty="0" smtClean="0"/>
            </a:br>
            <a:r>
              <a:rPr lang="en-GB" sz="1600" dirty="0" smtClean="0"/>
              <a:t>Completion of academic and </a:t>
            </a:r>
            <a:br>
              <a:rPr lang="en-GB" sz="1600" dirty="0" smtClean="0"/>
            </a:br>
            <a:r>
              <a:rPr lang="en-GB" sz="1600" dirty="0" smtClean="0"/>
              <a:t>practice-based training leading to </a:t>
            </a:r>
            <a:br>
              <a:rPr lang="en-GB" sz="1600" dirty="0" smtClean="0"/>
            </a:br>
            <a:r>
              <a:rPr lang="en-GB" sz="1600" dirty="0" smtClean="0"/>
              <a:t>award of Forensic Psychology </a:t>
            </a:r>
            <a:br>
              <a:rPr lang="en-GB" sz="1600" dirty="0" smtClean="0"/>
            </a:br>
            <a:r>
              <a:rPr lang="en-GB" sz="1600" dirty="0" smtClean="0"/>
              <a:t>Practice Doctorate </a:t>
            </a:r>
            <a:br>
              <a:rPr lang="en-GB" sz="1600" dirty="0" smtClean="0"/>
            </a:br>
            <a:r>
              <a:rPr lang="en-GB" sz="1600" dirty="0" smtClean="0"/>
              <a:t>(</a:t>
            </a:r>
            <a:r>
              <a:rPr lang="en-GB" sz="1600" dirty="0" err="1" smtClean="0"/>
              <a:t>ForenPsyD</a:t>
            </a:r>
            <a:r>
              <a:rPr lang="en-GB" sz="1600" dirty="0" smtClean="0"/>
              <a:t>)</a:t>
            </a:r>
          </a:p>
          <a:p>
            <a:pPr algn="ctr"/>
            <a:endParaRPr lang="en-GB" sz="1600" i="1" dirty="0"/>
          </a:p>
          <a:p>
            <a:pPr algn="ctr"/>
            <a:r>
              <a:rPr lang="en-GB" sz="1600" i="1" dirty="0" smtClean="0"/>
              <a:t>3 years full time</a:t>
            </a:r>
          </a:p>
          <a:p>
            <a:pPr algn="ctr"/>
            <a:r>
              <a:rPr lang="en-GB" sz="1600" i="1" dirty="0" smtClean="0"/>
              <a:t>4 years part time</a:t>
            </a:r>
            <a:endParaRPr lang="en-GB" sz="1600" i="1" dirty="0"/>
          </a:p>
        </p:txBody>
      </p:sp>
      <p:sp>
        <p:nvSpPr>
          <p:cNvPr id="15" name="Rounded Rectangle 14"/>
          <p:cNvSpPr/>
          <p:nvPr/>
        </p:nvSpPr>
        <p:spPr>
          <a:xfrm>
            <a:off x="7487816" y="2708920"/>
            <a:ext cx="1656184" cy="3856350"/>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1600" dirty="0" smtClean="0"/>
              <a:t>Forensic </a:t>
            </a:r>
            <a:br>
              <a:rPr lang="en-GB" sz="1600" dirty="0" smtClean="0"/>
            </a:br>
            <a:r>
              <a:rPr lang="en-GB" sz="1600" dirty="0" smtClean="0"/>
              <a:t>Psychologist Status</a:t>
            </a:r>
            <a:endParaRPr lang="en-GB" sz="1600" i="1" dirty="0"/>
          </a:p>
        </p:txBody>
      </p:sp>
      <p:cxnSp>
        <p:nvCxnSpPr>
          <p:cNvPr id="18" name="Straight Arrow Connector 17"/>
          <p:cNvCxnSpPr/>
          <p:nvPr/>
        </p:nvCxnSpPr>
        <p:spPr>
          <a:xfrm>
            <a:off x="1979712" y="4348899"/>
            <a:ext cx="64807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6732240" y="4365104"/>
            <a:ext cx="64807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5096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anim calcmode="lin" valueType="num">
                                      <p:cBhvr additive="base">
                                        <p:cTn id="16" dur="500" fill="hold"/>
                                        <p:tgtEl>
                                          <p:spTgt spid="11"/>
                                        </p:tgtEl>
                                        <p:attrNameLst>
                                          <p:attrName>ppt_x</p:attrName>
                                        </p:attrNameLst>
                                      </p:cBhvr>
                                      <p:tavLst>
                                        <p:tav tm="0">
                                          <p:val>
                                            <p:strVal val="#ppt_x"/>
                                          </p:val>
                                        </p:tav>
                                        <p:tav tm="100000">
                                          <p:val>
                                            <p:strVal val="#ppt_x"/>
                                          </p:val>
                                        </p:tav>
                                      </p:tavLst>
                                    </p:anim>
                                    <p:anim calcmode="lin" valueType="num">
                                      <p:cBhvr additive="base">
                                        <p:cTn id="17"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additive="base">
                                        <p:cTn id="22" dur="500" fill="hold"/>
                                        <p:tgtEl>
                                          <p:spTgt spid="9"/>
                                        </p:tgtEl>
                                        <p:attrNameLst>
                                          <p:attrName>ppt_x</p:attrName>
                                        </p:attrNameLst>
                                      </p:cBhvr>
                                      <p:tavLst>
                                        <p:tav tm="0">
                                          <p:val>
                                            <p:strVal val="#ppt_x"/>
                                          </p:val>
                                        </p:tav>
                                        <p:tav tm="100000">
                                          <p:val>
                                            <p:strVal val="#ppt_x"/>
                                          </p:val>
                                        </p:tav>
                                      </p:tavLst>
                                    </p:anim>
                                    <p:anim calcmode="lin" valueType="num">
                                      <p:cBhvr additive="base">
                                        <p:cTn id="2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 calcmode="lin" valueType="num">
                                      <p:cBhvr additive="base">
                                        <p:cTn id="28" dur="500" fill="hold"/>
                                        <p:tgtEl>
                                          <p:spTgt spid="10"/>
                                        </p:tgtEl>
                                        <p:attrNameLst>
                                          <p:attrName>ppt_x</p:attrName>
                                        </p:attrNameLst>
                                      </p:cBhvr>
                                      <p:tavLst>
                                        <p:tav tm="0">
                                          <p:val>
                                            <p:strVal val="#ppt_x"/>
                                          </p:val>
                                        </p:tav>
                                        <p:tav tm="100000">
                                          <p:val>
                                            <p:strVal val="#ppt_x"/>
                                          </p:val>
                                        </p:tav>
                                      </p:tavLst>
                                    </p:anim>
                                    <p:anim calcmode="lin" valueType="num">
                                      <p:cBhvr additive="base">
                                        <p:cTn id="29" dur="500" fill="hold"/>
                                        <p:tgtEl>
                                          <p:spTgt spid="10"/>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14"/>
                                        </p:tgtEl>
                                        <p:attrNameLst>
                                          <p:attrName>style.visibility</p:attrName>
                                        </p:attrNameLst>
                                      </p:cBhvr>
                                      <p:to>
                                        <p:strVal val="visible"/>
                                      </p:to>
                                    </p:set>
                                    <p:anim calcmode="lin" valueType="num">
                                      <p:cBhvr additive="base">
                                        <p:cTn id="32" dur="500" fill="hold"/>
                                        <p:tgtEl>
                                          <p:spTgt spid="14"/>
                                        </p:tgtEl>
                                        <p:attrNameLst>
                                          <p:attrName>ppt_x</p:attrName>
                                        </p:attrNameLst>
                                      </p:cBhvr>
                                      <p:tavLst>
                                        <p:tav tm="0">
                                          <p:val>
                                            <p:strVal val="#ppt_x"/>
                                          </p:val>
                                        </p:tav>
                                        <p:tav tm="100000">
                                          <p:val>
                                            <p:strVal val="#ppt_x"/>
                                          </p:val>
                                        </p:tav>
                                      </p:tavLst>
                                    </p:anim>
                                    <p:anim calcmode="lin" valueType="num">
                                      <p:cBhvr additive="base">
                                        <p:cTn id="33"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15"/>
                                        </p:tgtEl>
                                        <p:attrNameLst>
                                          <p:attrName>style.visibility</p:attrName>
                                        </p:attrNameLst>
                                      </p:cBhvr>
                                      <p:to>
                                        <p:strVal val="visible"/>
                                      </p:to>
                                    </p:set>
                                    <p:anim calcmode="lin" valueType="num">
                                      <p:cBhvr additive="base">
                                        <p:cTn id="38" dur="500" fill="hold"/>
                                        <p:tgtEl>
                                          <p:spTgt spid="15"/>
                                        </p:tgtEl>
                                        <p:attrNameLst>
                                          <p:attrName>ppt_x</p:attrName>
                                        </p:attrNameLst>
                                      </p:cBhvr>
                                      <p:tavLst>
                                        <p:tav tm="0">
                                          <p:val>
                                            <p:strVal val="#ppt_x"/>
                                          </p:val>
                                        </p:tav>
                                        <p:tav tm="100000">
                                          <p:val>
                                            <p:strVal val="#ppt_x"/>
                                          </p:val>
                                        </p:tav>
                                      </p:tavLst>
                                    </p:anim>
                                    <p:anim calcmode="lin" valueType="num">
                                      <p:cBhvr additive="base">
                                        <p:cTn id="39"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9" grpId="0" animBg="1"/>
      <p:bldP spid="10" grpId="0" animBg="1"/>
      <p:bldP spid="11" grpId="0" animBg="1"/>
      <p:bldP spid="14" grpId="0" animBg="1"/>
      <p:bldP spid="1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5972" y="260648"/>
            <a:ext cx="7524328" cy="1069514"/>
          </a:xfrm>
        </p:spPr>
        <p:txBody>
          <a:bodyPr/>
          <a:lstStyle/>
          <a:p>
            <a:r>
              <a:rPr lang="en-GB" dirty="0" smtClean="0"/>
              <a:t>Training to be a Forensic </a:t>
            </a:r>
            <a:br>
              <a:rPr lang="en-GB" dirty="0" smtClean="0"/>
            </a:br>
            <a:r>
              <a:rPr lang="en-GB" dirty="0" smtClean="0"/>
              <a:t>Psychologist: Stage II</a:t>
            </a:r>
            <a:endParaRPr lang="en-GB" dirty="0"/>
          </a:p>
        </p:txBody>
      </p:sp>
      <p:sp>
        <p:nvSpPr>
          <p:cNvPr id="4" name="Content Placeholder 3"/>
          <p:cNvSpPr>
            <a:spLocks noGrp="1"/>
          </p:cNvSpPr>
          <p:nvPr>
            <p:ph idx="10"/>
          </p:nvPr>
        </p:nvSpPr>
        <p:spPr/>
        <p:txBody>
          <a:bodyPr/>
          <a:lstStyle/>
          <a:p>
            <a:r>
              <a:rPr lang="en-GB" sz="2400" dirty="0" smtClean="0"/>
              <a:t>Completion of psychological work under </a:t>
            </a:r>
            <a:br>
              <a:rPr lang="en-GB" sz="2400" dirty="0" smtClean="0"/>
            </a:br>
            <a:r>
              <a:rPr lang="en-GB" sz="2400" dirty="0" err="1" smtClean="0"/>
              <a:t>superversion</a:t>
            </a:r>
            <a:r>
              <a:rPr lang="en-GB" sz="2400" dirty="0" smtClean="0"/>
              <a:t> of a Forensic Psychologist </a:t>
            </a:r>
            <a:br>
              <a:rPr lang="en-GB" sz="2400" dirty="0" smtClean="0"/>
            </a:br>
            <a:r>
              <a:rPr lang="en-GB" sz="2400" dirty="0" smtClean="0"/>
              <a:t>who is a chartered member of the BPS</a:t>
            </a:r>
          </a:p>
          <a:p>
            <a:r>
              <a:rPr lang="en-GB" sz="2400" dirty="0" smtClean="0"/>
              <a:t>Trainees are required to apply the scientist-practitioner model (i.e., evidence-based </a:t>
            </a:r>
            <a:br>
              <a:rPr lang="en-GB" sz="2400" dirty="0" smtClean="0"/>
            </a:br>
            <a:r>
              <a:rPr lang="en-GB" sz="2400" dirty="0" smtClean="0"/>
              <a:t>approach)</a:t>
            </a:r>
          </a:p>
          <a:p>
            <a:endParaRPr lang="en-GB" sz="2400" dirty="0"/>
          </a:p>
          <a:p>
            <a:r>
              <a:rPr lang="en-GB" sz="2400" b="1" u="sng" dirty="0" smtClean="0">
                <a:solidFill>
                  <a:srgbClr val="00B0F0"/>
                </a:solidFill>
              </a:rPr>
              <a:t>Four</a:t>
            </a:r>
            <a:r>
              <a:rPr lang="en-GB" sz="2400" dirty="0" smtClean="0"/>
              <a:t> distinct areas of practice</a:t>
            </a:r>
          </a:p>
          <a:p>
            <a:r>
              <a:rPr lang="en-GB" sz="2400" dirty="0" smtClean="0"/>
              <a:t>320 days spent equally across all four of </a:t>
            </a:r>
            <a:br>
              <a:rPr lang="en-GB" sz="2400" dirty="0" smtClean="0"/>
            </a:br>
            <a:r>
              <a:rPr lang="en-GB" sz="2400" dirty="0" smtClean="0"/>
              <a:t>these roles</a:t>
            </a:r>
            <a:endParaRPr lang="en-GB" sz="2000" dirty="0" smtClean="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000" dirty="0"/>
          </a:p>
        </p:txBody>
      </p:sp>
      <p:cxnSp>
        <p:nvCxnSpPr>
          <p:cNvPr id="6" name="Straight Connector 5"/>
          <p:cNvCxnSpPr/>
          <p:nvPr/>
        </p:nvCxnSpPr>
        <p:spPr>
          <a:xfrm>
            <a:off x="1670992" y="4437112"/>
            <a:ext cx="7293496" cy="0"/>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104320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5972" y="260648"/>
            <a:ext cx="7524328" cy="1069514"/>
          </a:xfrm>
        </p:spPr>
        <p:txBody>
          <a:bodyPr/>
          <a:lstStyle/>
          <a:p>
            <a:r>
              <a:rPr lang="en-GB" dirty="0" smtClean="0"/>
              <a:t>Training to be a Forensic </a:t>
            </a:r>
            <a:br>
              <a:rPr lang="en-GB" dirty="0" smtClean="0"/>
            </a:br>
            <a:r>
              <a:rPr lang="en-GB" dirty="0" smtClean="0"/>
              <a:t>Psychologist: Stage II</a:t>
            </a:r>
            <a:endParaRPr lang="en-GB" dirty="0"/>
          </a:p>
        </p:txBody>
      </p:sp>
      <p:sp>
        <p:nvSpPr>
          <p:cNvPr id="4" name="Content Placeholder 3"/>
          <p:cNvSpPr>
            <a:spLocks noGrp="1"/>
          </p:cNvSpPr>
          <p:nvPr>
            <p:ph idx="10"/>
          </p:nvPr>
        </p:nvSpPr>
        <p:spPr>
          <a:xfrm>
            <a:off x="1331640" y="1844824"/>
            <a:ext cx="7365504" cy="4147865"/>
          </a:xfrm>
        </p:spPr>
        <p:txBody>
          <a:bodyPr/>
          <a:lstStyle/>
          <a:p>
            <a:pPr marL="342900" indent="-342900">
              <a:buFont typeface="Arial" panose="020B0604020202020204" pitchFamily="34" charset="0"/>
              <a:buChar char="•"/>
            </a:pPr>
            <a:r>
              <a:rPr lang="en-GB" sz="2000" b="1" u="sng" dirty="0" smtClean="0">
                <a:solidFill>
                  <a:srgbClr val="00B0F0"/>
                </a:solidFill>
              </a:rPr>
              <a:t>Core Role 1: </a:t>
            </a:r>
            <a:r>
              <a:rPr lang="en-GB" sz="2000" dirty="0" smtClean="0"/>
              <a:t>Conducting Psychological applications and interventions</a:t>
            </a:r>
            <a:br>
              <a:rPr lang="en-GB" sz="2000" dirty="0" smtClean="0"/>
            </a:br>
            <a:endParaRPr lang="en-GB" sz="2000" dirty="0" smtClean="0"/>
          </a:p>
          <a:p>
            <a:pPr marL="342900" indent="-342900">
              <a:buFont typeface="Arial" panose="020B0604020202020204" pitchFamily="34" charset="0"/>
              <a:buChar char="•"/>
            </a:pPr>
            <a:r>
              <a:rPr lang="en-GB" sz="2000" b="1" u="sng" dirty="0" smtClean="0">
                <a:solidFill>
                  <a:srgbClr val="00B0F0"/>
                </a:solidFill>
              </a:rPr>
              <a:t>Core Role 2:</a:t>
            </a:r>
            <a:r>
              <a:rPr lang="en-GB" sz="2000" dirty="0" smtClean="0">
                <a:solidFill>
                  <a:srgbClr val="00B0F0"/>
                </a:solidFill>
              </a:rPr>
              <a:t> </a:t>
            </a:r>
            <a:r>
              <a:rPr lang="en-GB" sz="2000" dirty="0" smtClean="0"/>
              <a:t>Research</a:t>
            </a:r>
            <a:br>
              <a:rPr lang="en-GB" sz="2000" dirty="0" smtClean="0"/>
            </a:br>
            <a:endParaRPr lang="en-GB" sz="2000" dirty="0" smtClean="0"/>
          </a:p>
          <a:p>
            <a:pPr marL="342900" indent="-342900">
              <a:buFont typeface="Arial" panose="020B0604020202020204" pitchFamily="34" charset="0"/>
              <a:buChar char="•"/>
            </a:pPr>
            <a:r>
              <a:rPr lang="en-GB" sz="2000" b="1" u="sng" dirty="0" smtClean="0">
                <a:solidFill>
                  <a:srgbClr val="00B0F0"/>
                </a:solidFill>
              </a:rPr>
              <a:t>Core Role 3: </a:t>
            </a:r>
            <a:r>
              <a:rPr lang="en-GB" sz="2000" dirty="0" smtClean="0"/>
              <a:t>Communicating psychological knowledge and advice to other professionals</a:t>
            </a:r>
            <a:br>
              <a:rPr lang="en-GB" sz="2000" dirty="0" smtClean="0"/>
            </a:br>
            <a:endParaRPr lang="en-GB" sz="2000" dirty="0" smtClean="0"/>
          </a:p>
          <a:p>
            <a:pPr marL="342900" indent="-342900">
              <a:buFont typeface="Arial" panose="020B0604020202020204" pitchFamily="34" charset="0"/>
              <a:buChar char="•"/>
            </a:pPr>
            <a:r>
              <a:rPr lang="en-GB" sz="2000" b="1" u="sng" dirty="0" smtClean="0">
                <a:solidFill>
                  <a:srgbClr val="00B0F0"/>
                </a:solidFill>
              </a:rPr>
              <a:t>Core Role 4: </a:t>
            </a:r>
            <a:r>
              <a:rPr lang="en-GB" sz="2000" dirty="0" smtClean="0"/>
              <a:t>Training other professionals in </a:t>
            </a:r>
            <a:br>
              <a:rPr lang="en-GB" sz="2000" dirty="0" smtClean="0"/>
            </a:br>
            <a:r>
              <a:rPr lang="en-GB" sz="2000" dirty="0" smtClean="0"/>
              <a:t>psychological skills and knowledge</a:t>
            </a:r>
            <a:endParaRPr lang="en-GB" sz="2000" dirty="0"/>
          </a:p>
          <a:p>
            <a:pPr marL="342900" indent="-342900">
              <a:buFont typeface="Arial" panose="020B0604020202020204" pitchFamily="34" charset="0"/>
              <a:buChar char="•"/>
            </a:pPr>
            <a:endParaRPr lang="en-GB" sz="1800" dirty="0"/>
          </a:p>
        </p:txBody>
      </p:sp>
    </p:spTree>
    <p:extLst>
      <p:ext uri="{BB962C8B-B14F-4D97-AF65-F5344CB8AC3E}">
        <p14:creationId xmlns:p14="http://schemas.microsoft.com/office/powerpoint/2010/main" val="208627326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Qualities</a:t>
            </a:r>
            <a:endParaRPr lang="en-GB" dirty="0"/>
          </a:p>
        </p:txBody>
      </p:sp>
      <p:sp>
        <p:nvSpPr>
          <p:cNvPr id="5" name="Oval 4"/>
          <p:cNvSpPr/>
          <p:nvPr/>
        </p:nvSpPr>
        <p:spPr>
          <a:xfrm>
            <a:off x="539552" y="1196752"/>
            <a:ext cx="2016224" cy="2016224"/>
          </a:xfrm>
          <a:prstGeom prst="ellipse">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smtClean="0"/>
              <a:t>Ability to </a:t>
            </a:r>
            <a:br>
              <a:rPr lang="en-GB" dirty="0" smtClean="0"/>
            </a:br>
            <a:r>
              <a:rPr lang="en-GB" dirty="0" smtClean="0"/>
              <a:t>maintain </a:t>
            </a:r>
            <a:br>
              <a:rPr lang="en-GB" dirty="0" smtClean="0"/>
            </a:br>
            <a:r>
              <a:rPr lang="en-GB" dirty="0" smtClean="0"/>
              <a:t>calm under pressure</a:t>
            </a:r>
            <a:endParaRPr lang="en-GB" dirty="0"/>
          </a:p>
        </p:txBody>
      </p:sp>
      <p:sp>
        <p:nvSpPr>
          <p:cNvPr id="6" name="Oval 5"/>
          <p:cNvSpPr/>
          <p:nvPr/>
        </p:nvSpPr>
        <p:spPr>
          <a:xfrm>
            <a:off x="3548381" y="2014718"/>
            <a:ext cx="2016224" cy="2016224"/>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smtClean="0"/>
              <a:t>High level of attention to detail</a:t>
            </a:r>
            <a:endParaRPr lang="en-GB" dirty="0"/>
          </a:p>
        </p:txBody>
      </p:sp>
      <p:sp>
        <p:nvSpPr>
          <p:cNvPr id="7" name="Oval 6"/>
          <p:cNvSpPr/>
          <p:nvPr/>
        </p:nvSpPr>
        <p:spPr>
          <a:xfrm>
            <a:off x="6372200" y="1163198"/>
            <a:ext cx="2160240" cy="2016224"/>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smtClean="0"/>
              <a:t>Large </a:t>
            </a:r>
            <a:br>
              <a:rPr lang="en-GB" dirty="0" smtClean="0"/>
            </a:br>
            <a:r>
              <a:rPr lang="en-GB" dirty="0" smtClean="0"/>
              <a:t>degree of </a:t>
            </a:r>
            <a:br>
              <a:rPr lang="en-GB" dirty="0" smtClean="0"/>
            </a:br>
            <a:r>
              <a:rPr lang="en-GB" dirty="0" smtClean="0"/>
              <a:t>commitment</a:t>
            </a:r>
            <a:endParaRPr lang="en-GB" dirty="0"/>
          </a:p>
        </p:txBody>
      </p:sp>
      <p:sp>
        <p:nvSpPr>
          <p:cNvPr id="8" name="Oval 7"/>
          <p:cNvSpPr/>
          <p:nvPr/>
        </p:nvSpPr>
        <p:spPr>
          <a:xfrm>
            <a:off x="899592" y="4005064"/>
            <a:ext cx="2016224" cy="2016224"/>
          </a:xfrm>
          <a:prstGeom prst="ellips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smtClean="0"/>
              <a:t>Recognition of own </a:t>
            </a:r>
            <a:br>
              <a:rPr lang="en-GB" dirty="0" smtClean="0"/>
            </a:br>
            <a:r>
              <a:rPr lang="en-GB" dirty="0" smtClean="0"/>
              <a:t>limitations</a:t>
            </a:r>
            <a:endParaRPr lang="en-GB" dirty="0"/>
          </a:p>
        </p:txBody>
      </p:sp>
      <p:sp>
        <p:nvSpPr>
          <p:cNvPr id="9" name="Oval 8"/>
          <p:cNvSpPr/>
          <p:nvPr/>
        </p:nvSpPr>
        <p:spPr>
          <a:xfrm>
            <a:off x="4860032" y="4221088"/>
            <a:ext cx="3353363" cy="2016224"/>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smtClean="0"/>
              <a:t>Reflective practice – expected to keep a dairy/log to </a:t>
            </a:r>
            <a:br>
              <a:rPr lang="en-GB" dirty="0" smtClean="0"/>
            </a:br>
            <a:r>
              <a:rPr lang="en-GB" dirty="0" smtClean="0"/>
              <a:t>complete on a daily basis</a:t>
            </a:r>
            <a:endParaRPr lang="en-GB" dirty="0"/>
          </a:p>
        </p:txBody>
      </p:sp>
    </p:spTree>
    <p:extLst>
      <p:ext uri="{BB962C8B-B14F-4D97-AF65-F5344CB8AC3E}">
        <p14:creationId xmlns:p14="http://schemas.microsoft.com/office/powerpoint/2010/main" val="266699502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4" name="Content Placeholder 3"/>
          <p:cNvSpPr>
            <a:spLocks noGrp="1"/>
          </p:cNvSpPr>
          <p:nvPr>
            <p:ph idx="10"/>
          </p:nvPr>
        </p:nvSpPr>
        <p:spPr/>
        <p:txBody>
          <a:bodyPr/>
          <a:lstStyle/>
          <a:p>
            <a:endParaRPr lang="en-GB"/>
          </a:p>
        </p:txBody>
      </p:sp>
      <p:pic>
        <p:nvPicPr>
          <p:cNvPr id="5" name="Picture 4"/>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3809142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2" descr="Image result for time for a brea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Image result for time for a break"/>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2"/>
          <a:stretch>
            <a:fillRect/>
          </a:stretch>
        </p:blipFill>
        <p:spPr>
          <a:xfrm>
            <a:off x="1907704" y="1412776"/>
            <a:ext cx="5658540" cy="3751858"/>
          </a:xfrm>
          <a:prstGeom prst="rect">
            <a:avLst/>
          </a:prstGeom>
        </p:spPr>
      </p:pic>
    </p:spTree>
    <p:extLst>
      <p:ext uri="{BB962C8B-B14F-4D97-AF65-F5344CB8AC3E}">
        <p14:creationId xmlns:p14="http://schemas.microsoft.com/office/powerpoint/2010/main" val="136026844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19672" y="2924944"/>
            <a:ext cx="3744416" cy="954107"/>
          </a:xfrm>
          <a:prstGeom prst="rect">
            <a:avLst/>
          </a:prstGeom>
          <a:noFill/>
        </p:spPr>
        <p:txBody>
          <a:bodyPr wrap="square">
            <a:spAutoFit/>
          </a:bodyPr>
          <a:lstStyle/>
          <a:p>
            <a:pPr algn="ctr" fontAlgn="auto">
              <a:spcBef>
                <a:spcPts val="0"/>
              </a:spcBef>
              <a:spcAft>
                <a:spcPts val="0"/>
              </a:spcAft>
              <a:defRPr/>
            </a:pPr>
            <a:r>
              <a:rPr kumimoji="0" lang="en-US" altLang="ko-KR" sz="2800" b="1" dirty="0" smtClean="0">
                <a:solidFill>
                  <a:srgbClr val="0070C0"/>
                </a:solidFill>
                <a:latin typeface="Arial" pitchFamily="34" charset="0"/>
                <a:cs typeface="Arial" pitchFamily="34" charset="0"/>
              </a:rPr>
              <a:t>Is ADHD a real disorder?</a:t>
            </a:r>
            <a:endParaRPr kumimoji="0" lang="en-US" altLang="ko-KR" sz="2000" b="1" dirty="0">
              <a:solidFill>
                <a:srgbClr val="0070C0"/>
              </a:solidFill>
              <a:latin typeface="Arial" pitchFamily="34" charset="0"/>
              <a:cs typeface="Arial" pitchFamily="34" charset="0"/>
            </a:endParaRPr>
          </a:p>
        </p:txBody>
      </p:sp>
    </p:spTree>
    <p:extLst>
      <p:ext uri="{BB962C8B-B14F-4D97-AF65-F5344CB8AC3E}">
        <p14:creationId xmlns:p14="http://schemas.microsoft.com/office/powerpoint/2010/main" val="169615141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70C0"/>
                </a:solidFill>
              </a:rPr>
              <a:t>Is ADHD a real disorder?</a:t>
            </a:r>
            <a:endParaRPr lang="en-GB" b="1" dirty="0">
              <a:solidFill>
                <a:srgbClr val="0070C0"/>
              </a:solidFill>
            </a:endParaRPr>
          </a:p>
        </p:txBody>
      </p:sp>
      <p:sp>
        <p:nvSpPr>
          <p:cNvPr id="3" name="Text Placeholder 2"/>
          <p:cNvSpPr>
            <a:spLocks noGrp="1"/>
          </p:cNvSpPr>
          <p:nvPr>
            <p:ph type="body" idx="1"/>
          </p:nvPr>
        </p:nvSpPr>
        <p:spPr/>
        <p:txBody>
          <a:bodyPr/>
          <a:lstStyle/>
          <a:p>
            <a:pPr algn="ctr"/>
            <a:r>
              <a:rPr lang="en-GB" dirty="0" smtClean="0">
                <a:solidFill>
                  <a:srgbClr val="00B050"/>
                </a:solidFill>
              </a:rPr>
              <a:t>YES</a:t>
            </a:r>
            <a:endParaRPr lang="en-GB" dirty="0">
              <a:solidFill>
                <a:srgbClr val="00B050"/>
              </a:solidFill>
            </a:endParaRPr>
          </a:p>
        </p:txBody>
      </p:sp>
      <p:sp>
        <p:nvSpPr>
          <p:cNvPr id="4" name="Content Placeholder 3"/>
          <p:cNvSpPr>
            <a:spLocks noGrp="1"/>
          </p:cNvSpPr>
          <p:nvPr>
            <p:ph sz="half" idx="2"/>
          </p:nvPr>
        </p:nvSpPr>
        <p:spPr/>
        <p:txBody>
          <a:bodyPr/>
          <a:lstStyle/>
          <a:p>
            <a:endParaRPr lang="en-GB" dirty="0"/>
          </a:p>
        </p:txBody>
      </p:sp>
      <p:sp>
        <p:nvSpPr>
          <p:cNvPr id="5" name="Text Placeholder 4"/>
          <p:cNvSpPr>
            <a:spLocks noGrp="1"/>
          </p:cNvSpPr>
          <p:nvPr>
            <p:ph type="body" sz="quarter" idx="3"/>
          </p:nvPr>
        </p:nvSpPr>
        <p:spPr/>
        <p:txBody>
          <a:bodyPr/>
          <a:lstStyle/>
          <a:p>
            <a:pPr algn="ctr"/>
            <a:r>
              <a:rPr lang="en-GB" dirty="0" smtClean="0">
                <a:solidFill>
                  <a:srgbClr val="FF0000"/>
                </a:solidFill>
              </a:rPr>
              <a:t>NO</a:t>
            </a:r>
            <a:endParaRPr lang="en-GB" dirty="0">
              <a:solidFill>
                <a:srgbClr val="FF0000"/>
              </a:solidFill>
            </a:endParaRPr>
          </a:p>
        </p:txBody>
      </p:sp>
      <p:sp>
        <p:nvSpPr>
          <p:cNvPr id="6" name="Content Placeholder 5"/>
          <p:cNvSpPr>
            <a:spLocks noGrp="1"/>
          </p:cNvSpPr>
          <p:nvPr>
            <p:ph sz="quarter" idx="4"/>
          </p:nvPr>
        </p:nvSpPr>
        <p:spPr/>
        <p:txBody>
          <a:bodyPr/>
          <a:lstStyle/>
          <a:p>
            <a:endParaRPr lang="en-GB"/>
          </a:p>
        </p:txBody>
      </p:sp>
    </p:spTree>
    <p:extLst>
      <p:ext uri="{BB962C8B-B14F-4D97-AF65-F5344CB8AC3E}">
        <p14:creationId xmlns:p14="http://schemas.microsoft.com/office/powerpoint/2010/main" val="4496462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ADHD a real disorder?</a:t>
            </a:r>
            <a:endParaRPr lang="en-GB" dirty="0"/>
          </a:p>
        </p:txBody>
      </p:sp>
      <p:sp>
        <p:nvSpPr>
          <p:cNvPr id="3" name="Content Placeholder 2"/>
          <p:cNvSpPr>
            <a:spLocks noGrp="1"/>
          </p:cNvSpPr>
          <p:nvPr>
            <p:ph sz="half" idx="1"/>
          </p:nvPr>
        </p:nvSpPr>
        <p:spPr/>
        <p:txBody>
          <a:bodyPr/>
          <a:lstStyle/>
          <a:p>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88240333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맑은 고딕"/>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맑은 고딕"/>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2096</TotalTime>
  <Words>1117</Words>
  <Application>Microsoft Office PowerPoint</Application>
  <PresentationFormat>On-screen Show (4:3)</PresentationFormat>
  <Paragraphs>274</Paragraphs>
  <Slides>39</Slides>
  <Notes>16</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39</vt:i4>
      </vt:variant>
    </vt:vector>
  </HeadingPairs>
  <TitlesOfParts>
    <vt:vector size="45" baseType="lpstr">
      <vt:lpstr>맑은 고딕</vt:lpstr>
      <vt:lpstr>Arial</vt:lpstr>
      <vt:lpstr>Calibri</vt:lpstr>
      <vt:lpstr>Wingdings</vt:lpstr>
      <vt:lpstr>Office Theme</vt:lpstr>
      <vt:lpstr>Custom Design</vt:lpstr>
      <vt:lpstr>PowerPoint Presentation</vt:lpstr>
      <vt:lpstr> Lecture Outline</vt:lpstr>
      <vt:lpstr>Research in Applied Disciplines</vt:lpstr>
      <vt:lpstr>PowerPoint Presentation</vt:lpstr>
      <vt:lpstr>Research in Applied Disciplines</vt:lpstr>
      <vt:lpstr>PowerPoint Presentation</vt:lpstr>
      <vt:lpstr>Basic Versus Applied  Psychology</vt:lpstr>
      <vt:lpstr>PowerPoint Presentation</vt:lpstr>
      <vt:lpstr>PowerPoint Presentation</vt:lpstr>
      <vt:lpstr>Research in Applied Psychology</vt:lpstr>
      <vt:lpstr>PowerPoint Presentation</vt:lpstr>
      <vt:lpstr>Research in Applied Psychology</vt:lpstr>
      <vt:lpstr>PowerPoint Presentation</vt:lpstr>
      <vt:lpstr>PowerPoint Presentation</vt:lpstr>
      <vt:lpstr>PowerPoint Presentation</vt:lpstr>
      <vt:lpstr>Training and Development in Applied Disciplines</vt:lpstr>
      <vt:lpstr>PowerPoint Presentation</vt:lpstr>
      <vt:lpstr>Training to be a Clinical  Psychologist</vt:lpstr>
      <vt:lpstr>Clinical Psychologist</vt:lpstr>
      <vt:lpstr>Competencies and  Capabilities</vt:lpstr>
      <vt:lpstr>PowerPoint Presentation</vt:lpstr>
      <vt:lpstr>PowerPoint Presentation</vt:lpstr>
      <vt:lpstr>PowerPoint Presentation</vt:lpstr>
      <vt:lpstr>Training to be a Health  Psychologist</vt:lpstr>
      <vt:lpstr>Health Psychologist</vt:lpstr>
      <vt:lpstr>Competencies and  Capabilities</vt:lpstr>
      <vt:lpstr>PowerPoint Presentation</vt:lpstr>
      <vt:lpstr>PowerPoint Presentation</vt:lpstr>
      <vt:lpstr>Training to be a Forensic  Psychologist</vt:lpstr>
      <vt:lpstr>Forensic Psychologist</vt:lpstr>
      <vt:lpstr>Forensic Psychologist</vt:lpstr>
      <vt:lpstr>Training to be a Forensic  Psychologist: Stage II</vt:lpstr>
      <vt:lpstr>Training to be a Forensic  Psychologist: Stage II</vt:lpstr>
      <vt:lpstr>Personal Qualities</vt:lpstr>
      <vt:lpstr>PowerPoint Presentation</vt:lpstr>
      <vt:lpstr>PowerPoint Presentation</vt:lpstr>
      <vt:lpstr>PowerPoint Presentation</vt:lpstr>
      <vt:lpstr>Is ADHD a real disorder?</vt:lpstr>
      <vt:lpstr>Is ADHD a real disorder?</vt:lpstr>
    </vt:vector>
  </TitlesOfParts>
  <Company>Microsoft Corporation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Registered User</dc:creator>
  <cp:lastModifiedBy>Stacey Coleman</cp:lastModifiedBy>
  <cp:revision>29</cp:revision>
  <dcterms:created xsi:type="dcterms:W3CDTF">2014-04-01T16:35:38Z</dcterms:created>
  <dcterms:modified xsi:type="dcterms:W3CDTF">2018-02-01T13:08:59Z</dcterms:modified>
</cp:coreProperties>
</file>