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"/>
  </p:notes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01B984-D3B7-2F4A-B66A-5DB9686652BD}" type="datetimeFigureOut">
              <a:rPr lang="en-US" smtClean="0"/>
              <a:t>4/27/20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7F0BADE-F1A5-FB44-9705-B70AB5F2E06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550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F0BADE-F1A5-FB44-9705-B70AB5F2E06A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605256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5868B4-82B4-7843-9742-E5A69CEF8EA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B1F274-A504-3743-856C-3ADDC257C8A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137803-A08F-8D4B-93F2-3A2A061DA6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C5D3D1-FAE2-1C41-AEB8-1450A814C43E}" type="datetimeFigureOut">
              <a:rPr lang="en-US" smtClean="0"/>
              <a:t>4/27/20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F36C85-F2A1-1B4B-9648-541FE80F5E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E49925-BCC3-5243-AF63-C4CE6E5EC9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85A950-C418-094E-BB11-439C06496D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25793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47E15C-9BEB-3940-A520-29CBF0A7D7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4CFC0B-4EE5-3D45-AB0A-7AC588AF4B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5052E3-5A3C-184E-B6B2-85B09E1B0A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C5D3D1-FAE2-1C41-AEB8-1450A814C43E}" type="datetimeFigureOut">
              <a:rPr lang="en-US" smtClean="0"/>
              <a:t>4/27/20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52E7B9-F1EB-224D-A5AC-6ADB9A615E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48238A-0C9E-BA4D-AD62-513111B3D9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85A950-C418-094E-BB11-439C06496D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02530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574FD0-1767-C943-826F-21A7795678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22F123C-1FD1-574A-BB7E-0FBAFFB9C5C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E6063B-2791-1A43-9B01-050A1A9FB3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C5D3D1-FAE2-1C41-AEB8-1450A814C43E}" type="datetimeFigureOut">
              <a:rPr lang="en-US" smtClean="0"/>
              <a:t>4/27/20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18C4CA-0E6B-4344-BD0E-FFA6C36BE5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A531E7-24E4-A74C-BBB2-D96B013CF1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85A950-C418-094E-BB11-439C06496D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85076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4EDEE8-6ECF-1F46-BA28-D04DB4CE5F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68A8FC-5444-D14A-97B3-5BF1B0B0CC9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25BFC3C-02BE-5447-AB78-AA69ED88DAA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4FA3DE9-DD49-2F4E-8F19-4161209456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C5D3D1-FAE2-1C41-AEB8-1450A814C43E}" type="datetimeFigureOut">
              <a:rPr lang="en-US" smtClean="0"/>
              <a:t>4/27/20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70B447C-8CD1-D949-9E4D-6B9438EB2B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9546D5A-5F68-8747-A902-E620344A3A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85A950-C418-094E-BB11-439C06496D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14675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953C56-CF1E-F944-8486-B831C6B693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6B9048B-419C-5A40-8E20-4E98149E134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197071-09EE-EE4D-A1C1-F4352BF51BA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E6E3EE8-C9EE-204A-981F-254390D3F5A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DF25236-F090-9646-BB9C-FE7D12791FA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7D16B86-9D5A-E94B-9C79-CC67A20956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C5D3D1-FAE2-1C41-AEB8-1450A814C43E}" type="datetimeFigureOut">
              <a:rPr lang="en-US" smtClean="0"/>
              <a:t>4/27/20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FB5C4DE-1C9B-8A46-AF99-5F5758C771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CBD4C29-F105-1041-8576-F47564A772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85A950-C418-094E-BB11-439C06496D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2024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52412E-B10A-4940-9BBE-6F75877A72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69B1DA4-C726-9C44-B819-B88D7D1F7A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C5D3D1-FAE2-1C41-AEB8-1450A814C43E}" type="datetimeFigureOut">
              <a:rPr lang="en-US" smtClean="0"/>
              <a:t>4/27/20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11090F8-A16F-D143-A5D0-F8598F47C2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FB9076-2F61-A147-B72A-8C8680FE46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85A950-C418-094E-BB11-439C06496D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24677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09D5775-596C-3A47-A474-5FED7A45EE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C5D3D1-FAE2-1C41-AEB8-1450A814C43E}" type="datetimeFigureOut">
              <a:rPr lang="en-US" smtClean="0"/>
              <a:t>4/27/20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91ECFE6-6BAF-5A40-BA1C-F055B8A773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6EE9831-18C3-AB4E-92D9-683A7DE800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85A950-C418-094E-BB11-439C06496D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20504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CA878D-CEEB-F946-BDC5-A0E84A4300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25A648-C29C-6347-B30E-EE9809D449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3FF0EDF-124B-0340-9CBE-03C950E1E74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BE8AD14-774D-6A43-A191-8098FED824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C5D3D1-FAE2-1C41-AEB8-1450A814C43E}" type="datetimeFigureOut">
              <a:rPr lang="en-US" smtClean="0"/>
              <a:t>4/27/20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261928A-D5E9-A546-B9B2-4D1CC0AAEE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90C40A9-B162-AB4F-98B9-0FB7458852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85A950-C418-094E-BB11-439C06496D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46642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A9E7A6-D641-2C4C-B9CF-83697B7C3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F44BC09-8B2C-764A-BB6A-B0E3F04A84B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E589C7-E38A-E64F-B31E-B4B594C153D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D1FC4AE-36F9-1646-AB1D-3998A83093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C5D3D1-FAE2-1C41-AEB8-1450A814C43E}" type="datetimeFigureOut">
              <a:rPr lang="en-US" smtClean="0"/>
              <a:t>4/27/20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E2A28CC-DC66-684E-8A40-3E73138E2A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7622CD7-09DD-4B46-8204-0580C5E119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85A950-C418-094E-BB11-439C06496D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18088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4A2F84-0712-F148-B0ED-48035B7949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B1C9E54-39FA-D64D-BC1D-F2DA31A18DE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7DB821-82A1-AA49-A928-570455CE4A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C5D3D1-FAE2-1C41-AEB8-1450A814C43E}" type="datetimeFigureOut">
              <a:rPr lang="en-US" smtClean="0"/>
              <a:t>4/27/20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E8A668-B4B5-1748-908D-635709DF0A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A8A45B-E537-4C42-953F-ECD2756815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85A950-C418-094E-BB11-439C06496D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11317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2BA9ADA-5559-2B4A-9E6B-233DB90D384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CD90965-0A11-4241-8D57-B31F9829DD1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E9031A-0789-3641-9C2B-8A1FE301FB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C5D3D1-FAE2-1C41-AEB8-1450A814C43E}" type="datetimeFigureOut">
              <a:rPr lang="en-US" smtClean="0"/>
              <a:t>4/27/20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FE3E2C-144F-2841-AB64-F5C334A247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0CED6E-1278-CD40-8E73-36E614E9E1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85A950-C418-094E-BB11-439C06496D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29170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7E2707C-F23F-0A40-BB7A-5D488374D0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89105D6-3F50-374D-9B05-68447C02C53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EDB49C-6E10-C848-9A15-3C4BBD197E9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C5D3D1-FAE2-1C41-AEB8-1450A814C43E}" type="datetimeFigureOut">
              <a:rPr lang="en-US" smtClean="0"/>
              <a:t>4/27/20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D690FE-794C-544B-ACB2-75BD0B2EFAB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95E8E9-F85F-0E45-B444-AE62A1F4A48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F85A950-C418-094E-BB11-439C06496D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34144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B829AB-015A-5A4C-8B8F-BBE88EC811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-746755"/>
            <a:ext cx="12427857" cy="3126780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THE IMPACT OF TECHNOLOGY IN NHS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ADVANTAGES 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7DDB39B-5D45-C64F-A0D7-0AA5A8851D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1697" y="1865609"/>
            <a:ext cx="11104459" cy="3126781"/>
          </a:xfrm>
        </p:spPr>
        <p:txBody>
          <a:bodyPr numCol="2">
            <a:noAutofit/>
          </a:bodyPr>
          <a:lstStyle/>
          <a:p>
            <a:r>
              <a:rPr lang="en-GB" sz="2100" dirty="0">
                <a:solidFill>
                  <a:schemeClr val="bg1"/>
                </a:solidFill>
              </a:rPr>
              <a:t>Makes working .</a:t>
            </a:r>
          </a:p>
          <a:p>
            <a:r>
              <a:rPr lang="en-GB" sz="2100" dirty="0">
                <a:solidFill>
                  <a:schemeClr val="bg1"/>
                </a:solidFill>
              </a:rPr>
              <a:t>New method of communication (Jones,2018) </a:t>
            </a:r>
          </a:p>
          <a:p>
            <a:r>
              <a:rPr lang="en-GB" sz="2100" dirty="0">
                <a:solidFill>
                  <a:schemeClr val="bg1"/>
                </a:solidFill>
              </a:rPr>
              <a:t>Fast performance </a:t>
            </a:r>
          </a:p>
          <a:p>
            <a:r>
              <a:rPr lang="en-GB" sz="2100" dirty="0">
                <a:solidFill>
                  <a:schemeClr val="bg1"/>
                </a:solidFill>
              </a:rPr>
              <a:t>Improve the service </a:t>
            </a:r>
          </a:p>
          <a:p>
            <a:r>
              <a:rPr lang="en-GB" sz="2100" dirty="0">
                <a:solidFill>
                  <a:schemeClr val="bg1"/>
                </a:solidFill>
              </a:rPr>
              <a:t>Improved the drugs management drug distribution </a:t>
            </a:r>
          </a:p>
          <a:p>
            <a:r>
              <a:rPr lang="en-GB" sz="2100" dirty="0">
                <a:solidFill>
                  <a:schemeClr val="bg1"/>
                </a:solidFill>
              </a:rPr>
              <a:t>Improved the quality of life (Muhammad2019) </a:t>
            </a:r>
          </a:p>
          <a:p>
            <a:r>
              <a:rPr lang="en-GB" sz="2100" dirty="0">
                <a:solidFill>
                  <a:schemeClr val="bg1"/>
                </a:solidFill>
              </a:rPr>
              <a:t>Improved public health knowledge .</a:t>
            </a:r>
          </a:p>
          <a:p>
            <a:r>
              <a:rPr lang="en-GB" sz="2100" dirty="0">
                <a:solidFill>
                  <a:schemeClr val="bg1"/>
                </a:solidFill>
              </a:rPr>
              <a:t>Improved medical knowledge .</a:t>
            </a:r>
          </a:p>
          <a:p>
            <a:r>
              <a:rPr lang="en-GB" sz="2100" dirty="0">
                <a:solidFill>
                  <a:schemeClr val="bg1"/>
                </a:solidFill>
              </a:rPr>
              <a:t>Records and data savings(</a:t>
            </a:r>
            <a:r>
              <a:rPr lang="en-GB" sz="2100" dirty="0" err="1">
                <a:solidFill>
                  <a:schemeClr val="bg1"/>
                </a:solidFill>
              </a:rPr>
              <a:t>Rauv</a:t>
            </a:r>
            <a:r>
              <a:rPr lang="en-GB" sz="2100" dirty="0">
                <a:solidFill>
                  <a:schemeClr val="bg1"/>
                </a:solidFill>
              </a:rPr>
              <a:t> 2017) records and data easy to store and protected .</a:t>
            </a:r>
          </a:p>
          <a:p>
            <a:r>
              <a:rPr lang="en-GB" sz="2100" dirty="0">
                <a:solidFill>
                  <a:schemeClr val="bg1"/>
                </a:solidFill>
              </a:rPr>
              <a:t>Treatment online .</a:t>
            </a:r>
          </a:p>
          <a:p>
            <a:r>
              <a:rPr lang="en-GB" sz="2100" dirty="0">
                <a:solidFill>
                  <a:schemeClr val="bg1"/>
                </a:solidFill>
              </a:rPr>
              <a:t>Automatic machine treatment.</a:t>
            </a:r>
          </a:p>
          <a:p>
            <a:r>
              <a:rPr lang="en-GB" sz="2100" dirty="0">
                <a:solidFill>
                  <a:schemeClr val="bg1"/>
                </a:solidFill>
              </a:rPr>
              <a:t>Saves lives.</a:t>
            </a:r>
          </a:p>
          <a:p>
            <a:r>
              <a:rPr lang="en-GB" sz="2100" dirty="0">
                <a:solidFill>
                  <a:schemeClr val="bg1"/>
                </a:solidFill>
              </a:rPr>
              <a:t>Different ways of communication.</a:t>
            </a:r>
          </a:p>
          <a:p>
            <a:r>
              <a:rPr lang="en-GB" sz="2100" dirty="0">
                <a:solidFill>
                  <a:schemeClr val="bg1"/>
                </a:solidFill>
              </a:rPr>
              <a:t>Predicting epidemics.</a:t>
            </a:r>
          </a:p>
          <a:p>
            <a:r>
              <a:rPr lang="en-GB" sz="2100" dirty="0">
                <a:solidFill>
                  <a:schemeClr val="bg1"/>
                </a:solidFill>
              </a:rPr>
              <a:t>Preventable death.</a:t>
            </a:r>
          </a:p>
          <a:p>
            <a:r>
              <a:rPr lang="en-GB" sz="2100" dirty="0">
                <a:solidFill>
                  <a:schemeClr val="bg1"/>
                </a:solidFill>
              </a:rPr>
              <a:t>Creating new drugs .</a:t>
            </a:r>
          </a:p>
          <a:p>
            <a:r>
              <a:rPr lang="en-GB" sz="2100" dirty="0">
                <a:solidFill>
                  <a:schemeClr val="bg1"/>
                </a:solidFill>
              </a:rPr>
              <a:t>Assessment to rural areas.</a:t>
            </a:r>
          </a:p>
          <a:p>
            <a:r>
              <a:rPr lang="en-GB" sz="2100" dirty="0">
                <a:solidFill>
                  <a:schemeClr val="bg1"/>
                </a:solidFill>
              </a:rPr>
              <a:t>Outpatient cost reduced 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F38CF92-6F42-6447-9B24-65D83F7DB6C5}"/>
              </a:ext>
            </a:extLst>
          </p:cNvPr>
          <p:cNvSpPr txBox="1"/>
          <p:nvPr/>
        </p:nvSpPr>
        <p:spPr>
          <a:xfrm>
            <a:off x="1" y="6452382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>
                <a:solidFill>
                  <a:schemeClr val="bg1"/>
                </a:solidFill>
              </a:rPr>
              <a:t>Badmus Adeshola Omotosho • 1914925 • Dr. Fernando </a:t>
            </a:r>
            <a:r>
              <a:rPr lang="en-GB" dirty="0" err="1">
                <a:solidFill>
                  <a:schemeClr val="bg1"/>
                </a:solidFill>
              </a:rPr>
              <a:t>Suneth</a:t>
            </a:r>
            <a:r>
              <a:rPr lang="en-GB" dirty="0">
                <a:solidFill>
                  <a:schemeClr val="bg1"/>
                </a:solidFill>
              </a:rPr>
              <a:t> • Advantages and Disadvantages of modern Technology in NHS</a:t>
            </a:r>
          </a:p>
        </p:txBody>
      </p:sp>
    </p:spTree>
    <p:extLst>
      <p:ext uri="{BB962C8B-B14F-4D97-AF65-F5344CB8AC3E}">
        <p14:creationId xmlns:p14="http://schemas.microsoft.com/office/powerpoint/2010/main" val="379819167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0CA84A-8114-394B-8B92-AC6A329F18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0983" y="0"/>
            <a:ext cx="10515600" cy="1325563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DISADVANTAGES 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84C2D9-D844-AC47-92AC-5609619502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0983" y="2141537"/>
            <a:ext cx="10515600" cy="4351338"/>
          </a:xfrm>
        </p:spPr>
        <p:txBody>
          <a:bodyPr>
            <a:normAutofit fontScale="92500" lnSpcReduction="20000"/>
          </a:bodyPr>
          <a:lstStyle/>
          <a:p>
            <a:r>
              <a:rPr lang="en-GB" dirty="0">
                <a:solidFill>
                  <a:schemeClr val="bg1"/>
                </a:solidFill>
              </a:rPr>
              <a:t>Over cost of treatments (Muhammad2019).</a:t>
            </a:r>
          </a:p>
          <a:p>
            <a:r>
              <a:rPr lang="en-GB" dirty="0">
                <a:solidFill>
                  <a:schemeClr val="bg1"/>
                </a:solidFill>
              </a:rPr>
              <a:t>Not always accurate.</a:t>
            </a:r>
          </a:p>
          <a:p>
            <a:r>
              <a:rPr lang="en-GB" dirty="0">
                <a:solidFill>
                  <a:schemeClr val="bg1"/>
                </a:solidFill>
              </a:rPr>
              <a:t>Exposed to hackers.</a:t>
            </a:r>
          </a:p>
          <a:p>
            <a:r>
              <a:rPr lang="en-GB" dirty="0">
                <a:solidFill>
                  <a:schemeClr val="bg1"/>
                </a:solidFill>
              </a:rPr>
              <a:t>Radiation. </a:t>
            </a:r>
          </a:p>
          <a:p>
            <a:r>
              <a:rPr lang="en-GB" dirty="0">
                <a:solidFill>
                  <a:schemeClr val="bg1"/>
                </a:solidFill>
              </a:rPr>
              <a:t>Treatment online without check up.</a:t>
            </a:r>
          </a:p>
          <a:p>
            <a:r>
              <a:rPr lang="en-GB" dirty="0">
                <a:solidFill>
                  <a:schemeClr val="bg1"/>
                </a:solidFill>
              </a:rPr>
              <a:t>Human errors  in operating machines.</a:t>
            </a:r>
          </a:p>
          <a:p>
            <a:r>
              <a:rPr lang="en-GB" dirty="0">
                <a:solidFill>
                  <a:schemeClr val="bg1"/>
                </a:solidFill>
              </a:rPr>
              <a:t>Health information loss or stolen with computer ,mobile phones .</a:t>
            </a:r>
          </a:p>
          <a:p>
            <a:r>
              <a:rPr lang="en-GB" dirty="0">
                <a:solidFill>
                  <a:schemeClr val="bg1"/>
                </a:solidFill>
              </a:rPr>
              <a:t>Faulty machines.</a:t>
            </a:r>
          </a:p>
          <a:p>
            <a:r>
              <a:rPr lang="en-GB" dirty="0">
                <a:solidFill>
                  <a:schemeClr val="bg1"/>
                </a:solidFill>
              </a:rPr>
              <a:t>Health data breaches (Newman2018) (</a:t>
            </a:r>
            <a:r>
              <a:rPr lang="en-GB" dirty="0" err="1">
                <a:solidFill>
                  <a:schemeClr val="bg1"/>
                </a:solidFill>
              </a:rPr>
              <a:t>blog.vsiecurity.com</a:t>
            </a:r>
            <a:r>
              <a:rPr lang="en-GB" dirty="0">
                <a:solidFill>
                  <a:schemeClr val="bg1"/>
                </a:solidFill>
              </a:rPr>
              <a:t> 2018)</a:t>
            </a:r>
          </a:p>
          <a:p>
            <a:r>
              <a:rPr lang="en-GB" dirty="0">
                <a:solidFill>
                  <a:schemeClr val="bg1"/>
                </a:solidFill>
              </a:rPr>
              <a:t>Rural areas impact on health sector (Hewitt.M.E. 1989)</a:t>
            </a:r>
          </a:p>
        </p:txBody>
      </p:sp>
    </p:spTree>
    <p:extLst>
      <p:ext uri="{BB962C8B-B14F-4D97-AF65-F5344CB8AC3E}">
        <p14:creationId xmlns:p14="http://schemas.microsoft.com/office/powerpoint/2010/main" val="34490172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F7D9AC-8906-9646-A52B-1F05255FD3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1325563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References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24E3C2-17F0-DC48-A8F9-43ADD9846A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376" y="1616356"/>
            <a:ext cx="10515600" cy="4351338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“ Health care : How technology improve health sector ”. Jones,M. 2018. </a:t>
            </a:r>
            <a:r>
              <a:rPr lang="en-GB" dirty="0" err="1">
                <a:solidFill>
                  <a:schemeClr val="bg1"/>
                </a:solidFill>
              </a:rPr>
              <a:t>Healthcareinamerica.us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“The impact of technology in health care .”</a:t>
            </a:r>
            <a:r>
              <a:rPr lang="en-GB" dirty="0" err="1">
                <a:solidFill>
                  <a:schemeClr val="bg1"/>
                </a:solidFill>
              </a:rPr>
              <a:t>Rauv.S</a:t>
            </a:r>
            <a:r>
              <a:rPr lang="en-GB" dirty="0">
                <a:solidFill>
                  <a:schemeClr val="bg1"/>
                </a:solidFill>
              </a:rPr>
              <a:t>. </a:t>
            </a:r>
            <a:r>
              <a:rPr lang="en-GB" dirty="0" err="1">
                <a:solidFill>
                  <a:schemeClr val="bg1"/>
                </a:solidFill>
              </a:rPr>
              <a:t>2017.Elcom.com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“Advantages of modern technology “. Mohammad.A. </a:t>
            </a:r>
            <a:r>
              <a:rPr lang="en-GB" dirty="0" err="1">
                <a:solidFill>
                  <a:schemeClr val="bg1"/>
                </a:solidFill>
              </a:rPr>
              <a:t>2019.adilblogger.com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“Health care data breaches “. Newman.D.2018. healthcare skills.com</a:t>
            </a:r>
          </a:p>
          <a:p>
            <a:r>
              <a:rPr lang="en-GB" dirty="0">
                <a:solidFill>
                  <a:schemeClr val="bg1"/>
                </a:solidFill>
              </a:rPr>
              <a:t>“Rural areas impact on health care and policy “.Hewitt.ME. 1989. World cat.org.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970955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3</Slides>
  <Notes>1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Office Theme</vt:lpstr>
      <vt:lpstr>THE IMPACT OF TECHNOLOGY IN NHS ADVANTAGES </vt:lpstr>
      <vt:lpstr>DISADVANTAGES 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IMPACT OF TECHNOLOGY IN NHS ADVANTAGES </dc:title>
  <dc:creator>Badmus Omotosho (1914925)</dc:creator>
  <cp:lastModifiedBy>Badmus Omotosho (1914925)</cp:lastModifiedBy>
  <cp:revision>8</cp:revision>
  <dcterms:created xsi:type="dcterms:W3CDTF">2020-04-06T14:33:19Z</dcterms:created>
  <dcterms:modified xsi:type="dcterms:W3CDTF">2020-04-27T20:16:47Z</dcterms:modified>
</cp:coreProperties>
</file>